
<file path=[Content_Types].xml><?xml version="1.0" encoding="utf-8"?>
<Types xmlns="http://schemas.openxmlformats.org/package/2006/content-types"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ags/tag4.xml" ContentType="application/vnd.openxmlformats-officedocument.presentationml.tags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tags/tag6.xml" ContentType="application/vnd.openxmlformats-officedocument.presentationml.tags+xml"/>
  <Override PartName="/ppt/notesSlides/notesSlide11.xml" ContentType="application/vnd.openxmlformats-officedocument.presentationml.notesSlide+xml"/>
  <Override PartName="/ppt/tags/tag7.xml" ContentType="application/vnd.openxmlformats-officedocument.presentationml.tags+xml"/>
  <Override PartName="/ppt/notesSlides/notesSlide12.xml" ContentType="application/vnd.openxmlformats-officedocument.presentationml.notesSlide+xml"/>
  <Override PartName="/ppt/tags/tag8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9.xml" ContentType="application/vnd.openxmlformats-officedocument.presentationml.tags+xml"/>
  <Override PartName="/ppt/notesSlides/notesSlide18.xml" ContentType="application/vnd.openxmlformats-officedocument.presentationml.notesSlide+xml"/>
  <Override PartName="/ppt/tags/tag10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1.xml" ContentType="application/vnd.openxmlformats-officedocument.presentationml.tags+xml"/>
  <Override PartName="/ppt/notesSlides/notesSlide21.xml" ContentType="application/vnd.openxmlformats-officedocument.presentationml.notesSlide+xml"/>
  <Override PartName="/ppt/tags/tag12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13.xml" ContentType="application/vnd.openxmlformats-officedocument.presentationml.tags+xml"/>
  <Override PartName="/ppt/notesSlides/notesSlide26.xml" ContentType="application/vnd.openxmlformats-officedocument.presentationml.notesSlide+xml"/>
  <Override PartName="/ppt/tags/tag14.xml" ContentType="application/vnd.openxmlformats-officedocument.presentationml.tag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tags/tag15.xml" ContentType="application/vnd.openxmlformats-officedocument.presentationml.tags+xml"/>
  <Override PartName="/ppt/notesSlides/notesSlide31.xml" ContentType="application/vnd.openxmlformats-officedocument.presentationml.notesSlide+xml"/>
  <Override PartName="/ppt/tags/tag16.xml" ContentType="application/vnd.openxmlformats-officedocument.presentationml.tags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tags/tag17.xml" ContentType="application/vnd.openxmlformats-officedocument.presentationml.tags+xml"/>
  <Override PartName="/ppt/notesSlides/notesSlide35.xml" ContentType="application/vnd.openxmlformats-officedocument.presentationml.notesSlide+xml"/>
  <Override PartName="/ppt/tags/tag18.xml" ContentType="application/vnd.openxmlformats-officedocument.presentationml.tags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4" r:id="rId22"/>
    <p:sldId id="275" r:id="rId23"/>
    <p:sldId id="276" r:id="rId24"/>
    <p:sldId id="277" r:id="rId25"/>
    <p:sldId id="278" r:id="rId26"/>
    <p:sldId id="294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95" r:id="rId37"/>
    <p:sldId id="296" r:id="rId38"/>
    <p:sldId id="288" r:id="rId39"/>
    <p:sldId id="289" r:id="rId40"/>
    <p:sldId id="290" r:id="rId41"/>
    <p:sldId id="291" r:id="rId42"/>
    <p:sldId id="292" r:id="rId43"/>
    <p:sldId id="293" r:id="rId4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7805878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1" name="Google Shape;12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5" name="Google Shape;14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57" name="Google Shape;1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2" name="Google Shape;17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86" name="Google Shape;18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5" name="Google Shape;20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17" name="Google Shape;21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1" name="Google Shape;2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6" name="Google Shape;24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60" name="Google Shape;26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9" name="Google Shape;2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9" name="Google Shape;29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1" name="Google Shape;311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3" name="Google Shape;32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35" name="Google Shape;3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6" name="Google Shape;376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2" name="Google Shape;39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04" name="Google Shape;404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0" name="Google Shape;420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21" name="Google Shape;421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534695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9" name="Google Shape;439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" name="Google Shape;45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1" name="Google Shape;45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63" name="Google Shape;46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82" name="Google Shape;48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8" name="Google Shape;49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0" name="Google Shape;510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34" name="Google Shape;534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" name="Google Shape;552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53" name="Google Shape;553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>
          <a:extLst>
            <a:ext uri="{FF2B5EF4-FFF2-40B4-BE49-F238E27FC236}">
              <a16:creationId xmlns:a16="http://schemas.microsoft.com/office/drawing/2014/main" id="{601EBD96-327C-6AA9-8218-401BBF857C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>
            <a:extLst>
              <a:ext uri="{FF2B5EF4-FFF2-40B4-BE49-F238E27FC236}">
                <a16:creationId xmlns:a16="http://schemas.microsoft.com/office/drawing/2014/main" id="{B6B7049F-825E-ED3B-36DD-055FC9E1552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>
            <a:extLst>
              <a:ext uri="{FF2B5EF4-FFF2-40B4-BE49-F238E27FC236}">
                <a16:creationId xmlns:a16="http://schemas.microsoft.com/office/drawing/2014/main" id="{B5C627BC-25BF-1562-74D5-5F7E25ABCB7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772291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0">
          <a:extLst>
            <a:ext uri="{FF2B5EF4-FFF2-40B4-BE49-F238E27FC236}">
              <a16:creationId xmlns:a16="http://schemas.microsoft.com/office/drawing/2014/main" id="{484A1EC8-E270-4C9A-7E68-007606C606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30:notes">
            <a:extLst>
              <a:ext uri="{FF2B5EF4-FFF2-40B4-BE49-F238E27FC236}">
                <a16:creationId xmlns:a16="http://schemas.microsoft.com/office/drawing/2014/main" id="{24088C4B-CD4F-12E6-0160-F1D4074782A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2" name="Google Shape;522;p30:notes">
            <a:extLst>
              <a:ext uri="{FF2B5EF4-FFF2-40B4-BE49-F238E27FC236}">
                <a16:creationId xmlns:a16="http://schemas.microsoft.com/office/drawing/2014/main" id="{21B8858A-E88E-E087-A3C8-233DAB7E7A8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9038551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0" name="Google Shape;57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" name="Google Shape;586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87" name="Google Shape;58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7" name="Google Shape;60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8" name="Google Shape;60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0" name="Google Shape;62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32" name="Google Shape;6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3" name="Google Shape;643;p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44" name="Google Shape;644;p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5" name="Google Shape;645;p3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40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235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411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411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15" name="Google Shape;15;p1"/>
          <p:cNvPicPr preferRelativeResize="0"/>
          <p:nvPr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237345" y="691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p3"/><Relationship Id="rId7" Type="http://schemas.openxmlformats.org/officeDocument/2006/relationships/image" Target="../media/image10.png"/><Relationship Id="rId2" Type="http://schemas.microsoft.com/office/2007/relationships/media" Target="../media/media1.mp3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p3"/><Relationship Id="rId7" Type="http://schemas.openxmlformats.org/officeDocument/2006/relationships/image" Target="../media/image10.png"/><Relationship Id="rId2" Type="http://schemas.microsoft.com/office/2007/relationships/media" Target="../media/media2.mp3"/><Relationship Id="rId1" Type="http://schemas.openxmlformats.org/officeDocument/2006/relationships/tags" Target="../tags/tag5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10.png"/><Relationship Id="rId2" Type="http://schemas.microsoft.com/office/2007/relationships/media" Target="../media/media3.mp3"/><Relationship Id="rId1" Type="http://schemas.openxmlformats.org/officeDocument/2006/relationships/tags" Target="../tags/tag6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p3"/><Relationship Id="rId7" Type="http://schemas.openxmlformats.org/officeDocument/2006/relationships/image" Target="../media/image10.png"/><Relationship Id="rId2" Type="http://schemas.microsoft.com/office/2007/relationships/media" Target="../media/media3.mp3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p3"/><Relationship Id="rId7" Type="http://schemas.openxmlformats.org/officeDocument/2006/relationships/image" Target="../media/image10.png"/><Relationship Id="rId2" Type="http://schemas.microsoft.com/office/2007/relationships/media" Target="../media/media4.mp3"/><Relationship Id="rId1" Type="http://schemas.openxmlformats.org/officeDocument/2006/relationships/tags" Target="../tags/tag8.xml"/><Relationship Id="rId6" Type="http://schemas.openxmlformats.org/officeDocument/2006/relationships/image" Target="../media/image12.png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u03gEfGjNponSqnl8DkFZeD7_nX_RiHd/view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10.png"/><Relationship Id="rId2" Type="http://schemas.microsoft.com/office/2007/relationships/media" Target="../media/media5.mp3"/><Relationship Id="rId1" Type="http://schemas.openxmlformats.org/officeDocument/2006/relationships/tags" Target="../tags/tag12.xml"/><Relationship Id="rId6" Type="http://schemas.openxmlformats.org/officeDocument/2006/relationships/image" Target="../media/image16.png"/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10.png"/><Relationship Id="rId2" Type="http://schemas.microsoft.com/office/2007/relationships/media" Target="../media/media6.mp3"/><Relationship Id="rId1" Type="http://schemas.openxmlformats.org/officeDocument/2006/relationships/tags" Target="../tags/tag17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5.xml"/><Relationship Id="rId4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10.png"/><Relationship Id="rId2" Type="http://schemas.microsoft.com/office/2007/relationships/media" Target="../media/media6.mp3"/><Relationship Id="rId1" Type="http://schemas.openxmlformats.org/officeDocument/2006/relationships/tags" Target="../tags/tag18.xml"/><Relationship Id="rId6" Type="http://schemas.openxmlformats.org/officeDocument/2006/relationships/image" Target="../media/image27.png"/><Relationship Id="rId5" Type="http://schemas.openxmlformats.org/officeDocument/2006/relationships/notesSlide" Target="../notesSlides/notesSlide36.xml"/><Relationship Id="rId4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UFDQRPkYyzH2eZo4jm9dhkmvl_aNEeZG/view" TargetMode="External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0.png"/><Relationship Id="rId5" Type="http://schemas.openxmlformats.org/officeDocument/2006/relationships/image" Target="../media/image28.png"/><Relationship Id="rId4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235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10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8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01"/>
    </mc:Choice>
    <mc:Fallback xmlns="">
      <p:transition spd="slow" advTm="1270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6308" t="17961" r="27200" b="2012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755"/>
    </mc:Choice>
    <mc:Fallback xmlns="">
      <p:transition spd="slow" advTm="20575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0" name="Google Shape;140;p2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2" name="Google Shape;142;p25"/>
          <p:cNvPicPr preferRelativeResize="0"/>
          <p:nvPr/>
        </p:nvPicPr>
        <p:blipFill rotWithShape="1">
          <a:blip r:embed="rId3">
            <a:alphaModFix/>
          </a:blip>
          <a:srcRect l="27689" t="36203" r="28344" b="15631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06"/>
    </mc:Choice>
    <mc:Fallback xmlns="">
      <p:transition spd="slow" advTm="15050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2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0" name="Google Shape;15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2" name="Google Shape;152;p2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4" name="Google Shape;154;p26"/>
          <p:cNvPicPr preferRelativeResize="0"/>
          <p:nvPr/>
        </p:nvPicPr>
        <p:blipFill rotWithShape="1">
          <a:blip r:embed="rId3">
            <a:alphaModFix/>
          </a:blip>
          <a:srcRect l="29183" t="18855" r="31165" b="73371"/>
          <a:stretch/>
        </p:blipFill>
        <p:spPr>
          <a:xfrm>
            <a:off x="617275" y="1437805"/>
            <a:ext cx="10812600" cy="2505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333"/>
    </mc:Choice>
    <mc:Fallback xmlns="">
      <p:transition spd="slow" advTm="5033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2" name="Google Shape;162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3" name="Google Shape;163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4" name="Google Shape;164;p2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6" name="Google Shape;166;p27"/>
          <p:cNvPicPr preferRelativeResize="0"/>
          <p:nvPr/>
        </p:nvPicPr>
        <p:blipFill rotWithShape="1">
          <a:blip r:embed="rId4">
            <a:alphaModFix/>
          </a:blip>
          <a:srcRect l="39147" t="26393" r="28496" b="32979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67" name="Google Shape;167;p27"/>
          <p:cNvSpPr txBox="1"/>
          <p:nvPr/>
        </p:nvSpPr>
        <p:spPr>
          <a:xfrm>
            <a:off x="2346900" y="416240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print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27"/>
          <p:cNvSpPr txBox="1"/>
          <p:nvPr/>
        </p:nvSpPr>
        <p:spPr>
          <a:xfrm>
            <a:off x="2085450" y="4903725"/>
            <a:ext cx="14892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 to face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9" name="Google Shape;169;p27"/>
          <p:cNvSpPr txBox="1"/>
          <p:nvPr/>
        </p:nvSpPr>
        <p:spPr>
          <a:xfrm>
            <a:off x="2023950" y="5609550"/>
            <a:ext cx="1612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workplace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006"/>
    </mc:Choice>
    <mc:Fallback xmlns="">
      <p:transition spd="slow" advTm="1870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5" name="Google Shape;175;p28"/>
          <p:cNvSpPr txBox="1"/>
          <p:nvPr/>
        </p:nvSpPr>
        <p:spPr>
          <a:xfrm>
            <a:off x="2513150" y="1019075"/>
            <a:ext cx="4487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7" name="Google Shape;177;p28"/>
          <p:cNvSpPr txBox="1"/>
          <p:nvPr/>
        </p:nvSpPr>
        <p:spPr>
          <a:xfrm>
            <a:off x="1153149" y="975974"/>
            <a:ext cx="1034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8" name="Google Shape;178;p28"/>
          <p:cNvSpPr txBox="1"/>
          <p:nvPr/>
        </p:nvSpPr>
        <p:spPr>
          <a:xfrm>
            <a:off x="1214179" y="1231789"/>
            <a:ext cx="966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8"/>
          <p:cNvSpPr txBox="1"/>
          <p:nvPr/>
        </p:nvSpPr>
        <p:spPr>
          <a:xfrm>
            <a:off x="889000" y="2391850"/>
            <a:ext cx="9862800" cy="163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1" name="Google Shape;181;p28"/>
          <p:cNvPicPr preferRelativeResize="0"/>
          <p:nvPr/>
        </p:nvPicPr>
        <p:blipFill rotWithShape="1">
          <a:blip r:embed="rId4">
            <a:alphaModFix/>
          </a:blip>
          <a:srcRect l="39853" t="61304" r="27200" b="8438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8"/>
          <p:cNvSpPr txBox="1"/>
          <p:nvPr/>
        </p:nvSpPr>
        <p:spPr>
          <a:xfrm>
            <a:off x="1859725" y="1272150"/>
            <a:ext cx="1780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electronic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28"/>
          <p:cNvSpPr txBox="1"/>
          <p:nvPr/>
        </p:nvSpPr>
        <p:spPr>
          <a:xfrm>
            <a:off x="1591975" y="2519275"/>
            <a:ext cx="2315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company intranet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227"/>
    </mc:Choice>
    <mc:Fallback xmlns="">
      <p:transition spd="slow" advTm="109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3" name="Google Shape;193;p29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5" name="Google Shape;195;p29"/>
          <p:cNvPicPr preferRelativeResize="0"/>
          <p:nvPr/>
        </p:nvPicPr>
        <p:blipFill rotWithShape="1">
          <a:blip r:embed="rId4">
            <a:alphaModFix/>
          </a:blip>
          <a:srcRect l="38592" t="28445" r="28576" b="46639"/>
          <a:stretch/>
        </p:blipFill>
        <p:spPr>
          <a:xfrm>
            <a:off x="668875" y="1277941"/>
            <a:ext cx="10812600" cy="511608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196" name="Google Shape;196;p29"/>
          <p:cNvSpPr txBox="1"/>
          <p:nvPr/>
        </p:nvSpPr>
        <p:spPr>
          <a:xfrm>
            <a:off x="6663175" y="2183350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download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>
            <a:off x="6075175" y="2792988"/>
            <a:ext cx="1206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blog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7907725" y="3316200"/>
            <a:ext cx="207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post, upload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9" name="Google Shape;199;p29"/>
          <p:cNvSpPr txBox="1"/>
          <p:nvPr/>
        </p:nvSpPr>
        <p:spPr>
          <a:xfrm>
            <a:off x="5178475" y="3918450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channels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0" name="Google Shape;200;p29"/>
          <p:cNvSpPr txBox="1"/>
          <p:nvPr/>
        </p:nvSpPr>
        <p:spPr>
          <a:xfrm>
            <a:off x="4843675" y="4484475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wiki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1" name="Google Shape;201;p29"/>
          <p:cNvSpPr txBox="1"/>
          <p:nvPr/>
        </p:nvSpPr>
        <p:spPr>
          <a:xfrm>
            <a:off x="6583075" y="50504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forums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2" name="Google Shape;202;p29"/>
          <p:cNvSpPr txBox="1"/>
          <p:nvPr/>
        </p:nvSpPr>
        <p:spPr>
          <a:xfrm>
            <a:off x="8047650" y="5573675"/>
            <a:ext cx="1570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briefings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304"/>
    </mc:Choice>
    <mc:Fallback xmlns="">
      <p:transition spd="slow" advTm="188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0" name="Google Shape;210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1" name="Google Shape;211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4" name="Google Shape;214;p30"/>
          <p:cNvPicPr preferRelativeResize="0"/>
          <p:nvPr/>
        </p:nvPicPr>
        <p:blipFill rotWithShape="1">
          <a:blip r:embed="rId3">
            <a:alphaModFix/>
          </a:blip>
          <a:srcRect l="31141" t="25799" r="28742" b="64252"/>
          <a:stretch/>
        </p:blipFill>
        <p:spPr>
          <a:xfrm>
            <a:off x="674600" y="1293225"/>
            <a:ext cx="10755274" cy="265922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102"/>
    </mc:Choice>
    <mc:Fallback xmlns="">
      <p:transition spd="slow" advTm="54102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20" name="Google Shape;220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3" name="Google Shape;223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4" name="Google Shape;224;p31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6">
            <a:alphaModFix/>
          </a:blip>
          <a:srcRect l="39713" t="35264" r="30675" b="53971"/>
          <a:stretch/>
        </p:blipFill>
        <p:spPr>
          <a:xfrm>
            <a:off x="617275" y="1231800"/>
            <a:ext cx="10750200" cy="19648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27" name="Google Shape;227;p31"/>
          <p:cNvSpPr txBox="1"/>
          <p:nvPr/>
        </p:nvSpPr>
        <p:spPr>
          <a:xfrm>
            <a:off x="1343600" y="3583200"/>
            <a:ext cx="5391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Linkedin, specialist networking sites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7">
            <a:hlinkClick r:id="" action="ppaction://media"/>
            <a:extLst>
              <a:ext uri="{FF2B5EF4-FFF2-40B4-BE49-F238E27FC236}">
                <a16:creationId xmlns:a16="http://schemas.microsoft.com/office/drawing/2014/main" id="{409E9D3F-1DCC-68E5-2262-A2F169DC349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8207" y="53171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269"/>
    </mc:Choice>
    <mc:Fallback xmlns="">
      <p:transition spd="slow" advTm="117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2250" objId="2"/>
        <p14:stopEvt time="101084" objId="2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7" name="Google Shape;237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38" name="Google Shape;238;p32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40" name="Google Shape;240;p32"/>
          <p:cNvPicPr preferRelativeResize="0"/>
          <p:nvPr/>
        </p:nvPicPr>
        <p:blipFill rotWithShape="1">
          <a:blip r:embed="rId6">
            <a:alphaModFix/>
          </a:blip>
          <a:srcRect l="39273" t="46301" r="27651" b="47334"/>
          <a:stretch/>
        </p:blipFill>
        <p:spPr>
          <a:xfrm>
            <a:off x="674600" y="1231800"/>
            <a:ext cx="10692874" cy="18528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41" name="Google Shape;241;p32"/>
          <p:cNvSpPr txBox="1"/>
          <p:nvPr/>
        </p:nvSpPr>
        <p:spPr>
          <a:xfrm>
            <a:off x="942300" y="3429625"/>
            <a:ext cx="86244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Advantages: Keeping in touch with many people in her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professional field; making contact with people who are interested in her work. 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2" name="Google Shape;242;p32"/>
          <p:cNvSpPr txBox="1"/>
          <p:nvPr/>
        </p:nvSpPr>
        <p:spPr>
          <a:xfrm>
            <a:off x="1038500" y="4873463"/>
            <a:ext cx="80616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Disadvantage: people contacting her to sell things she is not interested in</a:t>
            </a:r>
            <a:endParaRPr sz="2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2_28">
            <a:hlinkClick r:id="" action="ppaction://media"/>
            <a:extLst>
              <a:ext uri="{FF2B5EF4-FFF2-40B4-BE49-F238E27FC236}">
                <a16:creationId xmlns:a16="http://schemas.microsoft.com/office/drawing/2014/main" id="{9ED4AAB8-BFB8-4390-9A7C-529389E1340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7293" y="63806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637"/>
    </mc:Choice>
    <mc:Fallback xmlns="">
      <p:transition spd="slow" advTm="1796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0019" objId="3"/>
        <p14:stopEvt time="106950" objId="3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9" name="Google Shape;249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1" name="Google Shape;251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2" name="Google Shape;252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33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55" name="Google Shape;255;p33"/>
          <p:cNvPicPr preferRelativeResize="0"/>
          <p:nvPr/>
        </p:nvPicPr>
        <p:blipFill rotWithShape="1">
          <a:blip r:embed="rId6">
            <a:alphaModFix/>
          </a:blip>
          <a:srcRect l="39270" t="53080" r="30984" b="40895"/>
          <a:stretch/>
        </p:blipFill>
        <p:spPr>
          <a:xfrm>
            <a:off x="674600" y="1231789"/>
            <a:ext cx="10755274" cy="196488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56" name="Google Shape;256;p33"/>
          <p:cNvSpPr txBox="1"/>
          <p:nvPr/>
        </p:nvSpPr>
        <p:spPr>
          <a:xfrm>
            <a:off x="1273625" y="3567750"/>
            <a:ext cx="4887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Her ex-boss (from 15 years ago)</a:t>
            </a: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9">
            <a:hlinkClick r:id="" action="ppaction://media"/>
            <a:extLst>
              <a:ext uri="{FF2B5EF4-FFF2-40B4-BE49-F238E27FC236}">
                <a16:creationId xmlns:a16="http://schemas.microsoft.com/office/drawing/2014/main" id="{A3579DB4-5293-39AD-501B-15B723EEE5C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9000" y="64805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178"/>
    </mc:Choice>
    <mc:Fallback xmlns="">
      <p:transition spd="slow" advTm="1081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6799" objId="2"/>
        <p14:stopEvt time="83213" objId="2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3" name="Google Shape;263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6" name="Google Shape;266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34"/>
          <p:cNvSpPr txBox="1"/>
          <p:nvPr/>
        </p:nvSpPr>
        <p:spPr>
          <a:xfrm>
            <a:off x="889000" y="2391850"/>
            <a:ext cx="9862800" cy="187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4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69" name="Google Shape;269;p34"/>
          <p:cNvPicPr preferRelativeResize="0"/>
          <p:nvPr/>
        </p:nvPicPr>
        <p:blipFill rotWithShape="1">
          <a:blip r:embed="rId6">
            <a:alphaModFix/>
          </a:blip>
          <a:srcRect l="39897" t="61397" r="28209" b="2687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270" name="Google Shape;270;p34"/>
          <p:cNvSpPr txBox="1"/>
          <p:nvPr/>
        </p:nvSpPr>
        <p:spPr>
          <a:xfrm>
            <a:off x="3747850" y="2631225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passion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1" name="Google Shape;271;p34"/>
          <p:cNvSpPr txBox="1"/>
          <p:nvPr/>
        </p:nvSpPr>
        <p:spPr>
          <a:xfrm>
            <a:off x="749325" y="3583200"/>
            <a:ext cx="18960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enthusiastic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2" name="Google Shape;272;p34"/>
          <p:cNvSpPr txBox="1"/>
          <p:nvPr/>
        </p:nvSpPr>
        <p:spPr>
          <a:xfrm>
            <a:off x="6172200" y="3527550"/>
            <a:ext cx="133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subject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3" name="Google Shape;273;p34"/>
          <p:cNvSpPr txBox="1"/>
          <p:nvPr/>
        </p:nvSpPr>
        <p:spPr>
          <a:xfrm>
            <a:off x="2513150" y="4366700"/>
            <a:ext cx="15984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difference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4" name="Google Shape;274;p34"/>
          <p:cNvSpPr txBox="1"/>
          <p:nvPr/>
        </p:nvSpPr>
        <p:spPr>
          <a:xfrm>
            <a:off x="6690050" y="4464700"/>
            <a:ext cx="966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spoke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75" name="Google Shape;275;p34"/>
          <p:cNvSpPr txBox="1"/>
          <p:nvPr/>
        </p:nvSpPr>
        <p:spPr>
          <a:xfrm>
            <a:off x="5280325" y="5432738"/>
            <a:ext cx="1486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important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29">
            <a:hlinkClick r:id="" action="ppaction://media"/>
            <a:extLst>
              <a:ext uri="{FF2B5EF4-FFF2-40B4-BE49-F238E27FC236}">
                <a16:creationId xmlns:a16="http://schemas.microsoft.com/office/drawing/2014/main" id="{84C9A1CD-F889-0225-E6A8-4E78D7324E1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569142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301"/>
    </mc:Choice>
    <mc:Fallback xmlns="">
      <p:transition spd="slow" advTm="1643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2855" objId="2"/>
        <p14:stopEvt time="79344" objId="2"/>
      </p14:showEvt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82" name="Google Shape;282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5" name="Google Shape;285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6" name="Google Shape;286;p35"/>
          <p:cNvSpPr txBox="1"/>
          <p:nvPr/>
        </p:nvSpPr>
        <p:spPr>
          <a:xfrm>
            <a:off x="889000" y="2391850"/>
            <a:ext cx="9862800" cy="17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88" name="Google Shape;288;p35"/>
          <p:cNvPicPr preferRelativeResize="0"/>
          <p:nvPr/>
        </p:nvPicPr>
        <p:blipFill rotWithShape="1">
          <a:blip r:embed="rId6">
            <a:alphaModFix/>
          </a:blip>
          <a:srcRect l="39273" t="73754" r="28112" b="5835"/>
          <a:stretch/>
        </p:blipFill>
        <p:spPr>
          <a:xfrm>
            <a:off x="617275" y="1307225"/>
            <a:ext cx="10812600" cy="5150574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35"/>
          <p:cNvSpPr txBox="1"/>
          <p:nvPr/>
        </p:nvSpPr>
        <p:spPr>
          <a:xfrm>
            <a:off x="31071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0" name="Google Shape;290;p35"/>
          <p:cNvSpPr txBox="1"/>
          <p:nvPr/>
        </p:nvSpPr>
        <p:spPr>
          <a:xfrm>
            <a:off x="3366000" y="4100350"/>
            <a:ext cx="429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1" name="Google Shape;291;p35"/>
          <p:cNvSpPr txBox="1"/>
          <p:nvPr/>
        </p:nvSpPr>
        <p:spPr>
          <a:xfrm>
            <a:off x="3183300" y="4785700"/>
            <a:ext cx="5361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2" name="Google Shape;292;p35"/>
          <p:cNvSpPr txBox="1"/>
          <p:nvPr/>
        </p:nvSpPr>
        <p:spPr>
          <a:xfrm>
            <a:off x="4099400" y="55548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3" name="Google Shape;293;p35"/>
          <p:cNvSpPr txBox="1"/>
          <p:nvPr/>
        </p:nvSpPr>
        <p:spPr>
          <a:xfrm>
            <a:off x="8957400" y="3415000"/>
            <a:ext cx="6885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4" name="Google Shape;294;p35"/>
          <p:cNvSpPr txBox="1"/>
          <p:nvPr/>
        </p:nvSpPr>
        <p:spPr>
          <a:xfrm>
            <a:off x="8745875" y="4100350"/>
            <a:ext cx="592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NL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95" name="Google Shape;295;p35"/>
          <p:cNvSpPr txBox="1"/>
          <p:nvPr/>
        </p:nvSpPr>
        <p:spPr>
          <a:xfrm>
            <a:off x="8365200" y="4883025"/>
            <a:ext cx="790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NM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30">
            <a:hlinkClick r:id="" action="ppaction://media"/>
            <a:extLst>
              <a:ext uri="{FF2B5EF4-FFF2-40B4-BE49-F238E27FC236}">
                <a16:creationId xmlns:a16="http://schemas.microsoft.com/office/drawing/2014/main" id="{336A65E3-D60A-4AD2-2950-45636B93A07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652863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608"/>
    </mc:Choice>
    <mc:Fallback xmlns="">
      <p:transition spd="slow" advTm="2136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83017" objId="2"/>
        <p14:stopEvt time="148508" objId="2"/>
      </p14:showEvt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5" name="Google Shape;305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6" name="Google Shape;306;p36"/>
          <p:cNvSpPr txBox="1"/>
          <p:nvPr/>
        </p:nvSpPr>
        <p:spPr>
          <a:xfrm>
            <a:off x="839495" y="1634566"/>
            <a:ext cx="10233090" cy="153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Watch this video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https://drive.google.com/file/d/1u03gEfGjNponSqnl8DkFZeD7_nX_RiHd/view</a:t>
            </a:r>
            <a:r>
              <a:rPr lang="en-US" sz="2400" b="0" i="0" u="none" strike="noStrike" cap="none" dirty="0">
                <a:solidFill>
                  <a:srgbClr val="2D3956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2400" b="0" i="0" u="none" strike="noStrike" cap="none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340"/>
    </mc:Choice>
    <mc:Fallback xmlns="">
      <p:transition spd="slow" advTm="209340"/>
    </mc:Fallback>
  </mc:AlternateContent>
  <p:extLst>
    <p:ext uri="{E180D4A7-C9FB-4DFB-919C-405C955672EB}">
      <p14:showEvtLst xmlns:p14="http://schemas.microsoft.com/office/powerpoint/2010/main">
        <p14:playEvt time="11664" objId="2"/>
        <p14:stopEvt time="207761" objId="2"/>
      </p14:showEvt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6" name="Google Shape;316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8" name="Google Shape;318;p3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0" name="Google Shape;320;p37"/>
          <p:cNvPicPr preferRelativeResize="0"/>
          <p:nvPr/>
        </p:nvPicPr>
        <p:blipFill rotWithShape="1">
          <a:blip r:embed="rId3">
            <a:alphaModFix/>
          </a:blip>
          <a:srcRect l="29296" t="35937" r="28575" b="4440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134"/>
    </mc:Choice>
    <mc:Fallback xmlns="">
      <p:transition spd="slow" advTm="376134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6" name="Google Shape;326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29" name="Google Shape;329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0" name="Google Shape;330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2" name="Google Shape;332;p38"/>
          <p:cNvPicPr preferRelativeResize="0"/>
          <p:nvPr/>
        </p:nvPicPr>
        <p:blipFill rotWithShape="1">
          <a:blip r:embed="rId3">
            <a:alphaModFix/>
          </a:blip>
          <a:srcRect l="31821" t="26610" r="33853" b="46857"/>
          <a:stretch/>
        </p:blipFill>
        <p:spPr>
          <a:xfrm>
            <a:off x="617275" y="1231789"/>
            <a:ext cx="10812600" cy="522601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07"/>
    </mc:Choice>
    <mc:Fallback xmlns="">
      <p:transition spd="slow" advTm="11390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3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8" name="Google Shape;338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1" name="Google Shape;341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42" name="Google Shape;342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4" name="Google Shape;344;p39"/>
          <p:cNvPicPr preferRelativeResize="0"/>
          <p:nvPr/>
        </p:nvPicPr>
        <p:blipFill rotWithShape="1">
          <a:blip r:embed="rId3">
            <a:alphaModFix/>
          </a:blip>
          <a:srcRect l="32050" t="53345" r="34314" b="25429"/>
          <a:stretch/>
        </p:blipFill>
        <p:spPr>
          <a:xfrm>
            <a:off x="617275" y="1293225"/>
            <a:ext cx="10736227" cy="51075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16"/>
    </mc:Choice>
    <mc:Fallback xmlns="">
      <p:transition spd="slow" advTm="8911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62" name="Google Shape;362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41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68" name="Google Shape;368;p41"/>
          <p:cNvPicPr preferRelativeResize="0"/>
          <p:nvPr/>
        </p:nvPicPr>
        <p:blipFill rotWithShape="1">
          <a:blip r:embed="rId4">
            <a:alphaModFix/>
          </a:blip>
          <a:srcRect l="39271" t="54980" r="27653" b="26856"/>
          <a:stretch/>
        </p:blipFill>
        <p:spPr>
          <a:xfrm>
            <a:off x="674600" y="1307225"/>
            <a:ext cx="10664899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369" name="Google Shape;369;p41"/>
          <p:cNvSpPr txBox="1"/>
          <p:nvPr/>
        </p:nvSpPr>
        <p:spPr>
          <a:xfrm>
            <a:off x="2102200" y="316740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0" name="Google Shape;370;p41"/>
          <p:cNvSpPr txBox="1"/>
          <p:nvPr/>
        </p:nvSpPr>
        <p:spPr>
          <a:xfrm>
            <a:off x="3468025" y="316740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3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1" name="Google Shape;371;p41"/>
          <p:cNvSpPr txBox="1"/>
          <p:nvPr/>
        </p:nvSpPr>
        <p:spPr>
          <a:xfrm>
            <a:off x="4787900" y="3748325"/>
            <a:ext cx="1764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 travelling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72" name="Google Shape;372;p41"/>
          <p:cNvSpPr txBox="1"/>
          <p:nvPr/>
        </p:nvSpPr>
        <p:spPr>
          <a:xfrm>
            <a:off x="2513150" y="4743050"/>
            <a:ext cx="4899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p41"/>
          <p:cNvSpPr txBox="1"/>
          <p:nvPr/>
        </p:nvSpPr>
        <p:spPr>
          <a:xfrm>
            <a:off x="3693375" y="4673050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644"/>
    </mc:Choice>
    <mc:Fallback xmlns="">
      <p:transition spd="slow" advTm="976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9" name="Google Shape;379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1" name="Google Shape;381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2" name="Google Shape;382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3" name="Google Shape;383;p42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85" name="Google Shape;385;p42"/>
          <p:cNvPicPr preferRelativeResize="0"/>
          <p:nvPr/>
        </p:nvPicPr>
        <p:blipFill rotWithShape="1">
          <a:blip r:embed="rId4">
            <a:alphaModFix/>
          </a:blip>
          <a:srcRect l="36070" t="23797" r="29719" b="63183"/>
          <a:stretch/>
        </p:blipFill>
        <p:spPr>
          <a:xfrm>
            <a:off x="617275" y="1231800"/>
            <a:ext cx="10812600" cy="428819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42"/>
          <p:cNvSpPr txBox="1"/>
          <p:nvPr/>
        </p:nvSpPr>
        <p:spPr>
          <a:xfrm>
            <a:off x="6846975" y="3207550"/>
            <a:ext cx="1584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's arriving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7" name="Google Shape;387;p42"/>
          <p:cNvSpPr txBox="1"/>
          <p:nvPr/>
        </p:nvSpPr>
        <p:spPr>
          <a:xfrm>
            <a:off x="3039800" y="3740675"/>
            <a:ext cx="17481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taking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8" name="Google Shape;388;p42"/>
          <p:cNvSpPr txBox="1"/>
          <p:nvPr/>
        </p:nvSpPr>
        <p:spPr>
          <a:xfrm>
            <a:off x="7000850" y="3802850"/>
            <a:ext cx="2013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not seeing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89" name="Google Shape;389;p42"/>
          <p:cNvSpPr txBox="1"/>
          <p:nvPr/>
        </p:nvSpPr>
        <p:spPr>
          <a:xfrm>
            <a:off x="1763475" y="4375400"/>
            <a:ext cx="1584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'm driving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62"/>
    </mc:Choice>
    <mc:Fallback xmlns="">
      <p:transition spd="slow" advTm="101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5" name="Google Shape;395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7" name="Google Shape;397;p4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8" name="Google Shape;398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9" name="Google Shape;399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1" name="Google Shape;401;p43"/>
          <p:cNvPicPr preferRelativeResize="0"/>
          <p:nvPr/>
        </p:nvPicPr>
        <p:blipFill rotWithShape="1">
          <a:blip r:embed="rId3">
            <a:alphaModFix/>
          </a:blip>
          <a:srcRect l="35264" t="37629" r="29722" b="52370"/>
          <a:stretch/>
        </p:blipFill>
        <p:spPr>
          <a:xfrm>
            <a:off x="617275" y="1231800"/>
            <a:ext cx="10736227" cy="203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205"/>
    </mc:Choice>
    <mc:Fallback xmlns="">
      <p:transition spd="slow" advTm="5320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9" name="Google Shape;409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0" name="Google Shape;410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1" name="Google Shape;411;p44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13" name="Google Shape;413;p44"/>
          <p:cNvPicPr preferRelativeResize="0"/>
          <p:nvPr/>
        </p:nvPicPr>
        <p:blipFill rotWithShape="1">
          <a:blip r:embed="rId4">
            <a:alphaModFix/>
          </a:blip>
          <a:srcRect l="35840" t="48243" r="35678" b="39305"/>
          <a:stretch/>
        </p:blipFill>
        <p:spPr>
          <a:xfrm>
            <a:off x="617275" y="1231800"/>
            <a:ext cx="10812600" cy="37703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44"/>
          <p:cNvSpPr txBox="1"/>
          <p:nvPr/>
        </p:nvSpPr>
        <p:spPr>
          <a:xfrm>
            <a:off x="6732050" y="2315050"/>
            <a:ext cx="966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5" name="Google Shape;415;p44"/>
          <p:cNvSpPr txBox="1"/>
          <p:nvPr/>
        </p:nvSpPr>
        <p:spPr>
          <a:xfrm>
            <a:off x="8273925" y="226735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6" name="Google Shape;416;p44"/>
          <p:cNvSpPr txBox="1"/>
          <p:nvPr/>
        </p:nvSpPr>
        <p:spPr>
          <a:xfrm>
            <a:off x="2631225" y="3167400"/>
            <a:ext cx="888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7" name="Google Shape;417;p44"/>
          <p:cNvSpPr txBox="1"/>
          <p:nvPr/>
        </p:nvSpPr>
        <p:spPr>
          <a:xfrm>
            <a:off x="4169225" y="3167400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8" name="Google Shape;418;p44"/>
          <p:cNvSpPr txBox="1"/>
          <p:nvPr/>
        </p:nvSpPr>
        <p:spPr>
          <a:xfrm>
            <a:off x="2346900" y="3845750"/>
            <a:ext cx="1800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are going to 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974"/>
    </mc:Choice>
    <mc:Fallback xmlns="">
      <p:transition spd="slow" advTm="87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4" name="Google Shape;424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7" name="Google Shape;427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8" name="Google Shape;428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30" name="Google Shape;430;p45"/>
          <p:cNvPicPr preferRelativeResize="0"/>
          <p:nvPr/>
        </p:nvPicPr>
        <p:blipFill rotWithShape="1">
          <a:blip r:embed="rId6">
            <a:alphaModFix/>
          </a:blip>
          <a:srcRect l="35954" t="61159" r="29720" b="139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45"/>
          <p:cNvSpPr txBox="1"/>
          <p:nvPr/>
        </p:nvSpPr>
        <p:spPr>
          <a:xfrm>
            <a:off x="4940550" y="340100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2" name="Google Shape;432;p45"/>
          <p:cNvSpPr txBox="1"/>
          <p:nvPr/>
        </p:nvSpPr>
        <p:spPr>
          <a:xfrm>
            <a:off x="6254600" y="5162950"/>
            <a:ext cx="506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5"/>
          <p:cNvSpPr txBox="1"/>
          <p:nvPr/>
        </p:nvSpPr>
        <p:spPr>
          <a:xfrm>
            <a:off x="1497575" y="4277650"/>
            <a:ext cx="4565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(She's going to stay at home.)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4" name="Google Shape;434;p45"/>
          <p:cNvSpPr txBox="1"/>
          <p:nvPr/>
        </p:nvSpPr>
        <p:spPr>
          <a:xfrm>
            <a:off x="1497575" y="4855150"/>
            <a:ext cx="436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 isn't going to change his job.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5" name="Google Shape;435;p45"/>
          <p:cNvSpPr txBox="1"/>
          <p:nvPr/>
        </p:nvSpPr>
        <p:spPr>
          <a:xfrm>
            <a:off x="1371600" y="6010150"/>
            <a:ext cx="6174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 (He's going to sell his car and buy a motorbike.)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2_31">
            <a:hlinkClick r:id="" action="ppaction://media"/>
            <a:extLst>
              <a:ext uri="{FF2B5EF4-FFF2-40B4-BE49-F238E27FC236}">
                <a16:creationId xmlns:a16="http://schemas.microsoft.com/office/drawing/2014/main" id="{7F452CB5-8372-7484-B5C8-476A78008E1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2983" y="496066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86"/>
    </mc:Choice>
    <mc:Fallback xmlns="">
      <p:transition spd="slow" advTm="211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56749" objId="2"/>
        <p14:stopEvt time="133565" objId="2"/>
      </p14:showEvt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F5E169-D357-AE7B-EE1B-35A25CA04C9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0113" t="17961" r="14668" b="14860"/>
          <a:stretch>
            <a:fillRect/>
          </a:stretch>
        </p:blipFill>
        <p:spPr>
          <a:xfrm>
            <a:off x="617275" y="1231788"/>
            <a:ext cx="10812599" cy="52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643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00"/>
    </mc:Choice>
    <mc:Fallback xmlns="">
      <p:transition spd="slow" advTm="534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2" name="Google Shape;442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4" name="Google Shape;444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5" name="Google Shape;445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6" name="Google Shape;446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8" name="Google Shape;448;p46"/>
          <p:cNvPicPr preferRelativeResize="0"/>
          <p:nvPr/>
        </p:nvPicPr>
        <p:blipFill rotWithShape="1">
          <a:blip r:embed="rId3">
            <a:alphaModFix/>
          </a:blip>
          <a:srcRect l="25621" t="68041" r="39269" b="14954"/>
          <a:stretch/>
        </p:blipFill>
        <p:spPr>
          <a:xfrm>
            <a:off x="617275" y="1231789"/>
            <a:ext cx="10812600" cy="4600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283"/>
    </mc:Choice>
    <mc:Fallback xmlns="">
      <p:transition spd="slow" advTm="63283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4" name="Google Shape;454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6" name="Google Shape;456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7" name="Google Shape;457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58" name="Google Shape;458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0" name="Google Shape;460;p47"/>
          <p:cNvPicPr preferRelativeResize="0"/>
          <p:nvPr/>
        </p:nvPicPr>
        <p:blipFill rotWithShape="1">
          <a:blip r:embed="rId3">
            <a:alphaModFix/>
          </a:blip>
          <a:srcRect l="28947" t="16814" r="29035" b="35428"/>
          <a:stretch/>
        </p:blipFill>
        <p:spPr>
          <a:xfrm>
            <a:off x="617275" y="1231789"/>
            <a:ext cx="10812600" cy="5304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117"/>
    </mc:Choice>
    <mc:Fallback xmlns="">
      <p:transition spd="slow" advTm="27111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66" name="Google Shape;466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8" name="Google Shape;468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9" name="Google Shape;469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70" name="Google Shape;470;p48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72" name="Google Shape;472;p48"/>
          <p:cNvPicPr preferRelativeResize="0"/>
          <p:nvPr/>
        </p:nvPicPr>
        <p:blipFill rotWithShape="1">
          <a:blip r:embed="rId4">
            <a:alphaModFix/>
          </a:blip>
          <a:srcRect l="38709" t="43551" r="31212" b="28932"/>
          <a:stretch/>
        </p:blipFill>
        <p:spPr>
          <a:xfrm>
            <a:off x="617276" y="1307225"/>
            <a:ext cx="10812602" cy="5150574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73" name="Google Shape;473;p48"/>
          <p:cNvSpPr txBox="1"/>
          <p:nvPr/>
        </p:nvSpPr>
        <p:spPr>
          <a:xfrm>
            <a:off x="1833450" y="2391850"/>
            <a:ext cx="8246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has four mobile phones. He usually carries two or three with him.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4" name="Google Shape;474;p48"/>
          <p:cNvSpPr txBox="1"/>
          <p:nvPr/>
        </p:nvSpPr>
        <p:spPr>
          <a:xfrm>
            <a:off x="688600" y="3345025"/>
            <a:ext cx="43293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business emails, swap SMS messages with colleagues</a:t>
            </a:r>
            <a:endParaRPr sz="16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5" name="Google Shape;475;p48"/>
          <p:cNvSpPr txBox="1"/>
          <p:nvPr/>
        </p:nvSpPr>
        <p:spPr>
          <a:xfrm>
            <a:off x="5654350" y="3375925"/>
            <a:ext cx="44877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for social contact and to access Facebook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6" name="Google Shape;476;p48"/>
          <p:cNvSpPr txBox="1"/>
          <p:nvPr/>
        </p:nvSpPr>
        <p:spPr>
          <a:xfrm>
            <a:off x="4787900" y="3932400"/>
            <a:ext cx="6481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ln southern Europe (He says they always carry mobiles with them and use them all the time.)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7" name="Google Shape;477;p48"/>
          <p:cNvSpPr txBox="1"/>
          <p:nvPr/>
        </p:nvSpPr>
        <p:spPr>
          <a:xfrm>
            <a:off x="6396125" y="4548000"/>
            <a:ext cx="5033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 doesn't want to see the person he is talking to. He likes to take notes during phone calls.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8" name="Google Shape;478;p48"/>
          <p:cNvSpPr txBox="1"/>
          <p:nvPr/>
        </p:nvSpPr>
        <p:spPr>
          <a:xfrm>
            <a:off x="942300" y="5912275"/>
            <a:ext cx="4075500" cy="4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a) project updates with colleagues 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9" name="Google Shape;479;p48"/>
          <p:cNvSpPr txBox="1"/>
          <p:nvPr/>
        </p:nvSpPr>
        <p:spPr>
          <a:xfrm>
            <a:off x="5125300" y="5841825"/>
            <a:ext cx="63045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None/>
            </a:pPr>
            <a:r>
              <a:rPr lang="en-US" sz="17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b) sending messages to friends and seeing what they are doing</a:t>
            </a:r>
            <a:endParaRPr sz="17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9380"/>
    </mc:Choice>
    <mc:Fallback xmlns="">
      <p:transition spd="slow" advTm="169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5" name="Google Shape;485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7" name="Google Shape;487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8" name="Google Shape;488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9" name="Google Shape;489;p49"/>
          <p:cNvSpPr txBox="1"/>
          <p:nvPr/>
        </p:nvSpPr>
        <p:spPr>
          <a:xfrm>
            <a:off x="889000" y="2391850"/>
            <a:ext cx="9862800" cy="16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1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91" name="Google Shape;491;p49"/>
          <p:cNvPicPr preferRelativeResize="0"/>
          <p:nvPr/>
        </p:nvPicPr>
        <p:blipFill rotWithShape="1">
          <a:blip r:embed="rId4">
            <a:alphaModFix/>
          </a:blip>
          <a:srcRect l="39270" t="70081" r="36608" b="14407"/>
          <a:stretch/>
        </p:blipFill>
        <p:spPr>
          <a:xfrm>
            <a:off x="674600" y="1293225"/>
            <a:ext cx="10664899" cy="516457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492" name="Google Shape;492;p49"/>
          <p:cNvSpPr txBox="1"/>
          <p:nvPr/>
        </p:nvSpPr>
        <p:spPr>
          <a:xfrm>
            <a:off x="6704050" y="272762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swap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3" name="Google Shape;493;p49"/>
          <p:cNvSpPr txBox="1"/>
          <p:nvPr/>
        </p:nvSpPr>
        <p:spPr>
          <a:xfrm>
            <a:off x="6424150" y="3606113"/>
            <a:ext cx="17523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access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4" name="Google Shape;494;p49"/>
          <p:cNvSpPr txBox="1"/>
          <p:nvPr/>
        </p:nvSpPr>
        <p:spPr>
          <a:xfrm>
            <a:off x="8971375" y="4562675"/>
            <a:ext cx="16542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disciplined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5" name="Google Shape;495;p49"/>
          <p:cNvSpPr txBox="1"/>
          <p:nvPr/>
        </p:nvSpPr>
        <p:spPr>
          <a:xfrm>
            <a:off x="8971375" y="5877575"/>
            <a:ext cx="14046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Arial"/>
              <a:buNone/>
            </a:pPr>
            <a:r>
              <a:rPr lang="en-US" sz="22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 fan</a:t>
            </a:r>
            <a:endParaRPr sz="22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920"/>
    </mc:Choice>
    <mc:Fallback xmlns="">
      <p:transition spd="slow" advTm="96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3" name="Google Shape;503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4" name="Google Shape;504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5" name="Google Shape;505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07" name="Google Shape;507;p50"/>
          <p:cNvPicPr preferRelativeResize="0"/>
          <p:nvPr/>
        </p:nvPicPr>
        <p:blipFill rotWithShape="1">
          <a:blip r:embed="rId3">
            <a:alphaModFix/>
          </a:blip>
          <a:srcRect l="25738" t="37429" r="32931" b="41958"/>
          <a:stretch/>
        </p:blipFill>
        <p:spPr>
          <a:xfrm>
            <a:off x="617275" y="1231801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503"/>
    </mc:Choice>
    <mc:Fallback xmlns="">
      <p:transition spd="slow" advTm="19350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5" name="Google Shape;515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6" name="Google Shape;516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7" name="Google Shape;517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19" name="Google Shape;519;p51"/>
          <p:cNvPicPr preferRelativeResize="0"/>
          <p:nvPr/>
        </p:nvPicPr>
        <p:blipFill rotWithShape="1">
          <a:blip r:embed="rId3">
            <a:alphaModFix/>
          </a:blip>
          <a:srcRect l="32397" t="73958" r="33851" b="17547"/>
          <a:stretch/>
        </p:blipFill>
        <p:spPr>
          <a:xfrm>
            <a:off x="716600" y="1231800"/>
            <a:ext cx="10650874" cy="21607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9877"/>
    </mc:Choice>
    <mc:Fallback xmlns="">
      <p:transition spd="slow" advTm="79877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1" name="Google Shape;531;p52"/>
          <p:cNvPicPr preferRelativeResize="0"/>
          <p:nvPr/>
        </p:nvPicPr>
        <p:blipFill rotWithShape="1">
          <a:blip r:embed="rId3">
            <a:alphaModFix/>
          </a:blip>
          <a:srcRect l="33120" t="65302" r="33854" b="6664"/>
          <a:stretch/>
        </p:blipFill>
        <p:spPr>
          <a:xfrm>
            <a:off x="674600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785"/>
    </mc:Choice>
    <mc:Fallback xmlns="">
      <p:transition spd="slow" advTm="97785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37" name="Google Shape;537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9" name="Google Shape;539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0" name="Google Shape;540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1" name="Google Shape;541;p53"/>
          <p:cNvSpPr txBox="1"/>
          <p:nvPr/>
        </p:nvSpPr>
        <p:spPr>
          <a:xfrm>
            <a:off x="889000" y="2391850"/>
            <a:ext cx="9862800" cy="156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43" name="Google Shape;543;p53"/>
          <p:cNvPicPr preferRelativeResize="0"/>
          <p:nvPr/>
        </p:nvPicPr>
        <p:blipFill rotWithShape="1">
          <a:blip r:embed="rId4">
            <a:alphaModFix/>
          </a:blip>
          <a:srcRect l="37216" t="25591" r="31907" b="44612"/>
          <a:stretch/>
        </p:blipFill>
        <p:spPr>
          <a:xfrm>
            <a:off x="617275" y="1231800"/>
            <a:ext cx="10812600" cy="5168975"/>
          </a:xfrm>
          <a:prstGeom prst="rect">
            <a:avLst/>
          </a:prstGeom>
          <a:noFill/>
          <a:ln>
            <a:noFill/>
          </a:ln>
        </p:spPr>
      </p:pic>
      <p:sp>
        <p:nvSpPr>
          <p:cNvPr id="544" name="Google Shape;544;p53"/>
          <p:cNvSpPr txBox="1"/>
          <p:nvPr/>
        </p:nvSpPr>
        <p:spPr>
          <a:xfrm>
            <a:off x="5118100" y="27519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tomorrow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5" name="Google Shape;545;p53"/>
          <p:cNvSpPr txBox="1"/>
          <p:nvPr/>
        </p:nvSpPr>
        <p:spPr>
          <a:xfrm>
            <a:off x="5164500" y="32289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end of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6" name="Google Shape;546;p53"/>
          <p:cNvSpPr txBox="1"/>
          <p:nvPr/>
        </p:nvSpPr>
        <p:spPr>
          <a:xfrm>
            <a:off x="3974850" y="3577788"/>
            <a:ext cx="1738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day after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7" name="Google Shape;547;p53"/>
          <p:cNvSpPr txBox="1"/>
          <p:nvPr/>
        </p:nvSpPr>
        <p:spPr>
          <a:xfrm>
            <a:off x="7000850" y="41708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July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8" name="Google Shape;548;p53"/>
          <p:cNvSpPr txBox="1"/>
          <p:nvPr/>
        </p:nvSpPr>
        <p:spPr>
          <a:xfrm>
            <a:off x="3065125" y="46466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time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49" name="Google Shape;549;p53"/>
          <p:cNvSpPr txBox="1"/>
          <p:nvPr/>
        </p:nvSpPr>
        <p:spPr>
          <a:xfrm>
            <a:off x="5825000" y="5045700"/>
            <a:ext cx="1514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the next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50" name="Google Shape;550;p53"/>
          <p:cNvSpPr txBox="1"/>
          <p:nvPr/>
        </p:nvSpPr>
        <p:spPr>
          <a:xfrm>
            <a:off x="8663475" y="5522700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five years' 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37"/>
    </mc:Choice>
    <mc:Fallback xmlns="">
      <p:transition spd="slow" advTm="1040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59" name="Google Shape;559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0" name="Google Shape;560;p54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2" name="Google Shape;562;p54"/>
          <p:cNvPicPr preferRelativeResize="0"/>
          <p:nvPr/>
        </p:nvPicPr>
        <p:blipFill rotWithShape="1">
          <a:blip r:embed="rId4">
            <a:alphaModFix/>
          </a:blip>
          <a:srcRect l="37426" t="54978" r="31560" b="26041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63" name="Google Shape;563;p54"/>
          <p:cNvCxnSpPr/>
          <p:nvPr/>
        </p:nvCxnSpPr>
        <p:spPr>
          <a:xfrm>
            <a:off x="5713125" y="2706800"/>
            <a:ext cx="1189800" cy="727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4" name="Google Shape;564;p54"/>
          <p:cNvCxnSpPr/>
          <p:nvPr/>
        </p:nvCxnSpPr>
        <p:spPr>
          <a:xfrm>
            <a:off x="4327550" y="3462600"/>
            <a:ext cx="2589300" cy="221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5" name="Google Shape;565;p54"/>
          <p:cNvCxnSpPr/>
          <p:nvPr/>
        </p:nvCxnSpPr>
        <p:spPr>
          <a:xfrm>
            <a:off x="4467500" y="4232375"/>
            <a:ext cx="2421300" cy="7137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6" name="Google Shape;566;p54"/>
          <p:cNvCxnSpPr/>
          <p:nvPr/>
        </p:nvCxnSpPr>
        <p:spPr>
          <a:xfrm rot="10800000" flipH="1">
            <a:off x="4313550" y="2762650"/>
            <a:ext cx="2575200" cy="2239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67" name="Google Shape;567;p54"/>
          <p:cNvCxnSpPr/>
          <p:nvPr/>
        </p:nvCxnSpPr>
        <p:spPr>
          <a:xfrm rot="10800000" flipH="1">
            <a:off x="2983925" y="4218425"/>
            <a:ext cx="3904800" cy="15255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411"/>
    </mc:Choice>
    <mc:Fallback xmlns="">
      <p:transition spd="slow" advTm="109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>
          <a:extLst>
            <a:ext uri="{FF2B5EF4-FFF2-40B4-BE49-F238E27FC236}">
              <a16:creationId xmlns:a16="http://schemas.microsoft.com/office/drawing/2014/main" id="{C9973B6F-D581-170A-9F04-D3CD06177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>
            <a:extLst>
              <a:ext uri="{FF2B5EF4-FFF2-40B4-BE49-F238E27FC236}">
                <a16:creationId xmlns:a16="http://schemas.microsoft.com/office/drawing/2014/main" id="{D9AA2C85-59F6-E922-0533-A7E9C951ADB3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>
            <a:extLst>
              <a:ext uri="{FF2B5EF4-FFF2-40B4-BE49-F238E27FC236}">
                <a16:creationId xmlns:a16="http://schemas.microsoft.com/office/drawing/2014/main" id="{6DF0F7CB-11CC-C8B6-A6BB-09730F3422D5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>
            <a:extLst>
              <a:ext uri="{FF2B5EF4-FFF2-40B4-BE49-F238E27FC236}">
                <a16:creationId xmlns:a16="http://schemas.microsoft.com/office/drawing/2014/main" id="{5E0A2CB3-757B-3CB0-6768-B1C5B2EB361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>
            <a:extLst>
              <a:ext uri="{FF2B5EF4-FFF2-40B4-BE49-F238E27FC236}">
                <a16:creationId xmlns:a16="http://schemas.microsoft.com/office/drawing/2014/main" id="{D5F87D88-D1E9-A69D-F921-ABE1DD0FDD1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>
            <a:extLst>
              <a:ext uri="{FF2B5EF4-FFF2-40B4-BE49-F238E27FC236}">
                <a16:creationId xmlns:a16="http://schemas.microsoft.com/office/drawing/2014/main" id="{165A67A4-CC6A-3634-F049-DC5825D9BD1D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204CCA-A313-FCE2-70AA-41810321733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7117" t="14231" r="15128" b="32381"/>
          <a:stretch>
            <a:fillRect/>
          </a:stretch>
        </p:blipFill>
        <p:spPr>
          <a:xfrm>
            <a:off x="617274" y="1231789"/>
            <a:ext cx="10812599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84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9"/>
    </mc:Choice>
    <mc:Fallback xmlns="">
      <p:transition spd="slow" advTm="14009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3">
          <a:extLst>
            <a:ext uri="{FF2B5EF4-FFF2-40B4-BE49-F238E27FC236}">
              <a16:creationId xmlns:a16="http://schemas.microsoft.com/office/drawing/2014/main" id="{9BE05B92-22F4-3D59-B211-6DEB8E27F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52">
            <a:extLst>
              <a:ext uri="{FF2B5EF4-FFF2-40B4-BE49-F238E27FC236}">
                <a16:creationId xmlns:a16="http://schemas.microsoft.com/office/drawing/2014/main" id="{DB796CB4-FE99-0C8D-36E3-72C936A68EBB}"/>
              </a:ext>
            </a:extLst>
          </p:cNvPr>
          <p:cNvSpPr/>
          <p:nvPr/>
        </p:nvSpPr>
        <p:spPr>
          <a:xfrm>
            <a:off x="617275" y="1231789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5" name="Google Shape;525;p52">
            <a:extLst>
              <a:ext uri="{FF2B5EF4-FFF2-40B4-BE49-F238E27FC236}">
                <a16:creationId xmlns:a16="http://schemas.microsoft.com/office/drawing/2014/main" id="{BBA56D70-D3AE-5E93-8CED-7C3B5BE682ED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7" name="Google Shape;527;p52">
            <a:extLst>
              <a:ext uri="{FF2B5EF4-FFF2-40B4-BE49-F238E27FC236}">
                <a16:creationId xmlns:a16="http://schemas.microsoft.com/office/drawing/2014/main" id="{20375B12-C974-2183-9CDC-77FD3341F3B9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8" name="Google Shape;528;p52">
            <a:extLst>
              <a:ext uri="{FF2B5EF4-FFF2-40B4-BE49-F238E27FC236}">
                <a16:creationId xmlns:a16="http://schemas.microsoft.com/office/drawing/2014/main" id="{AAEEF549-AE47-5198-F561-EF7AC120976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9" name="Google Shape;529;p52">
            <a:extLst>
              <a:ext uri="{FF2B5EF4-FFF2-40B4-BE49-F238E27FC236}">
                <a16:creationId xmlns:a16="http://schemas.microsoft.com/office/drawing/2014/main" id="{D48C7FD7-43CD-4836-A965-102B6313E759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EAB44E-523C-17DF-975E-30482F10D3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280" t="44490" r="24081" b="22313"/>
          <a:stretch>
            <a:fillRect/>
          </a:stretch>
        </p:blipFill>
        <p:spPr>
          <a:xfrm>
            <a:off x="617275" y="1231789"/>
            <a:ext cx="10812599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267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301"/>
    </mc:Choice>
    <mc:Fallback xmlns="">
      <p:transition spd="slow" advTm="35301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3" name="Google Shape;573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5" name="Google Shape;575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6" name="Google Shape;576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77" name="Google Shape;577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79" name="Google Shape;579;p55"/>
          <p:cNvPicPr preferRelativeResize="0"/>
          <p:nvPr/>
        </p:nvPicPr>
        <p:blipFill rotWithShape="1">
          <a:blip r:embed="rId6">
            <a:alphaModFix/>
          </a:blip>
          <a:srcRect l="27341" t="17959" r="32936" b="64001"/>
          <a:stretch/>
        </p:blipFill>
        <p:spPr>
          <a:xfrm>
            <a:off x="617275" y="1231789"/>
            <a:ext cx="10732788" cy="516897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80" name="Google Shape;580;p55"/>
          <p:cNvSpPr txBox="1"/>
          <p:nvPr/>
        </p:nvSpPr>
        <p:spPr>
          <a:xfrm>
            <a:off x="9069375" y="45626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1" name="Google Shape;581;p55"/>
          <p:cNvSpPr txBox="1"/>
          <p:nvPr/>
        </p:nvSpPr>
        <p:spPr>
          <a:xfrm>
            <a:off x="9069375" y="5414875"/>
            <a:ext cx="310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2" name="Google Shape;582;p55"/>
          <p:cNvSpPr txBox="1"/>
          <p:nvPr/>
        </p:nvSpPr>
        <p:spPr>
          <a:xfrm>
            <a:off x="9039825" y="291677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3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5"/>
          <p:cNvSpPr txBox="1"/>
          <p:nvPr/>
        </p:nvSpPr>
        <p:spPr>
          <a:xfrm>
            <a:off x="9039825" y="3739725"/>
            <a:ext cx="369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4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32_33_34_35">
            <a:hlinkClick r:id="" action="ppaction://media"/>
            <a:extLst>
              <a:ext uri="{FF2B5EF4-FFF2-40B4-BE49-F238E27FC236}">
                <a16:creationId xmlns:a16="http://schemas.microsoft.com/office/drawing/2014/main" id="{0D9F4B7C-6B1C-0C17-1A04-C17A76E3FD1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68281" y="628051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895"/>
    </mc:Choice>
    <mc:Fallback xmlns="">
      <p:transition spd="slow" advTm="246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3700" objId="2"/>
        <p14:stopEvt time="214587" objId="2"/>
      </p14:showEvt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0" name="Google Shape;590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2" name="Google Shape;592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3" name="Google Shape;593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4" name="Google Shape;594;p56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96" name="Google Shape;596;p56"/>
          <p:cNvPicPr preferRelativeResize="0"/>
          <p:nvPr/>
        </p:nvPicPr>
        <p:blipFill rotWithShape="1">
          <a:blip r:embed="rId6">
            <a:alphaModFix/>
          </a:blip>
          <a:srcRect l="36525" t="37016" r="31102" b="25838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  <p:sp>
        <p:nvSpPr>
          <p:cNvPr id="597" name="Google Shape;597;p56"/>
          <p:cNvSpPr txBox="1"/>
          <p:nvPr/>
        </p:nvSpPr>
        <p:spPr>
          <a:xfrm>
            <a:off x="4030825" y="30460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later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98" name="Google Shape;598;p56"/>
          <p:cNvSpPr txBox="1"/>
          <p:nvPr/>
        </p:nvSpPr>
        <p:spPr>
          <a:xfrm>
            <a:off x="3934825" y="37561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9" name="Google Shape;599;p56"/>
          <p:cNvSpPr txBox="1"/>
          <p:nvPr/>
        </p:nvSpPr>
        <p:spPr>
          <a:xfrm>
            <a:off x="7862625" y="3653950"/>
            <a:ext cx="691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0" name="Google Shape;600;p56"/>
          <p:cNvSpPr txBox="1"/>
          <p:nvPr/>
        </p:nvSpPr>
        <p:spPr>
          <a:xfrm>
            <a:off x="8882750" y="36539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1" name="Google Shape;601;p56"/>
          <p:cNvSpPr txBox="1"/>
          <p:nvPr/>
        </p:nvSpPr>
        <p:spPr>
          <a:xfrm>
            <a:off x="4787900" y="4466250"/>
            <a:ext cx="1198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change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2" name="Google Shape;602;p56"/>
          <p:cNvSpPr txBox="1"/>
          <p:nvPr/>
        </p:nvSpPr>
        <p:spPr>
          <a:xfrm>
            <a:off x="9089575" y="4466250"/>
            <a:ext cx="7569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can’t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3" name="Google Shape;603;p56"/>
          <p:cNvSpPr txBox="1"/>
          <p:nvPr/>
        </p:nvSpPr>
        <p:spPr>
          <a:xfrm>
            <a:off x="4308050" y="550505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missed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4" name="Google Shape;604;p56"/>
          <p:cNvSpPr txBox="1"/>
          <p:nvPr/>
        </p:nvSpPr>
        <p:spPr>
          <a:xfrm>
            <a:off x="3026225" y="5811400"/>
            <a:ext cx="842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call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2_32_33_34_35">
            <a:hlinkClick r:id="" action="ppaction://media"/>
            <a:extLst>
              <a:ext uri="{FF2B5EF4-FFF2-40B4-BE49-F238E27FC236}">
                <a16:creationId xmlns:a16="http://schemas.microsoft.com/office/drawing/2014/main" id="{83B943A1-B381-C826-6139-4958CBCA5AB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36929" y="498974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108"/>
    </mc:Choice>
    <mc:Fallback xmlns="">
      <p:transition spd="slow" advTm="240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8927" objId="2"/>
        <p14:stopEvt time="189750" objId="2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0" name="Google Shape;61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1" name="Google Shape;61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3" name="Google Shape;61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4" name="Google Shape;61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5" name="Google Shape;615;p57"/>
          <p:cNvSpPr txBox="1"/>
          <p:nvPr/>
        </p:nvSpPr>
        <p:spPr>
          <a:xfrm>
            <a:off x="762125" y="2027956"/>
            <a:ext cx="10410371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Watch this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  <a:hlinkClick r:id="rId3"/>
              </a:rPr>
              <a:t>https://drive.google.com/file/d/1UFDQRPkYyzH2eZo4jm9dhkmvl_aNEeZG/view</a:t>
            </a:r>
            <a:r>
              <a:rPr kumimoji="0" lang="en-US" sz="240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788"/>
    </mc:Choice>
    <mc:Fallback xmlns="">
      <p:transition spd="slow" advTm="134788"/>
    </mc:Fallback>
  </mc:AlternateContent>
  <p:extLst>
    <p:ext uri="{E180D4A7-C9FB-4DFB-919C-405C955672EB}">
      <p14:showEvtLst xmlns:p14="http://schemas.microsoft.com/office/powerpoint/2010/main">
        <p14:playEvt time="7120" objId="2"/>
        <p14:stopEvt time="133754" objId="2"/>
      </p14:showEvt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2" name="Google Shape;62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3" name="Google Shape;62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5" name="Google Shape;62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6" name="Google Shape;62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7" name="Google Shape;62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9" name="Google Shape;629;p58"/>
          <p:cNvPicPr preferRelativeResize="0"/>
          <p:nvPr/>
        </p:nvPicPr>
        <p:blipFill rotWithShape="1">
          <a:blip r:embed="rId5">
            <a:alphaModFix/>
          </a:blip>
          <a:srcRect l="28835" t="23793" r="24902" b="17268"/>
          <a:stretch/>
        </p:blipFill>
        <p:spPr>
          <a:xfrm>
            <a:off x="674600" y="1231800"/>
            <a:ext cx="10755274" cy="5226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2_36">
            <a:hlinkClick r:id="" action="ppaction://media"/>
            <a:extLst>
              <a:ext uri="{FF2B5EF4-FFF2-40B4-BE49-F238E27FC236}">
                <a16:creationId xmlns:a16="http://schemas.microsoft.com/office/drawing/2014/main" id="{6C48F94D-F86B-0C57-DF49-59BB495938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9467" y="616513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5048"/>
    </mc:Choice>
    <mc:Fallback xmlns="">
      <p:transition spd="slow" advTm="315048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44756" objId="2"/>
        <p14:stopEvt time="238713" objId="2"/>
      </p14:showEvt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5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5" name="Google Shape;635;p5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7" name="Google Shape;637;p5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8" name="Google Shape;638;p5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9" name="Google Shape;639;p5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1" name="Google Shape;641;p59"/>
          <p:cNvPicPr preferRelativeResize="0"/>
          <p:nvPr/>
        </p:nvPicPr>
        <p:blipFill rotWithShape="1">
          <a:blip r:embed="rId3">
            <a:alphaModFix/>
          </a:blip>
          <a:srcRect l="28950" t="47017" r="33166" b="19102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236"/>
    </mc:Choice>
    <mc:Fallback xmlns="">
      <p:transition spd="slow" advTm="97236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7" name="Google Shape;647;p6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48" name="Google Shape;648;p60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p60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0" name="Google Shape;650;p60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7"/>
    </mc:Choice>
    <mc:Fallback xmlns="">
      <p:transition spd="slow" advTm="873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7.5|17.4|1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|23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3.7|38.8|11.3|12.8|10.3|11.5|25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9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5.7|28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8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8.2|18.3|7.6|12.8|4.9|8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4.7|13.1|6.8|9.7|9.2|8.9|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4|6.7|13|18.8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6.9|18.8|12.9|7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1|3.7|24.3|4.2|9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0.8|14.8|8.3|15.2|7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7.8|15.8|10.3|18.1|16.7|16.5|5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6.3|12.4|11.5|9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7|13.3|10.5|7|7.7|13.2|1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9.2|16.1|7.1|7.3|6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2.3|6.8|6.8|8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8.6|6.7|3.7|1|8.8|3.3|6.6|7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F6AD4FE-03E3-4D33-9D1D-C10956FCDCD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11C80E9-7184-4A51-9E33-D94B2CBDC0B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7B0A46-8A24-47DC-8FF1-9586E8B79A7E}">
  <ds:schemaRefs>
    <ds:schemaRef ds:uri="http://purl.org/dc/dcmitype/"/>
    <ds:schemaRef ds:uri="http://schemas.microsoft.com/office/2006/documentManagement/types"/>
    <ds:schemaRef ds:uri="http://purl.org/dc/elements/1.1/"/>
    <ds:schemaRef ds:uri="http://www.w3.org/XML/1998/namespace"/>
    <ds:schemaRef ds:uri="d13aca44-ef33-4cf4-9980-7f0b00e6eeb9"/>
    <ds:schemaRef ds:uri="http://schemas.openxmlformats.org/package/2006/metadata/core-properties"/>
    <ds:schemaRef ds:uri="http://schemas.microsoft.com/office/infopath/2007/PartnerControls"/>
    <ds:schemaRef ds:uri="49100919-8a76-4266-be0c-7dc583902cb4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317</Words>
  <Application>Microsoft Office PowerPoint</Application>
  <PresentationFormat>Widescreen</PresentationFormat>
  <Paragraphs>165</Paragraphs>
  <Slides>40</Slides>
  <Notes>40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14</cp:revision>
  <dcterms:modified xsi:type="dcterms:W3CDTF">2025-08-08T16:42:38Z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