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9"/>
  </p:notesMasterIdLst>
  <p:sldIdLst>
    <p:sldId id="303" r:id="rId5"/>
    <p:sldId id="27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521" r:id="rId21"/>
    <p:sldId id="523" r:id="rId22"/>
    <p:sldId id="522" r:id="rId23"/>
    <p:sldId id="525" r:id="rId24"/>
    <p:sldId id="526" r:id="rId25"/>
    <p:sldId id="527" r:id="rId26"/>
    <p:sldId id="528" r:id="rId27"/>
    <p:sldId id="529" r:id="rId28"/>
    <p:sldId id="530" r:id="rId29"/>
    <p:sldId id="531" r:id="rId30"/>
    <p:sldId id="532" r:id="rId31"/>
    <p:sldId id="533" r:id="rId32"/>
    <p:sldId id="534" r:id="rId33"/>
    <p:sldId id="535" r:id="rId34"/>
    <p:sldId id="536" r:id="rId35"/>
    <p:sldId id="537" r:id="rId36"/>
    <p:sldId id="538" r:id="rId37"/>
    <p:sldId id="34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914975" y="3379268"/>
            <a:ext cx="3898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IPv4 Addressing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389959A9-F8D5-659F-E721-2C42BE35E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4"/>
          <a:stretch/>
        </p:blipFill>
        <p:spPr>
          <a:xfrm>
            <a:off x="523127" y="2182760"/>
            <a:ext cx="11046909" cy="42859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Address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E0879AA5-3B97-861E-DC12-AC449C6D8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45" y="2079626"/>
            <a:ext cx="9277516" cy="456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Address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53E0843D-CDF7-1C6D-EE5A-AABB6E7EA5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53" y="1986951"/>
            <a:ext cx="10263696" cy="463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Address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30180ED6-14C3-6964-BC3B-32A3EF0B3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121" y="2021420"/>
            <a:ext cx="9277221" cy="464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Address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number&#10;&#10;Description automatically generated">
            <a:extLst>
              <a:ext uri="{FF2B5EF4-FFF2-40B4-BE49-F238E27FC236}">
                <a16:creationId xmlns:a16="http://schemas.microsoft.com/office/drawing/2014/main" id="{3DFCF8F6-3E95-1EF7-A30C-9FAC19A1B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455" y="2051168"/>
            <a:ext cx="9387719" cy="458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Address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, diagram&#10;&#10;Description automatically generated">
            <a:extLst>
              <a:ext uri="{FF2B5EF4-FFF2-40B4-BE49-F238E27FC236}">
                <a16:creationId xmlns:a16="http://schemas.microsoft.com/office/drawing/2014/main" id="{D1F27589-7FFF-0FE8-334A-7D79BC36F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882" y="1971419"/>
            <a:ext cx="9486112" cy="470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326336" y="1097727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Unicast, Broadcast, Multicast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0A0F978A-4210-047A-E013-EC4799256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876" y="2032207"/>
            <a:ext cx="9083131" cy="458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375498" y="1117391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Unicast, Broadcast, and Multicast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network&#10;&#10;Description automatically generated with low confidence">
            <a:extLst>
              <a:ext uri="{FF2B5EF4-FFF2-40B4-BE49-F238E27FC236}">
                <a16:creationId xmlns:a16="http://schemas.microsoft.com/office/drawing/2014/main" id="{233FC92D-A49A-20C0-60AB-51E522506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036" y="2036824"/>
            <a:ext cx="9436952" cy="466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385329" y="1107559"/>
            <a:ext cx="587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Unicast, Broadcast, and Multicast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C160A7E1-BE0C-DDAE-26EE-FDE6CD5A07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38" y="2095817"/>
            <a:ext cx="9219383" cy="453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IPv4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E66CD830-2FBC-4E34-4A23-D013BF87E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167" y="2033689"/>
            <a:ext cx="9837150" cy="473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IPv4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iagram&#10;&#10;Description automatically generated">
            <a:extLst>
              <a:ext uri="{FF2B5EF4-FFF2-40B4-BE49-F238E27FC236}">
                <a16:creationId xmlns:a16="http://schemas.microsoft.com/office/drawing/2014/main" id="{BF761C23-F996-654E-88D8-6C61E257F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850" y="2104399"/>
            <a:ext cx="9073157" cy="460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IPv4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CF26D22-BDF1-FF3E-98AF-9FFEAD1FA1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007" y="2002545"/>
            <a:ext cx="9700304" cy="485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IPv4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graphics, circle&#10;&#10;Description automatically generated">
            <a:extLst>
              <a:ext uri="{FF2B5EF4-FFF2-40B4-BE49-F238E27FC236}">
                <a16:creationId xmlns:a16="http://schemas.microsoft.com/office/drawing/2014/main" id="{07D139CE-5691-737E-119E-F84B612064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184" y="2019026"/>
            <a:ext cx="8994500" cy="465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IPv4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-up of a map&#10;&#10;Description automatically generated with low confidence">
            <a:extLst>
              <a:ext uri="{FF2B5EF4-FFF2-40B4-BE49-F238E27FC236}">
                <a16:creationId xmlns:a16="http://schemas.microsoft.com/office/drawing/2014/main" id="{C3E2B1B4-8DA7-1085-BB46-814BD52ED3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838" y="1986917"/>
            <a:ext cx="9690472" cy="472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Segmentation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BB93AE92-3868-D0AF-102C-4E71685CC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94" y="2002998"/>
            <a:ext cx="9230474" cy="467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Segmentation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113F0F1-63D0-53CA-DDF9-4E0FFC7750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230" y="2016346"/>
            <a:ext cx="8952951" cy="469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Segmentation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65FEC633-8180-E9ED-7663-0C4523084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65" y="2062280"/>
            <a:ext cx="9240842" cy="45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IPv4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A9FEBBE0-1C61-0EA1-A8ED-B23BBDF97B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97" y="2095336"/>
            <a:ext cx="10115377" cy="460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IPv4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FF4CF3D0-7BF5-A35B-39C6-ADA629805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887" y="2056135"/>
            <a:ext cx="9040462" cy="458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IPv4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AD401A5D-4163-3C89-D4DA-7DAA2C8CD5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69" y="2047155"/>
            <a:ext cx="9948227" cy="462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 Slash 16 and a Slash 8 Prefix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6C40D57-7695-4291-4842-8C3B86E582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470" y="2039864"/>
            <a:ext cx="8943220" cy="454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 Slash 16 and a Slash 8 Prefix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B5B8DC84-09DC-2AE8-E0F5-D195843D2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06" y="2074122"/>
            <a:ext cx="9139865" cy="461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24D5E-7251-C158-D343-152912CC8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B9B70-6EAC-C81A-3B9D-A6026A160F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2104D7-C21A-B8A9-A7A2-EF41E98DDA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 Slash 16 and a Slash 8 Prefix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C9E601-4CB4-62CD-BFAC-68B0902F9E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35DABC-DEA7-9275-CC9E-34F8E45EAC9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1FAA20-4CEF-CE3C-E5F1-3219042ED68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B2CA1F-5CFA-8FF9-8292-E21DA73BD5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9C4F6E2-10DE-025E-AD74-E2A8A15D4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99" y="2026773"/>
            <a:ext cx="9869569" cy="474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71E3E-0826-E9F6-029B-4B470A168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302271-5F19-052A-9569-D327835E4027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D122EE-9DB0-3A78-F34E-E65B06292DB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to Meet Requirements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4866BC-A364-38C2-6273-2AB3AEA18A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368176-E139-F158-40DD-E47192356A2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51DB4D-C503-636A-21B1-AEADB050CE1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7E29C0-F8BE-58D1-0F0A-F1CA528BB4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text, diagram, design&#10;&#10;Description automatically generated">
            <a:extLst>
              <a:ext uri="{FF2B5EF4-FFF2-40B4-BE49-F238E27FC236}">
                <a16:creationId xmlns:a16="http://schemas.microsoft.com/office/drawing/2014/main" id="{12E3BEB8-A3CC-A1ED-F109-057DF735B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15" y="2065325"/>
            <a:ext cx="10185037" cy="47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5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5C917-4FDC-3F0B-2CBF-06E75026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1DCF42-9D51-F55D-4961-C770A05860A7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D5021C-7677-9F09-AB1A-DA2EED3E330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to Meet Requirements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AA811D-DBE8-FF84-D40A-D70E6AA6F8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50B91D-E9EE-E92C-1E1A-1DAFB5411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6C0B77-5E3B-6F34-7061-770FA66BD1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0673F8-D9D6-E3E7-22E4-E5A30ACA49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B3305B9A-D623-B2EA-77E8-FF5B54919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680" y="2084973"/>
            <a:ext cx="9066481" cy="4565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A38022-6BEE-DC8D-612A-6DDF7CA54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8FE25-ECB1-1B4B-0F69-FCF8D659A8DC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AC1D32-EFA4-90E0-2154-CD8632ACE2E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to Meet Requirements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4195E7-4CA4-2619-1B1A-8CDF7D0684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A9CAA0-A02F-F043-8D04-7D5D95E2E3C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35444E-193F-4BB1-ACB9-C493AA9DD81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9696FE-5A3C-5DDE-9790-728958506B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F70FA2E-0713-2DCE-E7F9-1FEA61618C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35" y="2084196"/>
            <a:ext cx="9210808" cy="454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2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DD43B-4AEF-86D5-B09B-0E556BB5F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5BC7C4-938F-B00D-5253-2E3D647066E3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2C3DA3-C722-A077-598C-1ED9E6F11ED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VLSM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CB93BC-E76D-5A93-7837-CE8575D63BB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08D4A-7A38-453D-63C4-CCB2F94659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DB3AE3-88BA-532F-6A9A-7B17B65D13A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AC087A-A678-3F78-0CBC-665E512BBB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6440E31D-11B7-BD17-0482-F84419D235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00" y="2064298"/>
            <a:ext cx="9268391" cy="453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2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05C86-4C4A-6E19-D3D5-9526500A0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324FB7-F190-DFC0-226E-5D223774E259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341755-6370-2ABA-8A2E-B28B341E50F7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VLSM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6C24AE-C7EB-DEB3-B4A6-5239157387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661B89-454B-89BC-B25B-C451079920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805923-39FD-D0D0-078A-72C8C162F23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E48419-8EF7-41C0-D2B6-20C4C3479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font&#10;&#10;Description automatically generated">
            <a:extLst>
              <a:ext uri="{FF2B5EF4-FFF2-40B4-BE49-F238E27FC236}">
                <a16:creationId xmlns:a16="http://schemas.microsoft.com/office/drawing/2014/main" id="{412499BC-FC93-4835-7F9B-DB52A7AEA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135" y="1999557"/>
            <a:ext cx="9482686" cy="4744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2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7D526-B682-EFB6-485E-92770C6429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B84A92-5E5E-D5D7-B184-D0098C0EAAB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632D23-7CF8-A85F-8BBF-0D156E8D4E9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VLSM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638CE0-E1FF-53F5-88FA-D24654C621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CEA51A-647C-9B0F-53FC-ECF4DCD9E67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AA91B4-C78F-9048-07E7-96E1449F86D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14B12E-FD5F-2119-C043-DB0601A3D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3DEDBECC-CAA0-1B95-7F2F-CE2E2DB47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37" y="2045779"/>
            <a:ext cx="9272956" cy="460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4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55495-D754-320B-B467-AB9C3D7C2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41D3D9-9DDD-4144-E73C-04401CA9528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19244D-AD14-9322-DF43-5C84144AFD7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VLSM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EF2A6E-1B0E-C519-C2A1-48919814CD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92F78-A4DD-903B-83D9-2DF0BD4566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2AFD7-23EA-99CB-1097-8197875A2C4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1C3551-F5B8-270A-D6EB-CDEC624491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iagram, circle&#10;&#10;Description automatically generated">
            <a:extLst>
              <a:ext uri="{FF2B5EF4-FFF2-40B4-BE49-F238E27FC236}">
                <a16:creationId xmlns:a16="http://schemas.microsoft.com/office/drawing/2014/main" id="{7613785B-9ED7-B0D9-E18F-D7D04BD474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139" y="2054219"/>
            <a:ext cx="9476346" cy="463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47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B75EA-CAF4-E5B9-8A65-B88D2829B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2771B9-79CA-2FB5-2E18-3629614699F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5212D0-90C3-CC77-9F23-FFFA2A3EC85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Structured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42498A-E776-E83B-D144-DF72382546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85DD69-A85D-1B2C-23F1-0300642201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A3601F-0B4E-8BF6-DCFE-CD14C7B20CD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F88293-172B-3321-1E47-7CAEAD0B48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5AF7633F-C4E7-54F7-F935-354DDCA39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66" y="2023531"/>
            <a:ext cx="9785536" cy="472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19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06560-335D-D4C1-ADEB-9033A1356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1E232C-8462-25EF-AA45-08AD9683B120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D63AA1-A322-6BAF-7F85-29ACEBA8ED7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Structured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5EBE66-F608-A5C4-B6E2-F4F1175B99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DA1FB-1C94-2010-FAF1-DDCBDC745AC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5A29C5-996A-CB57-E22B-55DD8621D00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E6650D-A97B-A34C-2E35-BDD25D69A3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BC3A9E1A-B263-B2C0-5D0C-EAA7A2AD3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367" y="2064629"/>
            <a:ext cx="9407454" cy="45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0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0D5F7E-70DD-4636-84A2-630100029DDA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208</Words>
  <Application>Microsoft Office PowerPoint</Application>
  <PresentationFormat>Widescreen</PresentationFormat>
  <Paragraphs>103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16</cp:revision>
  <dcterms:created xsi:type="dcterms:W3CDTF">2023-04-29T09:08:00Z</dcterms:created>
  <dcterms:modified xsi:type="dcterms:W3CDTF">2025-05-28T02:56:48Z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