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7"/>
  </p:notesMasterIdLst>
  <p:sldIdLst>
    <p:sldId id="303" r:id="rId7"/>
    <p:sldId id="990" r:id="rId8"/>
    <p:sldId id="1038" r:id="rId9"/>
    <p:sldId id="1006" r:id="rId10"/>
    <p:sldId id="1039" r:id="rId11"/>
    <p:sldId id="1349" r:id="rId12"/>
    <p:sldId id="1350" r:id="rId13"/>
    <p:sldId id="1348" r:id="rId14"/>
    <p:sldId id="1355" r:id="rId15"/>
    <p:sldId id="1352" r:id="rId16"/>
    <p:sldId id="1354" r:id="rId17"/>
    <p:sldId id="1361" r:id="rId18"/>
    <p:sldId id="1353" r:id="rId19"/>
    <p:sldId id="1360" r:id="rId20"/>
    <p:sldId id="1359" r:id="rId21"/>
    <p:sldId id="1356" r:id="rId22"/>
    <p:sldId id="1362" r:id="rId23"/>
    <p:sldId id="1363" r:id="rId24"/>
    <p:sldId id="1357" r:id="rId25"/>
    <p:sldId id="1358" r:id="rId26"/>
    <p:sldId id="1364" r:id="rId27"/>
    <p:sldId id="1365" r:id="rId28"/>
    <p:sldId id="1315" r:id="rId29"/>
    <p:sldId id="1366" r:id="rId30"/>
    <p:sldId id="1320" r:id="rId31"/>
    <p:sldId id="1367" r:id="rId32"/>
    <p:sldId id="1368" r:id="rId33"/>
    <p:sldId id="1321" r:id="rId34"/>
    <p:sldId id="1322" r:id="rId35"/>
    <p:sldId id="1369" r:id="rId36"/>
    <p:sldId id="1370" r:id="rId37"/>
    <p:sldId id="1323" r:id="rId38"/>
    <p:sldId id="1324" r:id="rId39"/>
    <p:sldId id="1325" r:id="rId40"/>
    <p:sldId id="1326" r:id="rId41"/>
    <p:sldId id="1327" r:id="rId42"/>
    <p:sldId id="1371" r:id="rId43"/>
    <p:sldId id="1328" r:id="rId44"/>
    <p:sldId id="94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349"/>
            <p14:sldId id="1350"/>
            <p14:sldId id="1348"/>
            <p14:sldId id="1355"/>
            <p14:sldId id="1352"/>
            <p14:sldId id="1354"/>
            <p14:sldId id="1361"/>
            <p14:sldId id="1353"/>
            <p14:sldId id="1360"/>
            <p14:sldId id="1359"/>
            <p14:sldId id="1356"/>
            <p14:sldId id="1362"/>
            <p14:sldId id="1363"/>
            <p14:sldId id="1357"/>
            <p14:sldId id="1358"/>
            <p14:sldId id="1364"/>
            <p14:sldId id="1365"/>
            <p14:sldId id="1315"/>
            <p14:sldId id="1366"/>
            <p14:sldId id="1320"/>
            <p14:sldId id="1367"/>
            <p14:sldId id="1368"/>
            <p14:sldId id="1321"/>
            <p14:sldId id="1322"/>
            <p14:sldId id="1369"/>
            <p14:sldId id="1370"/>
            <p14:sldId id="1323"/>
            <p14:sldId id="1324"/>
            <p14:sldId id="1325"/>
            <p14:sldId id="1326"/>
            <p14:sldId id="1327"/>
            <p14:sldId id="1371"/>
            <p14:sldId id="1328"/>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F90C3A-2F83-4478-882A-C04F7CE0C3C1}" v="14" dt="2025-07-11T18:41:51.1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56" d="100"/>
          <a:sy n="56" d="100"/>
        </p:scale>
        <p:origin x="1044" y="2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92F90C3A-2F83-4478-882A-C04F7CE0C3C1}"/>
    <pc:docChg chg="undo redo custSel modSld">
      <pc:chgData name="Dr.Alaeldin Elgizuli" userId="0ae9b7cacb5388bf" providerId="LiveId" clId="{92F90C3A-2F83-4478-882A-C04F7CE0C3C1}" dt="2025-07-11T22:18:12.046" v="1962" actId="6549"/>
      <pc:docMkLst>
        <pc:docMk/>
      </pc:docMkLst>
      <pc:sldChg chg="modSp mod">
        <pc:chgData name="Dr.Alaeldin Elgizuli" userId="0ae9b7cacb5388bf" providerId="LiveId" clId="{92F90C3A-2F83-4478-882A-C04F7CE0C3C1}" dt="2025-07-11T22:18:12.046" v="1962" actId="6549"/>
        <pc:sldMkLst>
          <pc:docMk/>
          <pc:sldMk cId="3758883482" sldId="947"/>
        </pc:sldMkLst>
        <pc:spChg chg="mod">
          <ac:chgData name="Dr.Alaeldin Elgizuli" userId="0ae9b7cacb5388bf" providerId="LiveId" clId="{92F90C3A-2F83-4478-882A-C04F7CE0C3C1}" dt="2025-07-11T22:18:12.046" v="1962" actId="6549"/>
          <ac:spMkLst>
            <pc:docMk/>
            <pc:sldMk cId="3758883482" sldId="947"/>
            <ac:spMk id="31" creationId="{52AD9076-7F34-D345-8C62-0BEC6D080AF4}"/>
          </ac:spMkLst>
        </pc:spChg>
      </pc:sldChg>
      <pc:sldChg chg="modSp mod">
        <pc:chgData name="Dr.Alaeldin Elgizuli" userId="0ae9b7cacb5388bf" providerId="LiveId" clId="{92F90C3A-2F83-4478-882A-C04F7CE0C3C1}" dt="2025-07-11T12:39:21.887" v="199" actId="6549"/>
        <pc:sldMkLst>
          <pc:docMk/>
          <pc:sldMk cId="2499378404" sldId="1038"/>
        </pc:sldMkLst>
        <pc:spChg chg="mod">
          <ac:chgData name="Dr.Alaeldin Elgizuli" userId="0ae9b7cacb5388bf" providerId="LiveId" clId="{92F90C3A-2F83-4478-882A-C04F7CE0C3C1}" dt="2025-07-11T12:14:04.550" v="3" actId="14100"/>
          <ac:spMkLst>
            <pc:docMk/>
            <pc:sldMk cId="2499378404" sldId="1038"/>
            <ac:spMk id="25" creationId="{E05E5A4B-1D24-A009-7F7B-59CDC1E5FCF8}"/>
          </ac:spMkLst>
        </pc:spChg>
        <pc:spChg chg="mod">
          <ac:chgData name="Dr.Alaeldin Elgizuli" userId="0ae9b7cacb5388bf" providerId="LiveId" clId="{92F90C3A-2F83-4478-882A-C04F7CE0C3C1}" dt="2025-07-11T12:39:21.887" v="199" actId="6549"/>
          <ac:spMkLst>
            <pc:docMk/>
            <pc:sldMk cId="2499378404" sldId="1038"/>
            <ac:spMk id="31" creationId="{8C33D21F-5ECD-4476-9A2C-D82B9EF3E8B9}"/>
          </ac:spMkLst>
        </pc:spChg>
      </pc:sldChg>
      <pc:sldChg chg="modSp mod">
        <pc:chgData name="Dr.Alaeldin Elgizuli" userId="0ae9b7cacb5388bf" providerId="LiveId" clId="{92F90C3A-2F83-4478-882A-C04F7CE0C3C1}" dt="2025-07-11T12:54:50.354" v="333" actId="20577"/>
        <pc:sldMkLst>
          <pc:docMk/>
          <pc:sldMk cId="3459026343" sldId="1039"/>
        </pc:sldMkLst>
        <pc:spChg chg="mod">
          <ac:chgData name="Dr.Alaeldin Elgizuli" userId="0ae9b7cacb5388bf" providerId="LiveId" clId="{92F90C3A-2F83-4478-882A-C04F7CE0C3C1}" dt="2025-07-11T12:54:50.354" v="333" actId="20577"/>
          <ac:spMkLst>
            <pc:docMk/>
            <pc:sldMk cId="3459026343" sldId="1039"/>
            <ac:spMk id="31" creationId="{F988EDD2-E8AE-E4D1-7AC4-8C21C81F3E4E}"/>
          </ac:spMkLst>
        </pc:spChg>
      </pc:sldChg>
      <pc:sldChg chg="modSp mod">
        <pc:chgData name="Dr.Alaeldin Elgizuli" userId="0ae9b7cacb5388bf" providerId="LiveId" clId="{92F90C3A-2F83-4478-882A-C04F7CE0C3C1}" dt="2025-07-11T18:44:18.437" v="1743" actId="14100"/>
        <pc:sldMkLst>
          <pc:docMk/>
          <pc:sldMk cId="1926829092" sldId="1320"/>
        </pc:sldMkLst>
        <pc:spChg chg="mod">
          <ac:chgData name="Dr.Alaeldin Elgizuli" userId="0ae9b7cacb5388bf" providerId="LiveId" clId="{92F90C3A-2F83-4478-882A-C04F7CE0C3C1}" dt="2025-07-11T18:44:18.437" v="1743" actId="14100"/>
          <ac:spMkLst>
            <pc:docMk/>
            <pc:sldMk cId="1926829092" sldId="1320"/>
            <ac:spMk id="31" creationId="{A7DDDE3D-3B58-EE51-315E-98D834DF00C6}"/>
          </ac:spMkLst>
        </pc:spChg>
      </pc:sldChg>
      <pc:sldChg chg="modSp mod">
        <pc:chgData name="Dr.Alaeldin Elgizuli" userId="0ae9b7cacb5388bf" providerId="LiveId" clId="{92F90C3A-2F83-4478-882A-C04F7CE0C3C1}" dt="2025-07-11T18:51:55.631" v="1909" actId="20577"/>
        <pc:sldMkLst>
          <pc:docMk/>
          <pc:sldMk cId="3777074318" sldId="1321"/>
        </pc:sldMkLst>
        <pc:spChg chg="mod">
          <ac:chgData name="Dr.Alaeldin Elgizuli" userId="0ae9b7cacb5388bf" providerId="LiveId" clId="{92F90C3A-2F83-4478-882A-C04F7CE0C3C1}" dt="2025-07-11T18:51:55.631" v="1909" actId="20577"/>
          <ac:spMkLst>
            <pc:docMk/>
            <pc:sldMk cId="3777074318" sldId="1321"/>
            <ac:spMk id="31" creationId="{384FBF41-2887-E310-36F1-99A1A42F5F56}"/>
          </ac:spMkLst>
        </pc:spChg>
      </pc:sldChg>
      <pc:sldChg chg="modSp mod">
        <pc:chgData name="Dr.Alaeldin Elgizuli" userId="0ae9b7cacb5388bf" providerId="LiveId" clId="{92F90C3A-2F83-4478-882A-C04F7CE0C3C1}" dt="2025-07-11T18:52:15.730" v="1911" actId="14100"/>
        <pc:sldMkLst>
          <pc:docMk/>
          <pc:sldMk cId="789711831" sldId="1322"/>
        </pc:sldMkLst>
        <pc:spChg chg="mod">
          <ac:chgData name="Dr.Alaeldin Elgizuli" userId="0ae9b7cacb5388bf" providerId="LiveId" clId="{92F90C3A-2F83-4478-882A-C04F7CE0C3C1}" dt="2025-07-11T18:52:15.730" v="1911" actId="14100"/>
          <ac:spMkLst>
            <pc:docMk/>
            <pc:sldMk cId="789711831" sldId="1322"/>
            <ac:spMk id="31" creationId="{1E857B6A-7DB8-DDB8-E4A8-42BCD93A4E78}"/>
          </ac:spMkLst>
        </pc:spChg>
      </pc:sldChg>
      <pc:sldChg chg="modSp mod">
        <pc:chgData name="Dr.Alaeldin Elgizuli" userId="0ae9b7cacb5388bf" providerId="LiveId" clId="{92F90C3A-2F83-4478-882A-C04F7CE0C3C1}" dt="2025-07-11T22:13:53.243" v="1956" actId="6549"/>
        <pc:sldMkLst>
          <pc:docMk/>
          <pc:sldMk cId="2343097711" sldId="1326"/>
        </pc:sldMkLst>
        <pc:spChg chg="mod">
          <ac:chgData name="Dr.Alaeldin Elgizuli" userId="0ae9b7cacb5388bf" providerId="LiveId" clId="{92F90C3A-2F83-4478-882A-C04F7CE0C3C1}" dt="2025-07-11T22:13:53.243" v="1956" actId="6549"/>
          <ac:spMkLst>
            <pc:docMk/>
            <pc:sldMk cId="2343097711" sldId="1326"/>
            <ac:spMk id="31" creationId="{9BB2FDFD-696D-4D92-EC9B-854CEC26E087}"/>
          </ac:spMkLst>
        </pc:spChg>
      </pc:sldChg>
      <pc:sldChg chg="modSp mod">
        <pc:chgData name="Dr.Alaeldin Elgizuli" userId="0ae9b7cacb5388bf" providerId="LiveId" clId="{92F90C3A-2F83-4478-882A-C04F7CE0C3C1}" dt="2025-07-11T20:30:27.227" v="1923" actId="20577"/>
        <pc:sldMkLst>
          <pc:docMk/>
          <pc:sldMk cId="3240022212" sldId="1348"/>
        </pc:sldMkLst>
        <pc:spChg chg="mod">
          <ac:chgData name="Dr.Alaeldin Elgizuli" userId="0ae9b7cacb5388bf" providerId="LiveId" clId="{92F90C3A-2F83-4478-882A-C04F7CE0C3C1}" dt="2025-07-11T20:30:27.227" v="1923" actId="20577"/>
          <ac:spMkLst>
            <pc:docMk/>
            <pc:sldMk cId="3240022212" sldId="1348"/>
            <ac:spMk id="31" creationId="{C964C023-0957-4807-B96F-C4E212EE930A}"/>
          </ac:spMkLst>
        </pc:spChg>
      </pc:sldChg>
      <pc:sldChg chg="modSp mod">
        <pc:chgData name="Dr.Alaeldin Elgizuli" userId="0ae9b7cacb5388bf" providerId="LiveId" clId="{92F90C3A-2F83-4478-882A-C04F7CE0C3C1}" dt="2025-07-11T20:24:38.547" v="1917" actId="6549"/>
        <pc:sldMkLst>
          <pc:docMk/>
          <pc:sldMk cId="320376403" sldId="1349"/>
        </pc:sldMkLst>
        <pc:spChg chg="mod">
          <ac:chgData name="Dr.Alaeldin Elgizuli" userId="0ae9b7cacb5388bf" providerId="LiveId" clId="{92F90C3A-2F83-4478-882A-C04F7CE0C3C1}" dt="2025-07-11T20:24:38.547" v="1917" actId="6549"/>
          <ac:spMkLst>
            <pc:docMk/>
            <pc:sldMk cId="320376403" sldId="1349"/>
            <ac:spMk id="31" creationId="{39B2230C-99FB-35E0-F87A-6017AD9C40EE}"/>
          </ac:spMkLst>
        </pc:spChg>
      </pc:sldChg>
      <pc:sldChg chg="modSp mod">
        <pc:chgData name="Dr.Alaeldin Elgizuli" userId="0ae9b7cacb5388bf" providerId="LiveId" clId="{92F90C3A-2F83-4478-882A-C04F7CE0C3C1}" dt="2025-07-11T20:29:43.024" v="1920" actId="20577"/>
        <pc:sldMkLst>
          <pc:docMk/>
          <pc:sldMk cId="1214239974" sldId="1350"/>
        </pc:sldMkLst>
        <pc:spChg chg="mod">
          <ac:chgData name="Dr.Alaeldin Elgizuli" userId="0ae9b7cacb5388bf" providerId="LiveId" clId="{92F90C3A-2F83-4478-882A-C04F7CE0C3C1}" dt="2025-07-11T20:29:43.024" v="1920" actId="20577"/>
          <ac:spMkLst>
            <pc:docMk/>
            <pc:sldMk cId="1214239974" sldId="1350"/>
            <ac:spMk id="31" creationId="{4EDA1086-5766-09E7-0919-59D240C19C45}"/>
          </ac:spMkLst>
        </pc:spChg>
      </pc:sldChg>
      <pc:sldChg chg="modSp mod">
        <pc:chgData name="Dr.Alaeldin Elgizuli" userId="0ae9b7cacb5388bf" providerId="LiveId" clId="{92F90C3A-2F83-4478-882A-C04F7CE0C3C1}" dt="2025-07-11T14:13:34.727" v="547" actId="20577"/>
        <pc:sldMkLst>
          <pc:docMk/>
          <pc:sldMk cId="3971400046" sldId="1352"/>
        </pc:sldMkLst>
        <pc:spChg chg="mod">
          <ac:chgData name="Dr.Alaeldin Elgizuli" userId="0ae9b7cacb5388bf" providerId="LiveId" clId="{92F90C3A-2F83-4478-882A-C04F7CE0C3C1}" dt="2025-07-11T14:13:34.727" v="547" actId="20577"/>
          <ac:spMkLst>
            <pc:docMk/>
            <pc:sldMk cId="3971400046" sldId="1352"/>
            <ac:spMk id="31" creationId="{4EB28846-ADFD-D808-9F3A-05CF97D84196}"/>
          </ac:spMkLst>
        </pc:spChg>
      </pc:sldChg>
      <pc:sldChg chg="modSp mod">
        <pc:chgData name="Dr.Alaeldin Elgizuli" userId="0ae9b7cacb5388bf" providerId="LiveId" clId="{92F90C3A-2F83-4478-882A-C04F7CE0C3C1}" dt="2025-07-11T14:38:43.569" v="844" actId="14100"/>
        <pc:sldMkLst>
          <pc:docMk/>
          <pc:sldMk cId="1531443694" sldId="1353"/>
        </pc:sldMkLst>
        <pc:spChg chg="mod">
          <ac:chgData name="Dr.Alaeldin Elgizuli" userId="0ae9b7cacb5388bf" providerId="LiveId" clId="{92F90C3A-2F83-4478-882A-C04F7CE0C3C1}" dt="2025-07-11T14:38:43.569" v="844" actId="14100"/>
          <ac:spMkLst>
            <pc:docMk/>
            <pc:sldMk cId="1531443694" sldId="1353"/>
            <ac:spMk id="31" creationId="{58264709-0197-2364-358F-BF197AB17964}"/>
          </ac:spMkLst>
        </pc:spChg>
      </pc:sldChg>
      <pc:sldChg chg="modSp mod">
        <pc:chgData name="Dr.Alaeldin Elgizuli" userId="0ae9b7cacb5388bf" providerId="LiveId" clId="{92F90C3A-2F83-4478-882A-C04F7CE0C3C1}" dt="2025-07-11T14:32:36.592" v="771" actId="6549"/>
        <pc:sldMkLst>
          <pc:docMk/>
          <pc:sldMk cId="1777224190" sldId="1354"/>
        </pc:sldMkLst>
        <pc:spChg chg="mod">
          <ac:chgData name="Dr.Alaeldin Elgizuli" userId="0ae9b7cacb5388bf" providerId="LiveId" clId="{92F90C3A-2F83-4478-882A-C04F7CE0C3C1}" dt="2025-07-11T14:32:36.592" v="771" actId="6549"/>
          <ac:spMkLst>
            <pc:docMk/>
            <pc:sldMk cId="1777224190" sldId="1354"/>
            <ac:spMk id="31" creationId="{CBE3F9C3-AF77-E7BA-4D60-73D66A3F8DAA}"/>
          </ac:spMkLst>
        </pc:spChg>
      </pc:sldChg>
      <pc:sldChg chg="modSp mod">
        <pc:chgData name="Dr.Alaeldin Elgizuli" userId="0ae9b7cacb5388bf" providerId="LiveId" clId="{92F90C3A-2F83-4478-882A-C04F7CE0C3C1}" dt="2025-07-11T13:43:41.914" v="469" actId="14100"/>
        <pc:sldMkLst>
          <pc:docMk/>
          <pc:sldMk cId="3893996120" sldId="1355"/>
        </pc:sldMkLst>
        <pc:spChg chg="mod">
          <ac:chgData name="Dr.Alaeldin Elgizuli" userId="0ae9b7cacb5388bf" providerId="LiveId" clId="{92F90C3A-2F83-4478-882A-C04F7CE0C3C1}" dt="2025-07-11T13:43:38.544" v="468" actId="14100"/>
          <ac:spMkLst>
            <pc:docMk/>
            <pc:sldMk cId="3893996120" sldId="1355"/>
            <ac:spMk id="25" creationId="{1F67A1F5-9BAD-8507-2543-E126D658E1CF}"/>
          </ac:spMkLst>
        </pc:spChg>
        <pc:spChg chg="mod">
          <ac:chgData name="Dr.Alaeldin Elgizuli" userId="0ae9b7cacb5388bf" providerId="LiveId" clId="{92F90C3A-2F83-4478-882A-C04F7CE0C3C1}" dt="2025-07-11T13:43:41.914" v="469" actId="14100"/>
          <ac:spMkLst>
            <pc:docMk/>
            <pc:sldMk cId="3893996120" sldId="1355"/>
            <ac:spMk id="31" creationId="{97E497D1-5AA3-1F8E-332C-1211A6A2F0EB}"/>
          </ac:spMkLst>
        </pc:spChg>
      </pc:sldChg>
      <pc:sldChg chg="modSp mod">
        <pc:chgData name="Dr.Alaeldin Elgizuli" userId="0ae9b7cacb5388bf" providerId="LiveId" clId="{92F90C3A-2F83-4478-882A-C04F7CE0C3C1}" dt="2025-07-11T17:18:03.925" v="1231" actId="122"/>
        <pc:sldMkLst>
          <pc:docMk/>
          <pc:sldMk cId="3312262175" sldId="1356"/>
        </pc:sldMkLst>
        <pc:spChg chg="mod">
          <ac:chgData name="Dr.Alaeldin Elgizuli" userId="0ae9b7cacb5388bf" providerId="LiveId" clId="{92F90C3A-2F83-4478-882A-C04F7CE0C3C1}" dt="2025-07-11T17:18:03.925" v="1231" actId="122"/>
          <ac:spMkLst>
            <pc:docMk/>
            <pc:sldMk cId="3312262175" sldId="1356"/>
            <ac:spMk id="25" creationId="{B193E721-363B-E108-B113-44E4973E9394}"/>
          </ac:spMkLst>
        </pc:spChg>
        <pc:spChg chg="mod">
          <ac:chgData name="Dr.Alaeldin Elgizuli" userId="0ae9b7cacb5388bf" providerId="LiveId" clId="{92F90C3A-2F83-4478-882A-C04F7CE0C3C1}" dt="2025-07-11T16:39:21.061" v="1080" actId="255"/>
          <ac:spMkLst>
            <pc:docMk/>
            <pc:sldMk cId="3312262175" sldId="1356"/>
            <ac:spMk id="31" creationId="{75D830FB-E538-F8EA-C435-61D2960C91CE}"/>
          </ac:spMkLst>
        </pc:spChg>
      </pc:sldChg>
      <pc:sldChg chg="modSp mod">
        <pc:chgData name="Dr.Alaeldin Elgizuli" userId="0ae9b7cacb5388bf" providerId="LiveId" clId="{92F90C3A-2F83-4478-882A-C04F7CE0C3C1}" dt="2025-07-11T21:26:35.590" v="1927" actId="20577"/>
        <pc:sldMkLst>
          <pc:docMk/>
          <pc:sldMk cId="2914930936" sldId="1357"/>
        </pc:sldMkLst>
        <pc:spChg chg="mod">
          <ac:chgData name="Dr.Alaeldin Elgizuli" userId="0ae9b7cacb5388bf" providerId="LiveId" clId="{92F90C3A-2F83-4478-882A-C04F7CE0C3C1}" dt="2025-07-11T18:13:14.571" v="1460" actId="14100"/>
          <ac:spMkLst>
            <pc:docMk/>
            <pc:sldMk cId="2914930936" sldId="1357"/>
            <ac:spMk id="25" creationId="{94E7B2A0-B7F3-BFDC-8B98-9210CFBF8AA0}"/>
          </ac:spMkLst>
        </pc:spChg>
        <pc:spChg chg="mod">
          <ac:chgData name="Dr.Alaeldin Elgizuli" userId="0ae9b7cacb5388bf" providerId="LiveId" clId="{92F90C3A-2F83-4478-882A-C04F7CE0C3C1}" dt="2025-07-11T21:26:35.590" v="1927" actId="20577"/>
          <ac:spMkLst>
            <pc:docMk/>
            <pc:sldMk cId="2914930936" sldId="1357"/>
            <ac:spMk id="31" creationId="{1C8E0761-A4EF-C940-503B-660648BA0278}"/>
          </ac:spMkLst>
        </pc:spChg>
      </pc:sldChg>
      <pc:sldChg chg="modSp mod">
        <pc:chgData name="Dr.Alaeldin Elgizuli" userId="0ae9b7cacb5388bf" providerId="LiveId" clId="{92F90C3A-2F83-4478-882A-C04F7CE0C3C1}" dt="2025-07-11T18:28:41.508" v="1648" actId="6549"/>
        <pc:sldMkLst>
          <pc:docMk/>
          <pc:sldMk cId="3353584471" sldId="1358"/>
        </pc:sldMkLst>
        <pc:spChg chg="mod">
          <ac:chgData name="Dr.Alaeldin Elgizuli" userId="0ae9b7cacb5388bf" providerId="LiveId" clId="{92F90C3A-2F83-4478-882A-C04F7CE0C3C1}" dt="2025-07-11T18:19:53.555" v="1542" actId="20577"/>
          <ac:spMkLst>
            <pc:docMk/>
            <pc:sldMk cId="3353584471" sldId="1358"/>
            <ac:spMk id="25" creationId="{F7DB05CC-9708-FCEA-3B1E-FE4B5CEBAF6E}"/>
          </ac:spMkLst>
        </pc:spChg>
        <pc:spChg chg="mod">
          <ac:chgData name="Dr.Alaeldin Elgizuli" userId="0ae9b7cacb5388bf" providerId="LiveId" clId="{92F90C3A-2F83-4478-882A-C04F7CE0C3C1}" dt="2025-07-11T18:28:41.508" v="1648" actId="6549"/>
          <ac:spMkLst>
            <pc:docMk/>
            <pc:sldMk cId="3353584471" sldId="1358"/>
            <ac:spMk id="31" creationId="{7A19C732-AFDB-64BE-CC44-DD5E0D3723E5}"/>
          </ac:spMkLst>
        </pc:spChg>
      </pc:sldChg>
      <pc:sldChg chg="modSp mod">
        <pc:chgData name="Dr.Alaeldin Elgizuli" userId="0ae9b7cacb5388bf" providerId="LiveId" clId="{92F90C3A-2F83-4478-882A-C04F7CE0C3C1}" dt="2025-07-11T16:32:17.151" v="990" actId="20577"/>
        <pc:sldMkLst>
          <pc:docMk/>
          <pc:sldMk cId="1466751924" sldId="1359"/>
        </pc:sldMkLst>
        <pc:spChg chg="mod">
          <ac:chgData name="Dr.Alaeldin Elgizuli" userId="0ae9b7cacb5388bf" providerId="LiveId" clId="{92F90C3A-2F83-4478-882A-C04F7CE0C3C1}" dt="2025-07-11T16:32:17.151" v="990" actId="20577"/>
          <ac:spMkLst>
            <pc:docMk/>
            <pc:sldMk cId="1466751924" sldId="1359"/>
            <ac:spMk id="31" creationId="{8C610FF4-DB6D-A9F0-4937-51DE10B0008A}"/>
          </ac:spMkLst>
        </pc:spChg>
      </pc:sldChg>
      <pc:sldChg chg="modSp mod">
        <pc:chgData name="Dr.Alaeldin Elgizuli" userId="0ae9b7cacb5388bf" providerId="LiveId" clId="{92F90C3A-2F83-4478-882A-C04F7CE0C3C1}" dt="2025-07-11T21:03:03.386" v="1924" actId="6549"/>
        <pc:sldMkLst>
          <pc:docMk/>
          <pc:sldMk cId="706405994" sldId="1360"/>
        </pc:sldMkLst>
        <pc:spChg chg="mod">
          <ac:chgData name="Dr.Alaeldin Elgizuli" userId="0ae9b7cacb5388bf" providerId="LiveId" clId="{92F90C3A-2F83-4478-882A-C04F7CE0C3C1}" dt="2025-07-11T16:19:31.211" v="850" actId="14100"/>
          <ac:spMkLst>
            <pc:docMk/>
            <pc:sldMk cId="706405994" sldId="1360"/>
            <ac:spMk id="25" creationId="{3B9B71EA-F2AC-2F97-F5E7-3F532B618EEA}"/>
          </ac:spMkLst>
        </pc:spChg>
        <pc:spChg chg="mod">
          <ac:chgData name="Dr.Alaeldin Elgizuli" userId="0ae9b7cacb5388bf" providerId="LiveId" clId="{92F90C3A-2F83-4478-882A-C04F7CE0C3C1}" dt="2025-07-11T21:03:03.386" v="1924" actId="6549"/>
          <ac:spMkLst>
            <pc:docMk/>
            <pc:sldMk cId="706405994" sldId="1360"/>
            <ac:spMk id="31" creationId="{BC9B078D-5A31-1DB8-39CF-40F306AEC1A7}"/>
          </ac:spMkLst>
        </pc:spChg>
      </pc:sldChg>
      <pc:sldChg chg="modSp mod">
        <pc:chgData name="Dr.Alaeldin Elgizuli" userId="0ae9b7cacb5388bf" providerId="LiveId" clId="{92F90C3A-2F83-4478-882A-C04F7CE0C3C1}" dt="2025-07-11T14:38:24.849" v="843" actId="6549"/>
        <pc:sldMkLst>
          <pc:docMk/>
          <pc:sldMk cId="3770359107" sldId="1361"/>
        </pc:sldMkLst>
        <pc:spChg chg="mod">
          <ac:chgData name="Dr.Alaeldin Elgizuli" userId="0ae9b7cacb5388bf" providerId="LiveId" clId="{92F90C3A-2F83-4478-882A-C04F7CE0C3C1}" dt="2025-07-11T14:26:53.020" v="724" actId="14100"/>
          <ac:spMkLst>
            <pc:docMk/>
            <pc:sldMk cId="3770359107" sldId="1361"/>
            <ac:spMk id="25" creationId="{31B8F9C2-B267-F3A0-FE37-12B784641BEE}"/>
          </ac:spMkLst>
        </pc:spChg>
        <pc:spChg chg="mod">
          <ac:chgData name="Dr.Alaeldin Elgizuli" userId="0ae9b7cacb5388bf" providerId="LiveId" clId="{92F90C3A-2F83-4478-882A-C04F7CE0C3C1}" dt="2025-07-11T14:38:24.849" v="843" actId="6549"/>
          <ac:spMkLst>
            <pc:docMk/>
            <pc:sldMk cId="3770359107" sldId="1361"/>
            <ac:spMk id="31" creationId="{A9119746-BA8B-1AE2-788D-F404587A4EC7}"/>
          </ac:spMkLst>
        </pc:spChg>
      </pc:sldChg>
      <pc:sldChg chg="modSp mod">
        <pc:chgData name="Dr.Alaeldin Elgizuli" userId="0ae9b7cacb5388bf" providerId="LiveId" clId="{92F90C3A-2F83-4478-882A-C04F7CE0C3C1}" dt="2025-07-11T17:18:37.716" v="1240" actId="782"/>
        <pc:sldMkLst>
          <pc:docMk/>
          <pc:sldMk cId="243404865" sldId="1362"/>
        </pc:sldMkLst>
        <pc:spChg chg="mod">
          <ac:chgData name="Dr.Alaeldin Elgizuli" userId="0ae9b7cacb5388bf" providerId="LiveId" clId="{92F90C3A-2F83-4478-882A-C04F7CE0C3C1}" dt="2025-07-11T17:18:37.716" v="1240" actId="782"/>
          <ac:spMkLst>
            <pc:docMk/>
            <pc:sldMk cId="243404865" sldId="1362"/>
            <ac:spMk id="25" creationId="{00156127-4D62-6FF0-48F2-750459FFE5B8}"/>
          </ac:spMkLst>
        </pc:spChg>
        <pc:spChg chg="mod">
          <ac:chgData name="Dr.Alaeldin Elgizuli" userId="0ae9b7cacb5388bf" providerId="LiveId" clId="{92F90C3A-2F83-4478-882A-C04F7CE0C3C1}" dt="2025-07-11T16:41:10.462" v="1099" actId="14100"/>
          <ac:spMkLst>
            <pc:docMk/>
            <pc:sldMk cId="243404865" sldId="1362"/>
            <ac:spMk id="31" creationId="{0078D7D4-E3CF-D146-8429-375089F3666E}"/>
          </ac:spMkLst>
        </pc:spChg>
      </pc:sldChg>
      <pc:sldChg chg="modSp mod">
        <pc:chgData name="Dr.Alaeldin Elgizuli" userId="0ae9b7cacb5388bf" providerId="LiveId" clId="{92F90C3A-2F83-4478-882A-C04F7CE0C3C1}" dt="2025-07-11T18:01:58.651" v="1322" actId="113"/>
        <pc:sldMkLst>
          <pc:docMk/>
          <pc:sldMk cId="571895343" sldId="1363"/>
        </pc:sldMkLst>
        <pc:spChg chg="mod">
          <ac:chgData name="Dr.Alaeldin Elgizuli" userId="0ae9b7cacb5388bf" providerId="LiveId" clId="{92F90C3A-2F83-4478-882A-C04F7CE0C3C1}" dt="2025-07-11T18:01:58.651" v="1322" actId="113"/>
          <ac:spMkLst>
            <pc:docMk/>
            <pc:sldMk cId="571895343" sldId="1363"/>
            <ac:spMk id="31" creationId="{0190657E-8AE4-AA37-DAEC-84EAD58AEFC0}"/>
          </ac:spMkLst>
        </pc:spChg>
      </pc:sldChg>
      <pc:sldChg chg="modSp mod">
        <pc:chgData name="Dr.Alaeldin Elgizuli" userId="0ae9b7cacb5388bf" providerId="LiveId" clId="{92F90C3A-2F83-4478-882A-C04F7CE0C3C1}" dt="2025-07-11T18:38:50.909" v="1689" actId="6549"/>
        <pc:sldMkLst>
          <pc:docMk/>
          <pc:sldMk cId="1052589339" sldId="1364"/>
        </pc:sldMkLst>
        <pc:spChg chg="mod">
          <ac:chgData name="Dr.Alaeldin Elgizuli" userId="0ae9b7cacb5388bf" providerId="LiveId" clId="{92F90C3A-2F83-4478-882A-C04F7CE0C3C1}" dt="2025-07-11T18:38:50.909" v="1689" actId="6549"/>
          <ac:spMkLst>
            <pc:docMk/>
            <pc:sldMk cId="1052589339" sldId="1364"/>
            <ac:spMk id="31" creationId="{6D28B93C-332F-1938-ECE0-811FC64829C5}"/>
          </ac:spMkLst>
        </pc:spChg>
      </pc:sldChg>
      <pc:sldChg chg="modSp mod">
        <pc:chgData name="Dr.Alaeldin Elgizuli" userId="0ae9b7cacb5388bf" providerId="LiveId" clId="{92F90C3A-2F83-4478-882A-C04F7CE0C3C1}" dt="2025-07-11T18:43:48.978" v="1739" actId="20577"/>
        <pc:sldMkLst>
          <pc:docMk/>
          <pc:sldMk cId="2058941784" sldId="1365"/>
        </pc:sldMkLst>
        <pc:spChg chg="mod">
          <ac:chgData name="Dr.Alaeldin Elgizuli" userId="0ae9b7cacb5388bf" providerId="LiveId" clId="{92F90C3A-2F83-4478-882A-C04F7CE0C3C1}" dt="2025-07-11T18:43:48.978" v="1739" actId="20577"/>
          <ac:spMkLst>
            <pc:docMk/>
            <pc:sldMk cId="2058941784" sldId="1365"/>
            <ac:spMk id="31" creationId="{9A77B0CC-44FF-E03F-C601-07A6B5962F2F}"/>
          </ac:spMkLst>
        </pc:spChg>
      </pc:sldChg>
      <pc:sldChg chg="modSp mod">
        <pc:chgData name="Dr.Alaeldin Elgizuli" userId="0ae9b7cacb5388bf" providerId="LiveId" clId="{92F90C3A-2F83-4478-882A-C04F7CE0C3C1}" dt="2025-07-11T18:44:06.952" v="1741" actId="14100"/>
        <pc:sldMkLst>
          <pc:docMk/>
          <pc:sldMk cId="2576201336" sldId="1366"/>
        </pc:sldMkLst>
        <pc:spChg chg="mod">
          <ac:chgData name="Dr.Alaeldin Elgizuli" userId="0ae9b7cacb5388bf" providerId="LiveId" clId="{92F90C3A-2F83-4478-882A-C04F7CE0C3C1}" dt="2025-07-11T18:44:06.952" v="1741" actId="14100"/>
          <ac:spMkLst>
            <pc:docMk/>
            <pc:sldMk cId="2576201336" sldId="1366"/>
            <ac:spMk id="31" creationId="{CF08AC9B-26D7-F348-5510-0F0561121DF8}"/>
          </ac:spMkLst>
        </pc:spChg>
      </pc:sldChg>
      <pc:sldChg chg="modSp mod">
        <pc:chgData name="Dr.Alaeldin Elgizuli" userId="0ae9b7cacb5388bf" providerId="LiveId" clId="{92F90C3A-2F83-4478-882A-C04F7CE0C3C1}" dt="2025-07-11T18:44:23.866" v="1744" actId="14100"/>
        <pc:sldMkLst>
          <pc:docMk/>
          <pc:sldMk cId="4246243045" sldId="1367"/>
        </pc:sldMkLst>
        <pc:spChg chg="mod">
          <ac:chgData name="Dr.Alaeldin Elgizuli" userId="0ae9b7cacb5388bf" providerId="LiveId" clId="{92F90C3A-2F83-4478-882A-C04F7CE0C3C1}" dt="2025-07-11T18:44:23.866" v="1744" actId="14100"/>
          <ac:spMkLst>
            <pc:docMk/>
            <pc:sldMk cId="4246243045" sldId="1367"/>
            <ac:spMk id="31" creationId="{4369DA07-08BB-5BB5-3DB1-3D733731B8BB}"/>
          </ac:spMkLst>
        </pc:spChg>
      </pc:sldChg>
      <pc:sldChg chg="modSp mod">
        <pc:chgData name="Dr.Alaeldin Elgizuli" userId="0ae9b7cacb5388bf" providerId="LiveId" clId="{92F90C3A-2F83-4478-882A-C04F7CE0C3C1}" dt="2025-07-11T18:52:39.388" v="1913" actId="14100"/>
        <pc:sldMkLst>
          <pc:docMk/>
          <pc:sldMk cId="2878045221" sldId="1369"/>
        </pc:sldMkLst>
        <pc:spChg chg="mod">
          <ac:chgData name="Dr.Alaeldin Elgizuli" userId="0ae9b7cacb5388bf" providerId="LiveId" clId="{92F90C3A-2F83-4478-882A-C04F7CE0C3C1}" dt="2025-07-11T18:52:39.388" v="1913" actId="14100"/>
          <ac:spMkLst>
            <pc:docMk/>
            <pc:sldMk cId="2878045221" sldId="1369"/>
            <ac:spMk id="31" creationId="{E56B879C-355F-AB84-F111-D1652FC4026D}"/>
          </ac:spMkLst>
        </pc:spChg>
      </pc:sldChg>
      <pc:sldChg chg="modSp mod">
        <pc:chgData name="Dr.Alaeldin Elgizuli" userId="0ae9b7cacb5388bf" providerId="LiveId" clId="{92F90C3A-2F83-4478-882A-C04F7CE0C3C1}" dt="2025-07-11T22:15:31.995" v="1961" actId="20577"/>
        <pc:sldMkLst>
          <pc:docMk/>
          <pc:sldMk cId="3384144693" sldId="1371"/>
        </pc:sldMkLst>
        <pc:spChg chg="mod">
          <ac:chgData name="Dr.Alaeldin Elgizuli" userId="0ae9b7cacb5388bf" providerId="LiveId" clId="{92F90C3A-2F83-4478-882A-C04F7CE0C3C1}" dt="2025-07-11T22:15:31.995" v="1961" actId="20577"/>
          <ac:spMkLst>
            <pc:docMk/>
            <pc:sldMk cId="3384144693" sldId="1371"/>
            <ac:spMk id="31" creationId="{9A96540E-1458-5BFE-551C-9B9B1DBA4A7A}"/>
          </ac:spMkLst>
        </pc:spChg>
      </pc:sldChg>
    </pc:docChg>
  </pc:docChgLst>
  <pc:docChgLst>
    <pc:chgData name="Dr.Alaeldin Elgizuli" userId="0ae9b7cacb5388bf" providerId="LiveId" clId="{FD41A5BF-F172-4461-9C88-5C54E75C72B9}"/>
    <pc:docChg chg="undo redo custSel addSld delSld modSld modSection">
      <pc:chgData name="Dr.Alaeldin Elgizuli" userId="0ae9b7cacb5388bf" providerId="LiveId" clId="{FD41A5BF-F172-4461-9C88-5C54E75C72B9}" dt="2025-06-13T01:39:38.898" v="3154" actId="47"/>
      <pc:docMkLst>
        <pc:docMk/>
      </pc:docMkLst>
      <pc:sldChg chg="modSp mod">
        <pc:chgData name="Dr.Alaeldin Elgizuli" userId="0ae9b7cacb5388bf" providerId="LiveId" clId="{FD41A5BF-F172-4461-9C88-5C54E75C72B9}" dt="2025-06-12T03:30:43.034" v="1" actId="20577"/>
        <pc:sldMkLst>
          <pc:docMk/>
          <pc:sldMk cId="0" sldId="303"/>
        </pc:sldMkLst>
        <pc:spChg chg="mod">
          <ac:chgData name="Dr.Alaeldin Elgizuli" userId="0ae9b7cacb5388bf" providerId="LiveId" clId="{FD41A5BF-F172-4461-9C88-5C54E75C72B9}" dt="2025-06-12T03:30:43.034" v="1" actId="20577"/>
          <ac:spMkLst>
            <pc:docMk/>
            <pc:sldMk cId="0" sldId="303"/>
            <ac:spMk id="10" creationId="{00000000-0000-0000-0000-000000000000}"/>
          </ac:spMkLst>
        </pc:spChg>
      </pc:sldChg>
      <pc:sldChg chg="modSp mod">
        <pc:chgData name="Dr.Alaeldin Elgizuli" userId="0ae9b7cacb5388bf" providerId="LiveId" clId="{FD41A5BF-F172-4461-9C88-5C54E75C72B9}" dt="2025-06-12T03:41:11.225" v="143" actId="20577"/>
        <pc:sldMkLst>
          <pc:docMk/>
          <pc:sldMk cId="2533515695" sldId="990"/>
        </pc:sldMkLst>
        <pc:spChg chg="mod">
          <ac:chgData name="Dr.Alaeldin Elgizuli" userId="0ae9b7cacb5388bf" providerId="LiveId" clId="{FD41A5BF-F172-4461-9C88-5C54E75C72B9}" dt="2025-06-12T03:33:41.151" v="109" actId="122"/>
          <ac:spMkLst>
            <pc:docMk/>
            <pc:sldMk cId="2533515695" sldId="990"/>
            <ac:spMk id="3" creationId="{FE433DC3-60C5-2A6E-1080-AE8CA34BED76}"/>
          </ac:spMkLst>
        </pc:spChg>
        <pc:spChg chg="mod">
          <ac:chgData name="Dr.Alaeldin Elgizuli" userId="0ae9b7cacb5388bf" providerId="LiveId" clId="{FD41A5BF-F172-4461-9C88-5C54E75C72B9}" dt="2025-06-12T03:30:49.556" v="3" actId="20577"/>
          <ac:spMkLst>
            <pc:docMk/>
            <pc:sldMk cId="2533515695" sldId="990"/>
            <ac:spMk id="10" creationId="{B729680B-15FA-828B-AE1A-D63C4ADEE055}"/>
          </ac:spMkLst>
        </pc:spChg>
        <pc:spChg chg="mod">
          <ac:chgData name="Dr.Alaeldin Elgizuli" userId="0ae9b7cacb5388bf" providerId="LiveId" clId="{FD41A5BF-F172-4461-9C88-5C54E75C72B9}" dt="2025-06-12T03:41:11.225" v="143" actId="20577"/>
          <ac:spMkLst>
            <pc:docMk/>
            <pc:sldMk cId="2533515695" sldId="990"/>
            <ac:spMk id="48" creationId="{86649A8B-C4FE-7681-2B68-D1FE2EFE7197}"/>
          </ac:spMkLst>
        </pc:spChg>
      </pc:sldChg>
      <pc:sldChg chg="modSp mod">
        <pc:chgData name="Dr.Alaeldin Elgizuli" userId="0ae9b7cacb5388bf" providerId="LiveId" clId="{FD41A5BF-F172-4461-9C88-5C54E75C72B9}" dt="2025-06-12T06:13:52.791" v="929" actId="1076"/>
        <pc:sldMkLst>
          <pc:docMk/>
          <pc:sldMk cId="677375389" sldId="1006"/>
        </pc:sldMkLst>
        <pc:spChg chg="mod">
          <ac:chgData name="Dr.Alaeldin Elgizuli" userId="0ae9b7cacb5388bf" providerId="LiveId" clId="{FD41A5BF-F172-4461-9C88-5C54E75C72B9}" dt="2025-06-12T06:13:52.791" v="929" actId="1076"/>
          <ac:spMkLst>
            <pc:docMk/>
            <pc:sldMk cId="677375389" sldId="1006"/>
            <ac:spMk id="31" creationId="{22C2C637-04CB-DDCA-3BB8-7BE152A760D4}"/>
          </ac:spMkLst>
        </pc:spChg>
      </pc:sldChg>
      <pc:sldChg chg="modSp mod">
        <pc:chgData name="Dr.Alaeldin Elgizuli" userId="0ae9b7cacb5388bf" providerId="LiveId" clId="{FD41A5BF-F172-4461-9C88-5C54E75C72B9}" dt="2025-06-12T03:32:49.719" v="62" actId="6549"/>
        <pc:sldMkLst>
          <pc:docMk/>
          <pc:sldMk cId="2499378404" sldId="1038"/>
        </pc:sldMkLst>
        <pc:spChg chg="mod">
          <ac:chgData name="Dr.Alaeldin Elgizuli" userId="0ae9b7cacb5388bf" providerId="LiveId" clId="{FD41A5BF-F172-4461-9C88-5C54E75C72B9}" dt="2025-06-12T03:32:49.719" v="62" actId="6549"/>
          <ac:spMkLst>
            <pc:docMk/>
            <pc:sldMk cId="2499378404" sldId="1038"/>
            <ac:spMk id="31" creationId="{8C33D21F-5ECD-4476-9A2C-D82B9EF3E8B9}"/>
          </ac:spMkLst>
        </pc:spChg>
      </pc:sldChg>
      <pc:sldChg chg="addSp modSp add del mod">
        <pc:chgData name="Dr.Alaeldin Elgizuli" userId="0ae9b7cacb5388bf" providerId="LiveId" clId="{FD41A5BF-F172-4461-9C88-5C54E75C72B9}" dt="2025-06-12T06:17:44.931" v="951"/>
        <pc:sldMkLst>
          <pc:docMk/>
          <pc:sldMk cId="3459026343" sldId="1039"/>
        </pc:sldMkLst>
        <pc:spChg chg="mod">
          <ac:chgData name="Dr.Alaeldin Elgizuli" userId="0ae9b7cacb5388bf" providerId="LiveId" clId="{FD41A5BF-F172-4461-9C88-5C54E75C72B9}" dt="2025-06-12T06:14:46.187" v="932"/>
          <ac:spMkLst>
            <pc:docMk/>
            <pc:sldMk cId="3459026343" sldId="1039"/>
            <ac:spMk id="25" creationId="{F86B5075-E4B7-C5B6-CF3A-08FEDE0DF379}"/>
          </ac:spMkLst>
        </pc:spChg>
        <pc:spChg chg="mod">
          <ac:chgData name="Dr.Alaeldin Elgizuli" userId="0ae9b7cacb5388bf" providerId="LiveId" clId="{FD41A5BF-F172-4461-9C88-5C54E75C72B9}" dt="2025-06-12T06:17:10.533" v="950" actId="20577"/>
          <ac:spMkLst>
            <pc:docMk/>
            <pc:sldMk cId="3459026343" sldId="1039"/>
            <ac:spMk id="31" creationId="{F988EDD2-E8AE-E4D1-7AC4-8C21C81F3E4E}"/>
          </ac:spMkLst>
        </pc:spChg>
      </pc:sldChg>
      <pc:sldChg chg="del">
        <pc:chgData name="Dr.Alaeldin Elgizuli" userId="0ae9b7cacb5388bf" providerId="LiveId" clId="{FD41A5BF-F172-4461-9C88-5C54E75C72B9}" dt="2025-06-12T03:44:46.915" v="389" actId="47"/>
        <pc:sldMkLst>
          <pc:docMk/>
          <pc:sldMk cId="3462484522" sldId="1252"/>
        </pc:sldMkLst>
      </pc:sldChg>
      <pc:sldChg chg="del">
        <pc:chgData name="Dr.Alaeldin Elgizuli" userId="0ae9b7cacb5388bf" providerId="LiveId" clId="{FD41A5BF-F172-4461-9C88-5C54E75C72B9}" dt="2025-06-12T03:44:47.548" v="390" actId="47"/>
        <pc:sldMkLst>
          <pc:docMk/>
          <pc:sldMk cId="1986181274" sldId="1262"/>
        </pc:sldMkLst>
      </pc:sldChg>
      <pc:sldChg chg="del">
        <pc:chgData name="Dr.Alaeldin Elgizuli" userId="0ae9b7cacb5388bf" providerId="LiveId" clId="{FD41A5BF-F172-4461-9C88-5C54E75C72B9}" dt="2025-06-12T03:44:48.027" v="391" actId="47"/>
        <pc:sldMkLst>
          <pc:docMk/>
          <pc:sldMk cId="814181795" sldId="1263"/>
        </pc:sldMkLst>
      </pc:sldChg>
      <pc:sldChg chg="del">
        <pc:chgData name="Dr.Alaeldin Elgizuli" userId="0ae9b7cacb5388bf" providerId="LiveId" clId="{FD41A5BF-F172-4461-9C88-5C54E75C72B9}" dt="2025-06-12T03:44:55.743" v="406" actId="47"/>
        <pc:sldMkLst>
          <pc:docMk/>
          <pc:sldMk cId="3771306567" sldId="1266"/>
        </pc:sldMkLst>
      </pc:sldChg>
      <pc:sldChg chg="del">
        <pc:chgData name="Dr.Alaeldin Elgizuli" userId="0ae9b7cacb5388bf" providerId="LiveId" clId="{FD41A5BF-F172-4461-9C88-5C54E75C72B9}" dt="2025-06-12T03:44:55.190" v="405" actId="47"/>
        <pc:sldMkLst>
          <pc:docMk/>
          <pc:sldMk cId="761535751" sldId="1267"/>
        </pc:sldMkLst>
      </pc:sldChg>
      <pc:sldChg chg="del">
        <pc:chgData name="Dr.Alaeldin Elgizuli" userId="0ae9b7cacb5388bf" providerId="LiveId" clId="{FD41A5BF-F172-4461-9C88-5C54E75C72B9}" dt="2025-06-12T03:44:56.217" v="407" actId="47"/>
        <pc:sldMkLst>
          <pc:docMk/>
          <pc:sldMk cId="2886266971" sldId="1268"/>
        </pc:sldMkLst>
      </pc:sldChg>
      <pc:sldChg chg="del">
        <pc:chgData name="Dr.Alaeldin Elgizuli" userId="0ae9b7cacb5388bf" providerId="LiveId" clId="{FD41A5BF-F172-4461-9C88-5C54E75C72B9}" dt="2025-06-12T03:44:48.519" v="392" actId="47"/>
        <pc:sldMkLst>
          <pc:docMk/>
          <pc:sldMk cId="1523757692" sldId="1269"/>
        </pc:sldMkLst>
      </pc:sldChg>
      <pc:sldChg chg="del">
        <pc:chgData name="Dr.Alaeldin Elgizuli" userId="0ae9b7cacb5388bf" providerId="LiveId" clId="{FD41A5BF-F172-4461-9C88-5C54E75C72B9}" dt="2025-06-12T03:44:49.308" v="394" actId="47"/>
        <pc:sldMkLst>
          <pc:docMk/>
          <pc:sldMk cId="2570295961" sldId="1271"/>
        </pc:sldMkLst>
      </pc:sldChg>
      <pc:sldChg chg="del">
        <pc:chgData name="Dr.Alaeldin Elgizuli" userId="0ae9b7cacb5388bf" providerId="LiveId" clId="{FD41A5BF-F172-4461-9C88-5C54E75C72B9}" dt="2025-06-12T03:44:52.254" v="399" actId="47"/>
        <pc:sldMkLst>
          <pc:docMk/>
          <pc:sldMk cId="1564599605" sldId="1272"/>
        </pc:sldMkLst>
      </pc:sldChg>
      <pc:sldChg chg="del">
        <pc:chgData name="Dr.Alaeldin Elgizuli" userId="0ae9b7cacb5388bf" providerId="LiveId" clId="{FD41A5BF-F172-4461-9C88-5C54E75C72B9}" dt="2025-06-12T03:44:52.654" v="400" actId="47"/>
        <pc:sldMkLst>
          <pc:docMk/>
          <pc:sldMk cId="3895614861" sldId="1273"/>
        </pc:sldMkLst>
      </pc:sldChg>
      <pc:sldChg chg="del">
        <pc:chgData name="Dr.Alaeldin Elgizuli" userId="0ae9b7cacb5388bf" providerId="LiveId" clId="{FD41A5BF-F172-4461-9C88-5C54E75C72B9}" dt="2025-06-12T03:44:53.602" v="402" actId="47"/>
        <pc:sldMkLst>
          <pc:docMk/>
          <pc:sldMk cId="305406688" sldId="1274"/>
        </pc:sldMkLst>
      </pc:sldChg>
      <pc:sldChg chg="del">
        <pc:chgData name="Dr.Alaeldin Elgizuli" userId="0ae9b7cacb5388bf" providerId="LiveId" clId="{FD41A5BF-F172-4461-9C88-5C54E75C72B9}" dt="2025-06-12T03:44:54.203" v="403" actId="47"/>
        <pc:sldMkLst>
          <pc:docMk/>
          <pc:sldMk cId="2463199032" sldId="1275"/>
        </pc:sldMkLst>
      </pc:sldChg>
      <pc:sldChg chg="del">
        <pc:chgData name="Dr.Alaeldin Elgizuli" userId="0ae9b7cacb5388bf" providerId="LiveId" clId="{FD41A5BF-F172-4461-9C88-5C54E75C72B9}" dt="2025-06-12T03:44:50.751" v="396" actId="47"/>
        <pc:sldMkLst>
          <pc:docMk/>
          <pc:sldMk cId="2584507024" sldId="1276"/>
        </pc:sldMkLst>
      </pc:sldChg>
      <pc:sldChg chg="del">
        <pc:chgData name="Dr.Alaeldin Elgizuli" userId="0ae9b7cacb5388bf" providerId="LiveId" clId="{FD41A5BF-F172-4461-9C88-5C54E75C72B9}" dt="2025-06-12T03:44:49.801" v="395" actId="47"/>
        <pc:sldMkLst>
          <pc:docMk/>
          <pc:sldMk cId="1746196250" sldId="1277"/>
        </pc:sldMkLst>
      </pc:sldChg>
      <pc:sldChg chg="del">
        <pc:chgData name="Dr.Alaeldin Elgizuli" userId="0ae9b7cacb5388bf" providerId="LiveId" clId="{FD41A5BF-F172-4461-9C88-5C54E75C72B9}" dt="2025-06-12T03:44:51.348" v="397" actId="47"/>
        <pc:sldMkLst>
          <pc:docMk/>
          <pc:sldMk cId="388983064" sldId="1278"/>
        </pc:sldMkLst>
      </pc:sldChg>
      <pc:sldChg chg="del">
        <pc:chgData name="Dr.Alaeldin Elgizuli" userId="0ae9b7cacb5388bf" providerId="LiveId" clId="{FD41A5BF-F172-4461-9C88-5C54E75C72B9}" dt="2025-06-12T03:44:51.801" v="398" actId="47"/>
        <pc:sldMkLst>
          <pc:docMk/>
          <pc:sldMk cId="3508697160" sldId="1279"/>
        </pc:sldMkLst>
      </pc:sldChg>
      <pc:sldChg chg="del">
        <pc:chgData name="Dr.Alaeldin Elgizuli" userId="0ae9b7cacb5388bf" providerId="LiveId" clId="{FD41A5BF-F172-4461-9C88-5C54E75C72B9}" dt="2025-06-12T03:44:54.687" v="404" actId="47"/>
        <pc:sldMkLst>
          <pc:docMk/>
          <pc:sldMk cId="1175673651" sldId="1281"/>
        </pc:sldMkLst>
      </pc:sldChg>
      <pc:sldChg chg="del">
        <pc:chgData name="Dr.Alaeldin Elgizuli" userId="0ae9b7cacb5388bf" providerId="LiveId" clId="{FD41A5BF-F172-4461-9C88-5C54E75C72B9}" dt="2025-06-12T03:44:53.136" v="401" actId="47"/>
        <pc:sldMkLst>
          <pc:docMk/>
          <pc:sldMk cId="3234123891" sldId="1282"/>
        </pc:sldMkLst>
      </pc:sldChg>
      <pc:sldChg chg="del">
        <pc:chgData name="Dr.Alaeldin Elgizuli" userId="0ae9b7cacb5388bf" providerId="LiveId" clId="{FD41A5BF-F172-4461-9C88-5C54E75C72B9}" dt="2025-06-12T03:44:48.904" v="393" actId="47"/>
        <pc:sldMkLst>
          <pc:docMk/>
          <pc:sldMk cId="803107536" sldId="1283"/>
        </pc:sldMkLst>
      </pc:sldChg>
      <pc:sldChg chg="del">
        <pc:chgData name="Dr.Alaeldin Elgizuli" userId="0ae9b7cacb5388bf" providerId="LiveId" clId="{FD41A5BF-F172-4461-9C88-5C54E75C72B9}" dt="2025-06-12T03:44:57.353" v="409" actId="47"/>
        <pc:sldMkLst>
          <pc:docMk/>
          <pc:sldMk cId="2880343963" sldId="1284"/>
        </pc:sldMkLst>
      </pc:sldChg>
      <pc:sldChg chg="del">
        <pc:chgData name="Dr.Alaeldin Elgizuli" userId="0ae9b7cacb5388bf" providerId="LiveId" clId="{FD41A5BF-F172-4461-9C88-5C54E75C72B9}" dt="2025-06-12T03:44:57.822" v="410" actId="47"/>
        <pc:sldMkLst>
          <pc:docMk/>
          <pc:sldMk cId="1588731975" sldId="1285"/>
        </pc:sldMkLst>
      </pc:sldChg>
      <pc:sldChg chg="del">
        <pc:chgData name="Dr.Alaeldin Elgizuli" userId="0ae9b7cacb5388bf" providerId="LiveId" clId="{FD41A5BF-F172-4461-9C88-5C54E75C72B9}" dt="2025-06-12T03:44:58.293" v="411" actId="47"/>
        <pc:sldMkLst>
          <pc:docMk/>
          <pc:sldMk cId="2811801841" sldId="1286"/>
        </pc:sldMkLst>
      </pc:sldChg>
      <pc:sldChg chg="del">
        <pc:chgData name="Dr.Alaeldin Elgizuli" userId="0ae9b7cacb5388bf" providerId="LiveId" clId="{FD41A5BF-F172-4461-9C88-5C54E75C72B9}" dt="2025-06-12T03:44:56.817" v="408" actId="47"/>
        <pc:sldMkLst>
          <pc:docMk/>
          <pc:sldMk cId="4073203642" sldId="1290"/>
        </pc:sldMkLst>
      </pc:sldChg>
      <pc:sldChg chg="del">
        <pc:chgData name="Dr.Alaeldin Elgizuli" userId="0ae9b7cacb5388bf" providerId="LiveId" clId="{FD41A5BF-F172-4461-9C88-5C54E75C72B9}" dt="2025-06-12T03:44:58.787" v="412" actId="47"/>
        <pc:sldMkLst>
          <pc:docMk/>
          <pc:sldMk cId="3133941875" sldId="1291"/>
        </pc:sldMkLst>
      </pc:sldChg>
      <pc:sldChg chg="del">
        <pc:chgData name="Dr.Alaeldin Elgizuli" userId="0ae9b7cacb5388bf" providerId="LiveId" clId="{FD41A5BF-F172-4461-9C88-5C54E75C72B9}" dt="2025-06-12T03:44:59.665" v="414" actId="47"/>
        <pc:sldMkLst>
          <pc:docMk/>
          <pc:sldMk cId="1779528217" sldId="1292"/>
        </pc:sldMkLst>
      </pc:sldChg>
      <pc:sldChg chg="del">
        <pc:chgData name="Dr.Alaeldin Elgizuli" userId="0ae9b7cacb5388bf" providerId="LiveId" clId="{FD41A5BF-F172-4461-9C88-5C54E75C72B9}" dt="2025-06-12T03:45:00.107" v="415" actId="47"/>
        <pc:sldMkLst>
          <pc:docMk/>
          <pc:sldMk cId="998892877" sldId="1293"/>
        </pc:sldMkLst>
      </pc:sldChg>
      <pc:sldChg chg="del">
        <pc:chgData name="Dr.Alaeldin Elgizuli" userId="0ae9b7cacb5388bf" providerId="LiveId" clId="{FD41A5BF-F172-4461-9C88-5C54E75C72B9}" dt="2025-06-12T03:44:59.233" v="413" actId="47"/>
        <pc:sldMkLst>
          <pc:docMk/>
          <pc:sldMk cId="3473781056" sldId="1294"/>
        </pc:sldMkLst>
      </pc:sldChg>
      <pc:sldChg chg="del">
        <pc:chgData name="Dr.Alaeldin Elgizuli" userId="0ae9b7cacb5388bf" providerId="LiveId" clId="{FD41A5BF-F172-4461-9C88-5C54E75C72B9}" dt="2025-06-12T03:45:00.947" v="416" actId="47"/>
        <pc:sldMkLst>
          <pc:docMk/>
          <pc:sldMk cId="3160249815" sldId="1295"/>
        </pc:sldMkLst>
      </pc:sldChg>
      <pc:sldChg chg="del">
        <pc:chgData name="Dr.Alaeldin Elgizuli" userId="0ae9b7cacb5388bf" providerId="LiveId" clId="{FD41A5BF-F172-4461-9C88-5C54E75C72B9}" dt="2025-06-12T03:45:01.508" v="417" actId="47"/>
        <pc:sldMkLst>
          <pc:docMk/>
          <pc:sldMk cId="718918148" sldId="1297"/>
        </pc:sldMkLst>
      </pc:sldChg>
      <pc:sldChg chg="del">
        <pc:chgData name="Dr.Alaeldin Elgizuli" userId="0ae9b7cacb5388bf" providerId="LiveId" clId="{FD41A5BF-F172-4461-9C88-5C54E75C72B9}" dt="2025-06-12T03:45:01.917" v="418" actId="47"/>
        <pc:sldMkLst>
          <pc:docMk/>
          <pc:sldMk cId="2182825611" sldId="1298"/>
        </pc:sldMkLst>
      </pc:sldChg>
      <pc:sldChg chg="del">
        <pc:chgData name="Dr.Alaeldin Elgizuli" userId="0ae9b7cacb5388bf" providerId="LiveId" clId="{FD41A5BF-F172-4461-9C88-5C54E75C72B9}" dt="2025-06-12T03:45:02.826" v="419" actId="47"/>
        <pc:sldMkLst>
          <pc:docMk/>
          <pc:sldMk cId="1543111244" sldId="1300"/>
        </pc:sldMkLst>
      </pc:sldChg>
      <pc:sldChg chg="add del">
        <pc:chgData name="Dr.Alaeldin Elgizuli" userId="0ae9b7cacb5388bf" providerId="LiveId" clId="{FD41A5BF-F172-4461-9C88-5C54E75C72B9}" dt="2025-06-12T03:45:08.796" v="422" actId="47"/>
        <pc:sldMkLst>
          <pc:docMk/>
          <pc:sldMk cId="2115168529" sldId="1302"/>
        </pc:sldMkLst>
      </pc:sldChg>
      <pc:sldChg chg="add del">
        <pc:chgData name="Dr.Alaeldin Elgizuli" userId="0ae9b7cacb5388bf" providerId="LiveId" clId="{FD41A5BF-F172-4461-9C88-5C54E75C72B9}" dt="2025-06-12T05:09:09.090" v="900" actId="47"/>
        <pc:sldMkLst>
          <pc:docMk/>
          <pc:sldMk cId="4134868305" sldId="1303"/>
        </pc:sldMkLst>
      </pc:sldChg>
      <pc:sldChg chg="add del">
        <pc:chgData name="Dr.Alaeldin Elgizuli" userId="0ae9b7cacb5388bf" providerId="LiveId" clId="{FD41A5BF-F172-4461-9C88-5C54E75C72B9}" dt="2025-06-12T05:09:10.024" v="901" actId="47"/>
        <pc:sldMkLst>
          <pc:docMk/>
          <pc:sldMk cId="1109456002" sldId="1304"/>
        </pc:sldMkLst>
      </pc:sldChg>
      <pc:sldChg chg="add del">
        <pc:chgData name="Dr.Alaeldin Elgizuli" userId="0ae9b7cacb5388bf" providerId="LiveId" clId="{FD41A5BF-F172-4461-9C88-5C54E75C72B9}" dt="2025-06-12T05:09:11.061" v="902" actId="47"/>
        <pc:sldMkLst>
          <pc:docMk/>
          <pc:sldMk cId="1157097753" sldId="1305"/>
        </pc:sldMkLst>
      </pc:sldChg>
      <pc:sldChg chg="add del">
        <pc:chgData name="Dr.Alaeldin Elgizuli" userId="0ae9b7cacb5388bf" providerId="LiveId" clId="{FD41A5BF-F172-4461-9C88-5C54E75C72B9}" dt="2025-06-12T05:09:12.474" v="903" actId="47"/>
        <pc:sldMkLst>
          <pc:docMk/>
          <pc:sldMk cId="1367934859" sldId="1306"/>
        </pc:sldMkLst>
      </pc:sldChg>
      <pc:sldChg chg="add del">
        <pc:chgData name="Dr.Alaeldin Elgizuli" userId="0ae9b7cacb5388bf" providerId="LiveId" clId="{FD41A5BF-F172-4461-9C88-5C54E75C72B9}" dt="2025-06-12T05:09:13.409" v="904" actId="47"/>
        <pc:sldMkLst>
          <pc:docMk/>
          <pc:sldMk cId="3561101606" sldId="1307"/>
        </pc:sldMkLst>
      </pc:sldChg>
      <pc:sldChg chg="add del">
        <pc:chgData name="Dr.Alaeldin Elgizuli" userId="0ae9b7cacb5388bf" providerId="LiveId" clId="{FD41A5BF-F172-4461-9C88-5C54E75C72B9}" dt="2025-06-12T05:09:14.956" v="905" actId="47"/>
        <pc:sldMkLst>
          <pc:docMk/>
          <pc:sldMk cId="2598977886" sldId="1308"/>
        </pc:sldMkLst>
      </pc:sldChg>
      <pc:sldChg chg="modSp add del mod">
        <pc:chgData name="Dr.Alaeldin Elgizuli" userId="0ae9b7cacb5388bf" providerId="LiveId" clId="{FD41A5BF-F172-4461-9C88-5C54E75C72B9}" dt="2025-06-12T09:04:02.600" v="2072" actId="47"/>
        <pc:sldMkLst>
          <pc:docMk/>
          <pc:sldMk cId="1041674320" sldId="1309"/>
        </pc:sldMkLst>
      </pc:sldChg>
      <pc:sldChg chg="modSp add del mod">
        <pc:chgData name="Dr.Alaeldin Elgizuli" userId="0ae9b7cacb5388bf" providerId="LiveId" clId="{FD41A5BF-F172-4461-9C88-5C54E75C72B9}" dt="2025-06-12T09:04:03.815" v="2073" actId="47"/>
        <pc:sldMkLst>
          <pc:docMk/>
          <pc:sldMk cId="3877743804" sldId="1310"/>
        </pc:sldMkLst>
      </pc:sldChg>
      <pc:sldChg chg="add del">
        <pc:chgData name="Dr.Alaeldin Elgizuli" userId="0ae9b7cacb5388bf" providerId="LiveId" clId="{FD41A5BF-F172-4461-9C88-5C54E75C72B9}" dt="2025-06-12T05:09:08.126" v="899" actId="47"/>
        <pc:sldMkLst>
          <pc:docMk/>
          <pc:sldMk cId="3225403767" sldId="1311"/>
        </pc:sldMkLst>
      </pc:sldChg>
      <pc:sldChg chg="modSp add del mod">
        <pc:chgData name="Dr.Alaeldin Elgizuli" userId="0ae9b7cacb5388bf" providerId="LiveId" clId="{FD41A5BF-F172-4461-9C88-5C54E75C72B9}" dt="2025-06-12T09:04:05.105" v="2074" actId="47"/>
        <pc:sldMkLst>
          <pc:docMk/>
          <pc:sldMk cId="55895137" sldId="1312"/>
        </pc:sldMkLst>
      </pc:sldChg>
      <pc:sldChg chg="modSp add del mod">
        <pc:chgData name="Dr.Alaeldin Elgizuli" userId="0ae9b7cacb5388bf" providerId="LiveId" clId="{FD41A5BF-F172-4461-9C88-5C54E75C72B9}" dt="2025-06-12T09:04:43.795" v="2083" actId="47"/>
        <pc:sldMkLst>
          <pc:docMk/>
          <pc:sldMk cId="2772914463" sldId="1313"/>
        </pc:sldMkLst>
      </pc:sldChg>
      <pc:sldChg chg="add del">
        <pc:chgData name="Dr.Alaeldin Elgizuli" userId="0ae9b7cacb5388bf" providerId="LiveId" clId="{FD41A5BF-F172-4461-9C88-5C54E75C72B9}" dt="2025-06-12T05:09:06.957" v="898" actId="47"/>
        <pc:sldMkLst>
          <pc:docMk/>
          <pc:sldMk cId="4241193513" sldId="1314"/>
        </pc:sldMkLst>
      </pc:sldChg>
      <pc:sldChg chg="modSp add del mod">
        <pc:chgData name="Dr.Alaeldin Elgizuli" userId="0ae9b7cacb5388bf" providerId="LiveId" clId="{FD41A5BF-F172-4461-9C88-5C54E75C72B9}" dt="2025-06-12T23:41:01.151" v="2414" actId="255"/>
        <pc:sldMkLst>
          <pc:docMk/>
          <pc:sldMk cId="2780110955" sldId="1315"/>
        </pc:sldMkLst>
        <pc:spChg chg="mod">
          <ac:chgData name="Dr.Alaeldin Elgizuli" userId="0ae9b7cacb5388bf" providerId="LiveId" clId="{FD41A5BF-F172-4461-9C88-5C54E75C72B9}" dt="2025-06-12T09:08:54.842" v="2129" actId="6549"/>
          <ac:spMkLst>
            <pc:docMk/>
            <pc:sldMk cId="2780110955" sldId="1315"/>
            <ac:spMk id="25" creationId="{C555D919-5007-D476-D994-942CD5B5099D}"/>
          </ac:spMkLst>
        </pc:spChg>
        <pc:spChg chg="mod">
          <ac:chgData name="Dr.Alaeldin Elgizuli" userId="0ae9b7cacb5388bf" providerId="LiveId" clId="{FD41A5BF-F172-4461-9C88-5C54E75C72B9}" dt="2025-06-12T23:41:01.151" v="2414" actId="255"/>
          <ac:spMkLst>
            <pc:docMk/>
            <pc:sldMk cId="2780110955" sldId="1315"/>
            <ac:spMk id="31" creationId="{5634C0EA-1441-71FB-1BE2-4E07BF526DDF}"/>
          </ac:spMkLst>
        </pc:spChg>
      </pc:sldChg>
      <pc:sldChg chg="add del">
        <pc:chgData name="Dr.Alaeldin Elgizuli" userId="0ae9b7cacb5388bf" providerId="LiveId" clId="{FD41A5BF-F172-4461-9C88-5C54E75C72B9}" dt="2025-06-12T05:09:06.151" v="897" actId="47"/>
        <pc:sldMkLst>
          <pc:docMk/>
          <pc:sldMk cId="2686954229" sldId="1316"/>
        </pc:sldMkLst>
      </pc:sldChg>
      <pc:sldChg chg="add del">
        <pc:chgData name="Dr.Alaeldin Elgizuli" userId="0ae9b7cacb5388bf" providerId="LiveId" clId="{FD41A5BF-F172-4461-9C88-5C54E75C72B9}" dt="2025-06-12T05:09:04.147" v="895" actId="47"/>
        <pc:sldMkLst>
          <pc:docMk/>
          <pc:sldMk cId="2877410492" sldId="1317"/>
        </pc:sldMkLst>
      </pc:sldChg>
      <pc:sldChg chg="add del">
        <pc:chgData name="Dr.Alaeldin Elgizuli" userId="0ae9b7cacb5388bf" providerId="LiveId" clId="{FD41A5BF-F172-4461-9C88-5C54E75C72B9}" dt="2025-06-12T05:09:05.378" v="896" actId="47"/>
        <pc:sldMkLst>
          <pc:docMk/>
          <pc:sldMk cId="116560544" sldId="1318"/>
        </pc:sldMkLst>
      </pc:sldChg>
      <pc:sldChg chg="modSp add del mod">
        <pc:chgData name="Dr.Alaeldin Elgizuli" userId="0ae9b7cacb5388bf" providerId="LiveId" clId="{FD41A5BF-F172-4461-9C88-5C54E75C72B9}" dt="2025-06-12T15:37:58.525" v="2255" actId="47"/>
        <pc:sldMkLst>
          <pc:docMk/>
          <pc:sldMk cId="3753326763" sldId="1319"/>
        </pc:sldMkLst>
      </pc:sldChg>
      <pc:sldChg chg="modSp add mod">
        <pc:chgData name="Dr.Alaeldin Elgizuli" userId="0ae9b7cacb5388bf" providerId="LiveId" clId="{FD41A5BF-F172-4461-9C88-5C54E75C72B9}" dt="2025-06-12T15:49:39.162" v="2355" actId="20577"/>
        <pc:sldMkLst>
          <pc:docMk/>
          <pc:sldMk cId="1926829092" sldId="1320"/>
        </pc:sldMkLst>
        <pc:spChg chg="mod">
          <ac:chgData name="Dr.Alaeldin Elgizuli" userId="0ae9b7cacb5388bf" providerId="LiveId" clId="{FD41A5BF-F172-4461-9C88-5C54E75C72B9}" dt="2025-06-12T15:40:34.428" v="2261"/>
          <ac:spMkLst>
            <pc:docMk/>
            <pc:sldMk cId="1926829092" sldId="1320"/>
            <ac:spMk id="25" creationId="{3086A057-6062-9F56-98D0-892CC928192E}"/>
          </ac:spMkLst>
        </pc:spChg>
        <pc:spChg chg="mod">
          <ac:chgData name="Dr.Alaeldin Elgizuli" userId="0ae9b7cacb5388bf" providerId="LiveId" clId="{FD41A5BF-F172-4461-9C88-5C54E75C72B9}" dt="2025-06-12T15:49:39.162" v="2355" actId="20577"/>
          <ac:spMkLst>
            <pc:docMk/>
            <pc:sldMk cId="1926829092" sldId="1320"/>
            <ac:spMk id="31" creationId="{A7DDDE3D-3B58-EE51-315E-98D834DF00C6}"/>
          </ac:spMkLst>
        </pc:spChg>
      </pc:sldChg>
      <pc:sldChg chg="modSp add mod">
        <pc:chgData name="Dr.Alaeldin Elgizuli" userId="0ae9b7cacb5388bf" providerId="LiveId" clId="{FD41A5BF-F172-4461-9C88-5C54E75C72B9}" dt="2025-06-12T15:47:55.037" v="2347" actId="113"/>
        <pc:sldMkLst>
          <pc:docMk/>
          <pc:sldMk cId="3777074318" sldId="1321"/>
        </pc:sldMkLst>
        <pc:spChg chg="mod">
          <ac:chgData name="Dr.Alaeldin Elgizuli" userId="0ae9b7cacb5388bf" providerId="LiveId" clId="{FD41A5BF-F172-4461-9C88-5C54E75C72B9}" dt="2025-06-12T15:44:57.630" v="2291" actId="6549"/>
          <ac:spMkLst>
            <pc:docMk/>
            <pc:sldMk cId="3777074318" sldId="1321"/>
            <ac:spMk id="25" creationId="{4328532B-822D-7A76-6046-6F4B03702F15}"/>
          </ac:spMkLst>
        </pc:spChg>
        <pc:spChg chg="mod">
          <ac:chgData name="Dr.Alaeldin Elgizuli" userId="0ae9b7cacb5388bf" providerId="LiveId" clId="{FD41A5BF-F172-4461-9C88-5C54E75C72B9}" dt="2025-06-12T15:47:55.037" v="2347" actId="113"/>
          <ac:spMkLst>
            <pc:docMk/>
            <pc:sldMk cId="3777074318" sldId="1321"/>
            <ac:spMk id="31" creationId="{384FBF41-2887-E310-36F1-99A1A42F5F56}"/>
          </ac:spMkLst>
        </pc:spChg>
      </pc:sldChg>
      <pc:sldChg chg="addSp delSp modSp add mod">
        <pc:chgData name="Dr.Alaeldin Elgizuli" userId="0ae9b7cacb5388bf" providerId="LiveId" clId="{FD41A5BF-F172-4461-9C88-5C54E75C72B9}" dt="2025-06-13T00:00:42.340" v="2656" actId="20577"/>
        <pc:sldMkLst>
          <pc:docMk/>
          <pc:sldMk cId="789711831" sldId="1322"/>
        </pc:sldMkLst>
        <pc:spChg chg="mod">
          <ac:chgData name="Dr.Alaeldin Elgizuli" userId="0ae9b7cacb5388bf" providerId="LiveId" clId="{FD41A5BF-F172-4461-9C88-5C54E75C72B9}" dt="2025-06-12T15:48:33.521" v="2353" actId="6549"/>
          <ac:spMkLst>
            <pc:docMk/>
            <pc:sldMk cId="789711831" sldId="1322"/>
            <ac:spMk id="25" creationId="{DF095075-B29D-EDB7-0632-C21CD6D87CE5}"/>
          </ac:spMkLst>
        </pc:spChg>
        <pc:spChg chg="mod">
          <ac:chgData name="Dr.Alaeldin Elgizuli" userId="0ae9b7cacb5388bf" providerId="LiveId" clId="{FD41A5BF-F172-4461-9C88-5C54E75C72B9}" dt="2025-06-13T00:00:42.340" v="2656" actId="20577"/>
          <ac:spMkLst>
            <pc:docMk/>
            <pc:sldMk cId="789711831" sldId="1322"/>
            <ac:spMk id="31" creationId="{1E857B6A-7DB8-DDB8-E4A8-42BCD93A4E78}"/>
          </ac:spMkLst>
        </pc:spChg>
      </pc:sldChg>
      <pc:sldChg chg="modSp add mod">
        <pc:chgData name="Dr.Alaeldin Elgizuli" userId="0ae9b7cacb5388bf" providerId="LiveId" clId="{FD41A5BF-F172-4461-9C88-5C54E75C72B9}" dt="2025-06-13T00:09:29.989" v="2712" actId="113"/>
        <pc:sldMkLst>
          <pc:docMk/>
          <pc:sldMk cId="3573618429" sldId="1323"/>
        </pc:sldMkLst>
        <pc:spChg chg="mod">
          <ac:chgData name="Dr.Alaeldin Elgizuli" userId="0ae9b7cacb5388bf" providerId="LiveId" clId="{FD41A5BF-F172-4461-9C88-5C54E75C72B9}" dt="2025-06-13T00:05:12.152" v="2672" actId="121"/>
          <ac:spMkLst>
            <pc:docMk/>
            <pc:sldMk cId="3573618429" sldId="1323"/>
            <ac:spMk id="25" creationId="{6334DC0C-EE4D-9706-A4C3-CB409E38C9AF}"/>
          </ac:spMkLst>
        </pc:spChg>
        <pc:spChg chg="mod">
          <ac:chgData name="Dr.Alaeldin Elgizuli" userId="0ae9b7cacb5388bf" providerId="LiveId" clId="{FD41A5BF-F172-4461-9C88-5C54E75C72B9}" dt="2025-06-13T00:09:29.989" v="2712" actId="113"/>
          <ac:spMkLst>
            <pc:docMk/>
            <pc:sldMk cId="3573618429" sldId="1323"/>
            <ac:spMk id="31" creationId="{899B0528-5E22-D3BD-AE83-A566D7FCCB34}"/>
          </ac:spMkLst>
        </pc:spChg>
      </pc:sldChg>
      <pc:sldChg chg="modSp add mod">
        <pc:chgData name="Dr.Alaeldin Elgizuli" userId="0ae9b7cacb5388bf" providerId="LiveId" clId="{FD41A5BF-F172-4461-9C88-5C54E75C72B9}" dt="2025-06-13T00:15:50.428" v="2794" actId="255"/>
        <pc:sldMkLst>
          <pc:docMk/>
          <pc:sldMk cId="182278251" sldId="1324"/>
        </pc:sldMkLst>
        <pc:spChg chg="mod">
          <ac:chgData name="Dr.Alaeldin Elgizuli" userId="0ae9b7cacb5388bf" providerId="LiveId" clId="{FD41A5BF-F172-4461-9C88-5C54E75C72B9}" dt="2025-06-13T00:10:50.965" v="2728" actId="2711"/>
          <ac:spMkLst>
            <pc:docMk/>
            <pc:sldMk cId="182278251" sldId="1324"/>
            <ac:spMk id="25" creationId="{968DDE82-6649-418E-1EBC-63DC7BB61D09}"/>
          </ac:spMkLst>
        </pc:spChg>
        <pc:spChg chg="mod">
          <ac:chgData name="Dr.Alaeldin Elgizuli" userId="0ae9b7cacb5388bf" providerId="LiveId" clId="{FD41A5BF-F172-4461-9C88-5C54E75C72B9}" dt="2025-06-13T00:15:50.428" v="2794" actId="255"/>
          <ac:spMkLst>
            <pc:docMk/>
            <pc:sldMk cId="182278251" sldId="1324"/>
            <ac:spMk id="31" creationId="{B482351D-57D2-2612-6AE1-9833B3EFA841}"/>
          </ac:spMkLst>
        </pc:spChg>
      </pc:sldChg>
      <pc:sldChg chg="modSp add mod">
        <pc:chgData name="Dr.Alaeldin Elgizuli" userId="0ae9b7cacb5388bf" providerId="LiveId" clId="{FD41A5BF-F172-4461-9C88-5C54E75C72B9}" dt="2025-06-13T00:20:05.529" v="2837" actId="255"/>
        <pc:sldMkLst>
          <pc:docMk/>
          <pc:sldMk cId="2743504803" sldId="1325"/>
        </pc:sldMkLst>
        <pc:spChg chg="mod">
          <ac:chgData name="Dr.Alaeldin Elgizuli" userId="0ae9b7cacb5388bf" providerId="LiveId" clId="{FD41A5BF-F172-4461-9C88-5C54E75C72B9}" dt="2025-06-13T00:19:12.374" v="2824" actId="255"/>
          <ac:spMkLst>
            <pc:docMk/>
            <pc:sldMk cId="2743504803" sldId="1325"/>
            <ac:spMk id="25" creationId="{BCB448C7-274A-DDDB-549C-C2FD2206FA8A}"/>
          </ac:spMkLst>
        </pc:spChg>
        <pc:spChg chg="mod">
          <ac:chgData name="Dr.Alaeldin Elgizuli" userId="0ae9b7cacb5388bf" providerId="LiveId" clId="{FD41A5BF-F172-4461-9C88-5C54E75C72B9}" dt="2025-06-13T00:20:05.529" v="2837" actId="255"/>
          <ac:spMkLst>
            <pc:docMk/>
            <pc:sldMk cId="2743504803" sldId="1325"/>
            <ac:spMk id="31" creationId="{EEDF5FBD-C76E-22F2-9D66-394D17C8AEC9}"/>
          </ac:spMkLst>
        </pc:spChg>
      </pc:sldChg>
      <pc:sldChg chg="modSp add mod">
        <pc:chgData name="Dr.Alaeldin Elgizuli" userId="0ae9b7cacb5388bf" providerId="LiveId" clId="{FD41A5BF-F172-4461-9C88-5C54E75C72B9}" dt="2025-06-13T01:28:05.216" v="2985" actId="20577"/>
        <pc:sldMkLst>
          <pc:docMk/>
          <pc:sldMk cId="2343097711" sldId="1326"/>
        </pc:sldMkLst>
        <pc:spChg chg="mod">
          <ac:chgData name="Dr.Alaeldin Elgizuli" userId="0ae9b7cacb5388bf" providerId="LiveId" clId="{FD41A5BF-F172-4461-9C88-5C54E75C72B9}" dt="2025-06-12T04:51:30.785" v="633" actId="20577"/>
          <ac:spMkLst>
            <pc:docMk/>
            <pc:sldMk cId="2343097711" sldId="1326"/>
            <ac:spMk id="25" creationId="{6F58B7C0-46DC-8351-91AE-E95019DAB2E1}"/>
          </ac:spMkLst>
        </pc:spChg>
        <pc:spChg chg="mod">
          <ac:chgData name="Dr.Alaeldin Elgizuli" userId="0ae9b7cacb5388bf" providerId="LiveId" clId="{FD41A5BF-F172-4461-9C88-5C54E75C72B9}" dt="2025-06-13T01:28:05.216" v="2985" actId="20577"/>
          <ac:spMkLst>
            <pc:docMk/>
            <pc:sldMk cId="2343097711" sldId="1326"/>
            <ac:spMk id="31" creationId="{9BB2FDFD-696D-4D92-EC9B-854CEC26E087}"/>
          </ac:spMkLst>
        </pc:spChg>
      </pc:sldChg>
      <pc:sldChg chg="modSp add mod">
        <pc:chgData name="Dr.Alaeldin Elgizuli" userId="0ae9b7cacb5388bf" providerId="LiveId" clId="{FD41A5BF-F172-4461-9C88-5C54E75C72B9}" dt="2025-06-13T01:32:59.531" v="3063" actId="20577"/>
        <pc:sldMkLst>
          <pc:docMk/>
          <pc:sldMk cId="4058919563" sldId="1327"/>
        </pc:sldMkLst>
        <pc:spChg chg="mod">
          <ac:chgData name="Dr.Alaeldin Elgizuli" userId="0ae9b7cacb5388bf" providerId="LiveId" clId="{FD41A5BF-F172-4461-9C88-5C54E75C72B9}" dt="2025-06-13T01:28:47.390" v="2986"/>
          <ac:spMkLst>
            <pc:docMk/>
            <pc:sldMk cId="4058919563" sldId="1327"/>
            <ac:spMk id="25" creationId="{FC7ACAC8-4B8B-33D7-954D-730D0EE325A0}"/>
          </ac:spMkLst>
        </pc:spChg>
        <pc:spChg chg="mod">
          <ac:chgData name="Dr.Alaeldin Elgizuli" userId="0ae9b7cacb5388bf" providerId="LiveId" clId="{FD41A5BF-F172-4461-9C88-5C54E75C72B9}" dt="2025-06-13T01:32:59.531" v="3063" actId="20577"/>
          <ac:spMkLst>
            <pc:docMk/>
            <pc:sldMk cId="4058919563" sldId="1327"/>
            <ac:spMk id="31" creationId="{C7960CF3-F48B-7257-7655-B45F3A11D2DA}"/>
          </ac:spMkLst>
        </pc:spChg>
      </pc:sldChg>
      <pc:sldChg chg="modSp add mod">
        <pc:chgData name="Dr.Alaeldin Elgizuli" userId="0ae9b7cacb5388bf" providerId="LiveId" clId="{FD41A5BF-F172-4461-9C88-5C54E75C72B9}" dt="2025-06-13T01:38:48.961" v="3139" actId="113"/>
        <pc:sldMkLst>
          <pc:docMk/>
          <pc:sldMk cId="2031961171" sldId="1328"/>
        </pc:sldMkLst>
        <pc:spChg chg="mod">
          <ac:chgData name="Dr.Alaeldin Elgizuli" userId="0ae9b7cacb5388bf" providerId="LiveId" clId="{FD41A5BF-F172-4461-9C88-5C54E75C72B9}" dt="2025-06-12T04:53:49.787" v="666"/>
          <ac:spMkLst>
            <pc:docMk/>
            <pc:sldMk cId="2031961171" sldId="1328"/>
            <ac:spMk id="25" creationId="{B619EB85-B6FE-8A6E-837B-A9B9C8037B16}"/>
          </ac:spMkLst>
        </pc:spChg>
        <pc:spChg chg="mod">
          <ac:chgData name="Dr.Alaeldin Elgizuli" userId="0ae9b7cacb5388bf" providerId="LiveId" clId="{FD41A5BF-F172-4461-9C88-5C54E75C72B9}" dt="2025-06-13T01:38:48.961" v="3139" actId="113"/>
          <ac:spMkLst>
            <pc:docMk/>
            <pc:sldMk cId="2031961171" sldId="1328"/>
            <ac:spMk id="31" creationId="{368713A6-6C84-DDE8-AF95-EC620C457EEC}"/>
          </ac:spMkLst>
        </pc:spChg>
      </pc:sldChg>
      <pc:sldChg chg="add del">
        <pc:chgData name="Dr.Alaeldin Elgizuli" userId="0ae9b7cacb5388bf" providerId="LiveId" clId="{FD41A5BF-F172-4461-9C88-5C54E75C72B9}" dt="2025-06-12T05:09:02.623" v="893" actId="47"/>
        <pc:sldMkLst>
          <pc:docMk/>
          <pc:sldMk cId="1634918722" sldId="1329"/>
        </pc:sldMkLst>
      </pc:sldChg>
      <pc:sldChg chg="add del">
        <pc:chgData name="Dr.Alaeldin Elgizuli" userId="0ae9b7cacb5388bf" providerId="LiveId" clId="{FD41A5BF-F172-4461-9C88-5C54E75C72B9}" dt="2025-06-12T05:09:03.325" v="894" actId="47"/>
        <pc:sldMkLst>
          <pc:docMk/>
          <pc:sldMk cId="2365576222" sldId="1330"/>
        </pc:sldMkLst>
      </pc:sldChg>
      <pc:sldChg chg="modSp add del mod">
        <pc:chgData name="Dr.Alaeldin Elgizuli" userId="0ae9b7cacb5388bf" providerId="LiveId" clId="{FD41A5BF-F172-4461-9C88-5C54E75C72B9}" dt="2025-06-13T01:39:32.681" v="3153" actId="47"/>
        <pc:sldMkLst>
          <pc:docMk/>
          <pc:sldMk cId="2831723366" sldId="1331"/>
        </pc:sldMkLst>
      </pc:sldChg>
      <pc:sldChg chg="add del">
        <pc:chgData name="Dr.Alaeldin Elgizuli" userId="0ae9b7cacb5388bf" providerId="LiveId" clId="{FD41A5BF-F172-4461-9C88-5C54E75C72B9}" dt="2025-06-12T05:09:01.887" v="892" actId="47"/>
        <pc:sldMkLst>
          <pc:docMk/>
          <pc:sldMk cId="2642412032" sldId="1332"/>
        </pc:sldMkLst>
      </pc:sldChg>
      <pc:sldChg chg="modSp add del mod">
        <pc:chgData name="Dr.Alaeldin Elgizuli" userId="0ae9b7cacb5388bf" providerId="LiveId" clId="{FD41A5BF-F172-4461-9C88-5C54E75C72B9}" dt="2025-06-13T01:39:14.175" v="3140" actId="47"/>
        <pc:sldMkLst>
          <pc:docMk/>
          <pc:sldMk cId="3271022647" sldId="1333"/>
        </pc:sldMkLst>
      </pc:sldChg>
      <pc:sldChg chg="modSp add del mod">
        <pc:chgData name="Dr.Alaeldin Elgizuli" userId="0ae9b7cacb5388bf" providerId="LiveId" clId="{FD41A5BF-F172-4461-9C88-5C54E75C72B9}" dt="2025-06-13T01:39:14.824" v="3141" actId="47"/>
        <pc:sldMkLst>
          <pc:docMk/>
          <pc:sldMk cId="4073465949" sldId="1334"/>
        </pc:sldMkLst>
      </pc:sldChg>
      <pc:sldChg chg="modSp add del mod">
        <pc:chgData name="Dr.Alaeldin Elgizuli" userId="0ae9b7cacb5388bf" providerId="LiveId" clId="{FD41A5BF-F172-4461-9C88-5C54E75C72B9}" dt="2025-06-13T01:39:26.508" v="3149" actId="47"/>
        <pc:sldMkLst>
          <pc:docMk/>
          <pc:sldMk cId="2684620427" sldId="1335"/>
        </pc:sldMkLst>
      </pc:sldChg>
      <pc:sldChg chg="modSp add del mod">
        <pc:chgData name="Dr.Alaeldin Elgizuli" userId="0ae9b7cacb5388bf" providerId="LiveId" clId="{FD41A5BF-F172-4461-9C88-5C54E75C72B9}" dt="2025-06-13T01:39:29.875" v="3150" actId="47"/>
        <pc:sldMkLst>
          <pc:docMk/>
          <pc:sldMk cId="4183050444" sldId="1336"/>
        </pc:sldMkLst>
      </pc:sldChg>
      <pc:sldChg chg="modSp add del mod">
        <pc:chgData name="Dr.Alaeldin Elgizuli" userId="0ae9b7cacb5388bf" providerId="LiveId" clId="{FD41A5BF-F172-4461-9C88-5C54E75C72B9}" dt="2025-06-13T01:39:15.436" v="3142" actId="47"/>
        <pc:sldMkLst>
          <pc:docMk/>
          <pc:sldMk cId="2052911880" sldId="1337"/>
        </pc:sldMkLst>
      </pc:sldChg>
      <pc:sldChg chg="modSp add del mod">
        <pc:chgData name="Dr.Alaeldin Elgizuli" userId="0ae9b7cacb5388bf" providerId="LiveId" clId="{FD41A5BF-F172-4461-9C88-5C54E75C72B9}" dt="2025-06-13T01:39:16.364" v="3143" actId="47"/>
        <pc:sldMkLst>
          <pc:docMk/>
          <pc:sldMk cId="107942836" sldId="1338"/>
        </pc:sldMkLst>
      </pc:sldChg>
      <pc:sldChg chg="modSp add del mod">
        <pc:chgData name="Dr.Alaeldin Elgizuli" userId="0ae9b7cacb5388bf" providerId="LiveId" clId="{FD41A5BF-F172-4461-9C88-5C54E75C72B9}" dt="2025-06-13T01:39:17.153" v="3144" actId="47"/>
        <pc:sldMkLst>
          <pc:docMk/>
          <pc:sldMk cId="2748970470" sldId="1339"/>
        </pc:sldMkLst>
      </pc:sldChg>
      <pc:sldChg chg="modSp add del mod">
        <pc:chgData name="Dr.Alaeldin Elgizuli" userId="0ae9b7cacb5388bf" providerId="LiveId" clId="{FD41A5BF-F172-4461-9C88-5C54E75C72B9}" dt="2025-06-13T01:39:17.691" v="3145" actId="47"/>
        <pc:sldMkLst>
          <pc:docMk/>
          <pc:sldMk cId="3758629654" sldId="1340"/>
        </pc:sldMkLst>
      </pc:sldChg>
      <pc:sldChg chg="modSp add del mod">
        <pc:chgData name="Dr.Alaeldin Elgizuli" userId="0ae9b7cacb5388bf" providerId="LiveId" clId="{FD41A5BF-F172-4461-9C88-5C54E75C72B9}" dt="2025-06-13T01:39:20.135" v="3146" actId="47"/>
        <pc:sldMkLst>
          <pc:docMk/>
          <pc:sldMk cId="3218965323" sldId="1341"/>
        </pc:sldMkLst>
      </pc:sldChg>
      <pc:sldChg chg="add del">
        <pc:chgData name="Dr.Alaeldin Elgizuli" userId="0ae9b7cacb5388bf" providerId="LiveId" clId="{FD41A5BF-F172-4461-9C88-5C54E75C72B9}" dt="2025-06-13T01:39:22.019" v="3147" actId="47"/>
        <pc:sldMkLst>
          <pc:docMk/>
          <pc:sldMk cId="1161892365" sldId="1342"/>
        </pc:sldMkLst>
      </pc:sldChg>
      <pc:sldChg chg="modSp add del mod">
        <pc:chgData name="Dr.Alaeldin Elgizuli" userId="0ae9b7cacb5388bf" providerId="LiveId" clId="{FD41A5BF-F172-4461-9C88-5C54E75C72B9}" dt="2025-06-13T01:39:23.837" v="3148" actId="47"/>
        <pc:sldMkLst>
          <pc:docMk/>
          <pc:sldMk cId="1814756320" sldId="1343"/>
        </pc:sldMkLst>
      </pc:sldChg>
      <pc:sldChg chg="modSp add del mod">
        <pc:chgData name="Dr.Alaeldin Elgizuli" userId="0ae9b7cacb5388bf" providerId="LiveId" clId="{FD41A5BF-F172-4461-9C88-5C54E75C72B9}" dt="2025-06-13T01:39:30.876" v="3151" actId="47"/>
        <pc:sldMkLst>
          <pc:docMk/>
          <pc:sldMk cId="2380660886" sldId="1344"/>
        </pc:sldMkLst>
      </pc:sldChg>
      <pc:sldChg chg="modSp add del mod">
        <pc:chgData name="Dr.Alaeldin Elgizuli" userId="0ae9b7cacb5388bf" providerId="LiveId" clId="{FD41A5BF-F172-4461-9C88-5C54E75C72B9}" dt="2025-06-13T01:39:31.547" v="3152" actId="47"/>
        <pc:sldMkLst>
          <pc:docMk/>
          <pc:sldMk cId="1606797960" sldId="1345"/>
        </pc:sldMkLst>
      </pc:sldChg>
      <pc:sldChg chg="modSp add del mod">
        <pc:chgData name="Dr.Alaeldin Elgizuli" userId="0ae9b7cacb5388bf" providerId="LiveId" clId="{FD41A5BF-F172-4461-9C88-5C54E75C72B9}" dt="2025-06-13T01:39:38.898" v="3154" actId="47"/>
        <pc:sldMkLst>
          <pc:docMk/>
          <pc:sldMk cId="314480420" sldId="1346"/>
        </pc:sldMkLst>
      </pc:sldChg>
      <pc:sldChg chg="add del">
        <pc:chgData name="Dr.Alaeldin Elgizuli" userId="0ae9b7cacb5388bf" providerId="LiveId" clId="{FD41A5BF-F172-4461-9C88-5C54E75C72B9}" dt="2025-06-12T06:50:15.691" v="1458" actId="47"/>
        <pc:sldMkLst>
          <pc:docMk/>
          <pc:sldMk cId="832034823" sldId="1347"/>
        </pc:sldMkLst>
      </pc:sldChg>
      <pc:sldChg chg="add del">
        <pc:chgData name="Dr.Alaeldin Elgizuli" userId="0ae9b7cacb5388bf" providerId="LiveId" clId="{FD41A5BF-F172-4461-9C88-5C54E75C72B9}" dt="2025-06-12T05:08:59.986" v="890" actId="47"/>
        <pc:sldMkLst>
          <pc:docMk/>
          <pc:sldMk cId="2457641265" sldId="1347"/>
        </pc:sldMkLst>
      </pc:sldChg>
      <pc:sldChg chg="add del">
        <pc:chgData name="Dr.Alaeldin Elgizuli" userId="0ae9b7cacb5388bf" providerId="LiveId" clId="{FD41A5BF-F172-4461-9C88-5C54E75C72B9}" dt="2025-06-12T06:47:39.013" v="1426" actId="2696"/>
        <pc:sldMkLst>
          <pc:docMk/>
          <pc:sldMk cId="3446539315" sldId="1347"/>
        </pc:sldMkLst>
      </pc:sldChg>
      <pc:sldChg chg="add del">
        <pc:chgData name="Dr.Alaeldin Elgizuli" userId="0ae9b7cacb5388bf" providerId="LiveId" clId="{FD41A5BF-F172-4461-9C88-5C54E75C72B9}" dt="2025-06-12T05:09:00.901" v="891" actId="47"/>
        <pc:sldMkLst>
          <pc:docMk/>
          <pc:sldMk cId="1592033344" sldId="1348"/>
        </pc:sldMkLst>
      </pc:sldChg>
      <pc:sldChg chg="modSp add mod">
        <pc:chgData name="Dr.Alaeldin Elgizuli" userId="0ae9b7cacb5388bf" providerId="LiveId" clId="{FD41A5BF-F172-4461-9C88-5C54E75C72B9}" dt="2025-06-12T06:54:47.819" v="1483" actId="20577"/>
        <pc:sldMkLst>
          <pc:docMk/>
          <pc:sldMk cId="3240022212" sldId="1348"/>
        </pc:sldMkLst>
        <pc:spChg chg="mod">
          <ac:chgData name="Dr.Alaeldin Elgizuli" userId="0ae9b7cacb5388bf" providerId="LiveId" clId="{FD41A5BF-F172-4461-9C88-5C54E75C72B9}" dt="2025-06-12T06:49:23.518" v="1453" actId="14100"/>
          <ac:spMkLst>
            <pc:docMk/>
            <pc:sldMk cId="3240022212" sldId="1348"/>
            <ac:spMk id="25" creationId="{BE4AE512-7C23-CCE5-157C-9899F972A35A}"/>
          </ac:spMkLst>
        </pc:spChg>
        <pc:spChg chg="mod">
          <ac:chgData name="Dr.Alaeldin Elgizuli" userId="0ae9b7cacb5388bf" providerId="LiveId" clId="{FD41A5BF-F172-4461-9C88-5C54E75C72B9}" dt="2025-06-12T06:54:47.819" v="1483" actId="20577"/>
          <ac:spMkLst>
            <pc:docMk/>
            <pc:sldMk cId="3240022212" sldId="1348"/>
            <ac:spMk id="31" creationId="{C964C023-0957-4807-B96F-C4E212EE930A}"/>
          </ac:spMkLst>
        </pc:spChg>
      </pc:sldChg>
      <pc:sldChg chg="add">
        <pc:chgData name="Dr.Alaeldin Elgizuli" userId="0ae9b7cacb5388bf" providerId="LiveId" clId="{FD41A5BF-F172-4461-9C88-5C54E75C72B9}" dt="2025-06-12T06:51:29.166" v="1460"/>
        <pc:sldMkLst>
          <pc:docMk/>
          <pc:sldMk cId="320376403" sldId="1349"/>
        </pc:sldMkLst>
      </pc:sldChg>
      <pc:sldChg chg="addSp modSp add del mod">
        <pc:chgData name="Dr.Alaeldin Elgizuli" userId="0ae9b7cacb5388bf" providerId="LiveId" clId="{FD41A5BF-F172-4461-9C88-5C54E75C72B9}" dt="2025-06-12T06:51:13.484" v="1459" actId="2696"/>
        <pc:sldMkLst>
          <pc:docMk/>
          <pc:sldMk cId="2437662291" sldId="1349"/>
        </pc:sldMkLst>
      </pc:sldChg>
      <pc:sldChg chg="modSp add del mod">
        <pc:chgData name="Dr.Alaeldin Elgizuli" userId="0ae9b7cacb5388bf" providerId="LiveId" clId="{FD41A5BF-F172-4461-9C88-5C54E75C72B9}" dt="2025-06-12T06:51:49.704" v="1461" actId="2696"/>
        <pc:sldMkLst>
          <pc:docMk/>
          <pc:sldMk cId="860896009" sldId="1350"/>
        </pc:sldMkLst>
      </pc:sldChg>
      <pc:sldChg chg="add">
        <pc:chgData name="Dr.Alaeldin Elgizuli" userId="0ae9b7cacb5388bf" providerId="LiveId" clId="{FD41A5BF-F172-4461-9C88-5C54E75C72B9}" dt="2025-06-12T06:51:57.153" v="1462"/>
        <pc:sldMkLst>
          <pc:docMk/>
          <pc:sldMk cId="1214239974" sldId="1350"/>
        </pc:sldMkLst>
      </pc:sldChg>
      <pc:sldChg chg="modSp add del mod">
        <pc:chgData name="Dr.Alaeldin Elgizuli" userId="0ae9b7cacb5388bf" providerId="LiveId" clId="{FD41A5BF-F172-4461-9C88-5C54E75C72B9}" dt="2025-06-12T06:46:18.514" v="1424" actId="47"/>
        <pc:sldMkLst>
          <pc:docMk/>
          <pc:sldMk cId="2776137075" sldId="1351"/>
        </pc:sldMkLst>
      </pc:sldChg>
      <pc:sldChg chg="modSp add del mod">
        <pc:chgData name="Dr.Alaeldin Elgizuli" userId="0ae9b7cacb5388bf" providerId="LiveId" clId="{FD41A5BF-F172-4461-9C88-5C54E75C72B9}" dt="2025-06-12T06:35:09.531" v="1246" actId="2696"/>
        <pc:sldMkLst>
          <pc:docMk/>
          <pc:sldMk cId="1468565337" sldId="1352"/>
        </pc:sldMkLst>
      </pc:sldChg>
      <pc:sldChg chg="modSp add mod">
        <pc:chgData name="Dr.Alaeldin Elgizuli" userId="0ae9b7cacb5388bf" providerId="LiveId" clId="{FD41A5BF-F172-4461-9C88-5C54E75C72B9}" dt="2025-06-12T06:39:45.937" v="1343" actId="20577"/>
        <pc:sldMkLst>
          <pc:docMk/>
          <pc:sldMk cId="3971400046" sldId="1352"/>
        </pc:sldMkLst>
        <pc:spChg chg="mod">
          <ac:chgData name="Dr.Alaeldin Elgizuli" userId="0ae9b7cacb5388bf" providerId="LiveId" clId="{FD41A5BF-F172-4461-9C88-5C54E75C72B9}" dt="2025-06-12T06:37:26.285" v="1309" actId="14100"/>
          <ac:spMkLst>
            <pc:docMk/>
            <pc:sldMk cId="3971400046" sldId="1352"/>
            <ac:spMk id="25" creationId="{F97F4CC7-5B33-D9DB-CEE1-0841D01B21DB}"/>
          </ac:spMkLst>
        </pc:spChg>
        <pc:spChg chg="mod">
          <ac:chgData name="Dr.Alaeldin Elgizuli" userId="0ae9b7cacb5388bf" providerId="LiveId" clId="{FD41A5BF-F172-4461-9C88-5C54E75C72B9}" dt="2025-06-12T06:39:45.937" v="1343" actId="20577"/>
          <ac:spMkLst>
            <pc:docMk/>
            <pc:sldMk cId="3971400046" sldId="1352"/>
            <ac:spMk id="31" creationId="{4EB28846-ADFD-D808-9F3A-05CF97D84196}"/>
          </ac:spMkLst>
        </pc:spChg>
      </pc:sldChg>
      <pc:sldChg chg="modSp add mod">
        <pc:chgData name="Dr.Alaeldin Elgizuli" userId="0ae9b7cacb5388bf" providerId="LiveId" clId="{FD41A5BF-F172-4461-9C88-5C54E75C72B9}" dt="2025-06-12T07:11:29.842" v="1682" actId="113"/>
        <pc:sldMkLst>
          <pc:docMk/>
          <pc:sldMk cId="1531443694" sldId="1353"/>
        </pc:sldMkLst>
        <pc:spChg chg="mod">
          <ac:chgData name="Dr.Alaeldin Elgizuli" userId="0ae9b7cacb5388bf" providerId="LiveId" clId="{FD41A5BF-F172-4461-9C88-5C54E75C72B9}" dt="2025-06-12T07:11:29.842" v="1682" actId="113"/>
          <ac:spMkLst>
            <pc:docMk/>
            <pc:sldMk cId="1531443694" sldId="1353"/>
            <ac:spMk id="31" creationId="{58264709-0197-2364-358F-BF197AB17964}"/>
          </ac:spMkLst>
        </pc:spChg>
      </pc:sldChg>
      <pc:sldChg chg="modSp add del mod">
        <pc:chgData name="Dr.Alaeldin Elgizuli" userId="0ae9b7cacb5388bf" providerId="LiveId" clId="{FD41A5BF-F172-4461-9C88-5C54E75C72B9}" dt="2025-06-12T07:05:20.273" v="1624" actId="2696"/>
        <pc:sldMkLst>
          <pc:docMk/>
          <pc:sldMk cId="1712033280" sldId="1353"/>
        </pc:sldMkLst>
      </pc:sldChg>
      <pc:sldChg chg="modSp add mod">
        <pc:chgData name="Dr.Alaeldin Elgizuli" userId="0ae9b7cacb5388bf" providerId="LiveId" clId="{FD41A5BF-F172-4461-9C88-5C54E75C72B9}" dt="2025-06-12T06:45:58.336" v="1423" actId="20577"/>
        <pc:sldMkLst>
          <pc:docMk/>
          <pc:sldMk cId="1777224190" sldId="1354"/>
        </pc:sldMkLst>
        <pc:spChg chg="mod">
          <ac:chgData name="Dr.Alaeldin Elgizuli" userId="0ae9b7cacb5388bf" providerId="LiveId" clId="{FD41A5BF-F172-4461-9C88-5C54E75C72B9}" dt="2025-06-12T06:41:02.695" v="1379" actId="20577"/>
          <ac:spMkLst>
            <pc:docMk/>
            <pc:sldMk cId="1777224190" sldId="1354"/>
            <ac:spMk id="25" creationId="{E25F26FE-DC1F-8179-9541-D05498B81C8F}"/>
          </ac:spMkLst>
        </pc:spChg>
        <pc:spChg chg="mod">
          <ac:chgData name="Dr.Alaeldin Elgizuli" userId="0ae9b7cacb5388bf" providerId="LiveId" clId="{FD41A5BF-F172-4461-9C88-5C54E75C72B9}" dt="2025-06-12T06:45:58.336" v="1423" actId="20577"/>
          <ac:spMkLst>
            <pc:docMk/>
            <pc:sldMk cId="1777224190" sldId="1354"/>
            <ac:spMk id="31" creationId="{CBE3F9C3-AF77-E7BA-4D60-73D66A3F8DAA}"/>
          </ac:spMkLst>
        </pc:spChg>
      </pc:sldChg>
      <pc:sldChg chg="add">
        <pc:chgData name="Dr.Alaeldin Elgizuli" userId="0ae9b7cacb5388bf" providerId="LiveId" clId="{FD41A5BF-F172-4461-9C88-5C54E75C72B9}" dt="2025-06-12T06:47:02.735" v="1425"/>
        <pc:sldMkLst>
          <pc:docMk/>
          <pc:sldMk cId="3893996120" sldId="1355"/>
        </pc:sldMkLst>
      </pc:sldChg>
      <pc:sldChg chg="modSp add mod">
        <pc:chgData name="Dr.Alaeldin Elgizuli" userId="0ae9b7cacb5388bf" providerId="LiveId" clId="{FD41A5BF-F172-4461-9C88-5C54E75C72B9}" dt="2025-06-12T23:39:00.788" v="2405" actId="2711"/>
        <pc:sldMkLst>
          <pc:docMk/>
          <pc:sldMk cId="3312262175" sldId="1356"/>
        </pc:sldMkLst>
        <pc:spChg chg="mod">
          <ac:chgData name="Dr.Alaeldin Elgizuli" userId="0ae9b7cacb5388bf" providerId="LiveId" clId="{FD41A5BF-F172-4461-9C88-5C54E75C72B9}" dt="2025-06-12T06:55:41.426" v="1491" actId="6549"/>
          <ac:spMkLst>
            <pc:docMk/>
            <pc:sldMk cId="3312262175" sldId="1356"/>
            <ac:spMk id="25" creationId="{B193E721-363B-E108-B113-44E4973E9394}"/>
          </ac:spMkLst>
        </pc:spChg>
        <pc:spChg chg="mod">
          <ac:chgData name="Dr.Alaeldin Elgizuli" userId="0ae9b7cacb5388bf" providerId="LiveId" clId="{FD41A5BF-F172-4461-9C88-5C54E75C72B9}" dt="2025-06-12T23:39:00.788" v="2405" actId="2711"/>
          <ac:spMkLst>
            <pc:docMk/>
            <pc:sldMk cId="3312262175" sldId="1356"/>
            <ac:spMk id="31" creationId="{75D830FB-E538-F8EA-C435-61D2960C91CE}"/>
          </ac:spMkLst>
        </pc:spChg>
      </pc:sldChg>
      <pc:sldChg chg="modSp add mod">
        <pc:chgData name="Dr.Alaeldin Elgizuli" userId="0ae9b7cacb5388bf" providerId="LiveId" clId="{FD41A5BF-F172-4461-9C88-5C54E75C72B9}" dt="2025-06-12T08:52:03.430" v="1941" actId="6549"/>
        <pc:sldMkLst>
          <pc:docMk/>
          <pc:sldMk cId="2914930936" sldId="1357"/>
        </pc:sldMkLst>
        <pc:spChg chg="mod">
          <ac:chgData name="Dr.Alaeldin Elgizuli" userId="0ae9b7cacb5388bf" providerId="LiveId" clId="{FD41A5BF-F172-4461-9C88-5C54E75C72B9}" dt="2025-06-12T06:56:28.662" v="1498" actId="6549"/>
          <ac:spMkLst>
            <pc:docMk/>
            <pc:sldMk cId="2914930936" sldId="1357"/>
            <ac:spMk id="25" creationId="{94E7B2A0-B7F3-BFDC-8B98-9210CFBF8AA0}"/>
          </ac:spMkLst>
        </pc:spChg>
        <pc:spChg chg="mod">
          <ac:chgData name="Dr.Alaeldin Elgizuli" userId="0ae9b7cacb5388bf" providerId="LiveId" clId="{FD41A5BF-F172-4461-9C88-5C54E75C72B9}" dt="2025-06-12T08:52:03.430" v="1941" actId="6549"/>
          <ac:spMkLst>
            <pc:docMk/>
            <pc:sldMk cId="2914930936" sldId="1357"/>
            <ac:spMk id="31" creationId="{1C8E0761-A4EF-C940-503B-660648BA0278}"/>
          </ac:spMkLst>
        </pc:spChg>
      </pc:sldChg>
      <pc:sldChg chg="modSp add del mod">
        <pc:chgData name="Dr.Alaeldin Elgizuli" userId="0ae9b7cacb5388bf" providerId="LiveId" clId="{FD41A5BF-F172-4461-9C88-5C54E75C72B9}" dt="2025-06-12T09:04:52.864" v="2085" actId="47"/>
        <pc:sldMkLst>
          <pc:docMk/>
          <pc:sldMk cId="3353584471" sldId="1358"/>
        </pc:sldMkLst>
        <pc:spChg chg="mod">
          <ac:chgData name="Dr.Alaeldin Elgizuli" userId="0ae9b7cacb5388bf" providerId="LiveId" clId="{FD41A5BF-F172-4461-9C88-5C54E75C72B9}" dt="2025-06-12T08:52:36.733" v="1943" actId="6549"/>
          <ac:spMkLst>
            <pc:docMk/>
            <pc:sldMk cId="3353584471" sldId="1358"/>
            <ac:spMk id="25" creationId="{F7DB05CC-9708-FCEA-3B1E-FE4B5CEBAF6E}"/>
          </ac:spMkLst>
        </pc:spChg>
        <pc:spChg chg="mod">
          <ac:chgData name="Dr.Alaeldin Elgizuli" userId="0ae9b7cacb5388bf" providerId="LiveId" clId="{FD41A5BF-F172-4461-9C88-5C54E75C72B9}" dt="2025-06-12T08:56:33.997" v="1990" actId="6549"/>
          <ac:spMkLst>
            <pc:docMk/>
            <pc:sldMk cId="3353584471" sldId="1358"/>
            <ac:spMk id="31" creationId="{7A19C732-AFDB-64BE-CC44-DD5E0D3723E5}"/>
          </ac:spMkLst>
        </pc:spChg>
      </pc:sldChg>
      <pc:sldChg chg="modSp add mod">
        <pc:chgData name="Dr.Alaeldin Elgizuli" userId="0ae9b7cacb5388bf" providerId="LiveId" clId="{FD41A5BF-F172-4461-9C88-5C54E75C72B9}" dt="2025-06-12T23:38:51.211" v="2404" actId="2711"/>
        <pc:sldMkLst>
          <pc:docMk/>
          <pc:sldMk cId="1466751924" sldId="1359"/>
        </pc:sldMkLst>
        <pc:spChg chg="mod">
          <ac:chgData name="Dr.Alaeldin Elgizuli" userId="0ae9b7cacb5388bf" providerId="LiveId" clId="{FD41A5BF-F172-4461-9C88-5C54E75C72B9}" dt="2025-06-12T07:19:44.507" v="1719" actId="20577"/>
          <ac:spMkLst>
            <pc:docMk/>
            <pc:sldMk cId="1466751924" sldId="1359"/>
            <ac:spMk id="25" creationId="{9C74E4F9-9B88-2D5B-B6B4-3DE7FC750743}"/>
          </ac:spMkLst>
        </pc:spChg>
        <pc:spChg chg="mod">
          <ac:chgData name="Dr.Alaeldin Elgizuli" userId="0ae9b7cacb5388bf" providerId="LiveId" clId="{FD41A5BF-F172-4461-9C88-5C54E75C72B9}" dt="2025-06-12T23:38:51.211" v="2404" actId="2711"/>
          <ac:spMkLst>
            <pc:docMk/>
            <pc:sldMk cId="1466751924" sldId="1359"/>
            <ac:spMk id="31" creationId="{8C610FF4-DB6D-A9F0-4937-51DE10B0008A}"/>
          </ac:spMkLst>
        </pc:spChg>
      </pc:sldChg>
      <pc:sldChg chg="add del">
        <pc:chgData name="Dr.Alaeldin Elgizuli" userId="0ae9b7cacb5388bf" providerId="LiveId" clId="{FD41A5BF-F172-4461-9C88-5C54E75C72B9}" dt="2025-06-12T06:57:00.325" v="1504" actId="47"/>
        <pc:sldMkLst>
          <pc:docMk/>
          <pc:sldMk cId="1909260519" sldId="1359"/>
        </pc:sldMkLst>
      </pc:sldChg>
      <pc:sldChg chg="add del">
        <pc:chgData name="Dr.Alaeldin Elgizuli" userId="0ae9b7cacb5388bf" providerId="LiveId" clId="{FD41A5BF-F172-4461-9C88-5C54E75C72B9}" dt="2025-06-12T06:59:09.498" v="1514"/>
        <pc:sldMkLst>
          <pc:docMk/>
          <pc:sldMk cId="353971750" sldId="1360"/>
        </pc:sldMkLst>
      </pc:sldChg>
      <pc:sldChg chg="modSp add mod">
        <pc:chgData name="Dr.Alaeldin Elgizuli" userId="0ae9b7cacb5388bf" providerId="LiveId" clId="{FD41A5BF-F172-4461-9C88-5C54E75C72B9}" dt="2025-06-12T07:11:42.780" v="1683" actId="6549"/>
        <pc:sldMkLst>
          <pc:docMk/>
          <pc:sldMk cId="706405994" sldId="1360"/>
        </pc:sldMkLst>
        <pc:spChg chg="mod">
          <ac:chgData name="Dr.Alaeldin Elgizuli" userId="0ae9b7cacb5388bf" providerId="LiveId" clId="{FD41A5BF-F172-4461-9C88-5C54E75C72B9}" dt="2025-06-12T07:11:42.780" v="1683" actId="6549"/>
          <ac:spMkLst>
            <pc:docMk/>
            <pc:sldMk cId="706405994" sldId="1360"/>
            <ac:spMk id="25" creationId="{3B9B71EA-F2AC-2F97-F5E7-3F532B618EEA}"/>
          </ac:spMkLst>
        </pc:spChg>
        <pc:spChg chg="mod">
          <ac:chgData name="Dr.Alaeldin Elgizuli" userId="0ae9b7cacb5388bf" providerId="LiveId" clId="{FD41A5BF-F172-4461-9C88-5C54E75C72B9}" dt="2025-06-12T07:04:53.467" v="1623" actId="14100"/>
          <ac:spMkLst>
            <pc:docMk/>
            <pc:sldMk cId="706405994" sldId="1360"/>
            <ac:spMk id="31" creationId="{BC9B078D-5A31-1DB8-39CF-40F306AEC1A7}"/>
          </ac:spMkLst>
        </pc:spChg>
      </pc:sldChg>
      <pc:sldChg chg="modSp add mod">
        <pc:chgData name="Dr.Alaeldin Elgizuli" userId="0ae9b7cacb5388bf" providerId="LiveId" clId="{FD41A5BF-F172-4461-9C88-5C54E75C72B9}" dt="2025-06-12T07:10:06.051" v="1668" actId="113"/>
        <pc:sldMkLst>
          <pc:docMk/>
          <pc:sldMk cId="3770359107" sldId="1361"/>
        </pc:sldMkLst>
        <pc:spChg chg="mod">
          <ac:chgData name="Dr.Alaeldin Elgizuli" userId="0ae9b7cacb5388bf" providerId="LiveId" clId="{FD41A5BF-F172-4461-9C88-5C54E75C72B9}" dt="2025-06-12T07:06:44.602" v="1629" actId="6549"/>
          <ac:spMkLst>
            <pc:docMk/>
            <pc:sldMk cId="3770359107" sldId="1361"/>
            <ac:spMk id="25" creationId="{31B8F9C2-B267-F3A0-FE37-12B784641BEE}"/>
          </ac:spMkLst>
        </pc:spChg>
        <pc:spChg chg="mod">
          <ac:chgData name="Dr.Alaeldin Elgizuli" userId="0ae9b7cacb5388bf" providerId="LiveId" clId="{FD41A5BF-F172-4461-9C88-5C54E75C72B9}" dt="2025-06-12T07:10:06.051" v="1668" actId="113"/>
          <ac:spMkLst>
            <pc:docMk/>
            <pc:sldMk cId="3770359107" sldId="1361"/>
            <ac:spMk id="31" creationId="{A9119746-BA8B-1AE2-788D-F404587A4EC7}"/>
          </ac:spMkLst>
        </pc:spChg>
      </pc:sldChg>
      <pc:sldChg chg="modSp add mod">
        <pc:chgData name="Dr.Alaeldin Elgizuli" userId="0ae9b7cacb5388bf" providerId="LiveId" clId="{FD41A5BF-F172-4461-9C88-5C54E75C72B9}" dt="2025-06-12T08:41:35.890" v="1843" actId="20577"/>
        <pc:sldMkLst>
          <pc:docMk/>
          <pc:sldMk cId="243404865" sldId="1362"/>
        </pc:sldMkLst>
        <pc:spChg chg="mod">
          <ac:chgData name="Dr.Alaeldin Elgizuli" userId="0ae9b7cacb5388bf" providerId="LiveId" clId="{FD41A5BF-F172-4461-9C88-5C54E75C72B9}" dt="2025-06-12T08:41:35.890" v="1843" actId="20577"/>
          <ac:spMkLst>
            <pc:docMk/>
            <pc:sldMk cId="243404865" sldId="1362"/>
            <ac:spMk id="31" creationId="{0078D7D4-E3CF-D146-8429-375089F3666E}"/>
          </ac:spMkLst>
        </pc:spChg>
      </pc:sldChg>
      <pc:sldChg chg="modSp add mod">
        <pc:chgData name="Dr.Alaeldin Elgizuli" userId="0ae9b7cacb5388bf" providerId="LiveId" clId="{FD41A5BF-F172-4461-9C88-5C54E75C72B9}" dt="2025-06-12T23:39:17.182" v="2406" actId="6549"/>
        <pc:sldMkLst>
          <pc:docMk/>
          <pc:sldMk cId="571895343" sldId="1363"/>
        </pc:sldMkLst>
        <pc:spChg chg="mod">
          <ac:chgData name="Dr.Alaeldin Elgizuli" userId="0ae9b7cacb5388bf" providerId="LiveId" clId="{FD41A5BF-F172-4461-9C88-5C54E75C72B9}" dt="2025-06-12T08:45:37.771" v="1884" actId="6549"/>
          <ac:spMkLst>
            <pc:docMk/>
            <pc:sldMk cId="571895343" sldId="1363"/>
            <ac:spMk id="25" creationId="{0EA37856-495C-4D60-2725-13E558C11A4B}"/>
          </ac:spMkLst>
        </pc:spChg>
        <pc:spChg chg="mod">
          <ac:chgData name="Dr.Alaeldin Elgizuli" userId="0ae9b7cacb5388bf" providerId="LiveId" clId="{FD41A5BF-F172-4461-9C88-5C54E75C72B9}" dt="2025-06-12T23:39:17.182" v="2406" actId="6549"/>
          <ac:spMkLst>
            <pc:docMk/>
            <pc:sldMk cId="571895343" sldId="1363"/>
            <ac:spMk id="31" creationId="{0190657E-8AE4-AA37-DAEC-84EAD58AEFC0}"/>
          </ac:spMkLst>
        </pc:spChg>
      </pc:sldChg>
      <pc:sldChg chg="modSp add mod">
        <pc:chgData name="Dr.Alaeldin Elgizuli" userId="0ae9b7cacb5388bf" providerId="LiveId" clId="{FD41A5BF-F172-4461-9C88-5C54E75C72B9}" dt="2025-06-12T09:00:11.360" v="2029" actId="113"/>
        <pc:sldMkLst>
          <pc:docMk/>
          <pc:sldMk cId="1052589339" sldId="1364"/>
        </pc:sldMkLst>
        <pc:spChg chg="mod">
          <ac:chgData name="Dr.Alaeldin Elgizuli" userId="0ae9b7cacb5388bf" providerId="LiveId" clId="{FD41A5BF-F172-4461-9C88-5C54E75C72B9}" dt="2025-06-12T08:57:46.567" v="2002" actId="6549"/>
          <ac:spMkLst>
            <pc:docMk/>
            <pc:sldMk cId="1052589339" sldId="1364"/>
            <ac:spMk id="25" creationId="{6BFBB8BF-ECE5-743C-D6EA-90F5821D7C53}"/>
          </ac:spMkLst>
        </pc:spChg>
        <pc:spChg chg="mod">
          <ac:chgData name="Dr.Alaeldin Elgizuli" userId="0ae9b7cacb5388bf" providerId="LiveId" clId="{FD41A5BF-F172-4461-9C88-5C54E75C72B9}" dt="2025-06-12T09:00:11.360" v="2029" actId="113"/>
          <ac:spMkLst>
            <pc:docMk/>
            <pc:sldMk cId="1052589339" sldId="1364"/>
            <ac:spMk id="31" creationId="{6D28B93C-332F-1938-ECE0-811FC64829C5}"/>
          </ac:spMkLst>
        </pc:spChg>
      </pc:sldChg>
      <pc:sldChg chg="modSp add mod">
        <pc:chgData name="Dr.Alaeldin Elgizuli" userId="0ae9b7cacb5388bf" providerId="LiveId" clId="{FD41A5BF-F172-4461-9C88-5C54E75C72B9}" dt="2025-06-12T09:03:29.012" v="2070" actId="20577"/>
        <pc:sldMkLst>
          <pc:docMk/>
          <pc:sldMk cId="2058941784" sldId="1365"/>
        </pc:sldMkLst>
        <pc:spChg chg="mod">
          <ac:chgData name="Dr.Alaeldin Elgizuli" userId="0ae9b7cacb5388bf" providerId="LiveId" clId="{FD41A5BF-F172-4461-9C88-5C54E75C72B9}" dt="2025-06-12T09:01:53.863" v="2051" actId="6549"/>
          <ac:spMkLst>
            <pc:docMk/>
            <pc:sldMk cId="2058941784" sldId="1365"/>
            <ac:spMk id="25" creationId="{1754E07B-4CB4-D7E7-EE6B-3E60400CD31A}"/>
          </ac:spMkLst>
        </pc:spChg>
        <pc:spChg chg="mod">
          <ac:chgData name="Dr.Alaeldin Elgizuli" userId="0ae9b7cacb5388bf" providerId="LiveId" clId="{FD41A5BF-F172-4461-9C88-5C54E75C72B9}" dt="2025-06-12T09:03:29.012" v="2070" actId="20577"/>
          <ac:spMkLst>
            <pc:docMk/>
            <pc:sldMk cId="2058941784" sldId="1365"/>
            <ac:spMk id="31" creationId="{9A77B0CC-44FF-E03F-C601-07A6B5962F2F}"/>
          </ac:spMkLst>
        </pc:spChg>
      </pc:sldChg>
      <pc:sldChg chg="add del">
        <pc:chgData name="Dr.Alaeldin Elgizuli" userId="0ae9b7cacb5388bf" providerId="LiveId" clId="{FD41A5BF-F172-4461-9C88-5C54E75C72B9}" dt="2025-06-12T09:03:54.622" v="2071" actId="47"/>
        <pc:sldMkLst>
          <pc:docMk/>
          <pc:sldMk cId="2295011617" sldId="1366"/>
        </pc:sldMkLst>
      </pc:sldChg>
      <pc:sldChg chg="modSp add mod">
        <pc:chgData name="Dr.Alaeldin Elgizuli" userId="0ae9b7cacb5388bf" providerId="LiveId" clId="{FD41A5BF-F172-4461-9C88-5C54E75C72B9}" dt="2025-06-12T09:22:58.976" v="2254" actId="113"/>
        <pc:sldMkLst>
          <pc:docMk/>
          <pc:sldMk cId="2576201336" sldId="1366"/>
        </pc:sldMkLst>
        <pc:spChg chg="mod">
          <ac:chgData name="Dr.Alaeldin Elgizuli" userId="0ae9b7cacb5388bf" providerId="LiveId" clId="{FD41A5BF-F172-4461-9C88-5C54E75C72B9}" dt="2025-06-12T09:08:30.486" v="2122" actId="6549"/>
          <ac:spMkLst>
            <pc:docMk/>
            <pc:sldMk cId="2576201336" sldId="1366"/>
            <ac:spMk id="25" creationId="{F4D7E3E4-7096-CBD0-E473-15870E6BEFE5}"/>
          </ac:spMkLst>
        </pc:spChg>
        <pc:spChg chg="mod">
          <ac:chgData name="Dr.Alaeldin Elgizuli" userId="0ae9b7cacb5388bf" providerId="LiveId" clId="{FD41A5BF-F172-4461-9C88-5C54E75C72B9}" dt="2025-06-12T09:22:58.976" v="2254" actId="113"/>
          <ac:spMkLst>
            <pc:docMk/>
            <pc:sldMk cId="2576201336" sldId="1366"/>
            <ac:spMk id="31" creationId="{CF08AC9B-26D7-F348-5510-0F0561121DF8}"/>
          </ac:spMkLst>
        </pc:spChg>
      </pc:sldChg>
      <pc:sldChg chg="modSp add mod">
        <pc:chgData name="Dr.Alaeldin Elgizuli" userId="0ae9b7cacb5388bf" providerId="LiveId" clId="{FD41A5BF-F172-4461-9C88-5C54E75C72B9}" dt="2025-06-12T15:46:50.718" v="2337" actId="20577"/>
        <pc:sldMkLst>
          <pc:docMk/>
          <pc:sldMk cId="4246243045" sldId="1367"/>
        </pc:sldMkLst>
        <pc:spChg chg="mod">
          <ac:chgData name="Dr.Alaeldin Elgizuli" userId="0ae9b7cacb5388bf" providerId="LiveId" clId="{FD41A5BF-F172-4461-9C88-5C54E75C72B9}" dt="2025-06-12T15:45:43.451" v="2322" actId="20577"/>
          <ac:spMkLst>
            <pc:docMk/>
            <pc:sldMk cId="4246243045" sldId="1367"/>
            <ac:spMk id="25" creationId="{85799178-C5DC-0E23-156F-F65125C47D50}"/>
          </ac:spMkLst>
        </pc:spChg>
        <pc:spChg chg="mod">
          <ac:chgData name="Dr.Alaeldin Elgizuli" userId="0ae9b7cacb5388bf" providerId="LiveId" clId="{FD41A5BF-F172-4461-9C88-5C54E75C72B9}" dt="2025-06-12T15:46:50.718" v="2337" actId="20577"/>
          <ac:spMkLst>
            <pc:docMk/>
            <pc:sldMk cId="4246243045" sldId="1367"/>
            <ac:spMk id="31" creationId="{4369DA07-08BB-5BB5-3DB1-3D733731B8BB}"/>
          </ac:spMkLst>
        </pc:spChg>
      </pc:sldChg>
      <pc:sldChg chg="modSp add mod">
        <pc:chgData name="Dr.Alaeldin Elgizuli" userId="0ae9b7cacb5388bf" providerId="LiveId" clId="{FD41A5BF-F172-4461-9C88-5C54E75C72B9}" dt="2025-06-12T15:53:18.080" v="2399" actId="2711"/>
        <pc:sldMkLst>
          <pc:docMk/>
          <pc:sldMk cId="324364419" sldId="1368"/>
        </pc:sldMkLst>
        <pc:spChg chg="mod">
          <ac:chgData name="Dr.Alaeldin Elgizuli" userId="0ae9b7cacb5388bf" providerId="LiveId" clId="{FD41A5BF-F172-4461-9C88-5C54E75C72B9}" dt="2025-06-12T15:50:03.062" v="2369" actId="20577"/>
          <ac:spMkLst>
            <pc:docMk/>
            <pc:sldMk cId="324364419" sldId="1368"/>
            <ac:spMk id="25" creationId="{C2A2237D-B891-12A3-3584-1630AD32BDBD}"/>
          </ac:spMkLst>
        </pc:spChg>
        <pc:spChg chg="mod">
          <ac:chgData name="Dr.Alaeldin Elgizuli" userId="0ae9b7cacb5388bf" providerId="LiveId" clId="{FD41A5BF-F172-4461-9C88-5C54E75C72B9}" dt="2025-06-12T15:53:18.080" v="2399" actId="2711"/>
          <ac:spMkLst>
            <pc:docMk/>
            <pc:sldMk cId="324364419" sldId="1368"/>
            <ac:spMk id="31" creationId="{279DFF8E-330B-F42E-CBA6-0C66B0D3AC8A}"/>
          </ac:spMkLst>
        </pc:spChg>
      </pc:sldChg>
      <pc:sldChg chg="modSp add mod">
        <pc:chgData name="Dr.Alaeldin Elgizuli" userId="0ae9b7cacb5388bf" providerId="LiveId" clId="{FD41A5BF-F172-4461-9C88-5C54E75C72B9}" dt="2025-06-13T00:01:24.149" v="2658" actId="2710"/>
        <pc:sldMkLst>
          <pc:docMk/>
          <pc:sldMk cId="2878045221" sldId="1369"/>
        </pc:sldMkLst>
        <pc:spChg chg="mod">
          <ac:chgData name="Dr.Alaeldin Elgizuli" userId="0ae9b7cacb5388bf" providerId="LiveId" clId="{FD41A5BF-F172-4461-9C88-5C54E75C72B9}" dt="2025-06-12T23:44:47.577" v="2437" actId="6549"/>
          <ac:spMkLst>
            <pc:docMk/>
            <pc:sldMk cId="2878045221" sldId="1369"/>
            <ac:spMk id="25" creationId="{DA3D2AF9-7D5C-8CCF-6927-561EC1901050}"/>
          </ac:spMkLst>
        </pc:spChg>
        <pc:spChg chg="mod">
          <ac:chgData name="Dr.Alaeldin Elgizuli" userId="0ae9b7cacb5388bf" providerId="LiveId" clId="{FD41A5BF-F172-4461-9C88-5C54E75C72B9}" dt="2025-06-13T00:01:24.149" v="2658" actId="2710"/>
          <ac:spMkLst>
            <pc:docMk/>
            <pc:sldMk cId="2878045221" sldId="1369"/>
            <ac:spMk id="31" creationId="{E56B879C-355F-AB84-F111-D1652FC4026D}"/>
          </ac:spMkLst>
        </pc:spChg>
      </pc:sldChg>
      <pc:sldChg chg="modSp add mod">
        <pc:chgData name="Dr.Alaeldin Elgizuli" userId="0ae9b7cacb5388bf" providerId="LiveId" clId="{FD41A5BF-F172-4461-9C88-5C54E75C72B9}" dt="2025-06-13T00:01:54.792" v="2659"/>
        <pc:sldMkLst>
          <pc:docMk/>
          <pc:sldMk cId="1654292679" sldId="1370"/>
        </pc:sldMkLst>
        <pc:spChg chg="mod">
          <ac:chgData name="Dr.Alaeldin Elgizuli" userId="0ae9b7cacb5388bf" providerId="LiveId" clId="{FD41A5BF-F172-4461-9C88-5C54E75C72B9}" dt="2025-06-13T00:01:54.792" v="2659"/>
          <ac:spMkLst>
            <pc:docMk/>
            <pc:sldMk cId="1654292679" sldId="1370"/>
            <ac:spMk id="25" creationId="{49455E6A-795A-EDC0-300F-FF06B8A41D2C}"/>
          </ac:spMkLst>
        </pc:spChg>
        <pc:spChg chg="mod">
          <ac:chgData name="Dr.Alaeldin Elgizuli" userId="0ae9b7cacb5388bf" providerId="LiveId" clId="{FD41A5BF-F172-4461-9C88-5C54E75C72B9}" dt="2025-06-12T23:55:43.857" v="2580" actId="113"/>
          <ac:spMkLst>
            <pc:docMk/>
            <pc:sldMk cId="1654292679" sldId="1370"/>
            <ac:spMk id="31" creationId="{964D5720-4A57-F900-F75F-0C8EBC56F580}"/>
          </ac:spMkLst>
        </pc:spChg>
      </pc:sldChg>
      <pc:sldChg chg="modSp add mod">
        <pc:chgData name="Dr.Alaeldin Elgizuli" userId="0ae9b7cacb5388bf" providerId="LiveId" clId="{FD41A5BF-F172-4461-9C88-5C54E75C72B9}" dt="2025-06-13T01:35:44.497" v="3096" actId="113"/>
        <pc:sldMkLst>
          <pc:docMk/>
          <pc:sldMk cId="3384144693" sldId="1371"/>
        </pc:sldMkLst>
        <pc:spChg chg="mod">
          <ac:chgData name="Dr.Alaeldin Elgizuli" userId="0ae9b7cacb5388bf" providerId="LiveId" clId="{FD41A5BF-F172-4461-9C88-5C54E75C72B9}" dt="2025-06-13T01:35:44.497" v="3096" actId="113"/>
          <ac:spMkLst>
            <pc:docMk/>
            <pc:sldMk cId="3384144693" sldId="1371"/>
            <ac:spMk id="31" creationId="{9A96540E-1458-5BFE-551C-9B9B1DBA4A7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D32BC-9165-3C9B-0848-D18E35B8FB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D0DEF9-D27F-E948-B297-1212A8B6C4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12568D-0532-661D-12AE-05CA22ED66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0D9CD4-E260-B262-62EF-EC3DE97FEC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67485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9908F-2DE8-6D46-97AD-75C2382E10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D10BC8-9F5B-5C27-EFBE-3E8731B92A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69A78D-8563-ADEC-3416-84798F7D5A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0B5B61-7C78-4E13-B068-CA870A3F666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3936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E4FA-0DA9-BC82-AC54-F6CD44A99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2C93B-7BFB-2BED-512F-D297776F38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0CEE50-781C-AF70-849A-E9257B50EA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B5F9F8-7736-C366-07D9-79972002BA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88290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5BB6C-3F94-B6D3-6F38-C25E0F79CE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B0963E-3DA7-9636-2503-97C4B39EA5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1E724-89BC-7D08-69CC-8B421C2E11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55E001-9318-712D-F5FB-AF4483188B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01497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B5BCD4-D2C1-5034-2570-A15A42B1D9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04D7F0-9571-4088-0863-69EB64F404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2E32C2-0056-8D6F-43A1-66D9D35974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F1239C-2C3A-2FBC-B674-E22E7FD6B1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2516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36229-C685-3E20-90CB-B6DDB92B10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A90C52-6EA3-2259-C5E9-8E3D33484C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D2589C-DFED-58A5-E4AF-BB781DAA51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861992-F9B7-4F4A-F2B5-534AA7D501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527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ACA48-CFF0-1405-3C09-6A51063CCF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322EF4-68A8-2E1C-D471-6648EEFFB0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07ABB3-DA66-D7B8-011C-FBC1A90A85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E5EEA2-6887-68DE-65E8-CA0298D531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7693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212DC-1FEA-6CE3-7170-E4EFBF9066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124780-4492-8DF5-7B2B-ACB9FE8B7D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619C17-7A7A-25AD-20CD-864DAA82AC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24B67E-145D-4A55-912B-854662C9EA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4283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DCF0C-3B2A-6E53-D446-B6FEABFE2F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0CCC38-128B-40FD-3DC1-8739214EBE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EE93B6-A029-EE45-24A5-3842AC7B93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A92477-FC86-66B3-7937-2949932260C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65632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97E1D-B894-C4D7-8A10-1022194069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335C85-B867-DA8B-46A3-B344DE5FFD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484455-BAB7-3D1E-C22E-493ECD07A9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D50F2A-9F04-E0A9-7ADF-041D685F1D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56923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37171-9680-DE2D-E4A8-8CDD2625F2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28F1F8-ACB3-6665-4883-8954D8D4E0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5B8704-026B-CEB7-4F03-3AFF96D052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410E36-AA08-BBA8-39AD-9C35709B05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890063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90472-8036-6A9D-B548-B29EB6853E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564EB8-426F-D6B5-ADF1-1017FE32B2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39DDD1-A7FD-5F35-8F77-B1AF250D2D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31CF2C-80CA-FF7F-AB50-5627236FAE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360739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3DF22-F9E6-8FD2-F1E9-EDD1F5E50C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EF898C-C405-4736-F67E-5EC969E1FF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95C71F-6226-29E3-3B3E-0A3A7A67A3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450804-B010-3C77-FCB4-636CAA9C5B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84207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56791-8A1B-A05B-5A35-4AFA92026D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8A9F0A-9FBA-B8E8-66F5-9C081486A2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71511C-A7B9-0221-529F-D4224D6382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009489-9900-9BC9-17CD-074B2A0A6A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749777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40C83-D642-77EF-1E6D-C2873AE866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EFAE45-FE7A-C27B-61E1-4D959E4CF8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B37DD1-0507-4CBB-8946-54F1645DF3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44AF34-65CD-9565-1DE0-3B1AEBC300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65679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D15A4-A036-AA2B-9755-E07E40B452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18DB47-8EBD-6F9F-F793-820CBC2F54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F52E59-BE05-8471-09EC-019C01ECF0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4EBC05-2F83-74B7-2812-95CC05692E2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1500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473F6-5845-C46C-63C4-DF66BBF560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25BB95-84BC-8AF2-A1F0-6005DC44FF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5B6F29-4376-F37D-A39A-68EC987A3E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D78342-332C-9673-A015-83C45FABEC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03187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89452-01A1-05B5-19F7-F8AEDE1635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3C906F-F0C2-1058-DFAB-8028E7B17A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9F6B89-6DA1-585E-F740-0C751304A2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689683-4450-493F-5CF6-8AA130B4D19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1671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D1E4-A022-2EB7-F879-D5B433A58E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9E44BD-23E9-42D9-BF85-ADD273EEB3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9E70F9-E831-344C-EB18-207841B141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DE4B5F-C769-EED9-08B5-DA47D9EE0D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07017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F18C4-0563-774A-2AC7-222B79DB42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26D283-8ACE-D947-A8B5-627AD79F36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0ED463-0C91-6B9D-6029-6D61D9392B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76F2C2-73C5-4A09-5A6B-4EF0A5C95E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03948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7B203-8948-3036-1E2E-5F5C7B9181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0E4698-B08E-6923-9B2B-9B95A49861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F1DCBF-E2B9-EF14-EB35-7D9E9D03EB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434F3E-1B75-9D1D-5202-FC45D47B07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963949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F128C-E244-F7D5-8194-06CF024042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A18FC6-9AD2-6D69-C5B0-313DCDACDE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2281F9-7C0E-7E5E-8D58-6F2E4D2487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072331-03E7-8D1C-420C-5E3450C1A9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53760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02692-72A8-C12A-E55D-27BD50A284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D2FD67-70EF-A07E-A413-5A5CDA1F54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B03333-1726-2C4E-D484-8141C9C11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0F2FDF-5182-A090-F5BD-E12888F5FF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7541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59B96-6C35-CA0A-6F6E-18F20ECDC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893552-E74B-2D28-0265-FCD6D6FE6D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9C06F3-9428-C59D-F729-BF524045EF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3DFA50-50E8-57E6-D44F-D51A79BF9A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68524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2CB80-770B-9085-13F2-DEE9EAE174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5DE723-EB93-F973-03C5-7EA5577607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F7E942-1201-97BE-B5AE-00857B86EC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DEB899-62DC-4750-98F0-15469A5054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5616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9D5B9-008F-BB0B-4703-0BEB19BE9F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0E509A-D38D-5B91-87E5-715DADE0C1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023369-53AC-E476-E23C-D54B05253F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5DEEBB-8EAF-7698-91D0-2DC6F9D374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43845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22707-C9B8-9BEE-995E-E1EBBDEBF7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89CC64-A894-36AB-722B-B32B42F89E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ECE2D8-EA16-70D2-0A15-CE1BA07A0B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01246C-AAFF-286F-EA52-14A6DDC0CEC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55722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A852F-2D0F-7111-86CE-8F30F4CC8C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348DC7-B991-081A-D875-8C5131A47A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D382AC-1BA7-C552-CD89-4EE943A674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E98D99-005A-2A42-2A7B-59B5577E0D2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834157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7A69B-2F90-116B-F029-1B90B8933F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3D764F-9A2E-0CF8-E585-F32447CAC4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C53397-F494-81BA-0545-67A89C6CA1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29FC59-E14C-8E0F-6C3B-819A911FED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60088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CDC55-D816-C425-69AA-242C34980E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6A8085-AC7D-A8D0-D60D-E58B874D76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F9024A-CB9D-D122-C113-80D7D7534A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1316ED-D9CF-5F98-AA27-BDBBFAE7F9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28246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A7166-66D6-75BB-0D93-473B44A323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91EBE6-F54C-A241-02BA-E4703AB93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0A92D6-1070-1D0D-AC04-FB01B73EFB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7B6AB9-E909-F4FC-887A-870FAF865D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705103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38845-C475-7F46-2444-934EB20687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39BD1D-7942-50E5-5B99-8021EF75A0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BE315D-8910-768B-84EF-58FF5093D0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4B2E4E-8488-FE95-0237-62B7237A54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99827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C74B5-20CA-5D89-89D9-58AB3CB4A5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C1B6AD-6A69-5E40-CDEB-6CF947A101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C838DB-4A9A-300F-A056-E42E836121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4AEC0A-2A86-7523-6E0D-3F1651AB82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87571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618637" y="764082"/>
            <a:ext cx="70602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ترخيص وتنظيم مقدمي خدمات التكنولوجيا المالية </a:t>
            </a:r>
            <a:endParaRPr kumimoji="0" lang="ar-AE"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617280" y="1691640"/>
            <a:ext cx="10812720" cy="3970318"/>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 </a:t>
            </a: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عرف</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المفاهيم الأساسية المرتبطة بالتكنولوجيا المالية وخاصة مقدمي خدمات الدفع الإلكتروني.</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يحدد الشروط والمتطلبات الأساسية للحصول على ترخيص مزاولة نشاط خدمات الدفع في دول عربية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يحلل النصوص القانونية والتنظيمية ذات الصلة بتنظيم هذا القطاع في البيئة العربية، مثل لوائح البنك المركزي السعودي أو المصرف المركزي الإماراتي.</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يُقيّم مدى فعالية الأطر النظامية في تحقيق أهداف السياسة المالية والنقدية، مثل حماية العملاء وضمان استقرار السوق المالي.</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lang="ar-EG" altLang="en-US" sz="2400" dirty="0">
                <a:solidFill>
                  <a:prstClr val="black"/>
                </a:solidFill>
                <a:latin typeface="Arial" panose="020B0604020202020204" pitchFamily="34" charset="0"/>
                <a:cs typeface="Arial" panose="020B0604020202020204" pitchFamily="34" charset="0"/>
              </a:rPr>
              <a:t>يفهم </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التحديات القانونية التي تواجه مقدمي خدمات التكنولوجيا المالية في العالم العربي، مثل متطلبات رأس المال، حماية البيانات، والامتثال لمكافحة غسل الأموال وتمويل الإرهاب.</a:t>
            </a: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409A656C-3C05-0F78-1370-8016B87013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3829051" y="777239"/>
            <a:ext cx="500634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308610" y="1448532"/>
            <a:ext cx="11578590"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endPar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Times New Roman" panose="02020603050405020304" pitchFamily="18" charset="0"/>
              </a:rPr>
              <a:t>في المحاضرة السابقة تم مناقشة عدد من الموضوعات منها</a:t>
            </a:r>
            <a:r>
              <a:rPr lang="en-US" sz="2200"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قانون تنظيم التكنولوجيا المالية في الأنشطة غير المصرفية ، وتم توضيح مفهوم الأنشطة غير المصرفية في التكنولوجيا المالية </a:t>
            </a:r>
            <a:r>
              <a:rPr lang="en-US" sz="2200" dirty="0">
                <a:solidFill>
                  <a:prstClr val="black"/>
                </a:solidFill>
                <a:latin typeface="Alexandria regular" pitchFamily="2" charset="-78"/>
                <a:cs typeface="Times New Roman" panose="02020603050405020304" pitchFamily="18" charset="0"/>
              </a:rPr>
              <a:t>FinTech Non-Banking Activities)</a:t>
            </a:r>
            <a:r>
              <a:rPr lang="ar-EG" sz="2200" dirty="0">
                <a:solidFill>
                  <a:prstClr val="black"/>
                </a:solidFill>
                <a:latin typeface="Alexandria regular" pitchFamily="2" charset="-78"/>
                <a:cs typeface="Times New Roman" panose="02020603050405020304" pitchFamily="18" charset="0"/>
              </a:rPr>
              <a:t>) هي الخدمات والمنتجات المالية التي تُقدَّم من خلال التكنولوجيا خارج نطاق البنوك التقليدية، أي دون الحاجة إلى ترخيص مصرفي شامل ، أنشطة تعتمد على حلول تقنية مبتكرة لتوفير خدمات مالية مرنة وسريعة وتستهدف فئات متعددة، منها الأفراد والشركات الناشئة ، ومن أبرز مجالات الأنشطة غير المصرفية في التكنولوجيا المالية: ( شركات الدفع الإلكتروني والمحافظ الرقمية ، منصات التمويل الجماعي ، التأمين الرقمي </a:t>
            </a:r>
            <a:r>
              <a:rPr lang="en-US" sz="2200" dirty="0" err="1">
                <a:solidFill>
                  <a:prstClr val="black"/>
                </a:solidFill>
                <a:latin typeface="Alexandria regular" pitchFamily="2" charset="-78"/>
                <a:cs typeface="Times New Roman" panose="02020603050405020304" pitchFamily="18" charset="0"/>
              </a:rPr>
              <a:t>InsurTech</a:t>
            </a:r>
            <a:r>
              <a:rPr lang="ar-EG" sz="2200" dirty="0">
                <a:solidFill>
                  <a:prstClr val="black"/>
                </a:solidFill>
                <a:latin typeface="Alexandria regular" pitchFamily="2" charset="-78"/>
                <a:cs typeface="Times New Roman" panose="02020603050405020304" pitchFamily="18" charset="0"/>
              </a:rPr>
              <a:t> ، منصات الإقراض من الند للند  </a:t>
            </a:r>
            <a:r>
              <a:rPr lang="en-US" sz="2200" dirty="0">
                <a:solidFill>
                  <a:prstClr val="black"/>
                </a:solidFill>
                <a:latin typeface="Alexandria regular" pitchFamily="2" charset="-78"/>
                <a:cs typeface="Times New Roman" panose="02020603050405020304" pitchFamily="18" charset="0"/>
              </a:rPr>
              <a:t>P2P Lending</a:t>
            </a:r>
            <a:r>
              <a:rPr lang="ar-EG" sz="2200" dirty="0">
                <a:solidFill>
                  <a:prstClr val="black"/>
                </a:solidFill>
                <a:latin typeface="Alexandria regular" pitchFamily="2" charset="-78"/>
                <a:cs typeface="Times New Roman" panose="02020603050405020304" pitchFamily="18" charset="0"/>
              </a:rPr>
              <a:t> ، منصات إدارة الثروات والاستشارات الآلية </a:t>
            </a:r>
            <a:r>
              <a:rPr lang="en-US" sz="2200" dirty="0">
                <a:solidFill>
                  <a:prstClr val="black"/>
                </a:solidFill>
                <a:latin typeface="Alexandria regular" pitchFamily="2" charset="-78"/>
                <a:cs typeface="Times New Roman" panose="02020603050405020304" pitchFamily="18" charset="0"/>
              </a:rPr>
              <a:t>Robo-Advisors</a:t>
            </a:r>
            <a:r>
              <a:rPr lang="ar-EG" sz="2200" dirty="0">
                <a:solidFill>
                  <a:prstClr val="black"/>
                </a:solidFill>
                <a:latin typeface="Alexandria regular" pitchFamily="2" charset="-78"/>
                <a:cs typeface="Times New Roman" panose="02020603050405020304" pitchFamily="18" charset="0"/>
              </a:rPr>
              <a:t> ، </a:t>
            </a:r>
            <a:r>
              <a:rPr lang="en-US" sz="2200"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العملات والأصول الرقمية.</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Times New Roman" panose="02020603050405020304" pitchFamily="18" charset="0"/>
              </a:rPr>
              <a:t>وتم دراسة حالة بعض الدول العربية على سبيل المثال المملكة العربية السعودية و جمهورية مصر العربية و المملكة الاردنية الهاشمية ، دولة الامارات العربية المتحدة ، دولة قطر.</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Times New Roman" panose="02020603050405020304" pitchFamily="18" charset="0"/>
              </a:rPr>
              <a:t>كما تم مناقشة أهمية الأنشطة غير المصرفية في الاقتصاد ومن أهمها (توسيع الشمول المالي ، تعزيز الابتكار في القطاع المالي </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Times New Roman" panose="02020603050405020304" pitchFamily="18" charset="0"/>
              </a:rPr>
              <a:t>بتوفير حلولًا ذكية مثل الدفع الرقمي، التمويل الجماعي، والذكاء الاصطناعي في التحليل المالي ، تحفيز ريادة الأعمال والمشروعات الصغيرة بتقديم بدائل تمويلية مثل التمويل الجماعي والإقراض المباشر بين الأفراد ، وزيادة التنافسية في الأسواق المالية بتشجيع تدخل شركات التكنولوجيا المالية كمنافس قوي للبنوك التقليدية ، خفض التكاليف وتعزيز الكفاءة حيث تعتمد هذه الأنشطة على حلول رقمية تقلل الحاجة للبنية التحتية المكلفة).</a:t>
            </a:r>
            <a:endParaRPr lang="ar-AE" sz="22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390395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ترخيص وتنظيم مقدمي خدمات التكنولوجيا المالية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خدمات الدفع الإلكتروني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دراسات حالة من بعض الدول العربية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المملكة العربية السعودية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دولة الامارات العربية المتحدة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دولة البحرين </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جمهورية مصر العربية</a:t>
            </a: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مقدمي خدمات التكنولوجيا المالية</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240030" y="1520189"/>
            <a:ext cx="11670029" cy="4093428"/>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مقدمو خدمات التكنولوجيا المالية هم الكيانات أو الشركات التي تقدم خدمات مالية تعتمد على الحلول التقنية المبتكرة، بهدف تسهيل العمليات المالية، تحسين تجربة المستخدم، وخفض التكلفة وزيادة الكفاءة.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كيانات مرخصة من قبل الهيئات التنظيمية (مثل البنوك المركزية أو هيئات السوق المالية) لتقديم خدمات مالية رقمية باستخدام التكنولوجيا الحديثة مثل: (الذكاء الاصطناعي ، البيانات الضخمة ، تقنية البلوك تشين، الحوسبة السحابية).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الهدف الرئيسى من وجود مقدمي خدمات التكنولوجيا المالية : </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Times New Roman" panose="02020603050405020304" pitchFamily="18" charset="0"/>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تسهيل العمليات المالية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 تحويل الأموال، الدفع الإلكتروني، الحصول على التمويل، وإدارة الحسابات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تحسين تجربة المستخدم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خلال واجهات سهلة الاستخدام وخدمات سريعة ومتكاملة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تقليل التكاليف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التشغيلية مقارنة بالمؤسسات المالية التقليدية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زيادة الكفاءة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خلال الأتمتة والاعتماد على التقنيات المتطورة في تحليل البيانات واتخاذ القرار.</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Times New Roman" panose="02020603050405020304" pitchFamily="18" charset="0"/>
              </a:rPr>
              <a:t>ولكن هذه الكيانات يجب أن تكون مرخصة من قبل جهات تنظيمية م</a:t>
            </a:r>
            <a:r>
              <a:rPr lang="ar-EG" sz="2200" b="1" dirty="0">
                <a:solidFill>
                  <a:prstClr val="black"/>
                </a:solidFill>
                <a:latin typeface="Alexandria regular" pitchFamily="2" charset="-78"/>
                <a:cs typeface="Times New Roman" panose="02020603050405020304" pitchFamily="18" charset="0"/>
              </a:rPr>
              <a:t>ثل</a:t>
            </a:r>
            <a:r>
              <a:rPr lang="ar-EG" sz="2200" dirty="0">
                <a:solidFill>
                  <a:prstClr val="black"/>
                </a:solidFill>
                <a:latin typeface="Alexandria regular" pitchFamily="2" charset="-78"/>
                <a:cs typeface="Times New Roman" panose="02020603050405020304" pitchFamily="18" charset="0"/>
              </a:rPr>
              <a:t>: ( البنك المركزي ، هيئة السوق المالية ، أو أي جهة رسمية مسؤولة عن الرقابة على القطاع المالي في الدولة).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3C0C4-E399-D403-2938-25094D8982F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0F72ECC-14B3-683A-4429-D29FC7B4AC1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A2B8AB0-5704-2ABB-DA8B-663DD0C0639C}"/>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الشروط والمتطلبات لمقدمي خدمات التكنولوجيا المالية</a:t>
            </a:r>
          </a:p>
        </p:txBody>
      </p:sp>
      <p:sp>
        <p:nvSpPr>
          <p:cNvPr id="28" name="Rectangle 27">
            <a:extLst>
              <a:ext uri="{FF2B5EF4-FFF2-40B4-BE49-F238E27FC236}">
                <a16:creationId xmlns:a16="http://schemas.microsoft.com/office/drawing/2014/main" id="{C538EF14-C24B-611F-F4DB-FE1403C231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9B2230C-99FB-35E0-F87A-6017AD9C40EE}"/>
              </a:ext>
            </a:extLst>
          </p:cNvPr>
          <p:cNvSpPr txBox="1"/>
          <p:nvPr/>
        </p:nvSpPr>
        <p:spPr>
          <a:xfrm>
            <a:off x="160020" y="1345782"/>
            <a:ext cx="11738611" cy="5170646"/>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الحصول على رخصة من الجهة المنظمة في الدولة :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يشترط على أي كيان يرغب في تقديم خدمات التكنولوجيا المالية داخل الدولة أن يحصل على ترخيص رسمي من الجهة التنظيمية المختصة، مثل:البنك المركزي (للأنشطة المرتبطة بالدفع الإلكتروني، التمويل، المحافظ الرقمية... إلخ) ، هيئة السوق المالية (للأنشطة الاستثمارية، مثل التمويل الجماعي الاستثماري أو تقديم الاستشارات المالية الرقمية) ، هيئة الاتصالات أو حماية البيانات (في حال وجود تعامل مع بيانات المستخدمين أو بنية تحتية تقنية).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لمتطلبات مكافحة غسل الأموال وتمويل الإرهاب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يُطلب من جميع مقدمي خدمات التكنولوجيا المالية اتباع سياسات وإجراءات تهدف إلى منع استغلال منصاتهم في عمليات غسل الأموال أو تمويل الأنشطة الإرهابية.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 معايير حماية بيانات العملاء والأمن السيبراني :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يتوجب على مقدمي خدمات التكنولوجيا المالية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أن يتخذوا تدابير فنية وإدارية لحماية بيانات العملاء من الوصول غير المصرح به أو التلاعب أو الضياع، وأن يؤمنوا منصاتهم ضد الهجمات الإلكترونية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Cyberattacks</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التقيد بمتطلبات الإفصاح والشفافية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الإفصاح يعني تقديم معلومات واضحة، صحيحة، وكاملة لجميع الأطراف المعنية، خاصة العملاء والمستثمرين والجهات الرقابية.</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الشفافية تعني أن تكون العمليات والسياسات المالية والتقنية مفهومة ومعلنة بشكل يسمح للجميع بمراجعتها والتأكد من سلامتها.</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261BC84-4A77-5E20-0301-2B1913E34D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37640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927A9-025E-2480-13A5-F1A68B15842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70ED327-FDD0-872F-BA19-BCF370777EE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5CD9354-73B9-8964-C0C6-C3D06958FFF7}"/>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ودور مقدمي خدمات التكنولوجيا المالية في المجتمع</a:t>
            </a:r>
          </a:p>
        </p:txBody>
      </p:sp>
      <p:sp>
        <p:nvSpPr>
          <p:cNvPr id="28" name="Rectangle 27">
            <a:extLst>
              <a:ext uri="{FF2B5EF4-FFF2-40B4-BE49-F238E27FC236}">
                <a16:creationId xmlns:a16="http://schemas.microsoft.com/office/drawing/2014/main" id="{FBDDE36A-AB5D-38F4-E5DE-19FB711C382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EDA1086-5766-09E7-0919-59D240C19C45}"/>
              </a:ext>
            </a:extLst>
          </p:cNvPr>
          <p:cNvSpPr txBox="1"/>
          <p:nvPr/>
        </p:nvSpPr>
        <p:spPr>
          <a:xfrm>
            <a:off x="354331" y="1391502"/>
            <a:ext cx="11567160" cy="5170646"/>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وتعزيز الشمول المالي</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توفير خدمات للأفراد غير المخدومين مصرفياً ، مقدمو خدمات التكنولوجيا المالية يستخدمون التطبيقات والهواتف الذكية لتوفير خدمات مالية مبسطة يمكن الوصول إليها من أي مكان وفي أي وقت، مما يلغي حاجز الحاجة لزيارة الفروع البنكية.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تيسير الابتكار المالي: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تقديم حلول جديدة لتحديات السوق التقليدي ، يقدمون حلولًا مبتكرة مثل المحافظ الرقمية، التمويل الجماعي، القروض الصغيرة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Microloans،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وخدمات الدفع الإلكتروني التي تناسب الاحتياجات المتنوعة للأفراد غير المخدومين.</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مقدمو خدمات التكنولوجيا المالية يمكّنون الشركات من إطلاق خدمات ومنتجات مالية جديدة مثل الدفع بالتقسيط عبر الإنترنت، الاشتراكات الرقمية، والتمويل الجماعي، مما يوسع إمكانيات التجارة الإلكترونية.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خفض التكاليف: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خلال الأتمتة وتقليل الاعتماد على العمليات الورقية ، الخدمات الرقمية تقلل التكاليف التشغيلية مقارنة بالبنوك التقليدية، مما يجعل تقديم الخدمات المالية أكثر اقتصادية وقابلية للوصول للفئات ذات الدخل المحدود.</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دفع عجلة التحول الرقمي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والابتكار في القطاعات المالية ، تمكين الأفراد من الحصول على أدوات مالية، يساعدون في تمكين ريادة الأعمال الصغيرة، تعزيز الادخار والاستثمار، وتحفيز النمو الاقتصادي في المجتمعات المحرومة.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تسهيل التجارة الإلكترونية والتعاملات الرقمية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خلال توفير حلول دفع متعددة ومتنوعة، تمكن شركات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التجار من الوصول إلى عملاء أوسع، داخليًا وعالميًا، بما في ذلك الأسواق الناشئة ، كذلك تسهل هذه الخدمات قبول المدفوعات من مصادر متعددة وبعملات مختلفة، مما يدعم توسع الأعمال التجارية عبر الحدود.</a:t>
            </a:r>
          </a:p>
        </p:txBody>
      </p:sp>
      <p:pic>
        <p:nvPicPr>
          <p:cNvPr id="6" name="Graphic 21">
            <a:extLst>
              <a:ext uri="{FF2B5EF4-FFF2-40B4-BE49-F238E27FC236}">
                <a16:creationId xmlns:a16="http://schemas.microsoft.com/office/drawing/2014/main" id="{DBE30E49-2C0F-84F3-1990-0A30F4328B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142399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E7388-A3C5-48C1-7BD1-E4433BDF9C0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40B192D-EDB4-7F96-633C-1CD38EF230B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4AE512-7C23-CCE5-157C-9899F972A35A}"/>
              </a:ext>
            </a:extLst>
          </p:cNvPr>
          <p:cNvSpPr txBox="1"/>
          <p:nvPr/>
        </p:nvSpPr>
        <p:spPr>
          <a:xfrm>
            <a:off x="1623060" y="725864"/>
            <a:ext cx="786030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أنشطة مقدمي خدمات التكنولوجيا المالية والدفع الإلكتروني</a:t>
            </a:r>
          </a:p>
        </p:txBody>
      </p:sp>
      <p:sp>
        <p:nvSpPr>
          <p:cNvPr id="28" name="Rectangle 27">
            <a:extLst>
              <a:ext uri="{FF2B5EF4-FFF2-40B4-BE49-F238E27FC236}">
                <a16:creationId xmlns:a16="http://schemas.microsoft.com/office/drawing/2014/main" id="{AFDD06D5-04FA-B158-E613-FDD6AFFAC5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964C023-0957-4807-B96F-C4E212EE930A}"/>
              </a:ext>
            </a:extLst>
          </p:cNvPr>
          <p:cNvSpPr txBox="1"/>
          <p:nvPr/>
        </p:nvSpPr>
        <p:spPr>
          <a:xfrm>
            <a:off x="1272619" y="1799303"/>
            <a:ext cx="9492791" cy="3910686"/>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dirty="0"/>
              <a:t> المحافظ الإلكترونية</a:t>
            </a:r>
          </a:p>
          <a:p>
            <a:pPr algn="r" rtl="1">
              <a:lnSpc>
                <a:spcPct val="150000"/>
              </a:lnSpc>
              <a:buFont typeface="Arial" panose="020B0604020202020204" pitchFamily="34" charset="0"/>
              <a:buChar char="•"/>
            </a:pPr>
            <a:r>
              <a:rPr lang="ar-EG" sz="2400" dirty="0"/>
              <a:t> البطاقات المسبقة</a:t>
            </a:r>
          </a:p>
          <a:p>
            <a:pPr algn="r" rtl="1">
              <a:lnSpc>
                <a:spcPct val="150000"/>
              </a:lnSpc>
              <a:buFont typeface="Arial" panose="020B0604020202020204" pitchFamily="34" charset="0"/>
              <a:buChar char="•"/>
            </a:pPr>
            <a:r>
              <a:rPr lang="ar-EG" sz="2400" dirty="0"/>
              <a:t> </a:t>
            </a:r>
            <a:r>
              <a:rPr lang="ar-AE" sz="2400" dirty="0"/>
              <a:t>التمويل الجماعي </a:t>
            </a:r>
            <a:r>
              <a:rPr lang="en-US" sz="2400" dirty="0"/>
              <a:t>Crowdfunding)</a:t>
            </a:r>
            <a:r>
              <a:rPr lang="ar-EG" sz="2400" dirty="0"/>
              <a:t>)</a:t>
            </a:r>
            <a:endParaRPr lang="en-US" sz="2400" dirty="0"/>
          </a:p>
          <a:p>
            <a:pPr algn="r" rtl="1">
              <a:lnSpc>
                <a:spcPct val="150000"/>
              </a:lnSpc>
              <a:buFont typeface="Arial" panose="020B0604020202020204" pitchFamily="34" charset="0"/>
              <a:buChar char="•"/>
            </a:pPr>
            <a:r>
              <a:rPr lang="ar-EG" sz="2400" dirty="0"/>
              <a:t> </a:t>
            </a:r>
            <a:r>
              <a:rPr lang="ar-AE" sz="2400" dirty="0"/>
              <a:t>الإقراض الرقمي</a:t>
            </a:r>
          </a:p>
          <a:p>
            <a:pPr algn="r" rtl="1">
              <a:lnSpc>
                <a:spcPct val="150000"/>
              </a:lnSpc>
              <a:buFont typeface="Arial" panose="020B0604020202020204" pitchFamily="34" charset="0"/>
              <a:buChar char="•"/>
            </a:pPr>
            <a:r>
              <a:rPr lang="ar-EG" sz="2400" dirty="0"/>
              <a:t> </a:t>
            </a:r>
            <a:r>
              <a:rPr lang="ar-AE" sz="2400" dirty="0"/>
              <a:t>خدمات إدارة الأصول المالية آليًا </a:t>
            </a:r>
            <a:r>
              <a:rPr lang="ar-EG" sz="2400" dirty="0"/>
              <a:t> </a:t>
            </a:r>
            <a:r>
              <a:rPr lang="en-US" sz="2400" dirty="0"/>
              <a:t>Robo-Advisors)</a:t>
            </a:r>
            <a:r>
              <a:rPr lang="ar-EG" sz="2400" dirty="0"/>
              <a:t>)</a:t>
            </a:r>
            <a:endParaRPr lang="en-US" sz="2400" dirty="0"/>
          </a:p>
          <a:p>
            <a:pPr algn="r" rtl="1">
              <a:lnSpc>
                <a:spcPct val="150000"/>
              </a:lnSpc>
              <a:buFont typeface="Arial" panose="020B0604020202020204" pitchFamily="34" charset="0"/>
              <a:buChar char="•"/>
            </a:pPr>
            <a:r>
              <a:rPr lang="ar-EG" sz="2400" dirty="0"/>
              <a:t> </a:t>
            </a:r>
            <a:r>
              <a:rPr lang="ar-AE" sz="2400" dirty="0"/>
              <a:t>تكنولوجيا التأمين </a:t>
            </a:r>
            <a:r>
              <a:rPr lang="ar-EG" sz="2400" dirty="0"/>
              <a:t> </a:t>
            </a:r>
            <a:r>
              <a:rPr lang="en-US" sz="2400" dirty="0" err="1"/>
              <a:t>InsurTech</a:t>
            </a:r>
            <a:r>
              <a:rPr lang="en-US" sz="2400" dirty="0"/>
              <a:t>)</a:t>
            </a:r>
            <a:r>
              <a:rPr lang="ar-EG" sz="2400" dirty="0"/>
              <a:t>)</a:t>
            </a:r>
            <a:endParaRPr lang="en-US" sz="2400" dirty="0"/>
          </a:p>
          <a:p>
            <a:pPr algn="r" rtl="1">
              <a:lnSpc>
                <a:spcPct val="150000"/>
              </a:lnSpc>
              <a:buFont typeface="Arial" panose="020B0604020202020204" pitchFamily="34" charset="0"/>
              <a:buChar char="•"/>
            </a:pPr>
            <a:r>
              <a:rPr lang="ar-EG" sz="2400" dirty="0"/>
              <a:t> </a:t>
            </a:r>
            <a:r>
              <a:rPr lang="ar-AE" sz="2400" dirty="0"/>
              <a:t>العملات الرقمية </a:t>
            </a:r>
            <a:r>
              <a:rPr lang="ar-EG" sz="2400" dirty="0"/>
              <a:t> </a:t>
            </a:r>
            <a:r>
              <a:rPr lang="en-US" sz="2400" dirty="0"/>
              <a:t>Cryptocurrencies)</a:t>
            </a:r>
            <a:r>
              <a:rPr lang="ar-EG" sz="2400" dirty="0"/>
              <a:t>)</a:t>
            </a:r>
            <a:endParaRPr lang="en-US" sz="2400" dirty="0"/>
          </a:p>
        </p:txBody>
      </p:sp>
      <p:pic>
        <p:nvPicPr>
          <p:cNvPr id="6" name="Graphic 21">
            <a:extLst>
              <a:ext uri="{FF2B5EF4-FFF2-40B4-BE49-F238E27FC236}">
                <a16:creationId xmlns:a16="http://schemas.microsoft.com/office/drawing/2014/main" id="{601412A4-7F61-D323-5DBC-7175E2E677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400222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72507-5425-8DEF-9FA3-EEE2EA5AD0A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BBA3D47-42FB-94CA-CA21-F20FD74B29E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F67A1F5-9BAD-8507-2543-E126D658E1CF}"/>
              </a:ext>
            </a:extLst>
          </p:cNvPr>
          <p:cNvSpPr txBox="1"/>
          <p:nvPr/>
        </p:nvSpPr>
        <p:spPr>
          <a:xfrm>
            <a:off x="2388870" y="583447"/>
            <a:ext cx="70944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المحافظ الإلكترونية</a:t>
            </a:r>
          </a:p>
        </p:txBody>
      </p:sp>
      <p:sp>
        <p:nvSpPr>
          <p:cNvPr id="28" name="Rectangle 27">
            <a:extLst>
              <a:ext uri="{FF2B5EF4-FFF2-40B4-BE49-F238E27FC236}">
                <a16:creationId xmlns:a16="http://schemas.microsoft.com/office/drawing/2014/main" id="{A08F9F2D-C7E4-7DA1-2211-D85AD53C24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7E497D1-5AA3-1F8E-332C-1211A6A2F0EB}"/>
              </a:ext>
            </a:extLst>
          </p:cNvPr>
          <p:cNvSpPr txBox="1"/>
          <p:nvPr/>
        </p:nvSpPr>
        <p:spPr>
          <a:xfrm>
            <a:off x="103860" y="1136132"/>
            <a:ext cx="11863349" cy="5745263"/>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هي تطبيقات أو حلول رقمية تُمكّن المستخدمين من تخزين الأموال إلكترونيًا، واستخدامها في المعاملات اليومية مثل التسوق الإلكتروني، دفع الفواتير، تحويل الأموال، وخدمات أخرى بدون الحاجة لحمل نقود أو بطاقات تقليدية.</a:t>
            </a:r>
          </a:p>
          <a:p>
            <a:pPr algn="r" rtl="1">
              <a:buNone/>
            </a:pPr>
            <a:r>
              <a:rPr lang="ar-AE" sz="2000" b="1" dirty="0"/>
              <a:t>استخدامات المحافظ الإلكترونية في الحياة اليومية:</a:t>
            </a:r>
          </a:p>
          <a:p>
            <a:pPr algn="r" rtl="1">
              <a:buFont typeface="Arial" panose="020B0604020202020204" pitchFamily="34" charset="0"/>
              <a:buChar char="•"/>
            </a:pPr>
            <a:r>
              <a:rPr lang="ar-EG" sz="2000" b="1" dirty="0"/>
              <a:t> </a:t>
            </a:r>
            <a:r>
              <a:rPr lang="ar-AE" sz="2000" b="1" dirty="0"/>
              <a:t>التسوق الإلكتروني:</a:t>
            </a:r>
            <a:r>
              <a:rPr lang="ar-AE" sz="2000" dirty="0"/>
              <a:t> دفع قيمة المشتريات عبر الإنترنت بسهولة.</a:t>
            </a:r>
          </a:p>
          <a:p>
            <a:pPr algn="r" rtl="1">
              <a:buFont typeface="Arial" panose="020B0604020202020204" pitchFamily="34" charset="0"/>
              <a:buChar char="•"/>
            </a:pPr>
            <a:r>
              <a:rPr lang="ar-EG" sz="2000" b="1" dirty="0"/>
              <a:t> </a:t>
            </a:r>
            <a:r>
              <a:rPr lang="ar-AE" sz="2000" b="1" dirty="0"/>
              <a:t>دفع الفواتير:</a:t>
            </a:r>
            <a:r>
              <a:rPr lang="ar-AE" sz="2000" dirty="0"/>
              <a:t> مثل فواتير الكهرباء، الماء، الإنترنت، وخدمات أخرى.</a:t>
            </a:r>
          </a:p>
          <a:p>
            <a:pPr algn="r" rtl="1">
              <a:buFont typeface="Arial" panose="020B0604020202020204" pitchFamily="34" charset="0"/>
              <a:buChar char="•"/>
            </a:pPr>
            <a:r>
              <a:rPr lang="ar-EG" sz="2000" b="1" dirty="0"/>
              <a:t> </a:t>
            </a:r>
            <a:r>
              <a:rPr lang="ar-AE" sz="2000" b="1" dirty="0"/>
              <a:t>تحويل الأموال:</a:t>
            </a:r>
            <a:r>
              <a:rPr lang="ar-AE" sz="2000" dirty="0"/>
              <a:t> إرسال واستقبال الأموال بسرعة بين الأفراد.</a:t>
            </a:r>
          </a:p>
          <a:p>
            <a:pPr algn="r" rtl="1">
              <a:buFont typeface="Arial" panose="020B0604020202020204" pitchFamily="34" charset="0"/>
              <a:buChar char="•"/>
            </a:pPr>
            <a:r>
              <a:rPr lang="ar-EG" sz="2000" b="1" dirty="0"/>
              <a:t> </a:t>
            </a:r>
            <a:r>
              <a:rPr lang="ar-AE" sz="2000" b="1" dirty="0"/>
              <a:t>خدمات أخرى:</a:t>
            </a:r>
            <a:r>
              <a:rPr lang="ar-AE" sz="2000" dirty="0"/>
              <a:t> دفع أجرة المواصلات، شراء التذاكر، إعادة شحن رصيد الهاتف، وغيرها.</a:t>
            </a:r>
          </a:p>
          <a:p>
            <a:pPr marL="0" marR="0" lvl="0" indent="0" algn="just"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rPr>
              <a:t>أنواع العمليات:</a:t>
            </a:r>
          </a:p>
          <a:p>
            <a:pPr marL="0" marR="0" lvl="0" indent="0" algn="just"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 الدفع عبر رمز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QR</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 .</a:t>
            </a:r>
          </a:p>
          <a:p>
            <a:pPr marL="342900" marR="0" lvl="0" indent="-342900" algn="just"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الدفع داخل التطبيقات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In-App Payments)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 ).</a:t>
            </a:r>
          </a:p>
          <a:p>
            <a:pPr marL="342900" marR="0" lvl="0" indent="-342900" algn="just"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تحويل الأموال بين الأفراد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P2P Transfers)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 .</a:t>
            </a:r>
          </a:p>
          <a:p>
            <a:pPr marL="342900" marR="0" lvl="0" indent="-34290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سحب نقدي عبر أجهزة محددة.</a:t>
            </a:r>
          </a:p>
          <a:p>
            <a:pPr algn="r" rtl="1">
              <a:buNone/>
            </a:pPr>
            <a:r>
              <a:rPr lang="ar-AE" sz="2000" b="1" dirty="0"/>
              <a:t>أهم مزايا المحافظ الإلكترونية:</a:t>
            </a:r>
          </a:p>
          <a:p>
            <a:pPr algn="r" rtl="1">
              <a:buFont typeface="Arial" panose="020B0604020202020204" pitchFamily="34" charset="0"/>
              <a:buChar char="•"/>
            </a:pPr>
            <a:r>
              <a:rPr lang="ar-EG" sz="2000" b="1" dirty="0"/>
              <a:t> </a:t>
            </a:r>
            <a:r>
              <a:rPr lang="ar-AE" sz="2000" b="1" dirty="0"/>
              <a:t>سهولة الوصول والاستخدام:</a:t>
            </a:r>
            <a:r>
              <a:rPr lang="ar-AE" sz="2000" dirty="0"/>
              <a:t> يمكن للمستخدمين الوصول إلى أموالهم في أي وقت ومن أي مكان باستخدام الهاتف المحمول أو الكمبيوتر.</a:t>
            </a:r>
          </a:p>
          <a:p>
            <a:pPr algn="r" rtl="1">
              <a:buFont typeface="Arial" panose="020B0604020202020204" pitchFamily="34" charset="0"/>
              <a:buChar char="•"/>
            </a:pPr>
            <a:r>
              <a:rPr lang="ar-EG" sz="2000" b="1" dirty="0"/>
              <a:t> </a:t>
            </a:r>
            <a:r>
              <a:rPr lang="ar-AE" sz="2000" b="1" dirty="0"/>
              <a:t>السرعة في العمليات:</a:t>
            </a:r>
            <a:r>
              <a:rPr lang="ar-AE" sz="2000" dirty="0"/>
              <a:t> تسريع إتمام المدفوعات والمعاملات مقارنة بالطرق التقليدية.</a:t>
            </a:r>
          </a:p>
          <a:p>
            <a:pPr algn="r" rtl="1">
              <a:buFont typeface="Arial" panose="020B0604020202020204" pitchFamily="34" charset="0"/>
              <a:buChar char="•"/>
            </a:pPr>
            <a:r>
              <a:rPr lang="ar-EG" sz="2000" b="1" dirty="0"/>
              <a:t> </a:t>
            </a:r>
            <a:r>
              <a:rPr lang="ar-AE" sz="2000" b="1" dirty="0"/>
              <a:t>الأمان:</a:t>
            </a:r>
            <a:r>
              <a:rPr lang="ar-AE" sz="2000" dirty="0"/>
              <a:t> تقنيات التشفير، الحماية البيومترية (كالتحقق ببصمة الإصبع أو التعرف على الوجه)، والمصادقة متعددة العوامل تحمي أموال المستخدمين.</a:t>
            </a:r>
          </a:p>
          <a:p>
            <a:pPr algn="r" rtl="1">
              <a:buFont typeface="Arial" panose="020B0604020202020204" pitchFamily="34" charset="0"/>
              <a:buChar char="•"/>
            </a:pPr>
            <a:r>
              <a:rPr lang="ar-EG" sz="2000" b="1" dirty="0"/>
              <a:t> </a:t>
            </a:r>
            <a:r>
              <a:rPr lang="ar-AE" sz="2000" b="1" dirty="0"/>
              <a:t>تقليل الاعتماد على النقد:</a:t>
            </a:r>
            <a:r>
              <a:rPr lang="ar-AE" sz="2000" dirty="0"/>
              <a:t> يساهم في الحد من التعاملات النقدية، مما يقلل مخاطر السرقة والضياع.</a:t>
            </a: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B8A971D-CAEF-C57B-0690-30914225DA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399612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2DE79-3FDA-B7AF-6EB0-21C59DCD562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CD8F95C-DC80-E682-B6DD-557B759127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7F4CC7-5B33-D9DB-CEE1-0841D01B21DB}"/>
              </a:ext>
            </a:extLst>
          </p:cNvPr>
          <p:cNvSpPr txBox="1"/>
          <p:nvPr/>
        </p:nvSpPr>
        <p:spPr>
          <a:xfrm>
            <a:off x="2823210" y="725864"/>
            <a:ext cx="612648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البطاقات المسبقة الدفع  </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Prepaid Cards</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p>
        </p:txBody>
      </p:sp>
      <p:sp>
        <p:nvSpPr>
          <p:cNvPr id="28" name="Rectangle 27">
            <a:extLst>
              <a:ext uri="{FF2B5EF4-FFF2-40B4-BE49-F238E27FC236}">
                <a16:creationId xmlns:a16="http://schemas.microsoft.com/office/drawing/2014/main" id="{34001ACB-1657-0E60-8632-6702AA9A3F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EB28846-ADFD-D808-9F3A-05CF97D84196}"/>
              </a:ext>
            </a:extLst>
          </p:cNvPr>
          <p:cNvSpPr txBox="1"/>
          <p:nvPr/>
        </p:nvSpPr>
        <p:spPr>
          <a:xfrm>
            <a:off x="228601" y="1345783"/>
            <a:ext cx="11624310"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rPr>
              <a:t>بطاقات مالية تصدرها المصارف أو الشركات المالية، يتم شحنها بمبلغ معين من المال لاستخدامه لاحقًا في عمليات الشراء الإلكترونية (التسوق من المتاجر المحلية والعالمية ، دفع الفواتير والخدمات عبر الإنترنت ، السفر واستخدامها في الدول الأجنبية كبديل آمن للنقد ، تقديم هدايا مالية بطريقة عصرية ومريحة).</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mj-cs"/>
              </a:rPr>
              <a:t>أمثلة من دول عربية:</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rPr>
              <a:t>- مدى مسبقة الدفع  (السعودية) : تصدرها مؤسسة "مدى" التي تدير نظام الدفع الإلكتروني في السعودية.</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rPr>
              <a:t>- بطاقات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mj-cs"/>
              </a:rPr>
              <a:t>Meeza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rPr>
              <a:t>   (مصر) : نظام وطني للدفع الإلكتروني في مصر.</a:t>
            </a:r>
          </a:p>
          <a:p>
            <a:pPr algn="r" rtl="1"/>
            <a:r>
              <a:rPr lang="ar-AE" sz="2200" b="1" dirty="0">
                <a:cs typeface="+mj-cs"/>
              </a:rPr>
              <a:t>كيف تعمل بطاقات الدفع المسبقة؟</a:t>
            </a:r>
          </a:p>
          <a:p>
            <a:pPr algn="r" rtl="1"/>
            <a:r>
              <a:rPr lang="ar-AE" sz="2200" b="1" dirty="0">
                <a:cs typeface="+mj-cs"/>
              </a:rPr>
              <a:t>الشحن المسبق:</a:t>
            </a:r>
            <a:r>
              <a:rPr lang="ar-EG" sz="2200" b="1" dirty="0">
                <a:cs typeface="+mj-cs"/>
              </a:rPr>
              <a:t> </a:t>
            </a:r>
            <a:r>
              <a:rPr lang="ar-AE" sz="2200" dirty="0">
                <a:cs typeface="+mj-cs"/>
              </a:rPr>
              <a:t>يقوم المستخدم بتحميل مبلغ معين على البطاقة مسبقًا، سواء نقدًا أو بتحويل إلكتروني.</a:t>
            </a:r>
          </a:p>
          <a:p>
            <a:pPr algn="r" rtl="1"/>
            <a:r>
              <a:rPr lang="ar-AE" sz="2200" b="1" dirty="0">
                <a:cs typeface="+mj-cs"/>
              </a:rPr>
              <a:t>الاستخدام:</a:t>
            </a:r>
            <a:r>
              <a:rPr lang="ar-EG" sz="2200" b="1" dirty="0">
                <a:cs typeface="+mj-cs"/>
              </a:rPr>
              <a:t> </a:t>
            </a:r>
            <a:r>
              <a:rPr lang="ar-AE" sz="2200" dirty="0">
                <a:cs typeface="+mj-cs"/>
              </a:rPr>
              <a:t>يمكن استخدام البطاقة للدفع داخل المتاجر، عبر الإنترنت، أو لسحب نقدي محدود في بعض الحالات.</a:t>
            </a:r>
          </a:p>
          <a:p>
            <a:pPr algn="r" rtl="1"/>
            <a:r>
              <a:rPr lang="ar-AE" sz="2200" b="1" dirty="0">
                <a:cs typeface="+mj-cs"/>
              </a:rPr>
              <a:t>عدم الحاجة لحساب مصرفي:</a:t>
            </a:r>
            <a:r>
              <a:rPr lang="ar-EG" sz="2200" b="1" dirty="0">
                <a:cs typeface="+mj-cs"/>
              </a:rPr>
              <a:t> </a:t>
            </a:r>
            <a:r>
              <a:rPr lang="ar-AE" sz="2200" dirty="0">
                <a:cs typeface="+mj-cs"/>
              </a:rPr>
              <a:t>البطاقة مستقلة، مما يجعلها مناسبة للأشخاص الذين لا يملكون حسابات بنكية أو لا يرغبون في ربط بطاقة الدفع بحساباتهم.</a:t>
            </a:r>
          </a:p>
          <a:p>
            <a:pPr algn="r" rtl="1">
              <a:buNone/>
            </a:pPr>
            <a:r>
              <a:rPr lang="ar-AE" sz="2200" b="1" dirty="0">
                <a:cs typeface="+mj-cs"/>
              </a:rPr>
              <a:t>التحديات المتعلقة ببطاقات الدفع المسبقة</a:t>
            </a:r>
          </a:p>
          <a:p>
            <a:pPr algn="r" rtl="1">
              <a:buFont typeface="Arial" panose="020B0604020202020204" pitchFamily="34" charset="0"/>
              <a:buChar char="•"/>
            </a:pPr>
            <a:r>
              <a:rPr lang="ar-EG" sz="2200" b="1" dirty="0">
                <a:cs typeface="+mj-cs"/>
              </a:rPr>
              <a:t> </a:t>
            </a:r>
            <a:r>
              <a:rPr lang="ar-AE" sz="2200" b="1" dirty="0">
                <a:cs typeface="+mj-cs"/>
              </a:rPr>
              <a:t>الحدود المالية:</a:t>
            </a:r>
            <a:r>
              <a:rPr lang="ar-EG" sz="2200" b="1" dirty="0">
                <a:cs typeface="+mj-cs"/>
              </a:rPr>
              <a:t> </a:t>
            </a:r>
            <a:r>
              <a:rPr lang="ar-AE" sz="2200" dirty="0">
                <a:cs typeface="+mj-cs"/>
              </a:rPr>
              <a:t>عادة ما تفرض الجهات المنظمة سقفًا للرصيد أو المبالغ التي يمكن شحنها أو إنفاقها للحد من المخاطر.</a:t>
            </a:r>
          </a:p>
          <a:p>
            <a:pPr algn="r" rtl="1">
              <a:buFont typeface="Arial" panose="020B0604020202020204" pitchFamily="34" charset="0"/>
              <a:buChar char="•"/>
            </a:pPr>
            <a:r>
              <a:rPr lang="ar-EG" sz="2200" b="1" dirty="0">
                <a:cs typeface="+mj-cs"/>
              </a:rPr>
              <a:t> </a:t>
            </a:r>
            <a:r>
              <a:rPr lang="ar-AE" sz="2200" b="1" dirty="0">
                <a:cs typeface="+mj-cs"/>
              </a:rPr>
              <a:t>القبول التجاري:</a:t>
            </a:r>
            <a:r>
              <a:rPr lang="ar-EG" sz="2200" b="1" dirty="0">
                <a:cs typeface="+mj-cs"/>
              </a:rPr>
              <a:t> </a:t>
            </a:r>
            <a:r>
              <a:rPr lang="ar-AE" sz="2200" dirty="0">
                <a:cs typeface="+mj-cs"/>
              </a:rPr>
              <a:t>قد لا تكون مقبولة في كل المتاجر أو الخدمات، خصوصًا خارج الدول التي تصدر فيها.</a:t>
            </a:r>
          </a:p>
          <a:p>
            <a:pPr algn="r" rtl="1">
              <a:buFont typeface="Arial" panose="020B0604020202020204" pitchFamily="34" charset="0"/>
              <a:buChar char="•"/>
            </a:pPr>
            <a:r>
              <a:rPr lang="ar-EG" sz="2200" b="1" dirty="0">
                <a:cs typeface="+mj-cs"/>
              </a:rPr>
              <a:t> </a:t>
            </a:r>
            <a:r>
              <a:rPr lang="ar-AE" sz="2200" b="1" dirty="0">
                <a:cs typeface="+mj-cs"/>
              </a:rPr>
              <a:t>الرسوم:</a:t>
            </a:r>
            <a:r>
              <a:rPr lang="ar-EG" sz="2200" b="1" dirty="0">
                <a:cs typeface="+mj-cs"/>
              </a:rPr>
              <a:t> </a:t>
            </a:r>
            <a:r>
              <a:rPr lang="ar-AE" sz="2200" dirty="0">
                <a:cs typeface="+mj-cs"/>
              </a:rPr>
              <a:t>بعض البطاقات تفرض رسومًا على الشحن، الاستخدام، أو السحب</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endParaRPr>
          </a:p>
        </p:txBody>
      </p:sp>
      <p:pic>
        <p:nvPicPr>
          <p:cNvPr id="6" name="Graphic 21">
            <a:extLst>
              <a:ext uri="{FF2B5EF4-FFF2-40B4-BE49-F238E27FC236}">
                <a16:creationId xmlns:a16="http://schemas.microsoft.com/office/drawing/2014/main" id="{89F3926C-0704-F1C1-61C6-2442552A24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7140004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8B7BF-E01B-5C30-7482-D62038202CC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02DECE0-F6DD-9273-080D-41C691BCABD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25F26FE-DC1F-8179-9541-D05498B81C8F}"/>
              </a:ext>
            </a:extLst>
          </p:cNvPr>
          <p:cNvSpPr txBox="1"/>
          <p:nvPr/>
        </p:nvSpPr>
        <p:spPr>
          <a:xfrm>
            <a:off x="320040" y="725864"/>
            <a:ext cx="918972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المتطلبات التنظيمية لمقدمي خدمة البطاقات المسبقة الدفع  </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Prepaid Cards</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p>
        </p:txBody>
      </p:sp>
      <p:sp>
        <p:nvSpPr>
          <p:cNvPr id="28" name="Rectangle 27">
            <a:extLst>
              <a:ext uri="{FF2B5EF4-FFF2-40B4-BE49-F238E27FC236}">
                <a16:creationId xmlns:a16="http://schemas.microsoft.com/office/drawing/2014/main" id="{3E0D567E-7525-C136-24F9-7FBD54FE45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BE3F9C3-AF77-E7BA-4D60-73D66A3F8DAA}"/>
              </a:ext>
            </a:extLst>
          </p:cNvPr>
          <p:cNvSpPr txBox="1"/>
          <p:nvPr/>
        </p:nvSpPr>
        <p:spPr>
          <a:xfrm>
            <a:off x="114300" y="1345783"/>
            <a:ext cx="11875770" cy="4832092"/>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الحصول على ترخيص من البنك المركزي أو الجهة التنظيمية المختصة.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الالتزام بمعايير مكافحة غسل الأموال وتمويل الإرهاب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AML/CFT)</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وضع سياسات لحماية بيانات المستخدمين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Data Privacy)</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التقيد بسقوف محددة للشحن والإنفاق (لتقليل المخاطر).</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lang="ar-EG" sz="2200" dirty="0">
                <a:solidFill>
                  <a:prstClr val="black"/>
                </a:solidFill>
                <a:latin typeface="Alexandria regular" pitchFamily="2" charset="-78"/>
              </a:rPr>
              <a:t>ت</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وفير حلول أمنية متقدمة (مثل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OTP، 2FA</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a:t>
            </a:r>
          </a:p>
          <a:p>
            <a:pPr marL="342900" marR="0" lvl="0" indent="-342900" algn="just" defTabSz="914400" rtl="1" eaLnBrk="1" fontAlgn="auto" latinLnBrk="0" hangingPunct="1">
              <a:spcBef>
                <a:spcPts val="0"/>
              </a:spcBef>
              <a:spcAft>
                <a:spcPts val="0"/>
              </a:spcAft>
              <a:buClrTx/>
              <a:buSzTx/>
              <a:buFontTx/>
              <a:buChar char="-"/>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OTP (One-Time Password)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كلمة مرور تُرسل لمرة واحدة فقط، عادة عبر رسالة نصية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SMS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أو تطبيق مخصص، تُستخدم لتأكيد هوية المستخدم أثناء إجراء المعاملات أو تسجيل الدخول ، تساعد في التحقق من هوية المستخدم وتمنع الدخول غير المصرح به.</a:t>
            </a:r>
          </a:p>
          <a:p>
            <a:pPr marL="342900" marR="0" lvl="0" indent="-342900" algn="just" defTabSz="914400" rtl="1" eaLnBrk="1" fontAlgn="auto" latinLnBrk="0" hangingPunct="1">
              <a:spcBef>
                <a:spcPts val="0"/>
              </a:spcBef>
              <a:spcAft>
                <a:spcPts val="0"/>
              </a:spcAft>
              <a:buClrTx/>
              <a:buSzTx/>
              <a:buFontTx/>
              <a:buChar char="-"/>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2FA (Two-Factor Authentication)</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مصادقة ثنائية تتطلب تقديم عاملين مختلفين للتحقق،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مثل:</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(كلمة المرور) ، شيء يمتلكه (هاتف محمول يتلقى رمز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OTP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أو شيء يميّزه (بصمة أو بصمة الوجه)</a:t>
            </a:r>
            <a:r>
              <a:rPr lang="ar-EG" sz="2200" dirty="0">
                <a:solidFill>
                  <a:prstClr val="black"/>
                </a:solidFill>
                <a:latin typeface="Alexandria regular" pitchFamily="2" charset="-78"/>
              </a:rPr>
              <a:t>.</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rPr>
              <a:t>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  2FA</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تعزز مستوى الأمان بشكل كبير مقارنة باستخدام كلمة المرور فقط.</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التحديث المستمر للبروتوكولات الأمنية</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:لمواكبة تطورات الهجمات الإلكترونية، يجب تحديث الإجراءات الأمنية والحلول التقنية بشكل دوري.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توعية المستخدمين</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:إشعار المستخدمين بأهمية استخدام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2FA</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وعدم مشاركة بياناتهم الشخصية والسرية مع أي جهة.</a:t>
            </a:r>
          </a:p>
        </p:txBody>
      </p:sp>
      <p:pic>
        <p:nvPicPr>
          <p:cNvPr id="6" name="Graphic 21">
            <a:extLst>
              <a:ext uri="{FF2B5EF4-FFF2-40B4-BE49-F238E27FC236}">
                <a16:creationId xmlns:a16="http://schemas.microsoft.com/office/drawing/2014/main" id="{EF4856AC-DA6C-A58A-8DB8-1E62A25784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722419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55306-5CD1-27E8-3A5C-CFD0FB6B3B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405756F-38A1-D9F2-AF29-D79578B56A0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B8F9C2-B267-F3A0-FE37-12B784641BEE}"/>
              </a:ext>
            </a:extLst>
          </p:cNvPr>
          <p:cNvSpPr txBox="1"/>
          <p:nvPr/>
        </p:nvSpPr>
        <p:spPr>
          <a:xfrm>
            <a:off x="2524262" y="583447"/>
            <a:ext cx="695910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التمويل الجماعي</a:t>
            </a:r>
          </a:p>
        </p:txBody>
      </p:sp>
      <p:sp>
        <p:nvSpPr>
          <p:cNvPr id="28" name="Rectangle 27">
            <a:extLst>
              <a:ext uri="{FF2B5EF4-FFF2-40B4-BE49-F238E27FC236}">
                <a16:creationId xmlns:a16="http://schemas.microsoft.com/office/drawing/2014/main" id="{741078FD-ECE5-DB48-37DB-0FE62A67D6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9119746-BA8B-1AE2-788D-F404587A4EC7}"/>
              </a:ext>
            </a:extLst>
          </p:cNvPr>
          <p:cNvSpPr txBox="1"/>
          <p:nvPr/>
        </p:nvSpPr>
        <p:spPr>
          <a:xfrm>
            <a:off x="103860" y="1136132"/>
            <a:ext cx="11897640"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tabLst/>
              <a:defRPr/>
            </a:pPr>
            <a:r>
              <a:rPr kumimoji="0" lang="ar-AE" sz="2200" b="0" i="0" u="none" strike="noStrike" kern="1200" cap="none" spc="0" normalizeH="0" baseline="0" noProof="0" dirty="0">
                <a:ln>
                  <a:noFill/>
                </a:ln>
                <a:solidFill>
                  <a:prstClr val="black"/>
                </a:solidFill>
                <a:effectLst/>
                <a:uLnTx/>
                <a:uFillTx/>
                <a:latin typeface="Calibri"/>
                <a:ea typeface="+mn-ea"/>
                <a:cs typeface="+mj-cs"/>
              </a:rPr>
              <a:t>التمويل الجماعي هو طريقة لجمع الأموال من عدد كبير من الأفراد أو المؤسسات عبر الإنترنت لتمويل مشروع معين، فكرة، منتج، أو شركة ناشئة</a:t>
            </a:r>
            <a:r>
              <a:rPr kumimoji="0" lang="ar-EG" sz="2200" b="0" i="0" u="none" strike="noStrike" kern="1200" cap="none" spc="0" normalizeH="0" baseline="0" noProof="0" dirty="0">
                <a:ln>
                  <a:noFill/>
                </a:ln>
                <a:solidFill>
                  <a:prstClr val="black"/>
                </a:solidFill>
                <a:effectLst/>
                <a:uLnTx/>
                <a:uFillTx/>
                <a:latin typeface="Calibri"/>
                <a:ea typeface="+mn-ea"/>
                <a:cs typeface="+mj-cs"/>
              </a:rPr>
              <a:t> ،</a:t>
            </a:r>
            <a:r>
              <a:rPr kumimoji="0" lang="ar-AE" sz="2200" b="0" i="0" u="none" strike="noStrike" kern="1200" cap="none" spc="0" normalizeH="0" baseline="0" noProof="0" dirty="0">
                <a:ln>
                  <a:noFill/>
                </a:ln>
                <a:solidFill>
                  <a:prstClr val="black"/>
                </a:solidFill>
                <a:effectLst/>
                <a:uLnTx/>
                <a:uFillTx/>
                <a:latin typeface="Calibri"/>
                <a:ea typeface="+mn-ea"/>
                <a:cs typeface="+mj-cs"/>
              </a:rPr>
              <a:t> ويعتمد على منصات رقمية مخصصة لهذا الغرض </a:t>
            </a:r>
            <a:endParaRPr kumimoji="0" lang="en-US" sz="2200" b="0" i="0" u="none" strike="noStrike" kern="1200" cap="none" spc="0" normalizeH="0" baseline="0" noProof="0" dirty="0">
              <a:ln>
                <a:noFill/>
              </a:ln>
              <a:solidFill>
                <a:prstClr val="black"/>
              </a:solidFill>
              <a:effectLst/>
              <a:uLnTx/>
              <a:uFillTx/>
              <a:latin typeface="Calibri"/>
              <a:ea typeface="+mn-ea"/>
              <a:cs typeface="+mj-cs"/>
            </a:endParaRPr>
          </a:p>
          <a:p>
            <a:pPr marL="0" marR="0" lvl="0" indent="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mj-cs"/>
              </a:rPr>
              <a:t>مميزات التمويل الجماعي</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mj-cs"/>
              </a:rPr>
              <a:t>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rPr>
              <a:t>الوصول إلى جمهور واسع : عبر الإنترنت، يمكن لأي شخص دعم المشروع من أي مكان.</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rPr>
              <a:t>تقليل الاعتماد على التمويل البنكي : لا حاجة لضمانات أو شروط تمويل مصرفي تقليدية.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rPr>
              <a:t>بناء مجتمع داعم :  يسهم في إنشاء قاعدة عملاء أو جمهور قبل إطلاق المشروع فعليًا.</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mj-cs"/>
              </a:rPr>
              <a:t>تنويع مصادر التمويل:</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rPr>
              <a:t>التمويل الجماعي يُكمل ولا يحل محل مصادر التمويل التقليدية، ما يوسع الخيارات المتاحة لريادة الأعمال.</a:t>
            </a:r>
          </a:p>
          <a:p>
            <a:pPr algn="r" rtl="1">
              <a:buNone/>
            </a:pPr>
            <a:r>
              <a:rPr lang="ar-EG" sz="2200" b="1" dirty="0">
                <a:cs typeface="+mj-cs"/>
              </a:rPr>
              <a:t>أمثلة م</a:t>
            </a:r>
            <a:r>
              <a:rPr lang="ar-AE" sz="2200" b="1" dirty="0">
                <a:cs typeface="+mj-cs"/>
              </a:rPr>
              <a:t>نصات تمويل جماعي في العالم العربي</a:t>
            </a:r>
            <a:r>
              <a:rPr lang="ar-EG" sz="2200" b="1" dirty="0">
                <a:cs typeface="+mj-cs"/>
              </a:rPr>
              <a:t> :</a:t>
            </a:r>
            <a:endParaRPr lang="ar-AE" sz="2200" b="1" dirty="0">
              <a:cs typeface="+mj-cs"/>
            </a:endParaRPr>
          </a:p>
          <a:p>
            <a:pPr algn="r" rtl="1">
              <a:buNone/>
            </a:pPr>
            <a:r>
              <a:rPr lang="ar-AE" sz="2200" b="1" dirty="0">
                <a:cs typeface="+mj-cs"/>
              </a:rPr>
              <a:t>1. منصة "كمباني" </a:t>
            </a:r>
            <a:r>
              <a:rPr lang="en-US" sz="2200" b="1" dirty="0" err="1">
                <a:cs typeface="+mj-cs"/>
              </a:rPr>
              <a:t>Kampani</a:t>
            </a:r>
            <a:r>
              <a:rPr lang="en-US" sz="2200" b="1" dirty="0">
                <a:cs typeface="+mj-cs"/>
              </a:rPr>
              <a:t>) </a:t>
            </a:r>
            <a:r>
              <a:rPr lang="ar-EG" sz="2200" b="1" dirty="0">
                <a:cs typeface="+mj-cs"/>
              </a:rPr>
              <a:t>) ا</a:t>
            </a:r>
            <a:r>
              <a:rPr lang="ar-AE" sz="2200" b="1" dirty="0">
                <a:cs typeface="+mj-cs"/>
              </a:rPr>
              <a:t>لسعودية</a:t>
            </a:r>
            <a:r>
              <a:rPr lang="ar-EG" sz="2200" b="1" dirty="0">
                <a:cs typeface="+mj-cs"/>
              </a:rPr>
              <a:t> : </a:t>
            </a:r>
            <a:r>
              <a:rPr lang="ar-AE" sz="2200" dirty="0">
                <a:cs typeface="+mj-cs"/>
              </a:rPr>
              <a:t>منصة سعودية تدعم المشاريع الناشئة ورواد الأعمال في جمع التمويل من الجمهور.</a:t>
            </a:r>
          </a:p>
          <a:p>
            <a:pPr algn="r" rtl="1"/>
            <a:r>
              <a:rPr lang="ar-AE" sz="2200" dirty="0">
                <a:cs typeface="+mj-cs"/>
              </a:rPr>
              <a:t>تتيح للمستخدمين المساهمة بأشكال مختلفة مثل الاستثمار، التبرع، أو التمويل مقابل حصص في المشاريع</a:t>
            </a:r>
            <a:r>
              <a:rPr lang="ar-EG" sz="2200" dirty="0">
                <a:cs typeface="+mj-cs"/>
              </a:rPr>
              <a:t> ، </a:t>
            </a:r>
            <a:r>
              <a:rPr lang="ar-AE" sz="2200" dirty="0">
                <a:cs typeface="+mj-cs"/>
              </a:rPr>
              <a:t>نجحت في تمويل عدة مشاريع مبتكرة في مجالات التكنولوجيا، التجارة الإلكترونية، والتعليم.</a:t>
            </a:r>
          </a:p>
          <a:p>
            <a:pPr algn="r" rtl="1">
              <a:buNone/>
            </a:pPr>
            <a:r>
              <a:rPr lang="ar-AE" sz="2200" b="1" dirty="0">
                <a:cs typeface="+mj-cs"/>
              </a:rPr>
              <a:t>2. منصة "بيتي موني" </a:t>
            </a:r>
            <a:r>
              <a:rPr lang="en-US" sz="2200" b="1" dirty="0" err="1">
                <a:cs typeface="+mj-cs"/>
              </a:rPr>
              <a:t>Beity</a:t>
            </a:r>
            <a:r>
              <a:rPr lang="en-US" sz="2200" b="1" dirty="0">
                <a:cs typeface="+mj-cs"/>
              </a:rPr>
              <a:t> Money) </a:t>
            </a:r>
            <a:r>
              <a:rPr lang="ar-EG" sz="2200" b="1" dirty="0">
                <a:cs typeface="+mj-cs"/>
              </a:rPr>
              <a:t>) م</a:t>
            </a:r>
            <a:r>
              <a:rPr lang="ar-AE" sz="2200" b="1" dirty="0">
                <a:cs typeface="+mj-cs"/>
              </a:rPr>
              <a:t>صر</a:t>
            </a:r>
            <a:r>
              <a:rPr lang="ar-EG" sz="2200" b="1" dirty="0">
                <a:cs typeface="+mj-cs"/>
              </a:rPr>
              <a:t> : </a:t>
            </a:r>
            <a:r>
              <a:rPr lang="ar-AE" sz="2200" dirty="0">
                <a:cs typeface="+mj-cs"/>
              </a:rPr>
              <a:t>منصة متخصصة في تمويل المشاريع الصغيرة والمتوسطة، مع تركيز على التمويل العقاري والمشاريع التنموية</a:t>
            </a:r>
            <a:r>
              <a:rPr lang="ar-EG" sz="2200" dirty="0">
                <a:cs typeface="+mj-cs"/>
              </a:rPr>
              <a:t> ، </a:t>
            </a:r>
            <a:r>
              <a:rPr lang="ar-AE" sz="2200" dirty="0">
                <a:cs typeface="+mj-cs"/>
              </a:rPr>
              <a:t>تمكن الأفراد من دعم وتمويل المشاريع عبر الإنترنت بسهولة وأمان.</a:t>
            </a:r>
          </a:p>
          <a:p>
            <a:pPr algn="r" rtl="1">
              <a:buNone/>
            </a:pPr>
            <a:r>
              <a:rPr lang="ar-AE" sz="2200" b="1" dirty="0">
                <a:cs typeface="+mj-cs"/>
              </a:rPr>
              <a:t>3. منصة "ذمم" (</a:t>
            </a:r>
            <a:r>
              <a:rPr lang="en-US" sz="2200" b="1" dirty="0">
                <a:cs typeface="+mj-cs"/>
              </a:rPr>
              <a:t>Thimma) – </a:t>
            </a:r>
            <a:r>
              <a:rPr lang="ar-EG" sz="2200" b="1" dirty="0">
                <a:cs typeface="+mj-cs"/>
              </a:rPr>
              <a:t>) ا</a:t>
            </a:r>
            <a:r>
              <a:rPr lang="ar-AE" sz="2200" b="1" dirty="0">
                <a:cs typeface="+mj-cs"/>
              </a:rPr>
              <a:t>لإمارات</a:t>
            </a:r>
            <a:r>
              <a:rPr lang="ar-EG" sz="2200" b="1" dirty="0">
                <a:cs typeface="+mj-cs"/>
              </a:rPr>
              <a:t> : </a:t>
            </a:r>
            <a:r>
              <a:rPr lang="ar-AE" sz="2200" dirty="0">
                <a:cs typeface="+mj-cs"/>
              </a:rPr>
              <a:t>تقدم حلول تمويل جماعي تعتمد على التكنولوجيا المالية لدعم المشاريع الناشئة والمبادرات الاجتماعية</a:t>
            </a:r>
            <a:r>
              <a:rPr lang="ar-EG" sz="2200" dirty="0">
                <a:cs typeface="+mj-cs"/>
              </a:rPr>
              <a:t> ، </a:t>
            </a:r>
            <a:r>
              <a:rPr lang="ar-AE" sz="2200" dirty="0">
                <a:cs typeface="+mj-cs"/>
              </a:rPr>
              <a:t>تركّز على بناء شبكة مستثمرين أفراد وشركات صغيرة.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mj-cs"/>
            </a:endParaRPr>
          </a:p>
        </p:txBody>
      </p:sp>
      <p:pic>
        <p:nvPicPr>
          <p:cNvPr id="6" name="Graphic 21">
            <a:extLst>
              <a:ext uri="{FF2B5EF4-FFF2-40B4-BE49-F238E27FC236}">
                <a16:creationId xmlns:a16="http://schemas.microsoft.com/office/drawing/2014/main" id="{648DF153-8B54-3FF8-576F-5B83462CE4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035910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57FE3-5FE9-B1D3-71AD-18F1F199C0D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23E932-00FB-17E6-CF60-874C1746D6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11FA79-0412-F925-1E5F-457AC3517895}"/>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أنواع التمويل الجماعي</a:t>
            </a:r>
          </a:p>
        </p:txBody>
      </p:sp>
      <p:sp>
        <p:nvSpPr>
          <p:cNvPr id="28" name="Rectangle 27">
            <a:extLst>
              <a:ext uri="{FF2B5EF4-FFF2-40B4-BE49-F238E27FC236}">
                <a16:creationId xmlns:a16="http://schemas.microsoft.com/office/drawing/2014/main" id="{0D2364BD-6148-F1A2-CFAB-08A76E89F03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8264709-0197-2364-358F-BF197AB17964}"/>
              </a:ext>
            </a:extLst>
          </p:cNvPr>
          <p:cNvSpPr txBox="1"/>
          <p:nvPr/>
        </p:nvSpPr>
        <p:spPr>
          <a:xfrm>
            <a:off x="731520" y="1345782"/>
            <a:ext cx="11064239" cy="5011949"/>
          </a:xfrm>
          <a:prstGeom prst="rect">
            <a:avLst/>
          </a:prstGeom>
          <a:noFill/>
        </p:spPr>
        <p:txBody>
          <a:bodyPr wrap="square" rtlCol="0">
            <a:spAutoFit/>
          </a:bodyPr>
          <a:lstStyle/>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التمويل القائم على التبرعات </a:t>
            </a:r>
            <a:r>
              <a:rPr kumimoji="0" lang="en-US" sz="2400" i="0" u="none" strike="noStrike" kern="1200" cap="none" spc="0" normalizeH="0" baseline="0" noProof="0" dirty="0">
                <a:ln>
                  <a:noFill/>
                </a:ln>
                <a:solidFill>
                  <a:prstClr val="black"/>
                </a:solidFill>
                <a:effectLst/>
                <a:uLnTx/>
                <a:uFillTx/>
                <a:latin typeface="Calibri"/>
                <a:ea typeface="+mn-ea"/>
                <a:cs typeface="+mn-cs"/>
              </a:rPr>
              <a:t>Donation-Based Crowdfunding)</a:t>
            </a:r>
            <a:r>
              <a:rPr kumimoji="0" lang="ar-EG"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en-US" sz="2400" i="0" u="none" strike="noStrike" kern="1200" cap="none" spc="0" normalizeH="0" baseline="0" noProof="0" dirty="0">
              <a:ln>
                <a:noFill/>
              </a:ln>
              <a:solidFill>
                <a:prstClr val="black"/>
              </a:solidFill>
              <a:effectLst/>
              <a:uLnTx/>
              <a:uFillTx/>
              <a:latin typeface="Calibri"/>
              <a:ea typeface="+mn-ea"/>
              <a:cs typeface="+mn-cs"/>
            </a:endParaRP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لا يحصل المساهمون على مقابل مادي أو عيني.</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يُستخدم في الأعمال الخيرية أو المجتمعية (مثل دعم حالات صحية، تعليمية، بيئية).</a:t>
            </a:r>
          </a:p>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التمويل القائم على المكافآت </a:t>
            </a:r>
            <a:r>
              <a:rPr kumimoji="0" lang="en-US" sz="2400" i="0" u="none" strike="noStrike" kern="1200" cap="none" spc="0" normalizeH="0" baseline="0" noProof="0" dirty="0">
                <a:ln>
                  <a:noFill/>
                </a:ln>
                <a:solidFill>
                  <a:prstClr val="black"/>
                </a:solidFill>
                <a:effectLst/>
                <a:uLnTx/>
                <a:uFillTx/>
                <a:latin typeface="Calibri"/>
                <a:ea typeface="+mn-ea"/>
                <a:cs typeface="+mn-cs"/>
              </a:rPr>
              <a:t>Reward-Based Crowdfunding)</a:t>
            </a:r>
            <a:r>
              <a:rPr kumimoji="0" lang="ar-EG"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en-US" sz="2400" i="0" u="none" strike="noStrike" kern="1200" cap="none" spc="0" normalizeH="0" baseline="0" noProof="0" dirty="0">
              <a:ln>
                <a:noFill/>
              </a:ln>
              <a:solidFill>
                <a:prstClr val="black"/>
              </a:solidFill>
              <a:effectLst/>
              <a:uLnTx/>
              <a:uFillTx/>
              <a:latin typeface="Calibri"/>
              <a:ea typeface="+mn-ea"/>
              <a:cs typeface="+mn-cs"/>
            </a:endParaRP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يحصل المساهم على منتج أو خدمة مستقبلية كمكافأة.</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شائع لتمويل المنتجات الإبداعية (ألعاب، كتب، أدوات إلكترونية).</a:t>
            </a:r>
          </a:p>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التمويل القائم على الأسهم </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en-US" sz="2400" i="0" u="none" strike="noStrike" kern="1200" cap="none" spc="0" normalizeH="0" baseline="0" noProof="0" dirty="0">
                <a:ln>
                  <a:noFill/>
                </a:ln>
                <a:solidFill>
                  <a:prstClr val="black"/>
                </a:solidFill>
                <a:effectLst/>
                <a:uLnTx/>
                <a:uFillTx/>
                <a:latin typeface="Calibri"/>
                <a:ea typeface="+mn-ea"/>
                <a:cs typeface="+mn-cs"/>
              </a:rPr>
              <a:t>Equity-Based Crowdfunding)</a:t>
            </a:r>
            <a:r>
              <a:rPr kumimoji="0" lang="ar-EG"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en-US" sz="2400" i="0" u="none" strike="noStrike" kern="1200" cap="none" spc="0" normalizeH="0" baseline="0" noProof="0" dirty="0">
              <a:ln>
                <a:noFill/>
              </a:ln>
              <a:solidFill>
                <a:prstClr val="black"/>
              </a:solidFill>
              <a:effectLst/>
              <a:uLnTx/>
              <a:uFillTx/>
              <a:latin typeface="Calibri"/>
              <a:ea typeface="+mn-ea"/>
              <a:cs typeface="+mn-cs"/>
            </a:endParaRP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يحصل المستثمرون على حصة في الشركة أو المشروع مقابل تمويلهم.</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يُستخدم لتمويل الشركات الناشئة وريادة الأعمال.</a:t>
            </a:r>
          </a:p>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التمويل القائم على القروض </a:t>
            </a:r>
            <a:r>
              <a:rPr kumimoji="0" lang="en-US" sz="2400" i="0" u="none" strike="noStrike" kern="1200" cap="none" spc="0" normalizeH="0" baseline="0" noProof="0" dirty="0">
                <a:ln>
                  <a:noFill/>
                </a:ln>
                <a:solidFill>
                  <a:prstClr val="black"/>
                </a:solidFill>
                <a:effectLst/>
                <a:uLnTx/>
                <a:uFillTx/>
                <a:latin typeface="Calibri"/>
                <a:ea typeface="+mn-ea"/>
                <a:cs typeface="+mn-cs"/>
              </a:rPr>
              <a:t>(Debt-Based Crowdfunding / Peer-to-Peer Lending)</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المساهمون يقرضون الأموال لصاحب المشروع مقابل فائدة محددة.</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يُستخدم لمشاريع تحتاج إلى رأس مال قابل للسداد.</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5F831C3-DEBA-184B-123B-63CEE4F166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3144369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6AAC2-5A67-6854-71D5-8237612D527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DB3F644-7127-BB1F-8994-2CCC62CA04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B9B71EA-F2AC-2F97-F5E7-3F532B618EEA}"/>
              </a:ext>
            </a:extLst>
          </p:cNvPr>
          <p:cNvSpPr txBox="1"/>
          <p:nvPr/>
        </p:nvSpPr>
        <p:spPr>
          <a:xfrm>
            <a:off x="2524262" y="629166"/>
            <a:ext cx="695910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للتمويل الجماعي</a:t>
            </a:r>
          </a:p>
        </p:txBody>
      </p:sp>
      <p:sp>
        <p:nvSpPr>
          <p:cNvPr id="28" name="Rectangle 27">
            <a:extLst>
              <a:ext uri="{FF2B5EF4-FFF2-40B4-BE49-F238E27FC236}">
                <a16:creationId xmlns:a16="http://schemas.microsoft.com/office/drawing/2014/main" id="{BF354E09-2D26-0D2D-F91A-1B03E914EB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C9B078D-5A31-1DB8-39CF-40F306AEC1A7}"/>
              </a:ext>
            </a:extLst>
          </p:cNvPr>
          <p:cNvSpPr txBox="1"/>
          <p:nvPr/>
        </p:nvSpPr>
        <p:spPr>
          <a:xfrm>
            <a:off x="194310" y="1181850"/>
            <a:ext cx="11893830" cy="5632311"/>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في بعض الدول مثل السعودية والإمارات، أصبح التمويل الجماعي منظّمًا رسميًا:</a:t>
            </a:r>
          </a:p>
          <a:p>
            <a:pPr marL="342900" marR="0" lvl="0" indent="-34290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إصدار تراخيص لمنصات التمويل الجماعي.</a:t>
            </a:r>
          </a:p>
          <a:p>
            <a:pPr marL="342900" marR="0" lvl="0" indent="-34290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وضع سقف لجمع الأموال لكل مشروع.</a:t>
            </a:r>
          </a:p>
          <a:p>
            <a:pPr marL="342900" marR="0" lvl="0" indent="-34290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فرض ضوابط إفصاح وحوكمة لحماية المستثمرين.مثال:</a:t>
            </a:r>
          </a:p>
          <a:p>
            <a:pPr marR="0" lvl="0" algn="just" defTabSz="914400" rtl="1" eaLnBrk="1" fontAlgn="auto" latinLnBrk="0" hangingPunct="1">
              <a:spcBef>
                <a:spcPts val="0"/>
              </a:spcBef>
              <a:spcAft>
                <a:spcPts val="0"/>
              </a:spcAft>
              <a:buClrTx/>
              <a:buSzTx/>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b="1" i="0" u="none" strike="noStrike" kern="1200" cap="none" spc="0" normalizeH="0" baseline="0" noProof="0" dirty="0">
                <a:ln>
                  <a:noFill/>
                </a:ln>
                <a:solidFill>
                  <a:prstClr val="black"/>
                </a:solidFill>
                <a:effectLst/>
                <a:uLnTx/>
                <a:uFillTx/>
                <a:latin typeface="Alexandria regular" pitchFamily="2" charset="-78"/>
                <a:ea typeface="+mn-ea"/>
              </a:rPr>
              <a:t>في المملكة العربية السعودية: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هيئة السوق المالية أصدرت لوائح خاصة بالتمويل الجماعي للأسهم</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 (Equity Crowdfunding).</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endParaRPr>
          </a:p>
          <a:p>
            <a:pPr marR="0" lvl="0" algn="just" defTabSz="914400" rtl="1" eaLnBrk="1" fontAlgn="auto" latinLnBrk="0" hangingPunct="1">
              <a:spcBef>
                <a:spcPts val="0"/>
              </a:spcBef>
              <a:spcAft>
                <a:spcPts val="0"/>
              </a:spcAft>
              <a:buClrTx/>
              <a:buSzTx/>
              <a:tabLst/>
              <a:defRPr/>
            </a:pPr>
            <a:r>
              <a:rPr kumimoji="0" lang="ar-EG" b="1" i="0" u="none" strike="noStrike" kern="1200" cap="none" spc="0" normalizeH="0" baseline="0" noProof="0" dirty="0">
                <a:ln>
                  <a:noFill/>
                </a:ln>
                <a:solidFill>
                  <a:prstClr val="black"/>
                </a:solidFill>
                <a:effectLst/>
                <a:uLnTx/>
                <a:uFillTx/>
                <a:latin typeface="Alexandria regular" pitchFamily="2" charset="-78"/>
                <a:ea typeface="+mn-ea"/>
              </a:rPr>
              <a:t>هيئة السوق المالية </a:t>
            </a:r>
            <a:r>
              <a:rPr kumimoji="0" lang="en-US" b="1" i="0" u="none" strike="noStrike" kern="1200" cap="none" spc="0" normalizeH="0" baseline="0" noProof="0" dirty="0">
                <a:ln>
                  <a:noFill/>
                </a:ln>
                <a:solidFill>
                  <a:prstClr val="black"/>
                </a:solidFill>
                <a:effectLst/>
                <a:uLnTx/>
                <a:uFillTx/>
                <a:latin typeface="Alexandria regular" pitchFamily="2" charset="-78"/>
                <a:ea typeface="+mn-ea"/>
              </a:rPr>
              <a:t>CMA)</a:t>
            </a:r>
            <a:r>
              <a:rPr kumimoji="0" lang="ar-EG" b="1" i="0" u="none" strike="noStrike" kern="1200" cap="none" spc="0" normalizeH="0" baseline="0" noProof="0" dirty="0">
                <a:ln>
                  <a:noFill/>
                </a:ln>
                <a:solidFill>
                  <a:prstClr val="black"/>
                </a:solidFill>
                <a:effectLst/>
                <a:uLnTx/>
                <a:uFillTx/>
                <a:latin typeface="Alexandria regular" pitchFamily="2" charset="-78"/>
                <a:ea typeface="+mn-ea"/>
              </a:rPr>
              <a:t>) : </a:t>
            </a:r>
            <a:r>
              <a:rPr kumimoji="0" lang="ar-EG" i="0" u="none" strike="noStrike" kern="1200" cap="none" spc="0" normalizeH="0" baseline="0" noProof="0" dirty="0">
                <a:ln>
                  <a:noFill/>
                </a:ln>
                <a:solidFill>
                  <a:prstClr val="black"/>
                </a:solidFill>
                <a:effectLst/>
                <a:uLnTx/>
                <a:uFillTx/>
                <a:latin typeface="Alexandria regular" pitchFamily="2" charset="-78"/>
                <a:ea typeface="+mn-ea"/>
              </a:rPr>
              <a:t>هي الجهة المسؤولة عن تنظيم التمويل الجماعي للاستثمار في الأسهم، وقد أصدرت تنظيمًا خاصًا بذلك ضمن "لائحة أعمال الأوراق المالية"، وتم تخصيص ترخيص لممارسة نشاط طرح الأوراق المالية عبر منصات التمويل الجماعي.</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rPr>
              <a:t>يجب على أي منصة تقدم خدمات التمويل الجماعي للأسهم الحصول على ترخيص من هيئة السوق المالية كمقدم "خدمة طرح أوراق مالية عبر منصات التمويل الجماعي".</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rPr>
              <a:t>يجب أن تكون شركة مساهمة مقفلة أو شركة ذات مسؤولية محدودة.</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rPr>
              <a:t>تقديم مستندات الإفصاح اللازمة (كخطة العمل، المعلومات المالية، المخاطر).</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rPr>
              <a:t>على المنصة أن تقدم للمستثمرين معلومات واضحة ودقيقة حول الشركة المستفيدة من التمويل، المخاطر، شروط الاكتتاب، وخيارات التخارج.</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rPr>
              <a:t>يُلزم مقدم الخدمة بآلية للتعامل مع شكاوى العملاء.</a:t>
            </a:r>
          </a:p>
          <a:p>
            <a:pPr marR="0" lvl="0" algn="just" defTabSz="914400" rtl="1" eaLnBrk="1" fontAlgn="auto" latinLnBrk="0" hangingPunct="1">
              <a:spcBef>
                <a:spcPts val="0"/>
              </a:spcBef>
              <a:spcAft>
                <a:spcPts val="0"/>
              </a:spcAft>
              <a:buClrTx/>
              <a:buSzTx/>
              <a:tabLst/>
              <a:defRPr/>
            </a:pPr>
            <a:r>
              <a:rPr kumimoji="0" lang="ar-EG" b="1" i="0" u="none" strike="noStrike" kern="1200" cap="none" spc="0" normalizeH="0" baseline="0" noProof="0" dirty="0">
                <a:ln>
                  <a:noFill/>
                </a:ln>
                <a:solidFill>
                  <a:prstClr val="black"/>
                </a:solidFill>
                <a:effectLst/>
                <a:uLnTx/>
                <a:uFillTx/>
                <a:latin typeface="Alexandria regular" pitchFamily="2" charset="-78"/>
                <a:ea typeface="+mn-ea"/>
              </a:rPr>
              <a:t> في دولة الإمارات</a:t>
            </a: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 تنظيم من سلطة دبي للخدمات المالية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DFSA</a:t>
            </a: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 :</a:t>
            </a:r>
          </a:p>
          <a:p>
            <a:pPr marR="0" lvl="0" algn="just" defTabSz="914400" rtl="1" eaLnBrk="1" fontAlgn="auto" latinLnBrk="0" hangingPunct="1">
              <a:spcBef>
                <a:spcPts val="0"/>
              </a:spcBef>
              <a:spcAft>
                <a:spcPts val="0"/>
              </a:spcAft>
              <a:buClrTx/>
              <a:buSzTx/>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سلطة دبي للخدمات المالية هي الجهة التنظيمية المستقلة المسؤولة عن تنظيم الأنشطة المالية في مركز دبي المالي العالمي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DIFC)</a:t>
            </a: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بما في ذلك الخدمات المالية، الأسواق، ومن ضمنها منصات التمويل الجماعي.</a:t>
            </a:r>
          </a:p>
          <a:p>
            <a:pPr marR="0" lvl="0" algn="just" defTabSz="914400" rtl="1" eaLnBrk="1" fontAlgn="auto" latinLnBrk="0" hangingPunct="1">
              <a:spcBef>
                <a:spcPts val="0"/>
              </a:spcBef>
              <a:spcAft>
                <a:spcPts val="0"/>
              </a:spcAft>
              <a:buClrTx/>
              <a:buSzTx/>
              <a:tabLst/>
              <a:defRPr/>
            </a:pPr>
            <a:r>
              <a:rPr lang="ar-EG" dirty="0">
                <a:solidFill>
                  <a:prstClr val="black"/>
                </a:solidFill>
                <a:latin typeface="Alexandria regular" pitchFamily="2" charset="-78"/>
              </a:rPr>
              <a:t>- يجب أن تتقدم المنصة بطلب للحصول على ترخيص مزاولة نشاط "مشغل منصة تمويل جماعي" </a:t>
            </a:r>
            <a:r>
              <a:rPr lang="en-US" dirty="0">
                <a:solidFill>
                  <a:prstClr val="black"/>
                </a:solidFill>
                <a:latin typeface="Alexandria regular" pitchFamily="2" charset="-78"/>
              </a:rPr>
              <a:t>Crowdfunding Platform Operator)</a:t>
            </a:r>
            <a:r>
              <a:rPr lang="ar-EG" dirty="0">
                <a:solidFill>
                  <a:prstClr val="black"/>
                </a:solidFill>
                <a:latin typeface="Alexandria regular" pitchFamily="2" charset="-78"/>
              </a:rPr>
              <a:t>).</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endParaRPr>
          </a:p>
          <a:p>
            <a:pPr marL="285750" marR="0" lvl="0" indent="-28575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يجب أن تكون مسجلة داخل مركز دبي المالي العالمي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DIFC)</a:t>
            </a: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a:t>
            </a:r>
          </a:p>
          <a:p>
            <a:pPr marL="285750" marR="0" lvl="0" indent="-28575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يجب أن تفي المنصة بمتطلبات مالية وتنظيمية (حسب نوع الخدمة المقدمة) ، يجب على المنصة تقديم تقارير دورية إلى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DFSA</a:t>
            </a: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 .</a:t>
            </a:r>
          </a:p>
          <a:p>
            <a:pPr marL="285750" marR="0" lvl="0" indent="-28575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الالتزام بمعايير اعرف عميلك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KYC) </a:t>
            </a: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 ومكافحة غسل الأموال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AML)</a:t>
            </a:r>
            <a:r>
              <a:rPr kumimoji="0" lang="ar-EG" b="0" i="0" u="none" strike="noStrike" kern="1200" cap="none" spc="0" normalizeH="0" baseline="0" noProof="0" dirty="0">
                <a:ln>
                  <a:noFill/>
                </a:ln>
                <a:solidFill>
                  <a:prstClr val="black"/>
                </a:solidFill>
                <a:effectLst/>
                <a:uLnTx/>
                <a:uFillTx/>
                <a:latin typeface="Alexandria regular" pitchFamily="2" charset="-78"/>
                <a:ea typeface="+mn-ea"/>
              </a:rPr>
              <a:t>).</a:t>
            </a:r>
          </a:p>
        </p:txBody>
      </p:sp>
      <p:pic>
        <p:nvPicPr>
          <p:cNvPr id="6" name="Graphic 21">
            <a:extLst>
              <a:ext uri="{FF2B5EF4-FFF2-40B4-BE49-F238E27FC236}">
                <a16:creationId xmlns:a16="http://schemas.microsoft.com/office/drawing/2014/main" id="{59EB6EF8-CD49-49B0-4FC5-920CA9151D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640599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9B7ED-6929-38EF-2569-2DD092CD7AA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E1C524C-5D83-D27E-33B9-6E30F85FA72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C74E4F9-9B88-2D5B-B6B4-3DE7FC750743}"/>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لبعض منصات التمويل الجماعي في الدول العربية </a:t>
            </a:r>
          </a:p>
        </p:txBody>
      </p:sp>
      <p:sp>
        <p:nvSpPr>
          <p:cNvPr id="28" name="Rectangle 27">
            <a:extLst>
              <a:ext uri="{FF2B5EF4-FFF2-40B4-BE49-F238E27FC236}">
                <a16:creationId xmlns:a16="http://schemas.microsoft.com/office/drawing/2014/main" id="{D39EAD68-E32B-C587-9B9D-E712A3E2C2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610FF4-DB6D-A9F0-4937-51DE10B0008A}"/>
              </a:ext>
            </a:extLst>
          </p:cNvPr>
          <p:cNvSpPr txBox="1"/>
          <p:nvPr/>
        </p:nvSpPr>
        <p:spPr>
          <a:xfrm>
            <a:off x="297180" y="1531619"/>
            <a:ext cx="11624310" cy="4503674"/>
          </a:xfrm>
          <a:prstGeom prst="rect">
            <a:avLst/>
          </a:prstGeom>
          <a:noFill/>
        </p:spPr>
        <p:txBody>
          <a:bodyPr wrap="square" rtlCol="0">
            <a:spAutoFit/>
          </a:bodyPr>
          <a:lstStyle/>
          <a:p>
            <a:pPr algn="r" rtl="1">
              <a:lnSpc>
                <a:spcPct val="150000"/>
              </a:lnSpc>
              <a:buFont typeface="+mj-lt"/>
              <a:buAutoNum type="arabicPeriod"/>
            </a:pPr>
            <a:r>
              <a:rPr lang="en-US" sz="2400" b="1" dirty="0" err="1">
                <a:cs typeface="+mj-cs"/>
              </a:rPr>
              <a:t>Zoomaal</a:t>
            </a:r>
            <a:r>
              <a:rPr lang="en-US" sz="2400" b="1" dirty="0">
                <a:cs typeface="+mj-cs"/>
              </a:rPr>
              <a:t>)</a:t>
            </a:r>
            <a:r>
              <a:rPr lang="en-US" sz="2400" dirty="0">
                <a:cs typeface="+mj-cs"/>
              </a:rPr>
              <a:t> </a:t>
            </a:r>
            <a:r>
              <a:rPr lang="ar-EG" sz="2400" dirty="0">
                <a:cs typeface="+mj-cs"/>
              </a:rPr>
              <a:t> </a:t>
            </a:r>
            <a:r>
              <a:rPr lang="en-US" sz="2400" dirty="0">
                <a:cs typeface="+mj-cs"/>
              </a:rPr>
              <a:t>(</a:t>
            </a:r>
            <a:r>
              <a:rPr lang="ar-EG" sz="2400" dirty="0">
                <a:cs typeface="+mj-cs"/>
              </a:rPr>
              <a:t>  : ا</a:t>
            </a:r>
            <a:r>
              <a:rPr lang="ar-AE" sz="2400" dirty="0">
                <a:cs typeface="+mj-cs"/>
              </a:rPr>
              <a:t>لشرق الأوسط وشمال إفريقيا</a:t>
            </a:r>
            <a:r>
              <a:rPr lang="ar-EG" sz="2400" dirty="0">
                <a:cs typeface="+mj-cs"/>
              </a:rPr>
              <a:t>:  منصة تمويل جماعي تُعنى بالعالم العربي بشكل رئيسي، حيث تُسهّل تمويل المشاريع الإبداعية والمبتكرة من الجمهور.</a:t>
            </a:r>
            <a:endParaRPr lang="ar-AE" sz="2400" dirty="0">
              <a:cs typeface="+mj-cs"/>
            </a:endParaRPr>
          </a:p>
          <a:p>
            <a:pPr algn="r" rtl="1">
              <a:lnSpc>
                <a:spcPct val="150000"/>
              </a:lnSpc>
              <a:buFont typeface="+mj-lt"/>
              <a:buAutoNum type="arabicPeriod"/>
            </a:pPr>
            <a:r>
              <a:rPr lang="en-US" sz="2400" b="1" dirty="0">
                <a:cs typeface="+mj-cs"/>
              </a:rPr>
              <a:t>Beehive</a:t>
            </a:r>
            <a:r>
              <a:rPr lang="en-US" sz="2400" dirty="0">
                <a:cs typeface="+mj-cs"/>
              </a:rPr>
              <a:t> </a:t>
            </a:r>
            <a:r>
              <a:rPr lang="ar-EG" sz="2400" dirty="0">
                <a:cs typeface="+mj-cs"/>
              </a:rPr>
              <a:t>  : ا</a:t>
            </a:r>
            <a:r>
              <a:rPr lang="ar-AE" sz="2400" dirty="0">
                <a:cs typeface="+mj-cs"/>
              </a:rPr>
              <a:t>لإمارات</a:t>
            </a:r>
            <a:r>
              <a:rPr lang="ar-EG" sz="2400" dirty="0">
                <a:cs typeface="+mj-cs"/>
              </a:rPr>
              <a:t> : تأسست شركة  </a:t>
            </a:r>
            <a:r>
              <a:rPr lang="en-US" sz="2400" dirty="0">
                <a:cs typeface="+mj-cs"/>
              </a:rPr>
              <a:t>Beehive </a:t>
            </a:r>
            <a:r>
              <a:rPr lang="ar-EG" sz="2400" dirty="0">
                <a:cs typeface="+mj-cs"/>
              </a:rPr>
              <a:t> في عام 2014 كأول منصة إقراض من نظير إلى نظير في منطقة الشرق الأوسط وشمال أفريقيا خاضعة لأنظمة سلطة دبي للخدمات المالية. تعمل منصة بيهايف كحلقة وصل بين الشركات التي تبحث عن تمويل والمستثمرين الراغبين في دعم نموها، مما يوفر خيارات تمويل أسرع بتكلفة مناسبة للشركات الصغيرة والمتوسطة.</a:t>
            </a:r>
            <a:endParaRPr lang="ar-AE" sz="2400" dirty="0">
              <a:cs typeface="+mj-cs"/>
            </a:endParaRPr>
          </a:p>
          <a:p>
            <a:pPr algn="r" rtl="1">
              <a:lnSpc>
                <a:spcPct val="150000"/>
              </a:lnSpc>
              <a:buFont typeface="+mj-lt"/>
              <a:buAutoNum type="arabicPeriod"/>
            </a:pPr>
            <a:r>
              <a:rPr lang="en-US" sz="2400" b="1" dirty="0" err="1">
                <a:cs typeface="+mj-cs"/>
              </a:rPr>
              <a:t>Eureeca</a:t>
            </a:r>
            <a:r>
              <a:rPr lang="en-US" sz="2400" dirty="0">
                <a:cs typeface="+mj-cs"/>
              </a:rPr>
              <a:t> </a:t>
            </a:r>
            <a:r>
              <a:rPr lang="ar-EG" sz="2400" dirty="0">
                <a:cs typeface="+mj-cs"/>
              </a:rPr>
              <a:t>  : ا</a:t>
            </a:r>
            <a:r>
              <a:rPr lang="ar-AE" sz="2400" dirty="0">
                <a:cs typeface="+mj-cs"/>
              </a:rPr>
              <a:t>لتمويل القائم على الأسهم</a:t>
            </a:r>
            <a:r>
              <a:rPr lang="ar-EG" sz="2400" dirty="0">
                <a:cs typeface="+mj-cs"/>
              </a:rPr>
              <a:t> ، تعمل في المملكة المتحدة وجنوب شرق آسيا، والإمارات العربية المتحدة</a:t>
            </a:r>
            <a:endParaRPr lang="ar-AE" sz="2400" dirty="0">
              <a:cs typeface="+mj-cs"/>
            </a:endParaRPr>
          </a:p>
          <a:p>
            <a:pPr algn="r" rtl="1">
              <a:lnSpc>
                <a:spcPct val="150000"/>
              </a:lnSpc>
              <a:buFont typeface="+mj-lt"/>
              <a:buAutoNum type="arabicPeriod"/>
            </a:pPr>
            <a:r>
              <a:rPr lang="ar-AE" sz="2400" dirty="0">
                <a:cs typeface="+mj-cs"/>
              </a:rPr>
              <a:t>منصات تحت إشراف البنك المركزي السعودي (التمويل الجماعي بالديون أو الأسهم).</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mj-cs"/>
            </a:endParaRPr>
          </a:p>
        </p:txBody>
      </p:sp>
      <p:pic>
        <p:nvPicPr>
          <p:cNvPr id="6" name="Graphic 21">
            <a:extLst>
              <a:ext uri="{FF2B5EF4-FFF2-40B4-BE49-F238E27FC236}">
                <a16:creationId xmlns:a16="http://schemas.microsoft.com/office/drawing/2014/main" id="{3EC6542A-FC2C-899C-1F28-20B3F0D3DE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667519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C6CAC-7F60-6743-76CD-AC4AE3A5FA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B52CE93-49DD-E0AF-8CB3-F8A12BACA7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193E721-363B-E108-B113-44E4973E9394}"/>
              </a:ext>
            </a:extLst>
          </p:cNvPr>
          <p:cNvSpPr txBox="1"/>
          <p:nvPr/>
        </p:nvSpPr>
        <p:spPr>
          <a:xfrm>
            <a:off x="2788920" y="725865"/>
            <a:ext cx="6994079"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إدارة خدمات الأصول المالية آليا </a:t>
            </a:r>
          </a:p>
        </p:txBody>
      </p:sp>
      <p:sp>
        <p:nvSpPr>
          <p:cNvPr id="28" name="Rectangle 27">
            <a:extLst>
              <a:ext uri="{FF2B5EF4-FFF2-40B4-BE49-F238E27FC236}">
                <a16:creationId xmlns:a16="http://schemas.microsoft.com/office/drawing/2014/main" id="{6976E9A1-83BA-6B6A-6B15-C2F4A3C200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5D830FB-E538-F8EA-C435-61D2960C91CE}"/>
              </a:ext>
            </a:extLst>
          </p:cNvPr>
          <p:cNvSpPr txBox="1"/>
          <p:nvPr/>
        </p:nvSpPr>
        <p:spPr>
          <a:xfrm>
            <a:off x="354330" y="1497330"/>
            <a:ext cx="11590020"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ea typeface="+mn-ea"/>
                <a:cs typeface="+mj-cs"/>
              </a:rPr>
              <a:t>Robo-Advisors </a:t>
            </a:r>
            <a:r>
              <a:rPr kumimoji="0" lang="ar-EG" sz="2200" b="0" i="0" u="none" strike="noStrike" kern="1200" cap="none" spc="0" normalizeH="0" baseline="0" noProof="0" dirty="0">
                <a:ln>
                  <a:noFill/>
                </a:ln>
                <a:solidFill>
                  <a:prstClr val="black"/>
                </a:solidFill>
                <a:effectLst/>
                <a:uLnTx/>
                <a:uFillTx/>
                <a:ea typeface="+mn-ea"/>
                <a:cs typeface="+mj-cs"/>
              </a:rPr>
              <a:t> هي منصات رقمية تقدم خدمات إدارة المحافظ الاستثمارية والأصول المالية باستخدام الخوارزميات والذكاء الاصطناعي، مع تدخل بشري محدود أو معدوم.</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ea typeface="+mn-ea"/>
                <a:cs typeface="+mj-cs"/>
              </a:rPr>
              <a:t> </a:t>
            </a:r>
            <a:r>
              <a:rPr kumimoji="0" lang="ar-EG" sz="2200" b="1" i="0" u="none" strike="noStrike" kern="1200" cap="none" spc="0" normalizeH="0" baseline="0" noProof="0" dirty="0">
                <a:ln>
                  <a:noFill/>
                </a:ln>
                <a:solidFill>
                  <a:prstClr val="black"/>
                </a:solidFill>
                <a:effectLst/>
                <a:uLnTx/>
                <a:uFillTx/>
                <a:ea typeface="+mn-ea"/>
                <a:cs typeface="+mj-cs"/>
              </a:rPr>
              <a:t>تُستخدم في</a:t>
            </a:r>
            <a:r>
              <a:rPr kumimoji="0" lang="ar-EG" sz="2200" b="0" i="0" u="none" strike="noStrike" kern="1200" cap="none" spc="0" normalizeH="0" baseline="0" noProof="0" dirty="0">
                <a:ln>
                  <a:noFill/>
                </a:ln>
                <a:solidFill>
                  <a:prstClr val="black"/>
                </a:solidFill>
                <a:effectLst/>
                <a:uLnTx/>
                <a:uFillTx/>
                <a:ea typeface="+mn-ea"/>
                <a:cs typeface="+mj-cs"/>
              </a:rPr>
              <a:t>: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ea typeface="+mn-ea"/>
                <a:cs typeface="+mj-cs"/>
              </a:rPr>
              <a:t>الاستثمار في الأسهم والسندات والصناديق.</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ea typeface="+mn-ea"/>
                <a:cs typeface="+mj-cs"/>
              </a:rPr>
              <a:t>التخطيط للتقاعد.</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ea typeface="+mn-ea"/>
                <a:cs typeface="+mj-cs"/>
              </a:rPr>
              <a:t>إدارة المحافظ الشخصية وفق أهداف محددة (عائد - مخاطرة).</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mj-cs"/>
              </a:rPr>
              <a:t>مميزات الـ </a:t>
            </a:r>
            <a:r>
              <a:rPr kumimoji="0" lang="en-US" sz="2200" b="1" i="0" u="none" strike="noStrike" kern="1200" cap="none" spc="0" normalizeH="0" baseline="0" noProof="0" dirty="0">
                <a:ln>
                  <a:noFill/>
                </a:ln>
                <a:solidFill>
                  <a:prstClr val="black"/>
                </a:solidFill>
                <a:effectLst/>
                <a:uLnTx/>
                <a:uFillTx/>
                <a:ea typeface="+mn-ea"/>
                <a:cs typeface="+mj-cs"/>
              </a:rPr>
              <a:t>Robo-Advisors</a:t>
            </a:r>
            <a:r>
              <a:rPr kumimoji="0" lang="ar-EG" sz="2200" b="1" i="0" u="none" strike="noStrike" kern="1200" cap="none" spc="0" normalizeH="0" baseline="0" noProof="0" dirty="0">
                <a:ln>
                  <a:noFill/>
                </a:ln>
                <a:solidFill>
                  <a:prstClr val="black"/>
                </a:solidFill>
                <a:effectLst/>
                <a:uLnTx/>
                <a:uFillTx/>
                <a:ea typeface="+mn-ea"/>
                <a:cs typeface="+mj-cs"/>
              </a:rPr>
              <a:t> :</a:t>
            </a:r>
          </a:p>
          <a:p>
            <a:pPr marL="285750" marR="0" lvl="0" indent="-285750" algn="just" defTabSz="914400" rtl="1" eaLnBrk="1" fontAlgn="auto" latinLnBrk="0" hangingPunct="1">
              <a:spcBef>
                <a:spcPts val="0"/>
              </a:spcBef>
              <a:spcAft>
                <a:spcPts val="0"/>
              </a:spcAft>
              <a:buClrTx/>
              <a:buSzTx/>
              <a:buFontTx/>
              <a:buChar char="-"/>
              <a:tabLst/>
              <a:defRPr/>
            </a:pPr>
            <a:r>
              <a:rPr lang="ar-EG" sz="2200" b="1" dirty="0">
                <a:solidFill>
                  <a:prstClr val="black"/>
                </a:solidFill>
                <a:cs typeface="+mj-cs"/>
              </a:rPr>
              <a:t>تكلفة منخفضة : </a:t>
            </a:r>
            <a:r>
              <a:rPr lang="ar-EG" sz="2200" dirty="0">
                <a:solidFill>
                  <a:prstClr val="black"/>
                </a:solidFill>
                <a:cs typeface="+mj-cs"/>
              </a:rPr>
              <a:t>رسوم إدارة أقل من مديري الأصول التقليديين ، رسوم إدارية منخفضة مقارنة بالمستشارين التقليديين ، لا توجد عمولات باهظة أو رسوم استشارية مرتفعة ، مناسب لصغار المستثمرين.</a:t>
            </a:r>
          </a:p>
          <a:p>
            <a:pPr marL="285750" marR="0" lvl="0" indent="-28575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سرعة التنفيذ : </a:t>
            </a:r>
            <a:r>
              <a:rPr kumimoji="0" lang="ar-EG" sz="2200" b="0" i="0" u="none" strike="noStrike" kern="1200" cap="none" spc="0" normalizeH="0" baseline="0" noProof="0" dirty="0">
                <a:ln>
                  <a:noFill/>
                </a:ln>
                <a:solidFill>
                  <a:prstClr val="black"/>
                </a:solidFill>
                <a:effectLst/>
                <a:uLnTx/>
                <a:uFillTx/>
                <a:ea typeface="+mn-ea"/>
                <a:cs typeface="+mj-cs"/>
              </a:rPr>
              <a:t>استجابة فورية لتغيرات السوق دون تدخل بشري.</a:t>
            </a:r>
          </a:p>
          <a:p>
            <a:pPr marL="285750" marR="0" lvl="0" indent="-28575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تخصيص المحافظ : </a:t>
            </a:r>
            <a:r>
              <a:rPr kumimoji="0" lang="ar-EG" sz="2200" b="0" i="0" u="none" strike="noStrike" kern="1200" cap="none" spc="0" normalizeH="0" baseline="0" noProof="0" dirty="0">
                <a:ln>
                  <a:noFill/>
                </a:ln>
                <a:solidFill>
                  <a:prstClr val="black"/>
                </a:solidFill>
                <a:effectLst/>
                <a:uLnTx/>
                <a:uFillTx/>
                <a:ea typeface="+mn-ea"/>
                <a:cs typeface="+mj-cs"/>
              </a:rPr>
              <a:t>تصميم محافظ استثمارية مخصصة لكل مستثمر حسب أهدافه.</a:t>
            </a:r>
          </a:p>
          <a:p>
            <a:pPr marL="285750" marR="0" lvl="0" indent="-28575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سهولة الوصول </a:t>
            </a:r>
            <a:r>
              <a:rPr kumimoji="0" lang="ar-EG" sz="2200" b="0" i="0" u="none" strike="noStrike" kern="1200" cap="none" spc="0" normalizeH="0" baseline="0" noProof="0" dirty="0">
                <a:ln>
                  <a:noFill/>
                </a:ln>
                <a:solidFill>
                  <a:prstClr val="black"/>
                </a:solidFill>
                <a:effectLst/>
                <a:uLnTx/>
                <a:uFillTx/>
                <a:ea typeface="+mn-ea"/>
                <a:cs typeface="+mj-cs"/>
              </a:rPr>
              <a:t>: يمكن إدارتها بالكامل من خلال تطبيقات الهاتف أو المواقع الإلكترونية ، يمكن لأي شخص بدء الاستثمار عبر تطبيق أو موقع إلكتروني ، لا يشترط وجود خبرة مالية أو استثمارية مسبقة ، يناسب المستخدمين الرقميين والأجيال الشابة.</a:t>
            </a:r>
          </a:p>
          <a:p>
            <a:pPr marL="285750" marR="0" lvl="0" indent="-28575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التحليل المستمر والتكيف مع السوق : </a:t>
            </a:r>
            <a:r>
              <a:rPr kumimoji="0" lang="ar-EG" sz="2200" b="0" i="0" u="none" strike="noStrike" kern="1200" cap="none" spc="0" normalizeH="0" baseline="0" noProof="0" dirty="0">
                <a:ln>
                  <a:noFill/>
                </a:ln>
                <a:solidFill>
                  <a:prstClr val="black"/>
                </a:solidFill>
                <a:effectLst/>
                <a:uLnTx/>
                <a:uFillTx/>
                <a:ea typeface="+mn-ea"/>
                <a:cs typeface="+mj-cs"/>
              </a:rPr>
              <a:t>يستخدم الذكاء الاصطناعي لتحليل البيانات السوقية بشكل لحظي ، يُحدث التوصيات والتوزيع حسب تغيرات السوق وظروف المستثمر.</a:t>
            </a:r>
          </a:p>
        </p:txBody>
      </p:sp>
      <p:pic>
        <p:nvPicPr>
          <p:cNvPr id="6" name="Graphic 21">
            <a:extLst>
              <a:ext uri="{FF2B5EF4-FFF2-40B4-BE49-F238E27FC236}">
                <a16:creationId xmlns:a16="http://schemas.microsoft.com/office/drawing/2014/main" id="{82C9A870-CBB2-21E6-4F0A-59849EE607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1226217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1F6C05-50DD-2C6E-057C-5EA4AC5A92A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1D4EDA9-2FA7-5930-4347-6C07771A59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0156127-4D62-6FF0-48F2-750459FFE5B8}"/>
              </a:ext>
            </a:extLst>
          </p:cNvPr>
          <p:cNvSpPr txBox="1"/>
          <p:nvPr/>
        </p:nvSpPr>
        <p:spPr>
          <a:xfrm>
            <a:off x="3268980" y="725864"/>
            <a:ext cx="55092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rPr>
              <a:t>إدارة خدمات الأصول المالية آليا</a:t>
            </a:r>
          </a:p>
        </p:txBody>
      </p:sp>
      <p:sp>
        <p:nvSpPr>
          <p:cNvPr id="28" name="Rectangle 27">
            <a:extLst>
              <a:ext uri="{FF2B5EF4-FFF2-40B4-BE49-F238E27FC236}">
                <a16:creationId xmlns:a16="http://schemas.microsoft.com/office/drawing/2014/main" id="{E1BC6C7F-1F59-D09C-814E-6EB48929D2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078D7D4-E3CF-D146-8429-375089F3666E}"/>
              </a:ext>
            </a:extLst>
          </p:cNvPr>
          <p:cNvSpPr txBox="1"/>
          <p:nvPr/>
        </p:nvSpPr>
        <p:spPr>
          <a:xfrm>
            <a:off x="194310" y="1588770"/>
            <a:ext cx="11692890" cy="4154984"/>
          </a:xfrm>
          <a:prstGeom prst="rect">
            <a:avLst/>
          </a:prstGeom>
          <a:noFill/>
        </p:spPr>
        <p:txBody>
          <a:bodyPr wrap="square" rtlCol="0">
            <a:spAutoFit/>
          </a:bodyPr>
          <a:lstStyle/>
          <a:p>
            <a:pPr algn="r" rtl="1">
              <a:buNone/>
            </a:pPr>
            <a:r>
              <a:rPr lang="ar-AE" sz="2200" b="1" dirty="0"/>
              <a:t>آلية العمل</a:t>
            </a:r>
            <a:r>
              <a:rPr lang="ar-EG" sz="2200" b="1" dirty="0"/>
              <a:t> :</a:t>
            </a:r>
            <a:endParaRPr lang="ar-AE" sz="2200" b="1" dirty="0"/>
          </a:p>
          <a:p>
            <a:pPr algn="r" rtl="1">
              <a:buFont typeface="+mj-lt"/>
              <a:buAutoNum type="arabicPeriod"/>
            </a:pPr>
            <a:r>
              <a:rPr lang="ar-AE" sz="2200" b="1" dirty="0"/>
              <a:t>تقييم المستثمر </a:t>
            </a:r>
            <a:r>
              <a:rPr lang="en-US" sz="2200" dirty="0"/>
              <a:t>Client Profiling)</a:t>
            </a:r>
            <a:r>
              <a:rPr lang="ar-EG" sz="2200" dirty="0"/>
              <a:t> ) :</a:t>
            </a:r>
            <a:br>
              <a:rPr lang="en-US" sz="2200" dirty="0"/>
            </a:br>
            <a:r>
              <a:rPr lang="ar-AE" sz="2200" dirty="0"/>
              <a:t>عند التسجيل، يُطلب من العميل إدخال بيانات </a:t>
            </a:r>
            <a:r>
              <a:rPr lang="ar-AE" sz="2200" b="1" dirty="0"/>
              <a:t>مثل:</a:t>
            </a:r>
          </a:p>
          <a:p>
            <a:pPr marL="742950" lvl="1" indent="-285750" algn="r" rtl="1">
              <a:buFont typeface="+mj-lt"/>
              <a:buAutoNum type="arabicPeriod"/>
            </a:pPr>
            <a:r>
              <a:rPr lang="ar-AE" sz="2200" dirty="0"/>
              <a:t>الأهداف المالية.</a:t>
            </a:r>
          </a:p>
          <a:p>
            <a:pPr marL="742950" lvl="1" indent="-285750" algn="r" rtl="1">
              <a:buFont typeface="+mj-lt"/>
              <a:buAutoNum type="arabicPeriod"/>
            </a:pPr>
            <a:r>
              <a:rPr lang="ar-AE" sz="2200" dirty="0"/>
              <a:t>مدى تقبل المخاطر.</a:t>
            </a:r>
          </a:p>
          <a:p>
            <a:pPr marL="742950" lvl="1" indent="-285750" algn="r" rtl="1">
              <a:buFont typeface="+mj-lt"/>
              <a:buAutoNum type="arabicPeriod"/>
            </a:pPr>
            <a:r>
              <a:rPr lang="ar-AE" sz="2200" dirty="0"/>
              <a:t>أفق الاستثمار (قصير/</a:t>
            </a:r>
            <a:r>
              <a:rPr lang="ar-EG" sz="2200" dirty="0"/>
              <a:t> </a:t>
            </a:r>
            <a:r>
              <a:rPr lang="ar-AE" sz="2200" dirty="0"/>
              <a:t>طويل الأجل).</a:t>
            </a:r>
          </a:p>
          <a:p>
            <a:pPr algn="r" rtl="1">
              <a:buFont typeface="+mj-lt"/>
              <a:buAutoNum type="arabicPeriod"/>
            </a:pPr>
            <a:r>
              <a:rPr lang="ar-AE" sz="2200" b="1" dirty="0"/>
              <a:t>اقتراح محفظة استثمارية:</a:t>
            </a:r>
            <a:br>
              <a:rPr lang="ar-AE" sz="2200" dirty="0"/>
            </a:br>
            <a:r>
              <a:rPr lang="ar-AE" sz="2200" dirty="0"/>
              <a:t>بناءً على البيانات، تقترح المنصة مزيجًا من الأصول وفق نموذج محدد.</a:t>
            </a:r>
          </a:p>
          <a:p>
            <a:pPr algn="r" rtl="1">
              <a:buFont typeface="+mj-lt"/>
              <a:buAutoNum type="arabicPeriod"/>
            </a:pPr>
            <a:r>
              <a:rPr lang="ar-AE" sz="2200" b="1" dirty="0"/>
              <a:t>التنفيذ الآلي:</a:t>
            </a:r>
            <a:br>
              <a:rPr lang="ar-AE" sz="2200" dirty="0"/>
            </a:br>
            <a:r>
              <a:rPr lang="ar-AE" sz="2200" dirty="0"/>
              <a:t>النظام يقوم بتنفيذ الصفقات وإعادة موازنة المحفظة تلقائيًا حسب الحاجة وبدون تدخل بشري مباشر.</a:t>
            </a:r>
          </a:p>
          <a:p>
            <a:pPr algn="r" rtl="1">
              <a:buFont typeface="+mj-lt"/>
              <a:buAutoNum type="arabicPeriod"/>
            </a:pPr>
            <a:r>
              <a:rPr lang="ar-AE" sz="2200" b="1" dirty="0"/>
              <a:t>المتابعة المستمرة:</a:t>
            </a:r>
            <a:br>
              <a:rPr lang="ar-AE" sz="2200" dirty="0"/>
            </a:br>
            <a:r>
              <a:rPr lang="ar-AE" sz="2200" dirty="0"/>
              <a:t>مراقبة الأداء وتعديل الاستثمارات بما يتناسب مع تغيرات السوق أو تغير أهداف المستثمر.</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493D8ACE-DB0D-EB0C-277A-681CDE33A2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340486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9484F-7FBC-8226-DFF3-6E94B63F01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68C5B2D-FCC7-F4B6-AE67-CBBB30CA5B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EA37856-495C-4D60-2725-13E558C11A4B}"/>
              </a:ext>
            </a:extLst>
          </p:cNvPr>
          <p:cNvSpPr txBox="1"/>
          <p:nvPr/>
        </p:nvSpPr>
        <p:spPr>
          <a:xfrm>
            <a:off x="1051561" y="725864"/>
            <a:ext cx="843180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والرقابة على خدمات إدارة الأصول المالية آليًا </a:t>
            </a:r>
          </a:p>
        </p:txBody>
      </p:sp>
      <p:sp>
        <p:nvSpPr>
          <p:cNvPr id="28" name="Rectangle 27">
            <a:extLst>
              <a:ext uri="{FF2B5EF4-FFF2-40B4-BE49-F238E27FC236}">
                <a16:creationId xmlns:a16="http://schemas.microsoft.com/office/drawing/2014/main" id="{C03ACADD-3E5A-4CDE-8C55-655DE5C4BB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190657E-8AE4-AA37-DAEC-84EAD58AEFC0}"/>
              </a:ext>
            </a:extLst>
          </p:cNvPr>
          <p:cNvSpPr txBox="1"/>
          <p:nvPr/>
        </p:nvSpPr>
        <p:spPr>
          <a:xfrm>
            <a:off x="240030" y="1485900"/>
            <a:ext cx="11544300" cy="3505062"/>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في العديد من الدول، تخضع خدمات إدارة الأصول المالية آليًا  لرقابة الهيئات المالية لضمان:</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الإفصاح الكامل عن المخاطر والرسوم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يجب على المنصات شرح مخاطر الاستثمار بوضوح للمستخدمين (مثل تقلبات السوق، فقدان رأس المال) ، توضيح جميع الرسوم (مثل رسوم الإدارة، التحويل، الأداء) ، وهذا يمنع تضليل المستثمرين ويعزز الشفافية.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حماية أموال العملاء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يُطلب من مزودي الخدمة (فصل أموال العملاء عن أموال الشركة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Segregated Accounts)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توفير أنظمة حفظ آمنة للأصول الرقمية أو الأوراق المالية ، الالتزام بمعايير أمن سيبراني عالية لحماية بيانات العملاء.</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الالتزام بسياسات مكافحة غسل الأموال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AML)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ومعايير اعرف عميلك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(KYC</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يجب الالتزام بالاتى (أنظمة رصد المعاملات المشبوهة ، الإبلاغ عن الأنشطة غير المعتادة ، الاحتفاظ بسجلات مالية مفصلة للعمليات).</a:t>
            </a:r>
          </a:p>
          <a:p>
            <a:pPr marL="0" marR="0" lvl="0" indent="0" algn="just"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D07498F-9F92-2CCB-4578-F9DB7BBF3F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1895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83E74-08F7-C8D5-E824-DB07B3E3BFF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32805D-B6B0-D714-9914-FFB85EC1829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4E7B2A0-B7F3-BFDC-8B98-9210CFBF8AA0}"/>
              </a:ext>
            </a:extLst>
          </p:cNvPr>
          <p:cNvSpPr txBox="1"/>
          <p:nvPr/>
        </p:nvSpPr>
        <p:spPr>
          <a:xfrm>
            <a:off x="1143000" y="629166"/>
            <a:ext cx="83403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en-US" sz="2800" b="1" i="0" u="none" strike="noStrike" kern="1200" cap="none" spc="0" normalizeH="0" baseline="0" noProof="0" dirty="0" err="1">
                <a:ln>
                  <a:noFill/>
                </a:ln>
                <a:solidFill>
                  <a:prstClr val="black"/>
                </a:solidFill>
                <a:effectLst/>
                <a:uLnTx/>
                <a:uFillTx/>
                <a:latin typeface="Alexandria" pitchFamily="2" charset="-78"/>
                <a:ea typeface="+mn-ea"/>
                <a:cs typeface="Arial" panose="020B0604020202020204" pitchFamily="34" charset="0"/>
              </a:rPr>
              <a:t>Insur</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Tech</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تكنولوجيا التأمين  </a:t>
            </a:r>
          </a:p>
        </p:txBody>
      </p:sp>
      <p:sp>
        <p:nvSpPr>
          <p:cNvPr id="28" name="Rectangle 27">
            <a:extLst>
              <a:ext uri="{FF2B5EF4-FFF2-40B4-BE49-F238E27FC236}">
                <a16:creationId xmlns:a16="http://schemas.microsoft.com/office/drawing/2014/main" id="{350AB8F0-8A67-F173-9ACE-8429FAA925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C8E0761-A4EF-C940-503B-660648BA0278}"/>
              </a:ext>
            </a:extLst>
          </p:cNvPr>
          <p:cNvSpPr txBox="1"/>
          <p:nvPr/>
        </p:nvSpPr>
        <p:spPr>
          <a:xfrm>
            <a:off x="194310" y="1136132"/>
            <a:ext cx="11738610" cy="5509200"/>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هي مصطلح يجمع بين كلمتي:</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Insurance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تأمين +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Technology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تكنولوجيا ويُقصد به:"تطبيق التكنولوجيا الحديثة في قطاع التأمين بهدف تحسين كفاءة العمليات، خفض التكاليف، تسريع تقديم الخدمات، وتخصيص المنتجات التأمينية لتناسب احتياجات العملاء".</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مجالات تطبيق </a:t>
            </a:r>
            <a:r>
              <a:rPr kumimoji="0" lang="en-US" sz="2200" b="1" i="0" u="none" strike="noStrike" kern="1200" cap="none" spc="0" normalizeH="0" baseline="0" noProof="0" dirty="0" err="1">
                <a:ln>
                  <a:noFill/>
                </a:ln>
                <a:solidFill>
                  <a:prstClr val="black"/>
                </a:solidFill>
                <a:effectLst/>
                <a:uLnTx/>
                <a:uFillTx/>
                <a:latin typeface="Alexandria regular" pitchFamily="2" charset="-78"/>
                <a:ea typeface="+mn-ea"/>
              </a:rPr>
              <a:t>InsurTech</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a:t>
            </a:r>
          </a:p>
          <a:p>
            <a:pPr marL="0" marR="0" lvl="0" indent="0" algn="just" defTabSz="914400" rtl="1" eaLnBrk="1" fontAlgn="auto" latinLnBrk="0" hangingPunct="1">
              <a:spcBef>
                <a:spcPts val="0"/>
              </a:spcBef>
              <a:spcAft>
                <a:spcPts val="0"/>
              </a:spcAft>
              <a:buClrTx/>
              <a:buSzTx/>
              <a:buFontTx/>
              <a:buNone/>
              <a:tabLst/>
              <a:defRPr/>
            </a:pPr>
            <a:r>
              <a:rPr lang="ar-EG" sz="2200" b="1" dirty="0">
                <a:solidFill>
                  <a:prstClr val="black"/>
                </a:solidFill>
                <a:latin typeface="Alexandria regular" pitchFamily="2" charset="-78"/>
              </a:rPr>
              <a:t>المنصات الرقمية : </a:t>
            </a:r>
            <a:r>
              <a:rPr lang="ar-EG" sz="2200" dirty="0">
                <a:solidFill>
                  <a:prstClr val="black"/>
                </a:solidFill>
                <a:latin typeface="Alexandria regular" pitchFamily="2" charset="-78"/>
              </a:rPr>
              <a:t>تتيح شراء وثائق التأمين مباشرة عبر الإنترنت، دون الحاجة إلى وسطاء تقليديين ، توفر للعملاء القدرة على مقارنة الأسعار ، اختيار الوثيقة المناسبة ، استلام الوثيقة إلكترونيًا .</a:t>
            </a:r>
          </a:p>
          <a:p>
            <a:pPr marL="0" marR="0" lvl="0" indent="0" algn="just" defTabSz="914400" rtl="1" eaLnBrk="1" fontAlgn="auto" latinLnBrk="0" hangingPunct="1">
              <a:spcBef>
                <a:spcPts val="0"/>
              </a:spcBef>
              <a:spcAft>
                <a:spcPts val="0"/>
              </a:spcAft>
              <a:buClrTx/>
              <a:buSzTx/>
              <a:buFontTx/>
              <a:buNone/>
              <a:tabLst/>
              <a:defRPr/>
            </a:pPr>
            <a:r>
              <a:rPr lang="ar-EG" sz="2200" b="1" dirty="0">
                <a:solidFill>
                  <a:prstClr val="black"/>
                </a:solidFill>
                <a:latin typeface="Alexandria regular" pitchFamily="2" charset="-78"/>
              </a:rPr>
              <a:t>مثال: </a:t>
            </a:r>
            <a:r>
              <a:rPr lang="ar-EG" sz="2200" dirty="0">
                <a:solidFill>
                  <a:prstClr val="black"/>
                </a:solidFill>
                <a:latin typeface="Alexandria regular" pitchFamily="2" charset="-78"/>
              </a:rPr>
              <a:t>تطبيقات التأمين عبر الجوال أو المواقع الإلكترونية الخاصة بالشركات.</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الذكاء الاصطناعي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AI)</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يستخدم في (تحليل البيانات وتقييم المخاطر بشكل دقيق  ، تسعير وثائق التأمين بناءً على سلوك العميل، معالجة المطالبات بشكل آلي وسريع ، خدمة العملاء عبر روبوتات الدردشة ، وبالتالى يساعد في تقليل الأخطاء، تسريع الإجراءات، تحسين تجربة العميل.</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البيانات الضخمة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Big Data)</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تُستخدم في (تحليل سلوك العملاء وتفضيلاتهم ، التنبؤ بالاحتياجات المستقبلية ، تخصيص المنتجات التأمينية بناءً على البيانات الدقيقة (مثل العمر، المهنة، الموقع) ، تمكن الشركات من تصميم عروض تأمينية موجهة بدقة لكل شريحة.</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إنترنت الأشياء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IoT)</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يشير إلى ربط الأجهزة الذكية بأنظمة التأمين لتقديم معلومات لحظية ، التطبيقات تشمل:(أجهزة تتبع السيارات لتقديم تأمين "حسب الاستخدام"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Pay-As-You-Drive</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ألأجهزة القابلة للارتداء (مثل ساعات الصحة)  لرصد النشاط البدني وتقديم تأمين صحي ذكي ، أجهزة المنازل الذكية لرصد المخاطر المنزلية مثل الحرائق أو التسربات، مما يقلل من الحوادث.</a:t>
            </a:r>
          </a:p>
        </p:txBody>
      </p:sp>
      <p:pic>
        <p:nvPicPr>
          <p:cNvPr id="6" name="Graphic 21">
            <a:extLst>
              <a:ext uri="{FF2B5EF4-FFF2-40B4-BE49-F238E27FC236}">
                <a16:creationId xmlns:a16="http://schemas.microsoft.com/office/drawing/2014/main" id="{312A4F34-0E49-9343-7037-4D0B130B9A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149309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8C1C2-1A38-2AED-36C9-611713D3C14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5B3719D-9AA5-B781-D3D0-C75CC7FBF2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7DB05CC-9708-FCEA-3B1E-FE4B5CEBAF6E}"/>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rPr>
              <a:t>العملات الرقمية</a:t>
            </a:r>
            <a:r>
              <a:rPr kumimoji="0" lang="en-US" sz="2800" b="1" i="0" u="none" strike="noStrike" kern="1200" cap="none" spc="0" normalizeH="0" baseline="0" noProof="0" dirty="0">
                <a:ln>
                  <a:noFill/>
                </a:ln>
                <a:solidFill>
                  <a:prstClr val="black"/>
                </a:solidFill>
                <a:effectLst/>
                <a:uLnTx/>
                <a:uFillTx/>
                <a:latin typeface="Alexandria" pitchFamily="2" charset="-78"/>
                <a:ea typeface="+mn-ea"/>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mn-ea"/>
              </a:rPr>
              <a:t>- Digital Currencies</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endParaRPr>
          </a:p>
        </p:txBody>
      </p:sp>
      <p:sp>
        <p:nvSpPr>
          <p:cNvPr id="28" name="Rectangle 27">
            <a:extLst>
              <a:ext uri="{FF2B5EF4-FFF2-40B4-BE49-F238E27FC236}">
                <a16:creationId xmlns:a16="http://schemas.microsoft.com/office/drawing/2014/main" id="{CEADA058-9158-8E30-FAF9-47402F5DAF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A19C732-AFDB-64BE-CC44-DD5E0D3723E5}"/>
              </a:ext>
            </a:extLst>
          </p:cNvPr>
          <p:cNvSpPr txBox="1"/>
          <p:nvPr/>
        </p:nvSpPr>
        <p:spPr>
          <a:xfrm>
            <a:off x="308610" y="1543049"/>
            <a:ext cx="11418570" cy="415498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العملات الرقمية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Digital Currencies)</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هي أشكال من المال يتم إنشاؤها وتخزينها وتداولها إلكترونيًا، دون الحاجة إلى وجود مادي.</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أبرز أنواعها: </a:t>
            </a:r>
          </a:p>
          <a:p>
            <a:pPr marL="0" marR="0" lvl="0" indent="0" algn="just" defTabSz="914400" rtl="1" eaLnBrk="1" fontAlgn="auto" latinLnBrk="0" hangingPunct="1">
              <a:spcBef>
                <a:spcPts val="0"/>
              </a:spcBef>
              <a:spcAft>
                <a:spcPts val="0"/>
              </a:spcAft>
              <a:buClrTx/>
              <a:buSzTx/>
              <a:buFontTx/>
              <a:buNone/>
              <a:tabLst/>
              <a:defRPr/>
            </a:pPr>
            <a:r>
              <a:rPr lang="ar-EG" sz="2200" b="1" dirty="0">
                <a:solidFill>
                  <a:prstClr val="black"/>
                </a:solidFill>
                <a:latin typeface="Alexandria regular" pitchFamily="2" charset="-78"/>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العملات المشفرة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Cryptocurrencies)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مثل</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Bitcoin</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a:t>
            </a:r>
          </a:p>
          <a:p>
            <a:pPr marR="0" lvl="0" algn="just"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rPr>
              <a:t>- ال</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عملات الرقمية الصادرة عن البنوك المركزية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هي عملات رقمية تُصدر وتُنظَّم من قبل البنوك المركزية، وتمثل شكلًا رقميًا للعملة الوطنية ، الهدف منها (تعزيز الشمول المالي ، دعم التحول إلى مجتمع غير نقدي ، مراقبة التدفقات المالية بشكل أكثر دقة).</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مثال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اليوان الرقمي</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Digital Yuan)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 أطلقته الصين للتجريب والاستخدام في المدن الكبرى.</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مميزاتا لعملات الرقمية الصادرة عن البنوك المركزية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مدعومة من الدولة.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أكثر استقرارًا وأمانًا من العملات المشفرة.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تخضع لإطار تنظيمي صارم.</a:t>
            </a:r>
          </a:p>
        </p:txBody>
      </p:sp>
      <p:pic>
        <p:nvPicPr>
          <p:cNvPr id="6" name="Graphic 21">
            <a:extLst>
              <a:ext uri="{FF2B5EF4-FFF2-40B4-BE49-F238E27FC236}">
                <a16:creationId xmlns:a16="http://schemas.microsoft.com/office/drawing/2014/main" id="{C8B84DF3-A6DD-9282-7B7C-93999AA973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358447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49BF9-DC68-9177-AF71-9DDA77B0475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2661FE1-3616-9D92-7DC6-8B5DE63F230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BFBB8BF-ECE5-743C-D6EA-90F5821D7C53}"/>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دوافع التنظيم القانوني للعملات الرقمية</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B617CF25-5C8C-59F5-D709-BBFB7F4352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D28B93C-332F-1938-ECE0-811FC64829C5}"/>
              </a:ext>
            </a:extLst>
          </p:cNvPr>
          <p:cNvSpPr txBox="1"/>
          <p:nvPr/>
        </p:nvSpPr>
        <p:spPr>
          <a:xfrm>
            <a:off x="331470" y="1391501"/>
            <a:ext cx="11430000" cy="5028556"/>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حماية النظام المالي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للحد من استخدام العملات الرقمية في غسل الأموال وتمويل الإرهاب ، لأن العملات الرقمية  وخاصة المشفرة مثل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Bitcoin،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توفر درجة عالية من الخصوصية وإمكانية التحويل السريع والعابر للحدود.</a:t>
            </a:r>
          </a:p>
          <a:p>
            <a:pPr marR="0" lvl="0" algn="just" defTabSz="914400" rtl="1" eaLnBrk="1" fontAlgn="auto" latinLnBrk="0" hangingPunct="1">
              <a:lnSpc>
                <a:spcPct val="150000"/>
              </a:lnSpc>
              <a:spcBef>
                <a:spcPts val="0"/>
              </a:spcBef>
              <a:spcAft>
                <a:spcPts val="0"/>
              </a:spcAft>
              <a:buClrTx/>
              <a:buSzTx/>
              <a:tabLst/>
              <a:defRPr/>
            </a:pPr>
            <a:r>
              <a:rPr lang="ar-EG" sz="2200" b="1" dirty="0">
                <a:solidFill>
                  <a:prstClr val="black"/>
                </a:solidFill>
                <a:latin typeface="Alexandria regular" pitchFamily="2" charset="-78"/>
              </a:rPr>
              <a:t>حماية المستثمرين : </a:t>
            </a:r>
            <a:r>
              <a:rPr lang="ar-EG" sz="2200" dirty="0">
                <a:solidFill>
                  <a:prstClr val="black"/>
                </a:solidFill>
                <a:latin typeface="Alexandria regular" pitchFamily="2" charset="-78"/>
              </a:rPr>
              <a:t>بسبب تقلب أسعار العملات الرقمية الحاد وانتشار عمليات الاحتيال والمضاربات وبالتالى يجب ضمان الإفصاح والشفافية وتقليل الاحتيال.</a:t>
            </a:r>
          </a:p>
          <a:p>
            <a:pPr marR="0" lvl="0" algn="just" defTabSz="914400" rtl="1" eaLnBrk="1" fontAlgn="auto" latinLnBrk="0" hangingPunct="1">
              <a:lnSpc>
                <a:spcPct val="150000"/>
              </a:lnSpc>
              <a:spcBef>
                <a:spcPts val="0"/>
              </a:spcBef>
              <a:spcAft>
                <a:spcPts val="0"/>
              </a:spcAft>
              <a:buClrTx/>
              <a:buSzTx/>
              <a:tabLst/>
              <a:defRPr/>
            </a:pPr>
            <a:r>
              <a:rPr lang="ar-EG" sz="2200" b="1" dirty="0">
                <a:solidFill>
                  <a:prstClr val="black"/>
                </a:solidFill>
                <a:latin typeface="Alexandria regular" pitchFamily="2" charset="-78"/>
              </a:rPr>
              <a:t>مكافحة الجرائم الإلكترونية : </a:t>
            </a:r>
            <a:r>
              <a:rPr lang="ar-EG" sz="2200" dirty="0">
                <a:solidFill>
                  <a:prstClr val="black"/>
                </a:solidFill>
                <a:latin typeface="Alexandria regular" pitchFamily="2" charset="-78"/>
              </a:rPr>
              <a:t>مثل الاحتيال والاختراق وسرقة المحافظ الرقمية.</a:t>
            </a:r>
          </a:p>
          <a:p>
            <a:pPr marR="0" lvl="0" algn="just" defTabSz="914400" rtl="1" eaLnBrk="1" fontAlgn="auto" latinLnBrk="0" hangingPunct="1">
              <a:lnSpc>
                <a:spcPct val="150000"/>
              </a:lnSpc>
              <a:spcBef>
                <a:spcPts val="0"/>
              </a:spcBef>
              <a:spcAft>
                <a:spcPts val="0"/>
              </a:spcAft>
              <a:buClrTx/>
              <a:buSzTx/>
              <a:tabLst/>
              <a:defRPr/>
            </a:pPr>
            <a:r>
              <a:rPr lang="ar-EG" sz="2200" b="1" dirty="0">
                <a:solidFill>
                  <a:prstClr val="black"/>
                </a:solidFill>
                <a:latin typeface="Alexandria regular" pitchFamily="2" charset="-78"/>
              </a:rPr>
              <a:t>استقرار الأسواق المالية : </a:t>
            </a:r>
            <a:r>
              <a:rPr lang="ar-EG" sz="2200" dirty="0">
                <a:solidFill>
                  <a:prstClr val="black"/>
                </a:solidFill>
                <a:latin typeface="Alexandria regular" pitchFamily="2" charset="-78"/>
              </a:rPr>
              <a:t>خاصة مع تزايد تعامل الأفراد والشركات بهذه العملات ، لأن الزيادة في استخدام العملات الرقمية دون تنظيم يمكن أن تؤدي إلى فقاعات مالية وتُعرّض النظام المالي لمخاطر في حالة الانهيار وقد تؤثر على فعالية السياسات النقدية للدول.</a:t>
            </a: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2E77416-53DC-997F-102F-C023A552E7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258933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75A5B2-7707-32FF-5358-2547E7A546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A0B3320-648D-3E69-F83F-0AB5A31FCED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754E07B-4CB4-D7E7-EE6B-3E60400CD31A}"/>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الاتجاهات المستقبلية في التنظيم للعملات الرقمية</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CA921934-4082-5079-74B0-B0F46E718BC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A77B0CC-44FF-E03F-C601-07A6B5962F2F}"/>
              </a:ext>
            </a:extLst>
          </p:cNvPr>
          <p:cNvSpPr txBox="1"/>
          <p:nvPr/>
        </p:nvSpPr>
        <p:spPr>
          <a:xfrm>
            <a:off x="240030" y="1437218"/>
            <a:ext cx="11498580" cy="4602029"/>
          </a:xfrm>
          <a:prstGeom prst="rect">
            <a:avLst/>
          </a:prstGeom>
          <a:noFill/>
        </p:spPr>
        <p:txBody>
          <a:bodyPr wrap="square" rtlCol="0">
            <a:spAutoFit/>
          </a:bodyPr>
          <a:lstStyle/>
          <a:p>
            <a:pPr algn="r" rtl="1">
              <a:lnSpc>
                <a:spcPct val="150000"/>
              </a:lnSpc>
              <a:buFont typeface="+mj-lt"/>
              <a:buAutoNum type="arabicPeriod"/>
            </a:pPr>
            <a:r>
              <a:rPr lang="ar-EG" sz="2200" b="1" dirty="0"/>
              <a:t> </a:t>
            </a:r>
            <a:r>
              <a:rPr lang="ar-AE" sz="2200" b="1" dirty="0"/>
              <a:t>إصدار عملات رقمية للبنوك المركزية </a:t>
            </a:r>
            <a:r>
              <a:rPr lang="en-US" sz="2200" b="1" dirty="0"/>
              <a:t>CBDCs)</a:t>
            </a:r>
            <a:r>
              <a:rPr lang="en-US" sz="2200" dirty="0"/>
              <a:t> </a:t>
            </a:r>
            <a:r>
              <a:rPr lang="ar-EG" sz="2200" dirty="0"/>
              <a:t>) ل</a:t>
            </a:r>
            <a:r>
              <a:rPr lang="ar-AE" sz="2200" dirty="0"/>
              <a:t>تقليل الاعتماد على العملات المشفرة الخاصة</a:t>
            </a:r>
            <a:r>
              <a:rPr lang="ar-EG" sz="2200" dirty="0"/>
              <a:t> والتي لا تخضع لرقابة حكومية ، وتعزيز دور الدولة في الرقابة على النظام المالي الرقمي ، لذلك تقوم البنوك المركزية بإصدار عملة رقمية رسمية مرتبطة بالعملة الوطنية تُستخدم كوسيلة دفع رقمية آمنة، مستقرة، وخاضعة للرقابة.</a:t>
            </a:r>
            <a:endParaRPr lang="ar-AE" sz="2200" dirty="0"/>
          </a:p>
          <a:p>
            <a:pPr algn="r" rtl="1">
              <a:lnSpc>
                <a:spcPct val="150000"/>
              </a:lnSpc>
              <a:buFont typeface="+mj-lt"/>
              <a:buAutoNum type="arabicPeriod"/>
            </a:pPr>
            <a:r>
              <a:rPr lang="ar-EG" sz="2200" b="1" dirty="0"/>
              <a:t> </a:t>
            </a:r>
            <a:r>
              <a:rPr lang="ar-AE" sz="2200" b="1" dirty="0"/>
              <a:t>توحيد التشريعات عالميًا</a:t>
            </a:r>
            <a:r>
              <a:rPr lang="ar-AE" sz="2200" dirty="0"/>
              <a:t> من خلال هيئات مثل: </a:t>
            </a:r>
            <a:r>
              <a:rPr lang="en-US" sz="2200" dirty="0"/>
              <a:t>FATF، BIS، IMF.</a:t>
            </a:r>
            <a:r>
              <a:rPr lang="ar-EG" sz="2200" dirty="0"/>
              <a:t> : وضع معايير تنظيمية موحدة تساعد الدول على مراقبة تدفق الأصول الرقمية عبر الحدود ، مكافحة غسل الأموال وتمويل الإرهاب عالميًا.منع التهرب الضريبي.</a:t>
            </a:r>
            <a:endParaRPr lang="en-US" sz="2200" dirty="0"/>
          </a:p>
          <a:p>
            <a:pPr algn="r" rtl="1">
              <a:lnSpc>
                <a:spcPct val="150000"/>
              </a:lnSpc>
              <a:buFont typeface="+mj-lt"/>
              <a:buAutoNum type="arabicPeriod"/>
            </a:pPr>
            <a:r>
              <a:rPr lang="ar-EG" sz="2200" b="1" dirty="0"/>
              <a:t> </a:t>
            </a:r>
            <a:r>
              <a:rPr lang="ar-AE" sz="2200" b="1" dirty="0"/>
              <a:t>إلزام المنصات الرقمية بالحصول على تراخيص</a:t>
            </a:r>
            <a:r>
              <a:rPr lang="ar-AE" sz="2200" dirty="0"/>
              <a:t> ومعايير </a:t>
            </a:r>
            <a:r>
              <a:rPr lang="en-US" sz="2200" dirty="0"/>
              <a:t>KYC </a:t>
            </a:r>
            <a:r>
              <a:rPr lang="ar-EG" sz="2200" dirty="0"/>
              <a:t> و</a:t>
            </a:r>
            <a:r>
              <a:rPr lang="en-US" sz="2200" dirty="0"/>
              <a:t>AML </a:t>
            </a:r>
            <a:r>
              <a:rPr lang="ar-EG" sz="2200" dirty="0"/>
              <a:t> </a:t>
            </a:r>
            <a:r>
              <a:rPr lang="ar-AE" sz="2200" dirty="0"/>
              <a:t>صارمة</a:t>
            </a:r>
            <a:r>
              <a:rPr lang="ar-EG" sz="2200" dirty="0"/>
              <a:t> : كل منصة تقدم خدمات متعلقة بالأصول الرقمية (مثل التداول، الحفظ، أو الإقراض) يجب أن تكون مرخصة من جهة تنظيمية رسمية في الدولة، وملتزمة بمعايير اعرف عميلك ومكافحة غسل الأموال.</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6EFC002-9C66-DF9D-2652-867EAE05A7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894178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7F889-7623-E1C2-AB46-9AEB5D20222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6EA96E8-03A9-6FB3-238B-144F64E643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555D919-5007-D476-D994-942CD5B5099D}"/>
              </a:ext>
            </a:extLst>
          </p:cNvPr>
          <p:cNvSpPr txBox="1"/>
          <p:nvPr/>
        </p:nvSpPr>
        <p:spPr>
          <a:xfrm>
            <a:off x="2377440" y="725864"/>
            <a:ext cx="71059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الحصول على ترخيص التكنولوجيا المالية </a:t>
            </a:r>
          </a:p>
        </p:txBody>
      </p:sp>
      <p:sp>
        <p:nvSpPr>
          <p:cNvPr id="28" name="Rectangle 27">
            <a:extLst>
              <a:ext uri="{FF2B5EF4-FFF2-40B4-BE49-F238E27FC236}">
                <a16:creationId xmlns:a16="http://schemas.microsoft.com/office/drawing/2014/main" id="{B105A5F2-CDF0-6030-E75A-29938E11071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634C0EA-1441-71FB-1BE2-4E07BF526DDF}"/>
              </a:ext>
            </a:extLst>
          </p:cNvPr>
          <p:cNvSpPr txBox="1"/>
          <p:nvPr/>
        </p:nvSpPr>
        <p:spPr>
          <a:xfrm>
            <a:off x="217170" y="1528654"/>
            <a:ext cx="11761470" cy="3416320"/>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الكيان القانوني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Legal Entity)</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p>
          <a:p>
            <a:pPr marR="0" lvl="0" algn="just" defTabSz="914400" rtl="1" eaLnBrk="1" fontAlgn="auto" latinLnBrk="0" hangingPunct="1">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يجب على مقدم طلب الترخيص أن يتخذ شكلًا قانونيًا معترفًا به في الدولة، مثل:شركة مساهمة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Joint Stock Company)</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شركة ذات مسؤولية محدودة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Limited Liability Company – LLC)</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فرع لشركة أجنبية (في حال السماح بذلك).</a:t>
            </a:r>
          </a:p>
          <a:p>
            <a:pPr marR="0" lvl="0" algn="just" defTabSz="914400" rtl="1" eaLnBrk="1" fontAlgn="auto" latinLnBrk="0" hangingPunct="1">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الشروط المرتبطة:</a:t>
            </a:r>
          </a:p>
          <a:p>
            <a:pPr marR="0" lvl="0" algn="just" defTabSz="914400" rtl="1" eaLnBrk="1" fontAlgn="auto" latinLnBrk="0" hangingPunct="1">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التسجيل الرسمي في السجل التجاري الوطني.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تحديد غرض الشركة الأساسي </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وجود نظام أساسي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Articles of Association)</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يحدد النشاط المالي والتقني بوضوح.</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عنوان رسمي في الدولة لممارسة النشاط.(الهدف من هذا الشرط ضمان خضوع الشركة للقانون المحلي و تسهيل الرقابة والإشراف من قبل الهيئات التنظيمية).</a:t>
            </a:r>
          </a:p>
        </p:txBody>
      </p:sp>
      <p:pic>
        <p:nvPicPr>
          <p:cNvPr id="6" name="Graphic 21">
            <a:extLst>
              <a:ext uri="{FF2B5EF4-FFF2-40B4-BE49-F238E27FC236}">
                <a16:creationId xmlns:a16="http://schemas.microsoft.com/office/drawing/2014/main" id="{349625FC-7884-82CB-FD72-C67F9A4B88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011095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8A178-091F-E3DE-4E3B-193164EC88C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5FACF58-3D0B-19E6-EE7A-7B36DED006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4D7E3E4-7096-CBD0-E473-15870E6BEFE5}"/>
              </a:ext>
            </a:extLst>
          </p:cNvPr>
          <p:cNvSpPr txBox="1"/>
          <p:nvPr/>
        </p:nvSpPr>
        <p:spPr>
          <a:xfrm>
            <a:off x="2377440" y="725864"/>
            <a:ext cx="71059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الحصول على ترخيص التكنولوجيا المالية </a:t>
            </a:r>
          </a:p>
        </p:txBody>
      </p:sp>
      <p:sp>
        <p:nvSpPr>
          <p:cNvPr id="28" name="Rectangle 27">
            <a:extLst>
              <a:ext uri="{FF2B5EF4-FFF2-40B4-BE49-F238E27FC236}">
                <a16:creationId xmlns:a16="http://schemas.microsoft.com/office/drawing/2014/main" id="{0D6280CE-7C3A-1704-45E2-B0E0B51D15D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F08AC9B-26D7-F348-5510-0F0561121DF8}"/>
              </a:ext>
            </a:extLst>
          </p:cNvPr>
          <p:cNvSpPr txBox="1"/>
          <p:nvPr/>
        </p:nvSpPr>
        <p:spPr>
          <a:xfrm>
            <a:off x="434340" y="1485900"/>
            <a:ext cx="11087100" cy="424731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الملاءة المالية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Financial Solvency)</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الملاءة المالية تعني قدرة الشركة على الوفاء بالتزاماتها المالية الحالية والمستقبلية.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المتطلبات المالية الأساسية: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رأس المال الأدنى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تشترط بعض الهيئات التنظيمية حدًا أدنى لرأس المال، حسب نوع الخدمة المقدمة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الاحتياطيات المالية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توفير احتياطيات لضمان أموال العملاء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Customer Safeguarding Requirements)</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خطط التمويل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تقديم خطة تمويل توضح مصادر تمويل النشاط (ذاتي / استثمار خارجي).</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إثبات القدرة على تغطية المخاطر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خاصة المخاطر التشغيلية أو مخاطر السيولة، لضمان استمرارية الخدمة.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99E3C9E-9863-99E1-BAE0-ABC4CD23C8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762013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5EE20-8CE9-C750-289D-55A2090765F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91A375-1A59-24C6-DAE6-D1EBB221F69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086A057-6062-9F56-98D0-892CC928192E}"/>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الحصول على ترخيص التكنولوجيا المالية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Licensing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3ED96CB3-D5DB-E8F2-0FC4-A3DE802D657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7DDDE3D-3B58-EE51-315E-98D834DF00C6}"/>
              </a:ext>
            </a:extLst>
          </p:cNvPr>
          <p:cNvSpPr txBox="1"/>
          <p:nvPr/>
        </p:nvSpPr>
        <p:spPr>
          <a:xfrm>
            <a:off x="434340" y="1679971"/>
            <a:ext cx="11338559" cy="501194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متطلبات الحوكمة المؤسسية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تعتبر الحوكمة من أهم متطلبات الترخيص في أنشطة التكنولوجيا المالية لضمان الإدارة الرشيدة وتقليل المخاطر النظامية.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مجلس الإدارة المستقل : </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تطلب من الشركات أن يكون لديها مجلس إدارة فعال ومستقل جزئياً، بمعنى أن يحتوي المجلس على عدد كافٍ من الأعضاء المستقلين.</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حسب الأنظمة، يجب أن يكون هناك حد أدنى من الأعضاء المستقلين، وقد تشترط بعض الجهات التنظيمية أن يكون رئيس بعض اللجان (مثل لجنة المراجعة) من الأعضاء المستقلين.</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لجان المخاطر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CD84F47-24AC-86B0-3F76-BC9ECA8F8D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2682909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F42F3-E248-4F43-851D-2C63EB5020B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B8A494-0C90-E0C1-64F3-9904199DC4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5799178-C5DC-0E23-156F-F65125C47D50}"/>
              </a:ext>
            </a:extLst>
          </p:cNvPr>
          <p:cNvSpPr txBox="1"/>
          <p:nvPr/>
        </p:nvSpPr>
        <p:spPr>
          <a:xfrm>
            <a:off x="1543050" y="725864"/>
            <a:ext cx="794031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الحوكمة المؤسسية – دور مجلس الإدارة المستقل  </a:t>
            </a:r>
          </a:p>
        </p:txBody>
      </p:sp>
      <p:sp>
        <p:nvSpPr>
          <p:cNvPr id="28" name="Rectangle 27">
            <a:extLst>
              <a:ext uri="{FF2B5EF4-FFF2-40B4-BE49-F238E27FC236}">
                <a16:creationId xmlns:a16="http://schemas.microsoft.com/office/drawing/2014/main" id="{E0C9EDA2-48C5-8243-2B85-036116268E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369DA07-08BB-5BB5-3DB1-3D733731B8BB}"/>
              </a:ext>
            </a:extLst>
          </p:cNvPr>
          <p:cNvSpPr txBox="1"/>
          <p:nvPr/>
        </p:nvSpPr>
        <p:spPr>
          <a:xfrm>
            <a:off x="800100" y="1679971"/>
            <a:ext cx="10984229" cy="279595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دور مجلس الإدارة المستقل :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الإشراف على السياسات الرئيسية (الائتمان، المخاطر، الامتثال، الأمن السيبراني).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التأكد من أن الإدارة التنفيذية لا تتجاوز الصلاحيات المخولة لها.</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حماية حقوق المساهمين والعملاء والمستخدمين.</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ضمان الشفافية والإفصاح الكامل عن الأنشطة المالية وغير المالية.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5660B5B-6D6E-EDB0-4722-3513CEDE83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4624304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9EE55-52D6-93B5-F515-7CA891065BC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E0E25D-7D52-33EB-8800-FDF5188D34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2A2237D-B891-12A3-3584-1630AD32BDBD}"/>
              </a:ext>
            </a:extLst>
          </p:cNvPr>
          <p:cNvSpPr txBox="1"/>
          <p:nvPr/>
        </p:nvSpPr>
        <p:spPr>
          <a:xfrm>
            <a:off x="1543050" y="725864"/>
            <a:ext cx="794031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الحوكمة المؤسسية – لجان المخاطر </a:t>
            </a:r>
          </a:p>
        </p:txBody>
      </p:sp>
      <p:sp>
        <p:nvSpPr>
          <p:cNvPr id="28" name="Rectangle 27">
            <a:extLst>
              <a:ext uri="{FF2B5EF4-FFF2-40B4-BE49-F238E27FC236}">
                <a16:creationId xmlns:a16="http://schemas.microsoft.com/office/drawing/2014/main" id="{CA74F6A9-2D33-D906-65BA-35CE7258D6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79DFF8E-330B-F42E-CBA6-0C66B0D3AC8A}"/>
              </a:ext>
            </a:extLst>
          </p:cNvPr>
          <p:cNvSpPr txBox="1"/>
          <p:nvPr/>
        </p:nvSpPr>
        <p:spPr>
          <a:xfrm>
            <a:off x="445770" y="1400749"/>
            <a:ext cx="11029950" cy="4524315"/>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ea typeface="+mn-ea"/>
                <a:cs typeface="Times New Roman" panose="02020603050405020304" pitchFamily="18" charset="0"/>
              </a:rPr>
              <a:t>لجان المخاطر :</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أ. </a:t>
            </a:r>
            <a:r>
              <a:rPr kumimoji="0" lang="ar-EG" sz="2400" b="1" i="0" u="none" strike="noStrike" kern="1200" cap="none" spc="0" normalizeH="0" baseline="0" noProof="0" dirty="0">
                <a:ln>
                  <a:noFill/>
                </a:ln>
                <a:solidFill>
                  <a:prstClr val="black"/>
                </a:solidFill>
                <a:effectLst/>
                <a:uLnTx/>
                <a:uFillTx/>
                <a:ea typeface="+mn-ea"/>
                <a:cs typeface="Times New Roman" panose="02020603050405020304" pitchFamily="18" charset="0"/>
              </a:rPr>
              <a:t>أهمية لجنة المخاطر</a:t>
            </a: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:تعتبر لجنة المخاطر من اللجان الأساسية في شركات التكنولوجيا المالية نظراً لاعتماد أنشطتها على التعامل مع بيانات العملاء، الأنظمة الرقمية، وأحياناً الأموال الرقمية.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ب. </a:t>
            </a:r>
            <a:r>
              <a:rPr kumimoji="0" lang="ar-EG" sz="2400" b="1" i="0" u="none" strike="noStrike" kern="1200" cap="none" spc="0" normalizeH="0" baseline="0" noProof="0" dirty="0">
                <a:ln>
                  <a:noFill/>
                </a:ln>
                <a:solidFill>
                  <a:prstClr val="black"/>
                </a:solidFill>
                <a:effectLst/>
                <a:uLnTx/>
                <a:uFillTx/>
                <a:ea typeface="+mn-ea"/>
                <a:cs typeface="Times New Roman" panose="02020603050405020304" pitchFamily="18" charset="0"/>
              </a:rPr>
              <a:t>اختصاصات لجنة المخاطر:</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تحديد أنواع المخاطر التي قد تواجه الشركة (مخاطر تشغيلية، ائتمانية، تقنية، استراتيجية، امتثال).</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وضع سياسات وإجراءات لإدارة المخاطر مع مراجعتها وتحديثها بشكل دوري.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الإشراف على تطبيق متطلبات الأمن السيبراني.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التأكد من أن الشركة قادرة على التعامل مع المخاطر المستقبلية بما في ذلك المخاطر المرتبطة بالتوسع أو تقديم منتجات جديدة.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التوصية بشأن ملاءة رأس المال لمواجهة المخاطر.</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التأكد من توافر خطط لاستمرارية العمل </a:t>
            </a:r>
            <a:r>
              <a:rPr kumimoji="0" lang="en-US"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Business Continuity Plans)</a:t>
            </a: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Times New Roman" panose="02020603050405020304" pitchFamily="18" charset="0"/>
              </a:rPr>
              <a:t>مراجعة نتائج اختبارات المخاطر التقنية مثل اختبارات الاختراق الأمني.</a:t>
            </a:r>
          </a:p>
        </p:txBody>
      </p:sp>
      <p:pic>
        <p:nvPicPr>
          <p:cNvPr id="6" name="Graphic 21">
            <a:extLst>
              <a:ext uri="{FF2B5EF4-FFF2-40B4-BE49-F238E27FC236}">
                <a16:creationId xmlns:a16="http://schemas.microsoft.com/office/drawing/2014/main" id="{9ADD568B-A3EC-3D48-92B5-A28112C7D6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436441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D07E0-5293-BD28-F3DB-F207596D710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46C732C-D70A-B724-094A-ADD17FC187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328532B-822D-7A76-6046-6F4B03702F15}"/>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الحصول على ترخيص التكنولوجيا المالية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Licensing Requirements</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p>
        </p:txBody>
      </p:sp>
      <p:sp>
        <p:nvSpPr>
          <p:cNvPr id="28" name="Rectangle 27">
            <a:extLst>
              <a:ext uri="{FF2B5EF4-FFF2-40B4-BE49-F238E27FC236}">
                <a16:creationId xmlns:a16="http://schemas.microsoft.com/office/drawing/2014/main" id="{A814A0D4-2D33-71B6-A96D-80F36B73B6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84FBF41-2887-E310-36F1-99A1A42F5F56}"/>
              </a:ext>
            </a:extLst>
          </p:cNvPr>
          <p:cNvSpPr txBox="1"/>
          <p:nvPr/>
        </p:nvSpPr>
        <p:spPr>
          <a:xfrm>
            <a:off x="160020" y="1896002"/>
            <a:ext cx="11818620" cy="4493538"/>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متطلبات أمن المعلومات :</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lang="ar-EG" sz="2200" b="1" dirty="0">
                <a:solidFill>
                  <a:prstClr val="black"/>
                </a:solidFill>
                <a:latin typeface="Alexandria regular" pitchFamily="2" charset="-78"/>
              </a:rPr>
              <a:t>وجود بنية تحتية تقنية قوية تتوافق مع معايير الأمن السيبراني الصادرة من الجهات التنظيمية</a:t>
            </a:r>
            <a:r>
              <a:rPr lang="ar-EG" sz="2200" dirty="0">
                <a:solidFill>
                  <a:prstClr val="black"/>
                </a:solidFill>
                <a:latin typeface="Alexandria regular" pitchFamily="2" charset="-78"/>
              </a:rPr>
              <a:t>:</a:t>
            </a:r>
          </a:p>
          <a:p>
            <a:pPr marR="0" lvl="0" algn="r"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rPr>
              <a:t>مثال في المملكة العربية السعودية : من متطلبات الجهات التنظيمية : </a:t>
            </a:r>
          </a:p>
          <a:p>
            <a:pPr algn="r" rtl="1"/>
            <a:r>
              <a:rPr lang="ar-EG" sz="2200" b="1" dirty="0"/>
              <a:t>- </a:t>
            </a:r>
            <a:r>
              <a:rPr lang="ar-AE" sz="2200" dirty="0"/>
              <a:t>إطار الأمن السيبراني للبنك المركزي السعودي </a:t>
            </a:r>
            <a:r>
              <a:rPr lang="en-US" sz="2200" dirty="0"/>
              <a:t>SAMA Cybersecurity Framework</a:t>
            </a:r>
          </a:p>
          <a:p>
            <a:pPr algn="r" rtl="1"/>
            <a:r>
              <a:rPr lang="ar-EG" sz="2200" dirty="0"/>
              <a:t>- </a:t>
            </a:r>
            <a:r>
              <a:rPr lang="ar-AE" sz="2200" dirty="0"/>
              <a:t>المعايير الدولية مثل </a:t>
            </a:r>
            <a:r>
              <a:rPr lang="en-US" sz="2200" dirty="0"/>
              <a:t>ISO/IEC 27001.</a:t>
            </a:r>
          </a:p>
          <a:p>
            <a:pPr algn="r" rtl="1"/>
            <a:r>
              <a:rPr lang="ar-EG" sz="2200" dirty="0"/>
              <a:t>- </a:t>
            </a:r>
            <a:r>
              <a:rPr lang="ar-AE" sz="2200" dirty="0"/>
              <a:t>متطلبات الهيئة الوطنية للأمن السيبراني (في السعودية).</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rPr>
              <a:t>والهدف منها منع الاختراقات، وضمان استمرارية الخدمة، وحماية البنية الرقمية من الهجمات</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lang="ar-EG" sz="2200" b="1" dirty="0">
                <a:solidFill>
                  <a:prstClr val="black"/>
                </a:solidFill>
                <a:latin typeface="Alexandria regular" pitchFamily="2" charset="-78"/>
              </a:rPr>
              <a:t>توفّر أنظمة حماية البيانات والخصوصية:</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rPr>
              <a:t>- يجب امتلاك الشركة لأنظمة وسياسات تضمن: (تشفير بيانات العملاء أثناء الإرسال والتخزين، إدارة صلاحيات الوصول للمستخدمين الداخليين ، الاحتفاظ بسجلات دقيقة لحركة البيانات).</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rPr>
              <a:t>- يجب الالتزام بـقوانين حماية البيانات الوطنية (مثل نظام حماية البيانات الشخصية السعودي أو القانون الاتحادي لحماية البيانات في الإمارات) ، المبادئ العامة للخصوصية ( الشفافية، الغرض المحدد، الحد من التخزين، أمن البيانات).</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B0A99874-AC40-A820-A36A-CFC5F6E679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707431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F127D-80B8-4843-0F79-4F39065835F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048C235-83AF-9DEC-B340-EB89A0D01B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F095075-B29D-EDB7-0632-C21CD6D87CE5}"/>
              </a:ext>
            </a:extLst>
          </p:cNvPr>
          <p:cNvSpPr txBox="1"/>
          <p:nvPr/>
        </p:nvSpPr>
        <p:spPr>
          <a:xfrm>
            <a:off x="1272619" y="725865"/>
            <a:ext cx="851038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الحصول على ترخيص التكنولوجيا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Licensing Requirements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p>
        </p:txBody>
      </p:sp>
      <p:sp>
        <p:nvSpPr>
          <p:cNvPr id="28" name="Rectangle 27">
            <a:extLst>
              <a:ext uri="{FF2B5EF4-FFF2-40B4-BE49-F238E27FC236}">
                <a16:creationId xmlns:a16="http://schemas.microsoft.com/office/drawing/2014/main" id="{EF739EE8-6CA2-3F78-9C1E-19FA44E831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E857B6A-7DB8-DDB8-E4A8-42BCD93A4E78}"/>
              </a:ext>
            </a:extLst>
          </p:cNvPr>
          <p:cNvSpPr txBox="1"/>
          <p:nvPr/>
        </p:nvSpPr>
        <p:spPr>
          <a:xfrm>
            <a:off x="240031" y="1799303"/>
            <a:ext cx="11647170" cy="424731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وجود سياسة فعالة لـ"اعرف عميلك" وتقديم تقارير دورية للجهات الرقابية شرط أساسي للحصول على ترخيص مزاولة النشاط في قطاع التكنولوجيا المالية، حيث يُطلب من الشركة أن تثبت أنها:-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تعرف هوية كل عميل وتفهم مصدر أمواله.</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تراقب باستمرار العمليات المشبوهة أو غير المعتادة.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تلتزم برفع تقارير مفصلة ودورية وفق المتطلبات النظامية ، وبالتالى من أهم المتطلبات:</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سياسة "اعرف عميلك"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التقارير الدورية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677102EA-73E0-4600-0ABF-37BBDD3DB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1183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A3E29-3218-9D00-EEB9-2C646AA1D45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C27C8B5-FC5B-A7A6-E507-EBCC01044A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A3D2AF9-7D5C-8CCF-6927-561EC1901050}"/>
              </a:ext>
            </a:extLst>
          </p:cNvPr>
          <p:cNvSpPr txBox="1"/>
          <p:nvPr/>
        </p:nvSpPr>
        <p:spPr>
          <a:xfrm>
            <a:off x="1272619" y="725865"/>
            <a:ext cx="851038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مكافحة غسل الأموال في خدمات التكنولوجيا المالية  </a:t>
            </a:r>
          </a:p>
        </p:txBody>
      </p:sp>
      <p:sp>
        <p:nvSpPr>
          <p:cNvPr id="28" name="Rectangle 27">
            <a:extLst>
              <a:ext uri="{FF2B5EF4-FFF2-40B4-BE49-F238E27FC236}">
                <a16:creationId xmlns:a16="http://schemas.microsoft.com/office/drawing/2014/main" id="{F71E0D1A-39EF-C7CE-6D9E-E520441804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56B879C-355F-AB84-F111-D1652FC4026D}"/>
              </a:ext>
            </a:extLst>
          </p:cNvPr>
          <p:cNvSpPr txBox="1"/>
          <p:nvPr/>
        </p:nvSpPr>
        <p:spPr>
          <a:xfrm>
            <a:off x="457201" y="1508759"/>
            <a:ext cx="11349990" cy="390395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b="1" dirty="0">
                <a:solidFill>
                  <a:prstClr val="black"/>
                </a:solidFill>
                <a:latin typeface="Alexandria regular" pitchFamily="2" charset="-78"/>
                <a:cs typeface="Times New Roman" panose="02020603050405020304" pitchFamily="18" charset="0"/>
              </a:rPr>
              <a:t>سياسة "اعرف عميلك" </a:t>
            </a:r>
            <a:r>
              <a:rPr lang="en-US" dirty="0">
                <a:solidFill>
                  <a:prstClr val="black"/>
                </a:solidFill>
                <a:latin typeface="Alexandria regular" pitchFamily="2" charset="-78"/>
                <a:cs typeface="Times New Roman" panose="02020603050405020304" pitchFamily="18" charset="0"/>
              </a:rPr>
              <a:t>KYC – Know Your Customer Policy)</a:t>
            </a:r>
            <a:r>
              <a:rPr lang="ar-EG" dirty="0">
                <a:solidFill>
                  <a:prstClr val="black"/>
                </a:solidFill>
                <a:latin typeface="Alexandria regular" pitchFamily="2" charset="-78"/>
                <a:cs typeface="Times New Roman" panose="02020603050405020304" pitchFamily="18" charset="0"/>
              </a:rPr>
              <a:t>) </a:t>
            </a:r>
            <a:r>
              <a:rPr lang="ar-EG" sz="2400" dirty="0">
                <a:solidFill>
                  <a:prstClr val="black"/>
                </a:solidFill>
                <a:latin typeface="Alexandria regular" pitchFamily="2" charset="-78"/>
                <a:cs typeface="Times New Roman" panose="02020603050405020304" pitchFamily="18" charset="0"/>
              </a:rPr>
              <a:t>: هي السياسة التي تلزم مقدمي خدمات التكنولوجيا المالية باتباع إجراءات محددة للتحقق من هوية العميل قبل تقديم الخدمة، </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a:t>
            </a:r>
            <a:r>
              <a:rPr lang="ar-EG" sz="2400" b="1" dirty="0">
                <a:solidFill>
                  <a:prstClr val="black"/>
                </a:solidFill>
                <a:latin typeface="Alexandria regular" pitchFamily="2" charset="-78"/>
                <a:cs typeface="Times New Roman" panose="02020603050405020304" pitchFamily="18" charset="0"/>
              </a:rPr>
              <a:t>فهم طبيعة العميل:</a:t>
            </a:r>
            <a:r>
              <a:rPr lang="ar-EG" sz="2400" dirty="0">
                <a:solidFill>
                  <a:prstClr val="black"/>
                </a:solidFill>
                <a:latin typeface="Alexandria regular" pitchFamily="2" charset="-78"/>
                <a:cs typeface="Times New Roman" panose="02020603050405020304" pitchFamily="18" charset="0"/>
              </a:rPr>
              <a:t>هل هو فرد أم شركة؟ نوع النشاط التجاري؟ مصدر الأموال؟ الهدف من فتح الحساب أو الحصول على الخدمة؟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400" b="1" dirty="0">
                <a:solidFill>
                  <a:prstClr val="black"/>
                </a:solidFill>
                <a:latin typeface="Alexandria regular" pitchFamily="2" charset="-78"/>
                <a:cs typeface="Times New Roman" panose="02020603050405020304" pitchFamily="18" charset="0"/>
              </a:rPr>
              <a:t>التصنيف حسب درجة المخاطر: </a:t>
            </a:r>
            <a:r>
              <a:rPr lang="ar-EG" sz="2400" dirty="0">
                <a:solidFill>
                  <a:prstClr val="black"/>
                </a:solidFill>
                <a:latin typeface="Alexandria regular" pitchFamily="2" charset="-78"/>
                <a:cs typeface="Times New Roman" panose="02020603050405020304" pitchFamily="18" charset="0"/>
              </a:rPr>
              <a:t>يتم تصنيف العملاء بناءً على مدى خطورة تعرضهم لمخاطر غسل الأموال أو تمويل الإرهاب (مرتفع، متوسط، منخفض) ويتم تحديد الإجراءات وفقاً لهذا التصنيف.</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400" b="1" dirty="0">
                <a:solidFill>
                  <a:prstClr val="black"/>
                </a:solidFill>
                <a:latin typeface="Alexandria regular" pitchFamily="2" charset="-78"/>
                <a:cs typeface="Times New Roman" panose="02020603050405020304" pitchFamily="18" charset="0"/>
              </a:rPr>
              <a:t>تحديث البيانات بشكل دوري: </a:t>
            </a:r>
            <a:r>
              <a:rPr lang="ar-EG" sz="2400" dirty="0">
                <a:solidFill>
                  <a:prstClr val="black"/>
                </a:solidFill>
                <a:latin typeface="Alexandria regular" pitchFamily="2" charset="-78"/>
                <a:cs typeface="Times New Roman" panose="02020603050405020304" pitchFamily="18" charset="0"/>
              </a:rPr>
              <a:t>لضمان استمرار دقة المعلومات طوال فترة العلاقة مع العميل.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C623C3A-5605-F928-9AED-F8D7092394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7804522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C1902-EEFE-3A17-093A-26A214FC93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36FEF70-2804-0BF1-FC08-A8E7F19D8A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9455E6A-795A-EDC0-300F-FF06B8A41D2C}"/>
              </a:ext>
            </a:extLst>
          </p:cNvPr>
          <p:cNvSpPr txBox="1"/>
          <p:nvPr/>
        </p:nvSpPr>
        <p:spPr>
          <a:xfrm>
            <a:off x="1272619" y="725865"/>
            <a:ext cx="851038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التقارير الدورية </a:t>
            </a:r>
          </a:p>
        </p:txBody>
      </p:sp>
      <p:sp>
        <p:nvSpPr>
          <p:cNvPr id="28" name="Rectangle 27">
            <a:extLst>
              <a:ext uri="{FF2B5EF4-FFF2-40B4-BE49-F238E27FC236}">
                <a16:creationId xmlns:a16="http://schemas.microsoft.com/office/drawing/2014/main" id="{2D6D1BF3-04B7-C032-66BC-E0B61826DF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64D5720-4A57-F900-F75F-0C8EBC56F580}"/>
              </a:ext>
            </a:extLst>
          </p:cNvPr>
          <p:cNvSpPr txBox="1"/>
          <p:nvPr/>
        </p:nvSpPr>
        <p:spPr>
          <a:xfrm>
            <a:off x="834391" y="1508759"/>
            <a:ext cx="10401300" cy="489364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التقارير الدورية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Periodic Reporting)</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هي التقارير التي ترفعها شركة التكنولوجيا المالية إلى الجهات الرقابية (مثل البنك المركزي أو وحدة التحريات المالية) وتشمل عادة:</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تقارير العمليات المشبوهة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STRs – Suspicious Transaction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sym typeface="Wingdings" panose="05000000000000000000" pitchFamily="2" charset="2"/>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sym typeface="Wingdings" panose="05000000000000000000" pitchFamily="2" charset="2"/>
              </a:rPr>
              <a:t>إ</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ذا لاحظت الشركة أية عملية غير اعتيادية أو مريبة لا تتوافق مع طبيعة العميل أو حجم نشاطه.</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تقارير العمليات الكبيرة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CTR – Cash Transaction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عن العمليات التي تتجاوز حدًا معينًا من المبالغ النقدية كما تحدده اللوائح التنظيمية.</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تقارير الالتزام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Compliance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sym typeface="Wingdings" panose="05000000000000000000" pitchFamily="2" charset="2"/>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sym typeface="Wingdings" panose="05000000000000000000" pitchFamily="2" charset="2"/>
              </a:rPr>
              <a:t>: م</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ثل تقرير عن مدى الالتزام بسياسات مكافحة غسل الأموال وتمويل الإرهاب.</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تقارير تقييم المخاطر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Risk Assessment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تقديم تقييم داخلي دوري حول مخاطر غسل الأموال التي قد تتعرض لها الشركة وطرق معالجتها.</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تقارير تدقيق داخلي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Internal Audit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عن نتائج فحص وتقييم مدى كفاءة نظام مكافحة غسل الأموال داخل الشركة.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6AAAE00-D9F5-EF09-1A08-21F3E12598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429267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57B23-05CE-8603-33FE-E9B600A919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DBB0E11-AB38-EA33-BCBA-8E593EAED9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334DC0C-EE4D-9706-A4C3-CB409E38C9AF}"/>
              </a:ext>
            </a:extLst>
          </p:cNvPr>
          <p:cNvSpPr txBox="1"/>
          <p:nvPr/>
        </p:nvSpPr>
        <p:spPr>
          <a:xfrm>
            <a:off x="308610" y="725864"/>
            <a:ext cx="957834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بيئة اختبار افتراضية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Sandbox) </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كمتطلب لترخيص خدمات التكنولوجيا المالية </a:t>
            </a:r>
          </a:p>
        </p:txBody>
      </p:sp>
      <p:sp>
        <p:nvSpPr>
          <p:cNvPr id="28" name="Rectangle 27">
            <a:extLst>
              <a:ext uri="{FF2B5EF4-FFF2-40B4-BE49-F238E27FC236}">
                <a16:creationId xmlns:a16="http://schemas.microsoft.com/office/drawing/2014/main" id="{AF254351-D74F-5B10-03C8-C0DCB6B3BD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99B0528-5E22-D3BD-AE83-A566D7FCCB34}"/>
              </a:ext>
            </a:extLst>
          </p:cNvPr>
          <p:cNvSpPr txBox="1"/>
          <p:nvPr/>
        </p:nvSpPr>
        <p:spPr>
          <a:xfrm>
            <a:off x="662939" y="1463040"/>
            <a:ext cx="11041381" cy="480131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الـ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هي بيئة اختبار آمنة ومغلقة (افتراضية) تتيح لشركات التكنولوجيا المالية تجربة وتطوير منتجاتها وخدماتها الجديدة دون تعريض النظام المالي الفعلي لمخاطر حقيقية.</a:t>
            </a:r>
          </a:p>
          <a:p>
            <a:pPr marL="0" marR="0" lvl="0" indent="0" algn="just" defTabSz="914400" rtl="1" eaLnBrk="1" fontAlgn="auto" latinLnBrk="0" hangingPunct="1">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الهدف من توفير </a:t>
            </a:r>
            <a:r>
              <a:rPr lang="en-US" sz="2000" b="1" dirty="0">
                <a:solidFill>
                  <a:prstClr val="black"/>
                </a:solidFill>
                <a:latin typeface="Alexandria regular" pitchFamily="2" charset="-78"/>
                <a:cs typeface="Times New Roman" panose="02020603050405020304" pitchFamily="18" charset="0"/>
              </a:rPr>
              <a:t>Sandbox:</a:t>
            </a:r>
            <a:r>
              <a:rPr lang="ar-EG" sz="2000" b="1" dirty="0">
                <a:solidFill>
                  <a:prstClr val="black"/>
                </a:solidFill>
                <a:latin typeface="Alexandria regular" pitchFamily="2" charset="-78"/>
                <a:cs typeface="Times New Roman" panose="02020603050405020304" pitchFamily="18" charset="0"/>
              </a:rPr>
              <a:t> </a:t>
            </a:r>
            <a:r>
              <a:rPr lang="ar-EG" sz="2400" dirty="0">
                <a:solidFill>
                  <a:prstClr val="black"/>
                </a:solidFill>
                <a:latin typeface="Alexandria regular" pitchFamily="2" charset="-78"/>
                <a:cs typeface="Times New Roman" panose="02020603050405020304" pitchFamily="18" charset="0"/>
              </a:rPr>
              <a:t>:-</a:t>
            </a:r>
          </a:p>
          <a:p>
            <a:pPr marL="342900" marR="0" lvl="0" indent="-342900" algn="just" defTabSz="914400" rtl="1" eaLnBrk="1" fontAlgn="auto" latinLnBrk="0" hangingPunct="1">
              <a:spcBef>
                <a:spcPts val="0"/>
              </a:spcBef>
              <a:spcAft>
                <a:spcPts val="0"/>
              </a:spcAft>
              <a:buClrTx/>
              <a:buSzTx/>
              <a:buFontTx/>
              <a:buChar char="-"/>
              <a:tabLst/>
              <a:defRPr/>
            </a:pPr>
            <a:r>
              <a:rPr lang="ar-EG" sz="2400" b="1" dirty="0">
                <a:solidFill>
                  <a:prstClr val="black"/>
                </a:solidFill>
                <a:latin typeface="Alexandria regular" pitchFamily="2" charset="-78"/>
                <a:cs typeface="Times New Roman" panose="02020603050405020304" pitchFamily="18" charset="0"/>
              </a:rPr>
              <a:t>اختبار الحلول المبتكرة: </a:t>
            </a:r>
            <a:r>
              <a:rPr lang="ar-EG" sz="2400" dirty="0">
                <a:solidFill>
                  <a:prstClr val="black"/>
                </a:solidFill>
                <a:latin typeface="Alexandria regular" pitchFamily="2" charset="-78"/>
                <a:cs typeface="Times New Roman" panose="02020603050405020304" pitchFamily="18" charset="0"/>
              </a:rPr>
              <a:t>تمكّن الشركات من اختبار تقنياتها الجديدة مثل تطبيقات الدفع الرقمي، المحافظ الإلكترونية، القروض الصغيرة، حلول التمويل الجماعي، وغيرها.</a:t>
            </a:r>
          </a:p>
          <a:p>
            <a:pPr marL="342900" marR="0" lvl="0" indent="-342900" algn="just" defTabSz="914400" rtl="1" eaLnBrk="1" fontAlgn="auto" latinLnBrk="0" hangingPunct="1">
              <a:spcBef>
                <a:spcPts val="0"/>
              </a:spcBef>
              <a:spcAft>
                <a:spcPts val="0"/>
              </a:spcAft>
              <a:buClrTx/>
              <a:buSzTx/>
              <a:buFontTx/>
              <a:buChar char="-"/>
              <a:tabLst/>
              <a:defRPr/>
            </a:pPr>
            <a:r>
              <a:rPr lang="ar-EG" sz="2400" b="1" dirty="0">
                <a:solidFill>
                  <a:prstClr val="black"/>
                </a:solidFill>
                <a:latin typeface="Alexandria regular" pitchFamily="2" charset="-78"/>
                <a:cs typeface="Times New Roman" panose="02020603050405020304" pitchFamily="18" charset="0"/>
              </a:rPr>
              <a:t>ضمان الامتثال التشريعي: </a:t>
            </a:r>
            <a:r>
              <a:rPr lang="ar-EG" sz="2400" dirty="0">
                <a:solidFill>
                  <a:prstClr val="black"/>
                </a:solidFill>
                <a:latin typeface="Alexandria regular" pitchFamily="2" charset="-78"/>
                <a:cs typeface="Times New Roman" panose="02020603050405020304" pitchFamily="18" charset="0"/>
              </a:rPr>
              <a:t>تساعد الشركة على التأكد من أن المنتج يتوافق مع متطلبات القوانين والأنظمة، خصوصاً فيما يتعلق بمكافحة غسل الأموال، حماية المستهلك، أمن البيانات، إلخ.</a:t>
            </a:r>
          </a:p>
          <a:p>
            <a:pPr marL="342900" marR="0" lvl="0" indent="-342900" algn="just" defTabSz="914400" rtl="1" eaLnBrk="1" fontAlgn="auto" latinLnBrk="0" hangingPunct="1">
              <a:spcBef>
                <a:spcPts val="0"/>
              </a:spcBef>
              <a:spcAft>
                <a:spcPts val="0"/>
              </a:spcAft>
              <a:buClrTx/>
              <a:buSzTx/>
              <a:buFontTx/>
              <a:buChar char="-"/>
              <a:tabLst/>
              <a:defRPr/>
            </a:pPr>
            <a:r>
              <a:rPr lang="ar-EG" sz="2400" b="1" dirty="0">
                <a:solidFill>
                  <a:prstClr val="black"/>
                </a:solidFill>
                <a:latin typeface="Alexandria regular" pitchFamily="2" charset="-78"/>
                <a:cs typeface="Times New Roman" panose="02020603050405020304" pitchFamily="18" charset="0"/>
              </a:rPr>
              <a:t>تحديد المخاطر المحتملة: </a:t>
            </a:r>
            <a:r>
              <a:rPr lang="ar-EG" sz="2400" dirty="0">
                <a:solidFill>
                  <a:prstClr val="black"/>
                </a:solidFill>
                <a:latin typeface="Alexandria regular" pitchFamily="2" charset="-78"/>
                <a:cs typeface="Times New Roman" panose="02020603050405020304" pitchFamily="18" charset="0"/>
              </a:rPr>
              <a:t>اختبار مدى قوة وأمان الأنظمة في ظل سيناريوهات متعددة مثل الهجمات السيبرانية، زيادة عدد المستخدمين، أو تعطل الأنظمة.</a:t>
            </a:r>
          </a:p>
          <a:p>
            <a:pPr marL="342900" marR="0" lvl="0" indent="-342900" algn="just" defTabSz="914400" rtl="1" eaLnBrk="1" fontAlgn="auto" latinLnBrk="0" hangingPunct="1">
              <a:spcBef>
                <a:spcPts val="0"/>
              </a:spcBef>
              <a:spcAft>
                <a:spcPts val="0"/>
              </a:spcAft>
              <a:buClrTx/>
              <a:buSzTx/>
              <a:buFontTx/>
              <a:buChar char="-"/>
              <a:tabLst/>
              <a:defRPr/>
            </a:pPr>
            <a:r>
              <a:rPr lang="ar-EG" sz="2400" b="1" dirty="0">
                <a:solidFill>
                  <a:prstClr val="black"/>
                </a:solidFill>
                <a:latin typeface="Alexandria regular" pitchFamily="2" charset="-78"/>
                <a:cs typeface="Times New Roman" panose="02020603050405020304" pitchFamily="18" charset="0"/>
              </a:rPr>
              <a:t>تمكين الجهات التنظيمية من المراقبة: </a:t>
            </a:r>
            <a:r>
              <a:rPr lang="ar-EG" sz="2400" dirty="0">
                <a:solidFill>
                  <a:prstClr val="black"/>
                </a:solidFill>
                <a:latin typeface="Alexandria regular" pitchFamily="2" charset="-78"/>
                <a:cs typeface="Times New Roman" panose="02020603050405020304" pitchFamily="18" charset="0"/>
              </a:rPr>
              <a:t>تسمح للبنك المركزي أو هيئة السوق المالية بمراقبة المنتجات الجديدة قبل طرحها في السوق الفعلي لضمان حماية النظام المالي والمستهلكين.</a:t>
            </a:r>
          </a:p>
          <a:p>
            <a:pPr marL="0" marR="0" lvl="0" indent="0" algn="just"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139B5A8-4BB0-8CBD-93DA-E51B22E5D5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36184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10E3C-A772-514B-B564-95B29B053EF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7DCAE33-0010-4AAB-A7E4-089EC4BEBA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68DDE82-6649-418E-1EBC-63DC7BB61D09}"/>
              </a:ext>
            </a:extLst>
          </p:cNvPr>
          <p:cNvSpPr txBox="1"/>
          <p:nvPr/>
        </p:nvSpPr>
        <p:spPr>
          <a:xfrm>
            <a:off x="377191" y="725864"/>
            <a:ext cx="9405808"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mj-cs"/>
              </a:rPr>
              <a:t>المتطلبات المرتبطة بتوفير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mj-cs"/>
              </a:rPr>
              <a:t>Sandbox</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j-cs"/>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mj-cs"/>
              </a:rPr>
              <a:t> ضمن ترخيص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mj-cs"/>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mj-cs"/>
            </a:endParaRPr>
          </a:p>
        </p:txBody>
      </p:sp>
      <p:sp>
        <p:nvSpPr>
          <p:cNvPr id="28" name="Rectangle 27">
            <a:extLst>
              <a:ext uri="{FF2B5EF4-FFF2-40B4-BE49-F238E27FC236}">
                <a16:creationId xmlns:a16="http://schemas.microsoft.com/office/drawing/2014/main" id="{1499F64B-CFD7-4AC3-029C-56D4F0AC8F1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482351D-57D2-2612-6AE1-9833B3EFA841}"/>
              </a:ext>
            </a:extLst>
          </p:cNvPr>
          <p:cNvSpPr txBox="1"/>
          <p:nvPr/>
        </p:nvSpPr>
        <p:spPr>
          <a:xfrm>
            <a:off x="182880" y="1474471"/>
            <a:ext cx="11750040" cy="4154984"/>
          </a:xfrm>
          <a:prstGeom prst="rect">
            <a:avLst/>
          </a:prstGeom>
          <a:noFill/>
        </p:spPr>
        <p:txBody>
          <a:bodyPr wrap="square" rtlCol="0">
            <a:spAutoFit/>
          </a:bodyPr>
          <a:lstStyle/>
          <a:p>
            <a:pPr algn="r" rtl="1">
              <a:buFont typeface="+mj-lt"/>
              <a:buAutoNum type="arabicPeriod"/>
            </a:pPr>
            <a:r>
              <a:rPr lang="ar-EG" sz="2400" b="1" dirty="0">
                <a:cs typeface="+mj-cs"/>
              </a:rPr>
              <a:t> </a:t>
            </a:r>
            <a:r>
              <a:rPr lang="ar-AE" sz="2400" b="1" dirty="0">
                <a:cs typeface="+mj-cs"/>
              </a:rPr>
              <a:t>تصميم </a:t>
            </a:r>
            <a:r>
              <a:rPr lang="en-US" sz="2400" b="1" dirty="0">
                <a:cs typeface="+mj-cs"/>
              </a:rPr>
              <a:t>Sandbox </a:t>
            </a:r>
            <a:r>
              <a:rPr lang="ar-EG" sz="2400" b="1" dirty="0">
                <a:cs typeface="+mj-cs"/>
              </a:rPr>
              <a:t> د</a:t>
            </a:r>
            <a:r>
              <a:rPr lang="ar-AE" sz="2400" b="1" dirty="0">
                <a:cs typeface="+mj-cs"/>
              </a:rPr>
              <a:t>اخلي أو خارجي:</a:t>
            </a:r>
            <a:endParaRPr lang="ar-AE" sz="2400" dirty="0">
              <a:cs typeface="+mj-cs"/>
            </a:endParaRPr>
          </a:p>
          <a:p>
            <a:pPr lvl="1" algn="r" rtl="1"/>
            <a:r>
              <a:rPr lang="ar-EG" sz="2400" dirty="0">
                <a:cs typeface="+mj-cs"/>
              </a:rPr>
              <a:t>- </a:t>
            </a:r>
            <a:r>
              <a:rPr lang="ar-AE" sz="2400" dirty="0">
                <a:cs typeface="+mj-cs"/>
              </a:rPr>
              <a:t>بعض الجهات تطلب من مقدم الخدمة توفير بيئة اختبار خاصة به داخليًا.</a:t>
            </a:r>
          </a:p>
          <a:p>
            <a:pPr lvl="1" algn="r" rtl="1"/>
            <a:r>
              <a:rPr lang="ar-EG" sz="2400" dirty="0">
                <a:cs typeface="+mj-cs"/>
              </a:rPr>
              <a:t>- </a:t>
            </a:r>
            <a:r>
              <a:rPr lang="ar-AE" sz="2400" dirty="0">
                <a:cs typeface="+mj-cs"/>
              </a:rPr>
              <a:t>أو استخدام </a:t>
            </a:r>
            <a:r>
              <a:rPr lang="en-US" sz="2000" dirty="0">
                <a:cs typeface="+mj-cs"/>
              </a:rPr>
              <a:t>Sandbox</a:t>
            </a:r>
            <a:r>
              <a:rPr lang="en-US" sz="2400" dirty="0">
                <a:cs typeface="+mj-cs"/>
              </a:rPr>
              <a:t> </a:t>
            </a:r>
            <a:r>
              <a:rPr lang="ar-EG" sz="2400" dirty="0">
                <a:cs typeface="+mj-cs"/>
              </a:rPr>
              <a:t> ا</a:t>
            </a:r>
            <a:r>
              <a:rPr lang="ar-AE" sz="2400" dirty="0">
                <a:cs typeface="+mj-cs"/>
              </a:rPr>
              <a:t>لذي توفره الجهة التنظيمية </a:t>
            </a:r>
            <a:r>
              <a:rPr lang="ar-EG" sz="2400" dirty="0">
                <a:cs typeface="+mj-cs"/>
              </a:rPr>
              <a:t>- </a:t>
            </a:r>
            <a:r>
              <a:rPr lang="ar-AE" sz="2400" dirty="0">
                <a:cs typeface="+mj-cs"/>
              </a:rPr>
              <a:t>مثال: </a:t>
            </a:r>
            <a:r>
              <a:rPr lang="en-US" sz="2400" dirty="0">
                <a:cs typeface="+mj-cs"/>
              </a:rPr>
              <a:t>Sandbox </a:t>
            </a:r>
            <a:r>
              <a:rPr lang="ar-EG" sz="2400" dirty="0">
                <a:cs typeface="+mj-cs"/>
              </a:rPr>
              <a:t> ا</a:t>
            </a:r>
            <a:r>
              <a:rPr lang="ar-AE" sz="2400" dirty="0">
                <a:cs typeface="+mj-cs"/>
              </a:rPr>
              <a:t>لخاص بالبنك المركزي السعودي </a:t>
            </a:r>
            <a:r>
              <a:rPr lang="en-US" sz="2000" dirty="0">
                <a:cs typeface="+mj-cs"/>
              </a:rPr>
              <a:t>SAMA)</a:t>
            </a:r>
            <a:r>
              <a:rPr lang="ar-EG" sz="2000" dirty="0">
                <a:cs typeface="+mj-cs"/>
              </a:rPr>
              <a:t>).</a:t>
            </a:r>
            <a:endParaRPr lang="en-US" sz="2000" dirty="0">
              <a:cs typeface="+mj-cs"/>
            </a:endParaRPr>
          </a:p>
          <a:p>
            <a:pPr algn="r" rtl="1">
              <a:buFont typeface="+mj-lt"/>
              <a:buAutoNum type="arabicPeriod"/>
            </a:pPr>
            <a:r>
              <a:rPr lang="ar-EG" sz="2400" b="1" dirty="0">
                <a:cs typeface="+mj-cs"/>
              </a:rPr>
              <a:t> </a:t>
            </a:r>
            <a:r>
              <a:rPr lang="ar-AE" sz="2400" b="1" dirty="0">
                <a:cs typeface="+mj-cs"/>
              </a:rPr>
              <a:t>ضوابط أمن المعلومات:</a:t>
            </a:r>
            <a:endParaRPr lang="ar-AE" sz="2400" dirty="0">
              <a:cs typeface="+mj-cs"/>
            </a:endParaRPr>
          </a:p>
          <a:p>
            <a:pPr lvl="1" algn="r" rtl="1"/>
            <a:r>
              <a:rPr lang="ar-EG" sz="2400" dirty="0">
                <a:cs typeface="+mj-cs"/>
              </a:rPr>
              <a:t>- </a:t>
            </a:r>
            <a:r>
              <a:rPr lang="ar-AE" sz="2400" dirty="0">
                <a:cs typeface="+mj-cs"/>
              </a:rPr>
              <a:t>يجب أن تكون البيئة الافتراضية مؤمنة بالكامل ضد الاختراقات والتسريبات.</a:t>
            </a:r>
          </a:p>
          <a:p>
            <a:pPr algn="r" rtl="1">
              <a:buFont typeface="+mj-lt"/>
              <a:buAutoNum type="arabicPeriod"/>
            </a:pPr>
            <a:r>
              <a:rPr lang="ar-EG" sz="2400" b="1" dirty="0">
                <a:cs typeface="+mj-cs"/>
              </a:rPr>
              <a:t> </a:t>
            </a:r>
            <a:r>
              <a:rPr lang="ar-AE" sz="2400" b="1" dirty="0">
                <a:cs typeface="+mj-cs"/>
              </a:rPr>
              <a:t>حدود واضحة لاختبار الخدمات:</a:t>
            </a:r>
            <a:endParaRPr lang="ar-AE" sz="2400" dirty="0">
              <a:cs typeface="+mj-cs"/>
            </a:endParaRPr>
          </a:p>
          <a:p>
            <a:pPr lvl="1" algn="r" rtl="1"/>
            <a:r>
              <a:rPr lang="ar-EG" sz="2400" dirty="0">
                <a:cs typeface="+mj-cs"/>
              </a:rPr>
              <a:t>- </a:t>
            </a:r>
            <a:r>
              <a:rPr lang="ar-AE" sz="2400" dirty="0">
                <a:cs typeface="+mj-cs"/>
              </a:rPr>
              <a:t>تحديد عدد المستخدمين التجريبيين، سقف العمليات، وحجم البيانات المستخدمة أثناء الاختبار.</a:t>
            </a:r>
          </a:p>
          <a:p>
            <a:pPr algn="r" rtl="1">
              <a:buFont typeface="+mj-lt"/>
              <a:buAutoNum type="arabicPeriod"/>
            </a:pPr>
            <a:r>
              <a:rPr lang="ar-EG" sz="2400" b="1" dirty="0">
                <a:cs typeface="+mj-cs"/>
              </a:rPr>
              <a:t> </a:t>
            </a:r>
            <a:r>
              <a:rPr lang="ar-AE" sz="2400" b="1" dirty="0">
                <a:cs typeface="+mj-cs"/>
              </a:rPr>
              <a:t>تقارير دورية عن نتائج الاختبارات:</a:t>
            </a:r>
            <a:endParaRPr lang="ar-AE" sz="2400" dirty="0">
              <a:cs typeface="+mj-cs"/>
            </a:endParaRPr>
          </a:p>
          <a:p>
            <a:pPr lvl="1" algn="r" rtl="1"/>
            <a:r>
              <a:rPr lang="ar-EG" sz="2400" dirty="0">
                <a:cs typeface="+mj-cs"/>
              </a:rPr>
              <a:t>- </a:t>
            </a:r>
            <a:r>
              <a:rPr lang="ar-AE" sz="2400" dirty="0">
                <a:cs typeface="+mj-cs"/>
              </a:rPr>
              <a:t>تقديم تقارير إلى الجهة الرقابية عن مدى نجاح التجربة، المخاطر المكتشفة، الحلول المقترحة.</a:t>
            </a:r>
          </a:p>
          <a:p>
            <a:pPr algn="r" rtl="1">
              <a:buFont typeface="+mj-lt"/>
              <a:buAutoNum type="arabicPeriod"/>
            </a:pPr>
            <a:r>
              <a:rPr lang="ar-EG" sz="2400" b="1" dirty="0">
                <a:cs typeface="+mj-cs"/>
              </a:rPr>
              <a:t> </a:t>
            </a:r>
            <a:r>
              <a:rPr lang="ar-AE" sz="2400" b="1" dirty="0">
                <a:cs typeface="+mj-cs"/>
              </a:rPr>
              <a:t>عدم التأثير على النظام الفعلي:</a:t>
            </a:r>
            <a:endParaRPr lang="ar-AE" sz="2400" dirty="0">
              <a:cs typeface="+mj-cs"/>
            </a:endParaRPr>
          </a:p>
          <a:p>
            <a:pPr lvl="1" algn="r" rtl="1"/>
            <a:r>
              <a:rPr lang="ar-EG" sz="2400" dirty="0">
                <a:cs typeface="+mj-cs"/>
              </a:rPr>
              <a:t>- </a:t>
            </a:r>
            <a:r>
              <a:rPr lang="ar-AE" sz="2400" dirty="0">
                <a:cs typeface="+mj-cs"/>
              </a:rPr>
              <a:t>يجب ألا تكون بيئة الـ </a:t>
            </a:r>
            <a:r>
              <a:rPr lang="en-US" sz="2400" dirty="0">
                <a:cs typeface="+mj-cs"/>
              </a:rPr>
              <a:t>Sandbox </a:t>
            </a:r>
            <a:r>
              <a:rPr lang="ar-EG" sz="2400" dirty="0">
                <a:cs typeface="+mj-cs"/>
              </a:rPr>
              <a:t> </a:t>
            </a:r>
            <a:r>
              <a:rPr lang="ar-AE" sz="2400" dirty="0">
                <a:cs typeface="+mj-cs"/>
              </a:rPr>
              <a:t>متصلة مباشرة بأنظمة الإنتاج الحقيقية أو بيانات العملاء الفعلية.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mj-cs"/>
            </a:endParaRPr>
          </a:p>
        </p:txBody>
      </p:sp>
      <p:pic>
        <p:nvPicPr>
          <p:cNvPr id="6" name="Graphic 21">
            <a:extLst>
              <a:ext uri="{FF2B5EF4-FFF2-40B4-BE49-F238E27FC236}">
                <a16:creationId xmlns:a16="http://schemas.microsoft.com/office/drawing/2014/main" id="{B0F758F0-881B-CECF-1D5C-3F162A03B0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227825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06497-F3E2-AC50-EDCB-D45564F9248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EF93F8-CC26-98D2-B6FB-165BE96616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CB448C7-274A-DDDB-549C-C2FD2206FA8A}"/>
              </a:ext>
            </a:extLst>
          </p:cNvPr>
          <p:cNvSpPr txBox="1"/>
          <p:nvPr/>
        </p:nvSpPr>
        <p:spPr>
          <a:xfrm>
            <a:off x="662941" y="725864"/>
            <a:ext cx="900479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فرض الجهات التنظيمية بيئة اختبار افتراضية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400" b="1" i="0" u="none" strike="noStrike" kern="1200" cap="none" spc="0" normalizeH="0" baseline="0" noProof="0" dirty="0">
                <a:ln>
                  <a:noFill/>
                </a:ln>
                <a:solidFill>
                  <a:prstClr val="black"/>
                </a:solidFill>
                <a:effectLst/>
                <a:uLnTx/>
                <a:uFillTx/>
                <a:ea typeface="+mn-ea"/>
                <a:cs typeface="Arial" panose="020B0604020202020204" pitchFamily="34" charset="0"/>
              </a:rPr>
              <a:t>Sandbox) </a:t>
            </a:r>
            <a:endParaRPr kumimoji="0" lang="ar-EG" sz="2400" b="1" i="0" u="none" strike="noStrike" kern="1200" cap="none" spc="0" normalizeH="0" baseline="0" noProof="0" dirty="0">
              <a:ln>
                <a:noFill/>
              </a:ln>
              <a:solidFill>
                <a:prstClr val="black"/>
              </a:solidFill>
              <a:effectLst/>
              <a:uLnTx/>
              <a:uFillTx/>
              <a:ea typeface="+mn-ea"/>
              <a:cs typeface="Arial" panose="020B0604020202020204" pitchFamily="34" charset="0"/>
            </a:endParaRPr>
          </a:p>
        </p:txBody>
      </p:sp>
      <p:sp>
        <p:nvSpPr>
          <p:cNvPr id="28" name="Rectangle 27">
            <a:extLst>
              <a:ext uri="{FF2B5EF4-FFF2-40B4-BE49-F238E27FC236}">
                <a16:creationId xmlns:a16="http://schemas.microsoft.com/office/drawing/2014/main" id="{1C85F979-0E6C-559B-8327-219AB6FC78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EDF5FBD-C76E-22F2-9D66-394D17C8AEC9}"/>
              </a:ext>
            </a:extLst>
          </p:cNvPr>
          <p:cNvSpPr txBox="1"/>
          <p:nvPr/>
        </p:nvSpPr>
        <p:spPr>
          <a:xfrm>
            <a:off x="1272619" y="1799303"/>
            <a:ext cx="9492791" cy="295465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لضمان سلامة النظام المالي.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لدعم الابتكار دون المساس بالمخاطر النظامية.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لتحفيز الشركات الناشئة على تجربة أفكار جديدة قبل الإطلاق التجاري الكامل.</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لحماية حقوق العملاء قبل التعامل مع المنتجات الجديدة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DBADE11-3023-5116-660C-D31A317744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4350480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F12519-B1FA-E4B0-5476-6033E58A7BE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59D30B-C1A7-431F-A26B-BD29A3B31E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58B7C0-46DC-8351-91AE-E95019DAB2E1}"/>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تجارب عربية في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Sandboxes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28D2DCB0-6156-1EA5-EC44-5A08DCD594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BB2FDFD-696D-4D92-EC9B-854CEC26E087}"/>
              </a:ext>
            </a:extLst>
          </p:cNvPr>
          <p:cNvSpPr txBox="1"/>
          <p:nvPr/>
        </p:nvSpPr>
        <p:spPr>
          <a:xfrm>
            <a:off x="205740" y="1623061"/>
            <a:ext cx="11555730" cy="3349571"/>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المملكة العربية السعودية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يشترط البنك المركزي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شركات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الراغبة في الترخيص المرور عبر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التنظيمية كمرحلة تمهيدية قبل منح الترخيص الدائم، حيث تختبر الشركة خدماتها فعلياً مع مجموعة محدودة من العملاء وتحت رقابة الجهات المنظمة.</a:t>
            </a:r>
          </a:p>
          <a:p>
            <a:pPr marR="0" lvl="0" algn="r"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دولة الامارات العربية المتحدة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المصرف المركزي الإماراتي</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خصص </a:t>
            </a:r>
            <a:r>
              <a:rPr lang="en-US" sz="2400" dirty="0">
                <a:solidFill>
                  <a:prstClr val="black"/>
                </a:solidFill>
                <a:latin typeface="Alexandria regular" pitchFamily="2" charset="-78"/>
                <a:cs typeface="Times New Roman" panose="02020603050405020304" pitchFamily="18" charset="0"/>
              </a:rPr>
              <a:t>  </a:t>
            </a:r>
            <a:r>
              <a:rPr lang="ar-EG" sz="2400" dirty="0">
                <a:solidFill>
                  <a:prstClr val="black"/>
                </a:solidFill>
                <a:latin typeface="Alexandria regular" pitchFamily="2" charset="-78"/>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لحلول الدفع الإلكتروني، الذكاء الاصطناعي،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Blockchaince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كما يطلب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اختبار الخدمات الرقمية والخدمات البنكية المفتوحة.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6BAC1A63-E59A-5121-BC33-24EB5D0CEF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4309771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C15E9-9B8C-311F-4C99-9A5CA9FF70B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7D71EC5-D9B3-4E5D-30AC-B72BE87C69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C7ACAC8-4B8B-33D7-954D-730D0EE325A0}"/>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تجارب عربية في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Sandboxes</a:t>
            </a:r>
          </a:p>
        </p:txBody>
      </p:sp>
      <p:sp>
        <p:nvSpPr>
          <p:cNvPr id="28" name="Rectangle 27">
            <a:extLst>
              <a:ext uri="{FF2B5EF4-FFF2-40B4-BE49-F238E27FC236}">
                <a16:creationId xmlns:a16="http://schemas.microsoft.com/office/drawing/2014/main" id="{4DEBB067-9C28-AC57-CC68-4E172E58D0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7960CF3-F48B-7257-7655-B45F3A11D2DA}"/>
              </a:ext>
            </a:extLst>
          </p:cNvPr>
          <p:cNvSpPr txBox="1"/>
          <p:nvPr/>
        </p:nvSpPr>
        <p:spPr>
          <a:xfrm>
            <a:off x="1272619" y="1799303"/>
            <a:ext cx="9492791" cy="3903954"/>
          </a:xfrm>
          <a:prstGeom prst="rect">
            <a:avLst/>
          </a:prstGeom>
          <a:noFill/>
        </p:spPr>
        <p:txBody>
          <a:bodyPr wrap="square" rtlCol="0">
            <a:spAutoFit/>
          </a:bodyPr>
          <a:lstStyle/>
          <a:p>
            <a:pPr algn="r" rtl="1">
              <a:lnSpc>
                <a:spcPct val="150000"/>
              </a:lnSpc>
              <a:buNone/>
            </a:pPr>
            <a:r>
              <a:rPr lang="ar-AE" sz="2400" b="1" dirty="0">
                <a:cs typeface="+mj-cs"/>
              </a:rPr>
              <a:t>مملكة البحرين: تجربة البنك المركزي البحريني </a:t>
            </a:r>
            <a:r>
              <a:rPr lang="en-US" sz="2400" b="1" dirty="0">
                <a:cs typeface="+mj-cs"/>
              </a:rPr>
              <a:t>(CBB)</a:t>
            </a:r>
          </a:p>
          <a:p>
            <a:pPr algn="r" rtl="1">
              <a:lnSpc>
                <a:spcPct val="150000"/>
              </a:lnSpc>
              <a:buFont typeface="Arial" panose="020B0604020202020204" pitchFamily="34" charset="0"/>
              <a:buChar char="•"/>
            </a:pPr>
            <a:r>
              <a:rPr lang="en-US" sz="2400" dirty="0">
                <a:cs typeface="+mj-cs"/>
              </a:rPr>
              <a:t> </a:t>
            </a:r>
            <a:r>
              <a:rPr lang="ar-AE" sz="2400" dirty="0">
                <a:cs typeface="+mj-cs"/>
              </a:rPr>
              <a:t>تقدم </a:t>
            </a:r>
            <a:r>
              <a:rPr lang="en-US" sz="2400" dirty="0">
                <a:cs typeface="+mj-cs"/>
              </a:rPr>
              <a:t> Sandbox </a:t>
            </a:r>
            <a:r>
              <a:rPr lang="ar-EG" sz="2400" dirty="0">
                <a:cs typeface="+mj-cs"/>
              </a:rPr>
              <a:t>منذ عام </a:t>
            </a:r>
            <a:r>
              <a:rPr lang="ar-AE" sz="2400" dirty="0">
                <a:cs typeface="+mj-cs"/>
              </a:rPr>
              <a:t> 2017.</a:t>
            </a:r>
          </a:p>
          <a:p>
            <a:pPr algn="r" rtl="1">
              <a:lnSpc>
                <a:spcPct val="150000"/>
              </a:lnSpc>
              <a:buFont typeface="Arial" panose="020B0604020202020204" pitchFamily="34" charset="0"/>
              <a:buChar char="•"/>
            </a:pPr>
            <a:r>
              <a:rPr lang="ar-EG" sz="2400" dirty="0">
                <a:cs typeface="+mj-cs"/>
              </a:rPr>
              <a:t> </a:t>
            </a:r>
            <a:r>
              <a:rPr lang="ar-AE" sz="2400" dirty="0">
                <a:cs typeface="+mj-cs"/>
              </a:rPr>
              <a:t>تشمل تقنيات مثل:</a:t>
            </a:r>
          </a:p>
          <a:p>
            <a:pPr marL="742950" lvl="1" indent="-285750" algn="r" rtl="1">
              <a:lnSpc>
                <a:spcPct val="150000"/>
              </a:lnSpc>
              <a:buFont typeface="Arial" panose="020B0604020202020204" pitchFamily="34" charset="0"/>
              <a:buChar char="•"/>
            </a:pPr>
            <a:r>
              <a:rPr lang="ar-AE" sz="2400" dirty="0">
                <a:cs typeface="+mj-cs"/>
              </a:rPr>
              <a:t>العملات الرقمية.</a:t>
            </a:r>
          </a:p>
          <a:p>
            <a:pPr marL="742950" lvl="1" indent="-285750" algn="r" rtl="1">
              <a:lnSpc>
                <a:spcPct val="150000"/>
              </a:lnSpc>
              <a:buFont typeface="Arial" panose="020B0604020202020204" pitchFamily="34" charset="0"/>
              <a:buChar char="•"/>
            </a:pPr>
            <a:r>
              <a:rPr lang="ar-AE" sz="2400" dirty="0">
                <a:cs typeface="+mj-cs"/>
              </a:rPr>
              <a:t>الخدمات المصرفية المفتوحة.</a:t>
            </a:r>
          </a:p>
          <a:p>
            <a:pPr marL="742950" lvl="1" indent="-285750" algn="r" rtl="1">
              <a:lnSpc>
                <a:spcPct val="150000"/>
              </a:lnSpc>
              <a:buFont typeface="Arial" panose="020B0604020202020204" pitchFamily="34" charset="0"/>
              <a:buChar char="•"/>
            </a:pPr>
            <a:r>
              <a:rPr lang="ar-AE" sz="2400" dirty="0">
                <a:cs typeface="+mj-cs"/>
              </a:rPr>
              <a:t>التأمين الذكي </a:t>
            </a:r>
            <a:endParaRPr lang="en-US" sz="2400" dirty="0">
              <a:cs typeface="+mj-cs"/>
            </a:endParaRP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7C3D027-285E-E54F-8D5E-F10B5C58CE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891956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49DA9-FED9-8C12-9635-3152C544EA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3623E6-85F9-BA03-8DC4-A61D32FB62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14B12AA-0AD5-FC90-F854-AF557B0E9DF4}"/>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تجارب عربية في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Sandboxes</a:t>
            </a:r>
          </a:p>
        </p:txBody>
      </p:sp>
      <p:sp>
        <p:nvSpPr>
          <p:cNvPr id="28" name="Rectangle 27">
            <a:extLst>
              <a:ext uri="{FF2B5EF4-FFF2-40B4-BE49-F238E27FC236}">
                <a16:creationId xmlns:a16="http://schemas.microsoft.com/office/drawing/2014/main" id="{48900C66-6502-4E93-39AE-2F9B392BEE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A96540E-1458-5BFE-551C-9B9B1DBA4A7A}"/>
              </a:ext>
            </a:extLst>
          </p:cNvPr>
          <p:cNvSpPr txBox="1"/>
          <p:nvPr/>
        </p:nvSpPr>
        <p:spPr>
          <a:xfrm>
            <a:off x="720091" y="1799303"/>
            <a:ext cx="10045320" cy="334995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جمهورية مصر العربية: </a:t>
            </a:r>
            <a:endParaRPr kumimoji="0" lang="en-US"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أ</a:t>
            </a:r>
            <a:r>
              <a:rPr kumimoji="0" lang="ar-AE"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علن البنك المركزي المصري عن </a:t>
            </a:r>
            <a:r>
              <a:rPr kumimoji="0" lang="en-US"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Sandbox </a:t>
            </a:r>
            <a:r>
              <a:rPr kumimoji="0" lang="ar-EG"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ف</a:t>
            </a:r>
            <a:r>
              <a:rPr kumimoji="0" lang="ar-AE"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 2019</a:t>
            </a:r>
            <a:r>
              <a:rPr kumimoji="0" lang="ar-EG"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a:t>
            </a:r>
            <a:r>
              <a:rPr kumimoji="0" lang="ar-AE"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يركز على:</a:t>
            </a:r>
            <a:endParaRPr kumimoji="0" lang="ar-EG"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الدفع عبر الموبايل.</a:t>
            </a:r>
            <a:endPar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التمويل الأصغر.</a:t>
            </a:r>
            <a:endPar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الخدمات المصرفية الرقمية.</a:t>
            </a:r>
            <a:endPar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جزء من استراتيجية التحول الرقمي وتعزيز الشمول المالي في مصر.</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9F30EB6-0750-C773-2DCF-874F8E0C99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414469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193AA-4399-9A77-8264-958AA1D4DE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261F7BC-655D-316C-9D3B-E98AA200A1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619EB85-B6FE-8A6E-837B-A9B9C8037B16}"/>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البيئة التنظيمية في الدول العربية</a:t>
            </a:r>
          </a:p>
        </p:txBody>
      </p:sp>
      <p:sp>
        <p:nvSpPr>
          <p:cNvPr id="28" name="Rectangle 27">
            <a:extLst>
              <a:ext uri="{FF2B5EF4-FFF2-40B4-BE49-F238E27FC236}">
                <a16:creationId xmlns:a16="http://schemas.microsoft.com/office/drawing/2014/main" id="{437C2CC2-F51E-57AE-15E0-D9B29ED539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68713A6-6C84-DDE8-AF95-EC620C457EEC}"/>
              </a:ext>
            </a:extLst>
          </p:cNvPr>
          <p:cNvSpPr txBox="1"/>
          <p:nvPr/>
        </p:nvSpPr>
        <p:spPr>
          <a:xfrm>
            <a:off x="1272619" y="1799303"/>
            <a:ext cx="9492791" cy="390395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دولة قطر: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تجربة مصرف قطر المركزي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QCB)</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أ</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طلق مصرف قطر المركزي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2020.</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يركز على:</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a:t>
            </a:r>
            <a:r>
              <a:rPr lang="en-US" sz="2400" dirty="0">
                <a:solidFill>
                  <a:prstClr val="black"/>
                </a:solidFill>
                <a:latin typeface="Alexandria regular" pitchFamily="2" charset="-78"/>
                <a:cs typeface="Times New Roman" panose="02020603050405020304" pitchFamily="18" charset="0"/>
              </a:rPr>
              <a:t>Blockchain</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حلول الدفع.</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الأمن السيبراني.</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ضمن الاستراتيجية الوطنية للتكنولوجيا المالية 2023.</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9BF04DE-EE12-6296-10BA-A87172F031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3196117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05890"/>
            <a:ext cx="10468466" cy="4613058"/>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البنك المركزي السعودي: </a:t>
            </a:r>
            <a:r>
              <a:rPr lang="en-US" dirty="0">
                <a:solidFill>
                  <a:prstClr val="black"/>
                </a:solidFill>
                <a:latin typeface="Alexandria regular" pitchFamily="2" charset="-78"/>
                <a:cs typeface="Times New Roman" panose="02020603050405020304" pitchFamily="18" charset="0"/>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هيئة السوق المالية: </a:t>
            </a:r>
            <a:r>
              <a:rPr lang="en-US" dirty="0">
                <a:solidFill>
                  <a:prstClr val="black"/>
                </a:solidFill>
                <a:latin typeface="Alexandria regular" pitchFamily="2" charset="-78"/>
                <a:cs typeface="Times New Roman" panose="02020603050405020304" pitchFamily="18" charset="0"/>
                <a:hlinkClick r:id="rId3"/>
              </a:rPr>
              <a:t>https://cma.org.sa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لائحة تنظيم التمويل الجماعي بالدين </a:t>
            </a:r>
            <a:r>
              <a:rPr lang="ar-EG" dirty="0">
                <a:solidFill>
                  <a:prstClr val="black"/>
                </a:solidFill>
                <a:latin typeface="Alexandria regular" pitchFamily="2" charset="-78"/>
                <a:cs typeface="Times New Roman" panose="02020603050405020304" pitchFamily="18" charset="0"/>
              </a:rPr>
              <a:t>، البنك المركزي السعودي  ( </a:t>
            </a:r>
            <a:r>
              <a:rPr lang="en-US" dirty="0">
                <a:solidFill>
                  <a:prstClr val="black"/>
                </a:solidFill>
                <a:latin typeface="Alexandria regular" pitchFamily="2" charset="-78"/>
                <a:cs typeface="Times New Roman" panose="02020603050405020304" pitchFamily="18" charset="0"/>
              </a:rPr>
              <a:t>SAMA</a:t>
            </a:r>
            <a:r>
              <a:rPr lang="ar-EG" dirty="0">
                <a:solidFill>
                  <a:prstClr val="black"/>
                </a:solidFill>
                <a:latin typeface="Alexandria regular" pitchFamily="2" charset="-78"/>
                <a:cs typeface="Times New Roman" panose="02020603050405020304" pitchFamily="18" charset="0"/>
              </a:rPr>
              <a:t>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المصري: </a:t>
            </a:r>
            <a:r>
              <a:rPr lang="en-US" dirty="0">
                <a:solidFill>
                  <a:prstClr val="black"/>
                </a:solidFill>
                <a:latin typeface="Alexandria regular" pitchFamily="2" charset="-78"/>
                <a:cs typeface="Times New Roman" panose="02020603050405020304" pitchFamily="18" charset="0"/>
                <a:hlinkClick r:id="rId4"/>
              </a:rPr>
              <a:t>https://www.cbe.org.eg</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الأردني: </a:t>
            </a:r>
            <a:r>
              <a:rPr lang="en-US" dirty="0">
                <a:solidFill>
                  <a:prstClr val="black"/>
                </a:solidFill>
                <a:latin typeface="Alexandria regular" pitchFamily="2" charset="-78"/>
                <a:cs typeface="Times New Roman" panose="02020603050405020304" pitchFamily="18" charset="0"/>
                <a:hlinkClick r:id="rId5"/>
              </a:rPr>
              <a:t>https://www.cbj.gov.jo</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مصرف قطر المركزي: </a:t>
            </a:r>
            <a:r>
              <a:rPr lang="en-US" dirty="0">
                <a:solidFill>
                  <a:prstClr val="black"/>
                </a:solidFill>
                <a:latin typeface="Alexandria regular" pitchFamily="2" charset="-78"/>
                <a:cs typeface="Times New Roman" panose="02020603050405020304" pitchFamily="18" charset="0"/>
              </a:rPr>
              <a:t>https://www.qcb.gov.qa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الموقع الرسمي للمصرف المركزي الإماراتي: </a:t>
            </a:r>
            <a:r>
              <a:rPr lang="en-US" dirty="0">
                <a:solidFill>
                  <a:prstClr val="black"/>
                </a:solidFill>
                <a:latin typeface="Alexandria regular" pitchFamily="2" charset="-78"/>
                <a:cs typeface="Times New Roman" panose="02020603050405020304" pitchFamily="18" charset="0"/>
                <a:hlinkClick r:id="rId6"/>
              </a:rPr>
              <a:t>https://www.centralbank.ae</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قانون حماية البيانات الشخصية القطري رقم 13 لسنة 2016.</a:t>
            </a:r>
            <a:endParaRPr lang="en-US"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1962BDD-1D84-4446-81CC-C5C24CCC9769}"/>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11921</TotalTime>
  <Words>5277</Words>
  <Application>Microsoft Office PowerPoint</Application>
  <PresentationFormat>Widescreen</PresentationFormat>
  <Paragraphs>383</Paragraphs>
  <Slides>40</Slides>
  <Notes>38</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40</vt:i4>
      </vt:variant>
    </vt:vector>
  </HeadingPairs>
  <TitlesOfParts>
    <vt:vector size="51" baseType="lpstr">
      <vt:lpstr>Alexandria</vt:lpstr>
      <vt:lpstr>Alexandria Black</vt:lpstr>
      <vt:lpstr>Alexandria regular</vt:lpstr>
      <vt:lpstr>Arial</vt:lpstr>
      <vt:lpstr>Calibri</vt:lpstr>
      <vt:lpstr>Calibri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Dr.Alaeldin Elgizuli</cp:lastModifiedBy>
  <cp:revision>142</cp:revision>
  <dcterms:created xsi:type="dcterms:W3CDTF">2023-04-29T09:08:00Z</dcterms:created>
  <dcterms:modified xsi:type="dcterms:W3CDTF">2025-07-11T22:18:14Z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