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91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0D78B-70C8-049C-0D36-C6B5A49F12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86AAE6-27E0-A3BA-EA2D-DB04C85588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CD005-31E5-71C6-9B5B-DD5A7C19B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5BC3A5-2BB4-83D6-827B-99E20F89C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505635-095F-3D2B-CA35-1F6C6DF44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182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ABF54-D810-5E8B-1D3F-3EC76F621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83F639-4EC5-E356-F72C-24858C234B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71B6CE-017D-B60C-6327-E05F146BE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723D77-3B75-FB56-2A68-604B5ED19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88DA66-2BA8-08D9-7120-F93969C10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044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8B6B2-F0D8-CCB9-9AB2-3DCA9ABCD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A86C8-C620-9DED-4E95-290086329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4D474F-73CB-7663-64FA-14EB36A20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3BDB28-48FE-F4EF-1977-5557CB03C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666E9A-E150-813B-202E-4C89107E4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013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18E97-D207-FA48-6210-DD5A46A43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9B4B9-BB95-4434-246F-6F9DC9869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350444-6BAC-9309-8761-7CCA019358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AA59B-5132-8E2E-4B1B-CB5CA3D63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DA96A1-E7FA-5449-E88D-F64F34386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4A2519-BFCB-BBD1-46EA-72C0BA62D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327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78E53-AC79-F2A7-2CFF-9A9246D91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389235-FEFE-6C26-C309-5604DDA6C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D9D4A8-3A39-A5A5-439D-6579FC83E0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E03A21-D48A-BA3F-539C-4270247DB3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814669-D13D-8EAE-2488-6E421CF10F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5DCD22-630E-6D42-B506-3BB5289DD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A295B3-4FCE-692E-DCCB-501E80B51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92DAF0-4BED-9980-9038-857DEC53D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872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130BA-89C3-48E1-7F6B-DD2E61FFD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A0E9DE-C761-74EC-642C-309D8A935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56FC53-D88A-FB18-E106-CDAE065AA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29CDE9-0A6C-1D61-7FFB-3D52527EA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86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405392-377B-11EE-B01B-8CA041A87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06D980-3207-4E9D-8E7E-E01947C61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8D187-A5FF-5325-CF08-221BDAC76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42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A7F0F-49D5-EDC7-7D0D-ED41134B1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F582C4-1725-65C1-C73A-DA541A6D5E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1CF16F-4376-D9A5-9BE2-EBC95659C8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701EAD-D8E7-04D1-07E2-69E7F4DD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D006-8232-D863-3A2D-9CBB3C576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06FD8A-3662-AED8-A3F3-8ECA88893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877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96E02-9B08-C9A8-36DA-B95B316E5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08B8B9-B5DB-5AD3-9CE7-343A717958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5740C9-C07F-7E3E-48F9-E38F15B48F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728254-131F-C86B-8AA2-5EACFA5AC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F6F1D5-ECF0-3AB0-EBEE-AE7299560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12F95-0FD6-E5E7-FBD6-034F8FAB1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653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4EA0C-F6BF-CE4C-6E77-261323947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365509-8234-06DD-495D-FC4DFCB440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20CDED-C0D0-A13E-41CD-A1051C67E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6EF2E7-36B4-7B9D-0474-2E1542FE7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892FC-5061-3B13-A9E2-BEE9BB9A2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620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EAB668-206B-CF25-B16F-F1A9F83956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0E2A1D-26B2-1E5E-1F73-579B57ADE5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DB8E0-3CCC-31B2-9063-E7E10EECF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D5AD53-BB43-CAB6-3E8F-F9B9AD80B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E4DFDB-026F-E436-523B-E190E4C19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269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71128E-28B0-A4F9-6E6D-C12B9A19B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4309F8-3BE6-05D3-6455-96C43258D4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D0B562-3A0F-F2D6-EED2-14D3CF378B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854C82-CBB2-4A43-9E6F-874808CE211A}" type="datetimeFigureOut">
              <a:rPr lang="en-US" smtClean="0"/>
              <a:t>12/13/2025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6E045-C77D-DF7D-7453-83242531C3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4216A9-98A6-A999-A9FB-0357CDA533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F39FD8-FB9C-4943-A02C-8606176855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1430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EFA6E275-2C86-4B2B-D04E-DE81C9BE7E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900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4AB811DF-F98A-8CCB-9643-CFB4164E45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843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79EA69CB-BB04-63ED-B1D1-DA1162DF7D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504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27608D0-4F56-5621-7A55-F1DE854E83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28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DC7C5C5D-3270-48F6-2F77-CFF2FCC745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98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654C9D93-AE10-8E25-4BDC-28EE60E3CC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007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5A996B5E-C7A1-09E9-71BA-25458BFA6E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68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6EE79C6-21CA-AB70-D589-4266AD75F1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466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E3DDF04D-0E57-E37A-FF28-AB8304B517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9419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2C5F436E-0C48-BA59-8F5E-A80418B9F6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27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FC6D7C99-3F1C-57E4-445E-9AC6DDC999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740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417B36D4-4F19-BF08-D18A-ABA6CF7129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350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547BBCC3-9478-B15A-9BAF-B72AEE3D4F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321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8AAF973F-F257-FE52-0FC4-77B1D64494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640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DFADFCEE-7D44-5914-A7A9-035AD14169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3049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B84AB7B8-3B5D-09E1-5D03-23E0CA313F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047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8FE65EE4-17BA-2A92-FD55-B1FE83863C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792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8641DE2-F95F-2F45-6168-06387A1995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4787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47B74A8-C039-00AF-6E94-AFF015153B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4825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3D5428E0-5E6A-7A45-6BA6-BC995E36EA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5518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65A150AC-19E8-7ABD-4A17-98D43A4B21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9014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753300CF-EF25-4374-CC1F-077E831780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6361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6A21ABE8-FB76-2B1D-8E00-E12AE1AE4D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9218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04BEB431-FF20-B18C-6470-156BBBEB2E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5313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3A47F009-2E21-2E22-D71C-C9CDE9D604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3230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7A7FCC67-0143-7891-5452-393D144441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4959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439B4449-8E91-9B6E-384F-5474D753CF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8703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F2825497-88BB-917A-16C8-4C76E1EFD3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1273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C33FD5EF-905E-96F6-DDB9-E8BBA0985B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0540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EA52E2F6-21EC-F5A4-EE90-9D80611D73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1292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4D5BAA82-0E96-AC1E-FF80-01EFBD8C17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9834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7AC20438-4F3F-7F16-B4FF-A0331CE507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4539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20FE5F01-1D8C-BC97-26B6-AC541013C9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4145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1709C5EB-E2B9-3F9C-0B30-E6A76233BF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0071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1E7431C6-6913-A766-F79B-B8A30EB23E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7893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EE90D7E3-54F7-EB9A-B929-5602768D52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8562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62707BCC-F19C-C672-4FE4-6EE2DC22B6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0713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65E3AF47-2B29-D082-9CB8-2ACDDB36C0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1788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2D90D23D-123E-D88D-63BA-A84E5504D4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8302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96D62BB-9EEE-2301-154A-84B8EB51B7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2981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C49044DB-2C63-1A51-22EA-68B6A9CE24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3656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CE657686-265D-DBD0-01C1-2652651054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7058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80D38CA9-4875-D07D-5426-94C7471F23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337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553601BC-ACC6-630E-1B18-28922870A7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04875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AE831B1C-E891-BFF3-306A-C19245FB94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62218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FD567F7E-D276-62C0-1DA0-D2CE4B4957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32837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5E18AB74-A63A-9ABC-F479-54A268E6EC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5855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01BC78F1-C38D-26FB-E69F-D3C95CF183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6131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91E0E016-00EB-C8A0-2BE6-74AB968098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992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2D391B0D-150E-B5A5-0F15-FBA0C2422B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77026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D3B2BA15-CA15-56E0-40BD-62383849E6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55136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C85CE9EB-64C8-4DA1-2771-529FB0CAAB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1798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21B520E9-05F7-72EA-D083-EEE2DEFB11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8991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66DECD6D-BB65-58EC-F7B1-38843BB294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63046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4D34E3D0-0298-C837-2F8C-E5231C9B2E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10755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4BB17B4F-F420-BA8A-3BC6-330A048EB6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8629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E2B41BB8-16E2-3E97-4D51-5521BD4CBB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52624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8">
            <a:extLst>
              <a:ext uri="{FF2B5EF4-FFF2-40B4-BE49-F238E27FC236}">
                <a16:creationId xmlns:a16="http://schemas.microsoft.com/office/drawing/2014/main" id="{F8786CB0-C130-B347-2A0F-4DBA1841B0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33524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9">
            <a:extLst>
              <a:ext uri="{FF2B5EF4-FFF2-40B4-BE49-F238E27FC236}">
                <a16:creationId xmlns:a16="http://schemas.microsoft.com/office/drawing/2014/main" id="{EC80B25E-5862-4C19-9160-E570C68595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12329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0">
            <a:extLst>
              <a:ext uri="{FF2B5EF4-FFF2-40B4-BE49-F238E27FC236}">
                <a16:creationId xmlns:a16="http://schemas.microsoft.com/office/drawing/2014/main" id="{4539D48A-5394-CBC1-544E-E83FC376F1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95390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1">
            <a:extLst>
              <a:ext uri="{FF2B5EF4-FFF2-40B4-BE49-F238E27FC236}">
                <a16:creationId xmlns:a16="http://schemas.microsoft.com/office/drawing/2014/main" id="{FC7B0597-C460-1F31-74F1-B73C6FA337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09198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2">
            <a:extLst>
              <a:ext uri="{FF2B5EF4-FFF2-40B4-BE49-F238E27FC236}">
                <a16:creationId xmlns:a16="http://schemas.microsoft.com/office/drawing/2014/main" id="{D44816C1-661F-40B1-6BA9-8B853F586A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86426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3">
            <a:extLst>
              <a:ext uri="{FF2B5EF4-FFF2-40B4-BE49-F238E27FC236}">
                <a16:creationId xmlns:a16="http://schemas.microsoft.com/office/drawing/2014/main" id="{916DD938-D341-EE27-E533-6A20869AA0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10251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4">
            <a:extLst>
              <a:ext uri="{FF2B5EF4-FFF2-40B4-BE49-F238E27FC236}">
                <a16:creationId xmlns:a16="http://schemas.microsoft.com/office/drawing/2014/main" id="{36FBA4FD-C606-8AB1-7382-5CCBC18383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1988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5">
            <a:extLst>
              <a:ext uri="{FF2B5EF4-FFF2-40B4-BE49-F238E27FC236}">
                <a16:creationId xmlns:a16="http://schemas.microsoft.com/office/drawing/2014/main" id="{3BCAEEA7-CAB5-0001-A44C-5024FF5278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3215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6">
            <a:extLst>
              <a:ext uri="{FF2B5EF4-FFF2-40B4-BE49-F238E27FC236}">
                <a16:creationId xmlns:a16="http://schemas.microsoft.com/office/drawing/2014/main" id="{576D2D7A-F838-4130-B6CE-84BC4D6A70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766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Aml MoawadMohamed Moawad</dc:creator>
  <cp:lastModifiedBy>Aml MoawadMohamed Moawad</cp:lastModifiedBy>
  <cp:revision>1</cp:revision>
  <dcterms:created xsi:type="dcterms:W3CDTF">2025-12-13T01:26:15Z</dcterms:created>
  <dcterms:modified xsi:type="dcterms:W3CDTF">2025-12-13T01:26:42Z</dcterms:modified>
</cp:coreProperties>
</file>