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sldIdLst>
    <p:sldId id="257" r:id="rId2"/>
    <p:sldId id="259" r:id="rId3"/>
    <p:sldId id="405" r:id="rId4"/>
    <p:sldId id="485" r:id="rId5"/>
    <p:sldId id="486" r:id="rId6"/>
    <p:sldId id="487" r:id="rId7"/>
    <p:sldId id="484" r:id="rId8"/>
    <p:sldId id="488" r:id="rId9"/>
    <p:sldId id="367" r:id="rId10"/>
    <p:sldId id="489" r:id="rId11"/>
    <p:sldId id="461" r:id="rId12"/>
    <p:sldId id="490" r:id="rId13"/>
    <p:sldId id="462" r:id="rId14"/>
    <p:sldId id="463" r:id="rId15"/>
    <p:sldId id="464" r:id="rId16"/>
    <p:sldId id="465" r:id="rId17"/>
    <p:sldId id="466" r:id="rId18"/>
    <p:sldId id="467" r:id="rId19"/>
    <p:sldId id="468" r:id="rId20"/>
    <p:sldId id="469" r:id="rId21"/>
    <p:sldId id="470" r:id="rId22"/>
    <p:sldId id="471" r:id="rId23"/>
    <p:sldId id="472" r:id="rId24"/>
    <p:sldId id="473" r:id="rId25"/>
    <p:sldId id="474" r:id="rId26"/>
    <p:sldId id="475" r:id="rId27"/>
    <p:sldId id="476" r:id="rId28"/>
    <p:sldId id="477" r:id="rId29"/>
    <p:sldId id="478" r:id="rId30"/>
    <p:sldId id="479" r:id="rId31"/>
    <p:sldId id="480" r:id="rId32"/>
    <p:sldId id="481" r:id="rId33"/>
    <p:sldId id="482" r:id="rId34"/>
    <p:sldId id="483" r:id="rId35"/>
    <p:sldId id="491" r:id="rId36"/>
    <p:sldId id="290"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24A9E1"/>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0900ACA-E910-4C8A-B2DB-688E9FFCDCDB}" v="67" dt="2022-10-27T18:46:41.58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595" autoAdjust="0"/>
    <p:restoredTop sz="95839" autoAdjust="0"/>
  </p:normalViewPr>
  <p:slideViewPr>
    <p:cSldViewPr snapToGrid="0">
      <p:cViewPr varScale="1">
        <p:scale>
          <a:sx n="95" d="100"/>
          <a:sy n="95" d="100"/>
        </p:scale>
        <p:origin x="276" y="78"/>
      </p:cViewPr>
      <p:guideLst/>
    </p:cSldViewPr>
  </p:slideViewPr>
  <p:outlineViewPr>
    <p:cViewPr>
      <p:scale>
        <a:sx n="33" d="100"/>
        <a:sy n="33" d="100"/>
      </p:scale>
      <p:origin x="0" y="0"/>
    </p:cViewPr>
    <p:sldLst>
      <p:sld r:id="rId1" collapse="1"/>
    </p:sldLst>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76" d="100"/>
          <a:sy n="76" d="100"/>
        </p:scale>
        <p:origin x="2940" y="96"/>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microsoft.com/office/2016/11/relationships/changesInfo" Target="changesInfos/changesInfo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_rels/viewProps.xml.rels><?xml version="1.0" encoding="UTF-8" standalone="yes"?>
<Relationships xmlns="http://schemas.openxmlformats.org/package/2006/relationships"><Relationship Id="rId1" Type="http://schemas.openxmlformats.org/officeDocument/2006/relationships/slide" Target="slides/slid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Waseem Tabbaa" userId="aeb9d9c7e8127aea" providerId="LiveId" clId="{F0900ACA-E910-4C8A-B2DB-688E9FFCDCDB}"/>
    <pc:docChg chg="undo redo custSel addSld delSld modSld sldOrd addMainMaster delMainMaster modMainMaster">
      <pc:chgData name="Waseem Tabbaa" userId="aeb9d9c7e8127aea" providerId="LiveId" clId="{F0900ACA-E910-4C8A-B2DB-688E9FFCDCDB}" dt="2022-10-27T18:56:14.178" v="1512" actId="20577"/>
      <pc:docMkLst>
        <pc:docMk/>
      </pc:docMkLst>
      <pc:sldChg chg="addSp modSp mod">
        <pc:chgData name="Waseem Tabbaa" userId="aeb9d9c7e8127aea" providerId="LiveId" clId="{F0900ACA-E910-4C8A-B2DB-688E9FFCDCDB}" dt="2022-10-27T18:26:38.374" v="1337" actId="1076"/>
        <pc:sldMkLst>
          <pc:docMk/>
          <pc:sldMk cId="3253018081" sldId="257"/>
        </pc:sldMkLst>
        <pc:spChg chg="mod">
          <ac:chgData name="Waseem Tabbaa" userId="aeb9d9c7e8127aea" providerId="LiveId" clId="{F0900ACA-E910-4C8A-B2DB-688E9FFCDCDB}" dt="2022-10-27T18:26:28.840" v="1335" actId="164"/>
          <ac:spMkLst>
            <pc:docMk/>
            <pc:sldMk cId="3253018081" sldId="257"/>
            <ac:spMk id="9" creationId="{A0A178CE-3E9E-1F74-6E49-C4367965BEFB}"/>
          </ac:spMkLst>
        </pc:spChg>
        <pc:spChg chg="mod">
          <ac:chgData name="Waseem Tabbaa" userId="aeb9d9c7e8127aea" providerId="LiveId" clId="{F0900ACA-E910-4C8A-B2DB-688E9FFCDCDB}" dt="2022-10-27T18:26:28.840" v="1335" actId="164"/>
          <ac:spMkLst>
            <pc:docMk/>
            <pc:sldMk cId="3253018081" sldId="257"/>
            <ac:spMk id="11" creationId="{00000000-0000-0000-0000-000000000000}"/>
          </ac:spMkLst>
        </pc:spChg>
        <pc:spChg chg="mod">
          <ac:chgData name="Waseem Tabbaa" userId="aeb9d9c7e8127aea" providerId="LiveId" clId="{F0900ACA-E910-4C8A-B2DB-688E9FFCDCDB}" dt="2022-10-27T18:26:28.840" v="1335" actId="164"/>
          <ac:spMkLst>
            <pc:docMk/>
            <pc:sldMk cId="3253018081" sldId="257"/>
            <ac:spMk id="16" creationId="{00000000-0000-0000-0000-000000000000}"/>
          </ac:spMkLst>
        </pc:spChg>
        <pc:grpChg chg="add mod">
          <ac:chgData name="Waseem Tabbaa" userId="aeb9d9c7e8127aea" providerId="LiveId" clId="{F0900ACA-E910-4C8A-B2DB-688E9FFCDCDB}" dt="2022-10-27T18:26:38.374" v="1337" actId="1076"/>
          <ac:grpSpMkLst>
            <pc:docMk/>
            <pc:sldMk cId="3253018081" sldId="257"/>
            <ac:grpSpMk id="2" creationId="{89C07DE4-9363-D5C9-2CB1-68EBC1BE00ED}"/>
          </ac:grpSpMkLst>
        </pc:grpChg>
        <pc:picChg chg="mod">
          <ac:chgData name="Waseem Tabbaa" userId="aeb9d9c7e8127aea" providerId="LiveId" clId="{F0900ACA-E910-4C8A-B2DB-688E9FFCDCDB}" dt="2022-10-27T18:26:28.840" v="1335" actId="164"/>
          <ac:picMkLst>
            <pc:docMk/>
            <pc:sldMk cId="3253018081" sldId="257"/>
            <ac:picMk id="4" creationId="{00000000-0000-0000-0000-000000000000}"/>
          </ac:picMkLst>
        </pc:picChg>
        <pc:picChg chg="mod">
          <ac:chgData name="Waseem Tabbaa" userId="aeb9d9c7e8127aea" providerId="LiveId" clId="{F0900ACA-E910-4C8A-B2DB-688E9FFCDCDB}" dt="2022-10-27T18:26:28.840" v="1335" actId="164"/>
          <ac:picMkLst>
            <pc:docMk/>
            <pc:sldMk cId="3253018081" sldId="257"/>
            <ac:picMk id="6" creationId="{00000000-0000-0000-0000-000000000000}"/>
          </ac:picMkLst>
        </pc:picChg>
        <pc:picChg chg="mod">
          <ac:chgData name="Waseem Tabbaa" userId="aeb9d9c7e8127aea" providerId="LiveId" clId="{F0900ACA-E910-4C8A-B2DB-688E9FFCDCDB}" dt="2022-10-27T18:26:28.840" v="1335" actId="164"/>
          <ac:picMkLst>
            <pc:docMk/>
            <pc:sldMk cId="3253018081" sldId="257"/>
            <ac:picMk id="7" creationId="{22D09923-3119-C384-4966-E0C2FE4BEC04}"/>
          </ac:picMkLst>
        </pc:picChg>
        <pc:picChg chg="mod">
          <ac:chgData name="Waseem Tabbaa" userId="aeb9d9c7e8127aea" providerId="LiveId" clId="{F0900ACA-E910-4C8A-B2DB-688E9FFCDCDB}" dt="2022-10-27T18:26:28.840" v="1335" actId="164"/>
          <ac:picMkLst>
            <pc:docMk/>
            <pc:sldMk cId="3253018081" sldId="257"/>
            <ac:picMk id="10" creationId="{00000000-0000-0000-0000-000000000000}"/>
          </ac:picMkLst>
        </pc:picChg>
        <pc:picChg chg="mod">
          <ac:chgData name="Waseem Tabbaa" userId="aeb9d9c7e8127aea" providerId="LiveId" clId="{F0900ACA-E910-4C8A-B2DB-688E9FFCDCDB}" dt="2022-10-27T18:26:28.840" v="1335" actId="164"/>
          <ac:picMkLst>
            <pc:docMk/>
            <pc:sldMk cId="3253018081" sldId="257"/>
            <ac:picMk id="13" creationId="{00000000-0000-0000-0000-000000000000}"/>
          </ac:picMkLst>
        </pc:picChg>
      </pc:sldChg>
      <pc:sldChg chg="modSp mod">
        <pc:chgData name="Waseem Tabbaa" userId="aeb9d9c7e8127aea" providerId="LiveId" clId="{F0900ACA-E910-4C8A-B2DB-688E9FFCDCDB}" dt="2022-10-27T18:49:04.974" v="1450" actId="404"/>
        <pc:sldMkLst>
          <pc:docMk/>
          <pc:sldMk cId="1057141976" sldId="259"/>
        </pc:sldMkLst>
        <pc:graphicFrameChg chg="mod modGraphic">
          <ac:chgData name="Waseem Tabbaa" userId="aeb9d9c7e8127aea" providerId="LiveId" clId="{F0900ACA-E910-4C8A-B2DB-688E9FFCDCDB}" dt="2022-10-27T18:49:04.974" v="1450" actId="404"/>
          <ac:graphicFrameMkLst>
            <pc:docMk/>
            <pc:sldMk cId="1057141976" sldId="259"/>
            <ac:graphicFrameMk id="10" creationId="{5712A237-0509-34BB-06AB-E9BCAE3E8D58}"/>
          </ac:graphicFrameMkLst>
        </pc:graphicFrameChg>
      </pc:sldChg>
      <pc:sldChg chg="del">
        <pc:chgData name="Waseem Tabbaa" userId="aeb9d9c7e8127aea" providerId="LiveId" clId="{F0900ACA-E910-4C8A-B2DB-688E9FFCDCDB}" dt="2022-10-27T05:13:48.638" v="156" actId="47"/>
        <pc:sldMkLst>
          <pc:docMk/>
          <pc:sldMk cId="1784363881" sldId="364"/>
        </pc:sldMkLst>
      </pc:sldChg>
      <pc:sldChg chg="delSp modSp del mod">
        <pc:chgData name="Waseem Tabbaa" userId="aeb9d9c7e8127aea" providerId="LiveId" clId="{F0900ACA-E910-4C8A-B2DB-688E9FFCDCDB}" dt="2022-10-27T18:08:26.600" v="1115" actId="47"/>
        <pc:sldMkLst>
          <pc:docMk/>
          <pc:sldMk cId="1615183998" sldId="366"/>
        </pc:sldMkLst>
        <pc:spChg chg="del mod">
          <ac:chgData name="Waseem Tabbaa" userId="aeb9d9c7e8127aea" providerId="LiveId" clId="{F0900ACA-E910-4C8A-B2DB-688E9FFCDCDB}" dt="2022-10-27T18:08:10.576" v="1109"/>
          <ac:spMkLst>
            <pc:docMk/>
            <pc:sldMk cId="1615183998" sldId="366"/>
            <ac:spMk id="7" creationId="{00000000-0000-0000-0000-000000000000}"/>
          </ac:spMkLst>
        </pc:spChg>
        <pc:spChg chg="del mod">
          <ac:chgData name="Waseem Tabbaa" userId="aeb9d9c7e8127aea" providerId="LiveId" clId="{F0900ACA-E910-4C8A-B2DB-688E9FFCDCDB}" dt="2022-10-27T18:08:19.468" v="1113"/>
          <ac:spMkLst>
            <pc:docMk/>
            <pc:sldMk cId="1615183998" sldId="366"/>
            <ac:spMk id="9" creationId="{00000000-0000-0000-0000-000000000000}"/>
          </ac:spMkLst>
        </pc:spChg>
      </pc:sldChg>
      <pc:sldChg chg="modSp mod">
        <pc:chgData name="Waseem Tabbaa" userId="aeb9d9c7e8127aea" providerId="LiveId" clId="{F0900ACA-E910-4C8A-B2DB-688E9FFCDCDB}" dt="2022-10-27T18:50:20.458" v="1465" actId="255"/>
        <pc:sldMkLst>
          <pc:docMk/>
          <pc:sldMk cId="1044762431" sldId="367"/>
        </pc:sldMkLst>
        <pc:spChg chg="mod">
          <ac:chgData name="Waseem Tabbaa" userId="aeb9d9c7e8127aea" providerId="LiveId" clId="{F0900ACA-E910-4C8A-B2DB-688E9FFCDCDB}" dt="2022-10-27T18:50:20.458" v="1465" actId="255"/>
          <ac:spMkLst>
            <pc:docMk/>
            <pc:sldMk cId="1044762431" sldId="367"/>
            <ac:spMk id="13" creationId="{13B39006-118B-D778-3B98-BE926E0FD224}"/>
          </ac:spMkLst>
        </pc:spChg>
        <pc:picChg chg="mod">
          <ac:chgData name="Waseem Tabbaa" userId="aeb9d9c7e8127aea" providerId="LiveId" clId="{F0900ACA-E910-4C8A-B2DB-688E9FFCDCDB}" dt="2022-10-27T05:52:08.666" v="409" actId="1038"/>
          <ac:picMkLst>
            <pc:docMk/>
            <pc:sldMk cId="1044762431" sldId="367"/>
            <ac:picMk id="2" creationId="{00000000-0000-0000-0000-000000000000}"/>
          </ac:picMkLst>
        </pc:picChg>
        <pc:picChg chg="mod">
          <ac:chgData name="Waseem Tabbaa" userId="aeb9d9c7e8127aea" providerId="LiveId" clId="{F0900ACA-E910-4C8A-B2DB-688E9FFCDCDB}" dt="2022-10-27T05:52:03.505" v="403" actId="1076"/>
          <ac:picMkLst>
            <pc:docMk/>
            <pc:sldMk cId="1044762431" sldId="367"/>
            <ac:picMk id="3" creationId="{00000000-0000-0000-0000-000000000000}"/>
          </ac:picMkLst>
        </pc:picChg>
      </pc:sldChg>
      <pc:sldChg chg="addSp delSp modSp del mod">
        <pc:chgData name="Waseem Tabbaa" userId="aeb9d9c7e8127aea" providerId="LiveId" clId="{F0900ACA-E910-4C8A-B2DB-688E9FFCDCDB}" dt="2022-10-27T05:13:18.533" v="155" actId="47"/>
        <pc:sldMkLst>
          <pc:docMk/>
          <pc:sldMk cId="95475736" sldId="368"/>
        </pc:sldMkLst>
        <pc:spChg chg="mod">
          <ac:chgData name="Waseem Tabbaa" userId="aeb9d9c7e8127aea" providerId="LiveId" clId="{F0900ACA-E910-4C8A-B2DB-688E9FFCDCDB}" dt="2022-10-27T05:10:41.366" v="136"/>
          <ac:spMkLst>
            <pc:docMk/>
            <pc:sldMk cId="95475736" sldId="368"/>
            <ac:spMk id="7" creationId="{00000000-0000-0000-0000-000000000000}"/>
          </ac:spMkLst>
        </pc:spChg>
        <pc:spChg chg="add del mod">
          <ac:chgData name="Waseem Tabbaa" userId="aeb9d9c7e8127aea" providerId="LiveId" clId="{F0900ACA-E910-4C8A-B2DB-688E9FFCDCDB}" dt="2022-10-27T05:12:02.563" v="150" actId="21"/>
          <ac:spMkLst>
            <pc:docMk/>
            <pc:sldMk cId="95475736" sldId="368"/>
            <ac:spMk id="9" creationId="{00000000-0000-0000-0000-000000000000}"/>
          </ac:spMkLst>
        </pc:spChg>
      </pc:sldChg>
      <pc:sldChg chg="addSp delSp modSp del mod">
        <pc:chgData name="Waseem Tabbaa" userId="aeb9d9c7e8127aea" providerId="LiveId" clId="{F0900ACA-E910-4C8A-B2DB-688E9FFCDCDB}" dt="2022-10-27T05:33:16.491" v="272" actId="47"/>
        <pc:sldMkLst>
          <pc:docMk/>
          <pc:sldMk cId="2019084665" sldId="370"/>
        </pc:sldMkLst>
        <pc:spChg chg="add del mod">
          <ac:chgData name="Waseem Tabbaa" userId="aeb9d9c7e8127aea" providerId="LiveId" clId="{F0900ACA-E910-4C8A-B2DB-688E9FFCDCDB}" dt="2022-10-27T05:32:47.339" v="269" actId="21"/>
          <ac:spMkLst>
            <pc:docMk/>
            <pc:sldMk cId="2019084665" sldId="370"/>
            <ac:spMk id="9" creationId="{00000000-0000-0000-0000-000000000000}"/>
          </ac:spMkLst>
        </pc:spChg>
      </pc:sldChg>
      <pc:sldChg chg="del">
        <pc:chgData name="Waseem Tabbaa" userId="aeb9d9c7e8127aea" providerId="LiveId" clId="{F0900ACA-E910-4C8A-B2DB-688E9FFCDCDB}" dt="2022-10-27T05:05:16.047" v="38" actId="47"/>
        <pc:sldMkLst>
          <pc:docMk/>
          <pc:sldMk cId="2310298096" sldId="371"/>
        </pc:sldMkLst>
      </pc:sldChg>
      <pc:sldChg chg="del">
        <pc:chgData name="Waseem Tabbaa" userId="aeb9d9c7e8127aea" providerId="LiveId" clId="{F0900ACA-E910-4C8A-B2DB-688E9FFCDCDB}" dt="2022-10-27T05:05:20.561" v="40" actId="47"/>
        <pc:sldMkLst>
          <pc:docMk/>
          <pc:sldMk cId="3154148680" sldId="372"/>
        </pc:sldMkLst>
      </pc:sldChg>
      <pc:sldChg chg="delSp modSp del mod">
        <pc:chgData name="Waseem Tabbaa" userId="aeb9d9c7e8127aea" providerId="LiveId" clId="{F0900ACA-E910-4C8A-B2DB-688E9FFCDCDB}" dt="2022-10-27T17:12:42.799" v="725" actId="47"/>
        <pc:sldMkLst>
          <pc:docMk/>
          <pc:sldMk cId="3561430287" sldId="373"/>
        </pc:sldMkLst>
        <pc:spChg chg="del mod">
          <ac:chgData name="Waseem Tabbaa" userId="aeb9d9c7e8127aea" providerId="LiveId" clId="{F0900ACA-E910-4C8A-B2DB-688E9FFCDCDB}" dt="2022-10-27T17:10:32.219" v="710"/>
          <ac:spMkLst>
            <pc:docMk/>
            <pc:sldMk cId="3561430287" sldId="373"/>
            <ac:spMk id="7" creationId="{00000000-0000-0000-0000-000000000000}"/>
          </ac:spMkLst>
        </pc:spChg>
        <pc:spChg chg="del mod">
          <ac:chgData name="Waseem Tabbaa" userId="aeb9d9c7e8127aea" providerId="LiveId" clId="{F0900ACA-E910-4C8A-B2DB-688E9FFCDCDB}" dt="2022-10-27T17:10:24.169" v="706"/>
          <ac:spMkLst>
            <pc:docMk/>
            <pc:sldMk cId="3561430287" sldId="373"/>
            <ac:spMk id="9" creationId="{00000000-0000-0000-0000-000000000000}"/>
          </ac:spMkLst>
        </pc:spChg>
      </pc:sldChg>
      <pc:sldChg chg="del">
        <pc:chgData name="Waseem Tabbaa" userId="aeb9d9c7e8127aea" providerId="LiveId" clId="{F0900ACA-E910-4C8A-B2DB-688E9FFCDCDB}" dt="2022-10-27T05:05:28.507" v="41" actId="47"/>
        <pc:sldMkLst>
          <pc:docMk/>
          <pc:sldMk cId="2887307831" sldId="374"/>
        </pc:sldMkLst>
      </pc:sldChg>
      <pc:sldChg chg="del">
        <pc:chgData name="Waseem Tabbaa" userId="aeb9d9c7e8127aea" providerId="LiveId" clId="{F0900ACA-E910-4C8A-B2DB-688E9FFCDCDB}" dt="2022-10-27T05:05:30.650" v="43" actId="47"/>
        <pc:sldMkLst>
          <pc:docMk/>
          <pc:sldMk cId="1697768273" sldId="375"/>
        </pc:sldMkLst>
      </pc:sldChg>
      <pc:sldChg chg="del">
        <pc:chgData name="Waseem Tabbaa" userId="aeb9d9c7e8127aea" providerId="LiveId" clId="{F0900ACA-E910-4C8A-B2DB-688E9FFCDCDB}" dt="2022-10-27T05:13:48.638" v="156" actId="47"/>
        <pc:sldMkLst>
          <pc:docMk/>
          <pc:sldMk cId="370189943" sldId="382"/>
        </pc:sldMkLst>
      </pc:sldChg>
      <pc:sldChg chg="del">
        <pc:chgData name="Waseem Tabbaa" userId="aeb9d9c7e8127aea" providerId="LiveId" clId="{F0900ACA-E910-4C8A-B2DB-688E9FFCDCDB}" dt="2022-10-27T05:13:48.638" v="156" actId="47"/>
        <pc:sldMkLst>
          <pc:docMk/>
          <pc:sldMk cId="4106817593" sldId="401"/>
        </pc:sldMkLst>
      </pc:sldChg>
      <pc:sldChg chg="del">
        <pc:chgData name="Waseem Tabbaa" userId="aeb9d9c7e8127aea" providerId="LiveId" clId="{F0900ACA-E910-4C8A-B2DB-688E9FFCDCDB}" dt="2022-10-27T05:13:48.638" v="156" actId="47"/>
        <pc:sldMkLst>
          <pc:docMk/>
          <pc:sldMk cId="426738900" sldId="402"/>
        </pc:sldMkLst>
      </pc:sldChg>
      <pc:sldChg chg="del">
        <pc:chgData name="Waseem Tabbaa" userId="aeb9d9c7e8127aea" providerId="LiveId" clId="{F0900ACA-E910-4C8A-B2DB-688E9FFCDCDB}" dt="2022-10-27T05:13:48.638" v="156" actId="47"/>
        <pc:sldMkLst>
          <pc:docMk/>
          <pc:sldMk cId="1358797006" sldId="403"/>
        </pc:sldMkLst>
      </pc:sldChg>
      <pc:sldChg chg="addSp delSp modSp mod">
        <pc:chgData name="Waseem Tabbaa" userId="aeb9d9c7e8127aea" providerId="LiveId" clId="{F0900ACA-E910-4C8A-B2DB-688E9FFCDCDB}" dt="2022-10-27T18:49:18.665" v="1452" actId="255"/>
        <pc:sldMkLst>
          <pc:docMk/>
          <pc:sldMk cId="758899319" sldId="405"/>
        </pc:sldMkLst>
        <pc:spChg chg="mod">
          <ac:chgData name="Waseem Tabbaa" userId="aeb9d9c7e8127aea" providerId="LiveId" clId="{F0900ACA-E910-4C8A-B2DB-688E9FFCDCDB}" dt="2022-10-27T18:08:13.778" v="1110"/>
          <ac:spMkLst>
            <pc:docMk/>
            <pc:sldMk cId="758899319" sldId="405"/>
            <ac:spMk id="7" creationId="{00000000-0000-0000-0000-000000000000}"/>
          </ac:spMkLst>
        </pc:spChg>
        <pc:spChg chg="mod">
          <ac:chgData name="Waseem Tabbaa" userId="aeb9d9c7e8127aea" providerId="LiveId" clId="{F0900ACA-E910-4C8A-B2DB-688E9FFCDCDB}" dt="2022-10-27T18:49:18.665" v="1452" actId="255"/>
          <ac:spMkLst>
            <pc:docMk/>
            <pc:sldMk cId="758899319" sldId="405"/>
            <ac:spMk id="10" creationId="{B70C9BD1-AF2F-F2B1-FE52-AB70AB6BFB98}"/>
          </ac:spMkLst>
        </pc:spChg>
        <pc:picChg chg="mod">
          <ac:chgData name="Waseem Tabbaa" userId="aeb9d9c7e8127aea" providerId="LiveId" clId="{F0900ACA-E910-4C8A-B2DB-688E9FFCDCDB}" dt="2022-10-27T05:29:51.840" v="245" actId="1076"/>
          <ac:picMkLst>
            <pc:docMk/>
            <pc:sldMk cId="758899319" sldId="405"/>
            <ac:picMk id="2" creationId="{00000000-0000-0000-0000-000000000000}"/>
          </ac:picMkLst>
        </pc:picChg>
        <pc:picChg chg="del">
          <ac:chgData name="Waseem Tabbaa" userId="aeb9d9c7e8127aea" providerId="LiveId" clId="{F0900ACA-E910-4C8A-B2DB-688E9FFCDCDB}" dt="2022-10-27T18:34:32.848" v="1356" actId="478"/>
          <ac:picMkLst>
            <pc:docMk/>
            <pc:sldMk cId="758899319" sldId="405"/>
            <ac:picMk id="3" creationId="{00000000-0000-0000-0000-000000000000}"/>
          </ac:picMkLst>
        </pc:picChg>
        <pc:picChg chg="add mod">
          <ac:chgData name="Waseem Tabbaa" userId="aeb9d9c7e8127aea" providerId="LiveId" clId="{F0900ACA-E910-4C8A-B2DB-688E9FFCDCDB}" dt="2022-10-27T05:54:30.665" v="463" actId="1038"/>
          <ac:picMkLst>
            <pc:docMk/>
            <pc:sldMk cId="758899319" sldId="405"/>
            <ac:picMk id="9" creationId="{6CDF9E6D-B71D-F39B-7E93-3EF8826D5105}"/>
          </ac:picMkLst>
        </pc:picChg>
      </pc:sldChg>
      <pc:sldChg chg="del">
        <pc:chgData name="Waseem Tabbaa" userId="aeb9d9c7e8127aea" providerId="LiveId" clId="{F0900ACA-E910-4C8A-B2DB-688E9FFCDCDB}" dt="2022-10-27T05:05:19.776" v="39" actId="47"/>
        <pc:sldMkLst>
          <pc:docMk/>
          <pc:sldMk cId="2692288593" sldId="413"/>
        </pc:sldMkLst>
      </pc:sldChg>
      <pc:sldChg chg="del">
        <pc:chgData name="Waseem Tabbaa" userId="aeb9d9c7e8127aea" providerId="LiveId" clId="{F0900ACA-E910-4C8A-B2DB-688E9FFCDCDB}" dt="2022-10-27T05:05:29.861" v="42" actId="47"/>
        <pc:sldMkLst>
          <pc:docMk/>
          <pc:sldMk cId="3460418612" sldId="414"/>
        </pc:sldMkLst>
      </pc:sldChg>
      <pc:sldChg chg="del">
        <pc:chgData name="Waseem Tabbaa" userId="aeb9d9c7e8127aea" providerId="LiveId" clId="{F0900ACA-E910-4C8A-B2DB-688E9FFCDCDB}" dt="2022-10-27T05:13:48.638" v="156" actId="47"/>
        <pc:sldMkLst>
          <pc:docMk/>
          <pc:sldMk cId="3929329155" sldId="415"/>
        </pc:sldMkLst>
      </pc:sldChg>
      <pc:sldChg chg="del">
        <pc:chgData name="Waseem Tabbaa" userId="aeb9d9c7e8127aea" providerId="LiveId" clId="{F0900ACA-E910-4C8A-B2DB-688E9FFCDCDB}" dt="2022-10-27T05:13:48.638" v="156" actId="47"/>
        <pc:sldMkLst>
          <pc:docMk/>
          <pc:sldMk cId="2633744585" sldId="416"/>
        </pc:sldMkLst>
      </pc:sldChg>
      <pc:sldChg chg="del">
        <pc:chgData name="Waseem Tabbaa" userId="aeb9d9c7e8127aea" providerId="LiveId" clId="{F0900ACA-E910-4C8A-B2DB-688E9FFCDCDB}" dt="2022-10-27T05:13:48.638" v="156" actId="47"/>
        <pc:sldMkLst>
          <pc:docMk/>
          <pc:sldMk cId="2453040230" sldId="417"/>
        </pc:sldMkLst>
      </pc:sldChg>
      <pc:sldChg chg="del">
        <pc:chgData name="Waseem Tabbaa" userId="aeb9d9c7e8127aea" providerId="LiveId" clId="{F0900ACA-E910-4C8A-B2DB-688E9FFCDCDB}" dt="2022-10-27T05:13:48.638" v="156" actId="47"/>
        <pc:sldMkLst>
          <pc:docMk/>
          <pc:sldMk cId="1924094293" sldId="418"/>
        </pc:sldMkLst>
      </pc:sldChg>
      <pc:sldChg chg="del">
        <pc:chgData name="Waseem Tabbaa" userId="aeb9d9c7e8127aea" providerId="LiveId" clId="{F0900ACA-E910-4C8A-B2DB-688E9FFCDCDB}" dt="2022-10-27T05:13:48.638" v="156" actId="47"/>
        <pc:sldMkLst>
          <pc:docMk/>
          <pc:sldMk cId="3075616891" sldId="419"/>
        </pc:sldMkLst>
      </pc:sldChg>
      <pc:sldChg chg="del">
        <pc:chgData name="Waseem Tabbaa" userId="aeb9d9c7e8127aea" providerId="LiveId" clId="{F0900ACA-E910-4C8A-B2DB-688E9FFCDCDB}" dt="2022-10-27T05:13:48.638" v="156" actId="47"/>
        <pc:sldMkLst>
          <pc:docMk/>
          <pc:sldMk cId="397577059" sldId="420"/>
        </pc:sldMkLst>
      </pc:sldChg>
      <pc:sldChg chg="del">
        <pc:chgData name="Waseem Tabbaa" userId="aeb9d9c7e8127aea" providerId="LiveId" clId="{F0900ACA-E910-4C8A-B2DB-688E9FFCDCDB}" dt="2022-10-27T05:13:48.638" v="156" actId="47"/>
        <pc:sldMkLst>
          <pc:docMk/>
          <pc:sldMk cId="1498195827" sldId="421"/>
        </pc:sldMkLst>
      </pc:sldChg>
      <pc:sldChg chg="del">
        <pc:chgData name="Waseem Tabbaa" userId="aeb9d9c7e8127aea" providerId="LiveId" clId="{F0900ACA-E910-4C8A-B2DB-688E9FFCDCDB}" dt="2022-10-27T05:13:48.638" v="156" actId="47"/>
        <pc:sldMkLst>
          <pc:docMk/>
          <pc:sldMk cId="1214698778" sldId="422"/>
        </pc:sldMkLst>
      </pc:sldChg>
      <pc:sldChg chg="del">
        <pc:chgData name="Waseem Tabbaa" userId="aeb9d9c7e8127aea" providerId="LiveId" clId="{F0900ACA-E910-4C8A-B2DB-688E9FFCDCDB}" dt="2022-10-27T05:13:48.638" v="156" actId="47"/>
        <pc:sldMkLst>
          <pc:docMk/>
          <pc:sldMk cId="3101546874" sldId="423"/>
        </pc:sldMkLst>
      </pc:sldChg>
      <pc:sldChg chg="del">
        <pc:chgData name="Waseem Tabbaa" userId="aeb9d9c7e8127aea" providerId="LiveId" clId="{F0900ACA-E910-4C8A-B2DB-688E9FFCDCDB}" dt="2022-10-27T05:13:48.638" v="156" actId="47"/>
        <pc:sldMkLst>
          <pc:docMk/>
          <pc:sldMk cId="3567286699" sldId="424"/>
        </pc:sldMkLst>
      </pc:sldChg>
      <pc:sldChg chg="del">
        <pc:chgData name="Waseem Tabbaa" userId="aeb9d9c7e8127aea" providerId="LiveId" clId="{F0900ACA-E910-4C8A-B2DB-688E9FFCDCDB}" dt="2022-10-27T05:05:39.416" v="44" actId="47"/>
        <pc:sldMkLst>
          <pc:docMk/>
          <pc:sldMk cId="2485213770" sldId="425"/>
        </pc:sldMkLst>
      </pc:sldChg>
      <pc:sldChg chg="del">
        <pc:chgData name="Waseem Tabbaa" userId="aeb9d9c7e8127aea" providerId="LiveId" clId="{F0900ACA-E910-4C8A-B2DB-688E9FFCDCDB}" dt="2022-10-27T05:05:41.213" v="45" actId="47"/>
        <pc:sldMkLst>
          <pc:docMk/>
          <pc:sldMk cId="2480572654" sldId="426"/>
        </pc:sldMkLst>
      </pc:sldChg>
      <pc:sldChg chg="del">
        <pc:chgData name="Waseem Tabbaa" userId="aeb9d9c7e8127aea" providerId="LiveId" clId="{F0900ACA-E910-4C8A-B2DB-688E9FFCDCDB}" dt="2022-10-27T05:13:48.638" v="156" actId="47"/>
        <pc:sldMkLst>
          <pc:docMk/>
          <pc:sldMk cId="1864637991" sldId="427"/>
        </pc:sldMkLst>
      </pc:sldChg>
      <pc:sldChg chg="del">
        <pc:chgData name="Waseem Tabbaa" userId="aeb9d9c7e8127aea" providerId="LiveId" clId="{F0900ACA-E910-4C8A-B2DB-688E9FFCDCDB}" dt="2022-10-27T05:13:48.638" v="156" actId="47"/>
        <pc:sldMkLst>
          <pc:docMk/>
          <pc:sldMk cId="3922320079" sldId="428"/>
        </pc:sldMkLst>
      </pc:sldChg>
      <pc:sldChg chg="del">
        <pc:chgData name="Waseem Tabbaa" userId="aeb9d9c7e8127aea" providerId="LiveId" clId="{F0900ACA-E910-4C8A-B2DB-688E9FFCDCDB}" dt="2022-10-27T05:13:48.638" v="156" actId="47"/>
        <pc:sldMkLst>
          <pc:docMk/>
          <pc:sldMk cId="4051876032" sldId="430"/>
        </pc:sldMkLst>
      </pc:sldChg>
      <pc:sldChg chg="del">
        <pc:chgData name="Waseem Tabbaa" userId="aeb9d9c7e8127aea" providerId="LiveId" clId="{F0900ACA-E910-4C8A-B2DB-688E9FFCDCDB}" dt="2022-10-27T05:13:48.638" v="156" actId="47"/>
        <pc:sldMkLst>
          <pc:docMk/>
          <pc:sldMk cId="1216010604" sldId="431"/>
        </pc:sldMkLst>
      </pc:sldChg>
      <pc:sldChg chg="del">
        <pc:chgData name="Waseem Tabbaa" userId="aeb9d9c7e8127aea" providerId="LiveId" clId="{F0900ACA-E910-4C8A-B2DB-688E9FFCDCDB}" dt="2022-10-27T05:13:48.638" v="156" actId="47"/>
        <pc:sldMkLst>
          <pc:docMk/>
          <pc:sldMk cId="2212983985" sldId="432"/>
        </pc:sldMkLst>
      </pc:sldChg>
      <pc:sldChg chg="del">
        <pc:chgData name="Waseem Tabbaa" userId="aeb9d9c7e8127aea" providerId="LiveId" clId="{F0900ACA-E910-4C8A-B2DB-688E9FFCDCDB}" dt="2022-10-27T05:13:48.638" v="156" actId="47"/>
        <pc:sldMkLst>
          <pc:docMk/>
          <pc:sldMk cId="638704391" sldId="433"/>
        </pc:sldMkLst>
      </pc:sldChg>
      <pc:sldChg chg="del">
        <pc:chgData name="Waseem Tabbaa" userId="aeb9d9c7e8127aea" providerId="LiveId" clId="{F0900ACA-E910-4C8A-B2DB-688E9FFCDCDB}" dt="2022-10-27T05:13:48.638" v="156" actId="47"/>
        <pc:sldMkLst>
          <pc:docMk/>
          <pc:sldMk cId="4283903742" sldId="434"/>
        </pc:sldMkLst>
      </pc:sldChg>
      <pc:sldChg chg="delSp modSp del mod">
        <pc:chgData name="Waseem Tabbaa" userId="aeb9d9c7e8127aea" providerId="LiveId" clId="{F0900ACA-E910-4C8A-B2DB-688E9FFCDCDB}" dt="2022-10-27T18:04:09.537" v="1084" actId="47"/>
        <pc:sldMkLst>
          <pc:docMk/>
          <pc:sldMk cId="3123364375" sldId="435"/>
        </pc:sldMkLst>
        <pc:spChg chg="del mod">
          <ac:chgData name="Waseem Tabbaa" userId="aeb9d9c7e8127aea" providerId="LiveId" clId="{F0900ACA-E910-4C8A-B2DB-688E9FFCDCDB}" dt="2022-10-27T18:03:41.562" v="1078"/>
          <ac:spMkLst>
            <pc:docMk/>
            <pc:sldMk cId="3123364375" sldId="435"/>
            <ac:spMk id="7" creationId="{00000000-0000-0000-0000-000000000000}"/>
          </ac:spMkLst>
        </pc:spChg>
        <pc:spChg chg="del mod">
          <ac:chgData name="Waseem Tabbaa" userId="aeb9d9c7e8127aea" providerId="LiveId" clId="{F0900ACA-E910-4C8A-B2DB-688E9FFCDCDB}" dt="2022-10-27T18:04:00.416" v="1082"/>
          <ac:spMkLst>
            <pc:docMk/>
            <pc:sldMk cId="3123364375" sldId="435"/>
            <ac:spMk id="9" creationId="{00000000-0000-0000-0000-000000000000}"/>
          </ac:spMkLst>
        </pc:spChg>
      </pc:sldChg>
      <pc:sldChg chg="delSp modSp del mod">
        <pc:chgData name="Waseem Tabbaa" userId="aeb9d9c7e8127aea" providerId="LiveId" clId="{F0900ACA-E910-4C8A-B2DB-688E9FFCDCDB}" dt="2022-10-27T18:04:36.657" v="1095" actId="47"/>
        <pc:sldMkLst>
          <pc:docMk/>
          <pc:sldMk cId="3136003360" sldId="436"/>
        </pc:sldMkLst>
        <pc:spChg chg="del mod">
          <ac:chgData name="Waseem Tabbaa" userId="aeb9d9c7e8127aea" providerId="LiveId" clId="{F0900ACA-E910-4C8A-B2DB-688E9FFCDCDB}" dt="2022-10-27T18:04:19.443" v="1088"/>
          <ac:spMkLst>
            <pc:docMk/>
            <pc:sldMk cId="3136003360" sldId="436"/>
            <ac:spMk id="7" creationId="{00000000-0000-0000-0000-000000000000}"/>
          </ac:spMkLst>
        </pc:spChg>
        <pc:spChg chg="del mod">
          <ac:chgData name="Waseem Tabbaa" userId="aeb9d9c7e8127aea" providerId="LiveId" clId="{F0900ACA-E910-4C8A-B2DB-688E9FFCDCDB}" dt="2022-10-27T18:04:28.970" v="1093"/>
          <ac:spMkLst>
            <pc:docMk/>
            <pc:sldMk cId="3136003360" sldId="436"/>
            <ac:spMk id="9" creationId="{00000000-0000-0000-0000-000000000000}"/>
          </ac:spMkLst>
        </pc:spChg>
        <pc:picChg chg="mod">
          <ac:chgData name="Waseem Tabbaa" userId="aeb9d9c7e8127aea" providerId="LiveId" clId="{F0900ACA-E910-4C8A-B2DB-688E9FFCDCDB}" dt="2022-10-27T05:24:06.145" v="227" actId="1076"/>
          <ac:picMkLst>
            <pc:docMk/>
            <pc:sldMk cId="3136003360" sldId="436"/>
            <ac:picMk id="2" creationId="{00000000-0000-0000-0000-000000000000}"/>
          </ac:picMkLst>
        </pc:picChg>
      </pc:sldChg>
      <pc:sldChg chg="delSp modSp del mod">
        <pc:chgData name="Waseem Tabbaa" userId="aeb9d9c7e8127aea" providerId="LiveId" clId="{F0900ACA-E910-4C8A-B2DB-688E9FFCDCDB}" dt="2022-10-27T18:05:01.151" v="1105" actId="47"/>
        <pc:sldMkLst>
          <pc:docMk/>
          <pc:sldMk cId="1987848572" sldId="437"/>
        </pc:sldMkLst>
        <pc:spChg chg="del mod">
          <ac:chgData name="Waseem Tabbaa" userId="aeb9d9c7e8127aea" providerId="LiveId" clId="{F0900ACA-E910-4C8A-B2DB-688E9FFCDCDB}" dt="2022-10-27T18:04:46.661" v="1099"/>
          <ac:spMkLst>
            <pc:docMk/>
            <pc:sldMk cId="1987848572" sldId="437"/>
            <ac:spMk id="7" creationId="{00000000-0000-0000-0000-000000000000}"/>
          </ac:spMkLst>
        </pc:spChg>
        <pc:spChg chg="del mod">
          <ac:chgData name="Waseem Tabbaa" userId="aeb9d9c7e8127aea" providerId="LiveId" clId="{F0900ACA-E910-4C8A-B2DB-688E9FFCDCDB}" dt="2022-10-27T18:04:55.391" v="1103"/>
          <ac:spMkLst>
            <pc:docMk/>
            <pc:sldMk cId="1987848572" sldId="437"/>
            <ac:spMk id="9" creationId="{00000000-0000-0000-0000-000000000000}"/>
          </ac:spMkLst>
        </pc:spChg>
      </pc:sldChg>
      <pc:sldChg chg="del">
        <pc:chgData name="Waseem Tabbaa" userId="aeb9d9c7e8127aea" providerId="LiveId" clId="{F0900ACA-E910-4C8A-B2DB-688E9FFCDCDB}" dt="2022-10-27T05:13:48.638" v="156" actId="47"/>
        <pc:sldMkLst>
          <pc:docMk/>
          <pc:sldMk cId="595131464" sldId="440"/>
        </pc:sldMkLst>
      </pc:sldChg>
      <pc:sldChg chg="del">
        <pc:chgData name="Waseem Tabbaa" userId="aeb9d9c7e8127aea" providerId="LiveId" clId="{F0900ACA-E910-4C8A-B2DB-688E9FFCDCDB}" dt="2022-10-27T05:22:10.628" v="193" actId="47"/>
        <pc:sldMkLst>
          <pc:docMk/>
          <pc:sldMk cId="687930293" sldId="441"/>
        </pc:sldMkLst>
      </pc:sldChg>
      <pc:sldChg chg="delSp modSp add del mod">
        <pc:chgData name="Waseem Tabbaa" userId="aeb9d9c7e8127aea" providerId="LiveId" clId="{F0900ACA-E910-4C8A-B2DB-688E9FFCDCDB}" dt="2022-10-27T05:50:59.199" v="373" actId="47"/>
        <pc:sldMkLst>
          <pc:docMk/>
          <pc:sldMk cId="851924165" sldId="442"/>
        </pc:sldMkLst>
        <pc:spChg chg="del mod">
          <ac:chgData name="Waseem Tabbaa" userId="aeb9d9c7e8127aea" providerId="LiveId" clId="{F0900ACA-E910-4C8A-B2DB-688E9FFCDCDB}" dt="2022-10-27T05:47:54.437" v="336"/>
          <ac:spMkLst>
            <pc:docMk/>
            <pc:sldMk cId="851924165" sldId="442"/>
            <ac:spMk id="9" creationId="{00000000-0000-0000-0000-000000000000}"/>
          </ac:spMkLst>
        </pc:spChg>
      </pc:sldChg>
      <pc:sldChg chg="delSp modSp add del mod">
        <pc:chgData name="Waseem Tabbaa" userId="aeb9d9c7e8127aea" providerId="LiveId" clId="{F0900ACA-E910-4C8A-B2DB-688E9FFCDCDB}" dt="2022-10-27T05:59:49.746" v="513" actId="47"/>
        <pc:sldMkLst>
          <pc:docMk/>
          <pc:sldMk cId="2131920237" sldId="443"/>
        </pc:sldMkLst>
        <pc:spChg chg="mod">
          <ac:chgData name="Waseem Tabbaa" userId="aeb9d9c7e8127aea" providerId="LiveId" clId="{F0900ACA-E910-4C8A-B2DB-688E9FFCDCDB}" dt="2022-10-27T05:03:51.631" v="31"/>
          <ac:spMkLst>
            <pc:docMk/>
            <pc:sldMk cId="2131920237" sldId="443"/>
            <ac:spMk id="7" creationId="{00000000-0000-0000-0000-000000000000}"/>
          </ac:spMkLst>
        </pc:spChg>
        <pc:spChg chg="del mod">
          <ac:chgData name="Waseem Tabbaa" userId="aeb9d9c7e8127aea" providerId="LiveId" clId="{F0900ACA-E910-4C8A-B2DB-688E9FFCDCDB}" dt="2022-10-27T05:58:14.899" v="505"/>
          <ac:spMkLst>
            <pc:docMk/>
            <pc:sldMk cId="2131920237" sldId="443"/>
            <ac:spMk id="9" creationId="{00000000-0000-0000-0000-000000000000}"/>
          </ac:spMkLst>
        </pc:spChg>
        <pc:picChg chg="mod">
          <ac:chgData name="Waseem Tabbaa" userId="aeb9d9c7e8127aea" providerId="LiveId" clId="{F0900ACA-E910-4C8A-B2DB-688E9FFCDCDB}" dt="2022-10-27T05:56:44.647" v="500" actId="1038"/>
          <ac:picMkLst>
            <pc:docMk/>
            <pc:sldMk cId="2131920237" sldId="443"/>
            <ac:picMk id="2" creationId="{00000000-0000-0000-0000-000000000000}"/>
          </ac:picMkLst>
        </pc:picChg>
      </pc:sldChg>
      <pc:sldChg chg="addSp delSp modSp add del mod">
        <pc:chgData name="Waseem Tabbaa" userId="aeb9d9c7e8127aea" providerId="LiveId" clId="{F0900ACA-E910-4C8A-B2DB-688E9FFCDCDB}" dt="2022-10-27T06:05:25.652" v="562" actId="47"/>
        <pc:sldMkLst>
          <pc:docMk/>
          <pc:sldMk cId="437518428" sldId="444"/>
        </pc:sldMkLst>
        <pc:spChg chg="mod">
          <ac:chgData name="Waseem Tabbaa" userId="aeb9d9c7e8127aea" providerId="LiveId" clId="{F0900ACA-E910-4C8A-B2DB-688E9FFCDCDB}" dt="2022-10-27T05:04:13.458" v="34"/>
          <ac:spMkLst>
            <pc:docMk/>
            <pc:sldMk cId="437518428" sldId="444"/>
            <ac:spMk id="7" creationId="{00000000-0000-0000-0000-000000000000}"/>
          </ac:spMkLst>
        </pc:spChg>
        <pc:spChg chg="del mod">
          <ac:chgData name="Waseem Tabbaa" userId="aeb9d9c7e8127aea" providerId="LiveId" clId="{F0900ACA-E910-4C8A-B2DB-688E9FFCDCDB}" dt="2022-10-27T06:00:46.739" v="519"/>
          <ac:spMkLst>
            <pc:docMk/>
            <pc:sldMk cId="437518428" sldId="444"/>
            <ac:spMk id="9" creationId="{00000000-0000-0000-0000-000000000000}"/>
          </ac:spMkLst>
        </pc:spChg>
        <pc:picChg chg="add del mod">
          <ac:chgData name="Waseem Tabbaa" userId="aeb9d9c7e8127aea" providerId="LiveId" clId="{F0900ACA-E910-4C8A-B2DB-688E9FFCDCDB}" dt="2022-10-27T06:00:59.088" v="521" actId="21"/>
          <ac:picMkLst>
            <pc:docMk/>
            <pc:sldMk cId="437518428" sldId="444"/>
            <ac:picMk id="11" creationId="{56B7E1E9-D3E8-D1E5-5E81-76DB97F52236}"/>
          </ac:picMkLst>
        </pc:picChg>
      </pc:sldChg>
      <pc:sldChg chg="delSp modSp add del mod">
        <pc:chgData name="Waseem Tabbaa" userId="aeb9d9c7e8127aea" providerId="LiveId" clId="{F0900ACA-E910-4C8A-B2DB-688E9FFCDCDB}" dt="2022-10-27T06:14:33.001" v="588" actId="47"/>
        <pc:sldMkLst>
          <pc:docMk/>
          <pc:sldMk cId="514670478" sldId="445"/>
        </pc:sldMkLst>
        <pc:spChg chg="mod">
          <ac:chgData name="Waseem Tabbaa" userId="aeb9d9c7e8127aea" providerId="LiveId" clId="{F0900ACA-E910-4C8A-B2DB-688E9FFCDCDB}" dt="2022-10-27T05:06:13.431" v="48"/>
          <ac:spMkLst>
            <pc:docMk/>
            <pc:sldMk cId="514670478" sldId="445"/>
            <ac:spMk id="7" creationId="{00000000-0000-0000-0000-000000000000}"/>
          </ac:spMkLst>
        </pc:spChg>
        <pc:spChg chg="del mod">
          <ac:chgData name="Waseem Tabbaa" userId="aeb9d9c7e8127aea" providerId="LiveId" clId="{F0900ACA-E910-4C8A-B2DB-688E9FFCDCDB}" dt="2022-10-27T06:05:56.317" v="569"/>
          <ac:spMkLst>
            <pc:docMk/>
            <pc:sldMk cId="514670478" sldId="445"/>
            <ac:spMk id="9" creationId="{00000000-0000-0000-0000-000000000000}"/>
          </ac:spMkLst>
        </pc:spChg>
        <pc:picChg chg="del">
          <ac:chgData name="Waseem Tabbaa" userId="aeb9d9c7e8127aea" providerId="LiveId" clId="{F0900ACA-E910-4C8A-B2DB-688E9FFCDCDB}" dt="2022-10-27T05:06:00.746" v="47" actId="478"/>
          <ac:picMkLst>
            <pc:docMk/>
            <pc:sldMk cId="514670478" sldId="445"/>
            <ac:picMk id="11" creationId="{56B7E1E9-D3E8-D1E5-5E81-76DB97F52236}"/>
          </ac:picMkLst>
        </pc:picChg>
      </pc:sldChg>
      <pc:sldChg chg="delSp modSp add del mod">
        <pc:chgData name="Waseem Tabbaa" userId="aeb9d9c7e8127aea" providerId="LiveId" clId="{F0900ACA-E910-4C8A-B2DB-688E9FFCDCDB}" dt="2022-10-27T06:23:45.357" v="625" actId="47"/>
        <pc:sldMkLst>
          <pc:docMk/>
          <pc:sldMk cId="2626943530" sldId="446"/>
        </pc:sldMkLst>
        <pc:spChg chg="mod">
          <ac:chgData name="Waseem Tabbaa" userId="aeb9d9c7e8127aea" providerId="LiveId" clId="{F0900ACA-E910-4C8A-B2DB-688E9FFCDCDB}" dt="2022-10-27T05:07:02.134" v="94" actId="1038"/>
          <ac:spMkLst>
            <pc:docMk/>
            <pc:sldMk cId="2626943530" sldId="446"/>
            <ac:spMk id="7" creationId="{00000000-0000-0000-0000-000000000000}"/>
          </ac:spMkLst>
        </pc:spChg>
        <pc:spChg chg="del mod">
          <ac:chgData name="Waseem Tabbaa" userId="aeb9d9c7e8127aea" providerId="LiveId" clId="{F0900ACA-E910-4C8A-B2DB-688E9FFCDCDB}" dt="2022-10-27T06:16:15.310" v="596"/>
          <ac:spMkLst>
            <pc:docMk/>
            <pc:sldMk cId="2626943530" sldId="446"/>
            <ac:spMk id="9" creationId="{00000000-0000-0000-0000-000000000000}"/>
          </ac:spMkLst>
        </pc:spChg>
        <pc:picChg chg="mod">
          <ac:chgData name="Waseem Tabbaa" userId="aeb9d9c7e8127aea" providerId="LiveId" clId="{F0900ACA-E910-4C8A-B2DB-688E9FFCDCDB}" dt="2022-10-27T05:07:10.530" v="96" actId="14100"/>
          <ac:picMkLst>
            <pc:docMk/>
            <pc:sldMk cId="2626943530" sldId="446"/>
            <ac:picMk id="6" creationId="{00000000-0000-0000-0000-000000000000}"/>
          </ac:picMkLst>
        </pc:picChg>
      </pc:sldChg>
      <pc:sldChg chg="delSp modSp add del mod">
        <pc:chgData name="Waseem Tabbaa" userId="aeb9d9c7e8127aea" providerId="LiveId" clId="{F0900ACA-E910-4C8A-B2DB-688E9FFCDCDB}" dt="2022-10-27T06:28:02.199" v="649" actId="47"/>
        <pc:sldMkLst>
          <pc:docMk/>
          <pc:sldMk cId="1055397558" sldId="447"/>
        </pc:sldMkLst>
        <pc:spChg chg="mod">
          <ac:chgData name="Waseem Tabbaa" userId="aeb9d9c7e8127aea" providerId="LiveId" clId="{F0900ACA-E910-4C8A-B2DB-688E9FFCDCDB}" dt="2022-10-27T05:08:23.612" v="125" actId="1038"/>
          <ac:spMkLst>
            <pc:docMk/>
            <pc:sldMk cId="1055397558" sldId="447"/>
            <ac:spMk id="7" creationId="{00000000-0000-0000-0000-000000000000}"/>
          </ac:spMkLst>
        </pc:spChg>
        <pc:spChg chg="del mod">
          <ac:chgData name="Waseem Tabbaa" userId="aeb9d9c7e8127aea" providerId="LiveId" clId="{F0900ACA-E910-4C8A-B2DB-688E9FFCDCDB}" dt="2022-10-27T06:25:34.544" v="634"/>
          <ac:spMkLst>
            <pc:docMk/>
            <pc:sldMk cId="1055397558" sldId="447"/>
            <ac:spMk id="9" creationId="{00000000-0000-0000-0000-000000000000}"/>
          </ac:spMkLst>
        </pc:spChg>
      </pc:sldChg>
      <pc:sldChg chg="delSp modSp add del mod">
        <pc:chgData name="Waseem Tabbaa" userId="aeb9d9c7e8127aea" providerId="LiveId" clId="{F0900ACA-E910-4C8A-B2DB-688E9FFCDCDB}" dt="2022-10-27T16:48:46.857" v="674" actId="47"/>
        <pc:sldMkLst>
          <pc:docMk/>
          <pc:sldMk cId="4060126747" sldId="448"/>
        </pc:sldMkLst>
        <pc:spChg chg="mod">
          <ac:chgData name="Waseem Tabbaa" userId="aeb9d9c7e8127aea" providerId="LiveId" clId="{F0900ACA-E910-4C8A-B2DB-688E9FFCDCDB}" dt="2022-10-27T05:08:57.055" v="128"/>
          <ac:spMkLst>
            <pc:docMk/>
            <pc:sldMk cId="4060126747" sldId="448"/>
            <ac:spMk id="7" creationId="{00000000-0000-0000-0000-000000000000}"/>
          </ac:spMkLst>
        </pc:spChg>
        <pc:spChg chg="del mod">
          <ac:chgData name="Waseem Tabbaa" userId="aeb9d9c7e8127aea" providerId="LiveId" clId="{F0900ACA-E910-4C8A-B2DB-688E9FFCDCDB}" dt="2022-10-27T06:28:23.867" v="654"/>
          <ac:spMkLst>
            <pc:docMk/>
            <pc:sldMk cId="4060126747" sldId="448"/>
            <ac:spMk id="9" creationId="{00000000-0000-0000-0000-000000000000}"/>
          </ac:spMkLst>
        </pc:spChg>
      </pc:sldChg>
      <pc:sldChg chg="delSp modSp add del mod">
        <pc:chgData name="Waseem Tabbaa" userId="aeb9d9c7e8127aea" providerId="LiveId" clId="{F0900ACA-E910-4C8A-B2DB-688E9FFCDCDB}" dt="2022-10-27T17:10:07.694" v="702" actId="47"/>
        <pc:sldMkLst>
          <pc:docMk/>
          <pc:sldMk cId="2805136428" sldId="449"/>
        </pc:sldMkLst>
        <pc:spChg chg="del mod">
          <ac:chgData name="Waseem Tabbaa" userId="aeb9d9c7e8127aea" providerId="LiveId" clId="{F0900ACA-E910-4C8A-B2DB-688E9FFCDCDB}" dt="2022-10-27T17:10:01.023" v="700"/>
          <ac:spMkLst>
            <pc:docMk/>
            <pc:sldMk cId="2805136428" sldId="449"/>
            <ac:spMk id="7" creationId="{00000000-0000-0000-0000-000000000000}"/>
          </ac:spMkLst>
        </pc:spChg>
        <pc:spChg chg="del mod">
          <ac:chgData name="Waseem Tabbaa" userId="aeb9d9c7e8127aea" providerId="LiveId" clId="{F0900ACA-E910-4C8A-B2DB-688E9FFCDCDB}" dt="2022-10-27T17:07:59.253" v="679"/>
          <ac:spMkLst>
            <pc:docMk/>
            <pc:sldMk cId="2805136428" sldId="449"/>
            <ac:spMk id="9" creationId="{00000000-0000-0000-0000-000000000000}"/>
          </ac:spMkLst>
        </pc:spChg>
      </pc:sldChg>
      <pc:sldChg chg="delSp modSp add del mod">
        <pc:chgData name="Waseem Tabbaa" userId="aeb9d9c7e8127aea" providerId="LiveId" clId="{F0900ACA-E910-4C8A-B2DB-688E9FFCDCDB}" dt="2022-10-27T17:13:15.465" v="737" actId="47"/>
        <pc:sldMkLst>
          <pc:docMk/>
          <pc:sldMk cId="1802630022" sldId="450"/>
        </pc:sldMkLst>
        <pc:spChg chg="del mod">
          <ac:chgData name="Waseem Tabbaa" userId="aeb9d9c7e8127aea" providerId="LiveId" clId="{F0900ACA-E910-4C8A-B2DB-688E9FFCDCDB}" dt="2022-10-27T17:13:10.961" v="735"/>
          <ac:spMkLst>
            <pc:docMk/>
            <pc:sldMk cId="1802630022" sldId="450"/>
            <ac:spMk id="7" creationId="{00000000-0000-0000-0000-000000000000}"/>
          </ac:spMkLst>
        </pc:spChg>
        <pc:spChg chg="del mod">
          <ac:chgData name="Waseem Tabbaa" userId="aeb9d9c7e8127aea" providerId="LiveId" clId="{F0900ACA-E910-4C8A-B2DB-688E9FFCDCDB}" dt="2022-10-27T17:12:54.537" v="729"/>
          <ac:spMkLst>
            <pc:docMk/>
            <pc:sldMk cId="1802630022" sldId="450"/>
            <ac:spMk id="9" creationId="{00000000-0000-0000-0000-000000000000}"/>
          </ac:spMkLst>
        </pc:spChg>
      </pc:sldChg>
      <pc:sldChg chg="modSp add del mod">
        <pc:chgData name="Waseem Tabbaa" userId="aeb9d9c7e8127aea" providerId="LiveId" clId="{F0900ACA-E910-4C8A-B2DB-688E9FFCDCDB}" dt="2022-10-27T05:12:03.555" v="151"/>
        <pc:sldMkLst>
          <pc:docMk/>
          <pc:sldMk cId="3457739860" sldId="450"/>
        </pc:sldMkLst>
        <pc:spChg chg="mod">
          <ac:chgData name="Waseem Tabbaa" userId="aeb9d9c7e8127aea" providerId="LiveId" clId="{F0900ACA-E910-4C8A-B2DB-688E9FFCDCDB}" dt="2022-10-27T05:12:01.469" v="148"/>
          <ac:spMkLst>
            <pc:docMk/>
            <pc:sldMk cId="3457739860" sldId="450"/>
            <ac:spMk id="9" creationId="{00000000-0000-0000-0000-000000000000}"/>
          </ac:spMkLst>
        </pc:spChg>
      </pc:sldChg>
      <pc:sldChg chg="delSp modSp add del mod">
        <pc:chgData name="Waseem Tabbaa" userId="aeb9d9c7e8127aea" providerId="LiveId" clId="{F0900ACA-E910-4C8A-B2DB-688E9FFCDCDB}" dt="2022-10-27T17:19:26.730" v="793" actId="47"/>
        <pc:sldMkLst>
          <pc:docMk/>
          <pc:sldMk cId="4157741037" sldId="451"/>
        </pc:sldMkLst>
        <pc:spChg chg="del mod">
          <ac:chgData name="Waseem Tabbaa" userId="aeb9d9c7e8127aea" providerId="LiveId" clId="{F0900ACA-E910-4C8A-B2DB-688E9FFCDCDB}" dt="2022-10-27T17:16:27.326" v="764"/>
          <ac:spMkLst>
            <pc:docMk/>
            <pc:sldMk cId="4157741037" sldId="451"/>
            <ac:spMk id="7" creationId="{00000000-0000-0000-0000-000000000000}"/>
          </ac:spMkLst>
        </pc:spChg>
        <pc:spChg chg="del mod">
          <ac:chgData name="Waseem Tabbaa" userId="aeb9d9c7e8127aea" providerId="LiveId" clId="{F0900ACA-E910-4C8A-B2DB-688E9FFCDCDB}" dt="2022-10-27T17:16:16.806" v="760"/>
          <ac:spMkLst>
            <pc:docMk/>
            <pc:sldMk cId="4157741037" sldId="451"/>
            <ac:spMk id="9" creationId="{00000000-0000-0000-0000-000000000000}"/>
          </ac:spMkLst>
        </pc:spChg>
      </pc:sldChg>
      <pc:sldChg chg="addSp delSp modSp add del mod">
        <pc:chgData name="Waseem Tabbaa" userId="aeb9d9c7e8127aea" providerId="LiveId" clId="{F0900ACA-E910-4C8A-B2DB-688E9FFCDCDB}" dt="2022-10-27T17:33:41.707" v="932" actId="47"/>
        <pc:sldMkLst>
          <pc:docMk/>
          <pc:sldMk cId="4274502641" sldId="452"/>
        </pc:sldMkLst>
        <pc:spChg chg="del mod">
          <ac:chgData name="Waseem Tabbaa" userId="aeb9d9c7e8127aea" providerId="LiveId" clId="{F0900ACA-E910-4C8A-B2DB-688E9FFCDCDB}" dt="2022-10-27T17:27:24.879" v="879"/>
          <ac:spMkLst>
            <pc:docMk/>
            <pc:sldMk cId="4274502641" sldId="452"/>
            <ac:spMk id="7" creationId="{00000000-0000-0000-0000-000000000000}"/>
          </ac:spMkLst>
        </pc:spChg>
        <pc:spChg chg="del mod">
          <ac:chgData name="Waseem Tabbaa" userId="aeb9d9c7e8127aea" providerId="LiveId" clId="{F0900ACA-E910-4C8A-B2DB-688E9FFCDCDB}" dt="2022-10-27T17:27:36.069" v="883"/>
          <ac:spMkLst>
            <pc:docMk/>
            <pc:sldMk cId="4274502641" sldId="452"/>
            <ac:spMk id="9" creationId="{00000000-0000-0000-0000-000000000000}"/>
          </ac:spMkLst>
        </pc:spChg>
        <pc:spChg chg="add del">
          <ac:chgData name="Waseem Tabbaa" userId="aeb9d9c7e8127aea" providerId="LiveId" clId="{F0900ACA-E910-4C8A-B2DB-688E9FFCDCDB}" dt="2022-10-27T17:32:48.698" v="923" actId="22"/>
          <ac:spMkLst>
            <pc:docMk/>
            <pc:sldMk cId="4274502641" sldId="452"/>
            <ac:spMk id="11" creationId="{6FDB955C-A877-F0F3-4D90-46CA5A6692E7}"/>
          </ac:spMkLst>
        </pc:spChg>
      </pc:sldChg>
      <pc:sldChg chg="delSp modSp add del mod">
        <pc:chgData name="Waseem Tabbaa" userId="aeb9d9c7e8127aea" providerId="LiveId" clId="{F0900ACA-E910-4C8A-B2DB-688E9FFCDCDB}" dt="2022-10-27T17:36:31.184" v="966" actId="47"/>
        <pc:sldMkLst>
          <pc:docMk/>
          <pc:sldMk cId="1444714523" sldId="453"/>
        </pc:sldMkLst>
        <pc:spChg chg="del mod">
          <ac:chgData name="Waseem Tabbaa" userId="aeb9d9c7e8127aea" providerId="LiveId" clId="{F0900ACA-E910-4C8A-B2DB-688E9FFCDCDB}" dt="2022-10-27T17:34:31.713" v="941"/>
          <ac:spMkLst>
            <pc:docMk/>
            <pc:sldMk cId="1444714523" sldId="453"/>
            <ac:spMk id="7" creationId="{00000000-0000-0000-0000-000000000000}"/>
          </ac:spMkLst>
        </pc:spChg>
        <pc:spChg chg="del mod">
          <ac:chgData name="Waseem Tabbaa" userId="aeb9d9c7e8127aea" providerId="LiveId" clId="{F0900ACA-E910-4C8A-B2DB-688E9FFCDCDB}" dt="2022-10-27T17:34:20.981" v="937"/>
          <ac:spMkLst>
            <pc:docMk/>
            <pc:sldMk cId="1444714523" sldId="453"/>
            <ac:spMk id="9" creationId="{00000000-0000-0000-0000-000000000000}"/>
          </ac:spMkLst>
        </pc:spChg>
      </pc:sldChg>
      <pc:sldChg chg="delSp modSp add del mod">
        <pc:chgData name="Waseem Tabbaa" userId="aeb9d9c7e8127aea" providerId="LiveId" clId="{F0900ACA-E910-4C8A-B2DB-688E9FFCDCDB}" dt="2022-10-27T17:26:02.048" v="861" actId="47"/>
        <pc:sldMkLst>
          <pc:docMk/>
          <pc:sldMk cId="1518778451" sldId="454"/>
        </pc:sldMkLst>
        <pc:spChg chg="del mod">
          <ac:chgData name="Waseem Tabbaa" userId="aeb9d9c7e8127aea" providerId="LiveId" clId="{F0900ACA-E910-4C8A-B2DB-688E9FFCDCDB}" dt="2022-10-27T17:23:55.891" v="797"/>
          <ac:spMkLst>
            <pc:docMk/>
            <pc:sldMk cId="1518778451" sldId="454"/>
            <ac:spMk id="9" creationId="{00000000-0000-0000-0000-000000000000}"/>
          </ac:spMkLst>
        </pc:spChg>
      </pc:sldChg>
      <pc:sldChg chg="addSp delSp modSp add del mod">
        <pc:chgData name="Waseem Tabbaa" userId="aeb9d9c7e8127aea" providerId="LiveId" clId="{F0900ACA-E910-4C8A-B2DB-688E9FFCDCDB}" dt="2022-10-27T17:33:43.709" v="933" actId="47"/>
        <pc:sldMkLst>
          <pc:docMk/>
          <pc:sldMk cId="36111337" sldId="455"/>
        </pc:sldMkLst>
        <pc:spChg chg="del mod">
          <ac:chgData name="Waseem Tabbaa" userId="aeb9d9c7e8127aea" providerId="LiveId" clId="{F0900ACA-E910-4C8A-B2DB-688E9FFCDCDB}" dt="2022-10-27T17:28:00.823" v="887"/>
          <ac:spMkLst>
            <pc:docMk/>
            <pc:sldMk cId="36111337" sldId="455"/>
            <ac:spMk id="9" creationId="{00000000-0000-0000-0000-000000000000}"/>
          </ac:spMkLst>
        </pc:spChg>
        <pc:spChg chg="add del">
          <ac:chgData name="Waseem Tabbaa" userId="aeb9d9c7e8127aea" providerId="LiveId" clId="{F0900ACA-E910-4C8A-B2DB-688E9FFCDCDB}" dt="2022-10-27T05:17:08.567" v="169" actId="22"/>
          <ac:spMkLst>
            <pc:docMk/>
            <pc:sldMk cId="36111337" sldId="455"/>
            <ac:spMk id="11" creationId="{E78D5953-378A-D853-DAA5-843D3DA95A40}"/>
          </ac:spMkLst>
        </pc:spChg>
      </pc:sldChg>
      <pc:sldChg chg="delSp modSp add del mod">
        <pc:chgData name="Waseem Tabbaa" userId="aeb9d9c7e8127aea" providerId="LiveId" clId="{F0900ACA-E910-4C8A-B2DB-688E9FFCDCDB}" dt="2022-10-27T17:46:21.749" v="1001" actId="47"/>
        <pc:sldMkLst>
          <pc:docMk/>
          <pc:sldMk cId="345284094" sldId="456"/>
        </pc:sldMkLst>
        <pc:spChg chg="del mod">
          <ac:chgData name="Waseem Tabbaa" userId="aeb9d9c7e8127aea" providerId="LiveId" clId="{F0900ACA-E910-4C8A-B2DB-688E9FFCDCDB}" dt="2022-10-27T17:36:53.646" v="975"/>
          <ac:spMkLst>
            <pc:docMk/>
            <pc:sldMk cId="345284094" sldId="456"/>
            <ac:spMk id="7" creationId="{00000000-0000-0000-0000-000000000000}"/>
          </ac:spMkLst>
        </pc:spChg>
        <pc:spChg chg="del mod">
          <ac:chgData name="Waseem Tabbaa" userId="aeb9d9c7e8127aea" providerId="LiveId" clId="{F0900ACA-E910-4C8A-B2DB-688E9FFCDCDB}" dt="2022-10-27T17:39:53.532" v="980"/>
          <ac:spMkLst>
            <pc:docMk/>
            <pc:sldMk cId="345284094" sldId="456"/>
            <ac:spMk id="9" creationId="{00000000-0000-0000-0000-000000000000}"/>
          </ac:spMkLst>
        </pc:spChg>
      </pc:sldChg>
      <pc:sldChg chg="delSp modSp add del mod">
        <pc:chgData name="Waseem Tabbaa" userId="aeb9d9c7e8127aea" providerId="LiveId" clId="{F0900ACA-E910-4C8A-B2DB-688E9FFCDCDB}" dt="2022-10-27T17:46:56.234" v="1011" actId="47"/>
        <pc:sldMkLst>
          <pc:docMk/>
          <pc:sldMk cId="4242616758" sldId="457"/>
        </pc:sldMkLst>
        <pc:spChg chg="del mod">
          <ac:chgData name="Waseem Tabbaa" userId="aeb9d9c7e8127aea" providerId="LiveId" clId="{F0900ACA-E910-4C8A-B2DB-688E9FFCDCDB}" dt="2022-10-27T17:46:40.756" v="1005"/>
          <ac:spMkLst>
            <pc:docMk/>
            <pc:sldMk cId="4242616758" sldId="457"/>
            <ac:spMk id="7" creationId="{00000000-0000-0000-0000-000000000000}"/>
          </ac:spMkLst>
        </pc:spChg>
        <pc:spChg chg="del mod">
          <ac:chgData name="Waseem Tabbaa" userId="aeb9d9c7e8127aea" providerId="LiveId" clId="{F0900ACA-E910-4C8A-B2DB-688E9FFCDCDB}" dt="2022-10-27T17:46:47.873" v="1009"/>
          <ac:spMkLst>
            <pc:docMk/>
            <pc:sldMk cId="4242616758" sldId="457"/>
            <ac:spMk id="9" creationId="{00000000-0000-0000-0000-000000000000}"/>
          </ac:spMkLst>
        </pc:spChg>
      </pc:sldChg>
      <pc:sldChg chg="delSp modSp add del mod">
        <pc:chgData name="Waseem Tabbaa" userId="aeb9d9c7e8127aea" providerId="LiveId" clId="{F0900ACA-E910-4C8A-B2DB-688E9FFCDCDB}" dt="2022-10-27T17:48:08.676" v="1018" actId="47"/>
        <pc:sldMkLst>
          <pc:docMk/>
          <pc:sldMk cId="3893121370" sldId="458"/>
        </pc:sldMkLst>
        <pc:spChg chg="mod">
          <ac:chgData name="Waseem Tabbaa" userId="aeb9d9c7e8127aea" providerId="LiveId" clId="{F0900ACA-E910-4C8A-B2DB-688E9FFCDCDB}" dt="2022-10-27T05:19:40.340" v="183"/>
          <ac:spMkLst>
            <pc:docMk/>
            <pc:sldMk cId="3893121370" sldId="458"/>
            <ac:spMk id="7" creationId="{00000000-0000-0000-0000-000000000000}"/>
          </ac:spMkLst>
        </pc:spChg>
        <pc:spChg chg="del mod">
          <ac:chgData name="Waseem Tabbaa" userId="aeb9d9c7e8127aea" providerId="LiveId" clId="{F0900ACA-E910-4C8A-B2DB-688E9FFCDCDB}" dt="2022-10-27T17:48:01.895" v="1016"/>
          <ac:spMkLst>
            <pc:docMk/>
            <pc:sldMk cId="3893121370" sldId="458"/>
            <ac:spMk id="9" creationId="{00000000-0000-0000-0000-000000000000}"/>
          </ac:spMkLst>
        </pc:spChg>
        <pc:picChg chg="mod">
          <ac:chgData name="Waseem Tabbaa" userId="aeb9d9c7e8127aea" providerId="LiveId" clId="{F0900ACA-E910-4C8A-B2DB-688E9FFCDCDB}" dt="2022-10-27T05:19:48.255" v="185" actId="14100"/>
          <ac:picMkLst>
            <pc:docMk/>
            <pc:sldMk cId="3893121370" sldId="458"/>
            <ac:picMk id="6" creationId="{00000000-0000-0000-0000-000000000000}"/>
          </ac:picMkLst>
        </pc:picChg>
      </pc:sldChg>
      <pc:sldChg chg="delSp modSp add del mod">
        <pc:chgData name="Waseem Tabbaa" userId="aeb9d9c7e8127aea" providerId="LiveId" clId="{F0900ACA-E910-4C8A-B2DB-688E9FFCDCDB}" dt="2022-10-27T18:03:26.236" v="1074" actId="47"/>
        <pc:sldMkLst>
          <pc:docMk/>
          <pc:sldMk cId="3536704453" sldId="459"/>
        </pc:sldMkLst>
        <pc:spChg chg="del mod">
          <ac:chgData name="Waseem Tabbaa" userId="aeb9d9c7e8127aea" providerId="LiveId" clId="{F0900ACA-E910-4C8A-B2DB-688E9FFCDCDB}" dt="2022-10-27T18:03:13.517" v="1068"/>
          <ac:spMkLst>
            <pc:docMk/>
            <pc:sldMk cId="3536704453" sldId="459"/>
            <ac:spMk id="7" creationId="{00000000-0000-0000-0000-000000000000}"/>
          </ac:spMkLst>
        </pc:spChg>
        <pc:spChg chg="del mod">
          <ac:chgData name="Waseem Tabbaa" userId="aeb9d9c7e8127aea" providerId="LiveId" clId="{F0900ACA-E910-4C8A-B2DB-688E9FFCDCDB}" dt="2022-10-27T18:03:21.507" v="1072"/>
          <ac:spMkLst>
            <pc:docMk/>
            <pc:sldMk cId="3536704453" sldId="459"/>
            <ac:spMk id="9" creationId="{00000000-0000-0000-0000-000000000000}"/>
          </ac:spMkLst>
        </pc:spChg>
      </pc:sldChg>
      <pc:sldChg chg="delSp modSp add del mod">
        <pc:chgData name="Waseem Tabbaa" userId="aeb9d9c7e8127aea" providerId="LiveId" clId="{F0900ACA-E910-4C8A-B2DB-688E9FFCDCDB}" dt="2022-10-27T18:02:14.334" v="1062" actId="47"/>
        <pc:sldMkLst>
          <pc:docMk/>
          <pc:sldMk cId="4201204942" sldId="460"/>
        </pc:sldMkLst>
        <pc:spChg chg="del mod">
          <ac:chgData name="Waseem Tabbaa" userId="aeb9d9c7e8127aea" providerId="LiveId" clId="{F0900ACA-E910-4C8A-B2DB-688E9FFCDCDB}" dt="2022-10-27T17:58:02.590" v="1023"/>
          <ac:spMkLst>
            <pc:docMk/>
            <pc:sldMk cId="4201204942" sldId="460"/>
            <ac:spMk id="9" creationId="{00000000-0000-0000-0000-000000000000}"/>
          </ac:spMkLst>
        </pc:spChg>
      </pc:sldChg>
      <pc:sldChg chg="modSp add mod">
        <pc:chgData name="Waseem Tabbaa" userId="aeb9d9c7e8127aea" providerId="LiveId" clId="{F0900ACA-E910-4C8A-B2DB-688E9FFCDCDB}" dt="2022-10-27T18:50:39.364" v="1470" actId="255"/>
        <pc:sldMkLst>
          <pc:docMk/>
          <pc:sldMk cId="1965308734" sldId="461"/>
        </pc:sldMkLst>
        <pc:spChg chg="mod">
          <ac:chgData name="Waseem Tabbaa" userId="aeb9d9c7e8127aea" providerId="LiveId" clId="{F0900ACA-E910-4C8A-B2DB-688E9FFCDCDB}" dt="2022-10-27T18:50:39.364" v="1470" actId="255"/>
          <ac:spMkLst>
            <pc:docMk/>
            <pc:sldMk cId="1965308734" sldId="461"/>
            <ac:spMk id="13" creationId="{13B39006-118B-D778-3B98-BE926E0FD224}"/>
          </ac:spMkLst>
        </pc:spChg>
        <pc:picChg chg="mod">
          <ac:chgData name="Waseem Tabbaa" userId="aeb9d9c7e8127aea" providerId="LiveId" clId="{F0900ACA-E910-4C8A-B2DB-688E9FFCDCDB}" dt="2022-10-27T05:50:39.534" v="372" actId="1038"/>
          <ac:picMkLst>
            <pc:docMk/>
            <pc:sldMk cId="1965308734" sldId="461"/>
            <ac:picMk id="2" creationId="{00000000-0000-0000-0000-000000000000}"/>
          </ac:picMkLst>
        </pc:picChg>
        <pc:picChg chg="mod">
          <ac:chgData name="Waseem Tabbaa" userId="aeb9d9c7e8127aea" providerId="LiveId" clId="{F0900ACA-E910-4C8A-B2DB-688E9FFCDCDB}" dt="2022-10-27T05:50:29.956" v="362" actId="1076"/>
          <ac:picMkLst>
            <pc:docMk/>
            <pc:sldMk cId="1965308734" sldId="461"/>
            <ac:picMk id="3" creationId="{00000000-0000-0000-0000-000000000000}"/>
          </ac:picMkLst>
        </pc:picChg>
      </pc:sldChg>
      <pc:sldChg chg="delSp modSp add del mod">
        <pc:chgData name="Waseem Tabbaa" userId="aeb9d9c7e8127aea" providerId="LiveId" clId="{F0900ACA-E910-4C8A-B2DB-688E9FFCDCDB}" dt="2022-10-27T05:30:23.204" v="248" actId="47"/>
        <pc:sldMkLst>
          <pc:docMk/>
          <pc:sldMk cId="3497750798" sldId="461"/>
        </pc:sldMkLst>
        <pc:spChg chg="del mod">
          <ac:chgData name="Waseem Tabbaa" userId="aeb9d9c7e8127aea" providerId="LiveId" clId="{F0900ACA-E910-4C8A-B2DB-688E9FFCDCDB}" dt="2022-10-27T05:29:25.094" v="238"/>
          <ac:spMkLst>
            <pc:docMk/>
            <pc:sldMk cId="3497750798" sldId="461"/>
            <ac:spMk id="10" creationId="{B70C9BD1-AF2F-F2B1-FE52-AB70AB6BFB98}"/>
          </ac:spMkLst>
        </pc:spChg>
      </pc:sldChg>
      <pc:sldChg chg="modSp add mod">
        <pc:chgData name="Waseem Tabbaa" userId="aeb9d9c7e8127aea" providerId="LiveId" clId="{F0900ACA-E910-4C8A-B2DB-688E9FFCDCDB}" dt="2022-10-27T18:48:10.649" v="1446" actId="255"/>
        <pc:sldMkLst>
          <pc:docMk/>
          <pc:sldMk cId="984449487" sldId="462"/>
        </pc:sldMkLst>
        <pc:spChg chg="mod">
          <ac:chgData name="Waseem Tabbaa" userId="aeb9d9c7e8127aea" providerId="LiveId" clId="{F0900ACA-E910-4C8A-B2DB-688E9FFCDCDB}" dt="2022-10-27T05:58:03.865" v="502"/>
          <ac:spMkLst>
            <pc:docMk/>
            <pc:sldMk cId="984449487" sldId="462"/>
            <ac:spMk id="7" creationId="{00000000-0000-0000-0000-000000000000}"/>
          </ac:spMkLst>
        </pc:spChg>
        <pc:spChg chg="mod">
          <ac:chgData name="Waseem Tabbaa" userId="aeb9d9c7e8127aea" providerId="LiveId" clId="{F0900ACA-E910-4C8A-B2DB-688E9FFCDCDB}" dt="2022-10-27T18:48:10.649" v="1446" actId="255"/>
          <ac:spMkLst>
            <pc:docMk/>
            <pc:sldMk cId="984449487" sldId="462"/>
            <ac:spMk id="13" creationId="{13B39006-118B-D778-3B98-BE926E0FD224}"/>
          </ac:spMkLst>
        </pc:spChg>
      </pc:sldChg>
      <pc:sldChg chg="addSp modSp add mod">
        <pc:chgData name="Waseem Tabbaa" userId="aeb9d9c7e8127aea" providerId="LiveId" clId="{F0900ACA-E910-4C8A-B2DB-688E9FFCDCDB}" dt="2022-10-27T18:51:00.209" v="1472" actId="255"/>
        <pc:sldMkLst>
          <pc:docMk/>
          <pc:sldMk cId="1387123923" sldId="463"/>
        </pc:sldMkLst>
        <pc:spChg chg="mod">
          <ac:chgData name="Waseem Tabbaa" userId="aeb9d9c7e8127aea" providerId="LiveId" clId="{F0900ACA-E910-4C8A-B2DB-688E9FFCDCDB}" dt="2022-10-27T06:00:36.932" v="516"/>
          <ac:spMkLst>
            <pc:docMk/>
            <pc:sldMk cId="1387123923" sldId="463"/>
            <ac:spMk id="7" creationId="{00000000-0000-0000-0000-000000000000}"/>
          </ac:spMkLst>
        </pc:spChg>
        <pc:spChg chg="mod">
          <ac:chgData name="Waseem Tabbaa" userId="aeb9d9c7e8127aea" providerId="LiveId" clId="{F0900ACA-E910-4C8A-B2DB-688E9FFCDCDB}" dt="2022-10-27T18:51:00.209" v="1472" actId="255"/>
          <ac:spMkLst>
            <pc:docMk/>
            <pc:sldMk cId="1387123923" sldId="463"/>
            <ac:spMk id="13" creationId="{13B39006-118B-D778-3B98-BE926E0FD224}"/>
          </ac:spMkLst>
        </pc:spChg>
        <pc:picChg chg="add mod">
          <ac:chgData name="Waseem Tabbaa" userId="aeb9d9c7e8127aea" providerId="LiveId" clId="{F0900ACA-E910-4C8A-B2DB-688E9FFCDCDB}" dt="2022-10-27T06:05:16.739" v="561" actId="1037"/>
          <ac:picMkLst>
            <pc:docMk/>
            <pc:sldMk cId="1387123923" sldId="463"/>
            <ac:picMk id="9" creationId="{FAC0379E-EF3F-2785-ADFF-8D6C64D9FFA3}"/>
          </ac:picMkLst>
        </pc:picChg>
      </pc:sldChg>
      <pc:sldChg chg="modSp add mod ord">
        <pc:chgData name="Waseem Tabbaa" userId="aeb9d9c7e8127aea" providerId="LiveId" clId="{F0900ACA-E910-4C8A-B2DB-688E9FFCDCDB}" dt="2022-10-27T18:51:10.234" v="1474" actId="255"/>
        <pc:sldMkLst>
          <pc:docMk/>
          <pc:sldMk cId="3232188117" sldId="464"/>
        </pc:sldMkLst>
        <pc:spChg chg="mod">
          <ac:chgData name="Waseem Tabbaa" userId="aeb9d9c7e8127aea" providerId="LiveId" clId="{F0900ACA-E910-4C8A-B2DB-688E9FFCDCDB}" dt="2022-10-27T06:05:50.450" v="566"/>
          <ac:spMkLst>
            <pc:docMk/>
            <pc:sldMk cId="3232188117" sldId="464"/>
            <ac:spMk id="7" creationId="{00000000-0000-0000-0000-000000000000}"/>
          </ac:spMkLst>
        </pc:spChg>
        <pc:spChg chg="mod">
          <ac:chgData name="Waseem Tabbaa" userId="aeb9d9c7e8127aea" providerId="LiveId" clId="{F0900ACA-E910-4C8A-B2DB-688E9FFCDCDB}" dt="2022-10-27T18:51:10.234" v="1474" actId="255"/>
          <ac:spMkLst>
            <pc:docMk/>
            <pc:sldMk cId="3232188117" sldId="464"/>
            <ac:spMk id="13" creationId="{13B39006-118B-D778-3B98-BE926E0FD224}"/>
          </ac:spMkLst>
        </pc:spChg>
      </pc:sldChg>
      <pc:sldChg chg="modSp add mod">
        <pc:chgData name="Waseem Tabbaa" userId="aeb9d9c7e8127aea" providerId="LiveId" clId="{F0900ACA-E910-4C8A-B2DB-688E9FFCDCDB}" dt="2022-10-27T18:56:14.178" v="1512" actId="20577"/>
        <pc:sldMkLst>
          <pc:docMk/>
          <pc:sldMk cId="717926880" sldId="465"/>
        </pc:sldMkLst>
        <pc:spChg chg="mod">
          <ac:chgData name="Waseem Tabbaa" userId="aeb9d9c7e8127aea" providerId="LiveId" clId="{F0900ACA-E910-4C8A-B2DB-688E9FFCDCDB}" dt="2022-10-27T06:15:56.353" v="590"/>
          <ac:spMkLst>
            <pc:docMk/>
            <pc:sldMk cId="717926880" sldId="465"/>
            <ac:spMk id="7" creationId="{00000000-0000-0000-0000-000000000000}"/>
          </ac:spMkLst>
        </pc:spChg>
        <pc:spChg chg="mod">
          <ac:chgData name="Waseem Tabbaa" userId="aeb9d9c7e8127aea" providerId="LiveId" clId="{F0900ACA-E910-4C8A-B2DB-688E9FFCDCDB}" dt="2022-10-27T18:56:14.178" v="1512" actId="20577"/>
          <ac:spMkLst>
            <pc:docMk/>
            <pc:sldMk cId="717926880" sldId="465"/>
            <ac:spMk id="13" creationId="{13B39006-118B-D778-3B98-BE926E0FD224}"/>
          </ac:spMkLst>
        </pc:spChg>
        <pc:picChg chg="mod">
          <ac:chgData name="Waseem Tabbaa" userId="aeb9d9c7e8127aea" providerId="LiveId" clId="{F0900ACA-E910-4C8A-B2DB-688E9FFCDCDB}" dt="2022-10-27T06:16:04.413" v="593" actId="14100"/>
          <ac:picMkLst>
            <pc:docMk/>
            <pc:sldMk cId="717926880" sldId="465"/>
            <ac:picMk id="6" creationId="{00000000-0000-0000-0000-000000000000}"/>
          </ac:picMkLst>
        </pc:picChg>
      </pc:sldChg>
      <pc:sldChg chg="addSp delSp modSp add mod">
        <pc:chgData name="Waseem Tabbaa" userId="aeb9d9c7e8127aea" providerId="LiveId" clId="{F0900ACA-E910-4C8A-B2DB-688E9FFCDCDB}" dt="2022-10-27T18:51:24.364" v="1476" actId="255"/>
        <pc:sldMkLst>
          <pc:docMk/>
          <pc:sldMk cId="3534202953" sldId="466"/>
        </pc:sldMkLst>
        <pc:spChg chg="mod">
          <ac:chgData name="Waseem Tabbaa" userId="aeb9d9c7e8127aea" providerId="LiveId" clId="{F0900ACA-E910-4C8A-B2DB-688E9FFCDCDB}" dt="2022-10-27T06:24:57.643" v="627"/>
          <ac:spMkLst>
            <pc:docMk/>
            <pc:sldMk cId="3534202953" sldId="466"/>
            <ac:spMk id="7" creationId="{00000000-0000-0000-0000-000000000000}"/>
          </ac:spMkLst>
        </pc:spChg>
        <pc:spChg chg="mod">
          <ac:chgData name="Waseem Tabbaa" userId="aeb9d9c7e8127aea" providerId="LiveId" clId="{F0900ACA-E910-4C8A-B2DB-688E9FFCDCDB}" dt="2022-10-27T18:51:24.364" v="1476" actId="255"/>
          <ac:spMkLst>
            <pc:docMk/>
            <pc:sldMk cId="3534202953" sldId="466"/>
            <ac:spMk id="13" creationId="{13B39006-118B-D778-3B98-BE926E0FD224}"/>
          </ac:spMkLst>
        </pc:spChg>
        <pc:picChg chg="del mod">
          <ac:chgData name="Waseem Tabbaa" userId="aeb9d9c7e8127aea" providerId="LiveId" clId="{F0900ACA-E910-4C8A-B2DB-688E9FFCDCDB}" dt="2022-10-27T06:25:14.046" v="629" actId="478"/>
          <ac:picMkLst>
            <pc:docMk/>
            <pc:sldMk cId="3534202953" sldId="466"/>
            <ac:picMk id="6" creationId="{00000000-0000-0000-0000-000000000000}"/>
          </ac:picMkLst>
        </pc:picChg>
        <pc:picChg chg="add mod ord">
          <ac:chgData name="Waseem Tabbaa" userId="aeb9d9c7e8127aea" providerId="LiveId" clId="{F0900ACA-E910-4C8A-B2DB-688E9FFCDCDB}" dt="2022-10-27T06:25:19.295" v="631" actId="167"/>
          <ac:picMkLst>
            <pc:docMk/>
            <pc:sldMk cId="3534202953" sldId="466"/>
            <ac:picMk id="9" creationId="{3050C1E4-234A-30C5-1EA2-1BCD30B1DEA2}"/>
          </ac:picMkLst>
        </pc:picChg>
      </pc:sldChg>
      <pc:sldChg chg="modSp add mod">
        <pc:chgData name="Waseem Tabbaa" userId="aeb9d9c7e8127aea" providerId="LiveId" clId="{F0900ACA-E910-4C8A-B2DB-688E9FFCDCDB}" dt="2022-10-27T18:51:34.498" v="1477" actId="255"/>
        <pc:sldMkLst>
          <pc:docMk/>
          <pc:sldMk cId="2071160072" sldId="467"/>
        </pc:sldMkLst>
        <pc:spChg chg="mod">
          <ac:chgData name="Waseem Tabbaa" userId="aeb9d9c7e8127aea" providerId="LiveId" clId="{F0900ACA-E910-4C8A-B2DB-688E9FFCDCDB}" dt="2022-10-27T06:28:17.508" v="651"/>
          <ac:spMkLst>
            <pc:docMk/>
            <pc:sldMk cId="2071160072" sldId="467"/>
            <ac:spMk id="7" creationId="{00000000-0000-0000-0000-000000000000}"/>
          </ac:spMkLst>
        </pc:spChg>
        <pc:spChg chg="mod">
          <ac:chgData name="Waseem Tabbaa" userId="aeb9d9c7e8127aea" providerId="LiveId" clId="{F0900ACA-E910-4C8A-B2DB-688E9FFCDCDB}" dt="2022-10-27T18:51:34.498" v="1477" actId="255"/>
          <ac:spMkLst>
            <pc:docMk/>
            <pc:sldMk cId="2071160072" sldId="467"/>
            <ac:spMk id="13" creationId="{13B39006-118B-D778-3B98-BE926E0FD224}"/>
          </ac:spMkLst>
        </pc:spChg>
      </pc:sldChg>
      <pc:sldChg chg="modSp add mod">
        <pc:chgData name="Waseem Tabbaa" userId="aeb9d9c7e8127aea" providerId="LiveId" clId="{F0900ACA-E910-4C8A-B2DB-688E9FFCDCDB}" dt="2022-10-27T18:51:43.329" v="1479" actId="255"/>
        <pc:sldMkLst>
          <pc:docMk/>
          <pc:sldMk cId="793787822" sldId="468"/>
        </pc:sldMkLst>
        <pc:spChg chg="mod">
          <ac:chgData name="Waseem Tabbaa" userId="aeb9d9c7e8127aea" providerId="LiveId" clId="{F0900ACA-E910-4C8A-B2DB-688E9FFCDCDB}" dt="2022-10-27T17:10:03.395" v="701"/>
          <ac:spMkLst>
            <pc:docMk/>
            <pc:sldMk cId="793787822" sldId="468"/>
            <ac:spMk id="7" creationId="{00000000-0000-0000-0000-000000000000}"/>
          </ac:spMkLst>
        </pc:spChg>
        <pc:spChg chg="mod">
          <ac:chgData name="Waseem Tabbaa" userId="aeb9d9c7e8127aea" providerId="LiveId" clId="{F0900ACA-E910-4C8A-B2DB-688E9FFCDCDB}" dt="2022-10-27T18:51:43.329" v="1479" actId="255"/>
          <ac:spMkLst>
            <pc:docMk/>
            <pc:sldMk cId="793787822" sldId="468"/>
            <ac:spMk id="13" creationId="{13B39006-118B-D778-3B98-BE926E0FD224}"/>
          </ac:spMkLst>
        </pc:spChg>
      </pc:sldChg>
      <pc:sldChg chg="modSp add del mod">
        <pc:chgData name="Waseem Tabbaa" userId="aeb9d9c7e8127aea" providerId="LiveId" clId="{F0900ACA-E910-4C8A-B2DB-688E9FFCDCDB}" dt="2022-10-27T06:33:45.667" v="673" actId="47"/>
        <pc:sldMkLst>
          <pc:docMk/>
          <pc:sldMk cId="1058513730" sldId="468"/>
        </pc:sldMkLst>
        <pc:spChg chg="mod">
          <ac:chgData name="Waseem Tabbaa" userId="aeb9d9c7e8127aea" providerId="LiveId" clId="{F0900ACA-E910-4C8A-B2DB-688E9FFCDCDB}" dt="2022-10-27T06:33:28.372" v="672"/>
          <ac:spMkLst>
            <pc:docMk/>
            <pc:sldMk cId="1058513730" sldId="468"/>
            <ac:spMk id="13" creationId="{13B39006-118B-D778-3B98-BE926E0FD224}"/>
          </ac:spMkLst>
        </pc:spChg>
      </pc:sldChg>
      <pc:sldChg chg="modSp add mod">
        <pc:chgData name="Waseem Tabbaa" userId="aeb9d9c7e8127aea" providerId="LiveId" clId="{F0900ACA-E910-4C8A-B2DB-688E9FFCDCDB}" dt="2022-10-27T18:51:47.830" v="1480" actId="255"/>
        <pc:sldMkLst>
          <pc:docMk/>
          <pc:sldMk cId="680173455" sldId="469"/>
        </pc:sldMkLst>
        <pc:spChg chg="mod">
          <ac:chgData name="Waseem Tabbaa" userId="aeb9d9c7e8127aea" providerId="LiveId" clId="{F0900ACA-E910-4C8A-B2DB-688E9FFCDCDB}" dt="2022-10-27T17:10:36.214" v="711"/>
          <ac:spMkLst>
            <pc:docMk/>
            <pc:sldMk cId="680173455" sldId="469"/>
            <ac:spMk id="7" creationId="{00000000-0000-0000-0000-000000000000}"/>
          </ac:spMkLst>
        </pc:spChg>
        <pc:spChg chg="mod">
          <ac:chgData name="Waseem Tabbaa" userId="aeb9d9c7e8127aea" providerId="LiveId" clId="{F0900ACA-E910-4C8A-B2DB-688E9FFCDCDB}" dt="2022-10-27T18:51:47.830" v="1480" actId="255"/>
          <ac:spMkLst>
            <pc:docMk/>
            <pc:sldMk cId="680173455" sldId="469"/>
            <ac:spMk id="13" creationId="{13B39006-118B-D778-3B98-BE926E0FD224}"/>
          </ac:spMkLst>
        </pc:spChg>
      </pc:sldChg>
      <pc:sldChg chg="modSp add mod">
        <pc:chgData name="Waseem Tabbaa" userId="aeb9d9c7e8127aea" providerId="LiveId" clId="{F0900ACA-E910-4C8A-B2DB-688E9FFCDCDB}" dt="2022-10-27T18:51:53.288" v="1481" actId="255"/>
        <pc:sldMkLst>
          <pc:docMk/>
          <pc:sldMk cId="3551771499" sldId="470"/>
        </pc:sldMkLst>
        <pc:spChg chg="mod">
          <ac:chgData name="Waseem Tabbaa" userId="aeb9d9c7e8127aea" providerId="LiveId" clId="{F0900ACA-E910-4C8A-B2DB-688E9FFCDCDB}" dt="2022-10-27T17:13:13.494" v="736"/>
          <ac:spMkLst>
            <pc:docMk/>
            <pc:sldMk cId="3551771499" sldId="470"/>
            <ac:spMk id="7" creationId="{00000000-0000-0000-0000-000000000000}"/>
          </ac:spMkLst>
        </pc:spChg>
        <pc:spChg chg="mod">
          <ac:chgData name="Waseem Tabbaa" userId="aeb9d9c7e8127aea" providerId="LiveId" clId="{F0900ACA-E910-4C8A-B2DB-688E9FFCDCDB}" dt="2022-10-27T18:51:53.288" v="1481" actId="255"/>
          <ac:spMkLst>
            <pc:docMk/>
            <pc:sldMk cId="3551771499" sldId="470"/>
            <ac:spMk id="13" creationId="{13B39006-118B-D778-3B98-BE926E0FD224}"/>
          </ac:spMkLst>
        </pc:spChg>
      </pc:sldChg>
      <pc:sldChg chg="modSp add mod">
        <pc:chgData name="Waseem Tabbaa" userId="aeb9d9c7e8127aea" providerId="LiveId" clId="{F0900ACA-E910-4C8A-B2DB-688E9FFCDCDB}" dt="2022-10-27T18:51:57.604" v="1482" actId="255"/>
        <pc:sldMkLst>
          <pc:docMk/>
          <pc:sldMk cId="863441749" sldId="471"/>
        </pc:sldMkLst>
        <pc:spChg chg="mod">
          <ac:chgData name="Waseem Tabbaa" userId="aeb9d9c7e8127aea" providerId="LiveId" clId="{F0900ACA-E910-4C8A-B2DB-688E9FFCDCDB}" dt="2022-10-27T17:16:32.427" v="765"/>
          <ac:spMkLst>
            <pc:docMk/>
            <pc:sldMk cId="863441749" sldId="471"/>
            <ac:spMk id="7" creationId="{00000000-0000-0000-0000-000000000000}"/>
          </ac:spMkLst>
        </pc:spChg>
        <pc:spChg chg="mod">
          <ac:chgData name="Waseem Tabbaa" userId="aeb9d9c7e8127aea" providerId="LiveId" clId="{F0900ACA-E910-4C8A-B2DB-688E9FFCDCDB}" dt="2022-10-27T18:51:57.604" v="1482" actId="255"/>
          <ac:spMkLst>
            <pc:docMk/>
            <pc:sldMk cId="863441749" sldId="471"/>
            <ac:spMk id="13" creationId="{13B39006-118B-D778-3B98-BE926E0FD224}"/>
          </ac:spMkLst>
        </pc:spChg>
      </pc:sldChg>
      <pc:sldChg chg="modSp add mod">
        <pc:chgData name="Waseem Tabbaa" userId="aeb9d9c7e8127aea" providerId="LiveId" clId="{F0900ACA-E910-4C8A-B2DB-688E9FFCDCDB}" dt="2022-10-27T18:52:06.033" v="1484" actId="255"/>
        <pc:sldMkLst>
          <pc:docMk/>
          <pc:sldMk cId="2566663226" sldId="472"/>
        </pc:sldMkLst>
        <pc:spChg chg="mod">
          <ac:chgData name="Waseem Tabbaa" userId="aeb9d9c7e8127aea" providerId="LiveId" clId="{F0900ACA-E910-4C8A-B2DB-688E9FFCDCDB}" dt="2022-10-27T18:52:06.033" v="1484" actId="255"/>
          <ac:spMkLst>
            <pc:docMk/>
            <pc:sldMk cId="2566663226" sldId="472"/>
            <ac:spMk id="13" creationId="{13B39006-118B-D778-3B98-BE926E0FD224}"/>
          </ac:spMkLst>
        </pc:spChg>
      </pc:sldChg>
      <pc:sldChg chg="modSp add mod">
        <pc:chgData name="Waseem Tabbaa" userId="aeb9d9c7e8127aea" providerId="LiveId" clId="{F0900ACA-E910-4C8A-B2DB-688E9FFCDCDB}" dt="2022-10-27T18:52:12.064" v="1486" actId="255"/>
        <pc:sldMkLst>
          <pc:docMk/>
          <pc:sldMk cId="2612504166" sldId="473"/>
        </pc:sldMkLst>
        <pc:spChg chg="mod">
          <ac:chgData name="Waseem Tabbaa" userId="aeb9d9c7e8127aea" providerId="LiveId" clId="{F0900ACA-E910-4C8A-B2DB-688E9FFCDCDB}" dt="2022-10-27T17:27:28.258" v="880"/>
          <ac:spMkLst>
            <pc:docMk/>
            <pc:sldMk cId="2612504166" sldId="473"/>
            <ac:spMk id="7" creationId="{00000000-0000-0000-0000-000000000000}"/>
          </ac:spMkLst>
        </pc:spChg>
        <pc:spChg chg="mod">
          <ac:chgData name="Waseem Tabbaa" userId="aeb9d9c7e8127aea" providerId="LiveId" clId="{F0900ACA-E910-4C8A-B2DB-688E9FFCDCDB}" dt="2022-10-27T18:52:12.064" v="1486" actId="255"/>
          <ac:spMkLst>
            <pc:docMk/>
            <pc:sldMk cId="2612504166" sldId="473"/>
            <ac:spMk id="13" creationId="{13B39006-118B-D778-3B98-BE926E0FD224}"/>
          </ac:spMkLst>
        </pc:spChg>
      </pc:sldChg>
      <pc:sldChg chg="delSp modSp add del mod">
        <pc:chgData name="Waseem Tabbaa" userId="aeb9d9c7e8127aea" providerId="LiveId" clId="{F0900ACA-E910-4C8A-B2DB-688E9FFCDCDB}" dt="2022-10-27T17:25:59.676" v="860" actId="47"/>
        <pc:sldMkLst>
          <pc:docMk/>
          <pc:sldMk cId="3721258564" sldId="473"/>
        </pc:sldMkLst>
        <pc:spChg chg="del mod">
          <ac:chgData name="Waseem Tabbaa" userId="aeb9d9c7e8127aea" providerId="LiveId" clId="{F0900ACA-E910-4C8A-B2DB-688E9FFCDCDB}" dt="2022-10-27T17:24:59.910" v="817"/>
          <ac:spMkLst>
            <pc:docMk/>
            <pc:sldMk cId="3721258564" sldId="473"/>
            <ac:spMk id="13" creationId="{13B39006-118B-D778-3B98-BE926E0FD224}"/>
          </ac:spMkLst>
        </pc:spChg>
      </pc:sldChg>
      <pc:sldChg chg="modSp add mod">
        <pc:chgData name="Waseem Tabbaa" userId="aeb9d9c7e8127aea" providerId="LiveId" clId="{F0900ACA-E910-4C8A-B2DB-688E9FFCDCDB}" dt="2022-10-27T18:52:19.867" v="1488" actId="255"/>
        <pc:sldMkLst>
          <pc:docMk/>
          <pc:sldMk cId="3698514182" sldId="474"/>
        </pc:sldMkLst>
        <pc:spChg chg="mod">
          <ac:chgData name="Waseem Tabbaa" userId="aeb9d9c7e8127aea" providerId="LiveId" clId="{F0900ACA-E910-4C8A-B2DB-688E9FFCDCDB}" dt="2022-10-27T18:52:19.867" v="1488" actId="255"/>
          <ac:spMkLst>
            <pc:docMk/>
            <pc:sldMk cId="3698514182" sldId="474"/>
            <ac:spMk id="13" creationId="{13B39006-118B-D778-3B98-BE926E0FD224}"/>
          </ac:spMkLst>
        </pc:spChg>
      </pc:sldChg>
      <pc:sldChg chg="modSp add mod">
        <pc:chgData name="Waseem Tabbaa" userId="aeb9d9c7e8127aea" providerId="LiveId" clId="{F0900ACA-E910-4C8A-B2DB-688E9FFCDCDB}" dt="2022-10-27T18:52:26.582" v="1490" actId="255"/>
        <pc:sldMkLst>
          <pc:docMk/>
          <pc:sldMk cId="3357419471" sldId="475"/>
        </pc:sldMkLst>
        <pc:spChg chg="mod">
          <ac:chgData name="Waseem Tabbaa" userId="aeb9d9c7e8127aea" providerId="LiveId" clId="{F0900ACA-E910-4C8A-B2DB-688E9FFCDCDB}" dt="2022-10-27T17:34:36.047" v="942"/>
          <ac:spMkLst>
            <pc:docMk/>
            <pc:sldMk cId="3357419471" sldId="475"/>
            <ac:spMk id="7" creationId="{00000000-0000-0000-0000-000000000000}"/>
          </ac:spMkLst>
        </pc:spChg>
        <pc:spChg chg="mod">
          <ac:chgData name="Waseem Tabbaa" userId="aeb9d9c7e8127aea" providerId="LiveId" clId="{F0900ACA-E910-4C8A-B2DB-688E9FFCDCDB}" dt="2022-10-27T18:52:26.582" v="1490" actId="255"/>
          <ac:spMkLst>
            <pc:docMk/>
            <pc:sldMk cId="3357419471" sldId="475"/>
            <ac:spMk id="13" creationId="{13B39006-118B-D778-3B98-BE926E0FD224}"/>
          </ac:spMkLst>
        </pc:spChg>
      </pc:sldChg>
      <pc:sldChg chg="modSp add mod">
        <pc:chgData name="Waseem Tabbaa" userId="aeb9d9c7e8127aea" providerId="LiveId" clId="{F0900ACA-E910-4C8A-B2DB-688E9FFCDCDB}" dt="2022-10-27T18:52:34.775" v="1492" actId="255"/>
        <pc:sldMkLst>
          <pc:docMk/>
          <pc:sldMk cId="1575824322" sldId="476"/>
        </pc:sldMkLst>
        <pc:spChg chg="mod">
          <ac:chgData name="Waseem Tabbaa" userId="aeb9d9c7e8127aea" providerId="LiveId" clId="{F0900ACA-E910-4C8A-B2DB-688E9FFCDCDB}" dt="2022-10-27T17:37:07.084" v="977" actId="20577"/>
          <ac:spMkLst>
            <pc:docMk/>
            <pc:sldMk cId="1575824322" sldId="476"/>
            <ac:spMk id="7" creationId="{00000000-0000-0000-0000-000000000000}"/>
          </ac:spMkLst>
        </pc:spChg>
        <pc:spChg chg="mod">
          <ac:chgData name="Waseem Tabbaa" userId="aeb9d9c7e8127aea" providerId="LiveId" clId="{F0900ACA-E910-4C8A-B2DB-688E9FFCDCDB}" dt="2022-10-27T18:52:34.775" v="1492" actId="255"/>
          <ac:spMkLst>
            <pc:docMk/>
            <pc:sldMk cId="1575824322" sldId="476"/>
            <ac:spMk id="13" creationId="{13B39006-118B-D778-3B98-BE926E0FD224}"/>
          </ac:spMkLst>
        </pc:spChg>
      </pc:sldChg>
      <pc:sldChg chg="add del">
        <pc:chgData name="Waseem Tabbaa" userId="aeb9d9c7e8127aea" providerId="LiveId" clId="{F0900ACA-E910-4C8A-B2DB-688E9FFCDCDB}" dt="2022-10-27T17:46:11.842" v="996" actId="47"/>
        <pc:sldMkLst>
          <pc:docMk/>
          <pc:sldMk cId="1297394854" sldId="477"/>
        </pc:sldMkLst>
      </pc:sldChg>
      <pc:sldChg chg="modSp add mod">
        <pc:chgData name="Waseem Tabbaa" userId="aeb9d9c7e8127aea" providerId="LiveId" clId="{F0900ACA-E910-4C8A-B2DB-688E9FFCDCDB}" dt="2022-10-27T18:52:40.726" v="1494" actId="255"/>
        <pc:sldMkLst>
          <pc:docMk/>
          <pc:sldMk cId="2338348772" sldId="477"/>
        </pc:sldMkLst>
        <pc:spChg chg="mod">
          <ac:chgData name="Waseem Tabbaa" userId="aeb9d9c7e8127aea" providerId="LiveId" clId="{F0900ACA-E910-4C8A-B2DB-688E9FFCDCDB}" dt="2022-10-27T17:46:43.929" v="1006"/>
          <ac:spMkLst>
            <pc:docMk/>
            <pc:sldMk cId="2338348772" sldId="477"/>
            <ac:spMk id="7" creationId="{00000000-0000-0000-0000-000000000000}"/>
          </ac:spMkLst>
        </pc:spChg>
        <pc:spChg chg="mod">
          <ac:chgData name="Waseem Tabbaa" userId="aeb9d9c7e8127aea" providerId="LiveId" clId="{F0900ACA-E910-4C8A-B2DB-688E9FFCDCDB}" dt="2022-10-27T18:52:40.726" v="1494" actId="255"/>
          <ac:spMkLst>
            <pc:docMk/>
            <pc:sldMk cId="2338348772" sldId="477"/>
            <ac:spMk id="13" creationId="{13B39006-118B-D778-3B98-BE926E0FD224}"/>
          </ac:spMkLst>
        </pc:spChg>
      </pc:sldChg>
      <pc:sldChg chg="add del">
        <pc:chgData name="Waseem Tabbaa" userId="aeb9d9c7e8127aea" providerId="LiveId" clId="{F0900ACA-E910-4C8A-B2DB-688E9FFCDCDB}" dt="2022-10-27T17:46:12.594" v="997" actId="47"/>
        <pc:sldMkLst>
          <pc:docMk/>
          <pc:sldMk cId="2629998983" sldId="478"/>
        </pc:sldMkLst>
      </pc:sldChg>
      <pc:sldChg chg="modSp add mod">
        <pc:chgData name="Waseem Tabbaa" userId="aeb9d9c7e8127aea" providerId="LiveId" clId="{F0900ACA-E910-4C8A-B2DB-688E9FFCDCDB}" dt="2022-10-27T18:52:47.787" v="1496" actId="255"/>
        <pc:sldMkLst>
          <pc:docMk/>
          <pc:sldMk cId="3522445926" sldId="478"/>
        </pc:sldMkLst>
        <pc:spChg chg="mod">
          <ac:chgData name="Waseem Tabbaa" userId="aeb9d9c7e8127aea" providerId="LiveId" clId="{F0900ACA-E910-4C8A-B2DB-688E9FFCDCDB}" dt="2022-10-27T17:47:09.488" v="1013"/>
          <ac:spMkLst>
            <pc:docMk/>
            <pc:sldMk cId="3522445926" sldId="478"/>
            <ac:spMk id="7" creationId="{00000000-0000-0000-0000-000000000000}"/>
          </ac:spMkLst>
        </pc:spChg>
        <pc:spChg chg="mod">
          <ac:chgData name="Waseem Tabbaa" userId="aeb9d9c7e8127aea" providerId="LiveId" clId="{F0900ACA-E910-4C8A-B2DB-688E9FFCDCDB}" dt="2022-10-27T18:52:47.787" v="1496" actId="255"/>
          <ac:spMkLst>
            <pc:docMk/>
            <pc:sldMk cId="3522445926" sldId="478"/>
            <ac:spMk id="13" creationId="{13B39006-118B-D778-3B98-BE926E0FD224}"/>
          </ac:spMkLst>
        </pc:spChg>
        <pc:picChg chg="mod">
          <ac:chgData name="Waseem Tabbaa" userId="aeb9d9c7e8127aea" providerId="LiveId" clId="{F0900ACA-E910-4C8A-B2DB-688E9FFCDCDB}" dt="2022-10-27T17:56:17.258" v="1020" actId="14100"/>
          <ac:picMkLst>
            <pc:docMk/>
            <pc:sldMk cId="3522445926" sldId="478"/>
            <ac:picMk id="9" creationId="{3050C1E4-234A-30C5-1EA2-1BCD30B1DEA2}"/>
          </ac:picMkLst>
        </pc:picChg>
      </pc:sldChg>
      <pc:sldChg chg="modSp add mod">
        <pc:chgData name="Waseem Tabbaa" userId="aeb9d9c7e8127aea" providerId="LiveId" clId="{F0900ACA-E910-4C8A-B2DB-688E9FFCDCDB}" dt="2022-10-27T18:52:54.117" v="1497" actId="255"/>
        <pc:sldMkLst>
          <pc:docMk/>
          <pc:sldMk cId="3790039891" sldId="479"/>
        </pc:sldMkLst>
        <pc:spChg chg="mod">
          <ac:chgData name="Waseem Tabbaa" userId="aeb9d9c7e8127aea" providerId="LiveId" clId="{F0900ACA-E910-4C8A-B2DB-688E9FFCDCDB}" dt="2022-10-27T18:52:54.117" v="1497" actId="255"/>
          <ac:spMkLst>
            <pc:docMk/>
            <pc:sldMk cId="3790039891" sldId="479"/>
            <ac:spMk id="13" creationId="{13B39006-118B-D778-3B98-BE926E0FD224}"/>
          </ac:spMkLst>
        </pc:spChg>
      </pc:sldChg>
      <pc:sldChg chg="add del">
        <pc:chgData name="Waseem Tabbaa" userId="aeb9d9c7e8127aea" providerId="LiveId" clId="{F0900ACA-E910-4C8A-B2DB-688E9FFCDCDB}" dt="2022-10-27T17:46:13.410" v="998" actId="47"/>
        <pc:sldMkLst>
          <pc:docMk/>
          <pc:sldMk cId="3991722778" sldId="479"/>
        </pc:sldMkLst>
      </pc:sldChg>
      <pc:sldChg chg="add del">
        <pc:chgData name="Waseem Tabbaa" userId="aeb9d9c7e8127aea" providerId="LiveId" clId="{F0900ACA-E910-4C8A-B2DB-688E9FFCDCDB}" dt="2022-10-27T17:46:14.364" v="999" actId="47"/>
        <pc:sldMkLst>
          <pc:docMk/>
          <pc:sldMk cId="443468591" sldId="480"/>
        </pc:sldMkLst>
      </pc:sldChg>
      <pc:sldChg chg="modSp add mod">
        <pc:chgData name="Waseem Tabbaa" userId="aeb9d9c7e8127aea" providerId="LiveId" clId="{F0900ACA-E910-4C8A-B2DB-688E9FFCDCDB}" dt="2022-10-27T18:53:01.868" v="1499" actId="255"/>
        <pc:sldMkLst>
          <pc:docMk/>
          <pc:sldMk cId="1074936684" sldId="480"/>
        </pc:sldMkLst>
        <pc:spChg chg="mod">
          <ac:chgData name="Waseem Tabbaa" userId="aeb9d9c7e8127aea" providerId="LiveId" clId="{F0900ACA-E910-4C8A-B2DB-688E9FFCDCDB}" dt="2022-10-27T18:03:15.710" v="1069"/>
          <ac:spMkLst>
            <pc:docMk/>
            <pc:sldMk cId="1074936684" sldId="480"/>
            <ac:spMk id="7" creationId="{00000000-0000-0000-0000-000000000000}"/>
          </ac:spMkLst>
        </pc:spChg>
        <pc:spChg chg="mod">
          <ac:chgData name="Waseem Tabbaa" userId="aeb9d9c7e8127aea" providerId="LiveId" clId="{F0900ACA-E910-4C8A-B2DB-688E9FFCDCDB}" dt="2022-10-27T18:53:01.868" v="1499" actId="255"/>
          <ac:spMkLst>
            <pc:docMk/>
            <pc:sldMk cId="1074936684" sldId="480"/>
            <ac:spMk id="13" creationId="{13B39006-118B-D778-3B98-BE926E0FD224}"/>
          </ac:spMkLst>
        </pc:spChg>
      </pc:sldChg>
      <pc:sldChg chg="add del">
        <pc:chgData name="Waseem Tabbaa" userId="aeb9d9c7e8127aea" providerId="LiveId" clId="{F0900ACA-E910-4C8A-B2DB-688E9FFCDCDB}" dt="2022-10-27T17:46:15.791" v="1000" actId="47"/>
        <pc:sldMkLst>
          <pc:docMk/>
          <pc:sldMk cId="2784574864" sldId="481"/>
        </pc:sldMkLst>
      </pc:sldChg>
      <pc:sldChg chg="modSp add mod">
        <pc:chgData name="Waseem Tabbaa" userId="aeb9d9c7e8127aea" providerId="LiveId" clId="{F0900ACA-E910-4C8A-B2DB-688E9FFCDCDB}" dt="2022-10-27T18:53:11.872" v="1501" actId="255"/>
        <pc:sldMkLst>
          <pc:docMk/>
          <pc:sldMk cId="3133755790" sldId="481"/>
        </pc:sldMkLst>
        <pc:spChg chg="mod">
          <ac:chgData name="Waseem Tabbaa" userId="aeb9d9c7e8127aea" providerId="LiveId" clId="{F0900ACA-E910-4C8A-B2DB-688E9FFCDCDB}" dt="2022-10-27T18:03:44.721" v="1079"/>
          <ac:spMkLst>
            <pc:docMk/>
            <pc:sldMk cId="3133755790" sldId="481"/>
            <ac:spMk id="7" creationId="{00000000-0000-0000-0000-000000000000}"/>
          </ac:spMkLst>
        </pc:spChg>
        <pc:spChg chg="mod">
          <ac:chgData name="Waseem Tabbaa" userId="aeb9d9c7e8127aea" providerId="LiveId" clId="{F0900ACA-E910-4C8A-B2DB-688E9FFCDCDB}" dt="2022-10-27T18:53:11.872" v="1501" actId="255"/>
          <ac:spMkLst>
            <pc:docMk/>
            <pc:sldMk cId="3133755790" sldId="481"/>
            <ac:spMk id="13" creationId="{13B39006-118B-D778-3B98-BE926E0FD224}"/>
          </ac:spMkLst>
        </pc:spChg>
      </pc:sldChg>
      <pc:sldChg chg="modSp add mod">
        <pc:chgData name="Waseem Tabbaa" userId="aeb9d9c7e8127aea" providerId="LiveId" clId="{F0900ACA-E910-4C8A-B2DB-688E9FFCDCDB}" dt="2022-10-27T18:53:24.264" v="1505" actId="255"/>
        <pc:sldMkLst>
          <pc:docMk/>
          <pc:sldMk cId="3765205702" sldId="482"/>
        </pc:sldMkLst>
        <pc:spChg chg="mod">
          <ac:chgData name="Waseem Tabbaa" userId="aeb9d9c7e8127aea" providerId="LiveId" clId="{F0900ACA-E910-4C8A-B2DB-688E9FFCDCDB}" dt="2022-10-27T18:04:23.714" v="1090" actId="20577"/>
          <ac:spMkLst>
            <pc:docMk/>
            <pc:sldMk cId="3765205702" sldId="482"/>
            <ac:spMk id="7" creationId="{00000000-0000-0000-0000-000000000000}"/>
          </ac:spMkLst>
        </pc:spChg>
        <pc:spChg chg="mod">
          <ac:chgData name="Waseem Tabbaa" userId="aeb9d9c7e8127aea" providerId="LiveId" clId="{F0900ACA-E910-4C8A-B2DB-688E9FFCDCDB}" dt="2022-10-27T18:53:24.264" v="1505" actId="255"/>
          <ac:spMkLst>
            <pc:docMk/>
            <pc:sldMk cId="3765205702" sldId="482"/>
            <ac:spMk id="13" creationId="{13B39006-118B-D778-3B98-BE926E0FD224}"/>
          </ac:spMkLst>
        </pc:spChg>
      </pc:sldChg>
      <pc:sldChg chg="modSp add mod">
        <pc:chgData name="Waseem Tabbaa" userId="aeb9d9c7e8127aea" providerId="LiveId" clId="{F0900ACA-E910-4C8A-B2DB-688E9FFCDCDB}" dt="2022-10-27T18:53:35.124" v="1507" actId="255"/>
        <pc:sldMkLst>
          <pc:docMk/>
          <pc:sldMk cId="1154284843" sldId="483"/>
        </pc:sldMkLst>
        <pc:spChg chg="mod">
          <ac:chgData name="Waseem Tabbaa" userId="aeb9d9c7e8127aea" providerId="LiveId" clId="{F0900ACA-E910-4C8A-B2DB-688E9FFCDCDB}" dt="2022-10-27T18:04:50.587" v="1100"/>
          <ac:spMkLst>
            <pc:docMk/>
            <pc:sldMk cId="1154284843" sldId="483"/>
            <ac:spMk id="7" creationId="{00000000-0000-0000-0000-000000000000}"/>
          </ac:spMkLst>
        </pc:spChg>
        <pc:spChg chg="mod">
          <ac:chgData name="Waseem Tabbaa" userId="aeb9d9c7e8127aea" providerId="LiveId" clId="{F0900ACA-E910-4C8A-B2DB-688E9FFCDCDB}" dt="2022-10-27T18:53:35.124" v="1507" actId="255"/>
          <ac:spMkLst>
            <pc:docMk/>
            <pc:sldMk cId="1154284843" sldId="483"/>
            <ac:spMk id="13" creationId="{13B39006-118B-D778-3B98-BE926E0FD224}"/>
          </ac:spMkLst>
        </pc:spChg>
      </pc:sldChg>
      <pc:sldChg chg="delSp modSp add mod">
        <pc:chgData name="Waseem Tabbaa" userId="aeb9d9c7e8127aea" providerId="LiveId" clId="{F0900ACA-E910-4C8A-B2DB-688E9FFCDCDB}" dt="2022-10-27T18:50:06.955" v="1461" actId="255"/>
        <pc:sldMkLst>
          <pc:docMk/>
          <pc:sldMk cId="3047934104" sldId="484"/>
        </pc:sldMkLst>
        <pc:spChg chg="mod">
          <ac:chgData name="Waseem Tabbaa" userId="aeb9d9c7e8127aea" providerId="LiveId" clId="{F0900ACA-E910-4C8A-B2DB-688E9FFCDCDB}" dt="2022-10-27T18:50:06.955" v="1461" actId="255"/>
          <ac:spMkLst>
            <pc:docMk/>
            <pc:sldMk cId="3047934104" sldId="484"/>
            <ac:spMk id="10" creationId="{B70C9BD1-AF2F-F2B1-FE52-AB70AB6BFB98}"/>
          </ac:spMkLst>
        </pc:spChg>
        <pc:picChg chg="del">
          <ac:chgData name="Waseem Tabbaa" userId="aeb9d9c7e8127aea" providerId="LiveId" clId="{F0900ACA-E910-4C8A-B2DB-688E9FFCDCDB}" dt="2022-10-27T18:34:23.903" v="1353" actId="478"/>
          <ac:picMkLst>
            <pc:docMk/>
            <pc:sldMk cId="3047934104" sldId="484"/>
            <ac:picMk id="3" creationId="{00000000-0000-0000-0000-000000000000}"/>
          </ac:picMkLst>
        </pc:picChg>
      </pc:sldChg>
      <pc:sldChg chg="addSp delSp modSp add mod">
        <pc:chgData name="Waseem Tabbaa" userId="aeb9d9c7e8127aea" providerId="LiveId" clId="{F0900ACA-E910-4C8A-B2DB-688E9FFCDCDB}" dt="2022-10-27T18:49:32.090" v="1455" actId="255"/>
        <pc:sldMkLst>
          <pc:docMk/>
          <pc:sldMk cId="1331425806" sldId="485"/>
        </pc:sldMkLst>
        <pc:spChg chg="mod">
          <ac:chgData name="Waseem Tabbaa" userId="aeb9d9c7e8127aea" providerId="LiveId" clId="{F0900ACA-E910-4C8A-B2DB-688E9FFCDCDB}" dt="2022-10-27T18:49:32.090" v="1455" actId="255"/>
          <ac:spMkLst>
            <pc:docMk/>
            <pc:sldMk cId="1331425806" sldId="485"/>
            <ac:spMk id="10" creationId="{B70C9BD1-AF2F-F2B1-FE52-AB70AB6BFB98}"/>
          </ac:spMkLst>
        </pc:spChg>
        <pc:graphicFrameChg chg="add del mod">
          <ac:chgData name="Waseem Tabbaa" userId="aeb9d9c7e8127aea" providerId="LiveId" clId="{F0900ACA-E910-4C8A-B2DB-688E9FFCDCDB}" dt="2022-10-27T18:35:29.876" v="1364" actId="478"/>
          <ac:graphicFrameMkLst>
            <pc:docMk/>
            <pc:sldMk cId="1331425806" sldId="485"/>
            <ac:graphicFrameMk id="13" creationId="{EDA5D77E-8258-4319-D98A-E88AEDC8A79D}"/>
          </ac:graphicFrameMkLst>
        </pc:graphicFrameChg>
        <pc:picChg chg="add del mod">
          <ac:chgData name="Waseem Tabbaa" userId="aeb9d9c7e8127aea" providerId="LiveId" clId="{F0900ACA-E910-4C8A-B2DB-688E9FFCDCDB}" dt="2022-10-27T18:35:12.652" v="1360" actId="21"/>
          <ac:picMkLst>
            <pc:docMk/>
            <pc:sldMk cId="1331425806" sldId="485"/>
            <ac:picMk id="12" creationId="{D483CBF2-E5CF-FFCF-F91E-9F0206D9A9B6}"/>
          </ac:picMkLst>
        </pc:picChg>
        <pc:picChg chg="add del mod">
          <ac:chgData name="Waseem Tabbaa" userId="aeb9d9c7e8127aea" providerId="LiveId" clId="{F0900ACA-E910-4C8A-B2DB-688E9FFCDCDB}" dt="2022-10-27T18:35:21.568" v="1363" actId="21"/>
          <ac:picMkLst>
            <pc:docMk/>
            <pc:sldMk cId="1331425806" sldId="485"/>
            <ac:picMk id="14" creationId="{D468192F-96F6-BAEE-52FB-46C86E7D7D73}"/>
          </ac:picMkLst>
        </pc:picChg>
        <pc:picChg chg="add mod">
          <ac:chgData name="Waseem Tabbaa" userId="aeb9d9c7e8127aea" providerId="LiveId" clId="{F0900ACA-E910-4C8A-B2DB-688E9FFCDCDB}" dt="2022-10-27T18:35:31.420" v="1365"/>
          <ac:picMkLst>
            <pc:docMk/>
            <pc:sldMk cId="1331425806" sldId="485"/>
            <ac:picMk id="15" creationId="{DBAFC9B6-C911-AFDA-38D6-117E36C0598D}"/>
          </ac:picMkLst>
        </pc:picChg>
      </pc:sldChg>
      <pc:sldChg chg="delSp modSp add mod">
        <pc:chgData name="Waseem Tabbaa" userId="aeb9d9c7e8127aea" providerId="LiveId" clId="{F0900ACA-E910-4C8A-B2DB-688E9FFCDCDB}" dt="2022-10-27T18:49:39.766" v="1457" actId="255"/>
        <pc:sldMkLst>
          <pc:docMk/>
          <pc:sldMk cId="1124083205" sldId="486"/>
        </pc:sldMkLst>
        <pc:spChg chg="mod">
          <ac:chgData name="Waseem Tabbaa" userId="aeb9d9c7e8127aea" providerId="LiveId" clId="{F0900ACA-E910-4C8A-B2DB-688E9FFCDCDB}" dt="2022-10-27T18:49:39.766" v="1457" actId="255"/>
          <ac:spMkLst>
            <pc:docMk/>
            <pc:sldMk cId="1124083205" sldId="486"/>
            <ac:spMk id="10" creationId="{B70C9BD1-AF2F-F2B1-FE52-AB70AB6BFB98}"/>
          </ac:spMkLst>
        </pc:spChg>
        <pc:picChg chg="del">
          <ac:chgData name="Waseem Tabbaa" userId="aeb9d9c7e8127aea" providerId="LiveId" clId="{F0900ACA-E910-4C8A-B2DB-688E9FFCDCDB}" dt="2022-10-27T18:34:30.106" v="1355" actId="478"/>
          <ac:picMkLst>
            <pc:docMk/>
            <pc:sldMk cId="1124083205" sldId="486"/>
            <ac:picMk id="3" creationId="{00000000-0000-0000-0000-000000000000}"/>
          </ac:picMkLst>
        </pc:picChg>
      </pc:sldChg>
      <pc:sldChg chg="delSp modSp add mod">
        <pc:chgData name="Waseem Tabbaa" userId="aeb9d9c7e8127aea" providerId="LiveId" clId="{F0900ACA-E910-4C8A-B2DB-688E9FFCDCDB}" dt="2022-10-27T18:49:50.238" v="1459" actId="255"/>
        <pc:sldMkLst>
          <pc:docMk/>
          <pc:sldMk cId="3619628455" sldId="487"/>
        </pc:sldMkLst>
        <pc:spChg chg="mod">
          <ac:chgData name="Waseem Tabbaa" userId="aeb9d9c7e8127aea" providerId="LiveId" clId="{F0900ACA-E910-4C8A-B2DB-688E9FFCDCDB}" dt="2022-10-27T18:49:50.238" v="1459" actId="255"/>
          <ac:spMkLst>
            <pc:docMk/>
            <pc:sldMk cId="3619628455" sldId="487"/>
            <ac:spMk id="10" creationId="{B70C9BD1-AF2F-F2B1-FE52-AB70AB6BFB98}"/>
          </ac:spMkLst>
        </pc:spChg>
        <pc:picChg chg="del">
          <ac:chgData name="Waseem Tabbaa" userId="aeb9d9c7e8127aea" providerId="LiveId" clId="{F0900ACA-E910-4C8A-B2DB-688E9FFCDCDB}" dt="2022-10-27T18:34:26.359" v="1354" actId="478"/>
          <ac:picMkLst>
            <pc:docMk/>
            <pc:sldMk cId="3619628455" sldId="487"/>
            <ac:picMk id="3" creationId="{00000000-0000-0000-0000-000000000000}"/>
          </ac:picMkLst>
        </pc:picChg>
      </pc:sldChg>
      <pc:sldChg chg="delSp modSp add mod">
        <pc:chgData name="Waseem Tabbaa" userId="aeb9d9c7e8127aea" providerId="LiveId" clId="{F0900ACA-E910-4C8A-B2DB-688E9FFCDCDB}" dt="2022-10-27T18:50:13.889" v="1463" actId="255"/>
        <pc:sldMkLst>
          <pc:docMk/>
          <pc:sldMk cId="3092335328" sldId="488"/>
        </pc:sldMkLst>
        <pc:spChg chg="mod">
          <ac:chgData name="Waseem Tabbaa" userId="aeb9d9c7e8127aea" providerId="LiveId" clId="{F0900ACA-E910-4C8A-B2DB-688E9FFCDCDB}" dt="2022-10-27T18:50:13.889" v="1463" actId="255"/>
          <ac:spMkLst>
            <pc:docMk/>
            <pc:sldMk cId="3092335328" sldId="488"/>
            <ac:spMk id="10" creationId="{B70C9BD1-AF2F-F2B1-FE52-AB70AB6BFB98}"/>
          </ac:spMkLst>
        </pc:spChg>
        <pc:picChg chg="del mod">
          <ac:chgData name="Waseem Tabbaa" userId="aeb9d9c7e8127aea" providerId="LiveId" clId="{F0900ACA-E910-4C8A-B2DB-688E9FFCDCDB}" dt="2022-10-27T18:34:14.493" v="1352" actId="478"/>
          <ac:picMkLst>
            <pc:docMk/>
            <pc:sldMk cId="3092335328" sldId="488"/>
            <ac:picMk id="3" creationId="{00000000-0000-0000-0000-000000000000}"/>
          </ac:picMkLst>
        </pc:picChg>
        <pc:picChg chg="mod">
          <ac:chgData name="Waseem Tabbaa" userId="aeb9d9c7e8127aea" providerId="LiveId" clId="{F0900ACA-E910-4C8A-B2DB-688E9FFCDCDB}" dt="2022-10-27T18:34:10.801" v="1350" actId="1076"/>
          <ac:picMkLst>
            <pc:docMk/>
            <pc:sldMk cId="3092335328" sldId="488"/>
            <ac:picMk id="6" creationId="{00000000-0000-0000-0000-000000000000}"/>
          </ac:picMkLst>
        </pc:picChg>
      </pc:sldChg>
      <pc:sldChg chg="modSp add mod">
        <pc:chgData name="Waseem Tabbaa" userId="aeb9d9c7e8127aea" providerId="LiveId" clId="{F0900ACA-E910-4C8A-B2DB-688E9FFCDCDB}" dt="2022-10-27T18:50:29.119" v="1467" actId="255"/>
        <pc:sldMkLst>
          <pc:docMk/>
          <pc:sldMk cId="1094947144" sldId="489"/>
        </pc:sldMkLst>
        <pc:spChg chg="mod">
          <ac:chgData name="Waseem Tabbaa" userId="aeb9d9c7e8127aea" providerId="LiveId" clId="{F0900ACA-E910-4C8A-B2DB-688E9FFCDCDB}" dt="2022-10-27T18:50:29.119" v="1467" actId="255"/>
          <ac:spMkLst>
            <pc:docMk/>
            <pc:sldMk cId="1094947144" sldId="489"/>
            <ac:spMk id="13" creationId="{13B39006-118B-D778-3B98-BE926E0FD224}"/>
          </ac:spMkLst>
        </pc:spChg>
      </pc:sldChg>
      <pc:sldChg chg="modSp add mod">
        <pc:chgData name="Waseem Tabbaa" userId="aeb9d9c7e8127aea" providerId="LiveId" clId="{F0900ACA-E910-4C8A-B2DB-688E9FFCDCDB}" dt="2022-10-27T18:33:36.464" v="1348" actId="6549"/>
        <pc:sldMkLst>
          <pc:docMk/>
          <pc:sldMk cId="269368201" sldId="490"/>
        </pc:sldMkLst>
        <pc:spChg chg="mod">
          <ac:chgData name="Waseem Tabbaa" userId="aeb9d9c7e8127aea" providerId="LiveId" clId="{F0900ACA-E910-4C8A-B2DB-688E9FFCDCDB}" dt="2022-10-27T18:33:36.464" v="1348" actId="6549"/>
          <ac:spMkLst>
            <pc:docMk/>
            <pc:sldMk cId="269368201" sldId="490"/>
            <ac:spMk id="13" creationId="{13B39006-118B-D778-3B98-BE926E0FD224}"/>
          </ac:spMkLst>
        </pc:spChg>
      </pc:sldChg>
      <pc:sldChg chg="modSp add mod">
        <pc:chgData name="Waseem Tabbaa" userId="aeb9d9c7e8127aea" providerId="LiveId" clId="{F0900ACA-E910-4C8A-B2DB-688E9FFCDCDB}" dt="2022-10-27T18:53:46.578" v="1509" actId="255"/>
        <pc:sldMkLst>
          <pc:docMk/>
          <pc:sldMk cId="1765435800" sldId="491"/>
        </pc:sldMkLst>
        <pc:spChg chg="mod">
          <ac:chgData name="Waseem Tabbaa" userId="aeb9d9c7e8127aea" providerId="LiveId" clId="{F0900ACA-E910-4C8A-B2DB-688E9FFCDCDB}" dt="2022-10-27T18:53:46.578" v="1509" actId="255"/>
          <ac:spMkLst>
            <pc:docMk/>
            <pc:sldMk cId="1765435800" sldId="491"/>
            <ac:spMk id="13" creationId="{13B39006-118B-D778-3B98-BE926E0FD224}"/>
          </ac:spMkLst>
        </pc:spChg>
      </pc:sldChg>
      <pc:sldMasterChg chg="new del mod addSldLayout delSldLayout">
        <pc:chgData name="Waseem Tabbaa" userId="aeb9d9c7e8127aea" providerId="LiveId" clId="{F0900ACA-E910-4C8A-B2DB-688E9FFCDCDB}" dt="2022-10-27T05:35:39.536" v="285" actId="2696"/>
        <pc:sldMasterMkLst>
          <pc:docMk/>
          <pc:sldMasterMk cId="1017393501" sldId="2147483660"/>
        </pc:sldMasterMkLst>
        <pc:sldLayoutChg chg="new del replId">
          <pc:chgData name="Waseem Tabbaa" userId="aeb9d9c7e8127aea" providerId="LiveId" clId="{F0900ACA-E910-4C8A-B2DB-688E9FFCDCDB}" dt="2022-10-27T05:35:39.426" v="274" actId="2696"/>
          <pc:sldLayoutMkLst>
            <pc:docMk/>
            <pc:sldMasterMk cId="1017393501" sldId="2147483660"/>
            <pc:sldLayoutMk cId="1771593750" sldId="2147483661"/>
          </pc:sldLayoutMkLst>
        </pc:sldLayoutChg>
        <pc:sldLayoutChg chg="new del replId">
          <pc:chgData name="Waseem Tabbaa" userId="aeb9d9c7e8127aea" providerId="LiveId" clId="{F0900ACA-E910-4C8A-B2DB-688E9FFCDCDB}" dt="2022-10-27T05:35:39.447" v="275" actId="2696"/>
          <pc:sldLayoutMkLst>
            <pc:docMk/>
            <pc:sldMasterMk cId="1017393501" sldId="2147483660"/>
            <pc:sldLayoutMk cId="669923376" sldId="2147483662"/>
          </pc:sldLayoutMkLst>
        </pc:sldLayoutChg>
        <pc:sldLayoutChg chg="new del replId">
          <pc:chgData name="Waseem Tabbaa" userId="aeb9d9c7e8127aea" providerId="LiveId" clId="{F0900ACA-E910-4C8A-B2DB-688E9FFCDCDB}" dt="2022-10-27T05:35:39.466" v="276" actId="2696"/>
          <pc:sldLayoutMkLst>
            <pc:docMk/>
            <pc:sldMasterMk cId="1017393501" sldId="2147483660"/>
            <pc:sldLayoutMk cId="3202002457" sldId="2147483663"/>
          </pc:sldLayoutMkLst>
        </pc:sldLayoutChg>
        <pc:sldLayoutChg chg="new del replId">
          <pc:chgData name="Waseem Tabbaa" userId="aeb9d9c7e8127aea" providerId="LiveId" clId="{F0900ACA-E910-4C8A-B2DB-688E9FFCDCDB}" dt="2022-10-27T05:35:39.474" v="277" actId="2696"/>
          <pc:sldLayoutMkLst>
            <pc:docMk/>
            <pc:sldMasterMk cId="1017393501" sldId="2147483660"/>
            <pc:sldLayoutMk cId="3156945906" sldId="2147483664"/>
          </pc:sldLayoutMkLst>
        </pc:sldLayoutChg>
        <pc:sldLayoutChg chg="new del replId">
          <pc:chgData name="Waseem Tabbaa" userId="aeb9d9c7e8127aea" providerId="LiveId" clId="{F0900ACA-E910-4C8A-B2DB-688E9FFCDCDB}" dt="2022-10-27T05:35:39.489" v="278" actId="2696"/>
          <pc:sldLayoutMkLst>
            <pc:docMk/>
            <pc:sldMasterMk cId="1017393501" sldId="2147483660"/>
            <pc:sldLayoutMk cId="3978414558" sldId="2147483665"/>
          </pc:sldLayoutMkLst>
        </pc:sldLayoutChg>
        <pc:sldLayoutChg chg="new del replId">
          <pc:chgData name="Waseem Tabbaa" userId="aeb9d9c7e8127aea" providerId="LiveId" clId="{F0900ACA-E910-4C8A-B2DB-688E9FFCDCDB}" dt="2022-10-27T05:35:39.489" v="279" actId="2696"/>
          <pc:sldLayoutMkLst>
            <pc:docMk/>
            <pc:sldMasterMk cId="1017393501" sldId="2147483660"/>
            <pc:sldLayoutMk cId="52865423" sldId="2147483666"/>
          </pc:sldLayoutMkLst>
        </pc:sldLayoutChg>
        <pc:sldLayoutChg chg="new del replId">
          <pc:chgData name="Waseem Tabbaa" userId="aeb9d9c7e8127aea" providerId="LiveId" clId="{F0900ACA-E910-4C8A-B2DB-688E9FFCDCDB}" dt="2022-10-27T05:35:39.505" v="280" actId="2696"/>
          <pc:sldLayoutMkLst>
            <pc:docMk/>
            <pc:sldMasterMk cId="1017393501" sldId="2147483660"/>
            <pc:sldLayoutMk cId="2221551049" sldId="2147483667"/>
          </pc:sldLayoutMkLst>
        </pc:sldLayoutChg>
        <pc:sldLayoutChg chg="new del replId">
          <pc:chgData name="Waseem Tabbaa" userId="aeb9d9c7e8127aea" providerId="LiveId" clId="{F0900ACA-E910-4C8A-B2DB-688E9FFCDCDB}" dt="2022-10-27T05:35:39.515" v="281" actId="2696"/>
          <pc:sldLayoutMkLst>
            <pc:docMk/>
            <pc:sldMasterMk cId="1017393501" sldId="2147483660"/>
            <pc:sldLayoutMk cId="4196738545" sldId="2147483668"/>
          </pc:sldLayoutMkLst>
        </pc:sldLayoutChg>
        <pc:sldLayoutChg chg="new del replId">
          <pc:chgData name="Waseem Tabbaa" userId="aeb9d9c7e8127aea" providerId="LiveId" clId="{F0900ACA-E910-4C8A-B2DB-688E9FFCDCDB}" dt="2022-10-27T05:35:39.520" v="282" actId="2696"/>
          <pc:sldLayoutMkLst>
            <pc:docMk/>
            <pc:sldMasterMk cId="1017393501" sldId="2147483660"/>
            <pc:sldLayoutMk cId="2389644114" sldId="2147483669"/>
          </pc:sldLayoutMkLst>
        </pc:sldLayoutChg>
        <pc:sldLayoutChg chg="new del replId">
          <pc:chgData name="Waseem Tabbaa" userId="aeb9d9c7e8127aea" providerId="LiveId" clId="{F0900ACA-E910-4C8A-B2DB-688E9FFCDCDB}" dt="2022-10-27T05:35:39.520" v="283" actId="2696"/>
          <pc:sldLayoutMkLst>
            <pc:docMk/>
            <pc:sldMasterMk cId="1017393501" sldId="2147483660"/>
            <pc:sldLayoutMk cId="2900709145" sldId="2147483670"/>
          </pc:sldLayoutMkLst>
        </pc:sldLayoutChg>
        <pc:sldLayoutChg chg="new del replId">
          <pc:chgData name="Waseem Tabbaa" userId="aeb9d9c7e8127aea" providerId="LiveId" clId="{F0900ACA-E910-4C8A-B2DB-688E9FFCDCDB}" dt="2022-10-27T05:35:39.520" v="284" actId="2696"/>
          <pc:sldLayoutMkLst>
            <pc:docMk/>
            <pc:sldMasterMk cId="1017393501" sldId="2147483660"/>
            <pc:sldLayoutMk cId="487371261" sldId="2147483671"/>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2B1656-237D-4E3C-A689-F6E435601653}" type="datetimeFigureOut">
              <a:rPr lang="en-US" smtClean="0"/>
              <a:t>10/27/2022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37781F7-BFF7-4460-91A6-C54BF1C504A2}" type="slidenum">
              <a:rPr lang="en-US" smtClean="0"/>
              <a:t>‹#›</a:t>
            </a:fld>
            <a:endParaRPr lang="en-US"/>
          </a:p>
        </p:txBody>
      </p:sp>
    </p:spTree>
    <p:extLst>
      <p:ext uri="{BB962C8B-B14F-4D97-AF65-F5344CB8AC3E}">
        <p14:creationId xmlns:p14="http://schemas.microsoft.com/office/powerpoint/2010/main" val="21122329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37781F7-BFF7-4460-91A6-C54BF1C504A2}" type="slidenum">
              <a:rPr lang="en-US" smtClean="0"/>
              <a:t>1</a:t>
            </a:fld>
            <a:endParaRPr lang="en-US"/>
          </a:p>
        </p:txBody>
      </p:sp>
    </p:spTree>
    <p:extLst>
      <p:ext uri="{BB962C8B-B14F-4D97-AF65-F5344CB8AC3E}">
        <p14:creationId xmlns:p14="http://schemas.microsoft.com/office/powerpoint/2010/main" val="6861588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10/27/2022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10/27/2022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10/27/2022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10/27/2022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10/27/2022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10/27/2022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10/27/2022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10/27/2022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10/27/2022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89C07DE4-9363-D5C9-2CB1-68EBC1BE00ED}"/>
              </a:ext>
            </a:extLst>
          </p:cNvPr>
          <p:cNvGrpSpPr/>
          <p:nvPr/>
        </p:nvGrpSpPr>
        <p:grpSpPr>
          <a:xfrm>
            <a:off x="-143929" y="0"/>
            <a:ext cx="12396155" cy="7093806"/>
            <a:chOff x="-143929" y="0"/>
            <a:chExt cx="12396155" cy="7093806"/>
          </a:xfrm>
        </p:grpSpPr>
        <p:pic>
          <p:nvPicPr>
            <p:cNvPr id="10" name="Picture 9"/>
            <p:cNvPicPr>
              <a:picLocks noChangeAspect="1"/>
            </p:cNvPicPr>
            <p:nvPr/>
          </p:nvPicPr>
          <p:blipFill>
            <a:blip r:embed="rId3"/>
            <a:stretch>
              <a:fillRect/>
            </a:stretch>
          </p:blipFill>
          <p:spPr>
            <a:xfrm>
              <a:off x="-143929" y="0"/>
              <a:ext cx="12335929" cy="7093806"/>
            </a:xfrm>
            <a:prstGeom prst="rect">
              <a:avLst/>
            </a:prstGeom>
          </p:spPr>
        </p:pic>
        <p:sp>
          <p:nvSpPr>
            <p:cNvPr id="11" name="Rectangle 10"/>
            <p:cNvSpPr/>
            <p:nvPr/>
          </p:nvSpPr>
          <p:spPr>
            <a:xfrm rot="10800000">
              <a:off x="-127932" y="0"/>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rot="10800000" flipH="1">
              <a:off x="-133371" y="0"/>
              <a:ext cx="12355484" cy="2722881"/>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3" name="Picture 12"/>
            <p:cNvPicPr>
              <a:picLocks noChangeAspect="1"/>
            </p:cNvPicPr>
            <p:nvPr/>
          </p:nvPicPr>
          <p:blipFill>
            <a:blip r:embed="rId6"/>
            <a:stretch>
              <a:fillRect/>
            </a:stretch>
          </p:blipFill>
          <p:spPr>
            <a:xfrm>
              <a:off x="7510409" y="5119421"/>
              <a:ext cx="4741817" cy="1494394"/>
            </a:xfrm>
            <a:prstGeom prst="rect">
              <a:avLst/>
            </a:prstGeom>
          </p:spPr>
        </p:pic>
        <p:sp>
          <p:nvSpPr>
            <p:cNvPr id="16" name="TextBox 15"/>
            <p:cNvSpPr txBox="1"/>
            <p:nvPr/>
          </p:nvSpPr>
          <p:spPr>
            <a:xfrm>
              <a:off x="7626603" y="5228820"/>
              <a:ext cx="4625623" cy="1384995"/>
            </a:xfrm>
            <a:prstGeom prst="rect">
              <a:avLst/>
            </a:prstGeom>
            <a:noFill/>
          </p:spPr>
          <p:txBody>
            <a:bodyPr wrap="square" rtlCol="0">
              <a:spAutoFit/>
            </a:bodyPr>
            <a:lstStyle/>
            <a:p>
              <a:r>
                <a:rPr lang="en-US" sz="2800" dirty="0">
                  <a:solidFill>
                    <a:schemeClr val="bg1"/>
                  </a:solidFill>
                  <a:cs typeface="Tajawal Medium" panose="00000600000000000000"/>
                </a:rPr>
                <a:t>PMG 312</a:t>
              </a:r>
            </a:p>
            <a:p>
              <a:r>
                <a:rPr lang="en-US" sz="2800" dirty="0">
                  <a:solidFill>
                    <a:schemeClr val="bg1"/>
                  </a:solidFill>
                  <a:cs typeface="Tajawal Medium" panose="00000600000000000000"/>
                </a:rPr>
                <a:t>S3 - Developing project scope. </a:t>
              </a:r>
            </a:p>
            <a:p>
              <a:r>
                <a:rPr lang="en-US" sz="2800" dirty="0">
                  <a:solidFill>
                    <a:schemeClr val="bg1"/>
                  </a:solidFill>
                  <a:cs typeface="Tajawal Medium" panose="00000600000000000000"/>
                </a:rPr>
                <a:t>Ch.6 - Defining a project</a:t>
              </a:r>
            </a:p>
          </p:txBody>
        </p:sp>
        <p:pic>
          <p:nvPicPr>
            <p:cNvPr id="7" name="Picture 6">
              <a:extLst>
                <a:ext uri="{FF2B5EF4-FFF2-40B4-BE49-F238E27FC236}">
                  <a16:creationId xmlns:a16="http://schemas.microsoft.com/office/drawing/2014/main" id="{22D09923-3119-C384-4966-E0C2FE4BEC04}"/>
                </a:ext>
              </a:extLst>
            </p:cNvPr>
            <p:cNvPicPr>
              <a:picLocks noChangeAspect="1"/>
            </p:cNvPicPr>
            <p:nvPr/>
          </p:nvPicPr>
          <p:blipFill>
            <a:blip r:embed="rId7"/>
            <a:stretch>
              <a:fillRect/>
            </a:stretch>
          </p:blipFill>
          <p:spPr>
            <a:xfrm>
              <a:off x="-112889" y="3066242"/>
              <a:ext cx="6714451" cy="1972334"/>
            </a:xfrm>
            <a:prstGeom prst="rect">
              <a:avLst/>
            </a:prstGeom>
          </p:spPr>
        </p:pic>
        <p:sp>
          <p:nvSpPr>
            <p:cNvPr id="9" name="TextBox 8">
              <a:extLst>
                <a:ext uri="{FF2B5EF4-FFF2-40B4-BE49-F238E27FC236}">
                  <a16:creationId xmlns:a16="http://schemas.microsoft.com/office/drawing/2014/main" id="{A0A178CE-3E9E-1F74-6E49-C4367965BEFB}"/>
                </a:ext>
              </a:extLst>
            </p:cNvPr>
            <p:cNvSpPr txBox="1"/>
            <p:nvPr/>
          </p:nvSpPr>
          <p:spPr>
            <a:xfrm>
              <a:off x="159504" y="3350079"/>
              <a:ext cx="6344686"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 Management Technologies</a:t>
              </a:r>
            </a:p>
            <a:p>
              <a:r>
                <a:rPr lang="en-US" sz="2800" dirty="0">
                  <a:solidFill>
                    <a:srgbClr val="24A9E1"/>
                  </a:solidFill>
                  <a:latin typeface="Tajawal Medium" panose="00000600000000000000" pitchFamily="2" charset="-78"/>
                  <a:cs typeface="Tajawal Medium" panose="00000600000000000000" pitchFamily="2" charset="-78"/>
                </a:rPr>
                <a:t>Prepared by Lecturer Waseem Tabbaa</a:t>
              </a:r>
            </a:p>
            <a:p>
              <a:r>
                <a:rPr lang="en-US" sz="2800" dirty="0">
                  <a:solidFill>
                    <a:srgbClr val="FF9518"/>
                  </a:solidFill>
                  <a:latin typeface="Tajawal Medium" panose="00000600000000000000" pitchFamily="2" charset="-78"/>
                  <a:cs typeface="Tajawal Medium" panose="00000600000000000000" pitchFamily="2" charset="-78"/>
                </a:rPr>
                <a:t>Chapter 6</a:t>
              </a:r>
            </a:p>
          </p:txBody>
        </p:sp>
      </p:grpSp>
    </p:spTree>
    <p:extLst>
      <p:ext uri="{BB962C8B-B14F-4D97-AF65-F5344CB8AC3E}">
        <p14:creationId xmlns:p14="http://schemas.microsoft.com/office/powerpoint/2010/main" val="325301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29240" y="5815523"/>
            <a:ext cx="1222425" cy="1096206"/>
          </a:xfrm>
          <a:prstGeom prst="rect">
            <a:avLst/>
          </a:prstGeom>
        </p:spPr>
      </p:pic>
      <p:pic>
        <p:nvPicPr>
          <p:cNvPr id="3" name="Picture 2"/>
          <p:cNvPicPr>
            <a:picLocks noChangeAspect="1"/>
          </p:cNvPicPr>
          <p:nvPr/>
        </p:nvPicPr>
        <p:blipFill>
          <a:blip r:embed="rId3"/>
          <a:stretch>
            <a:fillRect/>
          </a:stretch>
        </p:blipFill>
        <p:spPr>
          <a:xfrm>
            <a:off x="60143" y="66212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7556" y="0"/>
            <a:ext cx="9533101" cy="1066710"/>
          </a:xfrm>
          <a:prstGeom prst="rect">
            <a:avLst/>
          </a:prstGeom>
        </p:spPr>
      </p:pic>
      <p:sp>
        <p:nvSpPr>
          <p:cNvPr id="7" name="TextBox 6"/>
          <p:cNvSpPr txBox="1"/>
          <p:nvPr/>
        </p:nvSpPr>
        <p:spPr>
          <a:xfrm>
            <a:off x="2613499" y="312485"/>
            <a:ext cx="20649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67662" y="56301"/>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10" name="Table 9">
            <a:extLst>
              <a:ext uri="{FF2B5EF4-FFF2-40B4-BE49-F238E27FC236}">
                <a16:creationId xmlns:a16="http://schemas.microsoft.com/office/drawing/2014/main" id="{5712A237-0509-34BB-06AB-E9BCAE3E8D58}"/>
              </a:ext>
            </a:extLst>
          </p:cNvPr>
          <p:cNvGraphicFramePr>
            <a:graphicFrameLocks noGrp="1"/>
          </p:cNvGraphicFramePr>
          <p:nvPr>
            <p:extLst>
              <p:ext uri="{D42A27DB-BD31-4B8C-83A1-F6EECF244321}">
                <p14:modId xmlns:p14="http://schemas.microsoft.com/office/powerpoint/2010/main" val="1383654697"/>
              </p:ext>
            </p:extLst>
          </p:nvPr>
        </p:nvGraphicFramePr>
        <p:xfrm>
          <a:off x="1965135" y="911283"/>
          <a:ext cx="4713068" cy="5634237"/>
        </p:xfrm>
        <a:graphic>
          <a:graphicData uri="http://schemas.openxmlformats.org/drawingml/2006/table">
            <a:tbl>
              <a:tblPr>
                <a:tableStyleId>{5C22544A-7EE6-4342-B048-85BDC9FD1C3A}</a:tableStyleId>
              </a:tblPr>
              <a:tblGrid>
                <a:gridCol w="4713068">
                  <a:extLst>
                    <a:ext uri="{9D8B030D-6E8A-4147-A177-3AD203B41FA5}">
                      <a16:colId xmlns:a16="http://schemas.microsoft.com/office/drawing/2014/main" val="2544279437"/>
                    </a:ext>
                  </a:extLst>
                </a:gridCol>
              </a:tblGrid>
              <a:tr h="268297">
                <a:tc>
                  <a:txBody>
                    <a:bodyPr/>
                    <a:lstStyle/>
                    <a:p>
                      <a:pPr algn="l" fontAlgn="b"/>
                      <a:r>
                        <a:rPr lang="en-US" sz="1100" b="0" i="0" u="none" strike="noStrike" dirty="0">
                          <a:solidFill>
                            <a:srgbClr val="000000"/>
                          </a:solidFill>
                          <a:effectLst/>
                          <a:latin typeface="Calibri" panose="020F0502020204030204" pitchFamily="34" charset="0"/>
                        </a:rPr>
                        <a:t>Section III: Developing project scope</a:t>
                      </a:r>
                    </a:p>
                  </a:txBody>
                  <a:tcPr marL="9525" marR="9525" marT="9525" marB="0" anchor="b">
                    <a:solidFill>
                      <a:schemeClr val="bg1"/>
                    </a:solidFill>
                  </a:tcPr>
                </a:tc>
                <a:extLst>
                  <a:ext uri="{0D108BD9-81ED-4DB2-BD59-A6C34878D82A}">
                    <a16:rowId xmlns:a16="http://schemas.microsoft.com/office/drawing/2014/main" val="2683757562"/>
                  </a:ext>
                </a:extLst>
              </a:tr>
              <a:tr h="268297">
                <a:tc>
                  <a:txBody>
                    <a:bodyPr/>
                    <a:lstStyle/>
                    <a:p>
                      <a:pPr algn="l" fontAlgn="b"/>
                      <a:r>
                        <a:rPr lang="en-US" sz="1100" b="1" i="0" u="none" strike="noStrike" dirty="0">
                          <a:solidFill>
                            <a:srgbClr val="000000"/>
                          </a:solidFill>
                          <a:effectLst/>
                          <a:latin typeface="Calibri" panose="020F0502020204030204" pitchFamily="34" charset="0"/>
                        </a:rPr>
                        <a:t>Chapter 6 Defining a project .....................................................................77</a:t>
                      </a:r>
                    </a:p>
                  </a:txBody>
                  <a:tcPr marL="9525" marR="9525" marT="9525" marB="0" anchor="b">
                    <a:solidFill>
                      <a:schemeClr val="bg1"/>
                    </a:solidFill>
                  </a:tcPr>
                </a:tc>
                <a:extLst>
                  <a:ext uri="{0D108BD9-81ED-4DB2-BD59-A6C34878D82A}">
                    <a16:rowId xmlns:a16="http://schemas.microsoft.com/office/drawing/2014/main" val="2169326873"/>
                  </a:ext>
                </a:extLst>
              </a:tr>
              <a:tr h="268297">
                <a:tc>
                  <a:txBody>
                    <a:bodyPr/>
                    <a:lstStyle/>
                    <a:p>
                      <a:pPr algn="l" fontAlgn="b"/>
                      <a:r>
                        <a:rPr lang="en-US" sz="1100" b="0" i="0" u="none" strike="noStrike">
                          <a:solidFill>
                            <a:srgbClr val="000000"/>
                          </a:solidFill>
                          <a:effectLst/>
                          <a:latin typeface="Calibri" panose="020F0502020204030204" pitchFamily="34" charset="0"/>
                        </a:rPr>
                        <a:t>Scope planning and definition....................................................................... 77</a:t>
                      </a:r>
                    </a:p>
                  </a:txBody>
                  <a:tcPr marL="9525" marR="9525" marT="9525" marB="0" anchor="b">
                    <a:solidFill>
                      <a:schemeClr val="bg1"/>
                    </a:solidFill>
                  </a:tcPr>
                </a:tc>
                <a:extLst>
                  <a:ext uri="{0D108BD9-81ED-4DB2-BD59-A6C34878D82A}">
                    <a16:rowId xmlns:a16="http://schemas.microsoft.com/office/drawing/2014/main" val="3501027966"/>
                  </a:ext>
                </a:extLst>
              </a:tr>
              <a:tr h="268297">
                <a:tc>
                  <a:txBody>
                    <a:bodyPr/>
                    <a:lstStyle/>
                    <a:p>
                      <a:pPr algn="l" fontAlgn="b"/>
                      <a:r>
                        <a:rPr lang="en-US" sz="1100" b="0" i="0" u="none" strike="noStrike">
                          <a:solidFill>
                            <a:srgbClr val="000000"/>
                          </a:solidFill>
                          <a:effectLst/>
                          <a:latin typeface="Calibri" panose="020F0502020204030204" pitchFamily="34" charset="0"/>
                        </a:rPr>
                        <a:t>Staffing and team management..................................................................... 79</a:t>
                      </a:r>
                    </a:p>
                  </a:txBody>
                  <a:tcPr marL="9525" marR="9525" marT="9525" marB="0" anchor="b">
                    <a:solidFill>
                      <a:schemeClr val="bg1"/>
                    </a:solidFill>
                  </a:tcPr>
                </a:tc>
                <a:extLst>
                  <a:ext uri="{0D108BD9-81ED-4DB2-BD59-A6C34878D82A}">
                    <a16:rowId xmlns:a16="http://schemas.microsoft.com/office/drawing/2014/main" val="394849807"/>
                  </a:ext>
                </a:extLst>
              </a:tr>
              <a:tr h="268297">
                <a:tc>
                  <a:txBody>
                    <a:bodyPr/>
                    <a:lstStyle/>
                    <a:p>
                      <a:pPr algn="l" fontAlgn="b"/>
                      <a:r>
                        <a:rPr lang="en-US" sz="1100" b="0" i="0" u="none" strike="noStrike" dirty="0">
                          <a:solidFill>
                            <a:srgbClr val="000000"/>
                          </a:solidFill>
                          <a:effectLst/>
                          <a:latin typeface="Calibri" panose="020F0502020204030204" pitchFamily="34" charset="0"/>
                        </a:rPr>
                        <a:t>Scope statement........................................................................................... 79</a:t>
                      </a:r>
                    </a:p>
                  </a:txBody>
                  <a:tcPr marL="9525" marR="9525" marT="9525" marB="0" anchor="b">
                    <a:solidFill>
                      <a:schemeClr val="bg1"/>
                    </a:solidFill>
                  </a:tcPr>
                </a:tc>
                <a:extLst>
                  <a:ext uri="{0D108BD9-81ED-4DB2-BD59-A6C34878D82A}">
                    <a16:rowId xmlns:a16="http://schemas.microsoft.com/office/drawing/2014/main" val="4075459984"/>
                  </a:ext>
                </a:extLst>
              </a:tr>
              <a:tr h="268297">
                <a:tc>
                  <a:txBody>
                    <a:bodyPr/>
                    <a:lstStyle/>
                    <a:p>
                      <a:pPr algn="l" fontAlgn="b"/>
                      <a:r>
                        <a:rPr lang="en-US" sz="1100" b="0" i="0" u="none" strike="noStrike">
                          <a:solidFill>
                            <a:srgbClr val="000000"/>
                          </a:solidFill>
                          <a:effectLst/>
                          <a:latin typeface="Calibri" panose="020F0502020204030204" pitchFamily="34" charset="0"/>
                        </a:rPr>
                        <a:t>Project and product objectives......................................................... 80</a:t>
                      </a:r>
                    </a:p>
                  </a:txBody>
                  <a:tcPr marL="9525" marR="9525" marT="9525" marB="0" anchor="b">
                    <a:solidFill>
                      <a:schemeClr val="bg1"/>
                    </a:solidFill>
                  </a:tcPr>
                </a:tc>
                <a:extLst>
                  <a:ext uri="{0D108BD9-81ED-4DB2-BD59-A6C34878D82A}">
                    <a16:rowId xmlns:a16="http://schemas.microsoft.com/office/drawing/2014/main" val="2676473957"/>
                  </a:ext>
                </a:extLst>
              </a:tr>
              <a:tr h="268297">
                <a:tc>
                  <a:txBody>
                    <a:bodyPr/>
                    <a:lstStyle/>
                    <a:p>
                      <a:pPr algn="l" fontAlgn="b"/>
                      <a:r>
                        <a:rPr lang="en-US" sz="1100" b="0" i="0" u="none" strike="noStrike">
                          <a:solidFill>
                            <a:srgbClr val="000000"/>
                          </a:solidFill>
                          <a:effectLst/>
                          <a:latin typeface="Calibri" panose="020F0502020204030204" pitchFamily="34" charset="0"/>
                        </a:rPr>
                        <a:t>Product or service requirements and characteristics ................... 80</a:t>
                      </a:r>
                    </a:p>
                  </a:txBody>
                  <a:tcPr marL="9525" marR="9525" marT="9525" marB="0" anchor="b">
                    <a:solidFill>
                      <a:schemeClr val="bg1"/>
                    </a:solidFill>
                  </a:tcPr>
                </a:tc>
                <a:extLst>
                  <a:ext uri="{0D108BD9-81ED-4DB2-BD59-A6C34878D82A}">
                    <a16:rowId xmlns:a16="http://schemas.microsoft.com/office/drawing/2014/main" val="3009576868"/>
                  </a:ext>
                </a:extLst>
              </a:tr>
              <a:tr h="268297">
                <a:tc>
                  <a:txBody>
                    <a:bodyPr/>
                    <a:lstStyle/>
                    <a:p>
                      <a:pPr algn="l" fontAlgn="b"/>
                      <a:r>
                        <a:rPr lang="en-US" sz="1100" b="0" i="0" u="none" strike="noStrike" dirty="0">
                          <a:solidFill>
                            <a:srgbClr val="000000"/>
                          </a:solidFill>
                          <a:effectLst/>
                          <a:latin typeface="Calibri" panose="020F0502020204030204" pitchFamily="34" charset="0"/>
                        </a:rPr>
                        <a:t>Product acceptance criteria .............................................................. 81</a:t>
                      </a:r>
                    </a:p>
                  </a:txBody>
                  <a:tcPr marL="9525" marR="9525" marT="9525" marB="0" anchor="b">
                    <a:solidFill>
                      <a:schemeClr val="bg1"/>
                    </a:solidFill>
                  </a:tcPr>
                </a:tc>
                <a:extLst>
                  <a:ext uri="{0D108BD9-81ED-4DB2-BD59-A6C34878D82A}">
                    <a16:rowId xmlns:a16="http://schemas.microsoft.com/office/drawing/2014/main" val="2504008490"/>
                  </a:ext>
                </a:extLst>
              </a:tr>
              <a:tr h="268297">
                <a:tc>
                  <a:txBody>
                    <a:bodyPr/>
                    <a:lstStyle/>
                    <a:p>
                      <a:pPr algn="l" fontAlgn="b"/>
                      <a:r>
                        <a:rPr lang="en-US" sz="1100" b="0" i="0" u="none" strike="noStrike">
                          <a:solidFill>
                            <a:srgbClr val="000000"/>
                          </a:solidFill>
                          <a:effectLst/>
                          <a:latin typeface="Calibri" panose="020F0502020204030204" pitchFamily="34" charset="0"/>
                        </a:rPr>
                        <a:t>Project boundaries............................................................................. 81</a:t>
                      </a:r>
                    </a:p>
                  </a:txBody>
                  <a:tcPr marL="9525" marR="9525" marT="9525" marB="0" anchor="b">
                    <a:solidFill>
                      <a:schemeClr val="bg1"/>
                    </a:solidFill>
                  </a:tcPr>
                </a:tc>
                <a:extLst>
                  <a:ext uri="{0D108BD9-81ED-4DB2-BD59-A6C34878D82A}">
                    <a16:rowId xmlns:a16="http://schemas.microsoft.com/office/drawing/2014/main" val="3180191035"/>
                  </a:ext>
                </a:extLst>
              </a:tr>
              <a:tr h="268297">
                <a:tc>
                  <a:txBody>
                    <a:bodyPr/>
                    <a:lstStyle/>
                    <a:p>
                      <a:pPr algn="l" fontAlgn="b"/>
                      <a:r>
                        <a:rPr lang="en-US" sz="1100" b="0" i="0" u="none" strike="noStrike" dirty="0">
                          <a:solidFill>
                            <a:srgbClr val="000000"/>
                          </a:solidFill>
                          <a:effectLst/>
                          <a:latin typeface="Calibri" panose="020F0502020204030204" pitchFamily="34" charset="0"/>
                        </a:rPr>
                        <a:t>Project requirements and deliverables ........................................... 81</a:t>
                      </a:r>
                    </a:p>
                  </a:txBody>
                  <a:tcPr marL="9525" marR="9525" marT="9525" marB="0" anchor="b">
                    <a:solidFill>
                      <a:schemeClr val="bg1"/>
                    </a:solidFill>
                  </a:tcPr>
                </a:tc>
                <a:extLst>
                  <a:ext uri="{0D108BD9-81ED-4DB2-BD59-A6C34878D82A}">
                    <a16:rowId xmlns:a16="http://schemas.microsoft.com/office/drawing/2014/main" val="104312220"/>
                  </a:ext>
                </a:extLst>
              </a:tr>
              <a:tr h="268297">
                <a:tc>
                  <a:txBody>
                    <a:bodyPr/>
                    <a:lstStyle/>
                    <a:p>
                      <a:pPr algn="l" fontAlgn="b"/>
                      <a:r>
                        <a:rPr lang="en-US" sz="1100" b="0" i="0" u="none" strike="noStrike">
                          <a:solidFill>
                            <a:srgbClr val="000000"/>
                          </a:solidFill>
                          <a:effectLst/>
                          <a:latin typeface="Calibri" panose="020F0502020204030204" pitchFamily="34" charset="0"/>
                        </a:rPr>
                        <a:t>Project constraints ............................................................................. 82</a:t>
                      </a:r>
                    </a:p>
                  </a:txBody>
                  <a:tcPr marL="9525" marR="9525" marT="9525" marB="0" anchor="b">
                    <a:solidFill>
                      <a:schemeClr val="bg1"/>
                    </a:solidFill>
                  </a:tcPr>
                </a:tc>
                <a:extLst>
                  <a:ext uri="{0D108BD9-81ED-4DB2-BD59-A6C34878D82A}">
                    <a16:rowId xmlns:a16="http://schemas.microsoft.com/office/drawing/2014/main" val="729559317"/>
                  </a:ext>
                </a:extLst>
              </a:tr>
              <a:tr h="268297">
                <a:tc>
                  <a:txBody>
                    <a:bodyPr/>
                    <a:lstStyle/>
                    <a:p>
                      <a:pPr algn="l" fontAlgn="b"/>
                      <a:r>
                        <a:rPr lang="en-US" sz="1100" b="0" i="0" u="none" strike="noStrike">
                          <a:solidFill>
                            <a:srgbClr val="000000"/>
                          </a:solidFill>
                          <a:effectLst/>
                          <a:latin typeface="Calibri" panose="020F0502020204030204" pitchFamily="34" charset="0"/>
                        </a:rPr>
                        <a:t>Project assumptions .......................................................................... 82</a:t>
                      </a:r>
                    </a:p>
                  </a:txBody>
                  <a:tcPr marL="9525" marR="9525" marT="9525" marB="0" anchor="b">
                    <a:solidFill>
                      <a:schemeClr val="bg1"/>
                    </a:solidFill>
                  </a:tcPr>
                </a:tc>
                <a:extLst>
                  <a:ext uri="{0D108BD9-81ED-4DB2-BD59-A6C34878D82A}">
                    <a16:rowId xmlns:a16="http://schemas.microsoft.com/office/drawing/2014/main" val="1941078332"/>
                  </a:ext>
                </a:extLst>
              </a:tr>
              <a:tr h="268297">
                <a:tc>
                  <a:txBody>
                    <a:bodyPr/>
                    <a:lstStyle/>
                    <a:p>
                      <a:pPr algn="l" fontAlgn="b"/>
                      <a:r>
                        <a:rPr lang="en-US" sz="1100" b="0" i="0" u="none" strike="noStrike" dirty="0">
                          <a:solidFill>
                            <a:srgbClr val="000000"/>
                          </a:solidFill>
                          <a:effectLst/>
                          <a:latin typeface="Calibri" panose="020F0502020204030204" pitchFamily="34" charset="0"/>
                        </a:rPr>
                        <a:t>Project organization/team assessment........................................... 83</a:t>
                      </a:r>
                    </a:p>
                  </a:txBody>
                  <a:tcPr marL="9525" marR="9525" marT="9525" marB="0" anchor="b">
                    <a:solidFill>
                      <a:schemeClr val="bg1"/>
                    </a:solidFill>
                  </a:tcPr>
                </a:tc>
                <a:extLst>
                  <a:ext uri="{0D108BD9-81ED-4DB2-BD59-A6C34878D82A}">
                    <a16:rowId xmlns:a16="http://schemas.microsoft.com/office/drawing/2014/main" val="79045280"/>
                  </a:ext>
                </a:extLst>
              </a:tr>
              <a:tr h="268297">
                <a:tc>
                  <a:txBody>
                    <a:bodyPr/>
                    <a:lstStyle/>
                    <a:p>
                      <a:pPr algn="l" fontAlgn="b"/>
                      <a:r>
                        <a:rPr lang="en-US" sz="1100" b="0" i="0" u="none" strike="noStrike">
                          <a:solidFill>
                            <a:srgbClr val="000000"/>
                          </a:solidFill>
                          <a:effectLst/>
                          <a:latin typeface="Calibri" panose="020F0502020204030204" pitchFamily="34" charset="0"/>
                        </a:rPr>
                        <a:t>Defined risks ...................................................................................... 83</a:t>
                      </a:r>
                    </a:p>
                  </a:txBody>
                  <a:tcPr marL="9525" marR="9525" marT="9525" marB="0" anchor="b">
                    <a:solidFill>
                      <a:schemeClr val="bg1"/>
                    </a:solidFill>
                  </a:tcPr>
                </a:tc>
                <a:extLst>
                  <a:ext uri="{0D108BD9-81ED-4DB2-BD59-A6C34878D82A}">
                    <a16:rowId xmlns:a16="http://schemas.microsoft.com/office/drawing/2014/main" val="1623583513"/>
                  </a:ext>
                </a:extLst>
              </a:tr>
              <a:tr h="268297">
                <a:tc>
                  <a:txBody>
                    <a:bodyPr/>
                    <a:lstStyle/>
                    <a:p>
                      <a:pPr algn="l" fontAlgn="b"/>
                      <a:r>
                        <a:rPr lang="en-US" sz="1100" b="0" i="0" u="none" strike="noStrike">
                          <a:solidFill>
                            <a:srgbClr val="000000"/>
                          </a:solidFill>
                          <a:effectLst/>
                          <a:latin typeface="Calibri" panose="020F0502020204030204" pitchFamily="34" charset="0"/>
                        </a:rPr>
                        <a:t>Milestones........................................................................................... 84</a:t>
                      </a:r>
                    </a:p>
                  </a:txBody>
                  <a:tcPr marL="9525" marR="9525" marT="9525" marB="0" anchor="b">
                    <a:solidFill>
                      <a:schemeClr val="bg1"/>
                    </a:solidFill>
                  </a:tcPr>
                </a:tc>
                <a:extLst>
                  <a:ext uri="{0D108BD9-81ED-4DB2-BD59-A6C34878D82A}">
                    <a16:rowId xmlns:a16="http://schemas.microsoft.com/office/drawing/2014/main" val="3208266942"/>
                  </a:ext>
                </a:extLst>
              </a:tr>
              <a:tr h="268297">
                <a:tc>
                  <a:txBody>
                    <a:bodyPr/>
                    <a:lstStyle/>
                    <a:p>
                      <a:pPr algn="l" fontAlgn="b"/>
                      <a:r>
                        <a:rPr lang="en-US" sz="1100" b="0" i="0" u="none" strike="noStrike">
                          <a:solidFill>
                            <a:srgbClr val="000000"/>
                          </a:solidFill>
                          <a:effectLst/>
                          <a:latin typeface="Calibri" panose="020F0502020204030204" pitchFamily="34" charset="0"/>
                        </a:rPr>
                        <a:t>Work definition .................................................................................. 84</a:t>
                      </a:r>
                    </a:p>
                  </a:txBody>
                  <a:tcPr marL="9525" marR="9525" marT="9525" marB="0" anchor="b">
                    <a:solidFill>
                      <a:schemeClr val="bg1"/>
                    </a:solidFill>
                  </a:tcPr>
                </a:tc>
                <a:extLst>
                  <a:ext uri="{0D108BD9-81ED-4DB2-BD59-A6C34878D82A}">
                    <a16:rowId xmlns:a16="http://schemas.microsoft.com/office/drawing/2014/main" val="1291320697"/>
                  </a:ext>
                </a:extLst>
              </a:tr>
              <a:tr h="268297">
                <a:tc>
                  <a:txBody>
                    <a:bodyPr/>
                    <a:lstStyle/>
                    <a:p>
                      <a:pPr algn="l" fontAlgn="b"/>
                      <a:r>
                        <a:rPr lang="en-US" sz="1100" b="0" i="0" u="none" strike="noStrike">
                          <a:solidFill>
                            <a:srgbClr val="000000"/>
                          </a:solidFill>
                          <a:effectLst/>
                          <a:latin typeface="Calibri" panose="020F0502020204030204" pitchFamily="34" charset="0"/>
                        </a:rPr>
                        <a:t>Cost estimate ...................................................................................... 85</a:t>
                      </a:r>
                    </a:p>
                  </a:txBody>
                  <a:tcPr marL="9525" marR="9525" marT="9525" marB="0" anchor="b">
                    <a:solidFill>
                      <a:schemeClr val="bg1"/>
                    </a:solidFill>
                  </a:tcPr>
                </a:tc>
                <a:extLst>
                  <a:ext uri="{0D108BD9-81ED-4DB2-BD59-A6C34878D82A}">
                    <a16:rowId xmlns:a16="http://schemas.microsoft.com/office/drawing/2014/main" val="1197465326"/>
                  </a:ext>
                </a:extLst>
              </a:tr>
              <a:tr h="268297">
                <a:tc>
                  <a:txBody>
                    <a:bodyPr/>
                    <a:lstStyle/>
                    <a:p>
                      <a:pPr algn="l" fontAlgn="b"/>
                      <a:r>
                        <a:rPr lang="en-US" sz="1100" b="0" i="0" u="none" strike="noStrike">
                          <a:solidFill>
                            <a:srgbClr val="000000"/>
                          </a:solidFill>
                          <a:effectLst/>
                          <a:latin typeface="Calibri" panose="020F0502020204030204" pitchFamily="34" charset="0"/>
                        </a:rPr>
                        <a:t>Project configuration management requirements ........................ 85</a:t>
                      </a:r>
                    </a:p>
                  </a:txBody>
                  <a:tcPr marL="9525" marR="9525" marT="9525" marB="0" anchor="b">
                    <a:solidFill>
                      <a:schemeClr val="bg1"/>
                    </a:solidFill>
                  </a:tcPr>
                </a:tc>
                <a:extLst>
                  <a:ext uri="{0D108BD9-81ED-4DB2-BD59-A6C34878D82A}">
                    <a16:rowId xmlns:a16="http://schemas.microsoft.com/office/drawing/2014/main" val="4291045893"/>
                  </a:ext>
                </a:extLst>
              </a:tr>
              <a:tr h="268297">
                <a:tc>
                  <a:txBody>
                    <a:bodyPr/>
                    <a:lstStyle/>
                    <a:p>
                      <a:pPr algn="l" fontAlgn="b"/>
                      <a:r>
                        <a:rPr lang="en-US" sz="1100" b="0" i="0" u="none" strike="noStrike">
                          <a:solidFill>
                            <a:srgbClr val="000000"/>
                          </a:solidFill>
                          <a:effectLst/>
                          <a:latin typeface="Calibri" panose="020F0502020204030204" pitchFamily="34" charset="0"/>
                        </a:rPr>
                        <a:t>Approval requirements..................................................................... 86</a:t>
                      </a:r>
                    </a:p>
                  </a:txBody>
                  <a:tcPr marL="9525" marR="9525" marT="9525" marB="0" anchor="b">
                    <a:solidFill>
                      <a:schemeClr val="bg1"/>
                    </a:solidFill>
                  </a:tcPr>
                </a:tc>
                <a:extLst>
                  <a:ext uri="{0D108BD9-81ED-4DB2-BD59-A6C34878D82A}">
                    <a16:rowId xmlns:a16="http://schemas.microsoft.com/office/drawing/2014/main" val="2926895254"/>
                  </a:ext>
                </a:extLst>
              </a:tr>
              <a:tr h="268297">
                <a:tc>
                  <a:txBody>
                    <a:bodyPr/>
                    <a:lstStyle/>
                    <a:p>
                      <a:pPr algn="l" fontAlgn="b"/>
                      <a:r>
                        <a:rPr lang="en-US" sz="1100" b="0" i="0" u="none" strike="noStrike">
                          <a:solidFill>
                            <a:srgbClr val="000000"/>
                          </a:solidFill>
                          <a:effectLst/>
                          <a:latin typeface="Calibri" panose="020F0502020204030204" pitchFamily="34" charset="0"/>
                        </a:rPr>
                        <a:t>Summary........................................................................................................... 86</a:t>
                      </a:r>
                    </a:p>
                  </a:txBody>
                  <a:tcPr marL="9525" marR="9525" marT="9525" marB="0" anchor="b">
                    <a:solidFill>
                      <a:schemeClr val="bg1"/>
                    </a:solidFill>
                  </a:tcPr>
                </a:tc>
                <a:extLst>
                  <a:ext uri="{0D108BD9-81ED-4DB2-BD59-A6C34878D82A}">
                    <a16:rowId xmlns:a16="http://schemas.microsoft.com/office/drawing/2014/main" val="4069721514"/>
                  </a:ext>
                </a:extLst>
              </a:tr>
              <a:tr h="268297">
                <a:tc>
                  <a:txBody>
                    <a:bodyPr/>
                    <a:lstStyle/>
                    <a:p>
                      <a:pPr algn="l" fontAlgn="b"/>
                      <a:r>
                        <a:rPr lang="en-US" sz="1100" b="0" i="0" u="none" strike="noStrike" dirty="0">
                          <a:solidFill>
                            <a:srgbClr val="000000"/>
                          </a:solidFill>
                          <a:effectLst/>
                          <a:latin typeface="Calibri" panose="020F0502020204030204" pitchFamily="34" charset="0"/>
                        </a:rPr>
                        <a:t>References ......................................................................................................... 87</a:t>
                      </a:r>
                    </a:p>
                  </a:txBody>
                  <a:tcPr marL="9525" marR="9525" marT="9525" marB="0" anchor="b">
                    <a:solidFill>
                      <a:schemeClr val="bg1"/>
                    </a:solidFill>
                  </a:tcPr>
                </a:tc>
                <a:extLst>
                  <a:ext uri="{0D108BD9-81ED-4DB2-BD59-A6C34878D82A}">
                    <a16:rowId xmlns:a16="http://schemas.microsoft.com/office/drawing/2014/main" val="324023146"/>
                  </a:ext>
                </a:extLst>
              </a:tr>
            </a:tbl>
          </a:graphicData>
        </a:graphic>
      </p:graphicFrame>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838950"/>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7553" y="0"/>
            <a:ext cx="9533101" cy="1610200"/>
          </a:xfrm>
          <a:prstGeom prst="rect">
            <a:avLst/>
          </a:prstGeom>
        </p:spPr>
      </p:pic>
      <p:sp>
        <p:nvSpPr>
          <p:cNvPr id="7" name="TextBox 6"/>
          <p:cNvSpPr txBox="1"/>
          <p:nvPr/>
        </p:nvSpPr>
        <p:spPr>
          <a:xfrm>
            <a:off x="2650377" y="543490"/>
            <a:ext cx="422583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Developing project scope</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4970" y="1610200"/>
            <a:ext cx="10938266" cy="4016484"/>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This section of the book focuses on translating the original project goal into a work unit-oriented structure with initial time and cost estimates.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Scope definition is considered as the key initiation step for a project and one that is necessary for future success.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chapters in this section have the following learning objectives:</a:t>
            </a:r>
          </a:p>
          <a:p>
            <a:pPr marL="800100" lvl="1" indent="-342900" algn="just">
              <a:buFont typeface="+mj-lt"/>
              <a:buAutoNum type="arabicPeriod"/>
            </a:pPr>
            <a:r>
              <a:rPr lang="en-US" sz="1700" dirty="0">
                <a:solidFill>
                  <a:srgbClr val="0A1F61"/>
                </a:solidFill>
                <a:cs typeface="Tajawal ExtraBold" panose="00000800000000000000"/>
              </a:rPr>
              <a:t>Develop the scope management plan as part of the scope planning process.</a:t>
            </a:r>
          </a:p>
          <a:p>
            <a:pPr marL="800100" lvl="1" indent="-342900" algn="just">
              <a:buFont typeface="+mj-lt"/>
              <a:buAutoNum type="arabicPeriod"/>
            </a:pPr>
            <a:r>
              <a:rPr lang="en-US" sz="1700" dirty="0">
                <a:solidFill>
                  <a:srgbClr val="0A1F61"/>
                </a:solidFill>
                <a:cs typeface="Tajawal ExtraBold" panose="00000800000000000000"/>
              </a:rPr>
              <a:t>Develop the scope statement as part of the scope definition process</a:t>
            </a:r>
          </a:p>
          <a:p>
            <a:pPr marL="800100" lvl="1" indent="-342900" algn="just">
              <a:buFont typeface="+mj-lt"/>
              <a:buAutoNum type="arabicPeriod"/>
            </a:pPr>
            <a:r>
              <a:rPr lang="en-US" sz="1700" dirty="0">
                <a:solidFill>
                  <a:srgbClr val="0A1F61"/>
                </a:solidFill>
                <a:cs typeface="Tajawal ExtraBold" panose="00000800000000000000"/>
              </a:rPr>
              <a:t>Identify, analyze, refine, and document project requirements, assumptions, and constraints to produce a technical project and product scope definition.</a:t>
            </a:r>
          </a:p>
          <a:p>
            <a:pPr marL="800100" lvl="1" indent="-342900" algn="just">
              <a:buFont typeface="+mj-lt"/>
              <a:buAutoNum type="arabicPeriod"/>
            </a:pPr>
            <a:r>
              <a:rPr lang="en-US" sz="1700" dirty="0">
                <a:solidFill>
                  <a:srgbClr val="0A1F61"/>
                </a:solidFill>
                <a:cs typeface="Tajawal ExtraBold" panose="00000800000000000000"/>
              </a:rPr>
              <a:t>Development of a deliverables-oriented WBS created from the initial project charter, scope statement, and other project specification documents. From this definition, step technical work units are defined and will be used to facilitate detailed project planning, which is then used in the executing, monitoring and controlling, and closing processes.</a:t>
            </a:r>
          </a:p>
          <a:p>
            <a:pPr marL="800100" lvl="1" indent="-342900" algn="just">
              <a:buFont typeface="+mj-lt"/>
              <a:buAutoNum type="arabicPeriod"/>
            </a:pPr>
            <a:r>
              <a:rPr lang="en-US" sz="1700" dirty="0">
                <a:solidFill>
                  <a:srgbClr val="0A1F61"/>
                </a:solidFill>
                <a:cs typeface="Tajawal ExtraBold" panose="00000800000000000000"/>
              </a:rPr>
              <a:t>Estimating tools and techniques are described to show how development of project work unit specifications leads to a total project budget.</a:t>
            </a:r>
          </a:p>
          <a:p>
            <a:pPr marL="800100" lvl="1" indent="-342900" algn="just">
              <a:buFont typeface="+mj-lt"/>
              <a:buAutoNum type="arabicPeriod"/>
            </a:pPr>
            <a:r>
              <a:rPr lang="en-US" sz="1700" dirty="0">
                <a:solidFill>
                  <a:srgbClr val="0A1F61"/>
                </a:solidFill>
                <a:cs typeface="Tajawal ExtraBold" panose="00000800000000000000"/>
              </a:rPr>
              <a:t>Introduce the relationship of scope, time, cost, and resources into the overall management equation.</a:t>
            </a:r>
          </a:p>
        </p:txBody>
      </p:sp>
      <p:pic>
        <p:nvPicPr>
          <p:cNvPr id="9" name="Picture 8">
            <a:extLst>
              <a:ext uri="{FF2B5EF4-FFF2-40B4-BE49-F238E27FC236}">
                <a16:creationId xmlns:a16="http://schemas.microsoft.com/office/drawing/2014/main" id="{6CDF9E6D-B71D-F39B-7E93-3EF8826D5105}"/>
              </a:ext>
            </a:extLst>
          </p:cNvPr>
          <p:cNvPicPr>
            <a:picLocks noChangeAspect="1"/>
          </p:cNvPicPr>
          <p:nvPr/>
        </p:nvPicPr>
        <p:blipFill>
          <a:blip r:embed="rId5"/>
          <a:stretch>
            <a:fillRect/>
          </a:stretch>
        </p:blipFill>
        <p:spPr>
          <a:xfrm>
            <a:off x="619076" y="6713450"/>
            <a:ext cx="9902229" cy="204838"/>
          </a:xfrm>
          <a:prstGeom prst="rect">
            <a:avLst/>
          </a:prstGeom>
        </p:spPr>
      </p:pic>
    </p:spTree>
    <p:extLst>
      <p:ext uri="{BB962C8B-B14F-4D97-AF65-F5344CB8AC3E}">
        <p14:creationId xmlns:p14="http://schemas.microsoft.com/office/powerpoint/2010/main" val="7588993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838950"/>
            <a:ext cx="1222425" cy="1096206"/>
          </a:xfrm>
          <a:prstGeom prst="rect">
            <a:avLst/>
          </a:prstGeom>
        </p:spPr>
      </p:pic>
      <p:pic>
        <p:nvPicPr>
          <p:cNvPr id="3" name="Picture 2"/>
          <p:cNvPicPr>
            <a:picLocks noChangeAspect="1"/>
          </p:cNvPicPr>
          <p:nvPr/>
        </p:nvPicPr>
        <p:blipFill>
          <a:blip r:embed="rId3"/>
          <a:stretch>
            <a:fillRect/>
          </a:stretch>
        </p:blipFill>
        <p:spPr>
          <a:xfrm>
            <a:off x="2008139" y="1623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7553" y="0"/>
            <a:ext cx="9533101" cy="1610200"/>
          </a:xfrm>
          <a:prstGeom prst="rect">
            <a:avLst/>
          </a:prstGeom>
        </p:spPr>
      </p:pic>
      <p:sp>
        <p:nvSpPr>
          <p:cNvPr id="7" name="TextBox 6"/>
          <p:cNvSpPr txBox="1"/>
          <p:nvPr/>
        </p:nvSpPr>
        <p:spPr>
          <a:xfrm>
            <a:off x="2650377" y="543490"/>
            <a:ext cx="422583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Developing project scope</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4970" y="1610200"/>
            <a:ext cx="10938266" cy="3493264"/>
          </a:xfrm>
          <a:prstGeom prst="rect">
            <a:avLst/>
          </a:prstGeom>
          <a:noFill/>
        </p:spPr>
        <p:txBody>
          <a:bodyPr wrap="square">
            <a:spAutoFit/>
          </a:bodyPr>
          <a:lstStyle/>
          <a:p>
            <a:pPr marL="342900" indent="-342900" algn="just">
              <a:buFont typeface="Wingdings" panose="05000000000000000000" pitchFamily="2" charset="2"/>
              <a:buChar char="q"/>
            </a:pPr>
            <a:r>
              <a:rPr lang="en-US" sz="1700" dirty="0">
                <a:solidFill>
                  <a:srgbClr val="0A1F61"/>
                </a:solidFill>
                <a:cs typeface="Tajawal ExtraBold" panose="00000800000000000000"/>
              </a:rPr>
              <a:t>There are many ways in which project management mechanics could be presented. </a:t>
            </a:r>
          </a:p>
          <a:p>
            <a:pPr marL="342900" indent="-342900" algn="just">
              <a:buFont typeface="Wingdings" panose="05000000000000000000" pitchFamily="2" charset="2"/>
              <a:buChar char="q"/>
            </a:pPr>
            <a:r>
              <a:rPr lang="en-US" sz="1700" dirty="0">
                <a:solidFill>
                  <a:srgbClr val="0A1F61"/>
                </a:solidFill>
                <a:cs typeface="Tajawal ExtraBold" panose="00000800000000000000"/>
              </a:rPr>
              <a:t>In this book, Sections III and IV have been defined as representing the core mechanics that every PM should follow and generally in the sequence described. </a:t>
            </a:r>
          </a:p>
          <a:p>
            <a:pPr marL="342900" indent="-342900" algn="just">
              <a:buFont typeface="Wingdings" panose="05000000000000000000" pitchFamily="2" charset="2"/>
              <a:buChar char="q"/>
            </a:pPr>
            <a:r>
              <a:rPr lang="en-US" sz="1700" dirty="0">
                <a:solidFill>
                  <a:srgbClr val="0A1F61"/>
                </a:solidFill>
                <a:cs typeface="Tajawal ExtraBold" panose="00000800000000000000"/>
              </a:rPr>
              <a:t>Section III segments the process for defining project scope and techniques for estimating the defined work. </a:t>
            </a:r>
          </a:p>
          <a:p>
            <a:pPr marL="342900" indent="-342900" algn="just">
              <a:buFont typeface="Wingdings" panose="05000000000000000000" pitchFamily="2" charset="2"/>
              <a:buChar char="q"/>
            </a:pPr>
            <a:r>
              <a:rPr lang="en-US" sz="1700" dirty="0">
                <a:solidFill>
                  <a:srgbClr val="0A1F61"/>
                </a:solidFill>
                <a:cs typeface="Tajawal ExtraBold" panose="00000800000000000000"/>
              </a:rPr>
              <a:t>Section IV will expand that into measurable output for time and cost.</a:t>
            </a:r>
          </a:p>
          <a:p>
            <a:pPr marL="342900" indent="-342900" algn="just">
              <a:buFont typeface="Wingdings" panose="05000000000000000000" pitchFamily="2" charset="2"/>
              <a:buChar char="q"/>
            </a:pPr>
            <a:r>
              <a:rPr lang="en-US" sz="1700" dirty="0">
                <a:solidFill>
                  <a:srgbClr val="0A1F61"/>
                </a:solidFill>
                <a:cs typeface="Tajawal ExtraBold" panose="00000800000000000000"/>
              </a:rPr>
              <a:t>Scope is considered to be the prerequisite event because it is difficult to execute a project if there is no clear definition of its goals and work requirement. </a:t>
            </a:r>
          </a:p>
          <a:p>
            <a:pPr marL="342900" indent="-342900" algn="just">
              <a:buFont typeface="Wingdings" panose="05000000000000000000" pitchFamily="2" charset="2"/>
              <a:buChar char="q"/>
            </a:pPr>
            <a:r>
              <a:rPr lang="en-US" sz="1700" dirty="0">
                <a:solidFill>
                  <a:srgbClr val="0A1F61"/>
                </a:solidFill>
                <a:cs typeface="Tajawal ExtraBold" panose="00000800000000000000"/>
              </a:rPr>
              <a:t>Many projects fail because this step is not done well. </a:t>
            </a:r>
          </a:p>
          <a:p>
            <a:pPr marL="342900" indent="-342900" algn="just">
              <a:buFont typeface="Wingdings" panose="05000000000000000000" pitchFamily="2" charset="2"/>
              <a:buChar char="q"/>
            </a:pPr>
            <a:r>
              <a:rPr lang="en-US" sz="1700" dirty="0">
                <a:solidFill>
                  <a:srgbClr val="0A1F61"/>
                </a:solidFill>
                <a:cs typeface="Tajawal ExtraBold" panose="00000800000000000000"/>
              </a:rPr>
              <a:t>The creation of the scope management plan and scope statement establishes the foundation for the WBS development. </a:t>
            </a:r>
          </a:p>
          <a:p>
            <a:pPr marL="342900" indent="-342900" algn="just">
              <a:buFont typeface="Wingdings" panose="05000000000000000000" pitchFamily="2" charset="2"/>
              <a:buChar char="q"/>
            </a:pPr>
            <a:r>
              <a:rPr lang="en-US" sz="1700" dirty="0">
                <a:solidFill>
                  <a:srgbClr val="0A1F61"/>
                </a:solidFill>
                <a:cs typeface="Tajawal ExtraBold" panose="00000800000000000000"/>
              </a:rPr>
              <a:t>The main artifact to support this goal is the WBS which is considered to be one of the most important project artifacts. </a:t>
            </a:r>
          </a:p>
          <a:p>
            <a:pPr marL="342900" indent="-342900" algn="just">
              <a:buFont typeface="Wingdings" panose="05000000000000000000" pitchFamily="2" charset="2"/>
              <a:buChar char="q"/>
            </a:pPr>
            <a:r>
              <a:rPr lang="en-US" sz="1700" dirty="0">
                <a:solidFill>
                  <a:srgbClr val="0A1F61"/>
                </a:solidFill>
                <a:cs typeface="Tajawal ExtraBold" panose="00000800000000000000"/>
              </a:rPr>
              <a:t>Much of the following text uses this definition to bridge into various other management processes.</a:t>
            </a:r>
          </a:p>
          <a:p>
            <a:pPr marL="342900" indent="-342900" algn="just">
              <a:buFont typeface="Wingdings" panose="05000000000000000000" pitchFamily="2" charset="2"/>
              <a:buChar char="q"/>
            </a:pPr>
            <a:r>
              <a:rPr lang="en-US" sz="1700" dirty="0">
                <a:solidFill>
                  <a:srgbClr val="0A1F61"/>
                </a:solidFill>
                <a:cs typeface="Tajawal ExtraBold" panose="00000800000000000000"/>
              </a:rPr>
              <a:t>Figure III.1 illustrates the process linkage between the three initial holy trilogy knowledge areas.</a:t>
            </a:r>
          </a:p>
        </p:txBody>
      </p:sp>
      <p:pic>
        <p:nvPicPr>
          <p:cNvPr id="9" name="Picture 8">
            <a:extLst>
              <a:ext uri="{FF2B5EF4-FFF2-40B4-BE49-F238E27FC236}">
                <a16:creationId xmlns:a16="http://schemas.microsoft.com/office/drawing/2014/main" id="{6CDF9E6D-B71D-F39B-7E93-3EF8826D5105}"/>
              </a:ext>
            </a:extLst>
          </p:cNvPr>
          <p:cNvPicPr>
            <a:picLocks noChangeAspect="1"/>
          </p:cNvPicPr>
          <p:nvPr/>
        </p:nvPicPr>
        <p:blipFill>
          <a:blip r:embed="rId3"/>
          <a:stretch>
            <a:fillRect/>
          </a:stretch>
        </p:blipFill>
        <p:spPr>
          <a:xfrm>
            <a:off x="619076" y="6713450"/>
            <a:ext cx="9902229" cy="204838"/>
          </a:xfrm>
          <a:prstGeom prst="rect">
            <a:avLst/>
          </a:prstGeom>
        </p:spPr>
      </p:pic>
      <p:pic>
        <p:nvPicPr>
          <p:cNvPr id="15" name="Picture 14">
            <a:extLst>
              <a:ext uri="{FF2B5EF4-FFF2-40B4-BE49-F238E27FC236}">
                <a16:creationId xmlns:a16="http://schemas.microsoft.com/office/drawing/2014/main" id="{DBAFC9B6-C911-AFDA-38D6-117E36C0598D}"/>
              </a:ext>
            </a:extLst>
          </p:cNvPr>
          <p:cNvPicPr>
            <a:picLocks noChangeAspect="1"/>
          </p:cNvPicPr>
          <p:nvPr/>
        </p:nvPicPr>
        <p:blipFill>
          <a:blip r:embed="rId6"/>
          <a:stretch>
            <a:fillRect/>
          </a:stretch>
        </p:blipFill>
        <p:spPr>
          <a:xfrm>
            <a:off x="1149641" y="4983470"/>
            <a:ext cx="8373658" cy="1558373"/>
          </a:xfrm>
          <a:prstGeom prst="rect">
            <a:avLst/>
          </a:prstGeom>
        </p:spPr>
      </p:pic>
    </p:spTree>
    <p:extLst>
      <p:ext uri="{BB962C8B-B14F-4D97-AF65-F5344CB8AC3E}">
        <p14:creationId xmlns:p14="http://schemas.microsoft.com/office/powerpoint/2010/main" val="13314258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838950"/>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7553" y="0"/>
            <a:ext cx="9533101" cy="1610200"/>
          </a:xfrm>
          <a:prstGeom prst="rect">
            <a:avLst/>
          </a:prstGeom>
        </p:spPr>
      </p:pic>
      <p:sp>
        <p:nvSpPr>
          <p:cNvPr id="7" name="TextBox 6"/>
          <p:cNvSpPr txBox="1"/>
          <p:nvPr/>
        </p:nvSpPr>
        <p:spPr>
          <a:xfrm>
            <a:off x="2650377" y="543490"/>
            <a:ext cx="422583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Developing project scope</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4970" y="1610200"/>
            <a:ext cx="10938266" cy="4278094"/>
          </a:xfrm>
          <a:prstGeom prst="rect">
            <a:avLst/>
          </a:prstGeom>
          <a:noFill/>
        </p:spPr>
        <p:txBody>
          <a:bodyPr wrap="square">
            <a:spAutoFit/>
          </a:bodyPr>
          <a:lstStyle/>
          <a:p>
            <a:pPr marL="342900" indent="-342900" algn="just">
              <a:buFont typeface="Wingdings" panose="05000000000000000000" pitchFamily="2" charset="2"/>
              <a:buChar char="q"/>
            </a:pPr>
            <a:r>
              <a:rPr lang="en-US" sz="1700" dirty="0">
                <a:solidFill>
                  <a:srgbClr val="0A1F61"/>
                </a:solidFill>
                <a:cs typeface="Tajawal ExtraBold" panose="00000800000000000000"/>
              </a:rPr>
              <a:t>The sequential flow of project plan development is illustrated in Figure III.1 and is important in that a formal scope definition provides the foundation for schedule development and the resulting schedule then becomes the base artifact for project cost and budget definition. </a:t>
            </a:r>
          </a:p>
          <a:p>
            <a:pPr marL="342900" indent="-342900" algn="just">
              <a:buFont typeface="Wingdings" panose="05000000000000000000" pitchFamily="2" charset="2"/>
              <a:buChar char="q"/>
            </a:pPr>
            <a:r>
              <a:rPr lang="en-US" sz="1700" dirty="0">
                <a:solidFill>
                  <a:srgbClr val="0A1F61"/>
                </a:solidFill>
                <a:cs typeface="Tajawal ExtraBold" panose="00000800000000000000"/>
              </a:rPr>
              <a:t>Many projects start off with these assumptions reversed. Schedule and cost can in fact be hard constraints, but the sequence defined here is that the flow of plan development should start with scope and let that dictate cost and schedule. </a:t>
            </a:r>
          </a:p>
          <a:p>
            <a:pPr marL="342900" indent="-342900" algn="just">
              <a:buFont typeface="Wingdings" panose="05000000000000000000" pitchFamily="2" charset="2"/>
              <a:buChar char="q"/>
            </a:pPr>
            <a:r>
              <a:rPr lang="en-US" sz="1700" dirty="0">
                <a:solidFill>
                  <a:srgbClr val="0A1F61"/>
                </a:solidFill>
                <a:cs typeface="Tajawal ExtraBold" panose="00000800000000000000"/>
              </a:rPr>
              <a:t>If the three components do not match internal constraints, the tweaking process should then work iteratively until a viable solution is found.</a:t>
            </a:r>
          </a:p>
          <a:p>
            <a:pPr marL="342900" indent="-342900" algn="just">
              <a:buFont typeface="Wingdings" panose="05000000000000000000" pitchFamily="2" charset="2"/>
              <a:buChar char="q"/>
            </a:pPr>
            <a:r>
              <a:rPr lang="en-US" sz="1700" dirty="0">
                <a:solidFill>
                  <a:srgbClr val="0A1F61"/>
                </a:solidFill>
                <a:cs typeface="Tajawal ExtraBold" panose="00000800000000000000"/>
              </a:rPr>
              <a:t>What exactly is this variable, it is called project scope? Basically, it is a formal definition of work required to produce the defined project goal. </a:t>
            </a:r>
          </a:p>
          <a:p>
            <a:pPr marL="342900" indent="-342900" algn="just">
              <a:buFont typeface="Wingdings" panose="05000000000000000000" pitchFamily="2" charset="2"/>
              <a:buChar char="q"/>
            </a:pPr>
            <a:r>
              <a:rPr lang="en-US" sz="1700" dirty="0">
                <a:solidFill>
                  <a:srgbClr val="0A1F61"/>
                </a:solidFill>
                <a:cs typeface="Tajawal ExtraBold" panose="00000800000000000000"/>
              </a:rPr>
              <a:t>This process defines the deliverables, work processes, and other information relevant to that result. </a:t>
            </a:r>
          </a:p>
          <a:p>
            <a:pPr marL="342900" indent="-342900" algn="just">
              <a:buFont typeface="Wingdings" panose="05000000000000000000" pitchFamily="2" charset="2"/>
              <a:buChar char="q"/>
            </a:pPr>
            <a:r>
              <a:rPr lang="en-US" sz="1700" dirty="0">
                <a:solidFill>
                  <a:srgbClr val="0A1F61"/>
                </a:solidFill>
                <a:cs typeface="Tajawal ExtraBold" panose="00000800000000000000"/>
              </a:rPr>
              <a:t>Scope definition is considered to be the first element of three core project management attributes called the holy trilogy. </a:t>
            </a:r>
          </a:p>
          <a:p>
            <a:pPr marL="342900" indent="-342900" algn="just">
              <a:buFont typeface="Wingdings" panose="05000000000000000000" pitchFamily="2" charset="2"/>
              <a:buChar char="q"/>
            </a:pPr>
            <a:r>
              <a:rPr lang="en-US" sz="1700" dirty="0">
                <a:solidFill>
                  <a:srgbClr val="0A1F61"/>
                </a:solidFill>
                <a:cs typeface="Tajawal ExtraBold" panose="00000800000000000000"/>
              </a:rPr>
              <a:t>From the scope specification, project time and cost are derived. </a:t>
            </a:r>
          </a:p>
          <a:p>
            <a:pPr marL="342900" indent="-342900" algn="just">
              <a:buFont typeface="Wingdings" panose="05000000000000000000" pitchFamily="2" charset="2"/>
              <a:buChar char="q"/>
            </a:pPr>
            <a:r>
              <a:rPr lang="en-US" sz="1700" dirty="0">
                <a:solidFill>
                  <a:srgbClr val="0A1F61"/>
                </a:solidFill>
                <a:cs typeface="Tajawal ExtraBold" panose="00000800000000000000"/>
              </a:rPr>
              <a:t>Even though there is a lot more to project planning than these base elements, they are the most visible plan output parameters and frankly represent more than many organizations do for project planning.</a:t>
            </a:r>
          </a:p>
        </p:txBody>
      </p:sp>
      <p:pic>
        <p:nvPicPr>
          <p:cNvPr id="9" name="Picture 8">
            <a:extLst>
              <a:ext uri="{FF2B5EF4-FFF2-40B4-BE49-F238E27FC236}">
                <a16:creationId xmlns:a16="http://schemas.microsoft.com/office/drawing/2014/main" id="{6CDF9E6D-B71D-F39B-7E93-3EF8826D5105}"/>
              </a:ext>
            </a:extLst>
          </p:cNvPr>
          <p:cNvPicPr>
            <a:picLocks noChangeAspect="1"/>
          </p:cNvPicPr>
          <p:nvPr/>
        </p:nvPicPr>
        <p:blipFill>
          <a:blip r:embed="rId5"/>
          <a:stretch>
            <a:fillRect/>
          </a:stretch>
        </p:blipFill>
        <p:spPr>
          <a:xfrm>
            <a:off x="619076" y="6713450"/>
            <a:ext cx="9902229" cy="204838"/>
          </a:xfrm>
          <a:prstGeom prst="rect">
            <a:avLst/>
          </a:prstGeom>
        </p:spPr>
      </p:pic>
    </p:spTree>
    <p:extLst>
      <p:ext uri="{BB962C8B-B14F-4D97-AF65-F5344CB8AC3E}">
        <p14:creationId xmlns:p14="http://schemas.microsoft.com/office/powerpoint/2010/main" val="11240832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838950"/>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7553" y="0"/>
            <a:ext cx="9533101" cy="1610200"/>
          </a:xfrm>
          <a:prstGeom prst="rect">
            <a:avLst/>
          </a:prstGeom>
        </p:spPr>
      </p:pic>
      <p:sp>
        <p:nvSpPr>
          <p:cNvPr id="7" name="TextBox 6"/>
          <p:cNvSpPr txBox="1"/>
          <p:nvPr/>
        </p:nvSpPr>
        <p:spPr>
          <a:xfrm>
            <a:off x="2650377" y="543490"/>
            <a:ext cx="422583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Developing project scope</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4970" y="1610200"/>
            <a:ext cx="10938266" cy="3754874"/>
          </a:xfrm>
          <a:prstGeom prst="rect">
            <a:avLst/>
          </a:prstGeom>
          <a:noFill/>
        </p:spPr>
        <p:txBody>
          <a:bodyPr wrap="square">
            <a:spAutoFit/>
          </a:bodyPr>
          <a:lstStyle/>
          <a:p>
            <a:pPr marL="342900" indent="-342900" algn="just">
              <a:buFont typeface="Wingdings" panose="05000000000000000000" pitchFamily="2" charset="2"/>
              <a:buChar char="q"/>
            </a:pPr>
            <a:r>
              <a:rPr lang="en-US" sz="1700" dirty="0">
                <a:solidFill>
                  <a:srgbClr val="0A1F61"/>
                </a:solidFill>
                <a:cs typeface="Tajawal ExtraBold" panose="00000800000000000000"/>
              </a:rPr>
              <a:t>Emulating real-world practices is not necessarily a route to success. </a:t>
            </a:r>
          </a:p>
          <a:p>
            <a:pPr marL="342900" indent="-342900" algn="just">
              <a:buFont typeface="Wingdings" panose="05000000000000000000" pitchFamily="2" charset="2"/>
              <a:buChar char="q"/>
            </a:pPr>
            <a:r>
              <a:rPr lang="en-US" sz="1700" dirty="0">
                <a:solidFill>
                  <a:srgbClr val="0A1F61"/>
                </a:solidFill>
                <a:cs typeface="Tajawal ExtraBold" panose="00000800000000000000"/>
              </a:rPr>
              <a:t>In some cases, project failure is not one of deficient planning, but getting the organizational participants to follow the plan. </a:t>
            </a:r>
          </a:p>
          <a:p>
            <a:pPr marL="342900" indent="-342900" algn="just">
              <a:buFont typeface="Wingdings" panose="05000000000000000000" pitchFamily="2" charset="2"/>
              <a:buChar char="q"/>
            </a:pPr>
            <a:r>
              <a:rPr lang="en-US" sz="1700" dirty="0">
                <a:solidFill>
                  <a:srgbClr val="0A1F61"/>
                </a:solidFill>
                <a:cs typeface="Tajawal ExtraBold" panose="00000800000000000000"/>
              </a:rPr>
              <a:t>Just recognize that a good plan is not the only condition for success. </a:t>
            </a:r>
          </a:p>
          <a:p>
            <a:pPr marL="342900" indent="-342900" algn="just">
              <a:buFont typeface="Wingdings" panose="05000000000000000000" pitchFamily="2" charset="2"/>
              <a:buChar char="q"/>
            </a:pPr>
            <a:r>
              <a:rPr lang="en-US" sz="1700" dirty="0">
                <a:solidFill>
                  <a:srgbClr val="0A1F61"/>
                </a:solidFill>
                <a:cs typeface="Tajawal ExtraBold" panose="00000800000000000000"/>
              </a:rPr>
              <a:t>It is a road map, but there is always unexpected environmental roadblocks found along the way. </a:t>
            </a:r>
          </a:p>
          <a:p>
            <a:pPr marL="342900" indent="-342900" algn="just">
              <a:buFont typeface="Wingdings" panose="05000000000000000000" pitchFamily="2" charset="2"/>
              <a:buChar char="q"/>
            </a:pPr>
            <a:r>
              <a:rPr lang="en-US" sz="1700" dirty="0">
                <a:solidFill>
                  <a:srgbClr val="0A1F61"/>
                </a:solidFill>
                <a:cs typeface="Tajawal ExtraBold" panose="00000800000000000000"/>
              </a:rPr>
              <a:t>Think of the planning process as a pathway to get from point A to point B. </a:t>
            </a:r>
          </a:p>
          <a:p>
            <a:pPr marL="342900" indent="-342900" algn="just">
              <a:buFont typeface="Wingdings" panose="05000000000000000000" pitchFamily="2" charset="2"/>
              <a:buChar char="q"/>
            </a:pPr>
            <a:r>
              <a:rPr lang="en-US" sz="1700" dirty="0">
                <a:solidFill>
                  <a:srgbClr val="0A1F61"/>
                </a:solidFill>
                <a:cs typeface="Tajawal ExtraBold" panose="00000800000000000000"/>
              </a:rPr>
              <a:t>Each road increment is a work unit that consumes time and resources that when added together constitutes the total trip. </a:t>
            </a:r>
          </a:p>
          <a:p>
            <a:pPr marL="342900" indent="-342900" algn="just">
              <a:buFont typeface="Wingdings" panose="05000000000000000000" pitchFamily="2" charset="2"/>
              <a:buChar char="q"/>
            </a:pPr>
            <a:r>
              <a:rPr lang="en-US" sz="1700" dirty="0">
                <a:solidFill>
                  <a:srgbClr val="0A1F61"/>
                </a:solidFill>
                <a:cs typeface="Tajawal ExtraBold" panose="00000800000000000000"/>
              </a:rPr>
              <a:t>Any change in this pathway has the potential to extend the estimates.</a:t>
            </a:r>
          </a:p>
          <a:p>
            <a:pPr marL="342900" indent="-342900" algn="just">
              <a:buFont typeface="Wingdings" panose="05000000000000000000" pitchFamily="2" charset="2"/>
              <a:buChar char="q"/>
            </a:pPr>
            <a:r>
              <a:rPr lang="en-US" sz="1700" dirty="0">
                <a:solidFill>
                  <a:srgbClr val="0A1F61"/>
                </a:solidFill>
                <a:cs typeface="Tajawal ExtraBold" panose="00000800000000000000"/>
              </a:rPr>
              <a:t>The reader must recognize that many real-world project managers will take many shortcuts in developing a plan. </a:t>
            </a:r>
          </a:p>
          <a:p>
            <a:pPr marL="342900" indent="-342900" algn="just">
              <a:buFont typeface="Wingdings" panose="05000000000000000000" pitchFamily="2" charset="2"/>
              <a:buChar char="q"/>
            </a:pPr>
            <a:r>
              <a:rPr lang="en-US" sz="1700" dirty="0">
                <a:solidFill>
                  <a:srgbClr val="0A1F61"/>
                </a:solidFill>
                <a:cs typeface="Tajawal ExtraBold" panose="00000800000000000000"/>
              </a:rPr>
              <a:t>Personal experience suggests that few projects follow the full management rigor as outlined in this book. </a:t>
            </a:r>
          </a:p>
          <a:p>
            <a:pPr marL="342900" indent="-342900" algn="just">
              <a:buFont typeface="Wingdings" panose="05000000000000000000" pitchFamily="2" charset="2"/>
              <a:buChar char="q"/>
            </a:pPr>
            <a:r>
              <a:rPr lang="en-US" sz="1700" dirty="0">
                <a:solidFill>
                  <a:srgbClr val="0A1F61"/>
                </a:solidFill>
                <a:cs typeface="Tajawal ExtraBold" panose="00000800000000000000"/>
              </a:rPr>
              <a:t>Nevertheless, each management shortcut brings with it certain negatives that may derail the resulting value of the final project. </a:t>
            </a:r>
          </a:p>
          <a:p>
            <a:pPr marL="342900" indent="-342900" algn="just">
              <a:buFont typeface="Wingdings" panose="05000000000000000000" pitchFamily="2" charset="2"/>
              <a:buChar char="q"/>
            </a:pPr>
            <a:r>
              <a:rPr lang="en-US" sz="1700" dirty="0">
                <a:solidFill>
                  <a:srgbClr val="0A1F61"/>
                </a:solidFill>
                <a:cs typeface="Tajawal ExtraBold" panose="00000800000000000000"/>
              </a:rPr>
              <a:t>One must know what the ideal case is and what risks are inherent in any shortcuts before selecting that route.</a:t>
            </a:r>
          </a:p>
        </p:txBody>
      </p:sp>
      <p:pic>
        <p:nvPicPr>
          <p:cNvPr id="9" name="Picture 8">
            <a:extLst>
              <a:ext uri="{FF2B5EF4-FFF2-40B4-BE49-F238E27FC236}">
                <a16:creationId xmlns:a16="http://schemas.microsoft.com/office/drawing/2014/main" id="{6CDF9E6D-B71D-F39B-7E93-3EF8826D5105}"/>
              </a:ext>
            </a:extLst>
          </p:cNvPr>
          <p:cNvPicPr>
            <a:picLocks noChangeAspect="1"/>
          </p:cNvPicPr>
          <p:nvPr/>
        </p:nvPicPr>
        <p:blipFill>
          <a:blip r:embed="rId5"/>
          <a:stretch>
            <a:fillRect/>
          </a:stretch>
        </p:blipFill>
        <p:spPr>
          <a:xfrm>
            <a:off x="619076" y="6713450"/>
            <a:ext cx="9902229" cy="204838"/>
          </a:xfrm>
          <a:prstGeom prst="rect">
            <a:avLst/>
          </a:prstGeom>
        </p:spPr>
      </p:pic>
    </p:spTree>
    <p:extLst>
      <p:ext uri="{BB962C8B-B14F-4D97-AF65-F5344CB8AC3E}">
        <p14:creationId xmlns:p14="http://schemas.microsoft.com/office/powerpoint/2010/main" val="36196284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838950"/>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7553" y="0"/>
            <a:ext cx="9533101" cy="1610200"/>
          </a:xfrm>
          <a:prstGeom prst="rect">
            <a:avLst/>
          </a:prstGeom>
        </p:spPr>
      </p:pic>
      <p:sp>
        <p:nvSpPr>
          <p:cNvPr id="7" name="TextBox 6"/>
          <p:cNvSpPr txBox="1"/>
          <p:nvPr/>
        </p:nvSpPr>
        <p:spPr>
          <a:xfrm>
            <a:off x="2650377" y="543490"/>
            <a:ext cx="298511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Defining a project</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4970" y="1610200"/>
            <a:ext cx="10938266" cy="2708434"/>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The basic roles for a charter were also discussed which consisted of formally giving delegation of authority to the PM and formally displaying management approval for the project.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objective of this chapter is to address the next step in the launch process which is to develop the scope planning.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This that yields a scope management plan, and the scope definition results in an updated scope management plan, scope statement and requested changes to the project scope (PMI 2008).</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PMI (2008) describes a scope management plan as how the project scope will be defined, developed, and verified.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It will also describe how the WBS will be created and defined.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Therefore, the scope management plan provides guidance on how the project scope will be managed and controlled by the PM and the team.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It is contained within or a subsidiary of the project management plan. </a:t>
            </a:r>
          </a:p>
        </p:txBody>
      </p:sp>
      <p:pic>
        <p:nvPicPr>
          <p:cNvPr id="9" name="Picture 8">
            <a:extLst>
              <a:ext uri="{FF2B5EF4-FFF2-40B4-BE49-F238E27FC236}">
                <a16:creationId xmlns:a16="http://schemas.microsoft.com/office/drawing/2014/main" id="{6CDF9E6D-B71D-F39B-7E93-3EF8826D5105}"/>
              </a:ext>
            </a:extLst>
          </p:cNvPr>
          <p:cNvPicPr>
            <a:picLocks noChangeAspect="1"/>
          </p:cNvPicPr>
          <p:nvPr/>
        </p:nvPicPr>
        <p:blipFill>
          <a:blip r:embed="rId5"/>
          <a:stretch>
            <a:fillRect/>
          </a:stretch>
        </p:blipFill>
        <p:spPr>
          <a:xfrm>
            <a:off x="619076" y="6713450"/>
            <a:ext cx="9902229" cy="204838"/>
          </a:xfrm>
          <a:prstGeom prst="rect">
            <a:avLst/>
          </a:prstGeom>
        </p:spPr>
      </p:pic>
    </p:spTree>
    <p:extLst>
      <p:ext uri="{BB962C8B-B14F-4D97-AF65-F5344CB8AC3E}">
        <p14:creationId xmlns:p14="http://schemas.microsoft.com/office/powerpoint/2010/main" val="30479341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838950"/>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7553" y="0"/>
            <a:ext cx="9533101" cy="1610200"/>
          </a:xfrm>
          <a:prstGeom prst="rect">
            <a:avLst/>
          </a:prstGeom>
        </p:spPr>
      </p:pic>
      <p:sp>
        <p:nvSpPr>
          <p:cNvPr id="7" name="TextBox 6"/>
          <p:cNvSpPr txBox="1"/>
          <p:nvPr/>
        </p:nvSpPr>
        <p:spPr>
          <a:xfrm>
            <a:off x="2650377" y="543490"/>
            <a:ext cx="298511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Defining a project</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4970" y="1610200"/>
            <a:ext cx="10938266" cy="2970044"/>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A project scope statement contains a description of the project scope which consists of information such as the deliverables, assumptions, constraints, and a description of the work that is to be accomplished by the project.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scope statement for the project is documented, so it will be the basis for making future project decisions and for confirming or developing a common understanding of project scope among the stakeholders.</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creation of the scope management plan and scope statement establishes the foundation for the WBS development.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Successful projects are just as much about managing relationships as they are about managing change, so the PM must be vigilant in controlling the project outcome (</a:t>
            </a:r>
            <a:r>
              <a:rPr lang="en-US" sz="1700" dirty="0" err="1">
                <a:solidFill>
                  <a:srgbClr val="0A1F61"/>
                </a:solidFill>
                <a:cs typeface="Tajawal ExtraBold" panose="00000800000000000000"/>
              </a:rPr>
              <a:t>Bourne</a:t>
            </a:r>
            <a:r>
              <a:rPr lang="en-US" sz="1700" dirty="0">
                <a:solidFill>
                  <a:srgbClr val="0A1F61"/>
                </a:solidFill>
                <a:cs typeface="Tajawal ExtraBold" panose="00000800000000000000"/>
              </a:rPr>
              <a:t> and Walker 2005).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There is a management concept that says you cannot control what has not been defined, and scope definition is the important beginning step for project definition.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Our primary goal now is to begin our journey through planning and defining project scope.</a:t>
            </a:r>
          </a:p>
        </p:txBody>
      </p:sp>
      <p:pic>
        <p:nvPicPr>
          <p:cNvPr id="9" name="Picture 8">
            <a:extLst>
              <a:ext uri="{FF2B5EF4-FFF2-40B4-BE49-F238E27FC236}">
                <a16:creationId xmlns:a16="http://schemas.microsoft.com/office/drawing/2014/main" id="{6CDF9E6D-B71D-F39B-7E93-3EF8826D5105}"/>
              </a:ext>
            </a:extLst>
          </p:cNvPr>
          <p:cNvPicPr>
            <a:picLocks noChangeAspect="1"/>
          </p:cNvPicPr>
          <p:nvPr/>
        </p:nvPicPr>
        <p:blipFill>
          <a:blip r:embed="rId5"/>
          <a:stretch>
            <a:fillRect/>
          </a:stretch>
        </p:blipFill>
        <p:spPr>
          <a:xfrm>
            <a:off x="619076" y="6713450"/>
            <a:ext cx="9902229" cy="204838"/>
          </a:xfrm>
          <a:prstGeom prst="rect">
            <a:avLst/>
          </a:prstGeom>
        </p:spPr>
      </p:pic>
    </p:spTree>
    <p:extLst>
      <p:ext uri="{BB962C8B-B14F-4D97-AF65-F5344CB8AC3E}">
        <p14:creationId xmlns:p14="http://schemas.microsoft.com/office/powerpoint/2010/main" val="30923353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009767" y="5815962"/>
            <a:ext cx="1222425" cy="1096206"/>
          </a:xfrm>
          <a:prstGeom prst="rect">
            <a:avLst/>
          </a:prstGeom>
        </p:spPr>
      </p:pic>
      <p:pic>
        <p:nvPicPr>
          <p:cNvPr id="3" name="Picture 2"/>
          <p:cNvPicPr>
            <a:picLocks noChangeAspect="1"/>
          </p:cNvPicPr>
          <p:nvPr/>
        </p:nvPicPr>
        <p:blipFill>
          <a:blip r:embed="rId3"/>
          <a:stretch>
            <a:fillRect/>
          </a:stretch>
        </p:blipFill>
        <p:spPr>
          <a:xfrm>
            <a:off x="598980" y="665316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7553" y="0"/>
            <a:ext cx="9533101" cy="1610200"/>
          </a:xfrm>
          <a:prstGeom prst="rect">
            <a:avLst/>
          </a:prstGeom>
        </p:spPr>
      </p:pic>
      <p:sp>
        <p:nvSpPr>
          <p:cNvPr id="7" name="TextBox 6"/>
          <p:cNvSpPr txBox="1"/>
          <p:nvPr/>
        </p:nvSpPr>
        <p:spPr>
          <a:xfrm>
            <a:off x="2650377" y="543490"/>
            <a:ext cx="490711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Scope planning and definition</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30613" y="1619659"/>
            <a:ext cx="11475233" cy="2708434"/>
          </a:xfrm>
          <a:prstGeom prst="rect">
            <a:avLst/>
          </a:prstGeom>
          <a:noFill/>
        </p:spPr>
        <p:txBody>
          <a:bodyPr wrap="square">
            <a:spAutoFit/>
          </a:bodyPr>
          <a:lstStyle/>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As discussed previously, the scope planning process yields a scope management plan, and the scope definition results in an updated scope management plan, scope statement and requested changes to the project scope (PMI 2008).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The input into scope planning is organizational factors such as an organizational culture, project charter, preliminary scope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statement, project management plan, and organizational process assets defined by PMI (2008) as information, policies, or procedures external to a project.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The process in scope planning used by organizations to produce the output, scope management plan, is templates and expert judgment.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The scope definition input is similar to the scope planning input as it not only has organizational process assets, project charter, preliminary scope statement, but also has the project scope management plan and approved project scope change requests. </a:t>
            </a:r>
          </a:p>
        </p:txBody>
      </p:sp>
    </p:spTree>
    <p:extLst>
      <p:ext uri="{BB962C8B-B14F-4D97-AF65-F5344CB8AC3E}">
        <p14:creationId xmlns:p14="http://schemas.microsoft.com/office/powerpoint/2010/main" val="10447624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009767" y="5815962"/>
            <a:ext cx="1222425" cy="1096206"/>
          </a:xfrm>
          <a:prstGeom prst="rect">
            <a:avLst/>
          </a:prstGeom>
        </p:spPr>
      </p:pic>
      <p:pic>
        <p:nvPicPr>
          <p:cNvPr id="3" name="Picture 2"/>
          <p:cNvPicPr>
            <a:picLocks noChangeAspect="1"/>
          </p:cNvPicPr>
          <p:nvPr/>
        </p:nvPicPr>
        <p:blipFill>
          <a:blip r:embed="rId3"/>
          <a:stretch>
            <a:fillRect/>
          </a:stretch>
        </p:blipFill>
        <p:spPr>
          <a:xfrm>
            <a:off x="598980" y="665316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7553" y="0"/>
            <a:ext cx="9533101" cy="1610200"/>
          </a:xfrm>
          <a:prstGeom prst="rect">
            <a:avLst/>
          </a:prstGeom>
        </p:spPr>
      </p:pic>
      <p:sp>
        <p:nvSpPr>
          <p:cNvPr id="7" name="TextBox 6"/>
          <p:cNvSpPr txBox="1"/>
          <p:nvPr/>
        </p:nvSpPr>
        <p:spPr>
          <a:xfrm>
            <a:off x="2650377" y="543490"/>
            <a:ext cx="490711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Scope planning and definition</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30613" y="1619659"/>
            <a:ext cx="11475233" cy="2446824"/>
          </a:xfrm>
          <a:prstGeom prst="rect">
            <a:avLst/>
          </a:prstGeom>
          <a:noFill/>
        </p:spPr>
        <p:txBody>
          <a:bodyPr wrap="square">
            <a:spAutoFit/>
          </a:bodyPr>
          <a:lstStyle/>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The process used to produce the outputs of the project scope statement, requested changes, and updated scope management plan consists of the methods and techniques used to translate project objectives into project deliverables, expert judgment, and management of stakeholder’s needs, wants, and expectations.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A scope statement typically is a text document used to develop and confirm a common understanding of the project scope.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It should include project justification, brief description of the project’s deliverables, and summary of all project deliverables and a statement of what determines project success.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The scope statement is a first translation of the vague charter language into more specific technical language.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Just as every organization may have a slightly different way of approaching the official launch of a project, an organization also has different approaches to scope planning and definition. </a:t>
            </a:r>
          </a:p>
        </p:txBody>
      </p:sp>
    </p:spTree>
    <p:extLst>
      <p:ext uri="{BB962C8B-B14F-4D97-AF65-F5344CB8AC3E}">
        <p14:creationId xmlns:p14="http://schemas.microsoft.com/office/powerpoint/2010/main" val="10949471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3"/>
          <a:stretch>
            <a:fillRect/>
          </a:stretch>
        </p:blipFill>
        <p:spPr>
          <a:xfrm>
            <a:off x="804147" y="66212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7553" y="0"/>
            <a:ext cx="9533101" cy="1610200"/>
          </a:xfrm>
          <a:prstGeom prst="rect">
            <a:avLst/>
          </a:prstGeom>
        </p:spPr>
      </p:pic>
      <p:sp>
        <p:nvSpPr>
          <p:cNvPr id="7" name="TextBox 6"/>
          <p:cNvSpPr txBox="1"/>
          <p:nvPr/>
        </p:nvSpPr>
        <p:spPr>
          <a:xfrm>
            <a:off x="2650377" y="543490"/>
            <a:ext cx="490711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Scope planning and definition</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30614" y="1703733"/>
            <a:ext cx="11394846" cy="2185214"/>
          </a:xfrm>
          <a:prstGeom prst="rect">
            <a:avLst/>
          </a:prstGeom>
          <a:noFill/>
        </p:spPr>
        <p:txBody>
          <a:bodyPr wrap="square">
            <a:spAutoFit/>
          </a:bodyPr>
          <a:lstStyle/>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However, the proper outcome is scope statement used to drive the subsequent scope planning and the scope management plan for scope definition.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The difference is that the scope management plan is procedural input into development of the very detailed scope statement.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The scope management plan will either already contain the level of detail that is found in a scope statement or will be broader leaving the details to be found in the scope statement.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Therefore, the discussion of this chapter revolves around the development of the detailed scope statement since this will discuss all of the necessary scope input needed prior to the next chapter that focuses on development of the WBS.</a:t>
            </a:r>
          </a:p>
        </p:txBody>
      </p:sp>
    </p:spTree>
    <p:extLst>
      <p:ext uri="{BB962C8B-B14F-4D97-AF65-F5344CB8AC3E}">
        <p14:creationId xmlns:p14="http://schemas.microsoft.com/office/powerpoint/2010/main" val="19653087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3"/>
          <a:stretch>
            <a:fillRect/>
          </a:stretch>
        </p:blipFill>
        <p:spPr>
          <a:xfrm>
            <a:off x="804147" y="66212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7553" y="0"/>
            <a:ext cx="9533101" cy="1610200"/>
          </a:xfrm>
          <a:prstGeom prst="rect">
            <a:avLst/>
          </a:prstGeom>
        </p:spPr>
      </p:pic>
      <p:sp>
        <p:nvSpPr>
          <p:cNvPr id="7" name="TextBox 6"/>
          <p:cNvSpPr txBox="1"/>
          <p:nvPr/>
        </p:nvSpPr>
        <p:spPr>
          <a:xfrm>
            <a:off x="2650377" y="543490"/>
            <a:ext cx="490711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Scope planning and definition</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30614" y="1703733"/>
            <a:ext cx="11394846" cy="2708434"/>
          </a:xfrm>
          <a:prstGeom prst="rect">
            <a:avLst/>
          </a:prstGeom>
          <a:noFill/>
        </p:spPr>
        <p:txBody>
          <a:bodyPr wrap="square">
            <a:spAutoFit/>
          </a:bodyPr>
          <a:lstStyle/>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Identification of the team members is an important part of the launch process as the team will then assist the PM in creation of the scope statement as teamwork is a vital ingredient for success for the project team (Little 2011; Redesigning project management 2002; Swan and Khalfan 2007).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Assembling the project team requires the right mix of individuals and composition of skills that will successfully be able to accomplish the project goals (Maddalena 2012).</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Unclear objectives, unrealistic deadlines, and unclear management roles and lines of authority are weaknesses in project management (Redesigning project management 2002). As discussed in Chapter 5, if any part of the project is being outsourced, the role of the outsourced tasks must be carefully and clearly defined.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A clearly defined line of authority to include an accountability framework must be established (Maddalena 2012).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Clearly defined goals are the first step prior to assigning individuals to different tasks that lead to each of the defined goals.</a:t>
            </a:r>
          </a:p>
        </p:txBody>
      </p:sp>
    </p:spTree>
    <p:extLst>
      <p:ext uri="{BB962C8B-B14F-4D97-AF65-F5344CB8AC3E}">
        <p14:creationId xmlns:p14="http://schemas.microsoft.com/office/powerpoint/2010/main" val="2693682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3"/>
          <a:stretch>
            <a:fillRect/>
          </a:stretch>
        </p:blipFill>
        <p:spPr>
          <a:xfrm>
            <a:off x="804147" y="66212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7553" y="0"/>
            <a:ext cx="9533101" cy="1610200"/>
          </a:xfrm>
          <a:prstGeom prst="rect">
            <a:avLst/>
          </a:prstGeom>
        </p:spPr>
      </p:pic>
      <p:sp>
        <p:nvSpPr>
          <p:cNvPr id="7" name="TextBox 6"/>
          <p:cNvSpPr txBox="1"/>
          <p:nvPr/>
        </p:nvSpPr>
        <p:spPr>
          <a:xfrm>
            <a:off x="2650377" y="543490"/>
            <a:ext cx="519719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Staffing and team management</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30614" y="1703733"/>
            <a:ext cx="10886146" cy="4016484"/>
          </a:xfrm>
          <a:prstGeom prst="rect">
            <a:avLst/>
          </a:prstGeom>
          <a:noFill/>
        </p:spPr>
        <p:txBody>
          <a:bodyPr wrap="square">
            <a:spAutoFit/>
          </a:bodyPr>
          <a:lstStyle/>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Chapter 7 outlines more specifics in WBS creation and Chapter 23 provides additional team management tools that a PM can utilize in defining role and responsibility-type matrices as the way to establish an accountability framework to be certain that the entire team understands overlapping and individual project responsibilities.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The tools in Chapter 23 will also help one to provide expectations to all team members related to communication internal and external to the project team.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Examples of these are documents that identify which tasks belong to which individuals and they also include detailed information of individual responsibilities.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Time planning tools will also emerge, and they will define the amount of time needed to conduct each project task and specific work assignments for the team members.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These tools collectively communicate how project team members are accountable for achieving the project goals and related deliverables.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Organizational charts such as those discussed in Chapter 3 also provide official and therefore formal lines of authority for those internal and external to the team.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All these supporting tool's aid in the task organizational processes required to produce not only the scope definition but are also used through the rest of the life cycle as well.</a:t>
            </a:r>
          </a:p>
        </p:txBody>
      </p:sp>
    </p:spTree>
    <p:extLst>
      <p:ext uri="{BB962C8B-B14F-4D97-AF65-F5344CB8AC3E}">
        <p14:creationId xmlns:p14="http://schemas.microsoft.com/office/powerpoint/2010/main" val="9844494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3"/>
          <a:stretch>
            <a:fillRect/>
          </a:stretch>
        </p:blipFill>
        <p:spPr>
          <a:xfrm>
            <a:off x="804147" y="66212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7553" y="0"/>
            <a:ext cx="9533101" cy="1610200"/>
          </a:xfrm>
          <a:prstGeom prst="rect">
            <a:avLst/>
          </a:prstGeom>
        </p:spPr>
      </p:pic>
      <p:sp>
        <p:nvSpPr>
          <p:cNvPr id="7" name="TextBox 6"/>
          <p:cNvSpPr txBox="1"/>
          <p:nvPr/>
        </p:nvSpPr>
        <p:spPr>
          <a:xfrm>
            <a:off x="2650377" y="543490"/>
            <a:ext cx="288252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Scope statement</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30613" y="1703733"/>
            <a:ext cx="7585279" cy="4278094"/>
          </a:xfrm>
          <a:prstGeom prst="rect">
            <a:avLst/>
          </a:prstGeom>
          <a:noFill/>
        </p:spPr>
        <p:txBody>
          <a:bodyPr wrap="square">
            <a:spAutoFit/>
          </a:bodyPr>
          <a:lstStyle/>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The scope statement can be highly detailed or broad depending on the organization and the needs of the project (PMI 2008).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The team guided by the PM’s leadership establishes the project’s objectives, deliverables, requirements, and/or specifications as well as criteria for success in terms of realistic, clear, and measurable objectives. Also, many of these steps can occur in parallel.</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It is important to limit the scope to include only the project-related (versus adding nonprojected scope) specific objectives, deliverables, requirements, specifications as well as criteria for success because including additional requests without going through the change control process will spiral the project out of control and the result unmanageable.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A scope statement created by the team can assist in making the team cohesive in developing a shared blueprint for how the team operates (Peled 2000).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Developing this with input from stakeholders also facilitates buy-in from that segment about the project’s need for existence and ultimate purpose.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A sample template for the scope statement is displayed in Table 6.1.</a:t>
            </a:r>
          </a:p>
        </p:txBody>
      </p:sp>
      <p:pic>
        <p:nvPicPr>
          <p:cNvPr id="9" name="Picture 8">
            <a:extLst>
              <a:ext uri="{FF2B5EF4-FFF2-40B4-BE49-F238E27FC236}">
                <a16:creationId xmlns:a16="http://schemas.microsoft.com/office/drawing/2014/main" id="{FAC0379E-EF3F-2785-ADFF-8D6C64D9FFA3}"/>
              </a:ext>
            </a:extLst>
          </p:cNvPr>
          <p:cNvPicPr>
            <a:picLocks noChangeAspect="1"/>
          </p:cNvPicPr>
          <p:nvPr/>
        </p:nvPicPr>
        <p:blipFill>
          <a:blip r:embed="rId6"/>
          <a:stretch>
            <a:fillRect/>
          </a:stretch>
        </p:blipFill>
        <p:spPr>
          <a:xfrm>
            <a:off x="7806009" y="1726429"/>
            <a:ext cx="4121815" cy="4100533"/>
          </a:xfrm>
          <a:prstGeom prst="rect">
            <a:avLst/>
          </a:prstGeom>
        </p:spPr>
      </p:pic>
    </p:spTree>
    <p:extLst>
      <p:ext uri="{BB962C8B-B14F-4D97-AF65-F5344CB8AC3E}">
        <p14:creationId xmlns:p14="http://schemas.microsoft.com/office/powerpoint/2010/main" val="13871239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3"/>
          <a:stretch>
            <a:fillRect/>
          </a:stretch>
        </p:blipFill>
        <p:spPr>
          <a:xfrm>
            <a:off x="804147" y="66212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7553" y="0"/>
            <a:ext cx="9533101" cy="1610200"/>
          </a:xfrm>
          <a:prstGeom prst="rect">
            <a:avLst/>
          </a:prstGeom>
        </p:spPr>
      </p:pic>
      <p:sp>
        <p:nvSpPr>
          <p:cNvPr id="7" name="TextBox 6"/>
          <p:cNvSpPr txBox="1"/>
          <p:nvPr/>
        </p:nvSpPr>
        <p:spPr>
          <a:xfrm>
            <a:off x="2650377" y="543490"/>
            <a:ext cx="519719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 and product objectives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30614" y="1703733"/>
            <a:ext cx="10886146" cy="2446824"/>
          </a:xfrm>
          <a:prstGeom prst="rect">
            <a:avLst/>
          </a:prstGeom>
          <a:noFill/>
        </p:spPr>
        <p:txBody>
          <a:bodyPr wrap="square">
            <a:spAutoFit/>
          </a:bodyPr>
          <a:lstStyle/>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Objectives are defined as something that is to be accomplished by the project which can be in the form of a tangible product or possibly less tangible project items such as status reports, quality control documents, and other items related to running the project.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A project objective would be items such as delivering the defined outputs on-time, on-budget, and within scope.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A product objective would be to make sure the software is user-friendly, technical specifications met, and so on.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A clear statement of objectives is important since this drives the subsequent WBS and control process.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There will obviously be changes requested during the project life cycle.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It is important to manage this process as undue volume of these will doom a project.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Chapter 18 will describe that aspect of the life cycle.</a:t>
            </a:r>
          </a:p>
        </p:txBody>
      </p:sp>
    </p:spTree>
    <p:extLst>
      <p:ext uri="{BB962C8B-B14F-4D97-AF65-F5344CB8AC3E}">
        <p14:creationId xmlns:p14="http://schemas.microsoft.com/office/powerpoint/2010/main" val="32321881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3"/>
          <a:stretch>
            <a:fillRect/>
          </a:stretch>
        </p:blipFill>
        <p:spPr>
          <a:xfrm>
            <a:off x="804147" y="66212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7554" y="0"/>
            <a:ext cx="11024313" cy="1610200"/>
          </a:xfrm>
          <a:prstGeom prst="rect">
            <a:avLst/>
          </a:prstGeom>
        </p:spPr>
      </p:pic>
      <p:sp>
        <p:nvSpPr>
          <p:cNvPr id="7" name="TextBox 6"/>
          <p:cNvSpPr txBox="1"/>
          <p:nvPr/>
        </p:nvSpPr>
        <p:spPr>
          <a:xfrm>
            <a:off x="2650377" y="543490"/>
            <a:ext cx="838242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or service requirements and characteristics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30614" y="1703733"/>
            <a:ext cx="11024312" cy="3754874"/>
          </a:xfrm>
          <a:prstGeom prst="rect">
            <a:avLst/>
          </a:prstGeom>
          <a:noFill/>
        </p:spPr>
        <p:txBody>
          <a:bodyPr wrap="square">
            <a:spAutoFit/>
          </a:bodyPr>
          <a:lstStyle/>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After describing stakeholders’ needs, wants, and expectations, the team must translate that into the work requirements necessary to produce that output.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Requirements need to be listed in priority order as typically there will not be enough resources or time to deliver every item.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Once the requirements have been identified in terms of very concise statements that no two individuals would interpret differently, the requirements should then be communicated back to the stakeholders to be certain that their needs, wants, and expectations have been properly collected and documented.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It is also important that the stakeholders agree with the prioritized listing identified.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Examples of requirement statements for a product could be stating that a cabinet be specific dimensions or that a portable game system has the ability to connect to other user’s same portable game system through Wi-Fi.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An example of a service requirement is that user’s emailed feedback comments will be responded to within 72 hours. Or a caller to the help center will be sent an email after the caller’s issue has been resolved to survey the satisfaction the user had by the technical or customer service received.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These examples demonstrate that requirements go beyond just describing what the physical product will do.</a:t>
            </a:r>
          </a:p>
        </p:txBody>
      </p:sp>
    </p:spTree>
    <p:extLst>
      <p:ext uri="{BB962C8B-B14F-4D97-AF65-F5344CB8AC3E}">
        <p14:creationId xmlns:p14="http://schemas.microsoft.com/office/powerpoint/2010/main" val="7179268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9533101" cy="16102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4"/>
          <a:stretch>
            <a:fillRect/>
          </a:stretch>
        </p:blipFill>
        <p:spPr>
          <a:xfrm>
            <a:off x="804147"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650377" y="543490"/>
            <a:ext cx="454323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acceptance criteria</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30614" y="1703733"/>
            <a:ext cx="10886146" cy="2708434"/>
          </a:xfrm>
          <a:prstGeom prst="rect">
            <a:avLst/>
          </a:prstGeom>
          <a:noFill/>
        </p:spPr>
        <p:txBody>
          <a:bodyPr wrap="square">
            <a:spAutoFit/>
          </a:bodyPr>
          <a:lstStyle/>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The project scope statement outlines the criteria for which the project will be approved and therefore is a definitional guide to measuring success.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One example of acceptance criteria would be the requirement of submission of all project close-out documentation and all program code to the customer.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Another common example is schedule or cost criteria.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In an information technology projects, examples of these could be goals related to performance and quality.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For instance, system response times or transaction rates would be performance criteria, where the number of known defects that were not corrected by the completion of the project would be quality criteria (McBride et al. 2007).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All acceptance criteria should be written in very concise statements so that no two individuals would interpret the requirement differently.</a:t>
            </a:r>
          </a:p>
        </p:txBody>
      </p:sp>
    </p:spTree>
    <p:extLst>
      <p:ext uri="{BB962C8B-B14F-4D97-AF65-F5344CB8AC3E}">
        <p14:creationId xmlns:p14="http://schemas.microsoft.com/office/powerpoint/2010/main" val="35342029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9533101" cy="16102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4"/>
          <a:stretch>
            <a:fillRect/>
          </a:stretch>
        </p:blipFill>
        <p:spPr>
          <a:xfrm>
            <a:off x="804147"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650377" y="543490"/>
            <a:ext cx="318548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 boundaries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30614" y="1703733"/>
            <a:ext cx="10886146" cy="3231654"/>
          </a:xfrm>
          <a:prstGeom prst="rect">
            <a:avLst/>
          </a:prstGeom>
          <a:noFill/>
        </p:spPr>
        <p:txBody>
          <a:bodyPr wrap="square">
            <a:spAutoFit/>
          </a:bodyPr>
          <a:lstStyle/>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Project boundaries need to be set so that the PM does not find himself/herself being placed in a position where the amount of funds provided is firm, yet the scope of the project work keeps growing.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Boundaries need to be identified in the scope statement so that there will be no confusion as to what exactly will or will not be accomplished during the course of the project.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It is important to point out what is in scope and what is out of scope.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This will be important later as conflicts emerge on what is within scope of the project, and it protects the project team in these situations.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Physical documentation is very important for this purpose, as well as obtaining signatures from key stakeholders so that there is understanding of the scope.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This process is an important one to help deal with scope definition and scope creep issues that may occur later in the life cycle.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Creeping requirements can be avoided through having a project boundaries section (</a:t>
            </a:r>
            <a:r>
              <a:rPr lang="en-US" sz="1700" dirty="0" err="1">
                <a:solidFill>
                  <a:srgbClr val="0A1F61"/>
                </a:solidFill>
                <a:cs typeface="Tajawal ExtraBold" panose="00000800000000000000" pitchFamily="2" charset="-78"/>
              </a:rPr>
              <a:t>Cervone</a:t>
            </a:r>
            <a:r>
              <a:rPr lang="en-US" sz="1700" dirty="0">
                <a:solidFill>
                  <a:srgbClr val="0A1F61"/>
                </a:solidFill>
                <a:cs typeface="Tajawal ExtraBold" panose="00000800000000000000" pitchFamily="2" charset="-78"/>
              </a:rPr>
              <a:t> 2006).</a:t>
            </a:r>
          </a:p>
        </p:txBody>
      </p:sp>
    </p:spTree>
    <p:extLst>
      <p:ext uri="{BB962C8B-B14F-4D97-AF65-F5344CB8AC3E}">
        <p14:creationId xmlns:p14="http://schemas.microsoft.com/office/powerpoint/2010/main" val="20711600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9533101" cy="16102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4"/>
          <a:stretch>
            <a:fillRect/>
          </a:stretch>
        </p:blipFill>
        <p:spPr>
          <a:xfrm>
            <a:off x="804147"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650377" y="543490"/>
            <a:ext cx="622638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 requirements and deliverables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30614" y="1703733"/>
            <a:ext cx="10886146" cy="3493264"/>
          </a:xfrm>
          <a:prstGeom prst="rect">
            <a:avLst/>
          </a:prstGeom>
          <a:noFill/>
        </p:spPr>
        <p:txBody>
          <a:bodyPr wrap="square">
            <a:spAutoFit/>
          </a:bodyPr>
          <a:lstStyle/>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A project requirement can be defined as anything that needs to be accomplished as part of the project.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PMI (2008) further defines a requirement as a system, product, service, result, standard, or anything else that is desired by a stakeholder.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Just as discussed above in the product requirements section, it is important to communicate with the stakeholders to collect and confirm their needs, wants, and expectations.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Then, the team needs to produce requirement statements that are very concise statements that no two individuals would interpret differently.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Then, the requirement statements should be taken back to the stakeholders to be certain that their needs, wants, and expectations are linked to specific requirements so that the team gets feedback that the stakeholders’ needs, wants, and expectations were correctly interpreted.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The deliverables definition should identify the specific items that are to be produced.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These can be systems, websites, products, program codes, password documents, new processes, or technical manuals.</a:t>
            </a:r>
          </a:p>
        </p:txBody>
      </p:sp>
    </p:spTree>
    <p:extLst>
      <p:ext uri="{BB962C8B-B14F-4D97-AF65-F5344CB8AC3E}">
        <p14:creationId xmlns:p14="http://schemas.microsoft.com/office/powerpoint/2010/main" val="7937878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9533101" cy="16102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4"/>
          <a:stretch>
            <a:fillRect/>
          </a:stretch>
        </p:blipFill>
        <p:spPr>
          <a:xfrm>
            <a:off x="804147"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650377" y="543490"/>
            <a:ext cx="314220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 constraints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30614" y="1703733"/>
            <a:ext cx="10886146" cy="2970044"/>
          </a:xfrm>
          <a:prstGeom prst="rect">
            <a:avLst/>
          </a:prstGeom>
          <a:noFill/>
        </p:spPr>
        <p:txBody>
          <a:bodyPr wrap="square">
            <a:spAutoFit/>
          </a:bodyPr>
          <a:lstStyle/>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Most projects have constraints which limit their degrees of freedom.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Many times, these are not recognized and therefore not obeyed.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This section provides a means for formally communicating to the key stakeholders what these constraints are for the project and its environment.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Politically, it may not be recommended to identify all constraints but, when possible, it provides clear communication internal and external to the project team.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Constraints are merely restrictions that exist such as funds, timelines, contracts in place requiring that purchases be made from certain suppliers, system interfaces produced to be compatible with existing organization’s systems, or even space availability.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The PM as part of his/her role is responsible for realistically identifying tasks and timelines based around these constraints.</a:t>
            </a:r>
          </a:p>
        </p:txBody>
      </p:sp>
    </p:spTree>
    <p:extLst>
      <p:ext uri="{BB962C8B-B14F-4D97-AF65-F5344CB8AC3E}">
        <p14:creationId xmlns:p14="http://schemas.microsoft.com/office/powerpoint/2010/main" val="68017345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9533101" cy="16102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4"/>
          <a:stretch>
            <a:fillRect/>
          </a:stretch>
        </p:blipFill>
        <p:spPr>
          <a:xfrm>
            <a:off x="804147"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650377" y="543490"/>
            <a:ext cx="342273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 assumptions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30614" y="1703733"/>
            <a:ext cx="10886146" cy="3754874"/>
          </a:xfrm>
          <a:prstGeom prst="rect">
            <a:avLst/>
          </a:prstGeom>
          <a:noFill/>
        </p:spPr>
        <p:txBody>
          <a:bodyPr wrap="square">
            <a:spAutoFit/>
          </a:bodyPr>
          <a:lstStyle/>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Assumptions are statements that the PM believes to be true such as access to some defined level of organizational resources such as all team members are provided adequate computer workstations, office supplies, equipment, and so on.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These can even be opportunities for the project.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It may also state that some external organizational group will provide support to the team.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This section is again just a way to communicate to all parties' different constraints related to the project.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This section will also contain a statement regarding the impact to the project if the assumptions are incorrect such as a project falling behind schedule if promised resources are not provided.</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Likely, one of the most important assumptions to document and make clear to the management approval group is that of resource availability.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A perfect plan that is not supported with resources is worthless.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The supplying organizations need to be made explicitly aware that failure to support the plan will result in undesirable outcomes.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Throughout the life cycle, it is a good idea to review assumptions and verify that they are still valid.</a:t>
            </a:r>
          </a:p>
        </p:txBody>
      </p:sp>
    </p:spTree>
    <p:extLst>
      <p:ext uri="{BB962C8B-B14F-4D97-AF65-F5344CB8AC3E}">
        <p14:creationId xmlns:p14="http://schemas.microsoft.com/office/powerpoint/2010/main" val="35517714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9533101" cy="16102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4"/>
          <a:stretch>
            <a:fillRect/>
          </a:stretch>
        </p:blipFill>
        <p:spPr>
          <a:xfrm>
            <a:off x="804147"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650377" y="543490"/>
            <a:ext cx="62824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 organization/team assessment</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30614" y="1613301"/>
            <a:ext cx="10886146" cy="3754874"/>
          </a:xfrm>
          <a:prstGeom prst="rect">
            <a:avLst/>
          </a:prstGeom>
          <a:noFill/>
        </p:spPr>
        <p:txBody>
          <a:bodyPr wrap="square">
            <a:spAutoFit/>
          </a:bodyPr>
          <a:lstStyle/>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The team membership section of the project scope statement will likely have very little information at this stage since the project is not completely defined yet.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However, in a few cases the scope statement may have additional details if this information has already been defined.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The information in this section is more likely to not exist at this stage but instead in the final scope subsidiary plan.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Project organization and team assessment information include each team member’s name, contact information, and position.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This section will further contain the authority that was granted to the PM in the project charter discussed in the last chapter. In addition, it will contain the details on the responsibilities of each team member.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The scope statement may list the specialty area held by various team members such as computer programmer, architecture, engineer, and so on.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It will identify the degree of involvement each team member has in terms of full-time team member, part-time team member, advisory board member, and so on.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It is often difficult to interpret the degree of authority that different team members have, so this information may be integrated into the scope statement. </a:t>
            </a:r>
          </a:p>
        </p:txBody>
      </p:sp>
    </p:spTree>
    <p:extLst>
      <p:ext uri="{BB962C8B-B14F-4D97-AF65-F5344CB8AC3E}">
        <p14:creationId xmlns:p14="http://schemas.microsoft.com/office/powerpoint/2010/main" val="86344174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9533101" cy="16102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4"/>
          <a:stretch>
            <a:fillRect/>
          </a:stretch>
        </p:blipFill>
        <p:spPr>
          <a:xfrm>
            <a:off x="804147"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650377" y="543490"/>
            <a:ext cx="62824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 organization/team assessment</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30614" y="1623349"/>
            <a:ext cx="10886146" cy="4016484"/>
          </a:xfrm>
          <a:prstGeom prst="rect">
            <a:avLst/>
          </a:prstGeom>
          <a:noFill/>
        </p:spPr>
        <p:txBody>
          <a:bodyPr wrap="square">
            <a:spAutoFit/>
          </a:bodyPr>
          <a:lstStyle/>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It could be as simple as to list an alternative PM signifying that a team member has the signing power in the absence of the PM.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However, this information needs to be clearly documented, so there is no room to misinterpret the degree of authority held by team members.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Generally, the team member section will identify certain team members as leads over different areas of the project which is an easy and clear way of identifying the different degrees of authority on the project charter.</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There may also be a section of the scope statement that identifies the means of assessment of team members.</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It may be a statement of biannual performance review assessments that are conducted.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It may even list out key areas of assessment for team members.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These assessment areas may revolve around the same performance assessments that the PM is held to such as meeting the project schedule or quality of deliverables.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The assessments can even be in terms of how well a team member works as part of the team to collectively meet the project goals and objectives.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As mentioned earlier in this section, the information above likely would not exist at this stage but it is mentioned in case an organization already has this information defined.</a:t>
            </a:r>
          </a:p>
        </p:txBody>
      </p:sp>
    </p:spTree>
    <p:extLst>
      <p:ext uri="{BB962C8B-B14F-4D97-AF65-F5344CB8AC3E}">
        <p14:creationId xmlns:p14="http://schemas.microsoft.com/office/powerpoint/2010/main" val="25666632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9533101" cy="16102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4"/>
          <a:stretch>
            <a:fillRect/>
          </a:stretch>
        </p:blipFill>
        <p:spPr>
          <a:xfrm>
            <a:off x="804147"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650377" y="543490"/>
            <a:ext cx="226376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Defined risks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30614" y="1623349"/>
            <a:ext cx="10886146" cy="3231654"/>
          </a:xfrm>
          <a:prstGeom prst="rect">
            <a:avLst/>
          </a:prstGeom>
          <a:noFill/>
        </p:spPr>
        <p:txBody>
          <a:bodyPr wrap="square">
            <a:spAutoFit/>
          </a:bodyPr>
          <a:lstStyle/>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The risk management process at this stage is of high level.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This process provides a way to reduce project outcome uncertainty through providing awareness, assessment, and handling of risks, thereby minimizing future threats, seizing opportunities, and achieving improved results.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It also identifies the degree to which a risk may occur and the outcome it could have in terms of impacting project success.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Risk management is a process entity of its own and therefore is described in more detail in Chapters 11 and 22.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Time spent in risk management up front allows those involved to not be in a crisis mode later when identifying the best way to manage the unplanned event.</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Project risk management involves the identification of potential risks affiliated with a project.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Potential risk events can be identified by reviewing previous project data and other company historical records to see which risk factors have previously occurred. In addition to this, brainstorming sessions are a potential process to further identify items that may have never occurred before but still pose a threat to the project. </a:t>
            </a:r>
          </a:p>
        </p:txBody>
      </p:sp>
    </p:spTree>
    <p:extLst>
      <p:ext uri="{BB962C8B-B14F-4D97-AF65-F5344CB8AC3E}">
        <p14:creationId xmlns:p14="http://schemas.microsoft.com/office/powerpoint/2010/main" val="261250416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9533101" cy="16102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4"/>
          <a:stretch>
            <a:fillRect/>
          </a:stretch>
        </p:blipFill>
        <p:spPr>
          <a:xfrm>
            <a:off x="804147"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650377" y="543490"/>
            <a:ext cx="226376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Defined risks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30614" y="1623349"/>
            <a:ext cx="10886146" cy="2446824"/>
          </a:xfrm>
          <a:prstGeom prst="rect">
            <a:avLst/>
          </a:prstGeom>
          <a:noFill/>
        </p:spPr>
        <p:txBody>
          <a:bodyPr wrap="square">
            <a:spAutoFit/>
          </a:bodyPr>
          <a:lstStyle/>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Vargas-</a:t>
            </a:r>
            <a:r>
              <a:rPr lang="en-US" sz="1700" dirty="0" err="1">
                <a:solidFill>
                  <a:srgbClr val="0A1F61"/>
                </a:solidFill>
                <a:cs typeface="Tajawal ExtraBold" panose="00000800000000000000" pitchFamily="2" charset="-78"/>
              </a:rPr>
              <a:t>Hernadez</a:t>
            </a:r>
            <a:r>
              <a:rPr lang="en-US" sz="1700" dirty="0">
                <a:solidFill>
                  <a:srgbClr val="0A1F61"/>
                </a:solidFill>
                <a:cs typeface="Tajawal ExtraBold" panose="00000800000000000000" pitchFamily="2" charset="-78"/>
              </a:rPr>
              <a:t> (2011) suggests categorizing risks using major category headings such as environment, technical, resources, integration, management, marketing, and strategy.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For instance, the project may have a risk under the category of environment—that is, bad weather during some time frame.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At this stage in the project, the risk assessment is of very high level.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The more detailed assessment and quantification process will come later in the planning process which will be discussed later in the book.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At this early stage, the goal is to give the decision-makers a high-level view of this aspect of the project.</a:t>
            </a:r>
          </a:p>
          <a:p>
            <a:pPr marL="342900" indent="-342900" algn="just">
              <a:buFont typeface="Wingdings" panose="05000000000000000000" pitchFamily="2" charset="2"/>
              <a:buChar char="q"/>
            </a:pPr>
            <a:endParaRPr lang="en-US" sz="17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69851418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9533101" cy="16102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4"/>
          <a:stretch>
            <a:fillRect/>
          </a:stretch>
        </p:blipFill>
        <p:spPr>
          <a:xfrm>
            <a:off x="804147"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650377" y="543490"/>
            <a:ext cx="19046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Milestones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30614" y="1623349"/>
            <a:ext cx="10886146" cy="2970044"/>
          </a:xfrm>
          <a:prstGeom prst="rect">
            <a:avLst/>
          </a:prstGeom>
          <a:noFill/>
        </p:spPr>
        <p:txBody>
          <a:bodyPr wrap="square">
            <a:spAutoFit/>
          </a:bodyPr>
          <a:lstStyle/>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Milestones are any significant events, deliverables or achievements within a project or schedule (PMI 2008).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A significant event could signify that Phase I has been completed and Phase II is beginning.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Another example is that all system testing is completed or that a system implementation is complete at a specific location.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Completion at each location may be defined as a project milestone event.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Furthermore, it is common to signify a milestone at the end of a project to indicate that it has officially been completed which could even be to have a formal close-out celebration event if appropriate.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At this point, timeline estimates may be included indicating target milestones.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At this stage, the term “target” might be more descriptive, but eventually these same points often become official milestones and will be met but this may not be listed in this document since the WBS discussed in the next chapter has to be developed to have an accurate timeline.</a:t>
            </a:r>
          </a:p>
        </p:txBody>
      </p:sp>
    </p:spTree>
    <p:extLst>
      <p:ext uri="{BB962C8B-B14F-4D97-AF65-F5344CB8AC3E}">
        <p14:creationId xmlns:p14="http://schemas.microsoft.com/office/powerpoint/2010/main" val="335741947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9533101" cy="16102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4"/>
          <a:stretch>
            <a:fillRect/>
          </a:stretch>
        </p:blipFill>
        <p:spPr>
          <a:xfrm>
            <a:off x="804147"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650377" y="543490"/>
            <a:ext cx="255704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Work definition</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30614" y="1623349"/>
            <a:ext cx="10886146" cy="3231654"/>
          </a:xfrm>
          <a:prstGeom prst="rect">
            <a:avLst/>
          </a:prstGeom>
          <a:noFill/>
        </p:spPr>
        <p:txBody>
          <a:bodyPr wrap="square">
            <a:spAutoFit/>
          </a:bodyPr>
          <a:lstStyle/>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The initial WBS for the project is very high level and subject to significant error is prediction since the speciation details are not yet completed.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As the planning process unfolds, the level of definition and accuracy improves.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At this stage of the project, it is common to quote ranges of values in the ±100% category for projects that are not similar to previous ones.</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The goal of the initial WBS at this stage is to logically organize the work estimate.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The level of detail and accuracy at this point is based on whether the project is similar to others that have been undertaken, or a new initiative.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If similar, then these data will be more detailed.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A WBS is a common artifact to logically divide the work estimate.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This initial view will be expanded as the scoping process unfolds.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Chapter 7 will explain the WBS process in more detail.</a:t>
            </a:r>
          </a:p>
        </p:txBody>
      </p:sp>
    </p:spTree>
    <p:extLst>
      <p:ext uri="{BB962C8B-B14F-4D97-AF65-F5344CB8AC3E}">
        <p14:creationId xmlns:p14="http://schemas.microsoft.com/office/powerpoint/2010/main" val="157582432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9533101" cy="16102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4"/>
          <a:stretch>
            <a:fillRect/>
          </a:stretch>
        </p:blipFill>
        <p:spPr>
          <a:xfrm>
            <a:off x="804147"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650377" y="543490"/>
            <a:ext cx="238238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Cost estimate</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30614" y="1623349"/>
            <a:ext cx="10886146" cy="2708434"/>
          </a:xfrm>
          <a:prstGeom prst="rect">
            <a:avLst/>
          </a:prstGeom>
          <a:noFill/>
        </p:spPr>
        <p:txBody>
          <a:bodyPr wrap="square">
            <a:spAutoFit/>
          </a:bodyPr>
          <a:lstStyle/>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This section will describe the budget based on the requirements at this point which produces a high-level estimate.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As with the time and initial WBS, cost estimates will often be quite broad regarding the amount of the budget for different aspects of the project such as equipment, labor, facilities, technology, and so on.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It will also address where the funds are from in terms of funding from a specific program or department or combination of different organizational departments if this information is known.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Finally, within MS Project 2010, the project’s budget resource feature can be used to define the budget for different categories of items.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In some projects, it may state how some of the project income is generated from sales such as a project responsible for hosting one or more events where tickets are sold.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The event may be able to pay for entertainment, food, and so on based on the income that comes in from ticket sales.</a:t>
            </a:r>
          </a:p>
        </p:txBody>
      </p:sp>
    </p:spTree>
    <p:extLst>
      <p:ext uri="{BB962C8B-B14F-4D97-AF65-F5344CB8AC3E}">
        <p14:creationId xmlns:p14="http://schemas.microsoft.com/office/powerpoint/2010/main" val="233834877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10638709" cy="16102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4"/>
          <a:stretch>
            <a:fillRect/>
          </a:stretch>
        </p:blipFill>
        <p:spPr>
          <a:xfrm>
            <a:off x="804147"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650377" y="543490"/>
            <a:ext cx="786625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 configuration management requirements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30614" y="1623349"/>
            <a:ext cx="10886146" cy="2970044"/>
          </a:xfrm>
          <a:prstGeom prst="rect">
            <a:avLst/>
          </a:prstGeom>
          <a:noFill/>
        </p:spPr>
        <p:txBody>
          <a:bodyPr wrap="square">
            <a:spAutoFit/>
          </a:bodyPr>
          <a:lstStyle/>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Configuration management is how the entire project is managed from procedures to set-up project documentation to tracking of the project milestones to team interactions.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At this point within the project, this section may be incomplete.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Each team will have different rules of engagement so to speak which are internal team processes.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These rules may be on conducting meetings, keeping sensitive information confidential, communicating within the team, tracking product quality, and so on.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The scope statement may have a section devoted to team guidelines.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The PM will likely not publish all of the rules of engagement but there may be rules that make sense to formally display on the project scope statement.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Inaccurate configuration control is a risk that is particularly present in information technology projects (</a:t>
            </a:r>
            <a:r>
              <a:rPr lang="en-US" sz="1700" dirty="0" err="1">
                <a:solidFill>
                  <a:srgbClr val="0A1F61"/>
                </a:solidFill>
                <a:cs typeface="Tajawal ExtraBold" panose="00000800000000000000" pitchFamily="2" charset="-78"/>
              </a:rPr>
              <a:t>Cervone</a:t>
            </a:r>
            <a:r>
              <a:rPr lang="en-US" sz="1700" dirty="0">
                <a:solidFill>
                  <a:srgbClr val="0A1F61"/>
                </a:solidFill>
                <a:cs typeface="Tajawal ExtraBold" panose="00000800000000000000" pitchFamily="2" charset="-78"/>
              </a:rPr>
              <a:t> 2006). </a:t>
            </a:r>
          </a:p>
        </p:txBody>
      </p:sp>
    </p:spTree>
    <p:extLst>
      <p:ext uri="{BB962C8B-B14F-4D97-AF65-F5344CB8AC3E}">
        <p14:creationId xmlns:p14="http://schemas.microsoft.com/office/powerpoint/2010/main" val="352244592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10638709" cy="16102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4"/>
          <a:stretch>
            <a:fillRect/>
          </a:stretch>
        </p:blipFill>
        <p:spPr>
          <a:xfrm>
            <a:off x="804147"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650377" y="543490"/>
            <a:ext cx="786625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 configuration management requirements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30614" y="1623349"/>
            <a:ext cx="10886146" cy="2708434"/>
          </a:xfrm>
          <a:prstGeom prst="rect">
            <a:avLst/>
          </a:prstGeom>
          <a:noFill/>
        </p:spPr>
        <p:txBody>
          <a:bodyPr wrap="square">
            <a:spAutoFit/>
          </a:bodyPr>
          <a:lstStyle/>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As part of the configuration management requirements, a system could be set-up to centralize all data and information pertaining to the project (Perkins-Munn and Chen 2004).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This would increase the speed of information being delivered to team members. Statistics of which information has been read or not read by team members could also be tracked.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Team members could be given read access and other stakeholders given access only to specific folders of information.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The PM then could be the only one with write access or would control which members have write access.</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This would be a way of making sure every team member is using the most up-to-date team information.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One aspect of configuration management is having a procedure in place for how to handle any additions, deletions, and modifications made to the project documentation.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This aspect will be discussed in greater detail in Chapter 18.</a:t>
            </a:r>
          </a:p>
        </p:txBody>
      </p:sp>
    </p:spTree>
    <p:extLst>
      <p:ext uri="{BB962C8B-B14F-4D97-AF65-F5344CB8AC3E}">
        <p14:creationId xmlns:p14="http://schemas.microsoft.com/office/powerpoint/2010/main" val="379003989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10638709" cy="16102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4"/>
          <a:stretch>
            <a:fillRect/>
          </a:stretch>
        </p:blipFill>
        <p:spPr>
          <a:xfrm>
            <a:off x="804147"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650377" y="543490"/>
            <a:ext cx="380585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Approval requirements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30614" y="1623349"/>
            <a:ext cx="10886146" cy="1138773"/>
          </a:xfrm>
          <a:prstGeom prst="rect">
            <a:avLst/>
          </a:prstGeom>
          <a:noFill/>
        </p:spPr>
        <p:txBody>
          <a:bodyPr wrap="square">
            <a:spAutoFit/>
          </a:bodyPr>
          <a:lstStyle/>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Approval requirements is for the protection of the PM and the project sponsor for signatures to be obtained so that everyone agrees to the requirements contained within the project scope statement.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Just like the analogy used in the last chapter regarding the charter, the same press release analogy applies for this chapter too as the scope statement should be sent to the project team and anyone that is affected by the project.</a:t>
            </a:r>
          </a:p>
        </p:txBody>
      </p:sp>
    </p:spTree>
    <p:extLst>
      <p:ext uri="{BB962C8B-B14F-4D97-AF65-F5344CB8AC3E}">
        <p14:creationId xmlns:p14="http://schemas.microsoft.com/office/powerpoint/2010/main" val="107493668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10638709" cy="16102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4"/>
          <a:stretch>
            <a:fillRect/>
          </a:stretch>
        </p:blipFill>
        <p:spPr>
          <a:xfrm>
            <a:off x="804147"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650377" y="543490"/>
            <a:ext cx="172354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Summary</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30614" y="1623349"/>
            <a:ext cx="10886146" cy="3231654"/>
          </a:xfrm>
          <a:prstGeom prst="rect">
            <a:avLst/>
          </a:prstGeom>
          <a:noFill/>
        </p:spPr>
        <p:txBody>
          <a:bodyPr wrap="square">
            <a:spAutoFit/>
          </a:bodyPr>
          <a:lstStyle/>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A determination is made to identify the skills needed to carry out the project to include identification of, some of the team members and the project sponsor(s).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The PM will lead the establishing of the project’s scope and criteria for success in terms of clear and measurable objectives.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After completing scope planning and definition, the next step is to further define the work by breaking it into manageable pieces which is accomplished in the following chapter.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If the scope planning and definition processes are successful, then it will help one to improve the accuracy of time, cost, and resource estimates which span over many of the book chapters.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It also defines a baseline for performance measurement discussed in Chapter 14 which focuses on the key performance indicators as well as project control.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It will also aid in communicating clear work responsibilities which is further addressed in Chapter 23 which focuses on Team Tools.</a:t>
            </a:r>
          </a:p>
        </p:txBody>
      </p:sp>
    </p:spTree>
    <p:extLst>
      <p:ext uri="{BB962C8B-B14F-4D97-AF65-F5344CB8AC3E}">
        <p14:creationId xmlns:p14="http://schemas.microsoft.com/office/powerpoint/2010/main" val="313375579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10638709" cy="16102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4"/>
          <a:stretch>
            <a:fillRect/>
          </a:stretch>
        </p:blipFill>
        <p:spPr>
          <a:xfrm>
            <a:off x="804147"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650377" y="543490"/>
            <a:ext cx="229742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QUESTIONS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30614" y="1623349"/>
            <a:ext cx="10886146" cy="4016484"/>
          </a:xfrm>
          <a:prstGeom prst="rect">
            <a:avLst/>
          </a:prstGeom>
          <a:noFill/>
        </p:spPr>
        <p:txBody>
          <a:bodyPr wrap="square">
            <a:spAutoFit/>
          </a:bodyPr>
          <a:lstStyle/>
          <a:p>
            <a:pPr algn="just"/>
            <a:r>
              <a:rPr lang="en-US" sz="1700" b="1" dirty="0">
                <a:solidFill>
                  <a:srgbClr val="0A1F61"/>
                </a:solidFill>
                <a:cs typeface="Tajawal ExtraBold" panose="00000800000000000000" pitchFamily="2" charset="-78"/>
              </a:rPr>
              <a:t>Review questions</a:t>
            </a:r>
          </a:p>
          <a:p>
            <a:pPr marL="800100" lvl="1" indent="-342900" algn="just">
              <a:buFont typeface="+mj-lt"/>
              <a:buAutoNum type="arabicPeriod"/>
            </a:pPr>
            <a:r>
              <a:rPr lang="en-US" sz="1700" dirty="0">
                <a:solidFill>
                  <a:srgbClr val="0A1F61"/>
                </a:solidFill>
                <a:cs typeface="Tajawal ExtraBold" panose="00000800000000000000" pitchFamily="2" charset="-78"/>
              </a:rPr>
              <a:t>Describe the inputs and outputs of the scope planning process.</a:t>
            </a:r>
          </a:p>
          <a:p>
            <a:pPr marL="800100" lvl="1" indent="-342900" algn="just">
              <a:buFont typeface="+mj-lt"/>
              <a:buAutoNum type="arabicPeriod"/>
            </a:pPr>
            <a:r>
              <a:rPr lang="en-US" sz="1700" dirty="0">
                <a:solidFill>
                  <a:srgbClr val="0A1F61"/>
                </a:solidFill>
                <a:cs typeface="Tajawal ExtraBold" panose="00000800000000000000" pitchFamily="2" charset="-78"/>
              </a:rPr>
              <a:t>Describe the inputs and outputs of the scope definition process.</a:t>
            </a:r>
          </a:p>
          <a:p>
            <a:pPr marL="800100" lvl="1" indent="-342900" algn="just">
              <a:buFont typeface="+mj-lt"/>
              <a:buAutoNum type="arabicPeriod"/>
            </a:pPr>
            <a:r>
              <a:rPr lang="en-US" sz="1700" dirty="0">
                <a:solidFill>
                  <a:srgbClr val="0A1F61"/>
                </a:solidFill>
                <a:cs typeface="Tajawal ExtraBold" panose="00000800000000000000" pitchFamily="2" charset="-78"/>
              </a:rPr>
              <a:t>What is a scope management plan?</a:t>
            </a:r>
          </a:p>
          <a:p>
            <a:pPr marL="800100" lvl="1" indent="-342900" algn="just">
              <a:buFont typeface="+mj-lt"/>
              <a:buAutoNum type="arabicPeriod"/>
            </a:pPr>
            <a:r>
              <a:rPr lang="en-US" sz="1700" dirty="0">
                <a:solidFill>
                  <a:srgbClr val="0A1F61"/>
                </a:solidFill>
                <a:cs typeface="Tajawal ExtraBold" panose="00000800000000000000" pitchFamily="2" charset="-78"/>
              </a:rPr>
              <a:t>What is a project scope statement?</a:t>
            </a:r>
          </a:p>
          <a:p>
            <a:pPr algn="just"/>
            <a:endParaRPr lang="en-US" sz="1700" b="1" dirty="0">
              <a:solidFill>
                <a:srgbClr val="0A1F61"/>
              </a:solidFill>
              <a:cs typeface="Tajawal ExtraBold" panose="00000800000000000000" pitchFamily="2" charset="-78"/>
            </a:endParaRPr>
          </a:p>
          <a:p>
            <a:pPr algn="just"/>
            <a:r>
              <a:rPr lang="en-US" sz="1700" b="1" dirty="0">
                <a:solidFill>
                  <a:srgbClr val="0A1F61"/>
                </a:solidFill>
                <a:cs typeface="Tajawal ExtraBold" panose="00000800000000000000" pitchFamily="2" charset="-78"/>
              </a:rPr>
              <a:t>In-class question</a:t>
            </a:r>
          </a:p>
          <a:p>
            <a:pPr marL="800100" lvl="1" indent="-342900" algn="just">
              <a:buFont typeface="+mj-lt"/>
              <a:buAutoNum type="arabicPeriod"/>
            </a:pPr>
            <a:r>
              <a:rPr lang="en-US" sz="1700" dirty="0">
                <a:solidFill>
                  <a:srgbClr val="0A1F61"/>
                </a:solidFill>
                <a:cs typeface="Tajawal ExtraBold" panose="00000800000000000000" pitchFamily="2" charset="-78"/>
              </a:rPr>
              <a:t>Find a scope management plan template on the Internet and describe the sections contained within it.</a:t>
            </a:r>
          </a:p>
          <a:p>
            <a:pPr marL="800100" lvl="1" indent="-342900" algn="just">
              <a:buFont typeface="+mj-lt"/>
              <a:buAutoNum type="arabicPeriod"/>
            </a:pPr>
            <a:r>
              <a:rPr lang="en-US" sz="1700" dirty="0">
                <a:solidFill>
                  <a:srgbClr val="0A1F61"/>
                </a:solidFill>
                <a:cs typeface="Tajawal ExtraBold" panose="00000800000000000000" pitchFamily="2" charset="-78"/>
              </a:rPr>
              <a:t>Find a scope statement template on the Internet and describe the sections contained within it.</a:t>
            </a:r>
          </a:p>
          <a:p>
            <a:pPr algn="just"/>
            <a:endParaRPr lang="en-US" sz="1700" b="1" dirty="0">
              <a:solidFill>
                <a:srgbClr val="0A1F61"/>
              </a:solidFill>
              <a:cs typeface="Tajawal ExtraBold" panose="00000800000000000000" pitchFamily="2" charset="-78"/>
            </a:endParaRPr>
          </a:p>
          <a:p>
            <a:pPr algn="just"/>
            <a:r>
              <a:rPr lang="en-US" sz="1700" b="1" dirty="0">
                <a:solidFill>
                  <a:srgbClr val="0A1F61"/>
                </a:solidFill>
                <a:cs typeface="Tajawal ExtraBold" panose="00000800000000000000" pitchFamily="2" charset="-78"/>
              </a:rPr>
              <a:t>EXERCISE</a:t>
            </a:r>
          </a:p>
          <a:p>
            <a:pPr lvl="1" algn="just"/>
            <a:r>
              <a:rPr lang="en-US" sz="1700" dirty="0">
                <a:solidFill>
                  <a:srgbClr val="0A1F61"/>
                </a:solidFill>
                <a:cs typeface="Tajawal ExtraBold" panose="00000800000000000000" pitchFamily="2" charset="-78"/>
              </a:rPr>
              <a:t>1. Create a scope management plan for the car case study using the scope statement sections described in this chapter or found online.</a:t>
            </a:r>
          </a:p>
          <a:p>
            <a:pPr lvl="1" algn="just"/>
            <a:r>
              <a:rPr lang="en-US" sz="1700" dirty="0">
                <a:solidFill>
                  <a:srgbClr val="0A1F61"/>
                </a:solidFill>
                <a:cs typeface="Tajawal ExtraBold" panose="00000800000000000000" pitchFamily="2" charset="-78"/>
              </a:rPr>
              <a:t>2. Create a scope statement for the car case study using the scope statement sections described in this chapter or found online.</a:t>
            </a:r>
          </a:p>
        </p:txBody>
      </p:sp>
    </p:spTree>
    <p:extLst>
      <p:ext uri="{BB962C8B-B14F-4D97-AF65-F5344CB8AC3E}">
        <p14:creationId xmlns:p14="http://schemas.microsoft.com/office/powerpoint/2010/main" val="376520570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10638709" cy="16102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4"/>
          <a:stretch>
            <a:fillRect/>
          </a:stretch>
        </p:blipFill>
        <p:spPr>
          <a:xfrm>
            <a:off x="804147"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650377" y="543490"/>
            <a:ext cx="202491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References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30614" y="1623349"/>
            <a:ext cx="10886146" cy="2970044"/>
          </a:xfrm>
          <a:prstGeom prst="rect">
            <a:avLst/>
          </a:prstGeom>
          <a:noFill/>
        </p:spPr>
        <p:txBody>
          <a:bodyPr wrap="square">
            <a:spAutoFit/>
          </a:bodyPr>
          <a:lstStyle/>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2002. Redesigning project management at Kimberly−Clark Europe. Training Strategies for Tomorrow 16(6):8–11.</a:t>
            </a:r>
          </a:p>
          <a:p>
            <a:pPr marL="342900" indent="-342900" algn="just">
              <a:buFont typeface="Wingdings" panose="05000000000000000000" pitchFamily="2" charset="2"/>
              <a:buChar char="q"/>
            </a:pPr>
            <a:r>
              <a:rPr lang="en-US" sz="1700" dirty="0" err="1">
                <a:solidFill>
                  <a:srgbClr val="0A1F61"/>
                </a:solidFill>
                <a:cs typeface="Tajawal ExtraBold" panose="00000800000000000000" pitchFamily="2" charset="-78"/>
              </a:rPr>
              <a:t>Bourne</a:t>
            </a:r>
            <a:r>
              <a:rPr lang="en-US" sz="1700" dirty="0">
                <a:solidFill>
                  <a:srgbClr val="0A1F61"/>
                </a:solidFill>
                <a:cs typeface="Tajawal ExtraBold" panose="00000800000000000000" pitchFamily="2" charset="-78"/>
              </a:rPr>
              <a:t>, L. and D.H.T. Walker. 2005. The paradox of project control. Team Performance Management 11(5–6):157–178.</a:t>
            </a:r>
          </a:p>
          <a:p>
            <a:pPr marL="342900" indent="-342900" algn="just">
              <a:buFont typeface="Wingdings" panose="05000000000000000000" pitchFamily="2" charset="2"/>
              <a:buChar char="q"/>
            </a:pPr>
            <a:r>
              <a:rPr lang="en-US" sz="1700" dirty="0" err="1">
                <a:solidFill>
                  <a:srgbClr val="0A1F61"/>
                </a:solidFill>
                <a:cs typeface="Tajawal ExtraBold" panose="00000800000000000000" pitchFamily="2" charset="-78"/>
              </a:rPr>
              <a:t>Cervone</a:t>
            </a:r>
            <a:r>
              <a:rPr lang="en-US" sz="1700" dirty="0">
                <a:solidFill>
                  <a:srgbClr val="0A1F61"/>
                </a:solidFill>
                <a:cs typeface="Tajawal ExtraBold" panose="00000800000000000000" pitchFamily="2" charset="-78"/>
              </a:rPr>
              <a:t>, H.F. 2006. Managing digital libraries: The view from 30,000 feet, project risk management. International Digital Library Perspectives 22(4):256–262.</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Little, B. 2011. The principles of successful project management. Human Resource Management International Digest 19(7):36–39.</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Maddalena, V. 2012. A primer on project management. Leadership in Health Services 25(2):80–89.</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McBride T., B. Henderson-Sellers, and D. </a:t>
            </a:r>
            <a:r>
              <a:rPr lang="en-US" sz="1700" dirty="0" err="1">
                <a:solidFill>
                  <a:srgbClr val="0A1F61"/>
                </a:solidFill>
                <a:cs typeface="Tajawal ExtraBold" panose="00000800000000000000" pitchFamily="2" charset="-78"/>
              </a:rPr>
              <a:t>Zowghi</a:t>
            </a:r>
            <a:r>
              <a:rPr lang="en-US" sz="1700" dirty="0">
                <a:solidFill>
                  <a:srgbClr val="0A1F61"/>
                </a:solidFill>
                <a:cs typeface="Tajawal ExtraBold" panose="00000800000000000000" pitchFamily="2" charset="-78"/>
              </a:rPr>
              <a:t>. 2007. Software development as a design or a production project: An empirical study of project monitoring and control. Journal of Enterprise Information Management 20(1):70–82.</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Peled, A. 2000. Creating winning information technology project teams in the public sector. Team Performance Management 6(1):6–15.</a:t>
            </a:r>
          </a:p>
        </p:txBody>
      </p:sp>
    </p:spTree>
    <p:extLst>
      <p:ext uri="{BB962C8B-B14F-4D97-AF65-F5344CB8AC3E}">
        <p14:creationId xmlns:p14="http://schemas.microsoft.com/office/powerpoint/2010/main" val="115428484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10638709" cy="16102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4"/>
          <a:stretch>
            <a:fillRect/>
          </a:stretch>
        </p:blipFill>
        <p:spPr>
          <a:xfrm>
            <a:off x="804147"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650377" y="543490"/>
            <a:ext cx="202491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References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30614" y="1623349"/>
            <a:ext cx="10886146" cy="2185214"/>
          </a:xfrm>
          <a:prstGeom prst="rect">
            <a:avLst/>
          </a:prstGeom>
          <a:noFill/>
        </p:spPr>
        <p:txBody>
          <a:bodyPr wrap="square">
            <a:spAutoFit/>
          </a:bodyPr>
          <a:lstStyle/>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Perkins-Munn, T.S. and Y.T. Chen. 2004. Streamlining project management through online solutions. Journal of Business Strategy 25(1):45–48.</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Project Management Institute (PMI). 2008. PMBOK® Guide, 4th ed. Newtown Square, PA: Project Management Institute.</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Swan, W. and M.M.A. Khalfan. 2007. Mutual objectives setting for partnering projects in the public sector. Engineering, Construction and Architectural Management 14(2):119–130.</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Vargas-</a:t>
            </a:r>
            <a:r>
              <a:rPr lang="en-US" sz="1700" dirty="0" err="1">
                <a:solidFill>
                  <a:srgbClr val="0A1F61"/>
                </a:solidFill>
                <a:cs typeface="Tajawal ExtraBold" panose="00000800000000000000" pitchFamily="2" charset="-78"/>
              </a:rPr>
              <a:t>Hernadez</a:t>
            </a:r>
            <a:r>
              <a:rPr lang="en-US" sz="1700" dirty="0">
                <a:solidFill>
                  <a:srgbClr val="0A1F61"/>
                </a:solidFill>
                <a:cs typeface="Tajawal ExtraBold" panose="00000800000000000000" pitchFamily="2" charset="-78"/>
              </a:rPr>
              <a:t>, J.G. 2011. Modeling risk and innovation management. Advances in Competitiveness Research 19(3–4):45–57.</a:t>
            </a:r>
          </a:p>
        </p:txBody>
      </p:sp>
    </p:spTree>
    <p:extLst>
      <p:ext uri="{BB962C8B-B14F-4D97-AF65-F5344CB8AC3E}">
        <p14:creationId xmlns:p14="http://schemas.microsoft.com/office/powerpoint/2010/main" val="176543580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434717" y="572245"/>
            <a:ext cx="184731" cy="523220"/>
          </a:xfrm>
          <a:prstGeom prst="rect">
            <a:avLst/>
          </a:prstGeom>
          <a:noFill/>
        </p:spPr>
        <p:txBody>
          <a:bodyPr wrap="none" lIns="91440" tIns="45720" rIns="91440" bIns="45720" rtlCol="0" anchor="t">
            <a:spAutoFit/>
          </a:bodyPr>
          <a:lstStyle/>
          <a:p>
            <a:endParaRPr lang="en-US" sz="2800" dirty="0">
              <a:solidFill>
                <a:schemeClr val="bg1"/>
              </a:solidFill>
              <a:cs typeface="Tajawal Medium"/>
            </a:endParaRPr>
          </a:p>
        </p:txBody>
      </p:sp>
      <p:pic>
        <p:nvPicPr>
          <p:cNvPr id="9" name="Picture 8">
            <a:extLst>
              <a:ext uri="{FF2B5EF4-FFF2-40B4-BE49-F238E27FC236}">
                <a16:creationId xmlns:a16="http://schemas.microsoft.com/office/drawing/2014/main" id="{15062572-FCFD-3E0E-207A-E74FD7DBBB3C}"/>
              </a:ext>
            </a:extLst>
          </p:cNvPr>
          <p:cNvPicPr>
            <a:picLocks noChangeAspect="1"/>
          </p:cNvPicPr>
          <p:nvPr/>
        </p:nvPicPr>
        <p:blipFill>
          <a:blip r:embed="rId5"/>
          <a:stretch>
            <a:fillRect/>
          </a:stretch>
        </p:blipFill>
        <p:spPr>
          <a:xfrm>
            <a:off x="-7556" y="0"/>
            <a:ext cx="9533101" cy="1610200"/>
          </a:xfrm>
          <a:prstGeom prst="rect">
            <a:avLst/>
          </a:prstGeom>
        </p:spPr>
      </p:pic>
      <p:sp>
        <p:nvSpPr>
          <p:cNvPr id="11" name="TextBox 10">
            <a:extLst>
              <a:ext uri="{FF2B5EF4-FFF2-40B4-BE49-F238E27FC236}">
                <a16:creationId xmlns:a16="http://schemas.microsoft.com/office/drawing/2014/main" id="{A07E01C4-6EA5-F47C-812A-B6D3B88FFFF6}"/>
              </a:ext>
            </a:extLst>
          </p:cNvPr>
          <p:cNvSpPr txBox="1"/>
          <p:nvPr/>
        </p:nvSpPr>
        <p:spPr>
          <a:xfrm>
            <a:off x="2325914" y="543490"/>
            <a:ext cx="1884490" cy="523220"/>
          </a:xfrm>
          <a:prstGeom prst="rect">
            <a:avLst/>
          </a:prstGeom>
          <a:noFill/>
        </p:spPr>
        <p:txBody>
          <a:bodyPr wrap="none" rtlCol="0">
            <a:spAutoFit/>
          </a:bodyPr>
          <a:lstStyle/>
          <a:p>
            <a:r>
              <a:rPr lang="en-US" sz="2800">
                <a:solidFill>
                  <a:schemeClr val="bg1"/>
                </a:solidFill>
                <a:latin typeface="Tajawal Medium" panose="00000600000000000000" pitchFamily="2" charset="-78"/>
                <a:cs typeface="Tajawal Medium" panose="00000600000000000000" pitchFamily="2" charset="-78"/>
              </a:rPr>
              <a:t>Thank You</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84BDE879-4560-E0CD-EEA3-0536123AF05D}"/>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a:solidFill>
                  <a:schemeClr val="bg1"/>
                </a:solidFill>
                <a:latin typeface="Tajawal Medium" panose="00000600000000000000" pitchFamily="2" charset="-78"/>
                <a:cs typeface="Tajawal Medium" panose="00000600000000000000" pitchFamily="2" charset="-78"/>
              </a:rPr>
              <a:t>04 - 05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6" name="Rectangle 15">
            <a:extLst>
              <a:ext uri="{FF2B5EF4-FFF2-40B4-BE49-F238E27FC236}">
                <a16:creationId xmlns:a16="http://schemas.microsoft.com/office/drawing/2014/main" id="{30DCBAAD-2789-FF95-B6B1-1AE5019F493D}"/>
              </a:ext>
            </a:extLst>
          </p:cNvPr>
          <p:cNvSpPr/>
          <p:nvPr/>
        </p:nvSpPr>
        <p:spPr>
          <a:xfrm>
            <a:off x="2419199" y="2153690"/>
            <a:ext cx="5721438" cy="2585323"/>
          </a:xfrm>
          <a:prstGeom prst="rect">
            <a:avLst/>
          </a:prstGeom>
          <a:noFill/>
        </p:spPr>
        <p:txBody>
          <a:bodyPr wrap="none" lIns="91440" tIns="45720" rIns="91440" bIns="45720">
            <a:spAutoFit/>
          </a:bodyPr>
          <a:lstStyle/>
          <a:p>
            <a:pPr algn="ctr"/>
            <a:r>
              <a:rPr lang="en-US" sz="9600" b="1" dirty="0">
                <a:ln w="22225">
                  <a:solidFill>
                    <a:schemeClr val="accent2"/>
                  </a:solidFill>
                  <a:prstDash val="solid"/>
                </a:ln>
                <a:solidFill>
                  <a:schemeClr val="accent2">
                    <a:lumMod val="40000"/>
                    <a:lumOff val="60000"/>
                  </a:schemeClr>
                </a:solidFill>
                <a:effectLst>
                  <a:glow rad="101600">
                    <a:schemeClr val="accent1">
                      <a:satMod val="175000"/>
                      <a:alpha val="40000"/>
                    </a:schemeClr>
                  </a:glow>
                </a:effectLst>
                <a:latin typeface="Tajawal ExtraBold" panose="00000800000000000000" pitchFamily="2" charset="-78"/>
                <a:cs typeface="Tajawal ExtraBold" panose="00000800000000000000" pitchFamily="2" charset="-78"/>
              </a:rPr>
              <a:t>The End..</a:t>
            </a:r>
          </a:p>
          <a:p>
            <a:pPr algn="ctr"/>
            <a:r>
              <a:rPr lang="en-US" sz="6600" b="1" dirty="0">
                <a:ln w="22225">
                  <a:solidFill>
                    <a:schemeClr val="accent2"/>
                  </a:solidFill>
                  <a:prstDash val="solid"/>
                </a:ln>
                <a:solidFill>
                  <a:schemeClr val="accent2">
                    <a:lumMod val="40000"/>
                    <a:lumOff val="60000"/>
                  </a:schemeClr>
                </a:solidFill>
                <a:effectLst>
                  <a:glow rad="101600">
                    <a:schemeClr val="accent1">
                      <a:satMod val="175000"/>
                      <a:alpha val="40000"/>
                    </a:schemeClr>
                  </a:glow>
                </a:effectLst>
                <a:cs typeface="Tajawal ExtraBold" panose="00000800000000000000" pitchFamily="2" charset="-78"/>
              </a:rPr>
              <a:t>Thank You</a:t>
            </a:r>
            <a:endParaRPr lang="en-US" sz="6600" b="1" dirty="0">
              <a:ln w="22225">
                <a:solidFill>
                  <a:schemeClr val="accent2"/>
                </a:solidFill>
                <a:prstDash val="solid"/>
              </a:ln>
              <a:solidFill>
                <a:schemeClr val="accent2">
                  <a:lumMod val="40000"/>
                  <a:lumOff val="60000"/>
                </a:schemeClr>
              </a:solidFill>
              <a:effectLst>
                <a:glow rad="101600">
                  <a:schemeClr val="accent1">
                    <a:satMod val="175000"/>
                    <a:alpha val="40000"/>
                  </a:schemeClr>
                </a:glow>
              </a:effectLst>
            </a:endParaRPr>
          </a:p>
        </p:txBody>
      </p:sp>
    </p:spTree>
    <p:extLst>
      <p:ext uri="{BB962C8B-B14F-4D97-AF65-F5344CB8AC3E}">
        <p14:creationId xmlns:p14="http://schemas.microsoft.com/office/powerpoint/2010/main" val="28025293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14917</TotalTime>
  <Words>5838</Words>
  <Application>Microsoft Office PowerPoint</Application>
  <PresentationFormat>Widescreen</PresentationFormat>
  <Paragraphs>364</Paragraphs>
  <Slides>36</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36</vt:i4>
      </vt:variant>
    </vt:vector>
  </HeadingPairs>
  <TitlesOfParts>
    <vt:vector size="43" baseType="lpstr">
      <vt:lpstr>Arial</vt:lpstr>
      <vt:lpstr>Calibri</vt:lpstr>
      <vt:lpstr>Calibri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Waseem Tabbaa</cp:lastModifiedBy>
  <cp:revision>26</cp:revision>
  <dcterms:created xsi:type="dcterms:W3CDTF">2021-08-03T13:03:26Z</dcterms:created>
  <dcterms:modified xsi:type="dcterms:W3CDTF">2022-10-27T18:56:23Z</dcterms:modified>
</cp:coreProperties>
</file>