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3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308" r:id="rId2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5" d="100"/>
          <a:sy n="85" d="100"/>
        </p:scale>
        <p:origin x="47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6/22/2023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2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8.emf"/><Relationship Id="rId4" Type="http://schemas.openxmlformats.org/officeDocument/2006/relationships/image" Target="../media/image7.emf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71964" y="-117903"/>
            <a:ext cx="12335929" cy="7093806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450735" y="-101603"/>
            <a:ext cx="12350045" cy="7044267"/>
          </a:xfrm>
          <a:prstGeom prst="rect">
            <a:avLst/>
          </a:prstGeom>
          <a:gradFill>
            <a:gsLst>
              <a:gs pos="0">
                <a:schemeClr val="accent1">
                  <a:lumMod val="5000"/>
                  <a:lumOff val="95000"/>
                  <a:alpha val="27000"/>
                </a:schemeClr>
              </a:gs>
              <a:gs pos="100000">
                <a:srgbClr val="0A1F61">
                  <a:alpha val="42000"/>
                </a:srgb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 rot="10800000" flipH="1">
            <a:off x="-81742" y="-101602"/>
            <a:ext cx="12355484" cy="272288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308506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88121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980333" y="4564067"/>
            <a:ext cx="5882401" cy="1034667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0" y="4564067"/>
            <a:ext cx="6085961" cy="132343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4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CCNA - Introduction to Networks v7.0 (ITN)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Dr. </a:t>
            </a:r>
            <a:r>
              <a:rPr lang="en-US" sz="2800" dirty="0" err="1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Abdelrhman</a:t>
            </a:r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Ahmed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4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7340116" y="4813905"/>
            <a:ext cx="4184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Module 8: Network Layer</a:t>
            </a:r>
          </a:p>
        </p:txBody>
      </p:sp>
    </p:spTree>
    <p:extLst>
      <p:ext uri="{BB962C8B-B14F-4D97-AF65-F5344CB8AC3E}">
        <p14:creationId xmlns:p14="http://schemas.microsoft.com/office/powerpoint/2010/main" val="325301808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4891773-4C2B-8FFD-EF3A-0B30FDC1C0E5}"/>
              </a:ext>
            </a:extLst>
          </p:cNvPr>
          <p:cNvSpPr txBox="1"/>
          <p:nvPr/>
        </p:nvSpPr>
        <p:spPr>
          <a:xfrm>
            <a:off x="2427194" y="345934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FEEC78BE-4286-DD39-80DA-BC33074B61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338199"/>
            <a:ext cx="11794258" cy="50446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87123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7F12F96-7A20-22A6-F861-93C952DFB523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11E79C6C-64AB-3D84-CC8C-DB272FD8561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46935" y="1106287"/>
            <a:ext cx="9902229" cy="54988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48571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733DEB9-9B94-B80E-25E9-576B9C4750E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2613" y="1254234"/>
            <a:ext cx="10577379" cy="5515596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7762A112-A847-BB0A-365A-96FC3EDDE2B9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</p:spTree>
    <p:extLst>
      <p:ext uri="{BB962C8B-B14F-4D97-AF65-F5344CB8AC3E}">
        <p14:creationId xmlns:p14="http://schemas.microsoft.com/office/powerpoint/2010/main" val="4147199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509E6E4-F95F-565C-A4B6-A93E15A09156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E0788B5-F368-615E-2CD6-0A86A45D9C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291" y="1503202"/>
            <a:ext cx="13502226" cy="40907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863348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503057E5-979B-4994-060F-45625E51A878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74DAF2-7972-D7D2-8F20-12AAB5B077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32" y="1500198"/>
            <a:ext cx="9822404" cy="501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41010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97A752D-CE46-A670-49F8-FB6CEB698420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AAA07EB-3958-BD18-7BFC-57770A2F7CB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75951" y="1407347"/>
            <a:ext cx="11184691" cy="5182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892162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5F3A8A-C176-FE4E-9C80-2E20AEF582D4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8588CFC-E8A0-0CAE-EF6F-AB30DEB150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0032" y="1391803"/>
            <a:ext cx="10302695" cy="5317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02136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0AF96E56-5A77-06E4-DC91-BDC83FE8D4C9}"/>
              </a:ext>
            </a:extLst>
          </p:cNvPr>
          <p:cNvSpPr txBox="1"/>
          <p:nvPr/>
        </p:nvSpPr>
        <p:spPr>
          <a:xfrm>
            <a:off x="2023783" y="386273"/>
            <a:ext cx="628874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600" dirty="0">
                <a:solidFill>
                  <a:schemeClr val="bg1"/>
                </a:solidFill>
              </a:rPr>
              <a:t>Network Layer Characteristics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AEF0B066-A0AD-CBFE-64D6-0E0BBCBABE9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418876"/>
            <a:ext cx="10314845" cy="52833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4913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68AD982-B522-6903-2024-9E8AE7DF4594}"/>
              </a:ext>
            </a:extLst>
          </p:cNvPr>
          <p:cNvSpPr txBox="1"/>
          <p:nvPr/>
        </p:nvSpPr>
        <p:spPr>
          <a:xfrm>
            <a:off x="2151580" y="293940"/>
            <a:ext cx="62887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IPv4 Packet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743833-D869-BD1C-8F4C-253ED0EEF5B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0083" y="1712818"/>
            <a:ext cx="11841917" cy="54558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59229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CED35F7-48B1-B087-9B6B-03144013C430}"/>
              </a:ext>
            </a:extLst>
          </p:cNvPr>
          <p:cNvSpPr txBox="1"/>
          <p:nvPr/>
        </p:nvSpPr>
        <p:spPr>
          <a:xfrm>
            <a:off x="2151580" y="293940"/>
            <a:ext cx="62887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IPv4 Packet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31CF334-1605-6305-4049-8AEC3328EC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7858" y="1418877"/>
            <a:ext cx="10452847" cy="513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3152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A6CDC0B-CC3D-70A7-346E-852F9270B352}"/>
              </a:ext>
            </a:extLst>
          </p:cNvPr>
          <p:cNvSpPr txBox="1"/>
          <p:nvPr/>
        </p:nvSpPr>
        <p:spPr>
          <a:xfrm>
            <a:off x="2151580" y="293940"/>
            <a:ext cx="6288740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800" dirty="0">
                <a:solidFill>
                  <a:schemeClr val="bg1"/>
                </a:solidFill>
              </a:rPr>
              <a:t>IPv4 Packet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5B8E7ABE-B8AF-3D3D-3F33-4DA2FFEECAD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939" y="1503202"/>
            <a:ext cx="10714121" cy="49716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587611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02E3524-23A5-ABBE-97DF-C60F47810F27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5A7816A2-E03E-CFE1-E704-07B38C0D4F0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341" y="1503202"/>
            <a:ext cx="11236178" cy="53547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932282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7E89E61-13E0-339F-F300-91B1A4C29AA3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DA30253-F486-607C-C3CA-15A022E7FF9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12363" y="1418878"/>
            <a:ext cx="10167274" cy="51339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360400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C1CE81-3BE7-99B2-BD4F-E995E7F7C927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DA48FB7-B4E5-430E-57FB-5508AB6ADC2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45458" y="1402846"/>
            <a:ext cx="10139083" cy="50996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6259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4C57B20-F535-BB8B-193C-DEFDEBDD65A7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559E72E-F8A8-793C-8A97-B9C8EE78A33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4080" y="1323405"/>
            <a:ext cx="10023839" cy="5213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746592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FD48B10B-5E0D-5446-5C6D-9163EADDB04A}"/>
              </a:ext>
            </a:extLst>
          </p:cNvPr>
          <p:cNvSpPr txBox="1"/>
          <p:nvPr/>
        </p:nvSpPr>
        <p:spPr>
          <a:xfrm>
            <a:off x="2337547" y="355496"/>
            <a:ext cx="628874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4000" dirty="0">
                <a:solidFill>
                  <a:schemeClr val="bg1"/>
                </a:solidFill>
              </a:rPr>
              <a:t>IPv6 Packets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EF9437BE-724A-9333-60BF-070265B5B6C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29377" y="1503202"/>
            <a:ext cx="10928461" cy="47464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4600776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89D2308-320F-1606-CB81-8B71476DACFB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EF9ECF6-32EB-C657-7F08-35753BFB681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2873" y="1178760"/>
            <a:ext cx="9686775" cy="526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4887648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9220807-3727-A639-14BF-89A8CBCE81DA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C4E3B66-92C7-A629-CE3C-1256BA466F1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144885" y="1282080"/>
            <a:ext cx="9902229" cy="5255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095977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2ABB5DD-3EDF-49A1-163F-F95722783884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4D43AF9-C3B0-1316-D377-8AC04F85B85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291" y="1503201"/>
            <a:ext cx="10884450" cy="4950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51154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979B46C-6F80-DACB-680D-933F5A6467E0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2C63D25-E0BE-DEF8-E9A2-E0784AFD41E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1738" y="1397899"/>
            <a:ext cx="10041768" cy="517664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5781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8224297-3824-5476-B1CC-19885C162728}"/>
              </a:ext>
            </a:extLst>
          </p:cNvPr>
          <p:cNvSpPr txBox="1"/>
          <p:nvPr/>
        </p:nvSpPr>
        <p:spPr>
          <a:xfrm>
            <a:off x="2512506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How a Host Routes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532A7D0-16D0-5842-A5EB-FC48C8AC13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05986" y="1396514"/>
            <a:ext cx="10301744" cy="52086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192714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CEE4DDD0-AED1-646D-3FF8-9FDDAD3D837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527" y="1369571"/>
            <a:ext cx="10758945" cy="524809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5641A4-E253-6A2C-7FAB-948F9781F393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202712223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FF8CED3-8C82-CBF2-FBAE-840F7AE75F2E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90367459-D8B7-EE0B-7CB2-EF6976B2C6F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42682" y="1310495"/>
            <a:ext cx="10256921" cy="522662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969304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A4C4A81-EFA3-C10F-EEE1-349B678C8A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459" y="1460027"/>
            <a:ext cx="11295530" cy="545493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-1"/>
            <a:ext cx="9075835" cy="1532965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B8756D3C-B6F4-580B-2320-28DC364699D3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1946047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0D1ADD0C-08FF-2A6B-D51F-DBAE885D016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71600" y="1305498"/>
            <a:ext cx="10641106" cy="5552502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2EE923C-6645-5895-B9C0-2E14DEFFEDCA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102609903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D682C206-349A-4D13-2B75-F41F4B6A44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1672" y="1009152"/>
            <a:ext cx="10739134" cy="5436907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159288"/>
            <a:ext cx="842682" cy="755673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12506" y="6605185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2204822"/>
            <a:ext cx="108036" cy="270953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2083964" y="2204822"/>
            <a:ext cx="108036" cy="2709534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0"/>
            <a:ext cx="8400389" cy="1418878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-39931" y="84324"/>
            <a:ext cx="176522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Chapter 4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60D4B46-2337-1C10-C0A0-9555D42E0F47}"/>
              </a:ext>
            </a:extLst>
          </p:cNvPr>
          <p:cNvSpPr txBox="1"/>
          <p:nvPr/>
        </p:nvSpPr>
        <p:spPr>
          <a:xfrm>
            <a:off x="2111649" y="417051"/>
            <a:ext cx="6288740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>
                <a:solidFill>
                  <a:schemeClr val="bg1"/>
                </a:solidFill>
              </a:rPr>
              <a:t>Introduction to Routing</a:t>
            </a:r>
          </a:p>
        </p:txBody>
      </p:sp>
    </p:spTree>
    <p:extLst>
      <p:ext uri="{BB962C8B-B14F-4D97-AF65-F5344CB8AC3E}">
        <p14:creationId xmlns:p14="http://schemas.microsoft.com/office/powerpoint/2010/main" val="97956608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lide20">
            <a:extLst>
              <a:ext uri="{FF2B5EF4-FFF2-40B4-BE49-F238E27FC236}">
                <a16:creationId xmlns:a16="http://schemas.microsoft.com/office/drawing/2014/main" id="{84DC80C0-DAF5-A5C6-F754-0587A3351126}"/>
              </a:ext>
            </a:extLst>
          </p:cNvPr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846693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ecu templet" id="{B0D1A55B-C743-420C-A5B3-C05056289DA5}" vid="{DB1E7455-6965-4AD5-B5C5-6F5309A62E2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ecu templet</Template>
  <TotalTime>30</TotalTime>
  <Words>148</Words>
  <Application>Microsoft Office PowerPoint</Application>
  <PresentationFormat>Widescreen</PresentationFormat>
  <Paragraphs>56</Paragraphs>
  <Slides>28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28</vt:i4>
      </vt:variant>
    </vt:vector>
  </HeadingPairs>
  <TitlesOfParts>
    <vt:vector size="33" baseType="lpstr">
      <vt:lpstr>Arial</vt:lpstr>
      <vt:lpstr>Calibri</vt:lpstr>
      <vt:lpstr>Calibri Light</vt:lpstr>
      <vt:lpstr>Tajawal Medium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ENG:Abdalrahman Ahmed</dc:creator>
  <cp:lastModifiedBy>ENG:Abdalrahman Ahmed</cp:lastModifiedBy>
  <cp:revision>4</cp:revision>
  <dcterms:created xsi:type="dcterms:W3CDTF">2023-05-24T08:50:14Z</dcterms:created>
  <dcterms:modified xsi:type="dcterms:W3CDTF">2023-06-22T17:20:51Z</dcterms:modified>
</cp:coreProperties>
</file>