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7174-57F5-438F-9358-EF07BE442FD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9895F-9E1E-4A49-812E-D0E0E77B6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717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7174-57F5-438F-9358-EF07BE442FD4}" type="datetimeFigureOut">
              <a:rPr lang="en-US" smtClean="0"/>
              <a:t>6/5/2025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9895F-9E1E-4A49-812E-D0E0E77B69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372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916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4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966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985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4613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611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04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4670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692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656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418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1909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924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945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595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9408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476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3675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9486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9814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258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2677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8180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5304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7615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6159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4259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982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104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967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839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445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415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8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45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885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4938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091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082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609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672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86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058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1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968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0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Exercise </a:t>
            </a:r>
            <a:endParaRPr lang="en-US" dirty="0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39137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747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</Words>
  <Application>Microsoft Office PowerPoint</Application>
  <PresentationFormat>Widescreen</PresentationFormat>
  <Paragraphs>1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Exercise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GoogleEltaweel</dc:creator>
  <cp:lastModifiedBy>GoogleEltaweel</cp:lastModifiedBy>
  <cp:revision>1</cp:revision>
  <dcterms:created xsi:type="dcterms:W3CDTF">2025-06-05T10:36:39Z</dcterms:created>
  <dcterms:modified xsi:type="dcterms:W3CDTF">2025-06-05T10:36:39Z</dcterms:modified>
</cp:coreProperties>
</file>