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Default Extension="jpg" ContentType="image/jpg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8" Type="http://schemas.openxmlformats.org/officeDocument/2006/relationships/image" Target="../media/image10.png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2C3955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2C3955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512687" y="3153155"/>
            <a:ext cx="5679440" cy="3705225"/>
          </a:xfrm>
          <a:custGeom>
            <a:avLst/>
            <a:gdLst/>
            <a:ahLst/>
            <a:cxnLst/>
            <a:rect l="l" t="t" r="r" b="b"/>
            <a:pathLst>
              <a:path w="5679440" h="3705225">
                <a:moveTo>
                  <a:pt x="5679313" y="0"/>
                </a:moveTo>
                <a:lnTo>
                  <a:pt x="0" y="3704844"/>
                </a:lnTo>
                <a:lnTo>
                  <a:pt x="5679313" y="3704844"/>
                </a:lnTo>
                <a:lnTo>
                  <a:pt x="5679313" y="0"/>
                </a:lnTo>
                <a:close/>
              </a:path>
            </a:pathLst>
          </a:custGeom>
          <a:solidFill>
            <a:srgbClr val="669BBB">
              <a:alpha val="76861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12192000" cy="5773420"/>
          </a:xfrm>
          <a:custGeom>
            <a:avLst/>
            <a:gdLst/>
            <a:ahLst/>
            <a:cxnLst/>
            <a:rect l="l" t="t" r="r" b="b"/>
            <a:pathLst>
              <a:path w="12192000" h="5773420">
                <a:moveTo>
                  <a:pt x="12192000" y="0"/>
                </a:moveTo>
                <a:lnTo>
                  <a:pt x="0" y="0"/>
                </a:lnTo>
                <a:lnTo>
                  <a:pt x="0" y="5772912"/>
                </a:lnTo>
                <a:lnTo>
                  <a:pt x="10317861" y="5772912"/>
                </a:lnTo>
                <a:lnTo>
                  <a:pt x="10366232" y="5772299"/>
                </a:lnTo>
                <a:lnTo>
                  <a:pt x="10414303" y="5770473"/>
                </a:lnTo>
                <a:lnTo>
                  <a:pt x="10462056" y="5767447"/>
                </a:lnTo>
                <a:lnTo>
                  <a:pt x="10509479" y="5763235"/>
                </a:lnTo>
                <a:lnTo>
                  <a:pt x="10556556" y="5757854"/>
                </a:lnTo>
                <a:lnTo>
                  <a:pt x="10603271" y="5751317"/>
                </a:lnTo>
                <a:lnTo>
                  <a:pt x="10649612" y="5743639"/>
                </a:lnTo>
                <a:lnTo>
                  <a:pt x="10695562" y="5734835"/>
                </a:lnTo>
                <a:lnTo>
                  <a:pt x="10741108" y="5724920"/>
                </a:lnTo>
                <a:lnTo>
                  <a:pt x="10786234" y="5713908"/>
                </a:lnTo>
                <a:lnTo>
                  <a:pt x="10830926" y="5701814"/>
                </a:lnTo>
                <a:lnTo>
                  <a:pt x="10875169" y="5688653"/>
                </a:lnTo>
                <a:lnTo>
                  <a:pt x="10918948" y="5674440"/>
                </a:lnTo>
                <a:lnTo>
                  <a:pt x="10962249" y="5659188"/>
                </a:lnTo>
                <a:lnTo>
                  <a:pt x="11005057" y="5642914"/>
                </a:lnTo>
                <a:lnTo>
                  <a:pt x="11047356" y="5625631"/>
                </a:lnTo>
                <a:lnTo>
                  <a:pt x="11089134" y="5607355"/>
                </a:lnTo>
                <a:lnTo>
                  <a:pt x="11130374" y="5588100"/>
                </a:lnTo>
                <a:lnTo>
                  <a:pt x="11171062" y="5567880"/>
                </a:lnTo>
                <a:lnTo>
                  <a:pt x="11211183" y="5546711"/>
                </a:lnTo>
                <a:lnTo>
                  <a:pt x="11250722" y="5524608"/>
                </a:lnTo>
                <a:lnTo>
                  <a:pt x="11289666" y="5501584"/>
                </a:lnTo>
                <a:lnTo>
                  <a:pt x="11327999" y="5477655"/>
                </a:lnTo>
                <a:lnTo>
                  <a:pt x="11365706" y="5452836"/>
                </a:lnTo>
                <a:lnTo>
                  <a:pt x="11402772" y="5427140"/>
                </a:lnTo>
                <a:lnTo>
                  <a:pt x="11439184" y="5400584"/>
                </a:lnTo>
                <a:lnTo>
                  <a:pt x="11474926" y="5373181"/>
                </a:lnTo>
                <a:lnTo>
                  <a:pt x="11509983" y="5344947"/>
                </a:lnTo>
                <a:lnTo>
                  <a:pt x="11544342" y="5315895"/>
                </a:lnTo>
                <a:lnTo>
                  <a:pt x="11577986" y="5286041"/>
                </a:lnTo>
                <a:lnTo>
                  <a:pt x="11610902" y="5255400"/>
                </a:lnTo>
                <a:lnTo>
                  <a:pt x="11643074" y="5223986"/>
                </a:lnTo>
                <a:lnTo>
                  <a:pt x="11674488" y="5191814"/>
                </a:lnTo>
                <a:lnTo>
                  <a:pt x="11705129" y="5158898"/>
                </a:lnTo>
                <a:lnTo>
                  <a:pt x="11734983" y="5125254"/>
                </a:lnTo>
                <a:lnTo>
                  <a:pt x="11764035" y="5090895"/>
                </a:lnTo>
                <a:lnTo>
                  <a:pt x="11792269" y="5055838"/>
                </a:lnTo>
                <a:lnTo>
                  <a:pt x="11819672" y="5020096"/>
                </a:lnTo>
                <a:lnTo>
                  <a:pt x="11846228" y="4983684"/>
                </a:lnTo>
                <a:lnTo>
                  <a:pt x="11871924" y="4946618"/>
                </a:lnTo>
                <a:lnTo>
                  <a:pt x="11896743" y="4908911"/>
                </a:lnTo>
                <a:lnTo>
                  <a:pt x="11920672" y="4870578"/>
                </a:lnTo>
                <a:lnTo>
                  <a:pt x="11943696" y="4831634"/>
                </a:lnTo>
                <a:lnTo>
                  <a:pt x="11965799" y="4792095"/>
                </a:lnTo>
                <a:lnTo>
                  <a:pt x="11986968" y="4751974"/>
                </a:lnTo>
                <a:lnTo>
                  <a:pt x="12007188" y="4711286"/>
                </a:lnTo>
                <a:lnTo>
                  <a:pt x="12026443" y="4670046"/>
                </a:lnTo>
                <a:lnTo>
                  <a:pt x="12044719" y="4628268"/>
                </a:lnTo>
                <a:lnTo>
                  <a:pt x="12062002" y="4585969"/>
                </a:lnTo>
                <a:lnTo>
                  <a:pt x="12078276" y="4543161"/>
                </a:lnTo>
                <a:lnTo>
                  <a:pt x="12093528" y="4499860"/>
                </a:lnTo>
                <a:lnTo>
                  <a:pt x="12107741" y="4456081"/>
                </a:lnTo>
                <a:lnTo>
                  <a:pt x="12120902" y="4411838"/>
                </a:lnTo>
                <a:lnTo>
                  <a:pt x="12132996" y="4367146"/>
                </a:lnTo>
                <a:lnTo>
                  <a:pt x="12144008" y="4322020"/>
                </a:lnTo>
                <a:lnTo>
                  <a:pt x="12153923" y="4276474"/>
                </a:lnTo>
                <a:lnTo>
                  <a:pt x="12162727" y="4230524"/>
                </a:lnTo>
                <a:lnTo>
                  <a:pt x="12170405" y="4184183"/>
                </a:lnTo>
                <a:lnTo>
                  <a:pt x="12176942" y="4137468"/>
                </a:lnTo>
                <a:lnTo>
                  <a:pt x="12182323" y="4090391"/>
                </a:lnTo>
                <a:lnTo>
                  <a:pt x="12186535" y="4042968"/>
                </a:lnTo>
                <a:lnTo>
                  <a:pt x="12189561" y="3995215"/>
                </a:lnTo>
                <a:lnTo>
                  <a:pt x="12191387" y="3947144"/>
                </a:lnTo>
                <a:lnTo>
                  <a:pt x="12192000" y="389877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0" y="0"/>
            <a:ext cx="8660130" cy="5257800"/>
          </a:xfrm>
          <a:custGeom>
            <a:avLst/>
            <a:gdLst/>
            <a:ahLst/>
            <a:cxnLst/>
            <a:rect l="l" t="t" r="r" b="b"/>
            <a:pathLst>
              <a:path w="8660130" h="5257800">
                <a:moveTo>
                  <a:pt x="8659622" y="0"/>
                </a:moveTo>
                <a:lnTo>
                  <a:pt x="7270242" y="0"/>
                </a:lnTo>
                <a:lnTo>
                  <a:pt x="7270242" y="1301750"/>
                </a:lnTo>
                <a:lnTo>
                  <a:pt x="7271844" y="1349312"/>
                </a:lnTo>
                <a:lnTo>
                  <a:pt x="7276583" y="1396015"/>
                </a:lnTo>
                <a:lnTo>
                  <a:pt x="7284355" y="1441754"/>
                </a:lnTo>
                <a:lnTo>
                  <a:pt x="7295056" y="1486426"/>
                </a:lnTo>
                <a:lnTo>
                  <a:pt x="7308584" y="1529927"/>
                </a:lnTo>
                <a:lnTo>
                  <a:pt x="7324834" y="1572154"/>
                </a:lnTo>
                <a:lnTo>
                  <a:pt x="7343703" y="1613004"/>
                </a:lnTo>
                <a:lnTo>
                  <a:pt x="7365087" y="1652373"/>
                </a:lnTo>
                <a:lnTo>
                  <a:pt x="7388884" y="1690157"/>
                </a:lnTo>
                <a:lnTo>
                  <a:pt x="7414989" y="1726254"/>
                </a:lnTo>
                <a:lnTo>
                  <a:pt x="7443299" y="1760559"/>
                </a:lnTo>
                <a:lnTo>
                  <a:pt x="7473711" y="1792970"/>
                </a:lnTo>
                <a:lnTo>
                  <a:pt x="7506122" y="1823382"/>
                </a:lnTo>
                <a:lnTo>
                  <a:pt x="7540427" y="1851692"/>
                </a:lnTo>
                <a:lnTo>
                  <a:pt x="7576524" y="1877797"/>
                </a:lnTo>
                <a:lnTo>
                  <a:pt x="7614308" y="1901594"/>
                </a:lnTo>
                <a:lnTo>
                  <a:pt x="7653677" y="1922978"/>
                </a:lnTo>
                <a:lnTo>
                  <a:pt x="7694527" y="1941847"/>
                </a:lnTo>
                <a:lnTo>
                  <a:pt x="7736754" y="1958097"/>
                </a:lnTo>
                <a:lnTo>
                  <a:pt x="7780255" y="1971625"/>
                </a:lnTo>
                <a:lnTo>
                  <a:pt x="7824927" y="1982326"/>
                </a:lnTo>
                <a:lnTo>
                  <a:pt x="7870666" y="1990098"/>
                </a:lnTo>
                <a:lnTo>
                  <a:pt x="7917369" y="1994837"/>
                </a:lnTo>
                <a:lnTo>
                  <a:pt x="7964932" y="1996439"/>
                </a:lnTo>
                <a:lnTo>
                  <a:pt x="8012494" y="1994837"/>
                </a:lnTo>
                <a:lnTo>
                  <a:pt x="8059197" y="1990098"/>
                </a:lnTo>
                <a:lnTo>
                  <a:pt x="8104936" y="1982326"/>
                </a:lnTo>
                <a:lnTo>
                  <a:pt x="8149608" y="1971625"/>
                </a:lnTo>
                <a:lnTo>
                  <a:pt x="8193109" y="1958097"/>
                </a:lnTo>
                <a:lnTo>
                  <a:pt x="8235336" y="1941847"/>
                </a:lnTo>
                <a:lnTo>
                  <a:pt x="8276186" y="1922978"/>
                </a:lnTo>
                <a:lnTo>
                  <a:pt x="8315555" y="1901594"/>
                </a:lnTo>
                <a:lnTo>
                  <a:pt x="8353339" y="1877797"/>
                </a:lnTo>
                <a:lnTo>
                  <a:pt x="8389436" y="1851692"/>
                </a:lnTo>
                <a:lnTo>
                  <a:pt x="8423741" y="1823382"/>
                </a:lnTo>
                <a:lnTo>
                  <a:pt x="8456152" y="1792970"/>
                </a:lnTo>
                <a:lnTo>
                  <a:pt x="8486564" y="1760559"/>
                </a:lnTo>
                <a:lnTo>
                  <a:pt x="8514874" y="1726254"/>
                </a:lnTo>
                <a:lnTo>
                  <a:pt x="8540979" y="1690157"/>
                </a:lnTo>
                <a:lnTo>
                  <a:pt x="8564776" y="1652373"/>
                </a:lnTo>
                <a:lnTo>
                  <a:pt x="8586160" y="1613004"/>
                </a:lnTo>
                <a:lnTo>
                  <a:pt x="8605029" y="1572154"/>
                </a:lnTo>
                <a:lnTo>
                  <a:pt x="8621279" y="1529927"/>
                </a:lnTo>
                <a:lnTo>
                  <a:pt x="8634807" y="1486426"/>
                </a:lnTo>
                <a:lnTo>
                  <a:pt x="8645508" y="1441754"/>
                </a:lnTo>
                <a:lnTo>
                  <a:pt x="8653280" y="1396015"/>
                </a:lnTo>
                <a:lnTo>
                  <a:pt x="8658019" y="1349312"/>
                </a:lnTo>
                <a:lnTo>
                  <a:pt x="8659622" y="1301750"/>
                </a:lnTo>
                <a:lnTo>
                  <a:pt x="8659622" y="0"/>
                </a:lnTo>
                <a:close/>
              </a:path>
              <a:path w="8660130" h="5257800">
                <a:moveTo>
                  <a:pt x="7205599" y="0"/>
                </a:moveTo>
                <a:lnTo>
                  <a:pt x="5816219" y="0"/>
                </a:lnTo>
                <a:lnTo>
                  <a:pt x="5816219" y="2064258"/>
                </a:lnTo>
                <a:lnTo>
                  <a:pt x="5817821" y="2111820"/>
                </a:lnTo>
                <a:lnTo>
                  <a:pt x="5822560" y="2158523"/>
                </a:lnTo>
                <a:lnTo>
                  <a:pt x="5830332" y="2204262"/>
                </a:lnTo>
                <a:lnTo>
                  <a:pt x="5841033" y="2248934"/>
                </a:lnTo>
                <a:lnTo>
                  <a:pt x="5854561" y="2292435"/>
                </a:lnTo>
                <a:lnTo>
                  <a:pt x="5870811" y="2334662"/>
                </a:lnTo>
                <a:lnTo>
                  <a:pt x="5889680" y="2375512"/>
                </a:lnTo>
                <a:lnTo>
                  <a:pt x="5911064" y="2414881"/>
                </a:lnTo>
                <a:lnTo>
                  <a:pt x="5934861" y="2452665"/>
                </a:lnTo>
                <a:lnTo>
                  <a:pt x="5960966" y="2488762"/>
                </a:lnTo>
                <a:lnTo>
                  <a:pt x="5989276" y="2523067"/>
                </a:lnTo>
                <a:lnTo>
                  <a:pt x="6019688" y="2555478"/>
                </a:lnTo>
                <a:lnTo>
                  <a:pt x="6052099" y="2585890"/>
                </a:lnTo>
                <a:lnTo>
                  <a:pt x="6086404" y="2614200"/>
                </a:lnTo>
                <a:lnTo>
                  <a:pt x="6122501" y="2640305"/>
                </a:lnTo>
                <a:lnTo>
                  <a:pt x="6160285" y="2664102"/>
                </a:lnTo>
                <a:lnTo>
                  <a:pt x="6199654" y="2685486"/>
                </a:lnTo>
                <a:lnTo>
                  <a:pt x="6240504" y="2704355"/>
                </a:lnTo>
                <a:lnTo>
                  <a:pt x="6282731" y="2720605"/>
                </a:lnTo>
                <a:lnTo>
                  <a:pt x="6326232" y="2734133"/>
                </a:lnTo>
                <a:lnTo>
                  <a:pt x="6370904" y="2744834"/>
                </a:lnTo>
                <a:lnTo>
                  <a:pt x="6416643" y="2752606"/>
                </a:lnTo>
                <a:lnTo>
                  <a:pt x="6463346" y="2757345"/>
                </a:lnTo>
                <a:lnTo>
                  <a:pt x="6510908" y="2758948"/>
                </a:lnTo>
                <a:lnTo>
                  <a:pt x="6558471" y="2757345"/>
                </a:lnTo>
                <a:lnTo>
                  <a:pt x="6605174" y="2752606"/>
                </a:lnTo>
                <a:lnTo>
                  <a:pt x="6650913" y="2744834"/>
                </a:lnTo>
                <a:lnTo>
                  <a:pt x="6695585" y="2734133"/>
                </a:lnTo>
                <a:lnTo>
                  <a:pt x="6739086" y="2720605"/>
                </a:lnTo>
                <a:lnTo>
                  <a:pt x="6781313" y="2704355"/>
                </a:lnTo>
                <a:lnTo>
                  <a:pt x="6822163" y="2685486"/>
                </a:lnTo>
                <a:lnTo>
                  <a:pt x="6861532" y="2664102"/>
                </a:lnTo>
                <a:lnTo>
                  <a:pt x="6899316" y="2640305"/>
                </a:lnTo>
                <a:lnTo>
                  <a:pt x="6935413" y="2614200"/>
                </a:lnTo>
                <a:lnTo>
                  <a:pt x="6969718" y="2585890"/>
                </a:lnTo>
                <a:lnTo>
                  <a:pt x="7002129" y="2555478"/>
                </a:lnTo>
                <a:lnTo>
                  <a:pt x="7032541" y="2523067"/>
                </a:lnTo>
                <a:lnTo>
                  <a:pt x="7060851" y="2488762"/>
                </a:lnTo>
                <a:lnTo>
                  <a:pt x="7086956" y="2452665"/>
                </a:lnTo>
                <a:lnTo>
                  <a:pt x="7110753" y="2414881"/>
                </a:lnTo>
                <a:lnTo>
                  <a:pt x="7132137" y="2375512"/>
                </a:lnTo>
                <a:lnTo>
                  <a:pt x="7151006" y="2334662"/>
                </a:lnTo>
                <a:lnTo>
                  <a:pt x="7167256" y="2292435"/>
                </a:lnTo>
                <a:lnTo>
                  <a:pt x="7180784" y="2248934"/>
                </a:lnTo>
                <a:lnTo>
                  <a:pt x="7191485" y="2204262"/>
                </a:lnTo>
                <a:lnTo>
                  <a:pt x="7199257" y="2158523"/>
                </a:lnTo>
                <a:lnTo>
                  <a:pt x="7203996" y="2111820"/>
                </a:lnTo>
                <a:lnTo>
                  <a:pt x="7205599" y="2064258"/>
                </a:lnTo>
                <a:lnTo>
                  <a:pt x="7205599" y="0"/>
                </a:lnTo>
                <a:close/>
              </a:path>
              <a:path w="8660130" h="5257800">
                <a:moveTo>
                  <a:pt x="5751576" y="0"/>
                </a:moveTo>
                <a:lnTo>
                  <a:pt x="4362196" y="0"/>
                </a:lnTo>
                <a:lnTo>
                  <a:pt x="4362196" y="2930525"/>
                </a:lnTo>
                <a:lnTo>
                  <a:pt x="4363798" y="2978087"/>
                </a:lnTo>
                <a:lnTo>
                  <a:pt x="4368537" y="3024790"/>
                </a:lnTo>
                <a:lnTo>
                  <a:pt x="4376309" y="3070529"/>
                </a:lnTo>
                <a:lnTo>
                  <a:pt x="4387010" y="3115201"/>
                </a:lnTo>
                <a:lnTo>
                  <a:pt x="4400538" y="3158702"/>
                </a:lnTo>
                <a:lnTo>
                  <a:pt x="4416788" y="3200929"/>
                </a:lnTo>
                <a:lnTo>
                  <a:pt x="4435657" y="3241779"/>
                </a:lnTo>
                <a:lnTo>
                  <a:pt x="4457041" y="3281148"/>
                </a:lnTo>
                <a:lnTo>
                  <a:pt x="4480838" y="3318932"/>
                </a:lnTo>
                <a:lnTo>
                  <a:pt x="4506943" y="3355029"/>
                </a:lnTo>
                <a:lnTo>
                  <a:pt x="4535253" y="3389334"/>
                </a:lnTo>
                <a:lnTo>
                  <a:pt x="4565665" y="3421745"/>
                </a:lnTo>
                <a:lnTo>
                  <a:pt x="4598076" y="3452157"/>
                </a:lnTo>
                <a:lnTo>
                  <a:pt x="4632381" y="3480467"/>
                </a:lnTo>
                <a:lnTo>
                  <a:pt x="4668478" y="3506572"/>
                </a:lnTo>
                <a:lnTo>
                  <a:pt x="4706262" y="3530369"/>
                </a:lnTo>
                <a:lnTo>
                  <a:pt x="4745631" y="3551753"/>
                </a:lnTo>
                <a:lnTo>
                  <a:pt x="4786481" y="3570622"/>
                </a:lnTo>
                <a:lnTo>
                  <a:pt x="4828708" y="3586872"/>
                </a:lnTo>
                <a:lnTo>
                  <a:pt x="4872209" y="3600400"/>
                </a:lnTo>
                <a:lnTo>
                  <a:pt x="4916881" y="3611101"/>
                </a:lnTo>
                <a:lnTo>
                  <a:pt x="4962620" y="3618873"/>
                </a:lnTo>
                <a:lnTo>
                  <a:pt x="5009323" y="3623612"/>
                </a:lnTo>
                <a:lnTo>
                  <a:pt x="5056886" y="3625215"/>
                </a:lnTo>
                <a:lnTo>
                  <a:pt x="5104448" y="3623612"/>
                </a:lnTo>
                <a:lnTo>
                  <a:pt x="5151151" y="3618873"/>
                </a:lnTo>
                <a:lnTo>
                  <a:pt x="5196890" y="3611101"/>
                </a:lnTo>
                <a:lnTo>
                  <a:pt x="5241562" y="3600400"/>
                </a:lnTo>
                <a:lnTo>
                  <a:pt x="5285063" y="3586872"/>
                </a:lnTo>
                <a:lnTo>
                  <a:pt x="5327290" y="3570622"/>
                </a:lnTo>
                <a:lnTo>
                  <a:pt x="5368140" y="3551753"/>
                </a:lnTo>
                <a:lnTo>
                  <a:pt x="5407509" y="3530369"/>
                </a:lnTo>
                <a:lnTo>
                  <a:pt x="5445293" y="3506572"/>
                </a:lnTo>
                <a:lnTo>
                  <a:pt x="5481390" y="3480467"/>
                </a:lnTo>
                <a:lnTo>
                  <a:pt x="5515695" y="3452157"/>
                </a:lnTo>
                <a:lnTo>
                  <a:pt x="5548106" y="3421745"/>
                </a:lnTo>
                <a:lnTo>
                  <a:pt x="5578518" y="3389334"/>
                </a:lnTo>
                <a:lnTo>
                  <a:pt x="5606828" y="3355029"/>
                </a:lnTo>
                <a:lnTo>
                  <a:pt x="5632933" y="3318932"/>
                </a:lnTo>
                <a:lnTo>
                  <a:pt x="5656730" y="3281148"/>
                </a:lnTo>
                <a:lnTo>
                  <a:pt x="5678114" y="3241779"/>
                </a:lnTo>
                <a:lnTo>
                  <a:pt x="5696983" y="3200929"/>
                </a:lnTo>
                <a:lnTo>
                  <a:pt x="5713233" y="3158702"/>
                </a:lnTo>
                <a:lnTo>
                  <a:pt x="5726761" y="3115201"/>
                </a:lnTo>
                <a:lnTo>
                  <a:pt x="5737462" y="3070529"/>
                </a:lnTo>
                <a:lnTo>
                  <a:pt x="5745234" y="3024790"/>
                </a:lnTo>
                <a:lnTo>
                  <a:pt x="5749973" y="2978087"/>
                </a:lnTo>
                <a:lnTo>
                  <a:pt x="5751576" y="2930525"/>
                </a:lnTo>
                <a:lnTo>
                  <a:pt x="5751576" y="0"/>
                </a:lnTo>
                <a:close/>
              </a:path>
              <a:path w="8660130" h="5257800">
                <a:moveTo>
                  <a:pt x="4297553" y="0"/>
                </a:moveTo>
                <a:lnTo>
                  <a:pt x="2908046" y="0"/>
                </a:lnTo>
                <a:lnTo>
                  <a:pt x="2908046" y="3947160"/>
                </a:lnTo>
                <a:lnTo>
                  <a:pt x="2909648" y="3994723"/>
                </a:lnTo>
                <a:lnTo>
                  <a:pt x="2914387" y="4041427"/>
                </a:lnTo>
                <a:lnTo>
                  <a:pt x="2922159" y="4087169"/>
                </a:lnTo>
                <a:lnTo>
                  <a:pt x="2932861" y="4131845"/>
                </a:lnTo>
                <a:lnTo>
                  <a:pt x="2946389" y="4175351"/>
                </a:lnTo>
                <a:lnTo>
                  <a:pt x="2962640" y="4217584"/>
                </a:lnTo>
                <a:lnTo>
                  <a:pt x="2981510" y="4258440"/>
                </a:lnTo>
                <a:lnTo>
                  <a:pt x="3002896" y="4297816"/>
                </a:lnTo>
                <a:lnTo>
                  <a:pt x="3026694" y="4335608"/>
                </a:lnTo>
                <a:lnTo>
                  <a:pt x="3052802" y="4371712"/>
                </a:lnTo>
                <a:lnTo>
                  <a:pt x="3081115" y="4406025"/>
                </a:lnTo>
                <a:lnTo>
                  <a:pt x="3111531" y="4438443"/>
                </a:lnTo>
                <a:lnTo>
                  <a:pt x="3143946" y="4468863"/>
                </a:lnTo>
                <a:lnTo>
                  <a:pt x="3178256" y="4497181"/>
                </a:lnTo>
                <a:lnTo>
                  <a:pt x="3214359" y="4523294"/>
                </a:lnTo>
                <a:lnTo>
                  <a:pt x="3252150" y="4547098"/>
                </a:lnTo>
                <a:lnTo>
                  <a:pt x="3291526" y="4568489"/>
                </a:lnTo>
                <a:lnTo>
                  <a:pt x="3332384" y="4587365"/>
                </a:lnTo>
                <a:lnTo>
                  <a:pt x="3374621" y="4603620"/>
                </a:lnTo>
                <a:lnTo>
                  <a:pt x="3418133" y="4617152"/>
                </a:lnTo>
                <a:lnTo>
                  <a:pt x="3462816" y="4627857"/>
                </a:lnTo>
                <a:lnTo>
                  <a:pt x="3508568" y="4635632"/>
                </a:lnTo>
                <a:lnTo>
                  <a:pt x="3555285" y="4640373"/>
                </a:lnTo>
                <a:lnTo>
                  <a:pt x="3602863" y="4641977"/>
                </a:lnTo>
                <a:lnTo>
                  <a:pt x="3650425" y="4640373"/>
                </a:lnTo>
                <a:lnTo>
                  <a:pt x="3697128" y="4635632"/>
                </a:lnTo>
                <a:lnTo>
                  <a:pt x="3742867" y="4627857"/>
                </a:lnTo>
                <a:lnTo>
                  <a:pt x="3787539" y="4617152"/>
                </a:lnTo>
                <a:lnTo>
                  <a:pt x="3831040" y="4603620"/>
                </a:lnTo>
                <a:lnTo>
                  <a:pt x="3873267" y="4587365"/>
                </a:lnTo>
                <a:lnTo>
                  <a:pt x="3914117" y="4568489"/>
                </a:lnTo>
                <a:lnTo>
                  <a:pt x="3953486" y="4547098"/>
                </a:lnTo>
                <a:lnTo>
                  <a:pt x="3991270" y="4523294"/>
                </a:lnTo>
                <a:lnTo>
                  <a:pt x="4027367" y="4497181"/>
                </a:lnTo>
                <a:lnTo>
                  <a:pt x="4061672" y="4468863"/>
                </a:lnTo>
                <a:lnTo>
                  <a:pt x="4094083" y="4438443"/>
                </a:lnTo>
                <a:lnTo>
                  <a:pt x="4124495" y="4406025"/>
                </a:lnTo>
                <a:lnTo>
                  <a:pt x="4152805" y="4371712"/>
                </a:lnTo>
                <a:lnTo>
                  <a:pt x="4178910" y="4335608"/>
                </a:lnTo>
                <a:lnTo>
                  <a:pt x="4202707" y="4297816"/>
                </a:lnTo>
                <a:lnTo>
                  <a:pt x="4224091" y="4258440"/>
                </a:lnTo>
                <a:lnTo>
                  <a:pt x="4242960" y="4217584"/>
                </a:lnTo>
                <a:lnTo>
                  <a:pt x="4259210" y="4175351"/>
                </a:lnTo>
                <a:lnTo>
                  <a:pt x="4272738" y="4131845"/>
                </a:lnTo>
                <a:lnTo>
                  <a:pt x="4283439" y="4087169"/>
                </a:lnTo>
                <a:lnTo>
                  <a:pt x="4291211" y="4041427"/>
                </a:lnTo>
                <a:lnTo>
                  <a:pt x="4295950" y="3994723"/>
                </a:lnTo>
                <a:lnTo>
                  <a:pt x="4297553" y="3947160"/>
                </a:lnTo>
                <a:lnTo>
                  <a:pt x="4297553" y="0"/>
                </a:lnTo>
                <a:close/>
              </a:path>
              <a:path w="8660130" h="5257800">
                <a:moveTo>
                  <a:pt x="2843530" y="0"/>
                </a:moveTo>
                <a:lnTo>
                  <a:pt x="1454023" y="0"/>
                </a:lnTo>
                <a:lnTo>
                  <a:pt x="1454023" y="4562475"/>
                </a:lnTo>
                <a:lnTo>
                  <a:pt x="1455625" y="4610052"/>
                </a:lnTo>
                <a:lnTo>
                  <a:pt x="1460364" y="4656769"/>
                </a:lnTo>
                <a:lnTo>
                  <a:pt x="1468136" y="4702521"/>
                </a:lnTo>
                <a:lnTo>
                  <a:pt x="1478837" y="4747204"/>
                </a:lnTo>
                <a:lnTo>
                  <a:pt x="1492365" y="4790716"/>
                </a:lnTo>
                <a:lnTo>
                  <a:pt x="1508615" y="4832953"/>
                </a:lnTo>
                <a:lnTo>
                  <a:pt x="1527484" y="4873811"/>
                </a:lnTo>
                <a:lnTo>
                  <a:pt x="1548868" y="4913187"/>
                </a:lnTo>
                <a:lnTo>
                  <a:pt x="1572665" y="4950978"/>
                </a:lnTo>
                <a:lnTo>
                  <a:pt x="1598770" y="4987081"/>
                </a:lnTo>
                <a:lnTo>
                  <a:pt x="1627080" y="5021391"/>
                </a:lnTo>
                <a:lnTo>
                  <a:pt x="1657492" y="5053806"/>
                </a:lnTo>
                <a:lnTo>
                  <a:pt x="1689903" y="5084222"/>
                </a:lnTo>
                <a:lnTo>
                  <a:pt x="1724208" y="5112535"/>
                </a:lnTo>
                <a:lnTo>
                  <a:pt x="1760305" y="5138643"/>
                </a:lnTo>
                <a:lnTo>
                  <a:pt x="1798089" y="5162441"/>
                </a:lnTo>
                <a:lnTo>
                  <a:pt x="1837458" y="5183827"/>
                </a:lnTo>
                <a:lnTo>
                  <a:pt x="1878308" y="5202697"/>
                </a:lnTo>
                <a:lnTo>
                  <a:pt x="1920535" y="5218948"/>
                </a:lnTo>
                <a:lnTo>
                  <a:pt x="1964036" y="5232476"/>
                </a:lnTo>
                <a:lnTo>
                  <a:pt x="2008708" y="5243178"/>
                </a:lnTo>
                <a:lnTo>
                  <a:pt x="2054447" y="5250950"/>
                </a:lnTo>
                <a:lnTo>
                  <a:pt x="2101150" y="5255689"/>
                </a:lnTo>
                <a:lnTo>
                  <a:pt x="2148713" y="5257292"/>
                </a:lnTo>
                <a:lnTo>
                  <a:pt x="2196290" y="5255689"/>
                </a:lnTo>
                <a:lnTo>
                  <a:pt x="2243007" y="5250950"/>
                </a:lnTo>
                <a:lnTo>
                  <a:pt x="2288759" y="5243178"/>
                </a:lnTo>
                <a:lnTo>
                  <a:pt x="2333442" y="5232476"/>
                </a:lnTo>
                <a:lnTo>
                  <a:pt x="2376954" y="5218948"/>
                </a:lnTo>
                <a:lnTo>
                  <a:pt x="2419191" y="5202697"/>
                </a:lnTo>
                <a:lnTo>
                  <a:pt x="2460049" y="5183827"/>
                </a:lnTo>
                <a:lnTo>
                  <a:pt x="2499425" y="5162441"/>
                </a:lnTo>
                <a:lnTo>
                  <a:pt x="2537216" y="5138643"/>
                </a:lnTo>
                <a:lnTo>
                  <a:pt x="2573319" y="5112535"/>
                </a:lnTo>
                <a:lnTo>
                  <a:pt x="2607629" y="5084222"/>
                </a:lnTo>
                <a:lnTo>
                  <a:pt x="2640044" y="5053806"/>
                </a:lnTo>
                <a:lnTo>
                  <a:pt x="2670460" y="5021391"/>
                </a:lnTo>
                <a:lnTo>
                  <a:pt x="2698773" y="4987081"/>
                </a:lnTo>
                <a:lnTo>
                  <a:pt x="2724881" y="4950978"/>
                </a:lnTo>
                <a:lnTo>
                  <a:pt x="2748679" y="4913187"/>
                </a:lnTo>
                <a:lnTo>
                  <a:pt x="2770065" y="4873811"/>
                </a:lnTo>
                <a:lnTo>
                  <a:pt x="2788935" y="4832953"/>
                </a:lnTo>
                <a:lnTo>
                  <a:pt x="2805186" y="4790716"/>
                </a:lnTo>
                <a:lnTo>
                  <a:pt x="2818714" y="4747204"/>
                </a:lnTo>
                <a:lnTo>
                  <a:pt x="2829416" y="4702521"/>
                </a:lnTo>
                <a:lnTo>
                  <a:pt x="2837188" y="4656769"/>
                </a:lnTo>
                <a:lnTo>
                  <a:pt x="2841927" y="4610052"/>
                </a:lnTo>
                <a:lnTo>
                  <a:pt x="2843530" y="4562475"/>
                </a:lnTo>
                <a:lnTo>
                  <a:pt x="2843530" y="0"/>
                </a:lnTo>
                <a:close/>
              </a:path>
              <a:path w="8660130" h="5257800">
                <a:moveTo>
                  <a:pt x="1389380" y="0"/>
                </a:moveTo>
                <a:lnTo>
                  <a:pt x="0" y="0"/>
                </a:lnTo>
                <a:lnTo>
                  <a:pt x="0" y="2719959"/>
                </a:lnTo>
                <a:lnTo>
                  <a:pt x="1602" y="2767521"/>
                </a:lnTo>
                <a:lnTo>
                  <a:pt x="6341" y="2814224"/>
                </a:lnTo>
                <a:lnTo>
                  <a:pt x="14114" y="2859963"/>
                </a:lnTo>
                <a:lnTo>
                  <a:pt x="24815" y="2904635"/>
                </a:lnTo>
                <a:lnTo>
                  <a:pt x="38343" y="2948136"/>
                </a:lnTo>
                <a:lnTo>
                  <a:pt x="54594" y="2990363"/>
                </a:lnTo>
                <a:lnTo>
                  <a:pt x="73463" y="3031213"/>
                </a:lnTo>
                <a:lnTo>
                  <a:pt x="94849" y="3070582"/>
                </a:lnTo>
                <a:lnTo>
                  <a:pt x="118646" y="3108366"/>
                </a:lnTo>
                <a:lnTo>
                  <a:pt x="144752" y="3144463"/>
                </a:lnTo>
                <a:lnTo>
                  <a:pt x="173064" y="3178768"/>
                </a:lnTo>
                <a:lnTo>
                  <a:pt x="203477" y="3211179"/>
                </a:lnTo>
                <a:lnTo>
                  <a:pt x="235889" y="3241591"/>
                </a:lnTo>
                <a:lnTo>
                  <a:pt x="270195" y="3269901"/>
                </a:lnTo>
                <a:lnTo>
                  <a:pt x="306293" y="3296006"/>
                </a:lnTo>
                <a:lnTo>
                  <a:pt x="344079" y="3319803"/>
                </a:lnTo>
                <a:lnTo>
                  <a:pt x="383449" y="3341187"/>
                </a:lnTo>
                <a:lnTo>
                  <a:pt x="424301" y="3360056"/>
                </a:lnTo>
                <a:lnTo>
                  <a:pt x="466530" y="3376306"/>
                </a:lnTo>
                <a:lnTo>
                  <a:pt x="510032" y="3389834"/>
                </a:lnTo>
                <a:lnTo>
                  <a:pt x="554706" y="3400535"/>
                </a:lnTo>
                <a:lnTo>
                  <a:pt x="600446" y="3408307"/>
                </a:lnTo>
                <a:lnTo>
                  <a:pt x="647151" y="3413046"/>
                </a:lnTo>
                <a:lnTo>
                  <a:pt x="694715" y="3414649"/>
                </a:lnTo>
                <a:lnTo>
                  <a:pt x="742280" y="3413046"/>
                </a:lnTo>
                <a:lnTo>
                  <a:pt x="788985" y="3408307"/>
                </a:lnTo>
                <a:lnTo>
                  <a:pt x="834725" y="3400535"/>
                </a:lnTo>
                <a:lnTo>
                  <a:pt x="879398" y="3389834"/>
                </a:lnTo>
                <a:lnTo>
                  <a:pt x="922900" y="3376306"/>
                </a:lnTo>
                <a:lnTo>
                  <a:pt x="965126" y="3360056"/>
                </a:lnTo>
                <a:lnTo>
                  <a:pt x="1005975" y="3341187"/>
                </a:lnTo>
                <a:lnTo>
                  <a:pt x="1045343" y="3319803"/>
                </a:lnTo>
                <a:lnTo>
                  <a:pt x="1083126" y="3296006"/>
                </a:lnTo>
                <a:lnTo>
                  <a:pt x="1119221" y="3269901"/>
                </a:lnTo>
                <a:lnTo>
                  <a:pt x="1153524" y="3241591"/>
                </a:lnTo>
                <a:lnTo>
                  <a:pt x="1185932" y="3211179"/>
                </a:lnTo>
                <a:lnTo>
                  <a:pt x="1216342" y="3178768"/>
                </a:lnTo>
                <a:lnTo>
                  <a:pt x="1244649" y="3144463"/>
                </a:lnTo>
                <a:lnTo>
                  <a:pt x="1270752" y="3108366"/>
                </a:lnTo>
                <a:lnTo>
                  <a:pt x="1294546" y="3070582"/>
                </a:lnTo>
                <a:lnTo>
                  <a:pt x="1315928" y="3031213"/>
                </a:lnTo>
                <a:lnTo>
                  <a:pt x="1334795" y="2990363"/>
                </a:lnTo>
                <a:lnTo>
                  <a:pt x="1351043" y="2948136"/>
                </a:lnTo>
                <a:lnTo>
                  <a:pt x="1364568" y="2904635"/>
                </a:lnTo>
                <a:lnTo>
                  <a:pt x="1375268" y="2859963"/>
                </a:lnTo>
                <a:lnTo>
                  <a:pt x="1383039" y="2814224"/>
                </a:lnTo>
                <a:lnTo>
                  <a:pt x="1387777" y="2767521"/>
                </a:lnTo>
                <a:lnTo>
                  <a:pt x="1389380" y="2719959"/>
                </a:lnTo>
                <a:lnTo>
                  <a:pt x="1389380" y="0"/>
                </a:lnTo>
                <a:close/>
              </a:path>
            </a:pathLst>
          </a:custGeom>
          <a:solidFill>
            <a:srgbClr val="D9D9D9">
              <a:alpha val="50195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70242" y="0"/>
            <a:ext cx="1389379" cy="199643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16219" y="0"/>
            <a:ext cx="1389379" cy="2758948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62069" y="0"/>
            <a:ext cx="1389506" cy="3625215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908045" y="0"/>
            <a:ext cx="1389507" cy="4641977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54022" y="0"/>
            <a:ext cx="1389507" cy="525729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389379" cy="341464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3897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4859" y="1402092"/>
            <a:ext cx="10440924" cy="4901438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617283" y="1685544"/>
            <a:ext cx="10812780" cy="4370705"/>
          </a:xfrm>
          <a:custGeom>
            <a:avLst/>
            <a:gdLst/>
            <a:ahLst/>
            <a:cxnLst/>
            <a:rect l="l" t="t" r="r" b="b"/>
            <a:pathLst>
              <a:path w="10812780" h="4370705">
                <a:moveTo>
                  <a:pt x="10544365" y="0"/>
                </a:moveTo>
                <a:lnTo>
                  <a:pt x="268338" y="0"/>
                </a:lnTo>
                <a:lnTo>
                  <a:pt x="220104" y="4323"/>
                </a:lnTo>
                <a:lnTo>
                  <a:pt x="174707" y="16788"/>
                </a:lnTo>
                <a:lnTo>
                  <a:pt x="132904" y="36637"/>
                </a:lnTo>
                <a:lnTo>
                  <a:pt x="95452" y="63111"/>
                </a:lnTo>
                <a:lnTo>
                  <a:pt x="63110" y="95454"/>
                </a:lnTo>
                <a:lnTo>
                  <a:pt x="36636" y="132907"/>
                </a:lnTo>
                <a:lnTo>
                  <a:pt x="16788" y="174713"/>
                </a:lnTo>
                <a:lnTo>
                  <a:pt x="4323" y="220113"/>
                </a:lnTo>
                <a:lnTo>
                  <a:pt x="0" y="268350"/>
                </a:lnTo>
                <a:lnTo>
                  <a:pt x="0" y="4102023"/>
                </a:lnTo>
                <a:lnTo>
                  <a:pt x="4323" y="4150257"/>
                </a:lnTo>
                <a:lnTo>
                  <a:pt x="16788" y="4195654"/>
                </a:lnTo>
                <a:lnTo>
                  <a:pt x="36636" y="4237458"/>
                </a:lnTo>
                <a:lnTo>
                  <a:pt x="63110" y="4274909"/>
                </a:lnTo>
                <a:lnTo>
                  <a:pt x="95452" y="4307251"/>
                </a:lnTo>
                <a:lnTo>
                  <a:pt x="132904" y="4333725"/>
                </a:lnTo>
                <a:lnTo>
                  <a:pt x="174707" y="4353573"/>
                </a:lnTo>
                <a:lnTo>
                  <a:pt x="220104" y="4366038"/>
                </a:lnTo>
                <a:lnTo>
                  <a:pt x="268338" y="4370362"/>
                </a:lnTo>
                <a:lnTo>
                  <a:pt x="10544365" y="4370362"/>
                </a:lnTo>
                <a:lnTo>
                  <a:pt x="10592602" y="4366038"/>
                </a:lnTo>
                <a:lnTo>
                  <a:pt x="10638003" y="4353573"/>
                </a:lnTo>
                <a:lnTo>
                  <a:pt x="10679808" y="4333725"/>
                </a:lnTo>
                <a:lnTo>
                  <a:pt x="10717261" y="4307251"/>
                </a:lnTo>
                <a:lnTo>
                  <a:pt x="10749604" y="4274909"/>
                </a:lnTo>
                <a:lnTo>
                  <a:pt x="10776079" y="4237458"/>
                </a:lnTo>
                <a:lnTo>
                  <a:pt x="10795928" y="4195654"/>
                </a:lnTo>
                <a:lnTo>
                  <a:pt x="10808393" y="4150257"/>
                </a:lnTo>
                <a:lnTo>
                  <a:pt x="10812716" y="4102023"/>
                </a:lnTo>
                <a:lnTo>
                  <a:pt x="10812716" y="268350"/>
                </a:lnTo>
                <a:lnTo>
                  <a:pt x="10808393" y="220113"/>
                </a:lnTo>
                <a:lnTo>
                  <a:pt x="10795928" y="174713"/>
                </a:lnTo>
                <a:lnTo>
                  <a:pt x="10776079" y="132907"/>
                </a:lnTo>
                <a:lnTo>
                  <a:pt x="10749604" y="95454"/>
                </a:lnTo>
                <a:lnTo>
                  <a:pt x="10717261" y="63111"/>
                </a:lnTo>
                <a:lnTo>
                  <a:pt x="10679808" y="36637"/>
                </a:lnTo>
                <a:lnTo>
                  <a:pt x="10638003" y="16788"/>
                </a:lnTo>
                <a:lnTo>
                  <a:pt x="10592602" y="4323"/>
                </a:lnTo>
                <a:lnTo>
                  <a:pt x="1054436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617283" y="1685544"/>
            <a:ext cx="10812780" cy="4370705"/>
          </a:xfrm>
          <a:custGeom>
            <a:avLst/>
            <a:gdLst/>
            <a:ahLst/>
            <a:cxnLst/>
            <a:rect l="l" t="t" r="r" b="b"/>
            <a:pathLst>
              <a:path w="10812780" h="4370705">
                <a:moveTo>
                  <a:pt x="0" y="268350"/>
                </a:moveTo>
                <a:lnTo>
                  <a:pt x="4323" y="220113"/>
                </a:lnTo>
                <a:lnTo>
                  <a:pt x="16788" y="174713"/>
                </a:lnTo>
                <a:lnTo>
                  <a:pt x="36636" y="132907"/>
                </a:lnTo>
                <a:lnTo>
                  <a:pt x="63110" y="95454"/>
                </a:lnTo>
                <a:lnTo>
                  <a:pt x="95452" y="63111"/>
                </a:lnTo>
                <a:lnTo>
                  <a:pt x="132904" y="36637"/>
                </a:lnTo>
                <a:lnTo>
                  <a:pt x="174707" y="16788"/>
                </a:lnTo>
                <a:lnTo>
                  <a:pt x="220104" y="4323"/>
                </a:lnTo>
                <a:lnTo>
                  <a:pt x="268338" y="0"/>
                </a:lnTo>
                <a:lnTo>
                  <a:pt x="10544365" y="0"/>
                </a:lnTo>
                <a:lnTo>
                  <a:pt x="10592602" y="4323"/>
                </a:lnTo>
                <a:lnTo>
                  <a:pt x="10638003" y="16788"/>
                </a:lnTo>
                <a:lnTo>
                  <a:pt x="10679808" y="36637"/>
                </a:lnTo>
                <a:lnTo>
                  <a:pt x="10717261" y="63111"/>
                </a:lnTo>
                <a:lnTo>
                  <a:pt x="10749604" y="95454"/>
                </a:lnTo>
                <a:lnTo>
                  <a:pt x="10776079" y="132907"/>
                </a:lnTo>
                <a:lnTo>
                  <a:pt x="10795928" y="174713"/>
                </a:lnTo>
                <a:lnTo>
                  <a:pt x="10808393" y="220113"/>
                </a:lnTo>
                <a:lnTo>
                  <a:pt x="10812716" y="268350"/>
                </a:lnTo>
                <a:lnTo>
                  <a:pt x="10812716" y="4102023"/>
                </a:lnTo>
                <a:lnTo>
                  <a:pt x="10808393" y="4150257"/>
                </a:lnTo>
                <a:lnTo>
                  <a:pt x="10795928" y="4195654"/>
                </a:lnTo>
                <a:lnTo>
                  <a:pt x="10776079" y="4237458"/>
                </a:lnTo>
                <a:lnTo>
                  <a:pt x="10749604" y="4274909"/>
                </a:lnTo>
                <a:lnTo>
                  <a:pt x="10717261" y="4307251"/>
                </a:lnTo>
                <a:lnTo>
                  <a:pt x="10679808" y="4333725"/>
                </a:lnTo>
                <a:lnTo>
                  <a:pt x="10638003" y="4353573"/>
                </a:lnTo>
                <a:lnTo>
                  <a:pt x="10592602" y="4366038"/>
                </a:lnTo>
                <a:lnTo>
                  <a:pt x="10544365" y="4370362"/>
                </a:lnTo>
                <a:lnTo>
                  <a:pt x="268338" y="4370362"/>
                </a:lnTo>
                <a:lnTo>
                  <a:pt x="220104" y="4366038"/>
                </a:lnTo>
                <a:lnTo>
                  <a:pt x="174707" y="4353573"/>
                </a:lnTo>
                <a:lnTo>
                  <a:pt x="132904" y="4333725"/>
                </a:lnTo>
                <a:lnTo>
                  <a:pt x="95452" y="4307251"/>
                </a:lnTo>
                <a:lnTo>
                  <a:pt x="63110" y="4274909"/>
                </a:lnTo>
                <a:lnTo>
                  <a:pt x="36636" y="4237458"/>
                </a:lnTo>
                <a:lnTo>
                  <a:pt x="16788" y="4195654"/>
                </a:lnTo>
                <a:lnTo>
                  <a:pt x="4323" y="4150257"/>
                </a:lnTo>
                <a:lnTo>
                  <a:pt x="0" y="4102023"/>
                </a:lnTo>
                <a:lnTo>
                  <a:pt x="0" y="268350"/>
                </a:lnTo>
                <a:close/>
              </a:path>
            </a:pathLst>
          </a:custGeom>
          <a:ln w="38100">
            <a:solidFill>
              <a:srgbClr val="00AF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99157" y="1029157"/>
            <a:ext cx="8084692" cy="5803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55675" y="2209622"/>
            <a:ext cx="9565640" cy="3439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2C3955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jp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3.jp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4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5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6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7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8.jp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9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20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21.jp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22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23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24.jp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25.jp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6" Type="http://schemas.openxmlformats.org/officeDocument/2006/relationships/image" Target="../media/image30.png"/><Relationship Id="rId7" Type="http://schemas.openxmlformats.org/officeDocument/2006/relationships/image" Target="../media/image3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769990" y="2750261"/>
            <a:ext cx="5814695" cy="1368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499745">
              <a:lnSpc>
                <a:spcPct val="100000"/>
              </a:lnSpc>
              <a:spcBef>
                <a:spcPts val="105"/>
              </a:spcBef>
            </a:pPr>
            <a:r>
              <a:rPr dirty="0" sz="4400" b="1">
                <a:solidFill>
                  <a:srgbClr val="00AFEF"/>
                </a:solidFill>
                <a:latin typeface="Calibri"/>
                <a:cs typeface="Calibri"/>
              </a:rPr>
              <a:t>5G</a:t>
            </a:r>
            <a:r>
              <a:rPr dirty="0" sz="4400" spc="-10" b="1">
                <a:solidFill>
                  <a:srgbClr val="00AFEF"/>
                </a:solidFill>
                <a:latin typeface="Calibri"/>
                <a:cs typeface="Calibri"/>
              </a:rPr>
              <a:t> Communications </a:t>
            </a:r>
            <a:r>
              <a:rPr dirty="0" sz="4400" spc="-25" b="1">
                <a:solidFill>
                  <a:srgbClr val="00AFEF"/>
                </a:solidFill>
                <a:latin typeface="Calibri"/>
                <a:cs typeface="Calibri"/>
              </a:rPr>
              <a:t>Technologies</a:t>
            </a:r>
            <a:r>
              <a:rPr dirty="0" sz="4400" spc="-100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4400" b="1">
                <a:solidFill>
                  <a:srgbClr val="00AFEF"/>
                </a:solidFill>
                <a:latin typeface="Calibri"/>
                <a:cs typeface="Calibri"/>
              </a:rPr>
              <a:t>&amp;</a:t>
            </a:r>
            <a:r>
              <a:rPr dirty="0" sz="4400" spc="-5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4400" spc="-10" b="1">
                <a:solidFill>
                  <a:srgbClr val="00AFEF"/>
                </a:solidFill>
                <a:latin typeface="Calibri"/>
                <a:cs typeface="Calibri"/>
              </a:rPr>
              <a:t>Solutions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7100316" y="4225925"/>
            <a:ext cx="3529329" cy="542290"/>
            <a:chOff x="7100316" y="4225925"/>
            <a:chExt cx="3529329" cy="542290"/>
          </a:xfrm>
        </p:grpSpPr>
        <p:sp>
          <p:nvSpPr>
            <p:cNvPr id="4" name="object 4" descr=""/>
            <p:cNvSpPr/>
            <p:nvPr/>
          </p:nvSpPr>
          <p:spPr>
            <a:xfrm>
              <a:off x="7106666" y="4232275"/>
              <a:ext cx="3516629" cy="529590"/>
            </a:xfrm>
            <a:custGeom>
              <a:avLst/>
              <a:gdLst/>
              <a:ahLst/>
              <a:cxnLst/>
              <a:rect l="l" t="t" r="r" b="b"/>
              <a:pathLst>
                <a:path w="3516629" h="529589">
                  <a:moveTo>
                    <a:pt x="3428364" y="0"/>
                  </a:moveTo>
                  <a:lnTo>
                    <a:pt x="88137" y="0"/>
                  </a:lnTo>
                  <a:lnTo>
                    <a:pt x="53846" y="6931"/>
                  </a:lnTo>
                  <a:lnTo>
                    <a:pt x="25828" y="25828"/>
                  </a:lnTo>
                  <a:lnTo>
                    <a:pt x="6931" y="53846"/>
                  </a:lnTo>
                  <a:lnTo>
                    <a:pt x="0" y="88137"/>
                  </a:lnTo>
                  <a:lnTo>
                    <a:pt x="0" y="440944"/>
                  </a:lnTo>
                  <a:lnTo>
                    <a:pt x="6931" y="475309"/>
                  </a:lnTo>
                  <a:lnTo>
                    <a:pt x="25828" y="503364"/>
                  </a:lnTo>
                  <a:lnTo>
                    <a:pt x="53846" y="522275"/>
                  </a:lnTo>
                  <a:lnTo>
                    <a:pt x="88137" y="529208"/>
                  </a:lnTo>
                  <a:lnTo>
                    <a:pt x="3428364" y="529208"/>
                  </a:lnTo>
                  <a:lnTo>
                    <a:pt x="3462730" y="522275"/>
                  </a:lnTo>
                  <a:lnTo>
                    <a:pt x="3490785" y="503364"/>
                  </a:lnTo>
                  <a:lnTo>
                    <a:pt x="3509696" y="475309"/>
                  </a:lnTo>
                  <a:lnTo>
                    <a:pt x="3516629" y="440944"/>
                  </a:lnTo>
                  <a:lnTo>
                    <a:pt x="3516629" y="88137"/>
                  </a:lnTo>
                  <a:lnTo>
                    <a:pt x="3509696" y="53846"/>
                  </a:lnTo>
                  <a:lnTo>
                    <a:pt x="3490785" y="25828"/>
                  </a:lnTo>
                  <a:lnTo>
                    <a:pt x="3462730" y="6931"/>
                  </a:lnTo>
                  <a:lnTo>
                    <a:pt x="34283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7106666" y="4232275"/>
              <a:ext cx="3516629" cy="529590"/>
            </a:xfrm>
            <a:custGeom>
              <a:avLst/>
              <a:gdLst/>
              <a:ahLst/>
              <a:cxnLst/>
              <a:rect l="l" t="t" r="r" b="b"/>
              <a:pathLst>
                <a:path w="3516629" h="529589">
                  <a:moveTo>
                    <a:pt x="0" y="88137"/>
                  </a:moveTo>
                  <a:lnTo>
                    <a:pt x="6931" y="53846"/>
                  </a:lnTo>
                  <a:lnTo>
                    <a:pt x="25828" y="25828"/>
                  </a:lnTo>
                  <a:lnTo>
                    <a:pt x="53846" y="6931"/>
                  </a:lnTo>
                  <a:lnTo>
                    <a:pt x="88137" y="0"/>
                  </a:lnTo>
                  <a:lnTo>
                    <a:pt x="3428364" y="0"/>
                  </a:lnTo>
                  <a:lnTo>
                    <a:pt x="3462730" y="6931"/>
                  </a:lnTo>
                  <a:lnTo>
                    <a:pt x="3490785" y="25828"/>
                  </a:lnTo>
                  <a:lnTo>
                    <a:pt x="3509696" y="53846"/>
                  </a:lnTo>
                  <a:lnTo>
                    <a:pt x="3516629" y="88137"/>
                  </a:lnTo>
                  <a:lnTo>
                    <a:pt x="3516629" y="440944"/>
                  </a:lnTo>
                  <a:lnTo>
                    <a:pt x="3509696" y="475309"/>
                  </a:lnTo>
                  <a:lnTo>
                    <a:pt x="3490785" y="503364"/>
                  </a:lnTo>
                  <a:lnTo>
                    <a:pt x="3462730" y="522275"/>
                  </a:lnTo>
                  <a:lnTo>
                    <a:pt x="3428364" y="529208"/>
                  </a:lnTo>
                  <a:lnTo>
                    <a:pt x="88137" y="529208"/>
                  </a:lnTo>
                  <a:lnTo>
                    <a:pt x="53846" y="522275"/>
                  </a:lnTo>
                  <a:lnTo>
                    <a:pt x="25828" y="503364"/>
                  </a:lnTo>
                  <a:lnTo>
                    <a:pt x="6931" y="475309"/>
                  </a:lnTo>
                  <a:lnTo>
                    <a:pt x="0" y="440944"/>
                  </a:lnTo>
                  <a:lnTo>
                    <a:pt x="0" y="88137"/>
                  </a:lnTo>
                  <a:close/>
                </a:path>
              </a:pathLst>
            </a:custGeom>
            <a:ln w="12699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7155942" y="4125398"/>
            <a:ext cx="2400300" cy="1123950"/>
          </a:xfrm>
          <a:prstGeom prst="rect">
            <a:avLst/>
          </a:prstGeom>
        </p:spPr>
        <p:txBody>
          <a:bodyPr wrap="square" lIns="0" tIns="135255" rIns="0" bIns="0" rtlCol="0" vert="horz">
            <a:spAutoFit/>
          </a:bodyPr>
          <a:lstStyle/>
          <a:p>
            <a:pPr marL="1030605">
              <a:lnSpc>
                <a:spcPct val="100000"/>
              </a:lnSpc>
              <a:spcBef>
                <a:spcPts val="1065"/>
              </a:spcBef>
            </a:pPr>
            <a:r>
              <a:rPr dirty="0" sz="2800" b="1">
                <a:latin typeface="Calibri"/>
                <a:cs typeface="Calibri"/>
              </a:rPr>
              <a:t>Lecture</a:t>
            </a:r>
            <a:r>
              <a:rPr dirty="0" sz="2800" spc="-110" b="1">
                <a:latin typeface="Calibri"/>
                <a:cs typeface="Calibri"/>
              </a:rPr>
              <a:t> </a:t>
            </a:r>
            <a:r>
              <a:rPr dirty="0" sz="2800" spc="-50" b="1">
                <a:latin typeface="Calibri"/>
                <a:cs typeface="Calibri"/>
              </a:rPr>
              <a:t>3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dirty="0" sz="2800">
                <a:latin typeface="Calibri"/>
                <a:cs typeface="Calibri"/>
              </a:rPr>
              <a:t>IoT</a:t>
            </a:r>
            <a:r>
              <a:rPr dirty="0" sz="2800" spc="-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Security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38073" y="5844946"/>
            <a:ext cx="3502025" cy="8058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30"/>
              </a:lnSpc>
              <a:spcBef>
                <a:spcPts val="100"/>
              </a:spcBef>
            </a:pPr>
            <a:r>
              <a:rPr dirty="0" sz="2400">
                <a:solidFill>
                  <a:srgbClr val="00AFEF"/>
                </a:solidFill>
                <a:latin typeface="Calibri"/>
                <a:cs typeface="Calibri"/>
              </a:rPr>
              <a:t>Prepared</a:t>
            </a:r>
            <a:r>
              <a:rPr dirty="0" sz="2400" spc="-9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00AFEF"/>
                </a:solidFill>
                <a:latin typeface="Calibri"/>
                <a:cs typeface="Calibri"/>
              </a:rPr>
              <a:t>by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3310"/>
              </a:lnSpc>
            </a:pPr>
            <a:r>
              <a:rPr dirty="0" sz="2800" spc="-65" b="1">
                <a:solidFill>
                  <a:srgbClr val="00AFEF"/>
                </a:solidFill>
                <a:latin typeface="Calibri"/>
                <a:cs typeface="Calibri"/>
              </a:rPr>
              <a:t>Dr.</a:t>
            </a:r>
            <a:r>
              <a:rPr dirty="0" sz="2800" spc="-9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00AFEF"/>
                </a:solidFill>
                <a:latin typeface="Calibri"/>
                <a:cs typeface="Calibri"/>
              </a:rPr>
              <a:t>Abdelrhman</a:t>
            </a:r>
            <a:r>
              <a:rPr dirty="0" sz="2800" spc="-135" b="1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00AFEF"/>
                </a:solidFill>
                <a:latin typeface="Calibri"/>
                <a:cs typeface="Calibri"/>
              </a:rPr>
              <a:t>Ahmed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82936" y="59804"/>
            <a:ext cx="2305177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05104">
              <a:lnSpc>
                <a:spcPct val="100000"/>
              </a:lnSpc>
              <a:spcBef>
                <a:spcPts val="95"/>
              </a:spcBef>
            </a:pPr>
            <a:r>
              <a:rPr dirty="0" spc="-20"/>
              <a:t>Foreword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71524" y="2212670"/>
            <a:ext cx="9664065" cy="3318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99085" marR="269875" indent="-2870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99720" algn="l"/>
              </a:tabLst>
            </a:pP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During</a:t>
            </a:r>
            <a:r>
              <a:rPr dirty="0" sz="2400" spc="-6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the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World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Radiocommunication</a:t>
            </a:r>
            <a:r>
              <a:rPr dirty="0" sz="2400" spc="-7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Conference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2015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held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in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Geneva,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Switzerland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from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October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26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to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30,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ITU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Radiocommunication</a:t>
            </a:r>
            <a:r>
              <a:rPr dirty="0" sz="2400" spc="-6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Sector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(ITU-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R)</a:t>
            </a:r>
            <a:r>
              <a:rPr dirty="0" sz="2400" spc="-6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officially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approved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the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resolution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on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promoting</a:t>
            </a:r>
            <a:r>
              <a:rPr dirty="0" sz="2400" spc="-7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future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5G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research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and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formally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decided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on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"IMT-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2020" as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the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official</a:t>
            </a:r>
            <a:r>
              <a:rPr dirty="0" sz="2400" spc="-1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name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of</a:t>
            </a:r>
            <a:r>
              <a:rPr dirty="0" sz="2400" spc="-1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5G.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2C3955"/>
              </a:buClr>
              <a:buFont typeface="Arial"/>
              <a:buChar char="•"/>
            </a:pPr>
            <a:endParaRPr sz="235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5G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is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new-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generation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communications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technology.</a:t>
            </a:r>
            <a:r>
              <a:rPr dirty="0" sz="2400" spc="-6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Its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standards</a:t>
            </a:r>
            <a:endParaRPr sz="2400">
              <a:latin typeface="Calibri"/>
              <a:cs typeface="Calibri"/>
            </a:endParaRPr>
          </a:p>
          <a:p>
            <a:pPr marL="299085" marR="5080">
              <a:lnSpc>
                <a:spcPct val="100000"/>
              </a:lnSpc>
            </a:pP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evolution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and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industry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development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have</a:t>
            </a:r>
            <a:r>
              <a:rPr dirty="0" sz="2400" spc="-4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attracted</a:t>
            </a:r>
            <a:r>
              <a:rPr dirty="0" sz="2400" spc="-7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much</a:t>
            </a:r>
            <a:r>
              <a:rPr dirty="0" sz="2400" spc="-6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attention</a:t>
            </a:r>
            <a:r>
              <a:rPr dirty="0" sz="2400" spc="-5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and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will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be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promoted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by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multiple</a:t>
            </a:r>
            <a:r>
              <a:rPr dirty="0" sz="2400" spc="-3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parties.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In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addition,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for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mobile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Internet</a:t>
            </a:r>
            <a:r>
              <a:rPr dirty="0" sz="2400" spc="-4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and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IoT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scenarios,</a:t>
            </a:r>
            <a:r>
              <a:rPr dirty="0" sz="2400" spc="-5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5G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brings</a:t>
            </a:r>
            <a:r>
              <a:rPr dirty="0" sz="2400" spc="-25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new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technologies</a:t>
            </a:r>
            <a:r>
              <a:rPr dirty="0" sz="2400" spc="-3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2C3955"/>
                </a:solidFill>
                <a:latin typeface="Calibri"/>
                <a:cs typeface="Calibri"/>
              </a:rPr>
              <a:t>and</a:t>
            </a:r>
            <a:r>
              <a:rPr dirty="0" sz="2400" spc="-20">
                <a:solidFill>
                  <a:srgbClr val="2C3955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2C3955"/>
                </a:solidFill>
                <a:latin typeface="Calibri"/>
                <a:cs typeface="Calibri"/>
              </a:rPr>
              <a:t>transformations.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05104">
              <a:lnSpc>
                <a:spcPct val="100000"/>
              </a:lnSpc>
              <a:spcBef>
                <a:spcPts val="95"/>
              </a:spcBef>
            </a:pPr>
            <a:r>
              <a:rPr dirty="0" spc="-10"/>
              <a:t>Objectives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Upon</a:t>
            </a:r>
            <a:r>
              <a:rPr dirty="0" spc="-70"/>
              <a:t> </a:t>
            </a:r>
            <a:r>
              <a:rPr dirty="0" spc="-10"/>
              <a:t>completion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75"/>
              <a:t> </a:t>
            </a:r>
            <a:r>
              <a:rPr dirty="0"/>
              <a:t>this</a:t>
            </a:r>
            <a:r>
              <a:rPr dirty="0" spc="-70"/>
              <a:t> </a:t>
            </a:r>
            <a:r>
              <a:rPr dirty="0"/>
              <a:t>course,</a:t>
            </a:r>
            <a:r>
              <a:rPr dirty="0" spc="-60"/>
              <a:t> </a:t>
            </a:r>
            <a:r>
              <a:rPr dirty="0"/>
              <a:t>you</a:t>
            </a:r>
            <a:r>
              <a:rPr dirty="0" spc="-70"/>
              <a:t> </a:t>
            </a:r>
            <a:r>
              <a:rPr dirty="0"/>
              <a:t>will</a:t>
            </a:r>
            <a:r>
              <a:rPr dirty="0" spc="-65"/>
              <a:t> </a:t>
            </a:r>
            <a:r>
              <a:rPr dirty="0"/>
              <a:t>be</a:t>
            </a:r>
            <a:r>
              <a:rPr dirty="0" spc="-65"/>
              <a:t> </a:t>
            </a:r>
            <a:r>
              <a:rPr dirty="0"/>
              <a:t>able</a:t>
            </a:r>
            <a:r>
              <a:rPr dirty="0" spc="-55"/>
              <a:t> </a:t>
            </a:r>
            <a:r>
              <a:rPr dirty="0" spc="-25"/>
              <a:t>to: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50"/>
          </a:p>
          <a:p>
            <a:pPr marL="469265" indent="-457200">
              <a:lnSpc>
                <a:spcPct val="100000"/>
              </a:lnSpc>
              <a:buFont typeface="Arial"/>
              <a:buChar char="•"/>
              <a:tabLst>
                <a:tab pos="469265" algn="l"/>
                <a:tab pos="470534" algn="l"/>
              </a:tabLst>
            </a:pPr>
            <a:r>
              <a:rPr dirty="0" spc="-10" b="0">
                <a:latin typeface="Calibri"/>
                <a:cs typeface="Calibri"/>
              </a:rPr>
              <a:t>Understand</a:t>
            </a:r>
            <a:r>
              <a:rPr dirty="0" spc="-8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5G</a:t>
            </a:r>
            <a:r>
              <a:rPr dirty="0" spc="-114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standards</a:t>
            </a:r>
            <a:r>
              <a:rPr dirty="0" spc="-9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evolution</a:t>
            </a:r>
            <a:r>
              <a:rPr dirty="0" spc="-11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and</a:t>
            </a:r>
            <a:r>
              <a:rPr dirty="0" spc="-114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industry</a:t>
            </a:r>
            <a:r>
              <a:rPr dirty="0" spc="-75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development.</a:t>
            </a:r>
          </a:p>
          <a:p>
            <a:pPr marL="469265" indent="-457200">
              <a:lnSpc>
                <a:spcPct val="100000"/>
              </a:lnSpc>
              <a:buFont typeface="Arial"/>
              <a:buChar char="•"/>
              <a:tabLst>
                <a:tab pos="469265" algn="l"/>
                <a:tab pos="470534" algn="l"/>
              </a:tabLst>
            </a:pPr>
            <a:r>
              <a:rPr dirty="0" b="0">
                <a:latin typeface="Calibri"/>
                <a:cs typeface="Calibri"/>
              </a:rPr>
              <a:t>Master</a:t>
            </a:r>
            <a:r>
              <a:rPr dirty="0" spc="-9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key</a:t>
            </a:r>
            <a:r>
              <a:rPr dirty="0" spc="-110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technologies</a:t>
            </a:r>
            <a:r>
              <a:rPr dirty="0" spc="-9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and</a:t>
            </a:r>
            <a:r>
              <a:rPr dirty="0" spc="-8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points</a:t>
            </a:r>
            <a:r>
              <a:rPr dirty="0" spc="-8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for</a:t>
            </a:r>
            <a:r>
              <a:rPr dirty="0" spc="-8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5G</a:t>
            </a:r>
            <a:r>
              <a:rPr dirty="0" spc="-100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communications.</a:t>
            </a:r>
          </a:p>
          <a:p>
            <a:pPr marL="469265" marR="409575" indent="-457200">
              <a:lnSpc>
                <a:spcPct val="100000"/>
              </a:lnSpc>
              <a:buFont typeface="Arial"/>
              <a:buChar char="•"/>
              <a:tabLst>
                <a:tab pos="469265" algn="l"/>
                <a:tab pos="470534" algn="l"/>
              </a:tabLst>
            </a:pPr>
            <a:r>
              <a:rPr dirty="0" spc="-10" b="0">
                <a:latin typeface="Calibri"/>
                <a:cs typeface="Calibri"/>
              </a:rPr>
              <a:t>Distinguish</a:t>
            </a:r>
            <a:r>
              <a:rPr dirty="0" spc="-5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between</a:t>
            </a:r>
            <a:r>
              <a:rPr dirty="0" spc="-10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three</a:t>
            </a:r>
            <a:r>
              <a:rPr dirty="0" spc="-9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5G</a:t>
            </a:r>
            <a:r>
              <a:rPr dirty="0" spc="-9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scenarios</a:t>
            </a:r>
            <a:r>
              <a:rPr dirty="0" spc="-8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and</a:t>
            </a:r>
            <a:r>
              <a:rPr dirty="0" spc="-9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their</a:t>
            </a:r>
            <a:r>
              <a:rPr dirty="0" spc="-90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supported applications.</a:t>
            </a:r>
          </a:p>
          <a:p>
            <a:pPr marL="469265" marR="58419" indent="-45720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469265" algn="l"/>
                <a:tab pos="470534" algn="l"/>
              </a:tabLst>
            </a:pPr>
            <a:r>
              <a:rPr dirty="0" b="0">
                <a:latin typeface="Calibri"/>
                <a:cs typeface="Calibri"/>
              </a:rPr>
              <a:t>Be</a:t>
            </a:r>
            <a:r>
              <a:rPr dirty="0" spc="-8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familiar</a:t>
            </a:r>
            <a:r>
              <a:rPr dirty="0" spc="-8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with</a:t>
            </a:r>
            <a:r>
              <a:rPr dirty="0" spc="-8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5G</a:t>
            </a:r>
            <a:r>
              <a:rPr dirty="0" spc="-7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business</a:t>
            </a:r>
            <a:r>
              <a:rPr dirty="0" spc="-3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solutions</a:t>
            </a:r>
            <a:r>
              <a:rPr dirty="0" spc="-5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and</a:t>
            </a:r>
            <a:r>
              <a:rPr dirty="0" spc="-6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know</a:t>
            </a:r>
            <a:r>
              <a:rPr dirty="0" spc="-8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the</a:t>
            </a:r>
            <a:r>
              <a:rPr dirty="0" spc="-7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key</a:t>
            </a:r>
            <a:r>
              <a:rPr dirty="0" spc="-95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to</a:t>
            </a:r>
            <a:r>
              <a:rPr dirty="0" spc="-85" b="0">
                <a:latin typeface="Calibri"/>
                <a:cs typeface="Calibri"/>
              </a:rPr>
              <a:t> </a:t>
            </a:r>
            <a:r>
              <a:rPr dirty="0" spc="-25" b="0">
                <a:latin typeface="Calibri"/>
                <a:cs typeface="Calibri"/>
              </a:rPr>
              <a:t>the </a:t>
            </a:r>
            <a:r>
              <a:rPr dirty="0" b="0">
                <a:latin typeface="Calibri"/>
                <a:cs typeface="Calibri"/>
              </a:rPr>
              <a:t>success</a:t>
            </a:r>
            <a:r>
              <a:rPr dirty="0" spc="-50" b="0">
                <a:latin typeface="Calibri"/>
                <a:cs typeface="Calibri"/>
              </a:rPr>
              <a:t> </a:t>
            </a:r>
            <a:r>
              <a:rPr dirty="0" b="0">
                <a:latin typeface="Calibri"/>
                <a:cs typeface="Calibri"/>
              </a:rPr>
              <a:t>of</a:t>
            </a:r>
            <a:r>
              <a:rPr dirty="0" spc="-80" b="0">
                <a:latin typeface="Calibri"/>
                <a:cs typeface="Calibri"/>
              </a:rPr>
              <a:t> </a:t>
            </a:r>
            <a:r>
              <a:rPr dirty="0" spc="-10" b="0">
                <a:latin typeface="Calibri"/>
                <a:cs typeface="Calibri"/>
              </a:rPr>
              <a:t>operators'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05104">
              <a:lnSpc>
                <a:spcPct val="100000"/>
              </a:lnSpc>
              <a:spcBef>
                <a:spcPts val="95"/>
              </a:spcBef>
            </a:pPr>
            <a:r>
              <a:rPr dirty="0"/>
              <a:t>Vision</a:t>
            </a:r>
            <a:r>
              <a:rPr dirty="0" spc="-95"/>
              <a:t> </a:t>
            </a:r>
            <a:r>
              <a:rPr dirty="0"/>
              <a:t>2025:</a:t>
            </a:r>
            <a:r>
              <a:rPr dirty="0" spc="-60"/>
              <a:t> </a:t>
            </a:r>
            <a:r>
              <a:rPr dirty="0" spc="-45"/>
              <a:t>Towards</a:t>
            </a:r>
            <a:r>
              <a:rPr dirty="0" spc="-90"/>
              <a:t> </a:t>
            </a:r>
            <a:r>
              <a:rPr dirty="0"/>
              <a:t>an</a:t>
            </a:r>
            <a:r>
              <a:rPr dirty="0" spc="-90"/>
              <a:t> </a:t>
            </a:r>
            <a:r>
              <a:rPr dirty="0" spc="-10"/>
              <a:t>Intelligent</a:t>
            </a:r>
            <a:r>
              <a:rPr dirty="0" spc="-60"/>
              <a:t> </a:t>
            </a:r>
            <a:r>
              <a:rPr dirty="0" spc="-10"/>
              <a:t>World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550667" y="268973"/>
            <a:ext cx="9433560" cy="5476240"/>
            <a:chOff x="2550667" y="268973"/>
            <a:chExt cx="9433560" cy="547624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50667" y="1932063"/>
              <a:ext cx="7555865" cy="381304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8447" rIns="0" bIns="0" rtlCol="0" vert="horz">
            <a:spAutoFit/>
          </a:bodyPr>
          <a:lstStyle/>
          <a:p>
            <a:pPr marL="109220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Evolution</a:t>
            </a:r>
            <a:r>
              <a:rPr dirty="0" sz="2400" spc="-60"/>
              <a:t> </a:t>
            </a:r>
            <a:r>
              <a:rPr dirty="0" sz="2400"/>
              <a:t>of</a:t>
            </a:r>
            <a:r>
              <a:rPr dirty="0" sz="2400" spc="-45"/>
              <a:t> </a:t>
            </a:r>
            <a:r>
              <a:rPr dirty="0" sz="2400"/>
              <a:t>5G</a:t>
            </a:r>
            <a:r>
              <a:rPr dirty="0" sz="2400" spc="-50"/>
              <a:t> </a:t>
            </a:r>
            <a:r>
              <a:rPr dirty="0" sz="2400"/>
              <a:t>Communications</a:t>
            </a:r>
            <a:r>
              <a:rPr dirty="0" sz="2400" spc="-55"/>
              <a:t> </a:t>
            </a:r>
            <a:r>
              <a:rPr dirty="0" sz="2400" spc="-20"/>
              <a:t>Technical</a:t>
            </a:r>
            <a:r>
              <a:rPr dirty="0" sz="2400" spc="-60"/>
              <a:t> </a:t>
            </a:r>
            <a:r>
              <a:rPr dirty="0" sz="2400" spc="-10"/>
              <a:t>Standards</a:t>
            </a:r>
            <a:endParaRPr sz="2400"/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422398" y="268973"/>
            <a:ext cx="9561830" cy="5706110"/>
            <a:chOff x="2422398" y="268973"/>
            <a:chExt cx="9561830" cy="570611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2398" y="1810638"/>
              <a:ext cx="8726932" cy="416382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05104">
              <a:lnSpc>
                <a:spcPct val="100000"/>
              </a:lnSpc>
              <a:spcBef>
                <a:spcPts val="95"/>
              </a:spcBef>
            </a:pPr>
            <a:r>
              <a:rPr dirty="0"/>
              <a:t>3GPP</a:t>
            </a:r>
            <a:r>
              <a:rPr dirty="0" spc="-65"/>
              <a:t> </a:t>
            </a:r>
            <a:r>
              <a:rPr dirty="0"/>
              <a:t>Release</a:t>
            </a:r>
            <a:r>
              <a:rPr dirty="0" spc="-65"/>
              <a:t> </a:t>
            </a:r>
            <a:r>
              <a:rPr dirty="0"/>
              <a:t>15:</a:t>
            </a:r>
            <a:r>
              <a:rPr dirty="0" spc="-60"/>
              <a:t> </a:t>
            </a:r>
            <a:r>
              <a:rPr dirty="0"/>
              <a:t>New</a:t>
            </a:r>
            <a:r>
              <a:rPr dirty="0" spc="-60"/>
              <a:t> </a:t>
            </a:r>
            <a:r>
              <a:rPr dirty="0"/>
              <a:t>5G</a:t>
            </a:r>
            <a:r>
              <a:rPr dirty="0" spc="-75"/>
              <a:t> </a:t>
            </a:r>
            <a:r>
              <a:rPr dirty="0" spc="-30"/>
              <a:t>Technology</a:t>
            </a:r>
            <a:r>
              <a:rPr dirty="0" spc="-55"/>
              <a:t> </a:t>
            </a:r>
            <a:r>
              <a:rPr dirty="0" spc="-10"/>
              <a:t>Standards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374264" y="268973"/>
            <a:ext cx="9610090" cy="5522595"/>
            <a:chOff x="2374264" y="268973"/>
            <a:chExt cx="9610090" cy="552259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74264" y="1941195"/>
              <a:ext cx="8847963" cy="385000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0335" rIns="0" bIns="0" rtlCol="0" vert="horz">
            <a:spAutoFit/>
          </a:bodyPr>
          <a:lstStyle/>
          <a:p>
            <a:pPr marL="29209">
              <a:lnSpc>
                <a:spcPct val="100000"/>
              </a:lnSpc>
              <a:spcBef>
                <a:spcPts val="95"/>
              </a:spcBef>
            </a:pPr>
            <a:r>
              <a:rPr dirty="0"/>
              <a:t>5G</a:t>
            </a:r>
            <a:r>
              <a:rPr dirty="0" spc="-60"/>
              <a:t> </a:t>
            </a:r>
            <a:r>
              <a:rPr dirty="0"/>
              <a:t>Unified</a:t>
            </a:r>
            <a:r>
              <a:rPr dirty="0" spc="-65"/>
              <a:t> </a:t>
            </a:r>
            <a:r>
              <a:rPr dirty="0" spc="-10"/>
              <a:t>Standards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518664" y="268973"/>
            <a:ext cx="9465310" cy="5642610"/>
            <a:chOff x="2518664" y="268973"/>
            <a:chExt cx="9465310" cy="564261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18664" y="1817674"/>
              <a:ext cx="7972932" cy="409333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05104">
              <a:lnSpc>
                <a:spcPct val="100000"/>
              </a:lnSpc>
              <a:spcBef>
                <a:spcPts val="95"/>
              </a:spcBef>
            </a:pPr>
            <a:r>
              <a:rPr dirty="0"/>
              <a:t>5G</a:t>
            </a:r>
            <a:r>
              <a:rPr dirty="0" spc="-95"/>
              <a:t> </a:t>
            </a:r>
            <a:r>
              <a:rPr dirty="0"/>
              <a:t>Key</a:t>
            </a:r>
            <a:r>
              <a:rPr dirty="0" spc="-90"/>
              <a:t> </a:t>
            </a:r>
            <a:r>
              <a:rPr dirty="0" spc="-10"/>
              <a:t>Performance</a:t>
            </a:r>
            <a:r>
              <a:rPr dirty="0" spc="-80"/>
              <a:t> </a:t>
            </a:r>
            <a:r>
              <a:rPr dirty="0" spc="-10"/>
              <a:t>Indicators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490470" y="268973"/>
            <a:ext cx="9493885" cy="5635625"/>
            <a:chOff x="2490470" y="268973"/>
            <a:chExt cx="9493885" cy="563562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0470" y="1860740"/>
              <a:ext cx="8337931" cy="404342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Three</a:t>
            </a:r>
            <a:r>
              <a:rPr dirty="0" spc="-70"/>
              <a:t> </a:t>
            </a:r>
            <a:r>
              <a:rPr dirty="0"/>
              <a:t>Key</a:t>
            </a:r>
            <a:r>
              <a:rPr dirty="0" spc="-75"/>
              <a:t> </a:t>
            </a:r>
            <a:r>
              <a:rPr dirty="0"/>
              <a:t>5G</a:t>
            </a:r>
            <a:r>
              <a:rPr dirty="0" spc="-80"/>
              <a:t> </a:t>
            </a:r>
            <a:r>
              <a:rPr dirty="0" spc="-10"/>
              <a:t>Innovations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748535" y="268973"/>
            <a:ext cx="10235565" cy="5394325"/>
            <a:chOff x="1748535" y="268973"/>
            <a:chExt cx="10235565" cy="539432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48535" y="2203767"/>
              <a:ext cx="8507856" cy="34590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0314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100"/>
              </a:spcBef>
            </a:pPr>
            <a:r>
              <a:rPr dirty="0" sz="2400"/>
              <a:t>5G</a:t>
            </a:r>
            <a:r>
              <a:rPr dirty="0" sz="2400" spc="-50"/>
              <a:t> </a:t>
            </a:r>
            <a:r>
              <a:rPr dirty="0" sz="2400"/>
              <a:t>New</a:t>
            </a:r>
            <a:r>
              <a:rPr dirty="0" sz="2400" spc="-45"/>
              <a:t> </a:t>
            </a:r>
            <a:r>
              <a:rPr dirty="0" sz="2400"/>
              <a:t>Architecture</a:t>
            </a:r>
            <a:r>
              <a:rPr dirty="0" sz="2400" spc="-20"/>
              <a:t> </a:t>
            </a:r>
            <a:r>
              <a:rPr dirty="0" sz="2400"/>
              <a:t>–</a:t>
            </a:r>
            <a:r>
              <a:rPr dirty="0" sz="2400" spc="-35"/>
              <a:t> </a:t>
            </a:r>
            <a:r>
              <a:rPr dirty="0" sz="2400"/>
              <a:t>One</a:t>
            </a:r>
            <a:r>
              <a:rPr dirty="0" sz="2400" spc="-20"/>
              <a:t> </a:t>
            </a:r>
            <a:r>
              <a:rPr dirty="0" sz="2400"/>
              <a:t>Network</a:t>
            </a:r>
            <a:r>
              <a:rPr dirty="0" sz="2400" spc="-35"/>
              <a:t> </a:t>
            </a:r>
            <a:r>
              <a:rPr dirty="0" sz="2400"/>
              <a:t>for</a:t>
            </a:r>
            <a:r>
              <a:rPr dirty="0" sz="2400" spc="-40"/>
              <a:t> </a:t>
            </a:r>
            <a:r>
              <a:rPr dirty="0" sz="2400"/>
              <a:t>Hundreds</a:t>
            </a:r>
            <a:r>
              <a:rPr dirty="0" sz="2400" spc="-10"/>
              <a:t> </a:t>
            </a:r>
            <a:r>
              <a:rPr dirty="0" sz="2400"/>
              <a:t>of</a:t>
            </a:r>
            <a:r>
              <a:rPr dirty="0" sz="2400" spc="-30"/>
              <a:t> </a:t>
            </a:r>
            <a:r>
              <a:rPr dirty="0" sz="2400" spc="-10"/>
              <a:t>Industries</a:t>
            </a:r>
            <a:endParaRPr sz="2400"/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32939" y="1917420"/>
            <a:ext cx="8392922" cy="395109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5G</a:t>
            </a:r>
            <a:r>
              <a:rPr dirty="0" spc="-100"/>
              <a:t> </a:t>
            </a:r>
            <a:r>
              <a:rPr dirty="0"/>
              <a:t>Networking</a:t>
            </a:r>
            <a:r>
              <a:rPr dirty="0" spc="-75"/>
              <a:t> </a:t>
            </a:r>
            <a:r>
              <a:rPr dirty="0" spc="-20"/>
              <a:t>Mode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498217" y="268973"/>
            <a:ext cx="9486265" cy="5626100"/>
            <a:chOff x="2498217" y="268973"/>
            <a:chExt cx="9486265" cy="562610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8217" y="1888274"/>
              <a:ext cx="8330057" cy="400634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Three</a:t>
            </a:r>
            <a:r>
              <a:rPr dirty="0" spc="-50"/>
              <a:t> </a:t>
            </a:r>
            <a:r>
              <a:rPr dirty="0"/>
              <a:t>5G</a:t>
            </a:r>
            <a:r>
              <a:rPr dirty="0" spc="-55"/>
              <a:t> </a:t>
            </a:r>
            <a:r>
              <a:rPr dirty="0" spc="-10"/>
              <a:t>Application</a:t>
            </a:r>
            <a:r>
              <a:rPr dirty="0" spc="-60"/>
              <a:t> </a:t>
            </a:r>
            <a:r>
              <a:rPr dirty="0" spc="-10"/>
              <a:t>Scenarios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498217" y="268973"/>
            <a:ext cx="9486265" cy="5641975"/>
            <a:chOff x="2498217" y="268973"/>
            <a:chExt cx="9486265" cy="564197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8217" y="1803120"/>
              <a:ext cx="7984108" cy="410781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320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Three</a:t>
            </a:r>
            <a:r>
              <a:rPr dirty="0" spc="-50"/>
              <a:t> </a:t>
            </a:r>
            <a:r>
              <a:rPr dirty="0"/>
              <a:t>5G</a:t>
            </a:r>
            <a:r>
              <a:rPr dirty="0" spc="-55"/>
              <a:t> </a:t>
            </a:r>
            <a:r>
              <a:rPr dirty="0" spc="-10"/>
              <a:t>Application</a:t>
            </a:r>
            <a:r>
              <a:rPr dirty="0" spc="-60"/>
              <a:t> </a:t>
            </a:r>
            <a:r>
              <a:rPr dirty="0" spc="-10"/>
              <a:t>Scenarios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523998" y="268973"/>
            <a:ext cx="9460230" cy="5609590"/>
            <a:chOff x="2523998" y="268973"/>
            <a:chExt cx="9460230" cy="560959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23998" y="1901024"/>
              <a:ext cx="7639684" cy="397725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Three</a:t>
            </a:r>
            <a:r>
              <a:rPr dirty="0" spc="-50"/>
              <a:t> </a:t>
            </a:r>
            <a:r>
              <a:rPr dirty="0"/>
              <a:t>5G</a:t>
            </a:r>
            <a:r>
              <a:rPr dirty="0" spc="-55"/>
              <a:t> </a:t>
            </a:r>
            <a:r>
              <a:rPr dirty="0" spc="-10"/>
              <a:t>Application</a:t>
            </a:r>
            <a:r>
              <a:rPr dirty="0" spc="-60"/>
              <a:t> </a:t>
            </a:r>
            <a:r>
              <a:rPr dirty="0" spc="-10"/>
              <a:t>Scenarios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592958" y="268973"/>
            <a:ext cx="9391015" cy="5609590"/>
            <a:chOff x="2592958" y="268973"/>
            <a:chExt cx="9391015" cy="560959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92958" y="1915248"/>
              <a:ext cx="7654035" cy="396303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Three</a:t>
            </a:r>
            <a:r>
              <a:rPr dirty="0" spc="-75"/>
              <a:t> </a:t>
            </a:r>
            <a:r>
              <a:rPr dirty="0"/>
              <a:t>5G</a:t>
            </a:r>
            <a:r>
              <a:rPr dirty="0" spc="-85"/>
              <a:t> </a:t>
            </a:r>
            <a:r>
              <a:rPr dirty="0"/>
              <a:t>Business</a:t>
            </a:r>
            <a:r>
              <a:rPr dirty="0" spc="-100"/>
              <a:t> </a:t>
            </a:r>
            <a:r>
              <a:rPr dirty="0"/>
              <a:t>Solutions</a:t>
            </a:r>
            <a:r>
              <a:rPr dirty="0" spc="-90"/>
              <a:t> </a:t>
            </a:r>
            <a:r>
              <a:rPr dirty="0"/>
              <a:t>Driving</a:t>
            </a:r>
            <a:r>
              <a:rPr dirty="0" spc="-90"/>
              <a:t> </a:t>
            </a:r>
            <a:r>
              <a:rPr dirty="0"/>
              <a:t>Business</a:t>
            </a:r>
            <a:r>
              <a:rPr dirty="0" spc="-95"/>
              <a:t> </a:t>
            </a:r>
            <a:r>
              <a:rPr dirty="0" spc="-10"/>
              <a:t>Success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78796" y="268973"/>
            <a:ext cx="2305177" cy="1076337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36495" y="1816735"/>
            <a:ext cx="8650605" cy="412686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B2C</a:t>
            </a:r>
            <a:r>
              <a:rPr dirty="0" spc="-90"/>
              <a:t> </a:t>
            </a:r>
            <a:r>
              <a:rPr dirty="0"/>
              <a:t>Industry</a:t>
            </a:r>
            <a:r>
              <a:rPr dirty="0" spc="-95"/>
              <a:t> </a:t>
            </a:r>
            <a:r>
              <a:rPr dirty="0"/>
              <a:t>Insight:</a:t>
            </a:r>
            <a:r>
              <a:rPr dirty="0" spc="-85"/>
              <a:t> </a:t>
            </a:r>
            <a:r>
              <a:rPr dirty="0"/>
              <a:t>Three</a:t>
            </a:r>
            <a:r>
              <a:rPr dirty="0" spc="-95"/>
              <a:t> </a:t>
            </a:r>
            <a:r>
              <a:rPr dirty="0"/>
              <a:t>Key</a:t>
            </a:r>
            <a:r>
              <a:rPr dirty="0" spc="-90"/>
              <a:t> </a:t>
            </a:r>
            <a:r>
              <a:rPr dirty="0"/>
              <a:t>Success</a:t>
            </a:r>
            <a:r>
              <a:rPr dirty="0" spc="-100"/>
              <a:t> </a:t>
            </a:r>
            <a:r>
              <a:rPr dirty="0" spc="-10"/>
              <a:t>Factors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442717" y="268973"/>
            <a:ext cx="9541510" cy="5625465"/>
            <a:chOff x="2442717" y="268973"/>
            <a:chExt cx="9541510" cy="562546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7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42717" y="1859127"/>
              <a:ext cx="8481060" cy="40349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631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95"/>
              </a:spcBef>
            </a:pPr>
            <a:r>
              <a:rPr dirty="0"/>
              <a:t>Solution:</a:t>
            </a:r>
            <a:r>
              <a:rPr dirty="0" spc="-95"/>
              <a:t> </a:t>
            </a:r>
            <a:r>
              <a:rPr dirty="0"/>
              <a:t>Driving</a:t>
            </a:r>
            <a:r>
              <a:rPr dirty="0" spc="-100"/>
              <a:t> </a:t>
            </a:r>
            <a:r>
              <a:rPr dirty="0" spc="-20"/>
              <a:t>VR/AR</a:t>
            </a:r>
            <a:r>
              <a:rPr dirty="0" spc="-114"/>
              <a:t> </a:t>
            </a:r>
            <a:r>
              <a:rPr dirty="0"/>
              <a:t>Business</a:t>
            </a:r>
            <a:r>
              <a:rPr dirty="0" spc="-105"/>
              <a:t> </a:t>
            </a:r>
            <a:r>
              <a:rPr dirty="0" spc="-10"/>
              <a:t>Success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42301" y="935342"/>
            <a:ext cx="1404620" cy="1166495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396875">
              <a:lnSpc>
                <a:spcPts val="2005"/>
              </a:lnSpc>
              <a:spcBef>
                <a:spcPts val="56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Chapter</a:t>
            </a:r>
            <a:endParaRPr sz="1800">
              <a:latin typeface="Calibri"/>
              <a:cs typeface="Calibri"/>
            </a:endParaRPr>
          </a:p>
          <a:p>
            <a:pPr marL="471805">
              <a:lnSpc>
                <a:spcPts val="5125"/>
              </a:lnSpc>
            </a:pPr>
            <a:r>
              <a:rPr dirty="0" sz="4400" spc="-25" b="1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4400">
              <a:latin typeface="Calibri"/>
              <a:cs typeface="Calibri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401061" y="268973"/>
            <a:ext cx="9583420" cy="5577205"/>
            <a:chOff x="2401061" y="268973"/>
            <a:chExt cx="9583420" cy="557720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8796" y="268973"/>
              <a:ext cx="2305177" cy="107633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01061" y="1953082"/>
              <a:ext cx="8833231" cy="38925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4656" y="5701690"/>
            <a:ext cx="2635885" cy="756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>
                <a:solidFill>
                  <a:srgbClr val="FFFFFF"/>
                </a:solidFill>
              </a:rPr>
              <a:t>Thank</a:t>
            </a:r>
            <a:r>
              <a:rPr dirty="0" sz="4800" spc="-10">
                <a:solidFill>
                  <a:srgbClr val="FFFFFF"/>
                </a:solidFill>
              </a:rPr>
              <a:t> </a:t>
            </a:r>
            <a:r>
              <a:rPr dirty="0" sz="4800" spc="-114">
                <a:solidFill>
                  <a:srgbClr val="FFFFFF"/>
                </a:solidFill>
              </a:rPr>
              <a:t>You</a:t>
            </a:r>
            <a:endParaRPr sz="4800"/>
          </a:p>
        </p:txBody>
      </p:sp>
      <p:grpSp>
        <p:nvGrpSpPr>
          <p:cNvPr id="3" name="object 3" descr=""/>
          <p:cNvGrpSpPr/>
          <p:nvPr/>
        </p:nvGrpSpPr>
        <p:grpSpPr>
          <a:xfrm>
            <a:off x="0" y="203238"/>
            <a:ext cx="12005945" cy="6346190"/>
            <a:chOff x="0" y="203238"/>
            <a:chExt cx="12005945" cy="63461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5904" y="6276058"/>
              <a:ext cx="232722" cy="175859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0529860" y="6179053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67" y="0"/>
                  </a:moveTo>
                  <a:lnTo>
                    <a:pt x="76962" y="0"/>
                  </a:lnTo>
                  <a:lnTo>
                    <a:pt x="47022" y="5940"/>
                  </a:lnTo>
                  <a:lnTo>
                    <a:pt x="22556" y="22126"/>
                  </a:lnTo>
                  <a:lnTo>
                    <a:pt x="6053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54" y="323760"/>
                  </a:lnTo>
                  <a:lnTo>
                    <a:pt x="22557" y="347741"/>
                  </a:lnTo>
                  <a:lnTo>
                    <a:pt x="47022" y="363926"/>
                  </a:lnTo>
                  <a:lnTo>
                    <a:pt x="76962" y="369866"/>
                  </a:lnTo>
                  <a:lnTo>
                    <a:pt x="300367" y="369866"/>
                  </a:lnTo>
                  <a:lnTo>
                    <a:pt x="330267" y="363926"/>
                  </a:lnTo>
                  <a:lnTo>
                    <a:pt x="352515" y="349196"/>
                  </a:lnTo>
                  <a:lnTo>
                    <a:pt x="76962" y="349196"/>
                  </a:lnTo>
                  <a:lnTo>
                    <a:pt x="55182" y="344884"/>
                  </a:lnTo>
                  <a:lnTo>
                    <a:pt x="37390" y="333134"/>
                  </a:lnTo>
                  <a:lnTo>
                    <a:pt x="25391" y="315724"/>
                  </a:lnTo>
                  <a:lnTo>
                    <a:pt x="20990" y="294431"/>
                  </a:lnTo>
                  <a:lnTo>
                    <a:pt x="20989" y="75438"/>
                  </a:lnTo>
                  <a:lnTo>
                    <a:pt x="25390" y="54143"/>
                  </a:lnTo>
                  <a:lnTo>
                    <a:pt x="37389" y="36732"/>
                  </a:lnTo>
                  <a:lnTo>
                    <a:pt x="55182" y="24982"/>
                  </a:lnTo>
                  <a:lnTo>
                    <a:pt x="76962" y="20670"/>
                  </a:lnTo>
                  <a:lnTo>
                    <a:pt x="352513" y="20670"/>
                  </a:lnTo>
                  <a:lnTo>
                    <a:pt x="330266" y="5940"/>
                  </a:lnTo>
                  <a:lnTo>
                    <a:pt x="300367" y="0"/>
                  </a:lnTo>
                  <a:close/>
                </a:path>
                <a:path w="377825" h="370204">
                  <a:moveTo>
                    <a:pt x="352513" y="20670"/>
                  </a:moveTo>
                  <a:lnTo>
                    <a:pt x="300367" y="20670"/>
                  </a:lnTo>
                  <a:lnTo>
                    <a:pt x="322066" y="24982"/>
                  </a:lnTo>
                  <a:lnTo>
                    <a:pt x="339817" y="36732"/>
                  </a:lnTo>
                  <a:lnTo>
                    <a:pt x="351802" y="54143"/>
                  </a:lnTo>
                  <a:lnTo>
                    <a:pt x="356201" y="75438"/>
                  </a:lnTo>
                  <a:lnTo>
                    <a:pt x="356201" y="294431"/>
                  </a:lnTo>
                  <a:lnTo>
                    <a:pt x="351802" y="315724"/>
                  </a:lnTo>
                  <a:lnTo>
                    <a:pt x="339818" y="333134"/>
                  </a:lnTo>
                  <a:lnTo>
                    <a:pt x="322067" y="344884"/>
                  </a:lnTo>
                  <a:lnTo>
                    <a:pt x="300367" y="349196"/>
                  </a:lnTo>
                  <a:lnTo>
                    <a:pt x="352515" y="349196"/>
                  </a:lnTo>
                  <a:lnTo>
                    <a:pt x="354712" y="347741"/>
                  </a:lnTo>
                  <a:lnTo>
                    <a:pt x="371207" y="323760"/>
                  </a:lnTo>
                  <a:lnTo>
                    <a:pt x="377260" y="294431"/>
                  </a:lnTo>
                  <a:lnTo>
                    <a:pt x="377260" y="75438"/>
                  </a:lnTo>
                  <a:lnTo>
                    <a:pt x="371207" y="46109"/>
                  </a:lnTo>
                  <a:lnTo>
                    <a:pt x="354711" y="22126"/>
                  </a:lnTo>
                  <a:lnTo>
                    <a:pt x="352513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805" y="6254918"/>
              <a:ext cx="224325" cy="218077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9582061" y="617905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215" y="75438"/>
                  </a:moveTo>
                  <a:lnTo>
                    <a:pt x="371157" y="46113"/>
                  </a:lnTo>
                  <a:lnTo>
                    <a:pt x="356222" y="24422"/>
                  </a:lnTo>
                  <a:lnTo>
                    <a:pt x="356222" y="75438"/>
                  </a:lnTo>
                  <a:lnTo>
                    <a:pt x="356222" y="294436"/>
                  </a:lnTo>
                  <a:lnTo>
                    <a:pt x="351815" y="315722"/>
                  </a:lnTo>
                  <a:lnTo>
                    <a:pt x="339826" y="333133"/>
                  </a:lnTo>
                  <a:lnTo>
                    <a:pt x="322033" y="344881"/>
                  </a:lnTo>
                  <a:lnTo>
                    <a:pt x="300266" y="349199"/>
                  </a:lnTo>
                  <a:lnTo>
                    <a:pt x="76962" y="349199"/>
                  </a:lnTo>
                  <a:lnTo>
                    <a:pt x="55181" y="344881"/>
                  </a:lnTo>
                  <a:lnTo>
                    <a:pt x="37401" y="333133"/>
                  </a:lnTo>
                  <a:lnTo>
                    <a:pt x="25400" y="315722"/>
                  </a:lnTo>
                  <a:lnTo>
                    <a:pt x="21005" y="294436"/>
                  </a:lnTo>
                  <a:lnTo>
                    <a:pt x="21005" y="75438"/>
                  </a:lnTo>
                  <a:lnTo>
                    <a:pt x="25400" y="54140"/>
                  </a:lnTo>
                  <a:lnTo>
                    <a:pt x="37401" y="36728"/>
                  </a:lnTo>
                  <a:lnTo>
                    <a:pt x="55181" y="24980"/>
                  </a:lnTo>
                  <a:lnTo>
                    <a:pt x="76962" y="20675"/>
                  </a:lnTo>
                  <a:lnTo>
                    <a:pt x="300266" y="20675"/>
                  </a:lnTo>
                  <a:lnTo>
                    <a:pt x="322033" y="24980"/>
                  </a:lnTo>
                  <a:lnTo>
                    <a:pt x="339826" y="36728"/>
                  </a:lnTo>
                  <a:lnTo>
                    <a:pt x="351815" y="54140"/>
                  </a:lnTo>
                  <a:lnTo>
                    <a:pt x="356222" y="75438"/>
                  </a:lnTo>
                  <a:lnTo>
                    <a:pt x="356222" y="24422"/>
                  </a:lnTo>
                  <a:lnTo>
                    <a:pt x="354647" y="22123"/>
                  </a:lnTo>
                  <a:lnTo>
                    <a:pt x="352450" y="20675"/>
                  </a:lnTo>
                  <a:lnTo>
                    <a:pt x="330187" y="5943"/>
                  </a:lnTo>
                  <a:lnTo>
                    <a:pt x="300266" y="0"/>
                  </a:lnTo>
                  <a:lnTo>
                    <a:pt x="76962" y="0"/>
                  </a:lnTo>
                  <a:lnTo>
                    <a:pt x="47002" y="5943"/>
                  </a:lnTo>
                  <a:lnTo>
                    <a:pt x="22542" y="22123"/>
                  </a:lnTo>
                  <a:lnTo>
                    <a:pt x="6045" y="46113"/>
                  </a:lnTo>
                  <a:lnTo>
                    <a:pt x="0" y="75438"/>
                  </a:lnTo>
                  <a:lnTo>
                    <a:pt x="0" y="294436"/>
                  </a:lnTo>
                  <a:lnTo>
                    <a:pt x="6045" y="323761"/>
                  </a:lnTo>
                  <a:lnTo>
                    <a:pt x="22542" y="347738"/>
                  </a:lnTo>
                  <a:lnTo>
                    <a:pt x="47002" y="363931"/>
                  </a:lnTo>
                  <a:lnTo>
                    <a:pt x="76962" y="369862"/>
                  </a:lnTo>
                  <a:lnTo>
                    <a:pt x="300266" y="369862"/>
                  </a:lnTo>
                  <a:lnTo>
                    <a:pt x="352450" y="349199"/>
                  </a:lnTo>
                  <a:lnTo>
                    <a:pt x="377215" y="294436"/>
                  </a:lnTo>
                  <a:lnTo>
                    <a:pt x="377215" y="75438"/>
                  </a:lnTo>
                  <a:close/>
                </a:path>
                <a:path w="847725" h="370204">
                  <a:moveTo>
                    <a:pt x="847559" y="75438"/>
                  </a:moveTo>
                  <a:lnTo>
                    <a:pt x="841502" y="46113"/>
                  </a:lnTo>
                  <a:lnTo>
                    <a:pt x="826490" y="24295"/>
                  </a:lnTo>
                  <a:lnTo>
                    <a:pt x="826490" y="75438"/>
                  </a:lnTo>
                  <a:lnTo>
                    <a:pt x="826490" y="294436"/>
                  </a:lnTo>
                  <a:lnTo>
                    <a:pt x="822096" y="315722"/>
                  </a:lnTo>
                  <a:lnTo>
                    <a:pt x="810107" y="333133"/>
                  </a:lnTo>
                  <a:lnTo>
                    <a:pt x="792365" y="344881"/>
                  </a:lnTo>
                  <a:lnTo>
                    <a:pt x="770661" y="349199"/>
                  </a:lnTo>
                  <a:lnTo>
                    <a:pt x="547230" y="349199"/>
                  </a:lnTo>
                  <a:lnTo>
                    <a:pt x="525513" y="344881"/>
                  </a:lnTo>
                  <a:lnTo>
                    <a:pt x="507758" y="333133"/>
                  </a:lnTo>
                  <a:lnTo>
                    <a:pt x="495769" y="315722"/>
                  </a:lnTo>
                  <a:lnTo>
                    <a:pt x="491363" y="294436"/>
                  </a:lnTo>
                  <a:lnTo>
                    <a:pt x="491363" y="75438"/>
                  </a:lnTo>
                  <a:lnTo>
                    <a:pt x="495769" y="54140"/>
                  </a:lnTo>
                  <a:lnTo>
                    <a:pt x="507746" y="36728"/>
                  </a:lnTo>
                  <a:lnTo>
                    <a:pt x="525513" y="24980"/>
                  </a:lnTo>
                  <a:lnTo>
                    <a:pt x="547230" y="20675"/>
                  </a:lnTo>
                  <a:lnTo>
                    <a:pt x="770661" y="20675"/>
                  </a:lnTo>
                  <a:lnTo>
                    <a:pt x="792365" y="24980"/>
                  </a:lnTo>
                  <a:lnTo>
                    <a:pt x="810107" y="36728"/>
                  </a:lnTo>
                  <a:lnTo>
                    <a:pt x="822096" y="54140"/>
                  </a:lnTo>
                  <a:lnTo>
                    <a:pt x="826490" y="75438"/>
                  </a:lnTo>
                  <a:lnTo>
                    <a:pt x="826490" y="24295"/>
                  </a:lnTo>
                  <a:lnTo>
                    <a:pt x="825004" y="22123"/>
                  </a:lnTo>
                  <a:lnTo>
                    <a:pt x="822807" y="20675"/>
                  </a:lnTo>
                  <a:lnTo>
                    <a:pt x="800557" y="5943"/>
                  </a:lnTo>
                  <a:lnTo>
                    <a:pt x="770661" y="0"/>
                  </a:lnTo>
                  <a:lnTo>
                    <a:pt x="547230" y="0"/>
                  </a:lnTo>
                  <a:lnTo>
                    <a:pt x="517309" y="5943"/>
                  </a:lnTo>
                  <a:lnTo>
                    <a:pt x="492848" y="22123"/>
                  </a:lnTo>
                  <a:lnTo>
                    <a:pt x="476338" y="46113"/>
                  </a:lnTo>
                  <a:lnTo>
                    <a:pt x="470281" y="75438"/>
                  </a:lnTo>
                  <a:lnTo>
                    <a:pt x="470281" y="294436"/>
                  </a:lnTo>
                  <a:lnTo>
                    <a:pt x="476338" y="323761"/>
                  </a:lnTo>
                  <a:lnTo>
                    <a:pt x="492848" y="347738"/>
                  </a:lnTo>
                  <a:lnTo>
                    <a:pt x="517309" y="363931"/>
                  </a:lnTo>
                  <a:lnTo>
                    <a:pt x="547230" y="369862"/>
                  </a:lnTo>
                  <a:lnTo>
                    <a:pt x="770661" y="369862"/>
                  </a:lnTo>
                  <a:lnTo>
                    <a:pt x="822807" y="349199"/>
                  </a:lnTo>
                  <a:lnTo>
                    <a:pt x="847559" y="294436"/>
                  </a:lnTo>
                  <a:lnTo>
                    <a:pt x="847559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04764" y="6246111"/>
              <a:ext cx="125432" cy="235671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0988510" y="6174994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834" y="144195"/>
                  </a:moveTo>
                  <a:lnTo>
                    <a:pt x="114160" y="144195"/>
                  </a:lnTo>
                  <a:lnTo>
                    <a:pt x="114160" y="256667"/>
                  </a:lnTo>
                  <a:lnTo>
                    <a:pt x="149834" y="256667"/>
                  </a:lnTo>
                  <a:lnTo>
                    <a:pt x="149834" y="144195"/>
                  </a:lnTo>
                  <a:close/>
                </a:path>
                <a:path w="377825" h="370204">
                  <a:moveTo>
                    <a:pt x="152679" y="108559"/>
                  </a:moveTo>
                  <a:lnTo>
                    <a:pt x="151041" y="100647"/>
                  </a:lnTo>
                  <a:lnTo>
                    <a:pt x="146583" y="94208"/>
                  </a:lnTo>
                  <a:lnTo>
                    <a:pt x="139992" y="89877"/>
                  </a:lnTo>
                  <a:lnTo>
                    <a:pt x="131965" y="88290"/>
                  </a:lnTo>
                  <a:lnTo>
                    <a:pt x="123901" y="89877"/>
                  </a:lnTo>
                  <a:lnTo>
                    <a:pt x="117322" y="94208"/>
                  </a:lnTo>
                  <a:lnTo>
                    <a:pt x="112877" y="100647"/>
                  </a:lnTo>
                  <a:lnTo>
                    <a:pt x="111252" y="108559"/>
                  </a:lnTo>
                  <a:lnTo>
                    <a:pt x="112877" y="116420"/>
                  </a:lnTo>
                  <a:lnTo>
                    <a:pt x="117322" y="122872"/>
                  </a:lnTo>
                  <a:lnTo>
                    <a:pt x="123901" y="127215"/>
                  </a:lnTo>
                  <a:lnTo>
                    <a:pt x="131965" y="128816"/>
                  </a:lnTo>
                  <a:lnTo>
                    <a:pt x="139992" y="127215"/>
                  </a:lnTo>
                  <a:lnTo>
                    <a:pt x="146583" y="122872"/>
                  </a:lnTo>
                  <a:lnTo>
                    <a:pt x="151041" y="116420"/>
                  </a:lnTo>
                  <a:lnTo>
                    <a:pt x="152679" y="108559"/>
                  </a:lnTo>
                  <a:close/>
                </a:path>
                <a:path w="377825" h="370204">
                  <a:moveTo>
                    <a:pt x="377253" y="75438"/>
                  </a:moveTo>
                  <a:lnTo>
                    <a:pt x="371208" y="46101"/>
                  </a:lnTo>
                  <a:lnTo>
                    <a:pt x="356196" y="24295"/>
                  </a:lnTo>
                  <a:lnTo>
                    <a:pt x="356196" y="75438"/>
                  </a:lnTo>
                  <a:lnTo>
                    <a:pt x="356196" y="294424"/>
                  </a:lnTo>
                  <a:lnTo>
                    <a:pt x="351802" y="315722"/>
                  </a:lnTo>
                  <a:lnTo>
                    <a:pt x="339813" y="333133"/>
                  </a:lnTo>
                  <a:lnTo>
                    <a:pt x="322072" y="344881"/>
                  </a:lnTo>
                  <a:lnTo>
                    <a:pt x="300367" y="349186"/>
                  </a:lnTo>
                  <a:lnTo>
                    <a:pt x="76962" y="349186"/>
                  </a:lnTo>
                  <a:lnTo>
                    <a:pt x="55181" y="344881"/>
                  </a:lnTo>
                  <a:lnTo>
                    <a:pt x="37388" y="333133"/>
                  </a:lnTo>
                  <a:lnTo>
                    <a:pt x="25387" y="315722"/>
                  </a:lnTo>
                  <a:lnTo>
                    <a:pt x="20993" y="294424"/>
                  </a:lnTo>
                  <a:lnTo>
                    <a:pt x="20993" y="75438"/>
                  </a:lnTo>
                  <a:lnTo>
                    <a:pt x="25387" y="54140"/>
                  </a:lnTo>
                  <a:lnTo>
                    <a:pt x="37388" y="36728"/>
                  </a:lnTo>
                  <a:lnTo>
                    <a:pt x="55181" y="24980"/>
                  </a:lnTo>
                  <a:lnTo>
                    <a:pt x="76962" y="20662"/>
                  </a:lnTo>
                  <a:lnTo>
                    <a:pt x="300367" y="20662"/>
                  </a:lnTo>
                  <a:lnTo>
                    <a:pt x="322072" y="24980"/>
                  </a:lnTo>
                  <a:lnTo>
                    <a:pt x="339813" y="36728"/>
                  </a:lnTo>
                  <a:lnTo>
                    <a:pt x="351802" y="54140"/>
                  </a:lnTo>
                  <a:lnTo>
                    <a:pt x="356196" y="75438"/>
                  </a:lnTo>
                  <a:lnTo>
                    <a:pt x="356196" y="24295"/>
                  </a:lnTo>
                  <a:lnTo>
                    <a:pt x="354711" y="22123"/>
                  </a:lnTo>
                  <a:lnTo>
                    <a:pt x="352513" y="20662"/>
                  </a:lnTo>
                  <a:lnTo>
                    <a:pt x="330263" y="5930"/>
                  </a:lnTo>
                  <a:lnTo>
                    <a:pt x="300367" y="0"/>
                  </a:lnTo>
                  <a:lnTo>
                    <a:pt x="76962" y="0"/>
                  </a:lnTo>
                  <a:lnTo>
                    <a:pt x="47015" y="5930"/>
                  </a:lnTo>
                  <a:lnTo>
                    <a:pt x="22555" y="22123"/>
                  </a:lnTo>
                  <a:lnTo>
                    <a:pt x="6057" y="46101"/>
                  </a:lnTo>
                  <a:lnTo>
                    <a:pt x="0" y="75438"/>
                  </a:lnTo>
                  <a:lnTo>
                    <a:pt x="0" y="294424"/>
                  </a:lnTo>
                  <a:lnTo>
                    <a:pt x="6057" y="323748"/>
                  </a:lnTo>
                  <a:lnTo>
                    <a:pt x="22555" y="347738"/>
                  </a:lnTo>
                  <a:lnTo>
                    <a:pt x="47028" y="363918"/>
                  </a:lnTo>
                  <a:lnTo>
                    <a:pt x="76962" y="369862"/>
                  </a:lnTo>
                  <a:lnTo>
                    <a:pt x="300367" y="369862"/>
                  </a:lnTo>
                  <a:lnTo>
                    <a:pt x="330263" y="363918"/>
                  </a:lnTo>
                  <a:lnTo>
                    <a:pt x="352513" y="349186"/>
                  </a:lnTo>
                  <a:lnTo>
                    <a:pt x="354711" y="347738"/>
                  </a:lnTo>
                  <a:lnTo>
                    <a:pt x="371208" y="323748"/>
                  </a:lnTo>
                  <a:lnTo>
                    <a:pt x="377253" y="294424"/>
                  </a:lnTo>
                  <a:lnTo>
                    <a:pt x="377253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66962" y="6316422"/>
              <a:ext cx="111183" cy="115231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1474118" y="617498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367" y="0"/>
                  </a:moveTo>
                  <a:lnTo>
                    <a:pt x="76962" y="0"/>
                  </a:lnTo>
                  <a:lnTo>
                    <a:pt x="47051" y="5939"/>
                  </a:lnTo>
                  <a:lnTo>
                    <a:pt x="22582" y="22124"/>
                  </a:lnTo>
                  <a:lnTo>
                    <a:pt x="6063" y="46106"/>
                  </a:lnTo>
                  <a:lnTo>
                    <a:pt x="0" y="75438"/>
                  </a:lnTo>
                  <a:lnTo>
                    <a:pt x="0" y="294425"/>
                  </a:lnTo>
                  <a:lnTo>
                    <a:pt x="6063" y="323756"/>
                  </a:lnTo>
                  <a:lnTo>
                    <a:pt x="22583" y="347739"/>
                  </a:lnTo>
                  <a:lnTo>
                    <a:pt x="47051" y="363925"/>
                  </a:lnTo>
                  <a:lnTo>
                    <a:pt x="76962" y="369865"/>
                  </a:lnTo>
                  <a:lnTo>
                    <a:pt x="300367" y="369865"/>
                  </a:lnTo>
                  <a:lnTo>
                    <a:pt x="330278" y="363925"/>
                  </a:lnTo>
                  <a:lnTo>
                    <a:pt x="352547" y="349194"/>
                  </a:lnTo>
                  <a:lnTo>
                    <a:pt x="76962" y="349194"/>
                  </a:lnTo>
                  <a:lnTo>
                    <a:pt x="55193" y="344883"/>
                  </a:lnTo>
                  <a:lnTo>
                    <a:pt x="37425" y="333132"/>
                  </a:lnTo>
                  <a:lnTo>
                    <a:pt x="25449" y="315720"/>
                  </a:lnTo>
                  <a:lnTo>
                    <a:pt x="21059" y="294425"/>
                  </a:lnTo>
                  <a:lnTo>
                    <a:pt x="21058" y="75438"/>
                  </a:lnTo>
                  <a:lnTo>
                    <a:pt x="25449" y="54143"/>
                  </a:lnTo>
                  <a:lnTo>
                    <a:pt x="37424" y="36732"/>
                  </a:lnTo>
                  <a:lnTo>
                    <a:pt x="55193" y="24982"/>
                  </a:lnTo>
                  <a:lnTo>
                    <a:pt x="76962" y="20670"/>
                  </a:lnTo>
                  <a:lnTo>
                    <a:pt x="352549" y="20670"/>
                  </a:lnTo>
                  <a:lnTo>
                    <a:pt x="330277" y="5939"/>
                  </a:lnTo>
                  <a:lnTo>
                    <a:pt x="300367" y="0"/>
                  </a:lnTo>
                  <a:close/>
                </a:path>
                <a:path w="377825" h="370204">
                  <a:moveTo>
                    <a:pt x="352549" y="20670"/>
                  </a:moveTo>
                  <a:lnTo>
                    <a:pt x="300367" y="20670"/>
                  </a:lnTo>
                  <a:lnTo>
                    <a:pt x="322106" y="24982"/>
                  </a:lnTo>
                  <a:lnTo>
                    <a:pt x="339878" y="36732"/>
                  </a:lnTo>
                  <a:lnTo>
                    <a:pt x="351870" y="54143"/>
                  </a:lnTo>
                  <a:lnTo>
                    <a:pt x="356270" y="75438"/>
                  </a:lnTo>
                  <a:lnTo>
                    <a:pt x="356270" y="294425"/>
                  </a:lnTo>
                  <a:lnTo>
                    <a:pt x="351870" y="315720"/>
                  </a:lnTo>
                  <a:lnTo>
                    <a:pt x="339879" y="333132"/>
                  </a:lnTo>
                  <a:lnTo>
                    <a:pt x="322107" y="344883"/>
                  </a:lnTo>
                  <a:lnTo>
                    <a:pt x="300367" y="349194"/>
                  </a:lnTo>
                  <a:lnTo>
                    <a:pt x="352547" y="349194"/>
                  </a:lnTo>
                  <a:lnTo>
                    <a:pt x="354746" y="347739"/>
                  </a:lnTo>
                  <a:lnTo>
                    <a:pt x="371266" y="323756"/>
                  </a:lnTo>
                  <a:lnTo>
                    <a:pt x="377329" y="294425"/>
                  </a:lnTo>
                  <a:lnTo>
                    <a:pt x="377329" y="75438"/>
                  </a:lnTo>
                  <a:lnTo>
                    <a:pt x="371265" y="46106"/>
                  </a:lnTo>
                  <a:lnTo>
                    <a:pt x="354746" y="22124"/>
                  </a:lnTo>
                  <a:lnTo>
                    <a:pt x="352549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1422" y="6290135"/>
              <a:ext cx="174913" cy="141278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0" y="3049396"/>
              <a:ext cx="390525" cy="3091815"/>
            </a:xfrm>
            <a:custGeom>
              <a:avLst/>
              <a:gdLst/>
              <a:ahLst/>
              <a:cxnLst/>
              <a:rect l="l" t="t" r="r" b="b"/>
              <a:pathLst>
                <a:path w="390525" h="3091815">
                  <a:moveTo>
                    <a:pt x="377825" y="0"/>
                  </a:moveTo>
                  <a:lnTo>
                    <a:pt x="0" y="375201"/>
                  </a:lnTo>
                  <a:lnTo>
                    <a:pt x="0" y="3091265"/>
                  </a:lnTo>
                  <a:lnTo>
                    <a:pt x="390525" y="2698915"/>
                  </a:lnTo>
                  <a:lnTo>
                    <a:pt x="377825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813" y="203238"/>
              <a:ext cx="2580004" cy="12046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start</dc:creator>
  <dc:title>PowerPoint Presentation</dc:title>
  <dcterms:created xsi:type="dcterms:W3CDTF">2025-05-27T00:00:33Z</dcterms:created>
  <dcterms:modified xsi:type="dcterms:W3CDTF">2025-05-27T00:00:33Z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2025-05-17T00:00:00Z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2025-05-27T00:00:00Z</vt:filetime>
  </property>
  <property fmtid="{D5CDD505-2E9C-101B-9397-08002B2CF9AE}" pid="5" name="Producer">
    <vt:lpwstr>Microsoft® PowerPoint® for Microsoft 365</vt:lpwstr>
  </property>
</Properties>
</file>