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60" r:id="rId3"/>
    <p:sldId id="269" r:id="rId4"/>
    <p:sldId id="308" r:id="rId5"/>
    <p:sldId id="309" r:id="rId6"/>
    <p:sldId id="291" r:id="rId7"/>
    <p:sldId id="302" r:id="rId8"/>
    <p:sldId id="303" r:id="rId9"/>
    <p:sldId id="304" r:id="rId10"/>
    <p:sldId id="305" r:id="rId11"/>
    <p:sldId id="316" r:id="rId12"/>
    <p:sldId id="294" r:id="rId13"/>
    <p:sldId id="264" r:id="rId14"/>
    <p:sldId id="273" r:id="rId15"/>
    <p:sldId id="296" r:id="rId16"/>
    <p:sldId id="265" r:id="rId17"/>
    <p:sldId id="270" r:id="rId18"/>
    <p:sldId id="306" r:id="rId19"/>
    <p:sldId id="292" r:id="rId20"/>
    <p:sldId id="261" r:id="rId21"/>
    <p:sldId id="317" r:id="rId22"/>
    <p:sldId id="293" r:id="rId23"/>
    <p:sldId id="295" r:id="rId24"/>
    <p:sldId id="262" r:id="rId25"/>
    <p:sldId id="318" r:id="rId26"/>
    <p:sldId id="307" r:id="rId27"/>
    <p:sldId id="311" r:id="rId28"/>
    <p:sldId id="297" r:id="rId29"/>
    <p:sldId id="271" r:id="rId30"/>
    <p:sldId id="312" r:id="rId31"/>
    <p:sldId id="313" r:id="rId32"/>
    <p:sldId id="314" r:id="rId33"/>
    <p:sldId id="315" r:id="rId34"/>
    <p:sldId id="298" r:id="rId35"/>
    <p:sldId id="272" r:id="rId36"/>
    <p:sldId id="279" r:id="rId37"/>
    <p:sldId id="282" r:id="rId38"/>
    <p:sldId id="319" r:id="rId39"/>
    <p:sldId id="266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1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92A6D1-F1D9-4AED-A286-BF705741C927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271EBC-2469-4DE0-9360-E7FE3491EC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766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E987B-BCEE-4BF4-9C18-B302E5190110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A4BA-6640-40EB-8CF5-BA6700C0CDEE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CDE3D-E246-43FE-BC35-57DA039138C3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0CFFC-DFD1-4E31-87FC-68F9D712D314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4EAE-1671-4855-A062-A84F7D31D5BD}" type="datetime1">
              <a:rPr lang="en-US" smtClean="0"/>
              <a:t>10/11/2025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811-A2B7-46A4-93E5-2B816DB6C693}" type="datetime1">
              <a:rPr lang="en-US" smtClean="0"/>
              <a:t>10/11/2025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9F99-C3DF-4005-8D98-8718B6A79CDA}" type="datetime1">
              <a:rPr lang="en-US" smtClean="0"/>
              <a:t>10/11/2025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AF5D9-7FEF-48FB-99E3-FD4E19610A6C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16D4-E4EA-4883-89C2-BD54A2770F0B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B4E2-3019-45B3-911E-AFDD2173D1BD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8C43-933A-43D4-857E-C9A89F89E5E0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47BFA-E541-40BE-912B-0FDF5470875E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94065" y="3182947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Operations of Matrices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F11F3B8-9E9F-A1EB-4881-718624FBA5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3254" y="-93135"/>
            <a:ext cx="12800408" cy="7068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24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0A48CD-4608-E8E4-C100-3D0749CA9540}"/>
              </a:ext>
            </a:extLst>
          </p:cNvPr>
          <p:cNvSpPr txBox="1"/>
          <p:nvPr/>
        </p:nvSpPr>
        <p:spPr>
          <a:xfrm>
            <a:off x="2124364" y="1746111"/>
            <a:ext cx="7865238" cy="3626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Addition</a:t>
            </a:r>
          </a:p>
          <a:p>
            <a:pPr eaLnBrk="1" hangingPunct="1">
              <a:lnSpc>
                <a:spcPct val="2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Subtraction</a:t>
            </a:r>
          </a:p>
          <a:p>
            <a:pPr eaLnBrk="1" hangingPunct="1">
              <a:lnSpc>
                <a:spcPct val="2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Multiplication</a:t>
            </a:r>
          </a:p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115CF57C-BC3F-859D-D5A4-DC73E18240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7E3165B-EAA4-06A9-2FFF-02505CC6A05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3FB6F981-5B26-C706-0380-3BE10024929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2">
            <a:extLst>
              <a:ext uri="{FF2B5EF4-FFF2-40B4-BE49-F238E27FC236}">
                <a16:creationId xmlns:a16="http://schemas.microsoft.com/office/drawing/2014/main" id="{0FFE2E12-CC2B-2F8F-F506-DC2807D20AA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22">
            <a:extLst>
              <a:ext uri="{FF2B5EF4-FFF2-40B4-BE49-F238E27FC236}">
                <a16:creationId xmlns:a16="http://schemas.microsoft.com/office/drawing/2014/main" id="{164CF844-E5C4-BBEB-5D48-BDBBE299453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4" y="-36946"/>
            <a:ext cx="992985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4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Matrix Addition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8" y="1754155"/>
            <a:ext cx="7736633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en-US" altLang="en-US" sz="4000" b="1" dirty="0"/>
              <a:t>Sum A </a:t>
            </a:r>
            <a:r>
              <a:rPr lang="en-US" altLang="en-US" sz="4000" dirty="0"/>
              <a:t>+ </a:t>
            </a:r>
            <a:r>
              <a:rPr lang="en-US" altLang="en-US" sz="4000" b="1" dirty="0"/>
              <a:t>B </a:t>
            </a:r>
            <a:r>
              <a:rPr lang="en-US" altLang="en-US" sz="4000" dirty="0"/>
              <a:t>is the </a:t>
            </a:r>
            <a:r>
              <a:rPr lang="en-US" altLang="en-US" sz="4000" i="1" dirty="0"/>
              <a:t>m</a:t>
            </a:r>
            <a:r>
              <a:rPr lang="en-US" altLang="en-US" sz="4000" dirty="0"/>
              <a:t> × </a:t>
            </a:r>
            <a:r>
              <a:rPr lang="en-US" altLang="en-US" sz="4000" i="1" dirty="0"/>
              <a:t>n</a:t>
            </a:r>
            <a:r>
              <a:rPr lang="en-US" altLang="en-US" sz="4000" dirty="0"/>
              <a:t> matrix obtained by adding corresponding entries of </a:t>
            </a:r>
            <a:r>
              <a:rPr lang="en-US" altLang="en-US" sz="4000" b="1" dirty="0"/>
              <a:t>A </a:t>
            </a:r>
            <a:r>
              <a:rPr lang="en-US" altLang="en-US" sz="4000" dirty="0"/>
              <a:t>and </a:t>
            </a:r>
            <a:r>
              <a:rPr lang="en-US" altLang="en-US" sz="4000" b="1" dirty="0"/>
              <a:t>B</a:t>
            </a:r>
            <a:r>
              <a:rPr lang="en-US" altLang="en-US" sz="4000" dirty="0"/>
              <a:t>.</a:t>
            </a:r>
          </a:p>
          <a:p>
            <a:endParaRPr lang="en-US" sz="3200" dirty="0">
              <a:latin typeface="Times New Roman" pitchFamily="18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2AEAFBC-9EF3-25C7-78A0-192BBFCD31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15F064B-BCD1-C51D-6D31-7073DFEFE4A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45A17A3-1025-624C-291D-9CAABA20898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7112947-0133-EF9F-6185-2AD974DDD16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FC5FF6E-F807-2100-CB19-22CACF5BBEE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743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4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Matrix Addition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9" y="1754155"/>
            <a:ext cx="7391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3200" dirty="0"/>
          </a:p>
          <a:p>
            <a:endParaRPr lang="en-US" sz="3200" dirty="0">
              <a:latin typeface="Times New Roman" pitchFamily="18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49A0F7B9-EF24-56E7-2EF8-DA9F1CA59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365" y="1673203"/>
            <a:ext cx="8229600" cy="1982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id="{E3BDF9F1-6DF7-0E07-AB20-7E3F0A842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849" y="3725577"/>
            <a:ext cx="8401276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F23A82AF-66E7-655E-D678-539367B071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9AC2FEE-0F65-FCF5-5B35-230585D953E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6284D70-B505-AB9B-D60F-32D7ACAA7F3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EA5DFACC-45D6-55D0-C619-4557A69C2F3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2CC02604-096D-429F-3543-D7D20C59211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0839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4716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83250" y="586409"/>
            <a:ext cx="2643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Addition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9" y="1754155"/>
            <a:ext cx="7391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3200" dirty="0"/>
          </a:p>
          <a:p>
            <a:endParaRPr lang="en-US" sz="3200" dirty="0">
              <a:latin typeface="Times New Roman" pitchFamily="18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FC48F853-EB43-5797-1E69-9F9166A45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788" y="1883664"/>
            <a:ext cx="8229600" cy="390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D4D72DED-B6BF-A790-0F9E-2B2D821B919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AF0EC31-85E5-1099-0D62-54BA92E94BB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05CDBEC-B65F-7E21-57C6-71AAC33C61C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D0189D6-C34C-5947-6BB4-6CCF707402C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3E04842D-7225-AC3C-CD5B-59975769BB3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99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881792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54230" y="506544"/>
            <a:ext cx="2643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Addition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697CC600-8C34-6277-0734-B0C08A66C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546" y="1895677"/>
            <a:ext cx="8229600" cy="310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E5826DD-199E-6F4B-0668-49D5F673C0E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563AE0-782B-0E29-296D-6694F777FF6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119D68A-B264-995A-CC29-1C7BAC84B28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22E85A9-FAC6-9F84-4ED8-0CDA2F4C739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EF5153D-BD3D-2AC8-0A96-5455309BB32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4109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0" y="39269"/>
            <a:ext cx="881158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8473" y="543490"/>
            <a:ext cx="5447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Addition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BDB392A5-3D94-1C0F-A65B-A54433682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217" y="1649469"/>
            <a:ext cx="8229600" cy="4056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0965DD5-72FE-EDF8-2CBF-A032E50BDC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28DA501-4541-81C3-E487-1B5AAF1ED76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0BFB5B9-C932-E42E-5491-7E3C3B77AA1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0EEE668-1391-024C-77FB-CD4EA08DA8C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28396D8-BB7C-D0F7-6E28-4287119821A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3494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875261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A74C5A29-EAA8-E204-8F4E-4752FD519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589" y="1915138"/>
            <a:ext cx="8229600" cy="1477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>
            <a:extLst>
              <a:ext uri="{FF2B5EF4-FFF2-40B4-BE49-F238E27FC236}">
                <a16:creationId xmlns:a16="http://schemas.microsoft.com/office/drawing/2014/main" id="{CC03D932-A791-B41F-FA5D-FCBBED4B2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62" y="3507637"/>
            <a:ext cx="7993063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1263613-9122-A085-9E25-1184A52C73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068" y="5313200"/>
            <a:ext cx="3743325" cy="4857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D6F9F59-2825-8844-E2DD-0C54121605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9142" y="5880869"/>
            <a:ext cx="2352675" cy="35242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736C282-A67F-DFFE-3BDB-DF2FC2E892D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6C1795AF-95AA-3725-B582-AA6A4F0B219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17708882-E275-9B5C-A5D0-4FE665D65AD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5150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362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415B3B6-18D8-2B81-5060-D9E08A79CC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2434" y="2397539"/>
            <a:ext cx="7124700" cy="11620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1629" y="1522953"/>
            <a:ext cx="3293427" cy="1363738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28696D3C-E9A4-A7AF-54A9-0092DF290D4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3BC55FA-89CD-9FF0-91AE-7CBEBC74622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906B721-A166-CDDC-BF2E-DA934666954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ED513D7-E79E-6A3E-1FB8-2D98B24497E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F3BDE0D8-6F83-678A-BAB3-B19A5FAA588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110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872137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C1308D-482C-C652-4E3B-FB43C54A54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2989" y="1998460"/>
            <a:ext cx="8434760" cy="237650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3928" y="1542876"/>
            <a:ext cx="2734396" cy="1132255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B00FF17A-12C8-5112-CAAC-579CC21C4F6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552BF73-7D0D-9F92-162E-EFA5C130A55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8080077-BC6A-209C-E2EE-35315520F43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B8316BE-FCFB-7E30-F4AF-10AD9405D00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6827D205-E893-9E47-149F-425A628CC97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0252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743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5E586D-E0BB-E2AF-FA29-96192AE7FE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2204822"/>
            <a:ext cx="7886543" cy="1956631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27D755-E75D-7425-A431-D0A69A450E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F31D138-9D83-6A62-621E-4FEAD83B511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E006EF7A-E2F8-9940-BCC0-85B8FB1E193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716F527-0FE9-5ACE-FF1B-0AA62902490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C473861-A547-B9BB-8BFA-78543A3412F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4005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5569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Matrix Subtraction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8F6B796-7F28-B7BE-4070-36FDDCD667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08912"/>
            <a:ext cx="8210550" cy="24574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E089A8B-B651-2F49-D21E-A63352AC86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293EE9A-5830-C37E-D9FE-3C44CDCE526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5EEBCDC-BC1C-2EC8-0949-60E09019D1B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43B10D9-9334-5B9D-5CCC-39A4F05C68F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9BE4594-AF90-309E-8B74-EDDEAD0808D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5265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3FAE6C-B789-3E8C-3E28-C396180DBC68}"/>
              </a:ext>
            </a:extLst>
          </p:cNvPr>
          <p:cNvSpPr txBox="1"/>
          <p:nvPr/>
        </p:nvSpPr>
        <p:spPr>
          <a:xfrm>
            <a:off x="2835108" y="543490"/>
            <a:ext cx="5403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Subtraction of 2*2 Matrices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2F7740B-CC11-BF51-74DB-FC2039F2D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25" y="1681162"/>
            <a:ext cx="8667750" cy="3495675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AF70AA6-73C1-6FF7-CF2B-ECD23BE173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2059CCB-5A03-5256-2197-48570D704FE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50C25FC-372C-3949-9C12-5F28F594233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C2B054B-816D-2002-56DE-186FC9C0672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74EDD01C-974C-6479-4509-D9009A64BB4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00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Subtraction of 3*3 Matrices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FB7D58-5ACA-F2CE-6C79-B7AEC778C7A4}"/>
              </a:ext>
            </a:extLst>
          </p:cNvPr>
          <p:cNvSpPr/>
          <p:nvPr/>
        </p:nvSpPr>
        <p:spPr>
          <a:xfrm>
            <a:off x="2220686" y="3657600"/>
            <a:ext cx="783771" cy="12567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BAB9ACE-D148-2B11-67E7-FFA5050B1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728787"/>
            <a:ext cx="4171950" cy="34004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670BAE7-E303-C302-6400-E565928EE4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756345F-683A-1014-BC50-562632B9C5C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17F43D1-03EC-6435-8759-0D999EDFFC9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757FD5B-3BAC-254D-231C-F052E28FD7B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E16AB3E-4387-01B0-8ECA-51BACF0F55D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394892-E340-869E-0822-E22B2708C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340" y="1989599"/>
            <a:ext cx="5962650" cy="17716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CA44878-2D04-E3FE-B684-05D94C91047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3C705AE-31AC-A59D-8C2E-A40A8728D39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244CC01-2142-B9A3-C7A7-4E782F84DC4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01FF0C5-0B66-618D-ECF6-3EED2C5269A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3279A38-4553-925F-7D5E-410427D4BB5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66174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D27FFCB-F20F-4449-E35C-629C6A874B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303" y="1925993"/>
            <a:ext cx="3676650" cy="28194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E2A214F-8DD3-4182-70A1-5E90272822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0EBFD4A-2F65-6D9D-64AD-085BD575D2A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CA17641-FBE5-8F95-FE7A-431AA343545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82DBED4-17E5-28F8-75B1-D48643B2206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203D9B8-C274-C7D5-8F32-313B2AEBEDC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39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Matrix Multiplication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71DA961B-A893-0F07-15CF-D7324052E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5" y="1707780"/>
            <a:ext cx="82296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21956BDD-6BA8-D6DC-7940-BFBA52109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5" y="3007654"/>
            <a:ext cx="8077200" cy="330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1234FBD-3BE4-A40B-B7F9-D87CCEAF6F9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112158C-2A6C-236C-37F6-3271EA68ABE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858ADE3-F665-DC50-2099-2E3F2B49B6F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8932AF19-2CD4-D6A3-5228-D1E80CB4C59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873463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7577" y="497307"/>
            <a:ext cx="3443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Multiplication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2E13BB0C-2D5F-BAED-7696-2C918F7B7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55" y="1916431"/>
            <a:ext cx="8229600" cy="299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4A89F26-53CE-0623-E313-141D269320A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53D61E6-2236-F032-EC6C-18B1B214A7C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2558917-FBEB-D27D-48A7-3AE6B83772E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5B5AEF1-E8B3-CDCF-6994-B500B8F0582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29531CB-D5C3-A5E8-9CD2-A8B2D084EB9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6310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888703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6465" y="543490"/>
            <a:ext cx="659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Multiplication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DB1ED67-3B00-48E9-B939-9CA5C7F3A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5" y="1898198"/>
            <a:ext cx="82296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5E9E0B6-E20A-5146-67FB-CE61A65009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3A009BE-6F07-D75F-4007-8DA3A8EE0AD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E82409B-FCD7-90A3-CAE6-59EB687D9D6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AAC0B80-B7EE-F2B3-81DC-6EE04165EE9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8BE0901-E494-9300-C525-2C244D6672C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01224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89858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Matrix Multiplication 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719" y="1720315"/>
            <a:ext cx="5838825" cy="4048125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66B17C30-95CD-ED7F-154C-3B37D575C3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E96E7D0-6E5E-FA25-5BE0-3C6B8456AA1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5AC65E8A-D12A-FB8B-C501-A1B29656500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1AF278B-045C-FC27-3DBF-6F2CF6D9A4A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1996947-7230-FEF5-ABEE-CDB1E05AEB7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44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Matrix Multiplication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107B6AB1-1249-EF94-55DC-84B4748E1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007" y="1455213"/>
            <a:ext cx="7342192" cy="1617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E7AB12FC-20F4-E9FF-2257-0B4B4D4E6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375" y="3023794"/>
            <a:ext cx="7655732" cy="1727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8F198A4F-1EDC-46AC-5BD8-5EE35901E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066" y="4720390"/>
            <a:ext cx="7104349" cy="1647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64C4E4F-110F-C1E6-FC04-F4074DB408C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1C9CA22-B628-8828-D8DD-CC447EB4D87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2539345F-7BED-9FF8-C238-A2B4677FD96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01191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80272"/>
            <a:ext cx="45695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Matrix Multiplication</a:t>
            </a:r>
            <a:endParaRPr lang="en-US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146C603A-9773-A3DE-1016-32EF1343B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851" y="2228457"/>
            <a:ext cx="8229600" cy="1494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D7E8DCF-0A41-42DE-D812-560F42CAF7A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3D395CE-1A77-EC31-7F4E-9414B0D776D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44467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382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E9E84C4-36C3-7B2A-D004-805BDC40B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20" y="2204822"/>
            <a:ext cx="81153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BFF10F5-4DFE-C2EC-4879-F683A71D3DA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14C0BA-6631-142C-6FB4-12044E39B88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A5EBA335-00F5-4338-0CBE-012E5C93BE4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E1730DB-47F4-3D71-B971-0721311E170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6B5AD7C-7686-E2A8-B562-399F45CB92A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29017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85733" y="482945"/>
            <a:ext cx="19928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Example</a:t>
            </a:r>
            <a:endParaRPr lang="en-US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3E5856D0-51FE-C91B-E803-0B1977A3C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364" y="2074076"/>
            <a:ext cx="8686800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74A0ABD7-8023-A5C6-6F3F-C719F6A4B1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2751744-A8AF-ED92-B1E4-40F10EEE97F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5FA3E3E-A7B1-9EC6-371A-F0798428AA6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FEA8152-B9F4-76B7-5332-F9FCD870C00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5F216ED-DBB4-7021-077E-369ADBB7003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85733" y="482945"/>
            <a:ext cx="19928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Example</a:t>
            </a:r>
            <a:endParaRPr lang="en-US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3E5856D0-51FE-C91B-E803-0B1977A3C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364" y="2074076"/>
            <a:ext cx="8686800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B056311-086B-5F2B-CA7D-8EFEB91DFD4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E39657-9EEA-8912-38A5-BCBD1661B3E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BB35B99-E9EE-172D-3050-F69AED7E61A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6925FC6-7D98-5DEA-FFEC-3A7ECC6B26E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9FD979D-BC95-79A7-BDC6-225115892CF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24371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DB92E3ED-97DF-9D13-0468-79EB06056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306" y="2453241"/>
            <a:ext cx="8229600" cy="2166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01B2818-796E-96CC-ABAD-76A6373AB7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146C4DE-2D29-C610-9F89-92BB5828AF2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B7CE673-B144-C561-FB79-C6BCC7D801D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4204EBA-1C68-EA42-F0AD-592ECF7BE73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6E92A20-F713-E2CD-9395-1D1CA500892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29757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Practice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37AE77-1C31-90BB-C353-06A968B21CFF}"/>
              </a:ext>
            </a:extLst>
          </p:cNvPr>
          <p:cNvSpPr txBox="1"/>
          <p:nvPr/>
        </p:nvSpPr>
        <p:spPr>
          <a:xfrm>
            <a:off x="2062065" y="2461991"/>
            <a:ext cx="610221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</a:pPr>
            <a:r>
              <a:rPr lang="en-US" altLang="en-US" sz="4800" b="1" i="1" dirty="0">
                <a:solidFill>
                  <a:srgbClr val="FF0000"/>
                </a:solidFill>
              </a:rPr>
              <a:t>Let’s Practice </a:t>
            </a:r>
          </a:p>
          <a:p>
            <a:pPr algn="ctr" eaLnBrk="1" hangingPunct="1">
              <a:lnSpc>
                <a:spcPct val="100000"/>
              </a:lnSpc>
            </a:pPr>
            <a:endParaRPr lang="en-US" altLang="en-US" sz="4800" b="1" i="1" dirty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z="4800" b="1" i="1" dirty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24C7F49-2F69-5AAB-D3E7-7E4BC789A7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5B455AB-0D41-01AA-E03C-CB495A407D6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909F5DD-1A6C-31B4-677A-1F8E54A0F03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8D31532-5478-897B-1448-08CFA616B4F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1EEAE22-1365-1045-40BB-89F940406BB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9987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38B1226-8A4F-31BF-5A3F-78A1CCC13A94}"/>
                  </a:ext>
                </a:extLst>
              </p:cNvPr>
              <p:cNvSpPr txBox="1"/>
              <p:nvPr/>
            </p:nvSpPr>
            <p:spPr>
              <a:xfrm>
                <a:off x="2134377" y="1360175"/>
                <a:ext cx="8082643" cy="43968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A=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D=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38B1226-8A4F-31BF-5A3F-78A1CCC13A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4377" y="1360175"/>
                <a:ext cx="8082643" cy="439684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ED02E3C-C79E-E9E6-62F7-BC71487D05B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D9BE731-EE4D-D95B-6CEC-917249ADC42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647D736-3246-673E-685A-9AB7E1D5E6B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3882B49-1A3C-D78A-E13F-963F33889FF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28C86BE1-E224-1BEB-3ED1-6EB886695F5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04262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</a:t>
            </a:r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Con’d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70A33-3ABF-C447-12C4-A14C254A9789}"/>
              </a:ext>
            </a:extLst>
          </p:cNvPr>
          <p:cNvSpPr txBox="1"/>
          <p:nvPr/>
        </p:nvSpPr>
        <p:spPr>
          <a:xfrm>
            <a:off x="2440788" y="2128428"/>
            <a:ext cx="6228182" cy="21715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Find a) A + B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b) B + C                                                       d) A – B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c) A + C                                                        e) B – C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f) A – C                                                         h) A+D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AC77CE5-FAD4-5E7F-F8D7-B776E3C95F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FF219B6-B094-9983-C70C-D0E0B44786E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B217361-552E-9EEC-8862-066436D0358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704E176-995C-3C3B-AEB4-9A887C26C19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5806A1A-F62C-C1A3-48DC-811129F78A3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" y="-36947"/>
            <a:ext cx="9712702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0C70A33-3ABF-C447-12C4-A14C254A9789}"/>
                  </a:ext>
                </a:extLst>
              </p:cNvPr>
              <p:cNvSpPr txBox="1"/>
              <p:nvPr/>
            </p:nvSpPr>
            <p:spPr>
              <a:xfrm>
                <a:off x="2198193" y="1652566"/>
                <a:ext cx="6228182" cy="53172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+ B=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d>
                                    <m:dPr>
                                      <m:ctrlP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e>
                                  </m:d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B+C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d>
                                    <m:dPr>
                                      <m:ctrlP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0C70A33-3ABF-C447-12C4-A14C254A97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193" y="1652566"/>
                <a:ext cx="6228182" cy="5317225"/>
              </a:xfrm>
              <a:prstGeom prst="rect">
                <a:avLst/>
              </a:prstGeom>
              <a:blipFill>
                <a:blip r:embed="rId8"/>
                <a:stretch>
                  <a:fillRect l="-8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46830" y="1797560"/>
            <a:ext cx="2947105" cy="1167313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8A36FDC1-A728-3B5C-6E0C-4D06105A711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E174A1C-597F-59FB-D605-18A4826856F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882988C-947E-29F3-7BEF-3A3045B3F12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F45774D-E8DC-DC9C-6625-26DC08F5024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CCAD8B95-31BB-77B0-0848-2B91F62B917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4056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" y="-36947"/>
            <a:ext cx="8779695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70A33-3ABF-C447-12C4-A14C254A9789}"/>
              </a:ext>
            </a:extLst>
          </p:cNvPr>
          <p:cNvSpPr txBox="1"/>
          <p:nvPr/>
        </p:nvSpPr>
        <p:spPr>
          <a:xfrm>
            <a:off x="2198193" y="1652566"/>
            <a:ext cx="6228182" cy="1603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1904C6-7BAF-C106-9E24-319AB568BA24}"/>
                  </a:ext>
                </a:extLst>
              </p:cNvPr>
              <p:cNvSpPr txBox="1"/>
              <p:nvPr/>
            </p:nvSpPr>
            <p:spPr>
              <a:xfrm>
                <a:off x="2167469" y="2012691"/>
                <a:ext cx="6995192" cy="37163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+ C =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d>
                                    <m:dPr>
                                      <m:ctrlP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9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 lv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+-B =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−(−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1904C6-7BAF-C106-9E24-319AB568BA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7469" y="2012691"/>
                <a:ext cx="6995192" cy="3716305"/>
              </a:xfrm>
              <a:prstGeom prst="rect">
                <a:avLst/>
              </a:prstGeom>
              <a:blipFill>
                <a:blip r:embed="rId8"/>
                <a:stretch>
                  <a:fillRect l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19137" y="1914367"/>
            <a:ext cx="3025307" cy="1198288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1FF7A3CB-8CC4-BC4D-69BA-755D25FA0E0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B3D35A-7B3E-25D7-1267-6739D9580B7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E36B345-7FB4-3EB3-DEE0-735E080C4DD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F2E3FA26-24AD-9A94-978D-C70FD294ADE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2F6066BA-8780-0382-26DA-B03CC3BCF47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25333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" y="-36947"/>
            <a:ext cx="8795644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70A33-3ABF-C447-12C4-A14C254A9789}"/>
              </a:ext>
            </a:extLst>
          </p:cNvPr>
          <p:cNvSpPr txBox="1"/>
          <p:nvPr/>
        </p:nvSpPr>
        <p:spPr>
          <a:xfrm>
            <a:off x="2198193" y="1652566"/>
            <a:ext cx="6228182" cy="1603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1904C6-7BAF-C106-9E24-319AB568BA24}"/>
                  </a:ext>
                </a:extLst>
              </p:cNvPr>
              <p:cNvSpPr txBox="1"/>
              <p:nvPr/>
            </p:nvSpPr>
            <p:spPr>
              <a:xfrm>
                <a:off x="2167469" y="2012691"/>
                <a:ext cx="6995192" cy="40739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 – C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−(−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 lv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– C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−(−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</m:d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1904C6-7BAF-C106-9E24-319AB568BA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7469" y="2012691"/>
                <a:ext cx="6995192" cy="4073936"/>
              </a:xfrm>
              <a:prstGeom prst="rect">
                <a:avLst/>
              </a:prstGeom>
              <a:blipFill>
                <a:blip r:embed="rId8"/>
                <a:stretch>
                  <a:fillRect l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66909" y="1585621"/>
            <a:ext cx="2978766" cy="117985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99BC2FA0-93A7-B070-7759-D3D3252B196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E806A58-245D-EFFB-5868-A4F97142C17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CE68C92-651B-D111-BFB3-E010B300B89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F605965F-D7B9-562C-86EF-3C95EF8B864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4C9468F5-ACD4-E07E-AC23-E9FDFC56735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4752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70A33-3ABF-C447-12C4-A14C254A9789}"/>
              </a:ext>
            </a:extLst>
          </p:cNvPr>
          <p:cNvSpPr txBox="1"/>
          <p:nvPr/>
        </p:nvSpPr>
        <p:spPr>
          <a:xfrm>
            <a:off x="2198193" y="1652566"/>
            <a:ext cx="6228182" cy="1603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1904C6-7BAF-C106-9E24-319AB568BA24}"/>
              </a:ext>
            </a:extLst>
          </p:cNvPr>
          <p:cNvSpPr txBox="1"/>
          <p:nvPr/>
        </p:nvSpPr>
        <p:spPr>
          <a:xfrm>
            <a:off x="2167468" y="2012690"/>
            <a:ext cx="7433731" cy="3266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+ D </a:t>
            </a:r>
          </a:p>
          <a:p>
            <a:pPr marR="0" lvl="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It is impossible to find the value of this addition because it should be in the same size </a:t>
            </a:r>
          </a:p>
          <a:p>
            <a:pPr marR="0" lvl="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9370" y="1738456"/>
            <a:ext cx="2770905" cy="1097522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611DB597-C7E4-400F-4EB4-9D9F1FACEE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2C01684-C084-EB3E-E1FA-BE8DD695580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0EC6C32-5BCB-22B9-DDD4-522F281439C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14863142-0BD7-C0ED-E212-C2C6855039A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12A39E7B-FA34-669B-94F0-BF0B99F91B4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97548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BED7EE9-5F49-F517-DA72-EFACC9F86661}"/>
                  </a:ext>
                </a:extLst>
              </p:cNvPr>
              <p:cNvSpPr txBox="1"/>
              <p:nvPr/>
            </p:nvSpPr>
            <p:spPr>
              <a:xfrm>
                <a:off x="2391403" y="2100580"/>
                <a:ext cx="6219251" cy="22613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B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7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AB and BA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endParaRPr lang="en-US" sz="2400" b="1" dirty="0">
                  <a:latin typeface="Tajawal Medium" panose="00000600000000000000" pitchFamily="2" charset="-78"/>
                  <a:cs typeface="Tajawal Medium" panose="00000600000000000000" pitchFamily="2" charset="-78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BED7EE9-5F49-F517-DA72-EFACC9F866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403" y="2100580"/>
                <a:ext cx="6219251" cy="2261325"/>
              </a:xfrm>
              <a:prstGeom prst="rect">
                <a:avLst/>
              </a:prstGeom>
              <a:blipFill>
                <a:blip r:embed="rId8"/>
                <a:stretch>
                  <a:fillRect l="-784" t="-16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B874AFF-5CFA-F53A-8AA0-ABBBF6BD465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883EAA7-064D-A612-8C30-3662ADF8618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40E91DF-F5C0-62CC-0A88-16CD9EAEF1C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52220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72D00FF-E3BE-3761-0BFF-46C50CE3B44F}"/>
                  </a:ext>
                </a:extLst>
              </p:cNvPr>
              <p:cNvSpPr txBox="1"/>
              <p:nvPr/>
            </p:nvSpPr>
            <p:spPr>
              <a:xfrm>
                <a:off x="2153039" y="2016127"/>
                <a:ext cx="7681426" cy="22461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Low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AB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10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7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10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Low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Low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Low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37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9</m:t>
                              </m:r>
                            </m:e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35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72D00FF-E3BE-3761-0BFF-46C50CE3B4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3039" y="2016127"/>
                <a:ext cx="7681426" cy="2246128"/>
              </a:xfrm>
              <a:prstGeom prst="rect">
                <a:avLst/>
              </a:prstGeom>
              <a:blipFill>
                <a:blip r:embed="rId8"/>
                <a:stretch>
                  <a:fillRect l="-6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72C99F6-3272-6781-4281-74D85C72D72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5DA088F-6BCE-3547-557D-BC75A173066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D18E240-D6E9-5EB1-D330-24884D6F6D5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E819419-39A6-DB31-5EE3-481406E6BD2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7AEA7FA-6A57-DAAB-05BC-168FB919797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7878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3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78AC002-ECDC-BB11-79D0-47AAD2D755CF}"/>
                  </a:ext>
                </a:extLst>
              </p:cNvPr>
              <p:cNvSpPr txBox="1"/>
              <p:nvPr/>
            </p:nvSpPr>
            <p:spPr>
              <a:xfrm>
                <a:off x="2125046" y="2017459"/>
                <a:ext cx="7317533" cy="30979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If  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Find: 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a) 2A 			b) – A		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c)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78AC002-ECDC-BB11-79D0-47AAD2D755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5046" y="2017459"/>
                <a:ext cx="7317533" cy="3097964"/>
              </a:xfrm>
              <a:prstGeom prst="rect">
                <a:avLst/>
              </a:prstGeom>
              <a:blipFill>
                <a:blip r:embed="rId8"/>
                <a:stretch>
                  <a:fillRect l="-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9F11CA5-6B46-9F1F-DC60-49BBA2FF4D6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D5F0FC0-0A12-FE8E-07C4-FA84006D957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56D66F7-3C7D-BCCA-9D36-0A1D764E0C6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EF18E0F-8FA6-D486-6206-52A197B07EB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AB4372A-548A-BB9D-2D82-67E00B1DA60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15652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80375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/>
              <p:nvPr/>
            </p:nvSpPr>
            <p:spPr>
              <a:xfrm>
                <a:off x="2302329" y="1815968"/>
                <a:ext cx="6228182" cy="31790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L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2A = 2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LcParenR"/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b) – A = –1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c)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59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2329" y="1815968"/>
                <a:ext cx="6228182" cy="3179075"/>
              </a:xfrm>
              <a:prstGeom prst="rect">
                <a:avLst/>
              </a:prstGeom>
              <a:blipFill>
                <a:blip r:embed="rId8"/>
                <a:stretch>
                  <a:fillRect l="-8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9721C47-85ED-7EFA-7E95-B9301B4AB59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303319D-1E89-08BD-5DAA-2185712FDD3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2B3F3FF-070E-01FB-D064-2DB95336603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7A05958-0401-7750-A7FB-43F96EE0F0F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6CEF88D-4C21-75E1-5EB9-EE40E2B86CA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1439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/>
              <p:nvPr/>
            </p:nvSpPr>
            <p:spPr>
              <a:xfrm>
                <a:off x="2302329" y="1815968"/>
                <a:ext cx="6228182" cy="31790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L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2A = 2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LcParenR"/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b) – A = –1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c)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59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2329" y="1815968"/>
                <a:ext cx="6228182" cy="3179075"/>
              </a:xfrm>
              <a:prstGeom prst="rect">
                <a:avLst/>
              </a:prstGeom>
              <a:blipFill>
                <a:blip r:embed="rId8"/>
                <a:stretch>
                  <a:fillRect l="-8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59D0EFC-7610-222F-D21F-657BE0EC6D2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6F1A23D-66AB-5ABE-4D2D-EEE50B8A44E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B4F703D-48FE-B99F-3AE3-1512BA39CA9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2A19EFF-CDF3-FBF7-716A-B04FA089898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23438BF2-4963-EFC2-5DC6-85E4E5FF684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74197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D11A4C-C7DD-7DE1-1A9C-0DD2AF317F55}"/>
              </a:ext>
            </a:extLst>
          </p:cNvPr>
          <p:cNvSpPr txBox="1"/>
          <p:nvPr/>
        </p:nvSpPr>
        <p:spPr>
          <a:xfrm>
            <a:off x="2190758" y="1841683"/>
            <a:ext cx="6228182" cy="3435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Addition</a:t>
            </a:r>
          </a:p>
          <a:p>
            <a:pPr marL="342900" indent="-342900" eaLnBrk="1" hangingPunct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Subtraction</a:t>
            </a:r>
          </a:p>
          <a:p>
            <a:pPr marL="342900" indent="-342900" eaLnBrk="1" hangingPunct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Multiplication</a:t>
            </a:r>
          </a:p>
          <a:p>
            <a:pPr marL="285750" indent="-285750" eaLnBrk="1" hangingPunct="1">
              <a:lnSpc>
                <a:spcPct val="250000"/>
              </a:lnSpc>
              <a:buFont typeface="Arial" panose="020B0604020202020204" pitchFamily="34" charset="0"/>
              <a:buChar char="•"/>
            </a:pPr>
            <a:endParaRPr lang="en-US" alt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0484D25-D3D6-815F-86D8-C3FAE68298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11837DC-99B3-780E-3623-EDD03682E8C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4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F2C8D05-CDC1-DE53-2E11-F28A77B2B18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E0FDFCF-478F-909B-0D7A-DD965774EDA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7BA5CDD-6D7F-FEB9-B9DA-831F087FFE3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2025</TotalTime>
  <Words>750</Words>
  <Application>Microsoft Office PowerPoint</Application>
  <PresentationFormat>Widescreen</PresentationFormat>
  <Paragraphs>253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141</cp:revision>
  <dcterms:created xsi:type="dcterms:W3CDTF">2021-08-03T13:03:26Z</dcterms:created>
  <dcterms:modified xsi:type="dcterms:W3CDTF">2025-10-11T12:17:17Z</dcterms:modified>
</cp:coreProperties>
</file>