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9" r:id="rId5"/>
    <p:sldMasterId id="2147483687" r:id="rId6"/>
    <p:sldMasterId id="2147483706" r:id="rId7"/>
  </p:sldMasterIdLst>
  <p:notesMasterIdLst>
    <p:notesMasterId r:id="rId40"/>
  </p:notesMasterIdLst>
  <p:sldIdLst>
    <p:sldId id="494" r:id="rId8"/>
    <p:sldId id="683" r:id="rId9"/>
    <p:sldId id="313" r:id="rId10"/>
    <p:sldId id="649" r:id="rId11"/>
    <p:sldId id="699" r:id="rId12"/>
    <p:sldId id="685" r:id="rId13"/>
    <p:sldId id="700" r:id="rId14"/>
    <p:sldId id="684" r:id="rId15"/>
    <p:sldId id="542" r:id="rId16"/>
    <p:sldId id="681" r:id="rId17"/>
    <p:sldId id="656" r:id="rId18"/>
    <p:sldId id="682" r:id="rId19"/>
    <p:sldId id="645" r:id="rId20"/>
    <p:sldId id="581" r:id="rId21"/>
    <p:sldId id="657" r:id="rId22"/>
    <p:sldId id="691" r:id="rId23"/>
    <p:sldId id="692" r:id="rId24"/>
    <p:sldId id="693" r:id="rId25"/>
    <p:sldId id="694" r:id="rId26"/>
    <p:sldId id="695" r:id="rId27"/>
    <p:sldId id="696" r:id="rId28"/>
    <p:sldId id="702" r:id="rId29"/>
    <p:sldId id="703" r:id="rId30"/>
    <p:sldId id="686" r:id="rId31"/>
    <p:sldId id="687" r:id="rId32"/>
    <p:sldId id="697" r:id="rId33"/>
    <p:sldId id="698" r:id="rId34"/>
    <p:sldId id="688" r:id="rId35"/>
    <p:sldId id="689" r:id="rId36"/>
    <p:sldId id="690" r:id="rId37"/>
    <p:sldId id="701" r:id="rId38"/>
    <p:sldId id="680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683"/>
            <p14:sldId id="313"/>
            <p14:sldId id="649"/>
            <p14:sldId id="699"/>
            <p14:sldId id="685"/>
            <p14:sldId id="700"/>
            <p14:sldId id="684"/>
            <p14:sldId id="542"/>
            <p14:sldId id="681"/>
            <p14:sldId id="656"/>
            <p14:sldId id="682"/>
            <p14:sldId id="645"/>
            <p14:sldId id="581"/>
            <p14:sldId id="657"/>
            <p14:sldId id="691"/>
            <p14:sldId id="692"/>
            <p14:sldId id="693"/>
            <p14:sldId id="694"/>
            <p14:sldId id="695"/>
            <p14:sldId id="696"/>
            <p14:sldId id="702"/>
            <p14:sldId id="703"/>
            <p14:sldId id="686"/>
            <p14:sldId id="687"/>
            <p14:sldId id="697"/>
            <p14:sldId id="698"/>
            <p14:sldId id="688"/>
            <p14:sldId id="689"/>
            <p14:sldId id="690"/>
            <p14:sldId id="701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8E5A6D"/>
    <a:srgbClr val="000000"/>
    <a:srgbClr val="FFFFFF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59" autoAdjust="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theme" Target="theme/theme1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C28623-0E30-4114-B83A-C84F2D07E0A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5C09063-2FAF-4255-B863-EA7D2B0FA87F}">
      <dgm:prSet phldrT="[Text]"/>
      <dgm:spPr>
        <a:xfrm>
          <a:off x="274320" y="50399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gm:t>
    </dgm:pt>
    <dgm:pt modelId="{28AA04D9-41A0-4035-B5D9-A9F5DAB90635}" type="parTrans" cxnId="{5853321E-F121-4F02-B6A6-2B01769A315E}">
      <dgm:prSet/>
      <dgm:spPr/>
      <dgm:t>
        <a:bodyPr/>
        <a:lstStyle/>
        <a:p>
          <a:endParaRPr lang="en-US"/>
        </a:p>
      </dgm:t>
    </dgm:pt>
    <dgm:pt modelId="{F1CAE0A3-0BE6-47D6-843A-2942A53EF467}" type="sibTrans" cxnId="{5853321E-F121-4F02-B6A6-2B01769A315E}">
      <dgm:prSet/>
      <dgm:spPr/>
      <dgm:t>
        <a:bodyPr/>
        <a:lstStyle/>
        <a:p>
          <a:endParaRPr lang="en-US"/>
        </a:p>
      </dgm:t>
    </dgm:pt>
    <dgm:pt modelId="{FACAFDA2-B71D-49D5-A813-93B9E996B0A2}">
      <dgm:prSet phldrT="[Text]"/>
      <dgm:spPr>
        <a:xfrm>
          <a:off x="274320" y="68544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gm:t>
    </dgm:pt>
    <dgm:pt modelId="{BAA50127-6D8D-4EBD-A70B-DFD7EF6A9392}" type="parTrans" cxnId="{9D14C714-1963-4891-B105-76096DFEF8AC}">
      <dgm:prSet/>
      <dgm:spPr/>
      <dgm:t>
        <a:bodyPr/>
        <a:lstStyle/>
        <a:p>
          <a:endParaRPr lang="en-US"/>
        </a:p>
      </dgm:t>
    </dgm:pt>
    <dgm:pt modelId="{1036AC61-9662-4830-BF77-3689B8E0A5A8}" type="sibTrans" cxnId="{9D14C714-1963-4891-B105-76096DFEF8AC}">
      <dgm:prSet/>
      <dgm:spPr/>
      <dgm:t>
        <a:bodyPr/>
        <a:lstStyle/>
        <a:p>
          <a:endParaRPr lang="en-US"/>
        </a:p>
      </dgm:t>
    </dgm:pt>
    <dgm:pt modelId="{E83BBC64-B71E-4E33-A8F1-B4382A31E74E}">
      <dgm:prSet phldrT="[Text]"/>
      <dgm:spPr>
        <a:xfrm>
          <a:off x="274320" y="132048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gm:t>
    </dgm:pt>
    <dgm:pt modelId="{3551189E-84C9-4C33-8A75-5DCD1C6972FA}" type="parTrans" cxnId="{388D8B4C-E52B-4CB5-BDE9-A478D65F1DA8}">
      <dgm:prSet/>
      <dgm:spPr/>
      <dgm:t>
        <a:bodyPr/>
        <a:lstStyle/>
        <a:p>
          <a:endParaRPr lang="en-US"/>
        </a:p>
      </dgm:t>
    </dgm:pt>
    <dgm:pt modelId="{BB6F284D-39B2-45F4-A851-7034E6A6D090}" type="sibTrans" cxnId="{388D8B4C-E52B-4CB5-BDE9-A478D65F1DA8}">
      <dgm:prSet/>
      <dgm:spPr/>
      <dgm:t>
        <a:bodyPr/>
        <a:lstStyle/>
        <a:p>
          <a:endParaRPr lang="en-US"/>
        </a:p>
      </dgm:t>
    </dgm:pt>
    <dgm:pt modelId="{7E18037A-40B1-4C40-8E86-505157B33D0A}">
      <dgm:prSet phldrT="[Text]"/>
      <dgm:spPr>
        <a:xfrm>
          <a:off x="274320" y="259056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gm:t>
    </dgm:pt>
    <dgm:pt modelId="{89F1BB80-659F-45A8-9BF5-FC001CD88F13}" type="parTrans" cxnId="{496A6A6F-0534-4307-832A-995F554FCFD4}">
      <dgm:prSet/>
      <dgm:spPr/>
      <dgm:t>
        <a:bodyPr/>
        <a:lstStyle/>
        <a:p>
          <a:endParaRPr lang="en-US"/>
        </a:p>
      </dgm:t>
    </dgm:pt>
    <dgm:pt modelId="{AA88056E-CFD5-4C2A-9EF3-15E2545F744F}" type="sibTrans" cxnId="{496A6A6F-0534-4307-832A-995F554FCFD4}">
      <dgm:prSet/>
      <dgm:spPr/>
      <dgm:t>
        <a:bodyPr/>
        <a:lstStyle/>
        <a:p>
          <a:endParaRPr lang="en-US"/>
        </a:p>
      </dgm:t>
    </dgm:pt>
    <dgm:pt modelId="{89264B41-DFE9-4A6F-9296-FBAC2C3365D7}">
      <dgm:prSet phldrT="[Text]"/>
      <dgm:spPr>
        <a:xfrm>
          <a:off x="274320" y="1955520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gm:t>
    </dgm:pt>
    <dgm:pt modelId="{806E2269-0776-45BA-9E61-6FE9B920566D}" type="parTrans" cxnId="{D04B5920-E0C7-4A94-A3CB-E2A8175F6352}">
      <dgm:prSet/>
      <dgm:spPr/>
      <dgm:t>
        <a:bodyPr/>
        <a:lstStyle/>
        <a:p>
          <a:endParaRPr lang="en-US"/>
        </a:p>
      </dgm:t>
    </dgm:pt>
    <dgm:pt modelId="{CBF75C22-AFA3-4655-A700-D5455DC24D40}" type="sibTrans" cxnId="{D04B5920-E0C7-4A94-A3CB-E2A8175F6352}">
      <dgm:prSet/>
      <dgm:spPr/>
      <dgm:t>
        <a:bodyPr/>
        <a:lstStyle/>
        <a:p>
          <a:endParaRPr lang="en-US"/>
        </a:p>
      </dgm:t>
    </dgm:pt>
    <dgm:pt modelId="{72A823C6-72BC-42E4-A257-F4C84403E686}" type="pres">
      <dgm:prSet presAssocID="{28C28623-0E30-4114-B83A-C84F2D07E0AB}" presName="linear" presStyleCnt="0">
        <dgm:presLayoutVars>
          <dgm:dir/>
          <dgm:animLvl val="lvl"/>
          <dgm:resizeHandles val="exact"/>
        </dgm:presLayoutVars>
      </dgm:prSet>
      <dgm:spPr/>
    </dgm:pt>
    <dgm:pt modelId="{659D0DB9-D230-45BA-817F-08D06A532258}" type="pres">
      <dgm:prSet presAssocID="{45C09063-2FAF-4255-B863-EA7D2B0FA87F}" presName="parentLin" presStyleCnt="0"/>
      <dgm:spPr/>
    </dgm:pt>
    <dgm:pt modelId="{E6C5E1EB-8D2A-4DD2-BD7A-100D76969115}" type="pres">
      <dgm:prSet presAssocID="{45C09063-2FAF-4255-B863-EA7D2B0FA87F}" presName="parentLeftMargin" presStyleLbl="node1" presStyleIdx="0" presStyleCnt="5"/>
      <dgm:spPr/>
    </dgm:pt>
    <dgm:pt modelId="{BE77DBDE-F20F-4D98-9CD0-1AD1F7264C9B}" type="pres">
      <dgm:prSet presAssocID="{45C09063-2FAF-4255-B863-EA7D2B0FA87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5F14DE-0D7E-486B-A92B-E4196087CB92}" type="pres">
      <dgm:prSet presAssocID="{45C09063-2FAF-4255-B863-EA7D2B0FA87F}" presName="negativeSpace" presStyleCnt="0"/>
      <dgm:spPr/>
    </dgm:pt>
    <dgm:pt modelId="{935BA406-E426-4A61-A5B4-1C048684328A}" type="pres">
      <dgm:prSet presAssocID="{45C09063-2FAF-4255-B863-EA7D2B0FA87F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59A641AE-F136-44B0-9AE7-5715599702C9}" type="pres">
      <dgm:prSet presAssocID="{F1CAE0A3-0BE6-47D6-843A-2942A53EF467}" presName="spaceBetweenRectangles" presStyleCnt="0"/>
      <dgm:spPr/>
    </dgm:pt>
    <dgm:pt modelId="{1CBA017A-4962-4B00-80C7-28F3BD154C0E}" type="pres">
      <dgm:prSet presAssocID="{FACAFDA2-B71D-49D5-A813-93B9E996B0A2}" presName="parentLin" presStyleCnt="0"/>
      <dgm:spPr/>
    </dgm:pt>
    <dgm:pt modelId="{DE4B7B87-5AF0-433A-B8F7-AFBB8A0BF0BC}" type="pres">
      <dgm:prSet presAssocID="{FACAFDA2-B71D-49D5-A813-93B9E996B0A2}" presName="parentLeftMargin" presStyleLbl="node1" presStyleIdx="0" presStyleCnt="5"/>
      <dgm:spPr/>
    </dgm:pt>
    <dgm:pt modelId="{509165A3-DDBA-4A85-BA29-B577951B44F4}" type="pres">
      <dgm:prSet presAssocID="{FACAFDA2-B71D-49D5-A813-93B9E996B0A2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9F836E3-75B7-42C4-94D3-F62E9509495D}" type="pres">
      <dgm:prSet presAssocID="{FACAFDA2-B71D-49D5-A813-93B9E996B0A2}" presName="negativeSpace" presStyleCnt="0"/>
      <dgm:spPr/>
    </dgm:pt>
    <dgm:pt modelId="{E5C667A4-194C-4AF3-8407-9B846B7597FE}" type="pres">
      <dgm:prSet presAssocID="{FACAFDA2-B71D-49D5-A813-93B9E996B0A2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7B2538D-1DEA-46DE-A066-8E06F9870EB1}" type="pres">
      <dgm:prSet presAssocID="{1036AC61-9662-4830-BF77-3689B8E0A5A8}" presName="spaceBetweenRectangles" presStyleCnt="0"/>
      <dgm:spPr/>
    </dgm:pt>
    <dgm:pt modelId="{3632AD9C-999A-4D54-920F-D9D68952284E}" type="pres">
      <dgm:prSet presAssocID="{E83BBC64-B71E-4E33-A8F1-B4382A31E74E}" presName="parentLin" presStyleCnt="0"/>
      <dgm:spPr/>
    </dgm:pt>
    <dgm:pt modelId="{C065C90A-E415-4C0C-85E4-E927E4D05E4C}" type="pres">
      <dgm:prSet presAssocID="{E83BBC64-B71E-4E33-A8F1-B4382A31E74E}" presName="parentLeftMargin" presStyleLbl="node1" presStyleIdx="1" presStyleCnt="5"/>
      <dgm:spPr/>
    </dgm:pt>
    <dgm:pt modelId="{5030F09A-5696-49AD-B020-768E1CB79596}" type="pres">
      <dgm:prSet presAssocID="{E83BBC64-B71E-4E33-A8F1-B4382A31E74E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64309FF-932F-4C90-828C-5C71A0B438C8}" type="pres">
      <dgm:prSet presAssocID="{E83BBC64-B71E-4E33-A8F1-B4382A31E74E}" presName="negativeSpace" presStyleCnt="0"/>
      <dgm:spPr/>
    </dgm:pt>
    <dgm:pt modelId="{258B69DE-8558-462C-B368-04B2312623C0}" type="pres">
      <dgm:prSet presAssocID="{E83BBC64-B71E-4E33-A8F1-B4382A31E74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E66DB6F7-3EBB-4DA2-9432-C1C409EA544A}" type="pres">
      <dgm:prSet presAssocID="{BB6F284D-39B2-45F4-A851-7034E6A6D090}" presName="spaceBetweenRectangles" presStyleCnt="0"/>
      <dgm:spPr/>
    </dgm:pt>
    <dgm:pt modelId="{5F3F66FB-FA5E-4513-9DAF-E1CCD5F82854}" type="pres">
      <dgm:prSet presAssocID="{89264B41-DFE9-4A6F-9296-FBAC2C3365D7}" presName="parentLin" presStyleCnt="0"/>
      <dgm:spPr/>
    </dgm:pt>
    <dgm:pt modelId="{DA76238C-98EF-4CD3-987A-094751BC903C}" type="pres">
      <dgm:prSet presAssocID="{89264B41-DFE9-4A6F-9296-FBAC2C3365D7}" presName="parentLeftMargin" presStyleLbl="node1" presStyleIdx="2" presStyleCnt="5"/>
      <dgm:spPr/>
    </dgm:pt>
    <dgm:pt modelId="{64C64A81-9ED5-42FB-A760-FF5EA3AC0775}" type="pres">
      <dgm:prSet presAssocID="{89264B41-DFE9-4A6F-9296-FBAC2C3365D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D652547-3CF7-4FAB-B4F8-35EE7257EC5B}" type="pres">
      <dgm:prSet presAssocID="{89264B41-DFE9-4A6F-9296-FBAC2C3365D7}" presName="negativeSpace" presStyleCnt="0"/>
      <dgm:spPr/>
    </dgm:pt>
    <dgm:pt modelId="{E10B3BF8-21BA-40DD-9CD8-25F91D7C2860}" type="pres">
      <dgm:prSet presAssocID="{89264B41-DFE9-4A6F-9296-FBAC2C3365D7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7730F4C-8BAE-45A9-9C98-F1C9541DCAE4}" type="pres">
      <dgm:prSet presAssocID="{CBF75C22-AFA3-4655-A700-D5455DC24D40}" presName="spaceBetweenRectangles" presStyleCnt="0"/>
      <dgm:spPr/>
    </dgm:pt>
    <dgm:pt modelId="{246FD04B-1709-47B1-93C3-81DB90973CDF}" type="pres">
      <dgm:prSet presAssocID="{7E18037A-40B1-4C40-8E86-505157B33D0A}" presName="parentLin" presStyleCnt="0"/>
      <dgm:spPr/>
    </dgm:pt>
    <dgm:pt modelId="{8E0EE15C-5A5E-4FC7-A724-8C68D1C14CCB}" type="pres">
      <dgm:prSet presAssocID="{7E18037A-40B1-4C40-8E86-505157B33D0A}" presName="parentLeftMargin" presStyleLbl="node1" presStyleIdx="3" presStyleCnt="5"/>
      <dgm:spPr/>
    </dgm:pt>
    <dgm:pt modelId="{04A7112D-7D0E-486E-9625-A0851EC30B0D}" type="pres">
      <dgm:prSet presAssocID="{7E18037A-40B1-4C40-8E86-505157B33D0A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67A2160A-E0F2-4943-AEBB-46FE2F4151B0}" type="pres">
      <dgm:prSet presAssocID="{7E18037A-40B1-4C40-8E86-505157B33D0A}" presName="negativeSpace" presStyleCnt="0"/>
      <dgm:spPr/>
    </dgm:pt>
    <dgm:pt modelId="{C5595D95-1405-4D5B-BD57-0EB18EE499F1}" type="pres">
      <dgm:prSet presAssocID="{7E18037A-40B1-4C40-8E86-505157B33D0A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9D14C714-1963-4891-B105-76096DFEF8AC}" srcId="{28C28623-0E30-4114-B83A-C84F2D07E0AB}" destId="{FACAFDA2-B71D-49D5-A813-93B9E996B0A2}" srcOrd="1" destOrd="0" parTransId="{BAA50127-6D8D-4EBD-A70B-DFD7EF6A9392}" sibTransId="{1036AC61-9662-4830-BF77-3689B8E0A5A8}"/>
    <dgm:cxn modelId="{5321A215-EAA5-4A50-B802-0E0162C0F987}" type="presOf" srcId="{E83BBC64-B71E-4E33-A8F1-B4382A31E74E}" destId="{5030F09A-5696-49AD-B020-768E1CB79596}" srcOrd="1" destOrd="0" presId="urn:microsoft.com/office/officeart/2005/8/layout/list1"/>
    <dgm:cxn modelId="{1C041B16-2EF6-45DC-840F-5F1BF9E5D06F}" type="presOf" srcId="{89264B41-DFE9-4A6F-9296-FBAC2C3365D7}" destId="{64C64A81-9ED5-42FB-A760-FF5EA3AC0775}" srcOrd="1" destOrd="0" presId="urn:microsoft.com/office/officeart/2005/8/layout/list1"/>
    <dgm:cxn modelId="{5853321E-F121-4F02-B6A6-2B01769A315E}" srcId="{28C28623-0E30-4114-B83A-C84F2D07E0AB}" destId="{45C09063-2FAF-4255-B863-EA7D2B0FA87F}" srcOrd="0" destOrd="0" parTransId="{28AA04D9-41A0-4035-B5D9-A9F5DAB90635}" sibTransId="{F1CAE0A3-0BE6-47D6-843A-2942A53EF467}"/>
    <dgm:cxn modelId="{D04B5920-E0C7-4A94-A3CB-E2A8175F6352}" srcId="{28C28623-0E30-4114-B83A-C84F2D07E0AB}" destId="{89264B41-DFE9-4A6F-9296-FBAC2C3365D7}" srcOrd="3" destOrd="0" parTransId="{806E2269-0776-45BA-9E61-6FE9B920566D}" sibTransId="{CBF75C22-AFA3-4655-A700-D5455DC24D40}"/>
    <dgm:cxn modelId="{48C1D939-ED6C-4471-B273-B2CEE2C7FB33}" type="presOf" srcId="{FACAFDA2-B71D-49D5-A813-93B9E996B0A2}" destId="{DE4B7B87-5AF0-433A-B8F7-AFBB8A0BF0BC}" srcOrd="0" destOrd="0" presId="urn:microsoft.com/office/officeart/2005/8/layout/list1"/>
    <dgm:cxn modelId="{388D8B4C-E52B-4CB5-BDE9-A478D65F1DA8}" srcId="{28C28623-0E30-4114-B83A-C84F2D07E0AB}" destId="{E83BBC64-B71E-4E33-A8F1-B4382A31E74E}" srcOrd="2" destOrd="0" parTransId="{3551189E-84C9-4C33-8A75-5DCD1C6972FA}" sibTransId="{BB6F284D-39B2-45F4-A851-7034E6A6D090}"/>
    <dgm:cxn modelId="{496A6A6F-0534-4307-832A-995F554FCFD4}" srcId="{28C28623-0E30-4114-B83A-C84F2D07E0AB}" destId="{7E18037A-40B1-4C40-8E86-505157B33D0A}" srcOrd="4" destOrd="0" parTransId="{89F1BB80-659F-45A8-9BF5-FC001CD88F13}" sibTransId="{AA88056E-CFD5-4C2A-9EF3-15E2545F744F}"/>
    <dgm:cxn modelId="{73A5BF82-7613-45A2-B022-9DF682BB5801}" type="presOf" srcId="{45C09063-2FAF-4255-B863-EA7D2B0FA87F}" destId="{BE77DBDE-F20F-4D98-9CD0-1AD1F7264C9B}" srcOrd="1" destOrd="0" presId="urn:microsoft.com/office/officeart/2005/8/layout/list1"/>
    <dgm:cxn modelId="{1EA25A92-7953-4320-954D-85EF04434EA3}" type="presOf" srcId="{FACAFDA2-B71D-49D5-A813-93B9E996B0A2}" destId="{509165A3-DDBA-4A85-BA29-B577951B44F4}" srcOrd="1" destOrd="0" presId="urn:microsoft.com/office/officeart/2005/8/layout/list1"/>
    <dgm:cxn modelId="{6605099E-C6F5-485D-9587-4ABD2C03A719}" type="presOf" srcId="{45C09063-2FAF-4255-B863-EA7D2B0FA87F}" destId="{E6C5E1EB-8D2A-4DD2-BD7A-100D76969115}" srcOrd="0" destOrd="0" presId="urn:microsoft.com/office/officeart/2005/8/layout/list1"/>
    <dgm:cxn modelId="{DA146FA7-8458-43A7-81F7-215538E92AEA}" type="presOf" srcId="{7E18037A-40B1-4C40-8E86-505157B33D0A}" destId="{8E0EE15C-5A5E-4FC7-A724-8C68D1C14CCB}" srcOrd="0" destOrd="0" presId="urn:microsoft.com/office/officeart/2005/8/layout/list1"/>
    <dgm:cxn modelId="{F4405EB3-C676-4699-B605-9170FFDCB843}" type="presOf" srcId="{28C28623-0E30-4114-B83A-C84F2D07E0AB}" destId="{72A823C6-72BC-42E4-A257-F4C84403E686}" srcOrd="0" destOrd="0" presId="urn:microsoft.com/office/officeart/2005/8/layout/list1"/>
    <dgm:cxn modelId="{08B6E7BA-D630-42ED-BA08-34E345610104}" type="presOf" srcId="{89264B41-DFE9-4A6F-9296-FBAC2C3365D7}" destId="{DA76238C-98EF-4CD3-987A-094751BC903C}" srcOrd="0" destOrd="0" presId="urn:microsoft.com/office/officeart/2005/8/layout/list1"/>
    <dgm:cxn modelId="{415442EE-B227-4350-A779-983E84C66B42}" type="presOf" srcId="{7E18037A-40B1-4C40-8E86-505157B33D0A}" destId="{04A7112D-7D0E-486E-9625-A0851EC30B0D}" srcOrd="1" destOrd="0" presId="urn:microsoft.com/office/officeart/2005/8/layout/list1"/>
    <dgm:cxn modelId="{039A6CFD-04B4-49F3-8780-82E0FE4F5D82}" type="presOf" srcId="{E83BBC64-B71E-4E33-A8F1-B4382A31E74E}" destId="{C065C90A-E415-4C0C-85E4-E927E4D05E4C}" srcOrd="0" destOrd="0" presId="urn:microsoft.com/office/officeart/2005/8/layout/list1"/>
    <dgm:cxn modelId="{62BFD959-722E-470B-B899-C83F99188D9A}" type="presParOf" srcId="{72A823C6-72BC-42E4-A257-F4C84403E686}" destId="{659D0DB9-D230-45BA-817F-08D06A532258}" srcOrd="0" destOrd="0" presId="urn:microsoft.com/office/officeart/2005/8/layout/list1"/>
    <dgm:cxn modelId="{AB6A7B56-4F44-4435-B50A-041239CA6B90}" type="presParOf" srcId="{659D0DB9-D230-45BA-817F-08D06A532258}" destId="{E6C5E1EB-8D2A-4DD2-BD7A-100D76969115}" srcOrd="0" destOrd="0" presId="urn:microsoft.com/office/officeart/2005/8/layout/list1"/>
    <dgm:cxn modelId="{E5620C02-7118-4D34-956F-320179CD9C8D}" type="presParOf" srcId="{659D0DB9-D230-45BA-817F-08D06A532258}" destId="{BE77DBDE-F20F-4D98-9CD0-1AD1F7264C9B}" srcOrd="1" destOrd="0" presId="urn:microsoft.com/office/officeart/2005/8/layout/list1"/>
    <dgm:cxn modelId="{00068E7D-3B59-4A04-B12A-3A024AA9AD7B}" type="presParOf" srcId="{72A823C6-72BC-42E4-A257-F4C84403E686}" destId="{8C5F14DE-0D7E-486B-A92B-E4196087CB92}" srcOrd="1" destOrd="0" presId="urn:microsoft.com/office/officeart/2005/8/layout/list1"/>
    <dgm:cxn modelId="{A30D2C45-0AB2-4083-8872-52A69AF5255C}" type="presParOf" srcId="{72A823C6-72BC-42E4-A257-F4C84403E686}" destId="{935BA406-E426-4A61-A5B4-1C048684328A}" srcOrd="2" destOrd="0" presId="urn:microsoft.com/office/officeart/2005/8/layout/list1"/>
    <dgm:cxn modelId="{96C8AA0E-FB5B-4F65-A10E-B09DDD39F61A}" type="presParOf" srcId="{72A823C6-72BC-42E4-A257-F4C84403E686}" destId="{59A641AE-F136-44B0-9AE7-5715599702C9}" srcOrd="3" destOrd="0" presId="urn:microsoft.com/office/officeart/2005/8/layout/list1"/>
    <dgm:cxn modelId="{EAEFA680-7BED-4FE4-B135-742776370F0A}" type="presParOf" srcId="{72A823C6-72BC-42E4-A257-F4C84403E686}" destId="{1CBA017A-4962-4B00-80C7-28F3BD154C0E}" srcOrd="4" destOrd="0" presId="urn:microsoft.com/office/officeart/2005/8/layout/list1"/>
    <dgm:cxn modelId="{FABFE56A-D7DB-43A3-B2A8-BCF0AE95FB7A}" type="presParOf" srcId="{1CBA017A-4962-4B00-80C7-28F3BD154C0E}" destId="{DE4B7B87-5AF0-433A-B8F7-AFBB8A0BF0BC}" srcOrd="0" destOrd="0" presId="urn:microsoft.com/office/officeart/2005/8/layout/list1"/>
    <dgm:cxn modelId="{F270C241-D59E-4ABD-B977-56352DC95BDC}" type="presParOf" srcId="{1CBA017A-4962-4B00-80C7-28F3BD154C0E}" destId="{509165A3-DDBA-4A85-BA29-B577951B44F4}" srcOrd="1" destOrd="0" presId="urn:microsoft.com/office/officeart/2005/8/layout/list1"/>
    <dgm:cxn modelId="{E9994353-43C6-47F5-8A50-E804FBBABB79}" type="presParOf" srcId="{72A823C6-72BC-42E4-A257-F4C84403E686}" destId="{89F836E3-75B7-42C4-94D3-F62E9509495D}" srcOrd="5" destOrd="0" presId="urn:microsoft.com/office/officeart/2005/8/layout/list1"/>
    <dgm:cxn modelId="{111810D7-173C-432D-A99D-051C02F3B260}" type="presParOf" srcId="{72A823C6-72BC-42E4-A257-F4C84403E686}" destId="{E5C667A4-194C-4AF3-8407-9B846B7597FE}" srcOrd="6" destOrd="0" presId="urn:microsoft.com/office/officeart/2005/8/layout/list1"/>
    <dgm:cxn modelId="{2E02FD99-E568-4166-8071-D4F02A089400}" type="presParOf" srcId="{72A823C6-72BC-42E4-A257-F4C84403E686}" destId="{37B2538D-1DEA-46DE-A066-8E06F9870EB1}" srcOrd="7" destOrd="0" presId="urn:microsoft.com/office/officeart/2005/8/layout/list1"/>
    <dgm:cxn modelId="{366FB7BF-CFAC-48ED-A5F5-196AFB4CC2D6}" type="presParOf" srcId="{72A823C6-72BC-42E4-A257-F4C84403E686}" destId="{3632AD9C-999A-4D54-920F-D9D68952284E}" srcOrd="8" destOrd="0" presId="urn:microsoft.com/office/officeart/2005/8/layout/list1"/>
    <dgm:cxn modelId="{F82520FE-4AA6-4503-AF96-00DC29A2C527}" type="presParOf" srcId="{3632AD9C-999A-4D54-920F-D9D68952284E}" destId="{C065C90A-E415-4C0C-85E4-E927E4D05E4C}" srcOrd="0" destOrd="0" presId="urn:microsoft.com/office/officeart/2005/8/layout/list1"/>
    <dgm:cxn modelId="{318E56B6-7E6A-48DA-A2FB-78DBCE3C8A8C}" type="presParOf" srcId="{3632AD9C-999A-4D54-920F-D9D68952284E}" destId="{5030F09A-5696-49AD-B020-768E1CB79596}" srcOrd="1" destOrd="0" presId="urn:microsoft.com/office/officeart/2005/8/layout/list1"/>
    <dgm:cxn modelId="{BA3E814C-EF5B-4A8E-BB38-9BE5E2F75892}" type="presParOf" srcId="{72A823C6-72BC-42E4-A257-F4C84403E686}" destId="{564309FF-932F-4C90-828C-5C71A0B438C8}" srcOrd="9" destOrd="0" presId="urn:microsoft.com/office/officeart/2005/8/layout/list1"/>
    <dgm:cxn modelId="{CB1EED93-EF67-49DD-8295-95F91D5F7BCE}" type="presParOf" srcId="{72A823C6-72BC-42E4-A257-F4C84403E686}" destId="{258B69DE-8558-462C-B368-04B2312623C0}" srcOrd="10" destOrd="0" presId="urn:microsoft.com/office/officeart/2005/8/layout/list1"/>
    <dgm:cxn modelId="{5F575687-2692-4E1C-8426-75E23AE4A0AF}" type="presParOf" srcId="{72A823C6-72BC-42E4-A257-F4C84403E686}" destId="{E66DB6F7-3EBB-4DA2-9432-C1C409EA544A}" srcOrd="11" destOrd="0" presId="urn:microsoft.com/office/officeart/2005/8/layout/list1"/>
    <dgm:cxn modelId="{C423ED5F-0FEE-4B63-AA78-70542DA83836}" type="presParOf" srcId="{72A823C6-72BC-42E4-A257-F4C84403E686}" destId="{5F3F66FB-FA5E-4513-9DAF-E1CCD5F82854}" srcOrd="12" destOrd="0" presId="urn:microsoft.com/office/officeart/2005/8/layout/list1"/>
    <dgm:cxn modelId="{83BEAC1F-DA3E-426B-A1FC-CA5CDEF01D94}" type="presParOf" srcId="{5F3F66FB-FA5E-4513-9DAF-E1CCD5F82854}" destId="{DA76238C-98EF-4CD3-987A-094751BC903C}" srcOrd="0" destOrd="0" presId="urn:microsoft.com/office/officeart/2005/8/layout/list1"/>
    <dgm:cxn modelId="{CD03E6C3-B33F-4BE4-94C6-E84F5F2E3B39}" type="presParOf" srcId="{5F3F66FB-FA5E-4513-9DAF-E1CCD5F82854}" destId="{64C64A81-9ED5-42FB-A760-FF5EA3AC0775}" srcOrd="1" destOrd="0" presId="urn:microsoft.com/office/officeart/2005/8/layout/list1"/>
    <dgm:cxn modelId="{4469C306-8AC4-49B0-93F1-E1EC7B06FD77}" type="presParOf" srcId="{72A823C6-72BC-42E4-A257-F4C84403E686}" destId="{9D652547-3CF7-4FAB-B4F8-35EE7257EC5B}" srcOrd="13" destOrd="0" presId="urn:microsoft.com/office/officeart/2005/8/layout/list1"/>
    <dgm:cxn modelId="{F148EFDA-6421-4F43-87E7-919D778D5319}" type="presParOf" srcId="{72A823C6-72BC-42E4-A257-F4C84403E686}" destId="{E10B3BF8-21BA-40DD-9CD8-25F91D7C2860}" srcOrd="14" destOrd="0" presId="urn:microsoft.com/office/officeart/2005/8/layout/list1"/>
    <dgm:cxn modelId="{FA977E5C-6748-4007-BF65-EC19274784AB}" type="presParOf" srcId="{72A823C6-72BC-42E4-A257-F4C84403E686}" destId="{17730F4C-8BAE-45A9-9C98-F1C9541DCAE4}" srcOrd="15" destOrd="0" presId="urn:microsoft.com/office/officeart/2005/8/layout/list1"/>
    <dgm:cxn modelId="{F771599C-29E3-469D-BBC2-F7301FE649A4}" type="presParOf" srcId="{72A823C6-72BC-42E4-A257-F4C84403E686}" destId="{246FD04B-1709-47B1-93C3-81DB90973CDF}" srcOrd="16" destOrd="0" presId="urn:microsoft.com/office/officeart/2005/8/layout/list1"/>
    <dgm:cxn modelId="{81BA9E68-053C-40DA-A3C1-985F03C4A5BC}" type="presParOf" srcId="{246FD04B-1709-47B1-93C3-81DB90973CDF}" destId="{8E0EE15C-5A5E-4FC7-A724-8C68D1C14CCB}" srcOrd="0" destOrd="0" presId="urn:microsoft.com/office/officeart/2005/8/layout/list1"/>
    <dgm:cxn modelId="{9A3D1665-E738-437E-AAA8-CCEDFDAAAC76}" type="presParOf" srcId="{246FD04B-1709-47B1-93C3-81DB90973CDF}" destId="{04A7112D-7D0E-486E-9625-A0851EC30B0D}" srcOrd="1" destOrd="0" presId="urn:microsoft.com/office/officeart/2005/8/layout/list1"/>
    <dgm:cxn modelId="{5E3C8A95-B860-4775-AB88-3DB4D9BFC1FD}" type="presParOf" srcId="{72A823C6-72BC-42E4-A257-F4C84403E686}" destId="{67A2160A-E0F2-4943-AEBB-46FE2F4151B0}" srcOrd="17" destOrd="0" presId="urn:microsoft.com/office/officeart/2005/8/layout/list1"/>
    <dgm:cxn modelId="{9BE4ABF5-951D-4BEC-B34F-7FCC3D4D8499}" type="presParOf" srcId="{72A823C6-72BC-42E4-A257-F4C84403E686}" destId="{C5595D95-1405-4D5B-BD57-0EB18EE499F1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44E6934-38AD-48C7-9A1E-1D579F1B9B5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B7D768-A54A-489F-823C-C899A861D742}">
      <dgm:prSet phldrT="[Text]"/>
      <dgm:spPr>
        <a:xfrm>
          <a:off x="1636379" y="5595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AEFDA84A-C75B-4B85-ACAE-4D86F92CFAA6}" type="parTrans" cxnId="{949908F0-C62E-44D4-B14A-09C3B427BD21}">
      <dgm:prSet/>
      <dgm:spPr/>
      <dgm:t>
        <a:bodyPr/>
        <a:lstStyle/>
        <a:p>
          <a:endParaRPr lang="en-US"/>
        </a:p>
      </dgm:t>
    </dgm:pt>
    <dgm:pt modelId="{CE2B16B3-1D62-4D21-B914-E5DC801D2AF3}" type="sibTrans" cxnId="{949908F0-C62E-44D4-B14A-09C3B427BD21}">
      <dgm:prSet/>
      <dgm:spPr/>
      <dgm:t>
        <a:bodyPr/>
        <a:lstStyle/>
        <a:p>
          <a:endParaRPr lang="en-US"/>
        </a:p>
      </dgm:t>
    </dgm:pt>
    <dgm:pt modelId="{52E3A97E-102A-4DD4-ADF9-A33F8453243D}">
      <dgm:prSet phldrT="[Text]"/>
      <dgm:spPr>
        <a:xfrm>
          <a:off x="1636379" y="66321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6BED77E5-3851-4899-AB7D-15A1E5B0DA5B}" type="parTrans" cxnId="{D41514CF-38AE-4353-893E-6E07A74E5BA0}">
      <dgm:prSet/>
      <dgm:spPr/>
      <dgm:t>
        <a:bodyPr/>
        <a:lstStyle/>
        <a:p>
          <a:endParaRPr lang="en-US"/>
        </a:p>
      </dgm:t>
    </dgm:pt>
    <dgm:pt modelId="{8A5FEBD4-1561-4589-AEA2-5A40D2C5BB63}" type="sibTrans" cxnId="{D41514CF-38AE-4353-893E-6E07A74E5BA0}">
      <dgm:prSet/>
      <dgm:spPr/>
      <dgm:t>
        <a:bodyPr/>
        <a:lstStyle/>
        <a:p>
          <a:endParaRPr lang="en-US"/>
        </a:p>
      </dgm:t>
    </dgm:pt>
    <dgm:pt modelId="{6A14929C-62E0-45E7-996B-072D9D0F57EE}">
      <dgm:prSet phldrT="[Text]"/>
      <dgm:spPr>
        <a:xfrm>
          <a:off x="1645903" y="1309366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9DE16B6-93A7-4D0F-B15F-238806C78EDC}" type="parTrans" cxnId="{6CA25A75-43F0-42B2-9176-ECEE0D9A060F}">
      <dgm:prSet/>
      <dgm:spPr/>
      <dgm:t>
        <a:bodyPr/>
        <a:lstStyle/>
        <a:p>
          <a:endParaRPr lang="en-US"/>
        </a:p>
      </dgm:t>
    </dgm:pt>
    <dgm:pt modelId="{2ECFCAF7-655D-40EE-A553-10C0651BAB6A}" type="sibTrans" cxnId="{6CA25A75-43F0-42B2-9176-ECEE0D9A060F}">
      <dgm:prSet/>
      <dgm:spPr/>
      <dgm:t>
        <a:bodyPr/>
        <a:lstStyle/>
        <a:p>
          <a:endParaRPr lang="en-US"/>
        </a:p>
      </dgm:t>
    </dgm:pt>
    <dgm:pt modelId="{CC8BB641-DF9F-4F4B-A5BE-2A41F46500E3}">
      <dgm:prSet phldrT="[Text]"/>
      <dgm:spPr>
        <a:xfrm>
          <a:off x="1645919" y="2619134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C6EFD5B3-1294-4630-8314-0EE5D51C387A}" type="parTrans" cxnId="{BE560B32-2C50-4D36-B865-5E6287ED71C9}">
      <dgm:prSet/>
      <dgm:spPr/>
      <dgm:t>
        <a:bodyPr/>
        <a:lstStyle/>
        <a:p>
          <a:endParaRPr lang="en-US"/>
        </a:p>
      </dgm:t>
    </dgm:pt>
    <dgm:pt modelId="{7ECA20D4-D0CB-42DD-9D7E-50065A12A8A2}" type="sibTrans" cxnId="{BE560B32-2C50-4D36-B865-5E6287ED71C9}">
      <dgm:prSet/>
      <dgm:spPr/>
      <dgm:t>
        <a:bodyPr/>
        <a:lstStyle/>
        <a:p>
          <a:endParaRPr lang="en-US"/>
        </a:p>
      </dgm:t>
    </dgm:pt>
    <dgm:pt modelId="{49DED370-512C-4D48-ACCF-C590E4283B78}">
      <dgm:prSet phldrT="[Text]"/>
      <dgm:spPr>
        <a:xfrm>
          <a:off x="1645919" y="1945993"/>
          <a:ext cx="3840480" cy="4132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algn="r" rtl="1">
            <a:buNone/>
          </a:pPr>
          <a:r>
            <a:rPr lang="ar-EG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الرابع: التحليل الاحصائي</a:t>
          </a:r>
          <a:endParaRPr lang="en-US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gm:t>
    </dgm:pt>
    <dgm:pt modelId="{1E3E768D-1355-4B9F-89E6-D5DDE291B343}" type="parTrans" cxnId="{51A1BA4E-3CF3-4663-A367-B5D95F2E06B2}">
      <dgm:prSet/>
      <dgm:spPr/>
      <dgm:t>
        <a:bodyPr/>
        <a:lstStyle/>
        <a:p>
          <a:endParaRPr lang="en-US"/>
        </a:p>
      </dgm:t>
    </dgm:pt>
    <dgm:pt modelId="{B8132DEE-79E7-4E38-8DD1-F098927B14D6}" type="sibTrans" cxnId="{51A1BA4E-3CF3-4663-A367-B5D95F2E06B2}">
      <dgm:prSet/>
      <dgm:spPr/>
      <dgm:t>
        <a:bodyPr/>
        <a:lstStyle/>
        <a:p>
          <a:endParaRPr lang="en-US"/>
        </a:p>
      </dgm:t>
    </dgm:pt>
    <dgm:pt modelId="{AB5819D4-9008-458F-B1BF-11BB253CE6F4}" type="pres">
      <dgm:prSet presAssocID="{C44E6934-38AD-48C7-9A1E-1D579F1B9B55}" presName="linear" presStyleCnt="0">
        <dgm:presLayoutVars>
          <dgm:dir/>
          <dgm:animLvl val="lvl"/>
          <dgm:resizeHandles val="exact"/>
        </dgm:presLayoutVars>
      </dgm:prSet>
      <dgm:spPr/>
    </dgm:pt>
    <dgm:pt modelId="{185CDF48-D584-4200-BEB5-C5E702EEBCE8}" type="pres">
      <dgm:prSet presAssocID="{10B7D768-A54A-489F-823C-C899A861D742}" presName="parentLin" presStyleCnt="0"/>
      <dgm:spPr/>
    </dgm:pt>
    <dgm:pt modelId="{BD906D9A-4041-49A4-BD64-112231E0DE14}" type="pres">
      <dgm:prSet presAssocID="{10B7D768-A54A-489F-823C-C899A861D742}" presName="parentLeftMargin" presStyleLbl="node1" presStyleIdx="0" presStyleCnt="5"/>
      <dgm:spPr/>
    </dgm:pt>
    <dgm:pt modelId="{8D63122A-2F77-4E89-8FB4-7AE612299377}" type="pres">
      <dgm:prSet presAssocID="{10B7D768-A54A-489F-823C-C899A861D742}" presName="parentText" presStyleLbl="node1" presStyleIdx="0" presStyleCnt="5" custLinFactX="28323" custLinFactNeighborX="100000" custLinFactNeighborY="1344">
        <dgm:presLayoutVars>
          <dgm:chMax val="0"/>
          <dgm:bulletEnabled val="1"/>
        </dgm:presLayoutVars>
      </dgm:prSet>
      <dgm:spPr/>
    </dgm:pt>
    <dgm:pt modelId="{28CF8B62-B534-4EB1-8E69-C0CC837D34F9}" type="pres">
      <dgm:prSet presAssocID="{10B7D768-A54A-489F-823C-C899A861D742}" presName="negativeSpace" presStyleCnt="0"/>
      <dgm:spPr/>
    </dgm:pt>
    <dgm:pt modelId="{1CEEAC55-5FF9-4B6F-ABFA-1594DC34B535}" type="pres">
      <dgm:prSet presAssocID="{10B7D768-A54A-489F-823C-C899A861D742}" presName="childText" presStyleLbl="conFgAcc1" presStyleIdx="0" presStyleCnt="5">
        <dgm:presLayoutVars>
          <dgm:bulletEnabled val="1"/>
        </dgm:presLayoutVars>
      </dgm:prSet>
      <dgm:spPr>
        <a:xfrm>
          <a:off x="0" y="257039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90B188CC-89AF-46D0-838A-A468975BA9EB}" type="pres">
      <dgm:prSet presAssocID="{CE2B16B3-1D62-4D21-B914-E5DC801D2AF3}" presName="spaceBetweenRectangles" presStyleCnt="0"/>
      <dgm:spPr/>
    </dgm:pt>
    <dgm:pt modelId="{16E9A984-6A81-4AFB-9DCF-495BF74222E5}" type="pres">
      <dgm:prSet presAssocID="{52E3A97E-102A-4DD4-ADF9-A33F8453243D}" presName="parentLin" presStyleCnt="0"/>
      <dgm:spPr/>
    </dgm:pt>
    <dgm:pt modelId="{40A295DB-BFF4-430B-BF16-173E60899615}" type="pres">
      <dgm:prSet presAssocID="{52E3A97E-102A-4DD4-ADF9-A33F8453243D}" presName="parentLeftMargin" presStyleLbl="node1" presStyleIdx="0" presStyleCnt="5"/>
      <dgm:spPr/>
    </dgm:pt>
    <dgm:pt modelId="{09114722-B816-4A40-ACD0-7DE883D0A3CA}" type="pres">
      <dgm:prSet presAssocID="{52E3A97E-102A-4DD4-ADF9-A33F8453243D}" presName="parentText" presStyleLbl="node1" presStyleIdx="1" presStyleCnt="5" custLinFactX="28323" custLinFactNeighborX="100000" custLinFactNeighborY="-5378">
        <dgm:presLayoutVars>
          <dgm:chMax val="0"/>
          <dgm:bulletEnabled val="1"/>
        </dgm:presLayoutVars>
      </dgm:prSet>
      <dgm:spPr/>
    </dgm:pt>
    <dgm:pt modelId="{47EA87B7-1EA5-4816-B9AC-E12CCA7D1601}" type="pres">
      <dgm:prSet presAssocID="{52E3A97E-102A-4DD4-ADF9-A33F8453243D}" presName="negativeSpace" presStyleCnt="0"/>
      <dgm:spPr/>
    </dgm:pt>
    <dgm:pt modelId="{4D695F22-9F97-4617-9D95-7C392FEEEB10}" type="pres">
      <dgm:prSet presAssocID="{52E3A97E-102A-4DD4-ADF9-A33F8453243D}" presName="childText" presStyleLbl="conFgAcc1" presStyleIdx="1" presStyleCnt="5">
        <dgm:presLayoutVars>
          <dgm:bulletEnabled val="1"/>
        </dgm:presLayoutVars>
      </dgm:prSet>
      <dgm:spPr>
        <a:xfrm>
          <a:off x="0" y="89208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32A85684-D0D2-4EDD-9656-F03CE0F37AA9}" type="pres">
      <dgm:prSet presAssocID="{8A5FEBD4-1561-4589-AEA2-5A40D2C5BB63}" presName="spaceBetweenRectangles" presStyleCnt="0"/>
      <dgm:spPr/>
    </dgm:pt>
    <dgm:pt modelId="{21B0D491-F8F8-4094-84AB-D99B8347BCB0}" type="pres">
      <dgm:prSet presAssocID="{6A14929C-62E0-45E7-996B-072D9D0F57EE}" presName="parentLin" presStyleCnt="0"/>
      <dgm:spPr/>
    </dgm:pt>
    <dgm:pt modelId="{9DD20160-691E-426A-A516-034A540BF538}" type="pres">
      <dgm:prSet presAssocID="{6A14929C-62E0-45E7-996B-072D9D0F57EE}" presName="parentLeftMargin" presStyleLbl="node1" presStyleIdx="1" presStyleCnt="5"/>
      <dgm:spPr/>
    </dgm:pt>
    <dgm:pt modelId="{0D90E31A-C599-44EB-A563-99C8D20C4DF8}" type="pres">
      <dgm:prSet presAssocID="{6A14929C-62E0-45E7-996B-072D9D0F57EE}" presName="parentText" presStyleLbl="node1" presStyleIdx="2" presStyleCnt="5" custLinFactX="28571" custLinFactNeighborX="100000" custLinFactNeighborY="-2689">
        <dgm:presLayoutVars>
          <dgm:chMax val="0"/>
          <dgm:bulletEnabled val="1"/>
        </dgm:presLayoutVars>
      </dgm:prSet>
      <dgm:spPr/>
    </dgm:pt>
    <dgm:pt modelId="{F9E057F2-BE84-4492-ADA7-51545AF09EAC}" type="pres">
      <dgm:prSet presAssocID="{6A14929C-62E0-45E7-996B-072D9D0F57EE}" presName="negativeSpace" presStyleCnt="0"/>
      <dgm:spPr/>
    </dgm:pt>
    <dgm:pt modelId="{B7EBC103-E7EE-4C8D-86AB-109EADA6D6D2}" type="pres">
      <dgm:prSet presAssocID="{6A14929C-62E0-45E7-996B-072D9D0F57EE}" presName="childText" presStyleLbl="conFgAcc1" presStyleIdx="2" presStyleCnt="5">
        <dgm:presLayoutVars>
          <dgm:bulletEnabled val="1"/>
        </dgm:presLayoutVars>
      </dgm:prSet>
      <dgm:spPr>
        <a:xfrm>
          <a:off x="0" y="152712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49631A10-B718-4237-A8A1-E56990EC776F}" type="pres">
      <dgm:prSet presAssocID="{2ECFCAF7-655D-40EE-A553-10C0651BAB6A}" presName="spaceBetweenRectangles" presStyleCnt="0"/>
      <dgm:spPr/>
    </dgm:pt>
    <dgm:pt modelId="{56755344-AE2F-436D-8F1A-E0A8DBBB5D0C}" type="pres">
      <dgm:prSet presAssocID="{49DED370-512C-4D48-ACCF-C590E4283B78}" presName="parentLin" presStyleCnt="0"/>
      <dgm:spPr/>
    </dgm:pt>
    <dgm:pt modelId="{F5D9C860-EAF4-4ABA-A95B-690EDE5625A6}" type="pres">
      <dgm:prSet presAssocID="{49DED370-512C-4D48-ACCF-C590E4283B78}" presName="parentLeftMargin" presStyleLbl="node1" presStyleIdx="2" presStyleCnt="5"/>
      <dgm:spPr/>
    </dgm:pt>
    <dgm:pt modelId="{F197C084-8F82-4144-A3CF-4F4788C2F598}" type="pres">
      <dgm:prSet presAssocID="{49DED370-512C-4D48-ACCF-C590E4283B78}" presName="parentText" presStyleLbl="node1" presStyleIdx="3" presStyleCnt="5" custLinFactX="29067" custLinFactNeighborX="100000" custLinFactNeighborY="-2305">
        <dgm:presLayoutVars>
          <dgm:chMax val="0"/>
          <dgm:bulletEnabled val="1"/>
        </dgm:presLayoutVars>
      </dgm:prSet>
      <dgm:spPr/>
    </dgm:pt>
    <dgm:pt modelId="{6F4EF3CD-B8C0-49DE-8A8C-29A6A6A64AA2}" type="pres">
      <dgm:prSet presAssocID="{49DED370-512C-4D48-ACCF-C590E4283B78}" presName="negativeSpace" presStyleCnt="0"/>
      <dgm:spPr/>
    </dgm:pt>
    <dgm:pt modelId="{EF080955-7DDF-4BA4-BB28-61A8170F0555}" type="pres">
      <dgm:prSet presAssocID="{49DED370-512C-4D48-ACCF-C590E4283B78}" presName="childText" presStyleLbl="conFgAcc1" presStyleIdx="3" presStyleCnt="5">
        <dgm:presLayoutVars>
          <dgm:bulletEnabled val="1"/>
        </dgm:presLayoutVars>
      </dgm:prSet>
      <dgm:spPr>
        <a:xfrm>
          <a:off x="0" y="216216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  <dgm:pt modelId="{189BFB40-933B-4C92-8DBF-3D0EE0E8A460}" type="pres">
      <dgm:prSet presAssocID="{B8132DEE-79E7-4E38-8DD1-F098927B14D6}" presName="spaceBetweenRectangles" presStyleCnt="0"/>
      <dgm:spPr/>
    </dgm:pt>
    <dgm:pt modelId="{20CD7332-60B7-4CB6-94F5-61D84E017016}" type="pres">
      <dgm:prSet presAssocID="{CC8BB641-DF9F-4F4B-A5BE-2A41F46500E3}" presName="parentLin" presStyleCnt="0"/>
      <dgm:spPr/>
    </dgm:pt>
    <dgm:pt modelId="{4F69CFAE-F2C2-47F6-A2AB-9F70B267D35A}" type="pres">
      <dgm:prSet presAssocID="{CC8BB641-DF9F-4F4B-A5BE-2A41F46500E3}" presName="parentLeftMargin" presStyleLbl="node1" presStyleIdx="3" presStyleCnt="5"/>
      <dgm:spPr/>
    </dgm:pt>
    <dgm:pt modelId="{D76C4AA0-6959-41CB-9745-0A8913885A29}" type="pres">
      <dgm:prSet presAssocID="{CC8BB641-DF9F-4F4B-A5BE-2A41F46500E3}" presName="parentText" presStyleLbl="node1" presStyleIdx="4" presStyleCnt="5" custLinFactX="29315" custLinFactNeighborX="100000" custLinFactNeighborY="6914">
        <dgm:presLayoutVars>
          <dgm:chMax val="0"/>
          <dgm:bulletEnabled val="1"/>
        </dgm:presLayoutVars>
      </dgm:prSet>
      <dgm:spPr/>
    </dgm:pt>
    <dgm:pt modelId="{F3CB3BF4-4B0E-4554-BEE3-E65AD1C84048}" type="pres">
      <dgm:prSet presAssocID="{CC8BB641-DF9F-4F4B-A5BE-2A41F46500E3}" presName="negativeSpace" presStyleCnt="0"/>
      <dgm:spPr/>
    </dgm:pt>
    <dgm:pt modelId="{C2B188FD-0B82-44D5-BD9D-AC2B34E9F0F9}" type="pres">
      <dgm:prSet presAssocID="{CC8BB641-DF9F-4F4B-A5BE-2A41F46500E3}" presName="childText" presStyleLbl="conFgAcc1" presStyleIdx="4" presStyleCnt="5">
        <dgm:presLayoutVars>
          <dgm:bulletEnabled val="1"/>
        </dgm:presLayoutVars>
      </dgm:prSet>
      <dgm:spPr>
        <a:xfrm>
          <a:off x="0" y="2797200"/>
          <a:ext cx="5486400" cy="352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</dgm:pt>
  </dgm:ptLst>
  <dgm:cxnLst>
    <dgm:cxn modelId="{BE560B32-2C50-4D36-B865-5E6287ED71C9}" srcId="{C44E6934-38AD-48C7-9A1E-1D579F1B9B55}" destId="{CC8BB641-DF9F-4F4B-A5BE-2A41F46500E3}" srcOrd="4" destOrd="0" parTransId="{C6EFD5B3-1294-4630-8314-0EE5D51C387A}" sibTransId="{7ECA20D4-D0CB-42DD-9D7E-50065A12A8A2}"/>
    <dgm:cxn modelId="{51A1BA4E-3CF3-4663-A367-B5D95F2E06B2}" srcId="{C44E6934-38AD-48C7-9A1E-1D579F1B9B55}" destId="{49DED370-512C-4D48-ACCF-C590E4283B78}" srcOrd="3" destOrd="0" parTransId="{1E3E768D-1355-4B9F-89E6-D5DDE291B343}" sibTransId="{B8132DEE-79E7-4E38-8DD1-F098927B14D6}"/>
    <dgm:cxn modelId="{983C3751-FAFB-47D4-8869-961D4D223A31}" type="presOf" srcId="{CC8BB641-DF9F-4F4B-A5BE-2A41F46500E3}" destId="{4F69CFAE-F2C2-47F6-A2AB-9F70B267D35A}" srcOrd="0" destOrd="0" presId="urn:microsoft.com/office/officeart/2005/8/layout/list1"/>
    <dgm:cxn modelId="{6CA25A75-43F0-42B2-9176-ECEE0D9A060F}" srcId="{C44E6934-38AD-48C7-9A1E-1D579F1B9B55}" destId="{6A14929C-62E0-45E7-996B-072D9D0F57EE}" srcOrd="2" destOrd="0" parTransId="{C9DE16B6-93A7-4D0F-B15F-238806C78EDC}" sibTransId="{2ECFCAF7-655D-40EE-A553-10C0651BAB6A}"/>
    <dgm:cxn modelId="{DDAF8682-6D63-436E-B73D-604316374793}" type="presOf" srcId="{10B7D768-A54A-489F-823C-C899A861D742}" destId="{BD906D9A-4041-49A4-BD64-112231E0DE14}" srcOrd="0" destOrd="0" presId="urn:microsoft.com/office/officeart/2005/8/layout/list1"/>
    <dgm:cxn modelId="{597E529B-28A5-4907-8D0C-30CFE0D67163}" type="presOf" srcId="{49DED370-512C-4D48-ACCF-C590E4283B78}" destId="{F5D9C860-EAF4-4ABA-A95B-690EDE5625A6}" srcOrd="0" destOrd="0" presId="urn:microsoft.com/office/officeart/2005/8/layout/list1"/>
    <dgm:cxn modelId="{448C2FA2-AF11-4CC8-9C22-0F8C525439F7}" type="presOf" srcId="{49DED370-512C-4D48-ACCF-C590E4283B78}" destId="{F197C084-8F82-4144-A3CF-4F4788C2F598}" srcOrd="1" destOrd="0" presId="urn:microsoft.com/office/officeart/2005/8/layout/list1"/>
    <dgm:cxn modelId="{30BFC2AB-6D93-48EA-9D9E-52BE89059979}" type="presOf" srcId="{6A14929C-62E0-45E7-996B-072D9D0F57EE}" destId="{9DD20160-691E-426A-A516-034A540BF538}" srcOrd="0" destOrd="0" presId="urn:microsoft.com/office/officeart/2005/8/layout/list1"/>
    <dgm:cxn modelId="{BCFC43B2-F9AB-4BB1-B559-9B3DA7507647}" type="presOf" srcId="{52E3A97E-102A-4DD4-ADF9-A33F8453243D}" destId="{09114722-B816-4A40-ACD0-7DE883D0A3CA}" srcOrd="1" destOrd="0" presId="urn:microsoft.com/office/officeart/2005/8/layout/list1"/>
    <dgm:cxn modelId="{FFD89DC2-EBBE-451C-B4E4-6CE8B3B4FCD6}" type="presOf" srcId="{C44E6934-38AD-48C7-9A1E-1D579F1B9B55}" destId="{AB5819D4-9008-458F-B1BF-11BB253CE6F4}" srcOrd="0" destOrd="0" presId="urn:microsoft.com/office/officeart/2005/8/layout/list1"/>
    <dgm:cxn modelId="{7120CBC2-DAF5-46DF-B2E7-2482A1B97243}" type="presOf" srcId="{CC8BB641-DF9F-4F4B-A5BE-2A41F46500E3}" destId="{D76C4AA0-6959-41CB-9745-0A8913885A29}" srcOrd="1" destOrd="0" presId="urn:microsoft.com/office/officeart/2005/8/layout/list1"/>
    <dgm:cxn modelId="{26A201C8-F843-4733-94A7-702BE23B6E0D}" type="presOf" srcId="{6A14929C-62E0-45E7-996B-072D9D0F57EE}" destId="{0D90E31A-C599-44EB-A563-99C8D20C4DF8}" srcOrd="1" destOrd="0" presId="urn:microsoft.com/office/officeart/2005/8/layout/list1"/>
    <dgm:cxn modelId="{D41514CF-38AE-4353-893E-6E07A74E5BA0}" srcId="{C44E6934-38AD-48C7-9A1E-1D579F1B9B55}" destId="{52E3A97E-102A-4DD4-ADF9-A33F8453243D}" srcOrd="1" destOrd="0" parTransId="{6BED77E5-3851-4899-AB7D-15A1E5B0DA5B}" sibTransId="{8A5FEBD4-1561-4589-AEA2-5A40D2C5BB63}"/>
    <dgm:cxn modelId="{CB60D7D2-5F4C-40DD-95BF-107A56F11603}" type="presOf" srcId="{52E3A97E-102A-4DD4-ADF9-A33F8453243D}" destId="{40A295DB-BFF4-430B-BF16-173E60899615}" srcOrd="0" destOrd="0" presId="urn:microsoft.com/office/officeart/2005/8/layout/list1"/>
    <dgm:cxn modelId="{949908F0-C62E-44D4-B14A-09C3B427BD21}" srcId="{C44E6934-38AD-48C7-9A1E-1D579F1B9B55}" destId="{10B7D768-A54A-489F-823C-C899A861D742}" srcOrd="0" destOrd="0" parTransId="{AEFDA84A-C75B-4B85-ACAE-4D86F92CFAA6}" sibTransId="{CE2B16B3-1D62-4D21-B914-E5DC801D2AF3}"/>
    <dgm:cxn modelId="{D65D24F5-E365-4BB9-933A-3BE3286DAA51}" type="presOf" srcId="{10B7D768-A54A-489F-823C-C899A861D742}" destId="{8D63122A-2F77-4E89-8FB4-7AE612299377}" srcOrd="1" destOrd="0" presId="urn:microsoft.com/office/officeart/2005/8/layout/list1"/>
    <dgm:cxn modelId="{1D88BFF3-FAC4-4A5C-A0A7-A77CEDBF565D}" type="presParOf" srcId="{AB5819D4-9008-458F-B1BF-11BB253CE6F4}" destId="{185CDF48-D584-4200-BEB5-C5E702EEBCE8}" srcOrd="0" destOrd="0" presId="urn:microsoft.com/office/officeart/2005/8/layout/list1"/>
    <dgm:cxn modelId="{07A17CC4-C26D-464A-A7B1-23F72753664A}" type="presParOf" srcId="{185CDF48-D584-4200-BEB5-C5E702EEBCE8}" destId="{BD906D9A-4041-49A4-BD64-112231E0DE14}" srcOrd="0" destOrd="0" presId="urn:microsoft.com/office/officeart/2005/8/layout/list1"/>
    <dgm:cxn modelId="{E8AC0D4F-96EE-4D59-A1C3-0C7DFAC887CF}" type="presParOf" srcId="{185CDF48-D584-4200-BEB5-C5E702EEBCE8}" destId="{8D63122A-2F77-4E89-8FB4-7AE612299377}" srcOrd="1" destOrd="0" presId="urn:microsoft.com/office/officeart/2005/8/layout/list1"/>
    <dgm:cxn modelId="{F1B3FFAA-F631-47DF-9F86-2C0837D42053}" type="presParOf" srcId="{AB5819D4-9008-458F-B1BF-11BB253CE6F4}" destId="{28CF8B62-B534-4EB1-8E69-C0CC837D34F9}" srcOrd="1" destOrd="0" presId="urn:microsoft.com/office/officeart/2005/8/layout/list1"/>
    <dgm:cxn modelId="{6E2295FA-E131-499B-9FD2-A0D6493DCE15}" type="presParOf" srcId="{AB5819D4-9008-458F-B1BF-11BB253CE6F4}" destId="{1CEEAC55-5FF9-4B6F-ABFA-1594DC34B535}" srcOrd="2" destOrd="0" presId="urn:microsoft.com/office/officeart/2005/8/layout/list1"/>
    <dgm:cxn modelId="{CF35D227-4CA8-4577-9143-6263ACAD609A}" type="presParOf" srcId="{AB5819D4-9008-458F-B1BF-11BB253CE6F4}" destId="{90B188CC-89AF-46D0-838A-A468975BA9EB}" srcOrd="3" destOrd="0" presId="urn:microsoft.com/office/officeart/2005/8/layout/list1"/>
    <dgm:cxn modelId="{602C3D0A-EBF5-4524-8786-4CFEFF06EDB2}" type="presParOf" srcId="{AB5819D4-9008-458F-B1BF-11BB253CE6F4}" destId="{16E9A984-6A81-4AFB-9DCF-495BF74222E5}" srcOrd="4" destOrd="0" presId="urn:microsoft.com/office/officeart/2005/8/layout/list1"/>
    <dgm:cxn modelId="{0329BAC0-70BF-42EC-AB4C-A73B37FCDDDF}" type="presParOf" srcId="{16E9A984-6A81-4AFB-9DCF-495BF74222E5}" destId="{40A295DB-BFF4-430B-BF16-173E60899615}" srcOrd="0" destOrd="0" presId="urn:microsoft.com/office/officeart/2005/8/layout/list1"/>
    <dgm:cxn modelId="{A8ADF90D-00A0-4F6F-B102-615C5C1E9385}" type="presParOf" srcId="{16E9A984-6A81-4AFB-9DCF-495BF74222E5}" destId="{09114722-B816-4A40-ACD0-7DE883D0A3CA}" srcOrd="1" destOrd="0" presId="urn:microsoft.com/office/officeart/2005/8/layout/list1"/>
    <dgm:cxn modelId="{A846F123-5C60-49B4-BB97-5376F272B8A3}" type="presParOf" srcId="{AB5819D4-9008-458F-B1BF-11BB253CE6F4}" destId="{47EA87B7-1EA5-4816-B9AC-E12CCA7D1601}" srcOrd="5" destOrd="0" presId="urn:microsoft.com/office/officeart/2005/8/layout/list1"/>
    <dgm:cxn modelId="{8895EF5F-A93A-4906-9749-F57442BE1A0D}" type="presParOf" srcId="{AB5819D4-9008-458F-B1BF-11BB253CE6F4}" destId="{4D695F22-9F97-4617-9D95-7C392FEEEB10}" srcOrd="6" destOrd="0" presId="urn:microsoft.com/office/officeart/2005/8/layout/list1"/>
    <dgm:cxn modelId="{4CA71EA1-3948-48BA-97A4-509688D17647}" type="presParOf" srcId="{AB5819D4-9008-458F-B1BF-11BB253CE6F4}" destId="{32A85684-D0D2-4EDD-9656-F03CE0F37AA9}" srcOrd="7" destOrd="0" presId="urn:microsoft.com/office/officeart/2005/8/layout/list1"/>
    <dgm:cxn modelId="{CD83FB15-DB64-4523-8DA6-6405249E3B81}" type="presParOf" srcId="{AB5819D4-9008-458F-B1BF-11BB253CE6F4}" destId="{21B0D491-F8F8-4094-84AB-D99B8347BCB0}" srcOrd="8" destOrd="0" presId="urn:microsoft.com/office/officeart/2005/8/layout/list1"/>
    <dgm:cxn modelId="{F9C2F518-13E2-4229-830D-4EEC781894DE}" type="presParOf" srcId="{21B0D491-F8F8-4094-84AB-D99B8347BCB0}" destId="{9DD20160-691E-426A-A516-034A540BF538}" srcOrd="0" destOrd="0" presId="urn:microsoft.com/office/officeart/2005/8/layout/list1"/>
    <dgm:cxn modelId="{C8DB99CC-A9FC-43B6-AAC6-25F7B4F8E81E}" type="presParOf" srcId="{21B0D491-F8F8-4094-84AB-D99B8347BCB0}" destId="{0D90E31A-C599-44EB-A563-99C8D20C4DF8}" srcOrd="1" destOrd="0" presId="urn:microsoft.com/office/officeart/2005/8/layout/list1"/>
    <dgm:cxn modelId="{452F5BBC-102D-4B68-9BC4-91FE20BBA932}" type="presParOf" srcId="{AB5819D4-9008-458F-B1BF-11BB253CE6F4}" destId="{F9E057F2-BE84-4492-ADA7-51545AF09EAC}" srcOrd="9" destOrd="0" presId="urn:microsoft.com/office/officeart/2005/8/layout/list1"/>
    <dgm:cxn modelId="{AAFD7B24-3B85-4E17-99A0-05D79349E95A}" type="presParOf" srcId="{AB5819D4-9008-458F-B1BF-11BB253CE6F4}" destId="{B7EBC103-E7EE-4C8D-86AB-109EADA6D6D2}" srcOrd="10" destOrd="0" presId="urn:microsoft.com/office/officeart/2005/8/layout/list1"/>
    <dgm:cxn modelId="{4427692C-6F7D-44B5-ACBF-F19935109BF3}" type="presParOf" srcId="{AB5819D4-9008-458F-B1BF-11BB253CE6F4}" destId="{49631A10-B718-4237-A8A1-E56990EC776F}" srcOrd="11" destOrd="0" presId="urn:microsoft.com/office/officeart/2005/8/layout/list1"/>
    <dgm:cxn modelId="{D60B9AAD-C161-4370-A4E4-1B7635048D7D}" type="presParOf" srcId="{AB5819D4-9008-458F-B1BF-11BB253CE6F4}" destId="{56755344-AE2F-436D-8F1A-E0A8DBBB5D0C}" srcOrd="12" destOrd="0" presId="urn:microsoft.com/office/officeart/2005/8/layout/list1"/>
    <dgm:cxn modelId="{46A2B4AD-47F1-4630-B91F-E251269F11D4}" type="presParOf" srcId="{56755344-AE2F-436D-8F1A-E0A8DBBB5D0C}" destId="{F5D9C860-EAF4-4ABA-A95B-690EDE5625A6}" srcOrd="0" destOrd="0" presId="urn:microsoft.com/office/officeart/2005/8/layout/list1"/>
    <dgm:cxn modelId="{E1B8B7C2-49EE-41E1-BE8B-AE9B845D0EF8}" type="presParOf" srcId="{56755344-AE2F-436D-8F1A-E0A8DBBB5D0C}" destId="{F197C084-8F82-4144-A3CF-4F4788C2F598}" srcOrd="1" destOrd="0" presId="urn:microsoft.com/office/officeart/2005/8/layout/list1"/>
    <dgm:cxn modelId="{BA718E86-0734-450D-AC3E-81CCFE8D9A60}" type="presParOf" srcId="{AB5819D4-9008-458F-B1BF-11BB253CE6F4}" destId="{6F4EF3CD-B8C0-49DE-8A8C-29A6A6A64AA2}" srcOrd="13" destOrd="0" presId="urn:microsoft.com/office/officeart/2005/8/layout/list1"/>
    <dgm:cxn modelId="{54D4F8F0-EA24-46B8-A1BE-9BA984FFA6FE}" type="presParOf" srcId="{AB5819D4-9008-458F-B1BF-11BB253CE6F4}" destId="{EF080955-7DDF-4BA4-BB28-61A8170F0555}" srcOrd="14" destOrd="0" presId="urn:microsoft.com/office/officeart/2005/8/layout/list1"/>
    <dgm:cxn modelId="{E27AF4E6-8FCF-4F6F-BB71-18E6115F7529}" type="presParOf" srcId="{AB5819D4-9008-458F-B1BF-11BB253CE6F4}" destId="{189BFB40-933B-4C92-8DBF-3D0EE0E8A460}" srcOrd="15" destOrd="0" presId="urn:microsoft.com/office/officeart/2005/8/layout/list1"/>
    <dgm:cxn modelId="{E16227CA-B2E0-41D0-B1C0-10B8D0A043F6}" type="presParOf" srcId="{AB5819D4-9008-458F-B1BF-11BB253CE6F4}" destId="{20CD7332-60B7-4CB6-94F5-61D84E017016}" srcOrd="16" destOrd="0" presId="urn:microsoft.com/office/officeart/2005/8/layout/list1"/>
    <dgm:cxn modelId="{61AC3F5A-2F42-49E2-857B-D7E518C1AC58}" type="presParOf" srcId="{20CD7332-60B7-4CB6-94F5-61D84E017016}" destId="{4F69CFAE-F2C2-47F6-A2AB-9F70B267D35A}" srcOrd="0" destOrd="0" presId="urn:microsoft.com/office/officeart/2005/8/layout/list1"/>
    <dgm:cxn modelId="{B79D59D6-0354-43D3-9820-0C9E47BE101E}" type="presParOf" srcId="{20CD7332-60B7-4CB6-94F5-61D84E017016}" destId="{D76C4AA0-6959-41CB-9745-0A8913885A29}" srcOrd="1" destOrd="0" presId="urn:microsoft.com/office/officeart/2005/8/layout/list1"/>
    <dgm:cxn modelId="{41D9F505-2A99-44B7-A4A8-000541180EF6}" type="presParOf" srcId="{AB5819D4-9008-458F-B1BF-11BB253CE6F4}" destId="{F3CB3BF4-4B0E-4554-BEE3-E65AD1C84048}" srcOrd="17" destOrd="0" presId="urn:microsoft.com/office/officeart/2005/8/layout/list1"/>
    <dgm:cxn modelId="{3EA942F5-A15F-49E2-A736-DEF6D0D0B9FB}" type="presParOf" srcId="{AB5819D4-9008-458F-B1BF-11BB253CE6F4}" destId="{C2B188FD-0B82-44D5-BD9D-AC2B34E9F0F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5BA406-E426-4A61-A5B4-1C048684328A}">
      <dsp:nvSpPr>
        <dsp:cNvPr id="0" name=""/>
        <dsp:cNvSpPr/>
      </dsp:nvSpPr>
      <dsp:spPr>
        <a:xfrm>
          <a:off x="0" y="50562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7DBDE-F20F-4D98-9CD0-1AD1F7264C9B}">
      <dsp:nvSpPr>
        <dsp:cNvPr id="0" name=""/>
        <dsp:cNvSpPr/>
      </dsp:nvSpPr>
      <dsp:spPr>
        <a:xfrm>
          <a:off x="469797" y="15138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1: Introduction</a:t>
          </a:r>
        </a:p>
      </dsp:txBody>
      <dsp:txXfrm>
        <a:off x="504382" y="185965"/>
        <a:ext cx="6507995" cy="639310"/>
      </dsp:txXfrm>
    </dsp:sp>
    <dsp:sp modelId="{E5C667A4-194C-4AF3-8407-9B846B7597FE}">
      <dsp:nvSpPr>
        <dsp:cNvPr id="0" name=""/>
        <dsp:cNvSpPr/>
      </dsp:nvSpPr>
      <dsp:spPr>
        <a:xfrm>
          <a:off x="0" y="159426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9165A3-DDBA-4A85-BA29-B577951B44F4}">
      <dsp:nvSpPr>
        <dsp:cNvPr id="0" name=""/>
        <dsp:cNvSpPr/>
      </dsp:nvSpPr>
      <dsp:spPr>
        <a:xfrm>
          <a:off x="469797" y="124002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2: Literature Review</a:t>
          </a:r>
        </a:p>
      </dsp:txBody>
      <dsp:txXfrm>
        <a:off x="504382" y="1274605"/>
        <a:ext cx="6507995" cy="639310"/>
      </dsp:txXfrm>
    </dsp:sp>
    <dsp:sp modelId="{258B69DE-8558-462C-B368-04B2312623C0}">
      <dsp:nvSpPr>
        <dsp:cNvPr id="0" name=""/>
        <dsp:cNvSpPr/>
      </dsp:nvSpPr>
      <dsp:spPr>
        <a:xfrm>
          <a:off x="0" y="2682900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30F09A-5696-49AD-B020-768E1CB79596}">
      <dsp:nvSpPr>
        <dsp:cNvPr id="0" name=""/>
        <dsp:cNvSpPr/>
      </dsp:nvSpPr>
      <dsp:spPr>
        <a:xfrm>
          <a:off x="469797" y="232866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3: Research Methodology</a:t>
          </a:r>
        </a:p>
      </dsp:txBody>
      <dsp:txXfrm>
        <a:off x="504382" y="2363245"/>
        <a:ext cx="6507995" cy="639310"/>
      </dsp:txXfrm>
    </dsp:sp>
    <dsp:sp modelId="{E10B3BF8-21BA-40DD-9CD8-25F91D7C2860}">
      <dsp:nvSpPr>
        <dsp:cNvPr id="0" name=""/>
        <dsp:cNvSpPr/>
      </dsp:nvSpPr>
      <dsp:spPr>
        <a:xfrm>
          <a:off x="0" y="3771539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64A81-9ED5-42FB-A760-FF5EA3AC0775}">
      <dsp:nvSpPr>
        <dsp:cNvPr id="0" name=""/>
        <dsp:cNvSpPr/>
      </dsp:nvSpPr>
      <dsp:spPr>
        <a:xfrm>
          <a:off x="469797" y="3417300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4: Statistical Analysis</a:t>
          </a:r>
        </a:p>
      </dsp:txBody>
      <dsp:txXfrm>
        <a:off x="504382" y="3451885"/>
        <a:ext cx="6507995" cy="639310"/>
      </dsp:txXfrm>
    </dsp:sp>
    <dsp:sp modelId="{C5595D95-1405-4D5B-BD57-0EB18EE499F1}">
      <dsp:nvSpPr>
        <dsp:cNvPr id="0" name=""/>
        <dsp:cNvSpPr/>
      </dsp:nvSpPr>
      <dsp:spPr>
        <a:xfrm>
          <a:off x="0" y="4860179"/>
          <a:ext cx="939595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7112D-7D0E-486E-9625-A0851EC30B0D}">
      <dsp:nvSpPr>
        <dsp:cNvPr id="0" name=""/>
        <dsp:cNvSpPr/>
      </dsp:nvSpPr>
      <dsp:spPr>
        <a:xfrm>
          <a:off x="469797" y="4505939"/>
          <a:ext cx="6577165" cy="70848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8601" tIns="0" rIns="24860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solidFill>
                <a:sysClr val="window" lastClr="FFFFFF"/>
              </a:solidFill>
              <a:latin typeface="Cambria"/>
              <a:ea typeface="+mn-ea"/>
              <a:cs typeface="+mn-cs"/>
            </a:rPr>
            <a:t>Chapter 5: Findings` Discussion &amp; Conclusion`</a:t>
          </a:r>
        </a:p>
      </dsp:txBody>
      <dsp:txXfrm>
        <a:off x="504382" y="4540524"/>
        <a:ext cx="6507995" cy="639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EEAC55-5FF9-4B6F-ABFA-1594DC34B535}">
      <dsp:nvSpPr>
        <dsp:cNvPr id="0" name=""/>
        <dsp:cNvSpPr/>
      </dsp:nvSpPr>
      <dsp:spPr>
        <a:xfrm>
          <a:off x="0" y="405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63122A-2F77-4E89-8FB4-7AE612299377}">
      <dsp:nvSpPr>
        <dsp:cNvPr id="0" name=""/>
        <dsp:cNvSpPr/>
      </dsp:nvSpPr>
      <dsp:spPr>
        <a:xfrm>
          <a:off x="2775140" y="46133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الأول: الإطار العام للدراسة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11166" y="82159"/>
        <a:ext cx="6441029" cy="665948"/>
      </dsp:txXfrm>
    </dsp:sp>
    <dsp:sp modelId="{4D695F22-9F97-4617-9D95-7C392FEEEB10}">
      <dsp:nvSpPr>
        <dsp:cNvPr id="0" name=""/>
        <dsp:cNvSpPr/>
      </dsp:nvSpPr>
      <dsp:spPr>
        <a:xfrm>
          <a:off x="0" y="1539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114722-B816-4A40-ACD0-7DE883D0A3CA}">
      <dsp:nvSpPr>
        <dsp:cNvPr id="0" name=""/>
        <dsp:cNvSpPr/>
      </dsp:nvSpPr>
      <dsp:spPr>
        <a:xfrm>
          <a:off x="2775140" y="1130525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الثاني: الإطار النظري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11166" y="1166551"/>
        <a:ext cx="6441029" cy="665948"/>
      </dsp:txXfrm>
    </dsp:sp>
    <dsp:sp modelId="{B7EBC103-E7EE-4C8D-86AB-109EADA6D6D2}">
      <dsp:nvSpPr>
        <dsp:cNvPr id="0" name=""/>
        <dsp:cNvSpPr/>
      </dsp:nvSpPr>
      <dsp:spPr>
        <a:xfrm>
          <a:off x="0" y="2673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90E31A-C599-44EB-A563-99C8D20C4DF8}">
      <dsp:nvSpPr>
        <dsp:cNvPr id="0" name=""/>
        <dsp:cNvSpPr/>
      </dsp:nvSpPr>
      <dsp:spPr>
        <a:xfrm>
          <a:off x="2791292" y="2284370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الثالث: منهجية البحث</a:t>
          </a:r>
          <a:endParaRPr lang="en-US" sz="2500" kern="120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18" y="2320396"/>
        <a:ext cx="6441029" cy="665948"/>
      </dsp:txXfrm>
    </dsp:sp>
    <dsp:sp modelId="{EF080955-7DDF-4BA4-BB28-61A8170F0555}">
      <dsp:nvSpPr>
        <dsp:cNvPr id="0" name=""/>
        <dsp:cNvSpPr/>
      </dsp:nvSpPr>
      <dsp:spPr>
        <a:xfrm>
          <a:off x="0" y="3807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97C084-8F82-4144-A3CF-4F4788C2F598}">
      <dsp:nvSpPr>
        <dsp:cNvPr id="0" name=""/>
        <dsp:cNvSpPr/>
      </dsp:nvSpPr>
      <dsp:spPr>
        <a:xfrm>
          <a:off x="2791320" y="3421204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الرابع: التحليل الاحصائي</a:t>
          </a:r>
          <a:endParaRPr lang="en-US" sz="2500" kern="1200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46" y="3457230"/>
        <a:ext cx="6441029" cy="665948"/>
      </dsp:txXfrm>
    </dsp:sp>
    <dsp:sp modelId="{C2B188FD-0B82-44D5-BD9D-AC2B34E9F0F9}">
      <dsp:nvSpPr>
        <dsp:cNvPr id="0" name=""/>
        <dsp:cNvSpPr/>
      </dsp:nvSpPr>
      <dsp:spPr>
        <a:xfrm>
          <a:off x="0" y="4941215"/>
          <a:ext cx="9304402" cy="6300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6C4AA0-6959-41CB-9745-0A8913885A29}">
      <dsp:nvSpPr>
        <dsp:cNvPr id="0" name=""/>
        <dsp:cNvSpPr/>
      </dsp:nvSpPr>
      <dsp:spPr>
        <a:xfrm>
          <a:off x="2791320" y="4623240"/>
          <a:ext cx="6513081" cy="738000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6179" tIns="0" rIns="246179" bIns="0" numCol="1" spcCol="1270" anchor="ctr" anchorCtr="0">
          <a:noAutofit/>
        </a:bodyPr>
        <a:lstStyle/>
        <a:p>
          <a:pPr marL="0" lvl="0" indent="0" algn="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500" kern="1200" dirty="0">
              <a:solidFill>
                <a:sysClr val="window" lastClr="FFFFFF"/>
              </a:solidFill>
              <a:latin typeface="Cambria"/>
              <a:ea typeface="+mn-ea"/>
              <a:cs typeface="Arial" panose="020B0604020202020204" pitchFamily="34" charset="0"/>
            </a:rPr>
            <a:t>الفصل الخامس: مناقشة النتائج والخاتمة</a:t>
          </a:r>
          <a:endParaRPr lang="en-US" sz="2500" kern="1200" dirty="0">
            <a:solidFill>
              <a:sysClr val="window" lastClr="FFFFFF"/>
            </a:solidFill>
            <a:latin typeface="Cambria"/>
            <a:ea typeface="+mn-ea"/>
            <a:cs typeface="+mn-cs"/>
          </a:endParaRPr>
        </a:p>
      </dsp:txBody>
      <dsp:txXfrm>
        <a:off x="2827346" y="4659266"/>
        <a:ext cx="6441029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11.462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24511,'0'1066'0,"2319"-1066"0,-2319-1066 0,-2319 1066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19.728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5024 24292,'3286'-5024'0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23.377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84 24575,'17'0'0,"-1"1"0,0-1 0,-1 0 0,1-1 0,0-1 0,-1 0 0,1-1 0,-1-1 0,29-11 0,-16 1 0,2 2 0,58-17 0,-87 29 0,1-1 0,0 0 0,0 1 0,0 0 0,-1-1 0,1 1 0,0 0 0,0 0 0,0 0 0,0 0 0,-1 1 0,1-1 0,0 0 0,0 1 0,0-1 0,-1 1 0,1 0 0,0 0 0,-1-1 0,1 1 0,2 2 0,-3-2 0,0 1 0,0 0 0,0-1 0,0 1 0,0-1 0,-1 1 0,1 0 0,0 0 0,-1 0 0,1-1 0,-1 1 0,0 0 0,0 0 0,0 0 0,0 0 0,0 0 0,0 2 0,-2 6 0,0 0 0,0-1 0,-1 1 0,0-1 0,-1 1 0,-7 13 0,5-14-79,0 0 0,-1-1 0,0 0 0,-1 0-1,0-1 1,0 0 0,0 0 0,-1-1 0,0 0 0,-12 6-1,13-7-414,-18 11-6332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0:25.437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0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15.93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1768 0 24575,'-238'14'0,"59"-2"0,67-12 0,-71 5 0,161 0 0,0 0 0,0 1 0,1 2 0,0 0 0,1 1 0,0 1 0,0 0 0,1 2 0,-34 27 0,-135 134 0,172-157 0,-24 23 0,-95 97 0,108-104 0,1 0 0,-36 58 0,-86 220 0,123-251 0,14-38 0,-1 1 0,-26 34 0,28-44 0,1 1 0,0 1 0,0 0 0,1 0 0,1 1 0,1-1 0,0 2 0,1-1 0,-4 18 0,3 38 0,3 0 0,6 76 0,1-21 0,-4-95 0,1 0 0,9 46 0,-6-61 0,0 1 0,1-1 0,1 1 0,1-1 0,0-1 0,10 17 0,59 92 0,-72-119 0,3 8 0,2-1 0,-1 1 0,2-2 0,-1 1 0,2-1 0,16 13 0,15 5 0,1-3 0,2-1 0,84 33 0,-56-26 0,-44-20 0,1-1 0,0-2 0,0-1 0,1-2 0,59 6 0,160-10 0,-130-5 0,-96 3 0,-1-1 0,1-1 0,-1-1 0,1-1 0,-1-2 0,0 0 0,-1-1 0,37-18 0,-54 23 0,21-10 0,-1-1 0,-1-2 0,40-30 0,-27 15 0,-18 15 0,0-1 0,30-34 0,-44 43 0,10-10 0,0-1 0,-1-1 0,-2 0 0,0 0 0,19-42 0,-21 35 0,2 1 0,1 0 0,0 1 0,24-30 0,-26 37 0,-1 0 0,-1-2 0,7-20 0,-8 19 0,1 0 0,17-26 0,83-127 0,-100 156 0,0-1 0,-1 0 0,0 0 0,-2-1 0,0 0 0,-1 0 0,3-25 0,-1-13 0,0-68 0,-7-349 0,-2 208 0,2 250 0,-2 0 0,0 0 0,-1 0 0,0 0 0,-1 1 0,-1-1 0,-1 1 0,0 1 0,0-1 0,-13-19 0,11 24 0,0 1 0,-1 0 0,0 0 0,0 0 0,-1 1 0,0 1 0,-14-9 0,-6-5 0,15 11-114,0 1 1,-1 1-1,0 0 0,0 1 0,0 1 1,-1 1-1,0 0 0,-1 1 0,1 1 1,0 0-1,-29 0 0,25 3-6712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20.560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983 3058 24323,'-983'-3058'0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28.833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32 1 24575,'1'1'0,"1"-1"0,0 1 0,-1 0 0,1 0 0,-1 0 0,0 0 0,1 0 0,-1 0 0,0 0 0,1 1 0,0 1 0,7 5 0,127 89 0,-119-82 0,0-2 0,2-1 0,21 12 0,-28-15 0,-20-6 0,-24-6 0,12-2 0,0-1 0,0-1 0,0-1 0,-27-15 0,24 12 0,22 10 0,-1 0 0,1 0 0,-1 0 0,0 0 0,1 1 0,-1-1 0,0 0 0,1 1 0,-1 0 0,0-1 0,0 1 0,0 0 0,1 0 0,-1 0 0,0 0 0,0 0 0,0 0 0,0 1 0,1-1 0,-1 0 0,0 1 0,0 0 0,1-1 0,-1 1 0,0 0 0,1 0 0,-1 0 0,1 0 0,-1 0 0,1 0 0,0 0 0,-1 1 0,1-1 0,0 0 0,0 1 0,0-1 0,0 1 0,0-1 0,-1 3 0,-2 7 0,0 0 0,0 1 0,1-1 0,1 1 0,-2 14 0,-3 16 0,1-25 0,4-11 0,0 0 0,0-1 0,0 1 0,1 0 0,0 0 0,0 0 0,0 0 0,1 0 0,0 0 0,1 10 0,0-15 0,-1 0 0,1 0 0,-1 0 0,1 0 0,0 0 0,-1 0 0,1-1 0,0 1 0,0 0 0,0 0 0,-1-1 0,1 1 0,0-1 0,0 1 0,0-1 0,0 1 0,0-1 0,0 1 0,0-1 0,0 0 0,0 0 0,0 1 0,0-1 0,1 0 0,-1 0 0,0 0 0,0 0 0,0 0 0,0-1 0,0 1 0,1-1 0,35-7 0,-20 1 0,0-2 0,0 1 0,27-21 0,1 1 0,32-22-1365,-55 38-5461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1:36.921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2:24.26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4502 1306 24575,'-180'-5'0,"-183"-28"0,-167-60 0,344 51 0,1-7 0,-305-128 0,420 145 0,1-3 0,-68-48 0,110 68 0,-1 1 0,0 1 0,-1 1 0,-1 2 0,-46-10 0,-7-3 0,13 4 0,-123-15 0,116 22 0,27 1 0,-1-2 0,-83-35 0,74 25 0,-68-17 0,13 16 0,-114-33 0,114 25 0,-18-5 0,86 23 0,-1 2 0,0 2 0,-54-3 0,65 8 0,-69-3 0,72 7 0,0-1 0,0-2 0,-53-14 0,85 18 0,-1-1 0,1 0 0,0 0 0,-1 0 0,1 0 0,0 0 0,0 0 0,0 0 0,0-1 0,0 1 0,0-1 0,0 0 0,1 1 0,-3-4 0,3 4 0,1 0 0,0 0 0,-1-1 0,1 1 0,0 0 0,0 0 0,0 0 0,0 0 0,0 0 0,0-1 0,0 1 0,0 0 0,0 0 0,0 0 0,1 0 0,-1 0 0,0 0 0,1-1 0,-1 1 0,1 0 0,-1 0 0,1 0 0,0 0 0,-1 1 0,1-1 0,0 0 0,0 0 0,0 0 0,-1 0 0,1 1 0,2-2 0,44-36 0,20-18 0,-61 51 0,-1 0 0,0-1 0,-1 0 0,1 0 0,-1 0 0,0 0 0,0-1 0,4-10 0,-28 32 0,-2 6 0,1 1 0,2 1 0,0 1 0,-19 33 0,30-43 0,0 1 0,0 1 0,2-1 0,0 1 0,1 0 0,0 1 0,1-1 0,1 1 0,-1 21 0,4-32 0,1 0 0,0 0 0,0 0 0,1 0 0,-1 0 0,1-1 0,0 1 0,1-1 0,0 1 0,-1-1 0,1 0 0,1 0 0,-1 0 0,1-1 0,0 1 0,0-1 0,8 7 0,0-1 0,1 0 0,1 0 0,-1-1 0,1-1 0,20 9 0,-25-13 0,1-1 0,-1 1 0,1-2 0,-1 1 0,1-1 0,0-1 0,12 1 0,-19-2 0,0 0 0,0 0 0,0 0 0,0-1 0,0 1 0,0-1 0,-1 1 0,1-1 0,0 0 0,0 0 0,-1 0 0,1-1 0,0 1 0,-1-1 0,1 1 0,-1-1 0,0 0 0,0 0 0,1 0 0,-1 0 0,-1 0 0,1-1 0,0 1 0,0 0 0,-1-1 0,1 1 0,-1-1 0,2-4 0,1-8 5,-1 1 0,0-1-1,-1 0 1,0 0 0,-1-15 0,-6-81-122,1 42-1160,3 34-5549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3:41.13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5358 0 24221,'-5358'1337'0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3-13T09:13:45.874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141 1 24575,'-7'9'0,"0"0"0,0 1 0,1 0 0,0 1 0,1-1 0,1 1 0,-1 0 0,-2 13 0,1-6 0,-17 35 0,3-23 0,16-25 0,0 0 0,0 0 0,0 0 0,1 1 0,0 0 0,0 0 0,0-1 0,1 2 0,0-1 0,0 0 0,1 0 0,-2 11 0,4-15 0,-1 0 0,1 0 0,0 1 0,0-1 0,0 0 0,0 0 0,0 0 0,1-1 0,-1 1 0,0 0 0,1 0 0,-1-1 0,1 1 0,0-1 0,0 1 0,0-1 0,-1 0 0,1 1 0,0-1 0,0 0 0,1-1 0,-1 1 0,0 0 0,0 0 0,0-1 0,1 1 0,3-1 0,9 3 0,1-2 0,28 1 0,-36-2 0,23 0 0,-16 1 0,1 0 0,0-2 0,0 1 0,-1-2 0,31-7 0,-44 8 0,-1 1 0,0-1 0,0 0 0,0 0 0,0 0 0,0 0 0,0 0 0,0 0 0,0 0 0,0 0 0,0 0 0,0 0 0,-1 0 0,1-1 0,0 1 0,-1 0 0,1 0 0,-1-1 0,0 1 0,1 0 0,-1-1 0,0 1 0,0-1 0,0 1 0,0 0 0,0-1 0,0 1 0,0 0 0,0-1 0,-1 1 0,1-1 0,0 1 0,-1 0 0,0-2 0,-2-6 0,0 0 0,0 1 0,-9-15 0,6 14 0,-1 0 0,0 0 0,0 1 0,-1 0 0,-8-7 0,-22-24 0,20 17-1365,2 4-5461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43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07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11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162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16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481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7646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221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7DBECA-ABC5-35F7-7DA0-6543F1A44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E03131-28C1-448E-5E3F-5A11ACB7A0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70BF06-8E6D-2830-85B3-F596C60A84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13499A-EEE0-4A1C-F883-DDEBDF20CB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670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88F85-E058-F8A4-1AC8-50AE442F2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9DCEF3-92C7-9121-4A16-9E2C71B9E1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D079E-B600-7D5A-A9E9-42D45EA312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D3D0E-1F8B-47AD-D308-7FB0C6E259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2903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8781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734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106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20357-D9BD-8FC1-74F5-A781B8432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8E0313-3D26-B9CB-B3A7-009FBF9436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71C773-A9AF-38F6-8AC2-52EE4FE76F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C9F2B3-D4F1-A13A-71E3-4747D93E3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81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53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900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705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937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149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812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610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103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460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8886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88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846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1086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820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374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102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608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9547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6681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7382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8510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866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4761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1278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1124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0790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387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6230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512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490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065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760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212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48453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702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30726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2268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56360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711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10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04759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127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8845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9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6863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749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9732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oogle Shape;62;p5"/>
          <p:cNvGrpSpPr/>
          <p:nvPr/>
        </p:nvGrpSpPr>
        <p:grpSpPr>
          <a:xfrm>
            <a:off x="9262456" y="5963632"/>
            <a:ext cx="2937107" cy="894393"/>
            <a:chOff x="5575242" y="4472723"/>
            <a:chExt cx="2202830" cy="670795"/>
          </a:xfrm>
        </p:grpSpPr>
        <p:sp>
          <p:nvSpPr>
            <p:cNvPr id="63" name="Google Shape;63;p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64" name="Google Shape;64;p5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65" name="Google Shape;65;p5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6" name="Google Shape;66;p5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  <p:grpSp>
          <p:nvGrpSpPr>
            <p:cNvPr id="67" name="Google Shape;67;p5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68" name="Google Shape;68;p5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69" name="Google Shape;69;p5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70" name="Google Shape;70;p5"/>
          <p:cNvGrpSpPr/>
          <p:nvPr/>
        </p:nvGrpSpPr>
        <p:grpSpPr>
          <a:xfrm>
            <a:off x="-6" y="54"/>
            <a:ext cx="9429907" cy="1769753"/>
            <a:chOff x="-4" y="40"/>
            <a:chExt cx="7072430" cy="1327315"/>
          </a:xfrm>
        </p:grpSpPr>
        <p:sp>
          <p:nvSpPr>
            <p:cNvPr id="71" name="Google Shape;71;p5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72" name="Google Shape;72;p5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73" name="Google Shape;73;p5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4" name="Google Shape;74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75" name="Google Shape;75;p5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76" name="Google Shape;76;p5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77" name="Google Shape;77;p5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71236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slideLayout" Target="../slideLayouts/slideLayout60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49.xml"/><Relationship Id="rId16" Type="http://schemas.openxmlformats.org/officeDocument/2006/relationships/theme" Target="../theme/theme4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FF7B8A6-53BE-4480-AA62-0E9348FF3D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604747E-76C9-4E64-A022-DE8D40F19EDE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87572F-1122-46A7-8947-13AEE6F5DA7A}"/>
              </a:ext>
            </a:extLst>
          </p:cNvPr>
          <p:cNvSpPr txBox="1"/>
          <p:nvPr userDrawn="1"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4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2" r:id="rId12"/>
    <p:sldLayoutId id="2147483683" r:id="rId13"/>
    <p:sldLayoutId id="2147483684" r:id="rId14"/>
    <p:sldLayoutId id="2147483685" r:id="rId15"/>
    <p:sldLayoutId id="2147483686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77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1" r:id="rId13"/>
    <p:sldLayoutId id="2147483702" r:id="rId14"/>
    <p:sldLayoutId id="2147483703" r:id="rId15"/>
    <p:sldLayoutId id="2147483704" r:id="rId16"/>
    <p:sldLayoutId id="214748370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446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customXml" Target="../ink/ink2.xml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customXml" Target="../ink/ink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customXml" Target="../ink/ink5.xml"/><Relationship Id="rId7" Type="http://schemas.openxmlformats.org/officeDocument/2006/relationships/customXml" Target="../ink/ink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customXml" Target="../ink/ink6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customXml" Target="../ink/ink9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customXml" Target="../ink/ink1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Project-1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PMG496/ MGM496</a:t>
            </a:r>
          </a:p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 &amp; Table of contents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AD79EAC-12FF-4B40-903B-F03D33745F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345"/>
    </mc:Choice>
    <mc:Fallback xmlns="">
      <p:transition spd="slow" advTm="18063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964438" y="135443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18439" y="2157519"/>
            <a:ext cx="49363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Table of contents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62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7F2CAA-0C47-49CC-A032-F29DA9F82FEA}"/>
              </a:ext>
            </a:extLst>
          </p:cNvPr>
          <p:cNvSpPr/>
          <p:nvPr/>
        </p:nvSpPr>
        <p:spPr>
          <a:xfrm>
            <a:off x="5763065" y="2786856"/>
            <a:ext cx="6096000" cy="10515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440"/>
              </a:spcAft>
            </a:pPr>
            <a:r>
              <a:rPr lang="en-US" sz="2800" b="1" kern="1800" dirty="0">
                <a:solidFill>
                  <a:srgbClr val="364152"/>
                </a:solidFill>
                <a:latin typeface="Inter"/>
                <a:ea typeface="Times New Roman" panose="02020603050405020304" pitchFamily="18" charset="0"/>
                <a:cs typeface="Times New Roman" panose="02020603050405020304" pitchFamily="18" charset="0"/>
              </a:rPr>
              <a:t>Understanding the Difference Between Undergraduate and Graduate Projects</a:t>
            </a:r>
            <a:endParaRPr lang="en-US" sz="20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375FA06D-DD55-4746-B3C2-2079D9171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401157"/>
              </p:ext>
            </p:extLst>
          </p:nvPr>
        </p:nvGraphicFramePr>
        <p:xfrm>
          <a:off x="1559068" y="1858617"/>
          <a:ext cx="10129351" cy="4902909"/>
        </p:xfrm>
        <a:graphic>
          <a:graphicData uri="http://schemas.openxmlformats.org/drawingml/2006/table">
            <a:tbl>
              <a:tblPr firstRow="1" firstCol="1" bandRow="1"/>
              <a:tblGrid>
                <a:gridCol w="140924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269858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450248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8222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140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Academic Level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Bachelor's Degree Program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Master's or Doctoral Program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149505"/>
                  </a:ext>
                </a:extLst>
              </a:tr>
              <a:tr h="14017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Scope of Study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narrower in scope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Can cover a broader range of topics or delve deeper into a specific area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346390"/>
                  </a:ext>
                </a:extLst>
              </a:tr>
              <a:tr h="12770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Originality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Emphasis on learning research skills and techniques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Requires original contributions to the field of study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485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092686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83877-05BD-BE51-193E-28A4D63F54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658E6E4-999F-39EF-606B-99271012093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A1C4F823-0F01-4142-7B4D-98B7ADDD66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D839FC9-FBA2-F8C3-5E25-6717A9A100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243925"/>
              </p:ext>
            </p:extLst>
          </p:nvPr>
        </p:nvGraphicFramePr>
        <p:xfrm>
          <a:off x="1519311" y="1136132"/>
          <a:ext cx="10129351" cy="5542964"/>
        </p:xfrm>
        <a:graphic>
          <a:graphicData uri="http://schemas.openxmlformats.org/drawingml/2006/table">
            <a:tbl>
              <a:tblPr firstRow="1" firstCol="1" bandRow="1"/>
              <a:tblGrid>
                <a:gridCol w="1409245">
                  <a:extLst>
                    <a:ext uri="{9D8B030D-6E8A-4147-A177-3AD203B41FA5}">
                      <a16:colId xmlns:a16="http://schemas.microsoft.com/office/drawing/2014/main" val="1892197877"/>
                    </a:ext>
                  </a:extLst>
                </a:gridCol>
                <a:gridCol w="4269858">
                  <a:extLst>
                    <a:ext uri="{9D8B030D-6E8A-4147-A177-3AD203B41FA5}">
                      <a16:colId xmlns:a16="http://schemas.microsoft.com/office/drawing/2014/main" val="2417751134"/>
                    </a:ext>
                  </a:extLst>
                </a:gridCol>
                <a:gridCol w="4450248">
                  <a:extLst>
                    <a:ext uri="{9D8B030D-6E8A-4147-A177-3AD203B41FA5}">
                      <a16:colId xmlns:a16="http://schemas.microsoft.com/office/drawing/2014/main" val="2511965037"/>
                    </a:ext>
                  </a:extLst>
                </a:gridCol>
              </a:tblGrid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Undergraduate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Graduate Thesis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743472"/>
                  </a:ext>
                </a:extLst>
              </a:tr>
              <a:tr h="16564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Length of Project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Generally shorter in length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Longer and more comprehensive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434499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include a new idea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May include original research or new contribution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0141155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Does not usually evaluate every assignment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evaluates each assignment thoroughly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50278"/>
                  </a:ext>
                </a:extLst>
              </a:tr>
              <a:tr h="97161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Duration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two semesters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en-US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Typically completed over one semester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858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840615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C3289B8-2CAC-4E36-B27C-DCFB5F3C09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827303"/>
              </p:ext>
            </p:extLst>
          </p:nvPr>
        </p:nvGraphicFramePr>
        <p:xfrm>
          <a:off x="736492" y="896945"/>
          <a:ext cx="10862473" cy="5776189"/>
        </p:xfrm>
        <a:graphic>
          <a:graphicData uri="http://schemas.openxmlformats.org/drawingml/2006/table">
            <a:tbl>
              <a:tblPr rtl="1" firstRow="1" firstCol="1" bandRow="1"/>
              <a:tblGrid>
                <a:gridCol w="2968582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968582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9253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1003696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المستوى الأكاديمي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درجة البكالوريوس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برنامج الماجستير أو الدكتوراه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029464"/>
                  </a:ext>
                </a:extLst>
              </a:tr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نطاق الدراسة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 ما تكون أضيق في النطاق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يمكن أن تغطي نطاقًا أوسع من المواضيع أو تتعمق في منطقة معينة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954326"/>
                  </a:ext>
                </a:extLst>
              </a:tr>
              <a:tr h="159083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الأصالة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التركيز على تعلم مهارات وتقنيات البحث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يتطلب مساهمات أصلية في مجال الدراسة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817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09167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885CE-A123-C0CE-0D34-11069F4A7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D4437209-87B2-04FE-8523-A3304F0AFC1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E7E2480-431C-9B1F-A4CD-3230540E6C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5A0B9C9-1C70-5E68-C3F7-DB55C82EB9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1311742"/>
              </p:ext>
            </p:extLst>
          </p:nvPr>
        </p:nvGraphicFramePr>
        <p:xfrm>
          <a:off x="736492" y="896945"/>
          <a:ext cx="10862473" cy="5702639"/>
        </p:xfrm>
        <a:graphic>
          <a:graphicData uri="http://schemas.openxmlformats.org/drawingml/2006/table">
            <a:tbl>
              <a:tblPr rtl="1" firstRow="1" firstCol="1" bandRow="1"/>
              <a:tblGrid>
                <a:gridCol w="2968582">
                  <a:extLst>
                    <a:ext uri="{9D8B030D-6E8A-4147-A177-3AD203B41FA5}">
                      <a16:colId xmlns:a16="http://schemas.microsoft.com/office/drawing/2014/main" val="2673765868"/>
                    </a:ext>
                  </a:extLst>
                </a:gridCol>
                <a:gridCol w="2968582">
                  <a:extLst>
                    <a:ext uri="{9D8B030D-6E8A-4147-A177-3AD203B41FA5}">
                      <a16:colId xmlns:a16="http://schemas.microsoft.com/office/drawing/2014/main" val="2625710485"/>
                    </a:ext>
                  </a:extLst>
                </a:gridCol>
                <a:gridCol w="4925309">
                  <a:extLst>
                    <a:ext uri="{9D8B030D-6E8A-4147-A177-3AD203B41FA5}">
                      <a16:colId xmlns:a16="http://schemas.microsoft.com/office/drawing/2014/main" val="587008092"/>
                    </a:ext>
                  </a:extLst>
                </a:gridCol>
              </a:tblGrid>
              <a:tr h="1464928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المعايير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للبكالريوس</a:t>
                      </a:r>
                      <a:endParaRPr lang="en-US" sz="18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223344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مشروع بحث التخرج للماجستير والدكتوراة</a:t>
                      </a:r>
                      <a:endParaRPr lang="en-US" sz="18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E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550554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طول المشروع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عموما أقصر في الطول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أطول وأشمل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031470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الفكرة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يتضمن فكرة جديدة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قد يتضمن بحثًا أصليًا أو مساهمة جديدة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791113"/>
                  </a:ext>
                </a:extLst>
              </a:tr>
              <a:tr h="924261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التقييم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لا يتم عادةً بتقييم كل مهمة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عادةً ما يتم بتقييم كل مهمة بدقة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57618"/>
                  </a:ext>
                </a:extLst>
              </a:tr>
              <a:tr h="1464928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SA" sz="1800" b="1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الفترة الزمنية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تكتمل عادةً خلال فصل دراسي واحد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1875"/>
                        </a:spcBef>
                        <a:spcAft>
                          <a:spcPts val="1875"/>
                        </a:spcAft>
                      </a:pPr>
                      <a:r>
                        <a:rPr lang="ar-EG" sz="1600" dirty="0">
                          <a:solidFill>
                            <a:srgbClr val="333333"/>
                          </a:solidFill>
                          <a:effectLst/>
                          <a:latin typeface="Inter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قد تستغرق سنوات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76200" marR="76200" marT="76200" marB="76200" anchor="ctr">
                    <a:lnL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2334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32915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567260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79"/>
            <a:ext cx="5904696" cy="5321173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33855" y="2916499"/>
            <a:ext cx="4533120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79FF91-6453-4DB0-A3C6-D83B66A9B7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E5A72C2-678F-4B2E-A102-605AAAFBF9F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1424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7187" y="1719810"/>
            <a:ext cx="11677625" cy="49385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756581"/>
            <a:ext cx="114453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 Project Structure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Introduction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Literature Review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Research Methodology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Statistical Analysis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Findings` Discussion and Conclusion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27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C70ED8-3B78-42A5-8CB7-C9C3E74147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8A162BC8-1A04-405F-9FF5-6D4666786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946A0EE-4A75-4738-98A5-163C567AF2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5285343"/>
              </p:ext>
            </p:extLst>
          </p:nvPr>
        </p:nvGraphicFramePr>
        <p:xfrm>
          <a:off x="2322285" y="1136132"/>
          <a:ext cx="9395950" cy="5616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631882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200" y="1545192"/>
            <a:ext cx="11564730" cy="51040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هيكل المشروع المقترح:</a:t>
            </a:r>
          </a:p>
          <a:p>
            <a:pPr algn="just" rtl="1"/>
            <a:endParaRPr lang="ar-EG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الأول: الأطار العام للدراسة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الثاني: الأطار النظري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الثالث: منهجية البحث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الرابع: التحليل الإحصائي</a:t>
            </a:r>
          </a:p>
          <a:p>
            <a:pPr algn="just" rtl="1"/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الفصل الخامس: المناقشة والخاتمة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268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59CFA23-B991-410A-ABA6-35FA7E0C353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4495BEF-BAA5-4B93-AC6D-17761A2B60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FEF8EEA-C589-42C9-B52D-7370DE6615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8118769"/>
              </p:ext>
            </p:extLst>
          </p:nvPr>
        </p:nvGraphicFramePr>
        <p:xfrm>
          <a:off x="2433711" y="1051787"/>
          <a:ext cx="9304402" cy="56074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13736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5582478" cy="5251598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598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65170"/>
      </p:ext>
    </p:extLst>
  </p:cSld>
  <p:clrMapOvr>
    <a:masterClrMapping/>
  </p:clrMapOvr>
  <p:transition spd="slow" advTm="1879748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03199" y="1545191"/>
            <a:ext cx="11677625" cy="51579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203199" y="1919283"/>
            <a:ext cx="116776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Click on "References" tab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Select "Table of Contents"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style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Update table if needed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439589" y="609720"/>
            <a:ext cx="5939382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Creating a Table of Contents in Word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937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369" y="1294195"/>
            <a:ext cx="11355073" cy="5305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67617" y="1801162"/>
            <a:ext cx="93690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انقر فوق علامة التبويب "المراجع".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حدد "جدول المحتويات"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اختر النمط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تحديث الجدول إذا لزم الأمر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BB3659A-3654-4B75-99A7-F64A3BD665C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E4F45CF-2903-42B1-8C14-7C6EDF296D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F5434CA-6E31-4309-AFF2-45C1BDAED918}"/>
              </a:ext>
            </a:extLst>
          </p:cNvPr>
          <p:cNvSpPr/>
          <p:nvPr/>
        </p:nvSpPr>
        <p:spPr>
          <a:xfrm>
            <a:off x="3847443" y="729939"/>
            <a:ext cx="4009431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rtl="1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إنشاء جدول محتويات في الوورد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9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0CD84-3C95-B559-1F51-289A8154D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D2E0AA-010F-3497-AF9D-533594A80F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384" y="904460"/>
            <a:ext cx="11258492" cy="583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879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91A70A-3C58-F80D-22D8-82DA2C7441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64" y="1013790"/>
            <a:ext cx="11103072" cy="584420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6F590A35-7A3E-3341-4EC6-B4A72F3698F5}"/>
                  </a:ext>
                </a:extLst>
              </p14:cNvPr>
              <p14:cNvContentPartPr/>
              <p14:nvPr/>
            </p14:nvContentPartPr>
            <p14:xfrm>
              <a:off x="3584275" y="1374824"/>
              <a:ext cx="834840" cy="384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6F590A35-7A3E-3341-4EC6-B4A72F3698F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78155" y="1368344"/>
                <a:ext cx="847080" cy="39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FAB63D89-1787-FF6B-AC55-A5267C91D529}"/>
                  </a:ext>
                </a:extLst>
              </p14:cNvPr>
              <p14:cNvContentPartPr/>
              <p14:nvPr/>
            </p14:nvContentPartPr>
            <p14:xfrm>
              <a:off x="2712788" y="1838692"/>
              <a:ext cx="1183320" cy="180900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FAB63D89-1787-FF6B-AC55-A5267C91D52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06668" y="1832572"/>
                <a:ext cx="1195560" cy="1821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2155CCCE-CAFE-DAD6-1D05-509EF4DE3964}"/>
                  </a:ext>
                </a:extLst>
              </p14:cNvPr>
              <p14:cNvContentPartPr/>
              <p14:nvPr/>
            </p14:nvContentPartPr>
            <p14:xfrm>
              <a:off x="3846068" y="1808452"/>
              <a:ext cx="138240" cy="835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2155CCCE-CAFE-DAD6-1D05-509EF4DE396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839948" y="1802332"/>
                <a:ext cx="150480" cy="9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7308E46-DF01-3A71-3D4E-21D1F23A938B}"/>
                  </a:ext>
                </a:extLst>
              </p14:cNvPr>
              <p14:cNvContentPartPr/>
              <p14:nvPr/>
            </p14:nvContentPartPr>
            <p14:xfrm>
              <a:off x="3359348" y="4064932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7308E46-DF01-3A71-3D4E-21D1F23A938B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353228" y="4058812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84056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484060-4565-A5F9-AE72-64F5EF11F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62" y="914400"/>
            <a:ext cx="11532475" cy="59436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067A5E9-D876-8A1D-CF47-D7919AFC3CD8}"/>
                  </a:ext>
                </a:extLst>
              </p14:cNvPr>
              <p14:cNvContentPartPr/>
              <p14:nvPr/>
            </p14:nvContentPartPr>
            <p14:xfrm>
              <a:off x="371275" y="1558784"/>
              <a:ext cx="772200" cy="8740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067A5E9-D876-8A1D-CF47-D7919AFC3CD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5155" y="1552664"/>
                <a:ext cx="784440" cy="88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831F8AA-3C15-4D2C-1BF8-A94FBF90497B}"/>
                  </a:ext>
                </a:extLst>
              </p14:cNvPr>
              <p14:cNvContentPartPr/>
              <p14:nvPr/>
            </p14:nvContentPartPr>
            <p14:xfrm>
              <a:off x="935035" y="2420984"/>
              <a:ext cx="353880" cy="11012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831F8AA-3C15-4D2C-1BF8-A94FBF90497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28921" y="2414864"/>
                <a:ext cx="366108" cy="111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B5EA9B7-29F2-7CFD-832E-7F46135A8006}"/>
                  </a:ext>
                </a:extLst>
              </p14:cNvPr>
              <p14:cNvContentPartPr/>
              <p14:nvPr/>
            </p14:nvContentPartPr>
            <p14:xfrm>
              <a:off x="932948" y="2415052"/>
              <a:ext cx="110880" cy="1375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B5EA9B7-29F2-7CFD-832E-7F46135A800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26828" y="2408932"/>
                <a:ext cx="123120" cy="149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781718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E6ADE4B-4907-B491-9F99-1C949F1A910E}"/>
                  </a:ext>
                </a:extLst>
              </p14:cNvPr>
              <p14:cNvContentPartPr/>
              <p14:nvPr/>
            </p14:nvContentPartPr>
            <p14:xfrm>
              <a:off x="7245188" y="2345572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E6ADE4B-4907-B491-9F99-1C949F1A910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239068" y="2339452"/>
                <a:ext cx="12600" cy="126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C05F6F5A-937F-327F-7DD9-A08583DF3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74" y="1049482"/>
            <a:ext cx="11081852" cy="580851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4B8AE8D-4113-0080-A3C7-94DF67F2F049}"/>
                  </a:ext>
                </a:extLst>
              </p14:cNvPr>
              <p14:cNvContentPartPr/>
              <p14:nvPr/>
            </p14:nvContentPartPr>
            <p14:xfrm>
              <a:off x="4582915" y="3738224"/>
              <a:ext cx="1621080" cy="4701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4B8AE8D-4113-0080-A3C7-94DF67F2F04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76795" y="3732104"/>
                <a:ext cx="1633320" cy="482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8421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7536EB-A796-D701-A0AB-27C94B1A3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61" y="1063486"/>
            <a:ext cx="11052313" cy="56854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4184BE1-8E33-B54E-151F-67503F46C5B2}"/>
                  </a:ext>
                </a:extLst>
              </p14:cNvPr>
              <p14:cNvContentPartPr/>
              <p14:nvPr/>
            </p14:nvContentPartPr>
            <p14:xfrm>
              <a:off x="5545988" y="771104"/>
              <a:ext cx="1928880" cy="4816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4184BE1-8E33-B54E-151F-67503F46C5B2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539868" y="764984"/>
                <a:ext cx="1941120" cy="49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4C9D27F-426B-2226-2834-09A1DE254AC3}"/>
                  </a:ext>
                </a:extLst>
              </p14:cNvPr>
              <p14:cNvContentPartPr/>
              <p14:nvPr/>
            </p14:nvContentPartPr>
            <p14:xfrm>
              <a:off x="5554988" y="1192664"/>
              <a:ext cx="110160" cy="1224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4C9D27F-426B-2226-2834-09A1DE254AC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48868" y="1186544"/>
                <a:ext cx="122400" cy="134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266687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FEA9A7-1921-1BC7-C720-45A4CEEDC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11" y="1379533"/>
            <a:ext cx="12047989" cy="536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706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01EFAE-0D21-E73B-06DF-08A35A37E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7651" y="1253330"/>
            <a:ext cx="10899913" cy="542576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ar-EG" b="1" dirty="0"/>
              <a:t>جدول المحتويات</a:t>
            </a:r>
            <a:r>
              <a:rPr lang="ar-EG" dirty="0"/>
              <a:t> هو عنصر أساسي في أي </a:t>
            </a:r>
            <a:r>
              <a:rPr lang="ar-EG" b="1" dirty="0"/>
              <a:t>بحث أكاديمي</a:t>
            </a:r>
            <a:r>
              <a:rPr lang="ar-EG" dirty="0"/>
              <a:t> أو </a:t>
            </a:r>
            <a:r>
              <a:rPr lang="ar-EG" b="1" dirty="0"/>
              <a:t>رسالة علمية</a:t>
            </a:r>
            <a:r>
              <a:rPr lang="ar-EG" dirty="0"/>
              <a:t>، حيث يوفر للقارئ </a:t>
            </a:r>
            <a:r>
              <a:rPr lang="ar-EG" b="1" dirty="0"/>
              <a:t>نظرة شاملة</a:t>
            </a:r>
            <a:r>
              <a:rPr lang="ar-EG" dirty="0"/>
              <a:t> على هيكل البحث، مما يسهل عملية الوصول إلى المعلومات بسرعة وكفاءة. وتكمن أهميته في النقاط التالية: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توفير التنظيم والوضوح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يساعد في تنظيم محتويات البحث بشكل منطقي، مما يسهل على القارئ التنقل بين الفصول والمباحث بسهولة.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تسهيل الوصول إلى المعلومات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يمكن للقارئ العثور بسرعة على القسم أو الفصل الذي يحتاج إليه دون الحاجة إلى قراءة البحث بأكمله.</a:t>
            </a:r>
          </a:p>
          <a:p>
            <a:pPr algn="r" rtl="1">
              <a:buFont typeface="+mj-lt"/>
              <a:buAutoNum type="arabicPeriod"/>
            </a:pPr>
            <a:r>
              <a:rPr lang="ar-EG" b="1" dirty="0"/>
              <a:t>تحسين تجربة القارئ</a:t>
            </a:r>
            <a:endParaRPr lang="ar-EG" dirty="0"/>
          </a:p>
          <a:p>
            <a:pPr marL="457200" lvl="1" indent="0" algn="r" rtl="1">
              <a:buNone/>
            </a:pPr>
            <a:r>
              <a:rPr lang="ar-EG" dirty="0"/>
              <a:t>يجنب القارئ الضياع بين الصفحات، خاصة في الأبحاث الطويلة أو الرسائل العلمية التي تحتوي على العديد من الفصول والجداول والملاحق.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5118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4C57F5C0-70E5-F835-5896-FE6D4C7FEF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70449" y="2389312"/>
            <a:ext cx="11657428" cy="426470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ar-EG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ar-SA" alt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إبراز التسلسل المنطقي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يعكس الهيكل المنهجي للبحث، مما يساعد على فهم تدفق المعلومات وكيفية ربط الأجزاء ببعضها البعض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ar-EG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5.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أداة للمراجعة والتدقيق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يمكن للباحث استخدامه لمراجعة البحث والتأكد من أن جميع الفصول والعناوين الفرعية متسقة ومترابطة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ar-EG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6.</a:t>
            </a: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المساعدة في التنسيق الأكاديمي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marR="0" lvl="1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ar-SA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تلتزم العديد من الجامعات والمجلات الأكاديمية بمعايير تنسيق معينة، ويعد جدول المحتويات جزءًا أساسيًا من هذه المعايير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SA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باختصار، جدول المحتويات ليس مجرد قائمة بالعناوين، بل هو خريطة إرشادية تسهل على القارئ فهم البحث والوصول إلى المعلومات المطلوبة بسرعة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41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79"/>
            <a:ext cx="5811078" cy="5271477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909895" y="2835504"/>
            <a:ext cx="4955591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Read a Paper</a:t>
            </a:r>
          </a:p>
          <a:p>
            <a:pPr algn="ctr" rtl="1">
              <a:lnSpc>
                <a:spcPct val="120000"/>
              </a:lnSpc>
            </a:pPr>
            <a:r>
              <a:rPr lang="ar-EG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كيف تقرأ بحث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32B1285-824F-4F96-81A2-450B66B01A5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B437A948-42FC-4A97-B121-DD8301EE87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23661"/>
      </p:ext>
    </p:extLst>
  </p:cSld>
  <p:clrMapOvr>
    <a:masterClrMapping/>
  </p:clrMapOvr>
  <p:transition spd="slow" advTm="1834887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092177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977780" y="2605447"/>
            <a:ext cx="96763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pass is a quick scan to get a bird’s-eye view of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paper.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also decide whether you need to do any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passes.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should take about five to ten minutes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413582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8E22DC-E8A6-5BB5-1213-C29320B0C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BBF02BB-1A68-82E2-EFAF-767D9462149E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271F34-812E-CFE5-3917-02F3E12155D0}"/>
              </a:ext>
            </a:extLst>
          </p:cNvPr>
          <p:cNvSpPr/>
          <p:nvPr/>
        </p:nvSpPr>
        <p:spPr>
          <a:xfrm>
            <a:off x="705570" y="1674091"/>
            <a:ext cx="11092177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DF15D65-5B93-0374-EFC2-3633F91A1C16}"/>
              </a:ext>
            </a:extLst>
          </p:cNvPr>
          <p:cNvSpPr txBox="1"/>
          <p:nvPr/>
        </p:nvSpPr>
        <p:spPr>
          <a:xfrm>
            <a:off x="705570" y="2582614"/>
            <a:ext cx="96763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الأولى: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الأولى عبارة عن مسح سريع للحصول على رؤية شاملة للورقة.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يمكنك أيضًا أن تقرر ما إذا كنت بحاجة إلى إجراء المزيد من التمريرات.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يجب أن يستغرق هذا المرور حوالي خمس إلى عشر دقائق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3698C-5520-BD91-3179-6A53038DF4C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F67990D2-3968-724F-8956-BAA5B20D3D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887396-3C83-259B-4EBC-C27019FCF6B4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30723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EAC4B4-F3E7-A129-BA86-C6BA1EEBAB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1BC8482-FF39-B83B-0CDD-B6FC0DFA8E4B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5236B7-459F-6F79-1CF6-1847D2484F08}"/>
              </a:ext>
            </a:extLst>
          </p:cNvPr>
          <p:cNvSpPr/>
          <p:nvPr/>
        </p:nvSpPr>
        <p:spPr>
          <a:xfrm>
            <a:off x="705570" y="1674091"/>
            <a:ext cx="11131934" cy="4952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D5B8B6C-BD46-CC76-E11B-E50AF2609FF1}"/>
              </a:ext>
            </a:extLst>
          </p:cNvPr>
          <p:cNvSpPr txBox="1"/>
          <p:nvPr/>
        </p:nvSpPr>
        <p:spPr>
          <a:xfrm>
            <a:off x="1293123" y="2615583"/>
            <a:ext cx="98056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second pass, read the paper with greater care,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 details such as proofs. 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helps to jot down the key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points, or to make comments in the margins, as you read.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0F6F9A-B532-2481-96EB-0A407294A9C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3EC94296-C525-374B-7A50-D45E387726F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060CE0-6891-BDC5-BCED-2915E2FEA8C9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6866797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131934" cy="49523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82857" y="2736502"/>
            <a:ext cx="98056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الثانية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في التمريرة الثانية، اقرأ الورقة بعناية أكبر، لكن تجاهل التفاصيل مثل البراهين.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المفيد تدوين النقاط الرئيسية، أو تقديم تعليقات على الهوامش، أثناء القراءة.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1382891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0" y="1674091"/>
            <a:ext cx="11042481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42796" y="1859504"/>
            <a:ext cx="96627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third pass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fully understand a paper, particularly if you are reviewer, requires a third pass.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key to the third pass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to attempt to virtually re-implement the paper: that is,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making the same assumptions as the authors, re-create the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comparing this re-creation with the actual paper,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easily identify not only a paper’s innovations, but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its hidden failings and assumptions.</a:t>
            </a:r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pass requires great attention to details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20509598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05571" y="1674091"/>
            <a:ext cx="10962968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28928" y="2181057"/>
            <a:ext cx="96627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التمريرة الثالثة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لفهم الورقة بشكل كامل، خاصة إذا كنت مراجعًا، يتطلب الأمر تمريرة ثالثة.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المفتاح للمرور الثالث هو محاولة إعادة تنفيذ الورقة فعليًا: أي، وضع نفس الافتراضات التي طرحها المؤلفون، وإعادة إنشاء العمل.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ومن خلال مقارنة عملية إعادة الإنشاء هذه مع الورقة الفعلية، يمكنك بسهولة التعرف ليس فقط على ابتكارات الورقة البحثية، ولكن أيضًا على إخفاقاتها وافتراضاتها الخفية.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يتطلب هذا المرور اهتمامًا كبيرًا بالتفاصيل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186E9A1-C8CF-490D-BBC8-0B61120B7C6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6B50B8F5-A9E5-4885-B878-EAFDA23117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BFF8CBC-4AFB-4B50-AFD1-B0E90FE56F35}"/>
              </a:ext>
            </a:extLst>
          </p:cNvPr>
          <p:cNvSpPr/>
          <p:nvPr/>
        </p:nvSpPr>
        <p:spPr>
          <a:xfrm>
            <a:off x="3729732" y="609720"/>
            <a:ext cx="535909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THREE-PASS APPROACH</a:t>
            </a:r>
          </a:p>
        </p:txBody>
      </p:sp>
    </p:spTree>
    <p:extLst>
      <p:ext uri="{BB962C8B-B14F-4D97-AF65-F5344CB8AC3E}">
        <p14:creationId xmlns:p14="http://schemas.microsoft.com/office/powerpoint/2010/main" val="32546643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FBBDB-E24F-A4EB-AFF4-3A5668600E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2F75E19-8CFC-61E2-232A-DE5B76C5F05D}"/>
              </a:ext>
            </a:extLst>
          </p:cNvPr>
          <p:cNvSpPr/>
          <p:nvPr/>
        </p:nvSpPr>
        <p:spPr>
          <a:xfrm>
            <a:off x="-1" y="1212844"/>
            <a:ext cx="3740187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D7E0EC-11BB-C10B-651F-F94B5111309D}"/>
              </a:ext>
            </a:extLst>
          </p:cNvPr>
          <p:cNvSpPr/>
          <p:nvPr/>
        </p:nvSpPr>
        <p:spPr>
          <a:xfrm>
            <a:off x="705571" y="1674091"/>
            <a:ext cx="10962968" cy="5074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4A1835-1372-9E6B-AF55-BB0D648E9D9E}"/>
              </a:ext>
            </a:extLst>
          </p:cNvPr>
          <p:cNvSpPr txBox="1"/>
          <p:nvPr/>
        </p:nvSpPr>
        <p:spPr>
          <a:xfrm>
            <a:off x="1577921" y="2534836"/>
            <a:ext cx="9662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أثناء مراجعة المشاريع التي تم تسليمها ، وجدت بعض الملاحظات:</a:t>
            </a:r>
          </a:p>
          <a:p>
            <a:pPr algn="just" rtl="1"/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 rtl="1">
              <a:buFontTx/>
              <a:buChar char="-"/>
            </a:pP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بعض المشاريع لا تلتزم بالنموذج المخصص لكتابة المشروع.</a:t>
            </a:r>
          </a:p>
          <a:p>
            <a:pPr marL="342900" indent="-342900" algn="just" rtl="1">
              <a:buFontTx/>
              <a:buChar char="-"/>
            </a:pP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بعض المشاريع لا تلتزم بتنسيق المراجع كما تم شرحه في المحاضرات السابقة.</a:t>
            </a:r>
          </a:p>
          <a:p>
            <a:pPr marL="342900" indent="-342900" algn="just" rtl="1">
              <a:buFontTx/>
              <a:buChar char="-"/>
            </a:pPr>
            <a:endParaRPr lang="ar-EG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يرجى التحسين في التسليمات القادمة.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203638-BA97-CC95-8F41-2AA33F13A4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51DB42D8-7137-3DFF-9B04-0FA1CD0106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5E40B57-7979-EB38-E685-A28A5ADA9E6C}"/>
              </a:ext>
            </a:extLst>
          </p:cNvPr>
          <p:cNvSpPr/>
          <p:nvPr/>
        </p:nvSpPr>
        <p:spPr>
          <a:xfrm>
            <a:off x="5799178" y="609720"/>
            <a:ext cx="1220206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ar-EG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ملاحظات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200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FEC7E8-D38B-425E-87A0-47F3B640AB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022083-DB78-42C1-B1DC-0ABEBC620E1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F6747B99-9E1E-4312-A303-79B46F6C91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2599</TotalTime>
  <Words>1031</Words>
  <Application>Microsoft Office PowerPoint</Application>
  <PresentationFormat>Widescreen</PresentationFormat>
  <Paragraphs>269</Paragraphs>
  <Slides>32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32</vt:i4>
      </vt:variant>
    </vt:vector>
  </HeadingPairs>
  <TitlesOfParts>
    <vt:vector size="45" baseType="lpstr">
      <vt:lpstr>Arial</vt:lpstr>
      <vt:lpstr>Arvo</vt:lpstr>
      <vt:lpstr>Calibri</vt:lpstr>
      <vt:lpstr>Calibri Light</vt:lpstr>
      <vt:lpstr>Cambria</vt:lpstr>
      <vt:lpstr>Inter</vt:lpstr>
      <vt:lpstr>Roboto Light</vt:lpstr>
      <vt:lpstr>Times New Roman</vt:lpstr>
      <vt:lpstr>Wingdings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Rana Ali Anwar Metwally</cp:lastModifiedBy>
  <cp:revision>326</cp:revision>
  <dcterms:created xsi:type="dcterms:W3CDTF">2023-04-29T09:08:23Z</dcterms:created>
  <dcterms:modified xsi:type="dcterms:W3CDTF">2025-03-14T00:23:54Z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