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6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7DFAC-38D4-ABA2-ECFD-C0D8B627A3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F006B1-F850-9C1D-9D8C-BC43904C8A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02E2BC-C67E-B57C-506F-5A129F416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9E078-4C7B-4844-B69A-82495FE94F61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B30A1E-96C3-7C6B-E402-038437B27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7CDD8F-2BA8-FBBC-4CC4-C30728715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2AEE-6006-408A-B7C3-7167019E02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696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F7C93-DE62-06F0-4B8A-6AC7D1C1D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C9677-00AA-0314-2B08-81DE3C2E43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AC585E-EE8C-F744-0544-A1FEFA905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9E078-4C7B-4844-B69A-82495FE94F61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B0A90C-B15C-903A-BDF3-FCD808FFC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F1B5F4-42C7-41C0-029C-D5A39E8E5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2AEE-6006-408A-B7C3-7167019E02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891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4F685-22FD-7446-B2D7-0F9935E0F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F0566C-9AB5-51B5-13B3-F3C8C1B459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FDE1F7-B4C5-D54F-08CA-20374852C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9E078-4C7B-4844-B69A-82495FE94F61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544FF5-865C-F772-8A72-82B8BA96F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D995A-1B23-1B13-2964-EA150D8F1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2AEE-6006-408A-B7C3-7167019E02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518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316A7-E0BB-D630-5524-D77EDCE9B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526B01-0B81-227A-9E15-E5EA5C27EE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023F1E-6A73-9652-C9CA-2D9157B9D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ED0E5B-2A83-318E-ACC9-8881EA154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9E078-4C7B-4844-B69A-82495FE94F61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91963E-91CE-EB79-1036-FCB4B0A9F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DC7942-DA8D-036A-D0CD-21645F8B0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2AEE-6006-408A-B7C3-7167019E02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144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D8719-E8AE-636A-A788-05E7A867C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0B542E-EA3A-D9D1-822D-99C11DD4D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B3E0D1-4F32-8F90-3001-E4E4750958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DD2658-1679-4356-9CF6-8EE7D056AB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7DDE78-6114-F69F-BE42-376BEADBF1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E29CCF-E57D-6FF7-DD61-C6AF39D8C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9E078-4C7B-4844-B69A-82495FE94F61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35128A-A3CA-05A5-0341-5462129FF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8840C0-1B57-9D38-B630-1F646D373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2AEE-6006-408A-B7C3-7167019E02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370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D16FC-E34D-D7E8-1D05-575CD97A0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1FB105-4EFD-5AB4-E085-9483EEDBC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9E078-4C7B-4844-B69A-82495FE94F61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009627-604E-3E50-A858-C54B1D68C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534A60-AE8F-6BEA-E4E5-34093EC05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2AEE-6006-408A-B7C3-7167019E02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394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13E6A6-060C-43A4-F9B2-A58FF0099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9E078-4C7B-4844-B69A-82495FE94F61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E5E8E3-959C-FB56-EB56-F6F2BBEB8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BC55B5-7085-A55E-F31F-516FB629E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2AEE-6006-408A-B7C3-7167019E02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889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C1333-FA5B-2AE0-E51A-4BA7206F9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ED693F-B592-B971-4B18-A82A4E3C51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016F86-1B69-D279-C482-2D748EC65A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A8CF0D-5BA8-23A3-E1E8-828009FB5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9E078-4C7B-4844-B69A-82495FE94F61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5F7D35-3C14-C638-3736-1E4B6ED07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96CF70-8FD5-07FC-7B52-9E6244AEC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2AEE-6006-408A-B7C3-7167019E02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24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4DD9B-835A-628B-B547-4026DA65B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FC500E-C6F3-2F8F-79E6-AD669CC636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0604DA-C1AF-071B-FACD-96E7D7B6D4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7B311D-A7AD-2E7C-822C-FF20D2991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9E078-4C7B-4844-B69A-82495FE94F61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C83EBF-3902-B380-E44D-73EF50C96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0F890F-8E83-0C6D-9ECF-0F0F48736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2AEE-6006-408A-B7C3-7167019E02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7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720FE-8E85-F915-0230-C6A9F30BA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89D667-E1A4-605A-7F64-330F218FA8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3E1709-7F04-F5CA-9F1D-1EC020D41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9E078-4C7B-4844-B69A-82495FE94F61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1B1BF-0DAC-0ABB-A4D1-C2E96143B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519817-EB49-1041-BC47-5B708E610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2AEE-6006-408A-B7C3-7167019E02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763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7881CE-AA40-9D85-208E-7235E4A95D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DCD495-C84E-8891-C62B-3739F42EC9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B63867-73B4-4027-7867-D40896B7D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9E078-4C7B-4844-B69A-82495FE94F61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AE5E85-4978-8237-5FB8-141A99423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A1A703-1BFD-4967-578C-D9B13F1BA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52AEE-6006-408A-B7C3-7167019E02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887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1D1F32-5158-A0A0-1602-27EF5B66A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0FF6FD-CE0A-F5CA-BCF4-C831582059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1260EC-0B07-315C-5479-505A1705F6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3D9E078-4C7B-4844-B69A-82495FE94F61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78CD0-CAE6-BC8D-A100-E2E79F5FBC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17C5F-9FCB-58B5-9855-51E39C90DF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C52AEE-6006-408A-B7C3-7167019E02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3579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18993F02-E222-6BC0-34A7-8D6D26C3E7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793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78CBCF4C-4539-57EB-E6E6-64C3EFF7F6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391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FB5E7639-CE2D-71FB-9030-72F00E73C6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202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E6391CB3-8FEA-0754-C50A-D01FBABDE9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464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B04182E7-EA7C-EF3B-1E7B-20246A445A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984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0936AA20-3DE3-B24F-4EFF-3F4DD6D376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100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8FF6F888-6815-A0B3-810C-CA59239714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600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2D3696A4-A4A2-3F19-F74F-4FED6160A2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632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D8C6AA05-2E38-8312-D03D-FF76445B3F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778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300DFD6F-AA42-E2EC-C91A-A6D43CE5FC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679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5EB7FDC1-4755-9723-C061-0F8A47EBE0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606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565E652A-AFBF-556F-D499-885A4D1273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3561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565BE4AF-77DD-F160-5CC5-5DCF141EB3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9783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374F6D5-5771-CD19-9189-EF728D0444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418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E13F2E39-6ACF-3031-DD4A-4B4FA74396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056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6DB567E1-20C2-E97D-21A6-13A9691CAA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8802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712E2292-75B0-D0FD-7973-597E97AF7B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775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A8600FE6-3601-A602-7EFD-45BF9B5BBF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4981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CE5B2E4F-85EE-FBC2-E758-DF1F8E8575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4861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C632657B-83DB-CEEA-9720-5AC40652A6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1497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E1387D94-60EA-5866-20E6-FA463152E5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1120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0278DA82-15B8-2711-D91D-F7E2B61A18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3335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8429EC94-85E6-0D2C-27A4-03D0B8C980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6511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2C9145A2-DC8B-A302-B505-6FE5717120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5851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45AB3B91-D8CE-7CBB-26B2-BFB43C1ABA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9437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D65066BB-38E2-0529-0A3D-05194B00F8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6697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FC4DDF2C-93F2-1B66-42A6-4C20307D0A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3575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88855190-64BA-7073-3467-C70CB49FF4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1737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318C1E21-40BC-8F37-EED2-5F339E55DA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2723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80503CA4-6618-1CA3-9D2A-7544637CE3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5304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F2FB9A15-DE2B-CFAA-929C-172B00D85A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7474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03627FFB-B57F-2807-9146-CE92938E5E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4505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24464D41-9337-F1AE-AB13-3799B8F8AA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4359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3DFC1163-B31D-AF43-6ACC-D1C343A055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5313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19CD445D-B2AD-57CD-F2C6-979FF085F4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8297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5718B491-5967-1FC1-5126-2D7491DF94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7825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B04043ED-F0BF-075F-5BD7-B64AF4B55E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991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E73BDF61-CCA9-4673-EF84-DB1405FC0E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7569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D034A364-B083-8338-05A6-134A41E6F7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138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4D25C5F8-5E1A-4AD0-C665-591DB15295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6545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5DA9A0BC-C0FD-C494-1CFB-65D1B636AA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249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Mostafa</dc:creator>
  <cp:lastModifiedBy>Sherif Mostafa</cp:lastModifiedBy>
  <cp:revision>1</cp:revision>
  <dcterms:created xsi:type="dcterms:W3CDTF">2025-03-04T16:41:12Z</dcterms:created>
  <dcterms:modified xsi:type="dcterms:W3CDTF">2025-03-04T16:42:01Z</dcterms:modified>
</cp:coreProperties>
</file>