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4ACFC-0D5E-B907-45CE-BEE2558400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ECA474-4F92-9E85-2F57-0267B7F8D7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2643C-1DDA-1230-CEE4-8250106DB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99AD01-AA27-31E0-1093-1C46BA0F5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648135-F79D-3748-D980-3E7395F68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370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72E75-3DDF-C2F7-5193-5C4626B0D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B309AC-EB92-A509-2C69-816FF2F681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8C49F5-FA82-0060-F637-0880AA58F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314BE7-AE07-ABF7-7830-0FB637C23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5C2F10-12F1-EE2B-7B5A-7BA29D47B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589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89D64-CB73-55D2-7217-C80E6BDD9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8C1DCF-7999-4A2D-4F2C-C796EF8EA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173B86-46FF-3B92-84C9-EDF1E1049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7DA57-FECD-6DE5-08A0-2AED03BE5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FDC6A-59F3-AA99-75B9-8883B7877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412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5DE9B-A950-3B8F-1F73-690AC8EB0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B7F7C5-CC58-16B8-FE87-7C62857B7F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959E2F-5522-3677-956B-C5F2F4805F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097B92-7F80-340E-4DDD-428F81109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C080D5-5D5A-6FDC-9457-7E4B5F0BD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E82B34-DFAE-6611-A331-A61280310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339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EF347-15F5-2C76-0B97-380CA0793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859880-1BE2-7022-222E-CD73FAF77A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260527-17D8-65C2-9DF6-D39744291E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7C1656-4A8F-6CB5-2A32-CC07F9D5D5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6C6A27-4A3C-7321-C56A-A8B9CCD486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1EB669-1361-35AC-6CCC-2D43F23E4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24A206-F000-D092-C825-AAAF7556F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E0201F-6350-36CB-F76C-67E3B35AC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317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FC789-AEAF-D222-709C-F940E7444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B6B9FA-E93C-B3C2-850C-EA430A0D3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B6C45F-15E3-8286-53CB-D83273379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EC0E26-3731-A947-C88D-3CBE29CBF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415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E05FF5-F59A-CAD9-6526-A5C3742E8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02E1E5-4306-2CC6-C05C-DC656CF34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E77B3-F439-25E7-EC2D-A372E0059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198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D5FE7-51B7-996C-B68D-28170BC47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6B85E1-C7F5-25A9-DDB9-2697131ECA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44A3D8-CFD9-631B-59A8-189A3490C7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D11FAF-785B-ADFD-1CEA-305C4742D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E8A00B-E8D9-F345-6866-3C0D0DBFF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EF7C00-427B-6920-7A84-DC41F895A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413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98B95-20D4-E9F5-63B9-319C88D3C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316509-E4DA-E729-A5DC-48114FE303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3BA715-634F-6618-E923-7B74F680F8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93FFC1-A4AE-CF26-8BDF-64E782480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0C6BFD-FFA8-E95D-FA6C-B57BAC8D3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0319CB-349F-7052-79B4-B8657998D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116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E9DB5-8D2F-44B7-F31B-974A50FA6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350F83-4E08-B7CB-EAC1-B22DE5C509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CB4C79-168A-1502-CE6E-CBD9D5F3F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CC77E-D29D-FF89-8357-13B121A9D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256036-4FBD-9989-45D0-C249DCB70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532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469902-65AF-2D29-E8C3-22902DB869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D0C40B-E30B-E2D8-8425-8B24F624C2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E19060-5DB4-D864-9D41-5885888BF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89BC21-45DA-94B0-85F1-29708E264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A0FD68-79F9-0F2E-2140-4391ACAA8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969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D338D3-96FA-A4A7-3DAB-5F6BE6D5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C822FF-8C2D-CBF6-73AD-E8092D76F0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2F2A4A-A1B7-9DF6-5F61-4481D6ED7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964A21-E1F7-4F51-9C84-E17F24C72F8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3E1A0-1A7D-F313-FBB6-9A944406F7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8E97C6-5E79-CABC-8AAF-01C0F5D88F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3A61EC-5F7A-4013-9699-490A593B43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6562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EE0D5A4D-5FB2-1000-C834-A96657DC8C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610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C11600C0-2664-CC62-1FE0-CEF66DF5A2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284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68977237-BB3F-D09A-90B0-04A0D6D030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175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A9ECB49-BC21-494F-22B6-338B6D8A59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779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4E86EED4-363E-F42F-301C-5A81B5E86E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191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8CE9ED64-D7DB-58F3-779D-A64639750E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042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178C8771-919E-5DE9-94D9-EC57AB9607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539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484B250-4B20-3865-6B2D-F8A7CF9F74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794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0BB778C3-D74E-03FE-E097-5F0E5A1355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84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F825619-7285-4DCD-6F2E-48E0EE5776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928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CBDBC469-CD05-B44E-D731-65745713A9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884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93A28A0C-0D65-44AE-90C1-ED065A42B1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2517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64B75256-AABD-0B9D-5BFA-5C5BFD77CB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2749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2D8565BA-6123-5AD5-8B81-0941EAE77B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4699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7ECF4A6-5965-5596-7EED-94D4855EDE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3857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1C3637ED-A6E7-F8B8-1938-6875741FB1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8234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254890A4-3A0B-FD0C-7DD3-8E21D5A01B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3474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AB49B5EF-A746-BBAE-4271-FF7909BDDC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2622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AB1A0569-D017-9D52-D27C-81F2FB91FB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8081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9AF7523D-B98C-A57A-44AB-67A0521420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724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B021F888-90E5-EE26-56D3-C42110A03B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4457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F5EE4745-98C7-F022-D9F6-10480F48AF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5614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39B9CEA-79B8-C084-B3A8-21E3255C73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2652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2FD629D9-3EB3-462D-C5DB-900C68631D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728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C564D0E8-52F4-AC57-1C94-12D6E9741A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1045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B902DF06-4EC1-DA23-46A3-D6EAA97CBF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2092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CD0EFD3B-2622-AF95-2831-A5E925AE3C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585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93A2FAD1-EA2C-3AC3-F54D-99C8E64A2D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466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366D0714-13C4-F494-4196-8235D26FD6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8023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005629D2-8500-2FE4-8616-43B607DB80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4805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CE18F4B5-C744-917F-EAE0-6FA44307B2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2515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A83A93E8-1DF1-6BDE-EE92-C4085B4AEE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1670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55A67476-34EB-4E48-FE90-CCD6D817B5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628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E15FF134-E332-6BFC-E12A-B68B541EA0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6606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4303419B-BC5E-C28A-A99D-F2E00EAE09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0650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56E18A8A-5154-D0CB-3647-CDE19809A9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2900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D0C32505-8CF5-0442-3FDE-0BEC27E896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8243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3A7FEFFA-0530-D801-94B9-9A765FDC4F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5000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C31C6D0B-B80F-224C-EEF0-EF3913F39C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102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13AA805A-74D4-49B3-B5D8-2F397A5FBA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722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EAA76FF4-513A-4EB9-EAD6-D83A7F22B5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3953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1DF1B1A8-B444-AC6B-659E-F22B05612A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0537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FBBAD3C1-72A0-B38B-00E0-386FC1EE71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85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189BBCC9-7944-D74D-5A5F-A4192C2682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7803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117E1C16-E966-AADF-2A80-1851F428F0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2260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0214337B-559B-AF45-C256-76377768F6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3658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61D4592D-CA1A-823E-44AB-713075F8B7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134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380E4632-21F8-9766-DE3C-504EAF63CC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28096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BEEE5FFF-A54F-E041-DC58-0AF57A1E4E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8875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A86D6C25-3BB1-5381-6599-976A14F230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94280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35E1597C-F9CE-91C5-A6EC-627F2EDCD1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76263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ADCA5BB9-9B6F-F165-E528-4057169A8E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90798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339732EA-BE67-6F83-BCDC-CE20CD3394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2984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2026-01-26T15:33:19Z</dcterms:created>
  <dcterms:modified xsi:type="dcterms:W3CDTF">2026-01-26T15:33:52Z</dcterms:modified>
</cp:coreProperties>
</file>