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514" r:id="rId6"/>
    <p:sldId id="540" r:id="rId7"/>
    <p:sldId id="313" r:id="rId8"/>
    <p:sldId id="271" r:id="rId9"/>
    <p:sldId id="276" r:id="rId10"/>
    <p:sldId id="256" r:id="rId11"/>
    <p:sldId id="496" r:id="rId12"/>
    <p:sldId id="497" r:id="rId13"/>
    <p:sldId id="515" r:id="rId14"/>
    <p:sldId id="541" r:id="rId15"/>
    <p:sldId id="542" r:id="rId16"/>
    <p:sldId id="549" r:id="rId17"/>
    <p:sldId id="557" r:id="rId18"/>
    <p:sldId id="516" r:id="rId19"/>
    <p:sldId id="551" r:id="rId20"/>
    <p:sldId id="558" r:id="rId21"/>
    <p:sldId id="559" r:id="rId22"/>
    <p:sldId id="501" r:id="rId23"/>
    <p:sldId id="500" r:id="rId24"/>
    <p:sldId id="543" r:id="rId25"/>
    <p:sldId id="544" r:id="rId26"/>
    <p:sldId id="503" r:id="rId27"/>
    <p:sldId id="502" r:id="rId28"/>
    <p:sldId id="506" r:id="rId29"/>
    <p:sldId id="518" r:id="rId30"/>
    <p:sldId id="508" r:id="rId31"/>
    <p:sldId id="505" r:id="rId32"/>
    <p:sldId id="519" r:id="rId33"/>
    <p:sldId id="507" r:id="rId34"/>
    <p:sldId id="499" r:id="rId35"/>
    <p:sldId id="509" r:id="rId36"/>
    <p:sldId id="545" r:id="rId37"/>
    <p:sldId id="520" r:id="rId38"/>
    <p:sldId id="521" r:id="rId39"/>
    <p:sldId id="523" r:id="rId40"/>
    <p:sldId id="524" r:id="rId41"/>
    <p:sldId id="528" r:id="rId42"/>
    <p:sldId id="306" r:id="rId43"/>
    <p:sldId id="548" r:id="rId44"/>
    <p:sldId id="349" r:id="rId45"/>
    <p:sldId id="303"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4"/>
            <p14:sldId id="540"/>
            <p14:sldId id="313"/>
            <p14:sldId id="271"/>
            <p14:sldId id="276"/>
            <p14:sldId id="256"/>
            <p14:sldId id="496"/>
            <p14:sldId id="497"/>
            <p14:sldId id="515"/>
            <p14:sldId id="541"/>
            <p14:sldId id="542"/>
            <p14:sldId id="549"/>
            <p14:sldId id="557"/>
            <p14:sldId id="516"/>
            <p14:sldId id="551"/>
            <p14:sldId id="558"/>
            <p14:sldId id="559"/>
            <p14:sldId id="501"/>
            <p14:sldId id="500"/>
            <p14:sldId id="543"/>
            <p14:sldId id="544"/>
            <p14:sldId id="503"/>
            <p14:sldId id="502"/>
            <p14:sldId id="506"/>
            <p14:sldId id="518"/>
            <p14:sldId id="508"/>
            <p14:sldId id="505"/>
            <p14:sldId id="519"/>
            <p14:sldId id="507"/>
            <p14:sldId id="499"/>
            <p14:sldId id="509"/>
            <p14:sldId id="545"/>
            <p14:sldId id="520"/>
            <p14:sldId id="521"/>
            <p14:sldId id="523"/>
            <p14:sldId id="524"/>
            <p14:sldId id="528"/>
            <p14:sldId id="306"/>
            <p14:sldId id="548"/>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75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5549508F-56E7-4DEA-A24A-07EFCA63A965}"/>
    <pc:docChg chg="custSel modSld">
      <pc:chgData name="shery tawfeeq" userId="19a96e0e89ed5f52" providerId="LiveId" clId="{5549508F-56E7-4DEA-A24A-07EFCA63A965}" dt="2025-01-13T17:08:10.466" v="28" actId="478"/>
      <pc:docMkLst>
        <pc:docMk/>
      </pc:docMkLst>
      <pc:sldChg chg="delSp mod modTransition delAnim">
        <pc:chgData name="shery tawfeeq" userId="19a96e0e89ed5f52" providerId="LiveId" clId="{5549508F-56E7-4DEA-A24A-07EFCA63A965}" dt="2025-01-13T17:05:10.614" v="4" actId="478"/>
        <pc:sldMkLst>
          <pc:docMk/>
          <pc:sldMk cId="0" sldId="256"/>
        </pc:sldMkLst>
        <pc:picChg chg="del">
          <ac:chgData name="shery tawfeeq" userId="19a96e0e89ed5f52" providerId="LiveId" clId="{5549508F-56E7-4DEA-A24A-07EFCA63A965}" dt="2025-01-13T17:05:10.614" v="4" actId="478"/>
          <ac:picMkLst>
            <pc:docMk/>
            <pc:sldMk cId="0" sldId="256"/>
            <ac:picMk id="2" creationId="{0BFA1E76-DA14-A65C-A643-78A928A2FC37}"/>
          </ac:picMkLst>
        </pc:picChg>
      </pc:sldChg>
      <pc:sldChg chg="delSp mod modTransition delAnim">
        <pc:chgData name="shery tawfeeq" userId="19a96e0e89ed5f52" providerId="LiveId" clId="{5549508F-56E7-4DEA-A24A-07EFCA63A965}" dt="2025-01-13T17:03:31.108" v="2" actId="478"/>
        <pc:sldMkLst>
          <pc:docMk/>
          <pc:sldMk cId="0" sldId="271"/>
        </pc:sldMkLst>
        <pc:picChg chg="del">
          <ac:chgData name="shery tawfeeq" userId="19a96e0e89ed5f52" providerId="LiveId" clId="{5549508F-56E7-4DEA-A24A-07EFCA63A965}" dt="2025-01-13T17:03:31.108" v="2" actId="478"/>
          <ac:picMkLst>
            <pc:docMk/>
            <pc:sldMk cId="0" sldId="271"/>
            <ac:picMk id="2" creationId="{FEF57C36-A9A1-5F9D-FFE5-C0D2534F4115}"/>
          </ac:picMkLst>
        </pc:picChg>
      </pc:sldChg>
      <pc:sldChg chg="delSp mod modTransition delAnim">
        <pc:chgData name="shery tawfeeq" userId="19a96e0e89ed5f52" providerId="LiveId" clId="{5549508F-56E7-4DEA-A24A-07EFCA63A965}" dt="2025-01-13T17:05:05.573" v="3" actId="478"/>
        <pc:sldMkLst>
          <pc:docMk/>
          <pc:sldMk cId="0" sldId="276"/>
        </pc:sldMkLst>
        <pc:picChg chg="del">
          <ac:chgData name="shery tawfeeq" userId="19a96e0e89ed5f52" providerId="LiveId" clId="{5549508F-56E7-4DEA-A24A-07EFCA63A965}" dt="2025-01-13T17:05:05.573" v="3" actId="478"/>
          <ac:picMkLst>
            <pc:docMk/>
            <pc:sldMk cId="0" sldId="276"/>
            <ac:picMk id="6" creationId="{4B21BC8E-B405-B52D-08C6-76212D20C47F}"/>
          </ac:picMkLst>
        </pc:picChg>
      </pc:sldChg>
      <pc:sldChg chg="delSp modTransition modAnim">
        <pc:chgData name="shery tawfeeq" userId="19a96e0e89ed5f52" providerId="LiveId" clId="{5549508F-56E7-4DEA-A24A-07EFCA63A965}" dt="2025-01-13T17:03:13.948" v="0"/>
        <pc:sldMkLst>
          <pc:docMk/>
          <pc:sldMk cId="0" sldId="303"/>
        </pc:sldMkLst>
        <pc:picChg chg="del">
          <ac:chgData name="shery tawfeeq" userId="19a96e0e89ed5f52" providerId="LiveId" clId="{5549508F-56E7-4DEA-A24A-07EFCA63A965}" dt="2025-01-13T17:03:13.948" v="0"/>
          <ac:picMkLst>
            <pc:docMk/>
            <pc:sldMk cId="0" sldId="303"/>
            <ac:picMk id="10" creationId="{9319B3C8-8187-DD7E-75BC-71201E4C32D9}"/>
          </ac:picMkLst>
        </pc:picChg>
      </pc:sldChg>
      <pc:sldChg chg="delSp modTransition modAnim">
        <pc:chgData name="shery tawfeeq" userId="19a96e0e89ed5f52" providerId="LiveId" clId="{5549508F-56E7-4DEA-A24A-07EFCA63A965}" dt="2025-01-13T17:03:13.948" v="0"/>
        <pc:sldMkLst>
          <pc:docMk/>
          <pc:sldMk cId="0" sldId="306"/>
        </pc:sldMkLst>
        <pc:picChg chg="del">
          <ac:chgData name="shery tawfeeq" userId="19a96e0e89ed5f52" providerId="LiveId" clId="{5549508F-56E7-4DEA-A24A-07EFCA63A965}" dt="2025-01-13T17:03:13.948" v="0"/>
          <ac:picMkLst>
            <pc:docMk/>
            <pc:sldMk cId="0" sldId="306"/>
            <ac:picMk id="15" creationId="{1BC06001-C7E5-F41C-BA91-84EEEE9968CB}"/>
          </ac:picMkLst>
        </pc:picChg>
      </pc:sldChg>
      <pc:sldChg chg="delSp mod modTransition delAnim">
        <pc:chgData name="shery tawfeeq" userId="19a96e0e89ed5f52" providerId="LiveId" clId="{5549508F-56E7-4DEA-A24A-07EFCA63A965}" dt="2025-01-13T17:03:26.649" v="1" actId="478"/>
        <pc:sldMkLst>
          <pc:docMk/>
          <pc:sldMk cId="0" sldId="313"/>
        </pc:sldMkLst>
        <pc:picChg chg="del">
          <ac:chgData name="shery tawfeeq" userId="19a96e0e89ed5f52" providerId="LiveId" clId="{5549508F-56E7-4DEA-A24A-07EFCA63A965}" dt="2025-01-13T17:03:26.649" v="1" actId="478"/>
          <ac:picMkLst>
            <pc:docMk/>
            <pc:sldMk cId="0" sldId="313"/>
            <ac:picMk id="3" creationId="{B804191C-500A-6E1E-B08F-6464211ABACF}"/>
          </ac:picMkLst>
        </pc:picChg>
      </pc:sldChg>
      <pc:sldChg chg="delSp modTransition modAnim">
        <pc:chgData name="shery tawfeeq" userId="19a96e0e89ed5f52" providerId="LiveId" clId="{5549508F-56E7-4DEA-A24A-07EFCA63A965}" dt="2025-01-13T17:03:13.948" v="0"/>
        <pc:sldMkLst>
          <pc:docMk/>
          <pc:sldMk cId="0" sldId="349"/>
        </pc:sldMkLst>
        <pc:picChg chg="del">
          <ac:chgData name="shery tawfeeq" userId="19a96e0e89ed5f52" providerId="LiveId" clId="{5549508F-56E7-4DEA-A24A-07EFCA63A965}" dt="2025-01-13T17:03:13.948" v="0"/>
          <ac:picMkLst>
            <pc:docMk/>
            <pc:sldMk cId="0" sldId="349"/>
            <ac:picMk id="17" creationId="{12151198-D0C6-F199-97E6-EC34F3952566}"/>
          </ac:picMkLst>
        </pc:picChg>
      </pc:sldChg>
      <pc:sldChg chg="delSp modTransition modAnim">
        <pc:chgData name="shery tawfeeq" userId="19a96e0e89ed5f52" providerId="LiveId" clId="{5549508F-56E7-4DEA-A24A-07EFCA63A965}" dt="2025-01-13T17:03:13.948" v="0"/>
        <pc:sldMkLst>
          <pc:docMk/>
          <pc:sldMk cId="0" sldId="480"/>
        </pc:sldMkLst>
        <pc:picChg chg="del">
          <ac:chgData name="shery tawfeeq" userId="19a96e0e89ed5f52" providerId="LiveId" clId="{5549508F-56E7-4DEA-A24A-07EFCA63A965}" dt="2025-01-13T17:03:13.948" v="0"/>
          <ac:picMkLst>
            <pc:docMk/>
            <pc:sldMk cId="0" sldId="480"/>
            <ac:picMk id="38" creationId="{0B32B285-F5F2-6036-35A2-53A46FA24133}"/>
          </ac:picMkLst>
        </pc:picChg>
      </pc:sldChg>
      <pc:sldChg chg="delSp mod modTransition delAnim">
        <pc:chgData name="shery tawfeeq" userId="19a96e0e89ed5f52" providerId="LiveId" clId="{5549508F-56E7-4DEA-A24A-07EFCA63A965}" dt="2025-01-13T17:05:14.135" v="5" actId="478"/>
        <pc:sldMkLst>
          <pc:docMk/>
          <pc:sldMk cId="1584672584" sldId="496"/>
        </pc:sldMkLst>
        <pc:picChg chg="del">
          <ac:chgData name="shery tawfeeq" userId="19a96e0e89ed5f52" providerId="LiveId" clId="{5549508F-56E7-4DEA-A24A-07EFCA63A965}" dt="2025-01-13T17:05:14.135" v="5" actId="478"/>
          <ac:picMkLst>
            <pc:docMk/>
            <pc:sldMk cId="1584672584" sldId="496"/>
            <ac:picMk id="8" creationId="{CC1B6282-5FF4-8BAE-ABA2-42A75EE0D0D8}"/>
          </ac:picMkLst>
        </pc:picChg>
      </pc:sldChg>
      <pc:sldChg chg="delSp mod modTransition delAnim">
        <pc:chgData name="shery tawfeeq" userId="19a96e0e89ed5f52" providerId="LiveId" clId="{5549508F-56E7-4DEA-A24A-07EFCA63A965}" dt="2025-01-13T17:05:19.165" v="6" actId="478"/>
        <pc:sldMkLst>
          <pc:docMk/>
          <pc:sldMk cId="665929241" sldId="497"/>
        </pc:sldMkLst>
        <pc:picChg chg="del">
          <ac:chgData name="shery tawfeeq" userId="19a96e0e89ed5f52" providerId="LiveId" clId="{5549508F-56E7-4DEA-A24A-07EFCA63A965}" dt="2025-01-13T17:05:19.165" v="6" actId="478"/>
          <ac:picMkLst>
            <pc:docMk/>
            <pc:sldMk cId="665929241" sldId="497"/>
            <ac:picMk id="2" creationId="{4BEA2092-26F7-0B05-2494-65860E52B622}"/>
          </ac:picMkLst>
        </pc:picChg>
      </pc:sldChg>
      <pc:sldChg chg="delSp mod modTransition delAnim">
        <pc:chgData name="shery tawfeeq" userId="19a96e0e89ed5f52" providerId="LiveId" clId="{5549508F-56E7-4DEA-A24A-07EFCA63A965}" dt="2025-01-13T17:05:24.276" v="7" actId="478"/>
        <pc:sldMkLst>
          <pc:docMk/>
          <pc:sldMk cId="1784990302" sldId="498"/>
        </pc:sldMkLst>
        <pc:picChg chg="del">
          <ac:chgData name="shery tawfeeq" userId="19a96e0e89ed5f52" providerId="LiveId" clId="{5549508F-56E7-4DEA-A24A-07EFCA63A965}" dt="2025-01-13T17:05:24.276" v="7" actId="478"/>
          <ac:picMkLst>
            <pc:docMk/>
            <pc:sldMk cId="1784990302" sldId="498"/>
            <ac:picMk id="6" creationId="{074ADC66-4EF6-CA8F-C134-80EB56A38D14}"/>
          </ac:picMkLst>
        </pc:picChg>
      </pc:sldChg>
      <pc:sldChg chg="delSp mod modTransition delAnim">
        <pc:chgData name="shery tawfeeq" userId="19a96e0e89ed5f52" providerId="LiveId" clId="{5549508F-56E7-4DEA-A24A-07EFCA63A965}" dt="2025-01-13T17:05:34.520" v="9" actId="478"/>
        <pc:sldMkLst>
          <pc:docMk/>
          <pc:sldMk cId="526482925" sldId="499"/>
        </pc:sldMkLst>
        <pc:picChg chg="del">
          <ac:chgData name="shery tawfeeq" userId="19a96e0e89ed5f52" providerId="LiveId" clId="{5549508F-56E7-4DEA-A24A-07EFCA63A965}" dt="2025-01-13T17:05:34.520" v="9" actId="478"/>
          <ac:picMkLst>
            <pc:docMk/>
            <pc:sldMk cId="526482925" sldId="499"/>
            <ac:picMk id="7" creationId="{6438D002-6650-DD5B-C625-4123D761EBB5}"/>
          </ac:picMkLst>
        </pc:picChg>
      </pc:sldChg>
      <pc:sldChg chg="delSp mod modTransition delAnim">
        <pc:chgData name="shery tawfeeq" userId="19a96e0e89ed5f52" providerId="LiveId" clId="{5549508F-56E7-4DEA-A24A-07EFCA63A965}" dt="2025-01-13T17:05:51.958" v="12" actId="478"/>
        <pc:sldMkLst>
          <pc:docMk/>
          <pc:sldMk cId="624478510" sldId="500"/>
        </pc:sldMkLst>
        <pc:picChg chg="del">
          <ac:chgData name="shery tawfeeq" userId="19a96e0e89ed5f52" providerId="LiveId" clId="{5549508F-56E7-4DEA-A24A-07EFCA63A965}" dt="2025-01-13T17:05:51.958" v="12" actId="478"/>
          <ac:picMkLst>
            <pc:docMk/>
            <pc:sldMk cId="624478510" sldId="500"/>
            <ac:picMk id="6" creationId="{2C572C25-7874-5668-DD02-058BF7B9378A}"/>
          </ac:picMkLst>
        </pc:picChg>
      </pc:sldChg>
      <pc:sldChg chg="delSp mod modTransition delAnim">
        <pc:chgData name="shery tawfeeq" userId="19a96e0e89ed5f52" providerId="LiveId" clId="{5549508F-56E7-4DEA-A24A-07EFCA63A965}" dt="2025-01-13T17:05:59.481" v="13" actId="478"/>
        <pc:sldMkLst>
          <pc:docMk/>
          <pc:sldMk cId="2252565313" sldId="501"/>
        </pc:sldMkLst>
        <pc:picChg chg="del">
          <ac:chgData name="shery tawfeeq" userId="19a96e0e89ed5f52" providerId="LiveId" clId="{5549508F-56E7-4DEA-A24A-07EFCA63A965}" dt="2025-01-13T17:05:59.481" v="13" actId="478"/>
          <ac:picMkLst>
            <pc:docMk/>
            <pc:sldMk cId="2252565313" sldId="501"/>
            <ac:picMk id="2" creationId="{317EE0C2-6F64-CE73-0160-E0F8BD0711B2}"/>
          </ac:picMkLst>
        </pc:picChg>
      </pc:sldChg>
      <pc:sldChg chg="delSp mod modTransition delAnim">
        <pc:chgData name="shery tawfeeq" userId="19a96e0e89ed5f52" providerId="LiveId" clId="{5549508F-56E7-4DEA-A24A-07EFCA63A965}" dt="2025-01-13T17:06:04.228" v="14" actId="478"/>
        <pc:sldMkLst>
          <pc:docMk/>
          <pc:sldMk cId="1826110906" sldId="502"/>
        </pc:sldMkLst>
        <pc:picChg chg="del">
          <ac:chgData name="shery tawfeeq" userId="19a96e0e89ed5f52" providerId="LiveId" clId="{5549508F-56E7-4DEA-A24A-07EFCA63A965}" dt="2025-01-13T17:06:04.228" v="14" actId="478"/>
          <ac:picMkLst>
            <pc:docMk/>
            <pc:sldMk cId="1826110906" sldId="502"/>
            <ac:picMk id="9" creationId="{91E832D8-6E22-6A88-A88B-2E63BE69C802}"/>
          </ac:picMkLst>
        </pc:picChg>
      </pc:sldChg>
      <pc:sldChg chg="delSp mod modTransition delAnim">
        <pc:chgData name="shery tawfeeq" userId="19a96e0e89ed5f52" providerId="LiveId" clId="{5549508F-56E7-4DEA-A24A-07EFCA63A965}" dt="2025-01-13T17:06:08.376" v="15" actId="478"/>
        <pc:sldMkLst>
          <pc:docMk/>
          <pc:sldMk cId="3623418779" sldId="503"/>
        </pc:sldMkLst>
        <pc:picChg chg="del">
          <ac:chgData name="shery tawfeeq" userId="19a96e0e89ed5f52" providerId="LiveId" clId="{5549508F-56E7-4DEA-A24A-07EFCA63A965}" dt="2025-01-13T17:06:08.376" v="15" actId="478"/>
          <ac:picMkLst>
            <pc:docMk/>
            <pc:sldMk cId="3623418779" sldId="503"/>
            <ac:picMk id="2" creationId="{6F3552F4-4AF6-6A8C-C1AD-C46D0BD7A7EF}"/>
          </ac:picMkLst>
        </pc:picChg>
      </pc:sldChg>
      <pc:sldChg chg="delSp mod modTransition delAnim">
        <pc:chgData name="shery tawfeeq" userId="19a96e0e89ed5f52" providerId="LiveId" clId="{5549508F-56E7-4DEA-A24A-07EFCA63A965}" dt="2025-01-13T17:06:18.809" v="17" actId="478"/>
        <pc:sldMkLst>
          <pc:docMk/>
          <pc:sldMk cId="262867761" sldId="504"/>
        </pc:sldMkLst>
        <pc:picChg chg="del">
          <ac:chgData name="shery tawfeeq" userId="19a96e0e89ed5f52" providerId="LiveId" clId="{5549508F-56E7-4DEA-A24A-07EFCA63A965}" dt="2025-01-13T17:06:18.809" v="17" actId="478"/>
          <ac:picMkLst>
            <pc:docMk/>
            <pc:sldMk cId="262867761" sldId="504"/>
            <ac:picMk id="7" creationId="{81B60546-EE39-3CBE-BA5E-FCB2D9C86F6B}"/>
          </ac:picMkLst>
        </pc:picChg>
      </pc:sldChg>
      <pc:sldChg chg="delSp mod modTransition delAnim">
        <pc:chgData name="shery tawfeeq" userId="19a96e0e89ed5f52" providerId="LiveId" clId="{5549508F-56E7-4DEA-A24A-07EFCA63A965}" dt="2025-01-13T17:06:26.763" v="18" actId="478"/>
        <pc:sldMkLst>
          <pc:docMk/>
          <pc:sldMk cId="3225467422" sldId="505"/>
        </pc:sldMkLst>
        <pc:picChg chg="del">
          <ac:chgData name="shery tawfeeq" userId="19a96e0e89ed5f52" providerId="LiveId" clId="{5549508F-56E7-4DEA-A24A-07EFCA63A965}" dt="2025-01-13T17:06:26.763" v="18" actId="478"/>
          <ac:picMkLst>
            <pc:docMk/>
            <pc:sldMk cId="3225467422" sldId="505"/>
            <ac:picMk id="6" creationId="{8D257A31-0973-8DB0-CB2A-EA5C91C615EB}"/>
          </ac:picMkLst>
        </pc:picChg>
      </pc:sldChg>
      <pc:sldChg chg="delSp mod modTransition delAnim">
        <pc:chgData name="shery tawfeeq" userId="19a96e0e89ed5f52" providerId="LiveId" clId="{5549508F-56E7-4DEA-A24A-07EFCA63A965}" dt="2025-01-13T17:06:30.910" v="19" actId="478"/>
        <pc:sldMkLst>
          <pc:docMk/>
          <pc:sldMk cId="1752650320" sldId="506"/>
        </pc:sldMkLst>
        <pc:picChg chg="del">
          <ac:chgData name="shery tawfeeq" userId="19a96e0e89ed5f52" providerId="LiveId" clId="{5549508F-56E7-4DEA-A24A-07EFCA63A965}" dt="2025-01-13T17:06:30.910" v="19" actId="478"/>
          <ac:picMkLst>
            <pc:docMk/>
            <pc:sldMk cId="1752650320" sldId="506"/>
            <ac:picMk id="2" creationId="{8FA3237C-7FD7-0F5E-B1FB-BF665D0FB1DE}"/>
          </ac:picMkLst>
        </pc:picChg>
      </pc:sldChg>
      <pc:sldChg chg="delSp mod modTransition delAnim">
        <pc:chgData name="shery tawfeeq" userId="19a96e0e89ed5f52" providerId="LiveId" clId="{5549508F-56E7-4DEA-A24A-07EFCA63A965}" dt="2025-01-13T17:06:37.819" v="20" actId="478"/>
        <pc:sldMkLst>
          <pc:docMk/>
          <pc:sldMk cId="1641786519" sldId="507"/>
        </pc:sldMkLst>
        <pc:picChg chg="del">
          <ac:chgData name="shery tawfeeq" userId="19a96e0e89ed5f52" providerId="LiveId" clId="{5549508F-56E7-4DEA-A24A-07EFCA63A965}" dt="2025-01-13T17:06:37.819" v="20" actId="478"/>
          <ac:picMkLst>
            <pc:docMk/>
            <pc:sldMk cId="1641786519" sldId="507"/>
            <ac:picMk id="8" creationId="{E4F1515F-2220-9F51-44B9-B2F0824A59BE}"/>
          </ac:picMkLst>
        </pc:picChg>
      </pc:sldChg>
      <pc:sldChg chg="delSp mod modTransition delAnim">
        <pc:chgData name="shery tawfeeq" userId="19a96e0e89ed5f52" providerId="LiveId" clId="{5549508F-56E7-4DEA-A24A-07EFCA63A965}" dt="2025-01-13T17:06:47.532" v="21" actId="478"/>
        <pc:sldMkLst>
          <pc:docMk/>
          <pc:sldMk cId="4263090570" sldId="508"/>
        </pc:sldMkLst>
        <pc:picChg chg="del">
          <ac:chgData name="shery tawfeeq" userId="19a96e0e89ed5f52" providerId="LiveId" clId="{5549508F-56E7-4DEA-A24A-07EFCA63A965}" dt="2025-01-13T17:06:47.532" v="21" actId="478"/>
          <ac:picMkLst>
            <pc:docMk/>
            <pc:sldMk cId="4263090570" sldId="508"/>
            <ac:picMk id="2" creationId="{93919C79-6717-6ADA-E682-8184500F46FA}"/>
          </ac:picMkLst>
        </pc:picChg>
      </pc:sldChg>
      <pc:sldChg chg="delSp mod modTransition delAnim">
        <pc:chgData name="shery tawfeeq" userId="19a96e0e89ed5f52" providerId="LiveId" clId="{5549508F-56E7-4DEA-A24A-07EFCA63A965}" dt="2025-01-13T17:06:56.222" v="22" actId="478"/>
        <pc:sldMkLst>
          <pc:docMk/>
          <pc:sldMk cId="3544253025" sldId="509"/>
        </pc:sldMkLst>
        <pc:picChg chg="del">
          <ac:chgData name="shery tawfeeq" userId="19a96e0e89ed5f52" providerId="LiveId" clId="{5549508F-56E7-4DEA-A24A-07EFCA63A965}" dt="2025-01-13T17:06:56.222" v="22" actId="478"/>
          <ac:picMkLst>
            <pc:docMk/>
            <pc:sldMk cId="3544253025" sldId="509"/>
            <ac:picMk id="4" creationId="{43CBB90A-79DA-3D42-A4FD-BEE95E770E72}"/>
          </ac:picMkLst>
        </pc:picChg>
      </pc:sldChg>
      <pc:sldChg chg="delSp modTransition modAnim">
        <pc:chgData name="shery tawfeeq" userId="19a96e0e89ed5f52" providerId="LiveId" clId="{5549508F-56E7-4DEA-A24A-07EFCA63A965}" dt="2025-01-13T17:03:13.948" v="0"/>
        <pc:sldMkLst>
          <pc:docMk/>
          <pc:sldMk cId="359579479" sldId="514"/>
        </pc:sldMkLst>
        <pc:picChg chg="del">
          <ac:chgData name="shery tawfeeq" userId="19a96e0e89ed5f52" providerId="LiveId" clId="{5549508F-56E7-4DEA-A24A-07EFCA63A965}" dt="2025-01-13T17:03:13.948" v="0"/>
          <ac:picMkLst>
            <pc:docMk/>
            <pc:sldMk cId="359579479" sldId="514"/>
            <ac:picMk id="24" creationId="{B8E482FE-AFA7-2A5A-B242-63B5CEAC771B}"/>
          </ac:picMkLst>
        </pc:picChg>
      </pc:sldChg>
      <pc:sldChg chg="delSp mod modTransition delAnim">
        <pc:chgData name="shery tawfeeq" userId="19a96e0e89ed5f52" providerId="LiveId" clId="{5549508F-56E7-4DEA-A24A-07EFCA63A965}" dt="2025-01-13T17:05:30.450" v="8" actId="478"/>
        <pc:sldMkLst>
          <pc:docMk/>
          <pc:sldMk cId="3527352462" sldId="515"/>
        </pc:sldMkLst>
        <pc:picChg chg="del">
          <ac:chgData name="shery tawfeeq" userId="19a96e0e89ed5f52" providerId="LiveId" clId="{5549508F-56E7-4DEA-A24A-07EFCA63A965}" dt="2025-01-13T17:05:30.450" v="8" actId="478"/>
          <ac:picMkLst>
            <pc:docMk/>
            <pc:sldMk cId="3527352462" sldId="515"/>
            <ac:picMk id="3" creationId="{7B59A4B2-D378-E8D1-BED4-657D19703736}"/>
          </ac:picMkLst>
        </pc:picChg>
      </pc:sldChg>
      <pc:sldChg chg="delSp mod modTransition delAnim">
        <pc:chgData name="shery tawfeeq" userId="19a96e0e89ed5f52" providerId="LiveId" clId="{5549508F-56E7-4DEA-A24A-07EFCA63A965}" dt="2025-01-13T17:05:42.507" v="10" actId="478"/>
        <pc:sldMkLst>
          <pc:docMk/>
          <pc:sldMk cId="218585562" sldId="516"/>
        </pc:sldMkLst>
        <pc:picChg chg="del">
          <ac:chgData name="shery tawfeeq" userId="19a96e0e89ed5f52" providerId="LiveId" clId="{5549508F-56E7-4DEA-A24A-07EFCA63A965}" dt="2025-01-13T17:05:42.507" v="10" actId="478"/>
          <ac:picMkLst>
            <pc:docMk/>
            <pc:sldMk cId="218585562" sldId="516"/>
            <ac:picMk id="13" creationId="{E71BE601-7CAD-B44D-1A8E-FBDEA9C005BC}"/>
          </ac:picMkLst>
        </pc:picChg>
      </pc:sldChg>
      <pc:sldChg chg="delSp mod modTransition delAnim">
        <pc:chgData name="shery tawfeeq" userId="19a96e0e89ed5f52" providerId="LiveId" clId="{5549508F-56E7-4DEA-A24A-07EFCA63A965}" dt="2025-01-13T17:05:48.493" v="11" actId="478"/>
        <pc:sldMkLst>
          <pc:docMk/>
          <pc:sldMk cId="3907331976" sldId="517"/>
        </pc:sldMkLst>
        <pc:picChg chg="del">
          <ac:chgData name="shery tawfeeq" userId="19a96e0e89ed5f52" providerId="LiveId" clId="{5549508F-56E7-4DEA-A24A-07EFCA63A965}" dt="2025-01-13T17:05:48.493" v="11" actId="478"/>
          <ac:picMkLst>
            <pc:docMk/>
            <pc:sldMk cId="3907331976" sldId="517"/>
            <ac:picMk id="3" creationId="{700E4ACA-FE7E-2D95-749C-3E5495DC717A}"/>
          </ac:picMkLst>
        </pc:picChg>
      </pc:sldChg>
      <pc:sldChg chg="delSp mod modTransition delAnim">
        <pc:chgData name="shery tawfeeq" userId="19a96e0e89ed5f52" providerId="LiveId" clId="{5549508F-56E7-4DEA-A24A-07EFCA63A965}" dt="2025-01-13T17:06:15.224" v="16" actId="478"/>
        <pc:sldMkLst>
          <pc:docMk/>
          <pc:sldMk cId="91468997" sldId="518"/>
        </pc:sldMkLst>
        <pc:picChg chg="del">
          <ac:chgData name="shery tawfeeq" userId="19a96e0e89ed5f52" providerId="LiveId" clId="{5549508F-56E7-4DEA-A24A-07EFCA63A965}" dt="2025-01-13T17:06:15.224" v="16" actId="478"/>
          <ac:picMkLst>
            <pc:docMk/>
            <pc:sldMk cId="91468997" sldId="518"/>
            <ac:picMk id="2" creationId="{B1D356B6-0CFA-2D3A-663F-CBD90985F29F}"/>
          </ac:picMkLst>
        </pc:picChg>
      </pc:sldChg>
      <pc:sldChg chg="delSp mod modTransition delAnim">
        <pc:chgData name="shery tawfeeq" userId="19a96e0e89ed5f52" providerId="LiveId" clId="{5549508F-56E7-4DEA-A24A-07EFCA63A965}" dt="2025-01-13T17:07:01.065" v="23" actId="478"/>
        <pc:sldMkLst>
          <pc:docMk/>
          <pc:sldMk cId="1224660773" sldId="519"/>
        </pc:sldMkLst>
        <pc:picChg chg="del">
          <ac:chgData name="shery tawfeeq" userId="19a96e0e89ed5f52" providerId="LiveId" clId="{5549508F-56E7-4DEA-A24A-07EFCA63A965}" dt="2025-01-13T17:07:01.065" v="23" actId="478"/>
          <ac:picMkLst>
            <pc:docMk/>
            <pc:sldMk cId="1224660773" sldId="519"/>
            <ac:picMk id="3" creationId="{3791FC96-AE57-A808-EEE3-98680E061280}"/>
          </ac:picMkLst>
        </pc:picChg>
      </pc:sldChg>
      <pc:sldChg chg="delSp mod modTransition delAnim">
        <pc:chgData name="shery tawfeeq" userId="19a96e0e89ed5f52" providerId="LiveId" clId="{5549508F-56E7-4DEA-A24A-07EFCA63A965}" dt="2025-01-13T17:07:06.891" v="24" actId="478"/>
        <pc:sldMkLst>
          <pc:docMk/>
          <pc:sldMk cId="3524483611" sldId="520"/>
        </pc:sldMkLst>
        <pc:picChg chg="del">
          <ac:chgData name="shery tawfeeq" userId="19a96e0e89ed5f52" providerId="LiveId" clId="{5549508F-56E7-4DEA-A24A-07EFCA63A965}" dt="2025-01-13T17:07:06.891" v="24" actId="478"/>
          <ac:picMkLst>
            <pc:docMk/>
            <pc:sldMk cId="3524483611" sldId="520"/>
            <ac:picMk id="9" creationId="{361EB30D-DB7D-411D-F0F6-2EAD52F6A85E}"/>
          </ac:picMkLst>
        </pc:picChg>
      </pc:sldChg>
      <pc:sldChg chg="delSp modTransition modAnim">
        <pc:chgData name="shery tawfeeq" userId="19a96e0e89ed5f52" providerId="LiveId" clId="{5549508F-56E7-4DEA-A24A-07EFCA63A965}" dt="2025-01-13T17:03:13.948" v="0"/>
        <pc:sldMkLst>
          <pc:docMk/>
          <pc:sldMk cId="594902211" sldId="521"/>
        </pc:sldMkLst>
        <pc:picChg chg="del">
          <ac:chgData name="shery tawfeeq" userId="19a96e0e89ed5f52" providerId="LiveId" clId="{5549508F-56E7-4DEA-A24A-07EFCA63A965}" dt="2025-01-13T17:03:13.948" v="0"/>
          <ac:picMkLst>
            <pc:docMk/>
            <pc:sldMk cId="594902211" sldId="521"/>
            <ac:picMk id="4" creationId="{4FED8A06-819B-737D-3401-E84B63AA0897}"/>
          </ac:picMkLst>
        </pc:picChg>
      </pc:sldChg>
      <pc:sldChg chg="delSp mod modTransition delAnim">
        <pc:chgData name="shery tawfeeq" userId="19a96e0e89ed5f52" providerId="LiveId" clId="{5549508F-56E7-4DEA-A24A-07EFCA63A965}" dt="2025-01-13T17:07:39.949" v="25" actId="478"/>
        <pc:sldMkLst>
          <pc:docMk/>
          <pc:sldMk cId="9574071" sldId="522"/>
        </pc:sldMkLst>
        <pc:picChg chg="del">
          <ac:chgData name="shery tawfeeq" userId="19a96e0e89ed5f52" providerId="LiveId" clId="{5549508F-56E7-4DEA-A24A-07EFCA63A965}" dt="2025-01-13T17:07:39.949" v="25" actId="478"/>
          <ac:picMkLst>
            <pc:docMk/>
            <pc:sldMk cId="9574071" sldId="522"/>
            <ac:picMk id="3" creationId="{109DD2A4-B882-D573-65E6-33DF76F0FB05}"/>
          </ac:picMkLst>
        </pc:picChg>
      </pc:sldChg>
      <pc:sldChg chg="delSp mod modTransition delAnim">
        <pc:chgData name="shery tawfeeq" userId="19a96e0e89ed5f52" providerId="LiveId" clId="{5549508F-56E7-4DEA-A24A-07EFCA63A965}" dt="2025-01-13T17:07:49.680" v="26" actId="478"/>
        <pc:sldMkLst>
          <pc:docMk/>
          <pc:sldMk cId="2633394226" sldId="523"/>
        </pc:sldMkLst>
        <pc:picChg chg="del">
          <ac:chgData name="shery tawfeeq" userId="19a96e0e89ed5f52" providerId="LiveId" clId="{5549508F-56E7-4DEA-A24A-07EFCA63A965}" dt="2025-01-13T17:07:49.680" v="26" actId="478"/>
          <ac:picMkLst>
            <pc:docMk/>
            <pc:sldMk cId="2633394226" sldId="523"/>
            <ac:picMk id="2" creationId="{144ED785-0F6B-7E4B-7907-774F1F27BC63}"/>
          </ac:picMkLst>
        </pc:picChg>
      </pc:sldChg>
      <pc:sldChg chg="delSp modTransition modAnim">
        <pc:chgData name="shery tawfeeq" userId="19a96e0e89ed5f52" providerId="LiveId" clId="{5549508F-56E7-4DEA-A24A-07EFCA63A965}" dt="2025-01-13T17:03:13.948" v="0"/>
        <pc:sldMkLst>
          <pc:docMk/>
          <pc:sldMk cId="2545223606" sldId="524"/>
        </pc:sldMkLst>
        <pc:picChg chg="del">
          <ac:chgData name="shery tawfeeq" userId="19a96e0e89ed5f52" providerId="LiveId" clId="{5549508F-56E7-4DEA-A24A-07EFCA63A965}" dt="2025-01-13T17:03:13.948" v="0"/>
          <ac:picMkLst>
            <pc:docMk/>
            <pc:sldMk cId="2545223606" sldId="524"/>
            <ac:picMk id="8" creationId="{D00FF667-6B35-08C5-A6FA-69DB992CD612}"/>
          </ac:picMkLst>
        </pc:picChg>
      </pc:sldChg>
      <pc:sldChg chg="delSp modTransition modAnim">
        <pc:chgData name="shery tawfeeq" userId="19a96e0e89ed5f52" providerId="LiveId" clId="{5549508F-56E7-4DEA-A24A-07EFCA63A965}" dt="2025-01-13T17:03:13.948" v="0"/>
        <pc:sldMkLst>
          <pc:docMk/>
          <pc:sldMk cId="1169311992" sldId="525"/>
        </pc:sldMkLst>
        <pc:picChg chg="del">
          <ac:chgData name="shery tawfeeq" userId="19a96e0e89ed5f52" providerId="LiveId" clId="{5549508F-56E7-4DEA-A24A-07EFCA63A965}" dt="2025-01-13T17:03:13.948" v="0"/>
          <ac:picMkLst>
            <pc:docMk/>
            <pc:sldMk cId="1169311992" sldId="525"/>
            <ac:picMk id="4" creationId="{80680A93-11C5-33B6-C68F-5A1C499310A0}"/>
          </ac:picMkLst>
        </pc:picChg>
      </pc:sldChg>
      <pc:sldChg chg="delSp modTransition modAnim">
        <pc:chgData name="shery tawfeeq" userId="19a96e0e89ed5f52" providerId="LiveId" clId="{5549508F-56E7-4DEA-A24A-07EFCA63A965}" dt="2025-01-13T17:03:13.948" v="0"/>
        <pc:sldMkLst>
          <pc:docMk/>
          <pc:sldMk cId="1045934183" sldId="526"/>
        </pc:sldMkLst>
        <pc:picChg chg="del">
          <ac:chgData name="shery tawfeeq" userId="19a96e0e89ed5f52" providerId="LiveId" clId="{5549508F-56E7-4DEA-A24A-07EFCA63A965}" dt="2025-01-13T17:03:13.948" v="0"/>
          <ac:picMkLst>
            <pc:docMk/>
            <pc:sldMk cId="1045934183" sldId="526"/>
            <ac:picMk id="8" creationId="{472CDF88-89EF-910B-2437-294241E98BB0}"/>
          </ac:picMkLst>
        </pc:picChg>
      </pc:sldChg>
      <pc:sldChg chg="delSp modTransition modAnim">
        <pc:chgData name="shery tawfeeq" userId="19a96e0e89ed5f52" providerId="LiveId" clId="{5549508F-56E7-4DEA-A24A-07EFCA63A965}" dt="2025-01-13T17:03:13.948" v="0"/>
        <pc:sldMkLst>
          <pc:docMk/>
          <pc:sldMk cId="1924070366" sldId="527"/>
        </pc:sldMkLst>
        <pc:picChg chg="del">
          <ac:chgData name="shery tawfeeq" userId="19a96e0e89ed5f52" providerId="LiveId" clId="{5549508F-56E7-4DEA-A24A-07EFCA63A965}" dt="2025-01-13T17:03:13.948" v="0"/>
          <ac:picMkLst>
            <pc:docMk/>
            <pc:sldMk cId="1924070366" sldId="527"/>
            <ac:picMk id="9" creationId="{E1FE08F4-38AE-0346-1B6B-A1037AB35307}"/>
          </ac:picMkLst>
        </pc:picChg>
      </pc:sldChg>
      <pc:sldChg chg="delSp modTransition modAnim">
        <pc:chgData name="shery tawfeeq" userId="19a96e0e89ed5f52" providerId="LiveId" clId="{5549508F-56E7-4DEA-A24A-07EFCA63A965}" dt="2025-01-13T17:03:13.948" v="0"/>
        <pc:sldMkLst>
          <pc:docMk/>
          <pc:sldMk cId="1125490800" sldId="528"/>
        </pc:sldMkLst>
        <pc:picChg chg="del">
          <ac:chgData name="shery tawfeeq" userId="19a96e0e89ed5f52" providerId="LiveId" clId="{5549508F-56E7-4DEA-A24A-07EFCA63A965}" dt="2025-01-13T17:03:13.948" v="0"/>
          <ac:picMkLst>
            <pc:docMk/>
            <pc:sldMk cId="1125490800" sldId="528"/>
            <ac:picMk id="18" creationId="{87BB4131-0ECA-08FC-06E2-D47F74688B41}"/>
          </ac:picMkLst>
        </pc:picChg>
      </pc:sldChg>
      <pc:sldChg chg="delSp modTransition modAnim">
        <pc:chgData name="shery tawfeeq" userId="19a96e0e89ed5f52" providerId="LiveId" clId="{5549508F-56E7-4DEA-A24A-07EFCA63A965}" dt="2025-01-13T17:03:13.948" v="0"/>
        <pc:sldMkLst>
          <pc:docMk/>
          <pc:sldMk cId="1304799947" sldId="529"/>
        </pc:sldMkLst>
        <pc:picChg chg="del">
          <ac:chgData name="shery tawfeeq" userId="19a96e0e89ed5f52" providerId="LiveId" clId="{5549508F-56E7-4DEA-A24A-07EFCA63A965}" dt="2025-01-13T17:03:13.948" v="0"/>
          <ac:picMkLst>
            <pc:docMk/>
            <pc:sldMk cId="1304799947" sldId="529"/>
            <ac:picMk id="4" creationId="{B3BA8857-8495-6A55-D50A-3C6CF4E99715}"/>
          </ac:picMkLst>
        </pc:picChg>
      </pc:sldChg>
      <pc:sldChg chg="delSp mod modTransition delAnim">
        <pc:chgData name="shery tawfeeq" userId="19a96e0e89ed5f52" providerId="LiveId" clId="{5549508F-56E7-4DEA-A24A-07EFCA63A965}" dt="2025-01-13T17:08:00.597" v="27" actId="478"/>
        <pc:sldMkLst>
          <pc:docMk/>
          <pc:sldMk cId="2411823110" sldId="530"/>
        </pc:sldMkLst>
        <pc:picChg chg="del">
          <ac:chgData name="shery tawfeeq" userId="19a96e0e89ed5f52" providerId="LiveId" clId="{5549508F-56E7-4DEA-A24A-07EFCA63A965}" dt="2025-01-13T17:08:00.597" v="27" actId="478"/>
          <ac:picMkLst>
            <pc:docMk/>
            <pc:sldMk cId="2411823110" sldId="530"/>
            <ac:picMk id="7" creationId="{214A1629-F8B2-8149-5391-427E1DBF48C3}"/>
          </ac:picMkLst>
        </pc:picChg>
      </pc:sldChg>
      <pc:sldChg chg="delSp modTransition modAnim">
        <pc:chgData name="shery tawfeeq" userId="19a96e0e89ed5f52" providerId="LiveId" clId="{5549508F-56E7-4DEA-A24A-07EFCA63A965}" dt="2025-01-13T17:03:13.948" v="0"/>
        <pc:sldMkLst>
          <pc:docMk/>
          <pc:sldMk cId="126941361" sldId="531"/>
        </pc:sldMkLst>
        <pc:picChg chg="del">
          <ac:chgData name="shery tawfeeq" userId="19a96e0e89ed5f52" providerId="LiveId" clId="{5549508F-56E7-4DEA-A24A-07EFCA63A965}" dt="2025-01-13T17:03:13.948" v="0"/>
          <ac:picMkLst>
            <pc:docMk/>
            <pc:sldMk cId="126941361" sldId="531"/>
            <ac:picMk id="4" creationId="{BD187572-AB22-8EF7-D3BD-467836875F6E}"/>
          </ac:picMkLst>
        </pc:picChg>
      </pc:sldChg>
      <pc:sldChg chg="delSp modTransition modAnim">
        <pc:chgData name="shery tawfeeq" userId="19a96e0e89ed5f52" providerId="LiveId" clId="{5549508F-56E7-4DEA-A24A-07EFCA63A965}" dt="2025-01-13T17:03:13.948" v="0"/>
        <pc:sldMkLst>
          <pc:docMk/>
          <pc:sldMk cId="1036844852" sldId="532"/>
        </pc:sldMkLst>
        <pc:picChg chg="del">
          <ac:chgData name="shery tawfeeq" userId="19a96e0e89ed5f52" providerId="LiveId" clId="{5549508F-56E7-4DEA-A24A-07EFCA63A965}" dt="2025-01-13T17:03:13.948" v="0"/>
          <ac:picMkLst>
            <pc:docMk/>
            <pc:sldMk cId="1036844852" sldId="532"/>
            <ac:picMk id="4" creationId="{6FD690EA-6810-65BA-A1D9-E66B8DBC1860}"/>
          </ac:picMkLst>
        </pc:picChg>
      </pc:sldChg>
      <pc:sldChg chg="delSp mod modTransition delAnim">
        <pc:chgData name="shery tawfeeq" userId="19a96e0e89ed5f52" providerId="LiveId" clId="{5549508F-56E7-4DEA-A24A-07EFCA63A965}" dt="2025-01-13T17:08:10.466" v="28" actId="478"/>
        <pc:sldMkLst>
          <pc:docMk/>
          <pc:sldMk cId="3008303037" sldId="533"/>
        </pc:sldMkLst>
        <pc:picChg chg="del">
          <ac:chgData name="shery tawfeeq" userId="19a96e0e89ed5f52" providerId="LiveId" clId="{5549508F-56E7-4DEA-A24A-07EFCA63A965}" dt="2025-01-13T17:08:10.466" v="28" actId="478"/>
          <ac:picMkLst>
            <pc:docMk/>
            <pc:sldMk cId="3008303037" sldId="533"/>
            <ac:picMk id="2" creationId="{5719A5B8-C5EF-C102-BA51-B96914B38568}"/>
          </ac:picMkLst>
        </pc:picChg>
      </pc:sldChg>
      <pc:sldChg chg="delSp modTransition modAnim">
        <pc:chgData name="shery tawfeeq" userId="19a96e0e89ed5f52" providerId="LiveId" clId="{5549508F-56E7-4DEA-A24A-07EFCA63A965}" dt="2025-01-13T17:03:13.948" v="0"/>
        <pc:sldMkLst>
          <pc:docMk/>
          <pc:sldMk cId="159840516" sldId="536"/>
        </pc:sldMkLst>
        <pc:picChg chg="del">
          <ac:chgData name="shery tawfeeq" userId="19a96e0e89ed5f52" providerId="LiveId" clId="{5549508F-56E7-4DEA-A24A-07EFCA63A965}" dt="2025-01-13T17:03:13.948" v="0"/>
          <ac:picMkLst>
            <pc:docMk/>
            <pc:sldMk cId="159840516" sldId="536"/>
            <ac:picMk id="13" creationId="{16CB3C81-8E5C-3964-F6EA-2FAB5355815C}"/>
          </ac:picMkLst>
        </pc:picChg>
      </pc:sldChg>
      <pc:sldChg chg="delSp modTransition modAnim">
        <pc:chgData name="shery tawfeeq" userId="19a96e0e89ed5f52" providerId="LiveId" clId="{5549508F-56E7-4DEA-A24A-07EFCA63A965}" dt="2025-01-13T17:03:13.948" v="0"/>
        <pc:sldMkLst>
          <pc:docMk/>
          <pc:sldMk cId="1266928858" sldId="537"/>
        </pc:sldMkLst>
        <pc:picChg chg="del">
          <ac:chgData name="shery tawfeeq" userId="19a96e0e89ed5f52" providerId="LiveId" clId="{5549508F-56E7-4DEA-A24A-07EFCA63A965}" dt="2025-01-13T17:03:13.948" v="0"/>
          <ac:picMkLst>
            <pc:docMk/>
            <pc:sldMk cId="1266928858" sldId="537"/>
            <ac:picMk id="13" creationId="{B9487BD2-71A0-5D6D-B552-574CBFA539A2}"/>
          </ac:picMkLst>
        </pc:picChg>
      </pc:sldChg>
      <pc:sldChg chg="delSp modTransition modAnim">
        <pc:chgData name="shery tawfeeq" userId="19a96e0e89ed5f52" providerId="LiveId" clId="{5549508F-56E7-4DEA-A24A-07EFCA63A965}" dt="2025-01-13T17:03:13.948" v="0"/>
        <pc:sldMkLst>
          <pc:docMk/>
          <pc:sldMk cId="460649855" sldId="538"/>
        </pc:sldMkLst>
        <pc:picChg chg="del">
          <ac:chgData name="shery tawfeeq" userId="19a96e0e89ed5f52" providerId="LiveId" clId="{5549508F-56E7-4DEA-A24A-07EFCA63A965}" dt="2025-01-13T17:03:13.948" v="0"/>
          <ac:picMkLst>
            <pc:docMk/>
            <pc:sldMk cId="460649855" sldId="538"/>
            <ac:picMk id="4" creationId="{EE8306B5-697E-52E8-ECBE-B3A5AB220270}"/>
          </ac:picMkLst>
        </pc:picChg>
      </pc:sldChg>
      <pc:sldChg chg="delSp modTransition modAnim">
        <pc:chgData name="shery tawfeeq" userId="19a96e0e89ed5f52" providerId="LiveId" clId="{5549508F-56E7-4DEA-A24A-07EFCA63A965}" dt="2025-01-13T17:03:13.948" v="0"/>
        <pc:sldMkLst>
          <pc:docMk/>
          <pc:sldMk cId="2436005967" sldId="539"/>
        </pc:sldMkLst>
        <pc:picChg chg="del">
          <ac:chgData name="shery tawfeeq" userId="19a96e0e89ed5f52" providerId="LiveId" clId="{5549508F-56E7-4DEA-A24A-07EFCA63A965}" dt="2025-01-13T17:03:13.948" v="0"/>
          <ac:picMkLst>
            <pc:docMk/>
            <pc:sldMk cId="2436005967" sldId="539"/>
            <ac:picMk id="12" creationId="{352AB2C7-6CA7-4C95-5E15-F4781103C502}"/>
          </ac:picMkLst>
        </pc:picChg>
      </pc:sldChg>
    </pc:docChg>
  </pc:docChgLst>
  <pc:docChgLst>
    <pc:chgData name="sherytaw@outlook.com" userId="305ee5a9ddb6c103" providerId="LiveId" clId="{97F46EDD-525F-473E-ADC8-7289EA73AD98}"/>
    <pc:docChg chg="undo redo custSel addSld delSld modSld sldOrd modSection">
      <pc:chgData name="sherytaw@outlook.com" userId="305ee5a9ddb6c103" providerId="LiveId" clId="{97F46EDD-525F-473E-ADC8-7289EA73AD98}" dt="2025-02-24T23:54:20.047" v="860"/>
      <pc:docMkLst>
        <pc:docMk/>
      </pc:docMkLst>
      <pc:sldChg chg="addSp modSp mod modAnim">
        <pc:chgData name="sherytaw@outlook.com" userId="305ee5a9ddb6c103" providerId="LiveId" clId="{97F46EDD-525F-473E-ADC8-7289EA73AD98}" dt="2025-02-24T23:26:57.363" v="716"/>
        <pc:sldMkLst>
          <pc:docMk/>
          <pc:sldMk cId="0" sldId="256"/>
        </pc:sldMkLst>
        <pc:spChg chg="mod">
          <ac:chgData name="sherytaw@outlook.com" userId="305ee5a9ddb6c103" providerId="LiveId" clId="{97F46EDD-525F-473E-ADC8-7289EA73AD98}" dt="2025-02-24T22:35:11.220" v="85" actId="115"/>
          <ac:spMkLst>
            <pc:docMk/>
            <pc:sldMk cId="0" sldId="256"/>
            <ac:spMk id="24" creationId="{00000000-0000-0000-0000-000000000000}"/>
          </ac:spMkLst>
        </pc:spChg>
        <pc:picChg chg="add mod">
          <ac:chgData name="sherytaw@outlook.com" userId="305ee5a9ddb6c103" providerId="LiveId" clId="{97F46EDD-525F-473E-ADC8-7289EA73AD98}" dt="2025-02-24T23:26:57.363" v="716"/>
          <ac:picMkLst>
            <pc:docMk/>
            <pc:sldMk cId="0" sldId="256"/>
            <ac:picMk id="7" creationId="{5C3DE25C-692C-4F07-B8B6-8BA2F0AB74FE}"/>
          </ac:picMkLst>
        </pc:picChg>
      </pc:sldChg>
      <pc:sldChg chg="addSp modSp mod modAnim">
        <pc:chgData name="sherytaw@outlook.com" userId="305ee5a9ddb6c103" providerId="LiveId" clId="{97F46EDD-525F-473E-ADC8-7289EA73AD98}" dt="2025-02-24T23:26:22.630" v="714"/>
        <pc:sldMkLst>
          <pc:docMk/>
          <pc:sldMk cId="0" sldId="271"/>
        </pc:sldMkLst>
        <pc:spChg chg="mod">
          <ac:chgData name="sherytaw@outlook.com" userId="305ee5a9ddb6c103" providerId="LiveId" clId="{97F46EDD-525F-473E-ADC8-7289EA73AD98}" dt="2025-02-24T22:27:59.022" v="25" actId="20577"/>
          <ac:spMkLst>
            <pc:docMk/>
            <pc:sldMk cId="0" sldId="271"/>
            <ac:spMk id="3" creationId="{A080C9CA-8DE3-13B0-66BB-6EA557808C41}"/>
          </ac:spMkLst>
        </pc:spChg>
        <pc:spChg chg="mod">
          <ac:chgData name="sherytaw@outlook.com" userId="305ee5a9ddb6c103" providerId="LiveId" clId="{97F46EDD-525F-473E-ADC8-7289EA73AD98}" dt="2025-02-24T22:28:33.152" v="31" actId="1076"/>
          <ac:spMkLst>
            <pc:docMk/>
            <pc:sldMk cId="0" sldId="271"/>
            <ac:spMk id="41" creationId="{00000000-0000-0000-0000-000000000000}"/>
          </ac:spMkLst>
        </pc:spChg>
        <pc:picChg chg="add mod">
          <ac:chgData name="sherytaw@outlook.com" userId="305ee5a9ddb6c103" providerId="LiveId" clId="{97F46EDD-525F-473E-ADC8-7289EA73AD98}" dt="2025-02-24T23:26:22.630" v="714"/>
          <ac:picMkLst>
            <pc:docMk/>
            <pc:sldMk cId="0" sldId="271"/>
            <ac:picMk id="10" creationId="{9013754D-AF43-49ED-84A3-3A7C2899F531}"/>
          </ac:picMkLst>
        </pc:picChg>
      </pc:sldChg>
      <pc:sldChg chg="addSp modSp mod modAnim">
        <pc:chgData name="sherytaw@outlook.com" userId="305ee5a9ddb6c103" providerId="LiveId" clId="{97F46EDD-525F-473E-ADC8-7289EA73AD98}" dt="2025-02-24T23:26:43.536" v="715"/>
        <pc:sldMkLst>
          <pc:docMk/>
          <pc:sldMk cId="0" sldId="276"/>
        </pc:sldMkLst>
        <pc:spChg chg="mod">
          <ac:chgData name="sherytaw@outlook.com" userId="305ee5a9ddb6c103" providerId="LiveId" clId="{97F46EDD-525F-473E-ADC8-7289EA73AD98}" dt="2025-02-24T22:35:35.960" v="92" actId="20577"/>
          <ac:spMkLst>
            <pc:docMk/>
            <pc:sldMk cId="0" sldId="276"/>
            <ac:spMk id="2" creationId="{B330EBA9-72A4-5E6F-B1C9-2BEC92BCF323}"/>
          </ac:spMkLst>
        </pc:spChg>
        <pc:spChg chg="mod">
          <ac:chgData name="sherytaw@outlook.com" userId="305ee5a9ddb6c103" providerId="LiveId" clId="{97F46EDD-525F-473E-ADC8-7289EA73AD98}" dt="2025-02-24T22:35:32.604" v="91" actId="14100"/>
          <ac:spMkLst>
            <pc:docMk/>
            <pc:sldMk cId="0" sldId="276"/>
            <ac:spMk id="3" creationId="{00000000-0000-0000-0000-000000000000}"/>
          </ac:spMkLst>
        </pc:spChg>
        <pc:spChg chg="mod">
          <ac:chgData name="sherytaw@outlook.com" userId="305ee5a9ddb6c103" providerId="LiveId" clId="{97F46EDD-525F-473E-ADC8-7289EA73AD98}" dt="2025-02-24T22:33:59.820" v="72" actId="1076"/>
          <ac:spMkLst>
            <pc:docMk/>
            <pc:sldMk cId="0" sldId="276"/>
            <ac:spMk id="48" creationId="{00000000-0000-0000-0000-000000000000}"/>
          </ac:spMkLst>
        </pc:spChg>
        <pc:picChg chg="add mod">
          <ac:chgData name="sherytaw@outlook.com" userId="305ee5a9ddb6c103" providerId="LiveId" clId="{97F46EDD-525F-473E-ADC8-7289EA73AD98}" dt="2025-02-24T23:26:43.536" v="715"/>
          <ac:picMkLst>
            <pc:docMk/>
            <pc:sldMk cId="0" sldId="276"/>
            <ac:picMk id="8" creationId="{98A789A4-BCC8-48A8-88CD-3FE4A01C2E11}"/>
          </ac:picMkLst>
        </pc:picChg>
      </pc:sldChg>
      <pc:sldChg chg="addSp modSp mod modAnim">
        <pc:chgData name="sherytaw@outlook.com" userId="305ee5a9ddb6c103" providerId="LiveId" clId="{97F46EDD-525F-473E-ADC8-7289EA73AD98}" dt="2025-02-24T23:37:26.676" v="754"/>
        <pc:sldMkLst>
          <pc:docMk/>
          <pc:sldMk cId="0" sldId="303"/>
        </pc:sldMkLst>
        <pc:spChg chg="mod">
          <ac:chgData name="sherytaw@outlook.com" userId="305ee5a9ddb6c103" providerId="LiveId" clId="{97F46EDD-525F-473E-ADC8-7289EA73AD98}" dt="2025-02-24T23:21:05.039" v="661" actId="20577"/>
          <ac:spMkLst>
            <pc:docMk/>
            <pc:sldMk cId="0" sldId="303"/>
            <ac:spMk id="7" creationId="{C3A00C53-732B-F66B-FB0E-6390320C91DF}"/>
          </ac:spMkLst>
        </pc:spChg>
        <pc:picChg chg="add mod">
          <ac:chgData name="sherytaw@outlook.com" userId="305ee5a9ddb6c103" providerId="LiveId" clId="{97F46EDD-525F-473E-ADC8-7289EA73AD98}" dt="2025-02-24T23:37:26.676" v="754"/>
          <ac:picMkLst>
            <pc:docMk/>
            <pc:sldMk cId="0" sldId="303"/>
            <ac:picMk id="14" creationId="{35C2B89E-85C2-4DC8-98AE-D1E5DF590D2A}"/>
          </ac:picMkLst>
        </pc:picChg>
      </pc:sldChg>
      <pc:sldChg chg="addSp modSp modAnim">
        <pc:chgData name="sherytaw@outlook.com" userId="305ee5a9ddb6c103" providerId="LiveId" clId="{97F46EDD-525F-473E-ADC8-7289EA73AD98}" dt="2025-02-24T23:54:20.047" v="860"/>
        <pc:sldMkLst>
          <pc:docMk/>
          <pc:sldMk cId="0" sldId="306"/>
        </pc:sldMkLst>
        <pc:picChg chg="add mod">
          <ac:chgData name="sherytaw@outlook.com" userId="305ee5a9ddb6c103" providerId="LiveId" clId="{97F46EDD-525F-473E-ADC8-7289EA73AD98}" dt="2025-02-24T23:54:20.047" v="860"/>
          <ac:picMkLst>
            <pc:docMk/>
            <pc:sldMk cId="0" sldId="306"/>
            <ac:picMk id="11" creationId="{834F2B19-49C8-4EA6-944D-1ED6A93122A8}"/>
          </ac:picMkLst>
        </pc:picChg>
      </pc:sldChg>
      <pc:sldChg chg="addSp delSp modSp mod modAnim">
        <pc:chgData name="sherytaw@outlook.com" userId="305ee5a9ddb6c103" providerId="LiveId" clId="{97F46EDD-525F-473E-ADC8-7289EA73AD98}" dt="2025-02-24T23:26:06.967" v="713"/>
        <pc:sldMkLst>
          <pc:docMk/>
          <pc:sldMk cId="0" sldId="313"/>
        </pc:sldMkLst>
        <pc:spChg chg="add del mod">
          <ac:chgData name="sherytaw@outlook.com" userId="305ee5a9ddb6c103" providerId="LiveId" clId="{97F46EDD-525F-473E-ADC8-7289EA73AD98}" dt="2025-02-24T22:26:41.669" v="9"/>
          <ac:spMkLst>
            <pc:docMk/>
            <pc:sldMk cId="0" sldId="313"/>
            <ac:spMk id="11" creationId="{0F660FF4-8B49-48C6-9553-E5DA742F90EF}"/>
          </ac:spMkLst>
        </pc:spChg>
        <pc:spChg chg="add del mod">
          <ac:chgData name="sherytaw@outlook.com" userId="305ee5a9ddb6c103" providerId="LiveId" clId="{97F46EDD-525F-473E-ADC8-7289EA73AD98}" dt="2025-02-24T22:26:50.470" v="12"/>
          <ac:spMkLst>
            <pc:docMk/>
            <pc:sldMk cId="0" sldId="313"/>
            <ac:spMk id="12" creationId="{7EC6532E-90AE-41EA-9A05-17983459C187}"/>
          </ac:spMkLst>
        </pc:spChg>
        <pc:spChg chg="add del mod">
          <ac:chgData name="sherytaw@outlook.com" userId="305ee5a9ddb6c103" providerId="LiveId" clId="{97F46EDD-525F-473E-ADC8-7289EA73AD98}" dt="2025-02-24T23:20:42.086" v="657"/>
          <ac:spMkLst>
            <pc:docMk/>
            <pc:sldMk cId="0" sldId="313"/>
            <ac:spMk id="31" creationId="{00000000-0000-0000-0000-000000000000}"/>
          </ac:spMkLst>
        </pc:spChg>
        <pc:spChg chg="mod">
          <ac:chgData name="sherytaw@outlook.com" userId="305ee5a9ddb6c103" providerId="LiveId" clId="{97F46EDD-525F-473E-ADC8-7289EA73AD98}" dt="2025-02-24T22:26:34.475" v="6" actId="20577"/>
          <ac:spMkLst>
            <pc:docMk/>
            <pc:sldMk cId="0" sldId="313"/>
            <ac:spMk id="34" creationId="{00000000-0000-0000-0000-000000000000}"/>
          </ac:spMkLst>
        </pc:spChg>
        <pc:picChg chg="add mod">
          <ac:chgData name="sherytaw@outlook.com" userId="305ee5a9ddb6c103" providerId="LiveId" clId="{97F46EDD-525F-473E-ADC8-7289EA73AD98}" dt="2025-02-24T23:26:06.967" v="713"/>
          <ac:picMkLst>
            <pc:docMk/>
            <pc:sldMk cId="0" sldId="313"/>
            <ac:picMk id="13" creationId="{1223C398-26EB-406E-8C2E-DE37C52549E2}"/>
          </ac:picMkLst>
        </pc:picChg>
      </pc:sldChg>
      <pc:sldChg chg="addSp modSp modAnim">
        <pc:chgData name="sherytaw@outlook.com" userId="305ee5a9ddb6c103" providerId="LiveId" clId="{97F46EDD-525F-473E-ADC8-7289EA73AD98}" dt="2025-02-24T23:37:08.150" v="753"/>
        <pc:sldMkLst>
          <pc:docMk/>
          <pc:sldMk cId="0" sldId="349"/>
        </pc:sldMkLst>
        <pc:picChg chg="add mod">
          <ac:chgData name="sherytaw@outlook.com" userId="305ee5a9ddb6c103" providerId="LiveId" clId="{97F46EDD-525F-473E-ADC8-7289EA73AD98}" dt="2025-02-24T23:37:08.150" v="753"/>
          <ac:picMkLst>
            <pc:docMk/>
            <pc:sldMk cId="0" sldId="349"/>
            <ac:picMk id="8" creationId="{FA713B5A-5207-40EE-9677-756B30D49C8C}"/>
          </ac:picMkLst>
        </pc:picChg>
      </pc:sldChg>
      <pc:sldChg chg="addSp modSp mod modAnim">
        <pc:chgData name="sherytaw@outlook.com" userId="305ee5a9ddb6c103" providerId="LiveId" clId="{97F46EDD-525F-473E-ADC8-7289EA73AD98}" dt="2025-02-24T23:25:25.956" v="710"/>
        <pc:sldMkLst>
          <pc:docMk/>
          <pc:sldMk cId="0" sldId="480"/>
        </pc:sldMkLst>
        <pc:spChg chg="mod">
          <ac:chgData name="sherytaw@outlook.com" userId="305ee5a9ddb6c103" providerId="LiveId" clId="{97F46EDD-525F-473E-ADC8-7289EA73AD98}" dt="2025-02-24T22:25:42.005" v="2" actId="20577"/>
          <ac:spMkLst>
            <pc:docMk/>
            <pc:sldMk cId="0" sldId="480"/>
            <ac:spMk id="34" creationId="{00000000-0000-0000-0000-000000000000}"/>
          </ac:spMkLst>
        </pc:spChg>
        <pc:picChg chg="add mod">
          <ac:chgData name="sherytaw@outlook.com" userId="305ee5a9ddb6c103" providerId="LiveId" clId="{97F46EDD-525F-473E-ADC8-7289EA73AD98}" dt="2025-02-24T23:25:25.956" v="710"/>
          <ac:picMkLst>
            <pc:docMk/>
            <pc:sldMk cId="0" sldId="480"/>
            <ac:picMk id="10" creationId="{4C8703C2-3B4E-40D3-9EA7-39745B44F083}"/>
          </ac:picMkLst>
        </pc:picChg>
      </pc:sldChg>
      <pc:sldChg chg="addSp delSp modSp mod modAnim">
        <pc:chgData name="sherytaw@outlook.com" userId="305ee5a9ddb6c103" providerId="LiveId" clId="{97F46EDD-525F-473E-ADC8-7289EA73AD98}" dt="2025-02-24T23:39:32.102" v="763" actId="1037"/>
        <pc:sldMkLst>
          <pc:docMk/>
          <pc:sldMk cId="1584672584" sldId="496"/>
        </pc:sldMkLst>
        <pc:spChg chg="mod">
          <ac:chgData name="sherytaw@outlook.com" userId="305ee5a9ddb6c103" providerId="LiveId" clId="{97F46EDD-525F-473E-ADC8-7289EA73AD98}" dt="2025-02-24T22:36:07.009" v="96" actId="20577"/>
          <ac:spMkLst>
            <pc:docMk/>
            <pc:sldMk cId="1584672584" sldId="496"/>
            <ac:spMk id="2" creationId="{B330EBA9-72A4-5E6F-B1C9-2BEC92BCF323}"/>
          </ac:spMkLst>
        </pc:spChg>
        <pc:spChg chg="del mod">
          <ac:chgData name="sherytaw@outlook.com" userId="305ee5a9ddb6c103" providerId="LiveId" clId="{97F46EDD-525F-473E-ADC8-7289EA73AD98}" dt="2025-02-24T22:35:49.314" v="94" actId="478"/>
          <ac:spMkLst>
            <pc:docMk/>
            <pc:sldMk cId="1584672584" sldId="496"/>
            <ac:spMk id="9" creationId="{542EB3AB-567F-48EB-8E67-9FFAB8084308}"/>
          </ac:spMkLst>
        </pc:spChg>
        <pc:spChg chg="add mod">
          <ac:chgData name="sherytaw@outlook.com" userId="305ee5a9ddb6c103" providerId="LiveId" clId="{97F46EDD-525F-473E-ADC8-7289EA73AD98}" dt="2025-02-24T22:35:50.367" v="95"/>
          <ac:spMkLst>
            <pc:docMk/>
            <pc:sldMk cId="1584672584" sldId="496"/>
            <ac:spMk id="10" creationId="{D658352F-7373-4268-AAF2-EA8299B7BB56}"/>
          </ac:spMkLst>
        </pc:spChg>
        <pc:spChg chg="mod">
          <ac:chgData name="sherytaw@outlook.com" userId="305ee5a9ddb6c103" providerId="LiveId" clId="{97F46EDD-525F-473E-ADC8-7289EA73AD98}" dt="2025-02-24T22:38:00.996" v="123" actId="207"/>
          <ac:spMkLst>
            <pc:docMk/>
            <pc:sldMk cId="1584672584" sldId="496"/>
            <ac:spMk id="48" creationId="{00000000-0000-0000-0000-000000000000}"/>
          </ac:spMkLst>
        </pc:spChg>
        <pc:picChg chg="del">
          <ac:chgData name="sherytaw@outlook.com" userId="305ee5a9ddb6c103" providerId="LiveId" clId="{97F46EDD-525F-473E-ADC8-7289EA73AD98}" dt="2025-02-24T22:36:50.384" v="105" actId="478"/>
          <ac:picMkLst>
            <pc:docMk/>
            <pc:sldMk cId="1584672584" sldId="496"/>
            <ac:picMk id="3" creationId="{84DBDCEE-FB97-4590-8EF7-6A99069C9081}"/>
          </ac:picMkLst>
        </pc:picChg>
        <pc:picChg chg="add mod">
          <ac:chgData name="sherytaw@outlook.com" userId="305ee5a9ddb6c103" providerId="LiveId" clId="{97F46EDD-525F-473E-ADC8-7289EA73AD98}" dt="2025-02-24T23:27:14.252" v="717"/>
          <ac:picMkLst>
            <pc:docMk/>
            <pc:sldMk cId="1584672584" sldId="496"/>
            <ac:picMk id="11" creationId="{4FCA848D-7B44-45BD-ADC2-F13B61C922AE}"/>
          </ac:picMkLst>
        </pc:picChg>
        <pc:picChg chg="add mod">
          <ac:chgData name="sherytaw@outlook.com" userId="305ee5a9ddb6c103" providerId="LiveId" clId="{97F46EDD-525F-473E-ADC8-7289EA73AD98}" dt="2025-02-24T23:39:32.102" v="763" actId="1037"/>
          <ac:picMkLst>
            <pc:docMk/>
            <pc:sldMk cId="1584672584" sldId="496"/>
            <ac:picMk id="1026" creationId="{7C432083-71B2-423F-A163-35100225D32B}"/>
          </ac:picMkLst>
        </pc:picChg>
      </pc:sldChg>
      <pc:sldChg chg="addSp modSp mod modAnim">
        <pc:chgData name="sherytaw@outlook.com" userId="305ee5a9ddb6c103" providerId="LiveId" clId="{97F46EDD-525F-473E-ADC8-7289EA73AD98}" dt="2025-02-24T23:41:10.363" v="772" actId="1076"/>
        <pc:sldMkLst>
          <pc:docMk/>
          <pc:sldMk cId="665929241" sldId="497"/>
        </pc:sldMkLst>
        <pc:spChg chg="mod">
          <ac:chgData name="sherytaw@outlook.com" userId="305ee5a9ddb6c103" providerId="LiveId" clId="{97F46EDD-525F-473E-ADC8-7289EA73AD98}" dt="2025-02-24T22:39:49.263" v="139" actId="1076"/>
          <ac:spMkLst>
            <pc:docMk/>
            <pc:sldMk cId="665929241" sldId="497"/>
            <ac:spMk id="24" creationId="{00000000-0000-0000-0000-000000000000}"/>
          </ac:spMkLst>
        </pc:spChg>
        <pc:picChg chg="add mod">
          <ac:chgData name="sherytaw@outlook.com" userId="305ee5a9ddb6c103" providerId="LiveId" clId="{97F46EDD-525F-473E-ADC8-7289EA73AD98}" dt="2025-02-24T23:27:28.190" v="718"/>
          <ac:picMkLst>
            <pc:docMk/>
            <pc:sldMk cId="665929241" sldId="497"/>
            <ac:picMk id="7" creationId="{FFD62431-1490-4E5D-B6EA-FE8CCBCCBAD6}"/>
          </ac:picMkLst>
        </pc:picChg>
        <pc:picChg chg="add mod">
          <ac:chgData name="sherytaw@outlook.com" userId="305ee5a9ddb6c103" providerId="LiveId" clId="{97F46EDD-525F-473E-ADC8-7289EA73AD98}" dt="2025-02-24T23:41:10.363" v="772" actId="1076"/>
          <ac:picMkLst>
            <pc:docMk/>
            <pc:sldMk cId="665929241" sldId="497"/>
            <ac:picMk id="2050" creationId="{8BD7F34E-CDAE-48A9-AD5C-CDEF344622ED}"/>
          </ac:picMkLst>
        </pc:picChg>
      </pc:sldChg>
      <pc:sldChg chg="addSp delSp modSp mod modAnim">
        <pc:chgData name="sherytaw@outlook.com" userId="305ee5a9ddb6c103" providerId="LiveId" clId="{97F46EDD-525F-473E-ADC8-7289EA73AD98}" dt="2025-02-24T23:27:43.090" v="719"/>
        <pc:sldMkLst>
          <pc:docMk/>
          <pc:sldMk cId="1784990302" sldId="498"/>
        </pc:sldMkLst>
        <pc:spChg chg="mod">
          <ac:chgData name="sherytaw@outlook.com" userId="305ee5a9ddb6c103" providerId="LiveId" clId="{97F46EDD-525F-473E-ADC8-7289EA73AD98}" dt="2025-02-24T22:52:06.728" v="230" actId="20577"/>
          <ac:spMkLst>
            <pc:docMk/>
            <pc:sldMk cId="1784990302" sldId="498"/>
            <ac:spMk id="4" creationId="{DD1FC93D-010B-9597-A5CE-F602525B83DB}"/>
          </ac:spMkLst>
        </pc:spChg>
        <pc:spChg chg="del">
          <ac:chgData name="sherytaw@outlook.com" userId="305ee5a9ddb6c103" providerId="LiveId" clId="{97F46EDD-525F-473E-ADC8-7289EA73AD98}" dt="2025-02-24T22:52:03.047" v="228" actId="478"/>
          <ac:spMkLst>
            <pc:docMk/>
            <pc:sldMk cId="1784990302" sldId="498"/>
            <ac:spMk id="8" creationId="{AAFD2918-0CA6-425B-B510-AFD911D13F73}"/>
          </ac:spMkLst>
        </pc:spChg>
        <pc:spChg chg="add mod">
          <ac:chgData name="sherytaw@outlook.com" userId="305ee5a9ddb6c103" providerId="LiveId" clId="{97F46EDD-525F-473E-ADC8-7289EA73AD98}" dt="2025-02-24T22:52:03.903" v="229"/>
          <ac:spMkLst>
            <pc:docMk/>
            <pc:sldMk cId="1784990302" sldId="498"/>
            <ac:spMk id="9" creationId="{C0F3109D-ECEE-45D3-8110-00B2EE8C8CAA}"/>
          </ac:spMkLst>
        </pc:spChg>
        <pc:spChg chg="mod">
          <ac:chgData name="sherytaw@outlook.com" userId="305ee5a9ddb6c103" providerId="LiveId" clId="{97F46EDD-525F-473E-ADC8-7289EA73AD98}" dt="2025-02-24T22:50:38.016" v="219"/>
          <ac:spMkLst>
            <pc:docMk/>
            <pc:sldMk cId="1784990302" sldId="498"/>
            <ac:spMk id="48" creationId="{00000000-0000-0000-0000-000000000000}"/>
          </ac:spMkLst>
        </pc:spChg>
        <pc:picChg chg="add mod">
          <ac:chgData name="sherytaw@outlook.com" userId="305ee5a9ddb6c103" providerId="LiveId" clId="{97F46EDD-525F-473E-ADC8-7289EA73AD98}" dt="2025-02-24T23:27:43.090" v="719"/>
          <ac:picMkLst>
            <pc:docMk/>
            <pc:sldMk cId="1784990302" sldId="498"/>
            <ac:picMk id="10" creationId="{DA2C3E64-1922-4FBB-B88D-B57B699C7D8D}"/>
          </ac:picMkLst>
        </pc:picChg>
        <pc:picChg chg="del">
          <ac:chgData name="sherytaw@outlook.com" userId="305ee5a9ddb6c103" providerId="LiveId" clId="{97F46EDD-525F-473E-ADC8-7289EA73AD98}" dt="2025-02-24T22:40:17.405" v="141" actId="478"/>
          <ac:picMkLst>
            <pc:docMk/>
            <pc:sldMk cId="1784990302" sldId="498"/>
            <ac:picMk id="2050" creationId="{A4BBCC44-8F9D-4CDD-9828-F9FE30078CF5}"/>
          </ac:picMkLst>
        </pc:picChg>
      </pc:sldChg>
      <pc:sldChg chg="addSp modSp mod ord modAnim">
        <pc:chgData name="sherytaw@outlook.com" userId="305ee5a9ddb6c103" providerId="LiveId" clId="{97F46EDD-525F-473E-ADC8-7289EA73AD98}" dt="2025-02-24T23:29:34.437" v="725"/>
        <pc:sldMkLst>
          <pc:docMk/>
          <pc:sldMk cId="526482925" sldId="499"/>
        </pc:sldMkLst>
        <pc:spChg chg="mod">
          <ac:chgData name="sherytaw@outlook.com" userId="305ee5a9ddb6c103" providerId="LiveId" clId="{97F46EDD-525F-473E-ADC8-7289EA73AD98}" dt="2025-02-24T22:52:50.009" v="242" actId="20577"/>
          <ac:spMkLst>
            <pc:docMk/>
            <pc:sldMk cId="526482925" sldId="499"/>
            <ac:spMk id="2" creationId="{0DABC190-C99A-32FF-6220-7CCDCD41EA02}"/>
          </ac:spMkLst>
        </pc:spChg>
        <pc:spChg chg="mod">
          <ac:chgData name="sherytaw@outlook.com" userId="305ee5a9ddb6c103" providerId="LiveId" clId="{97F46EDD-525F-473E-ADC8-7289EA73AD98}" dt="2025-02-24T23:21:20.374" v="662" actId="1076"/>
          <ac:spMkLst>
            <pc:docMk/>
            <pc:sldMk cId="526482925" sldId="499"/>
            <ac:spMk id="41" creationId="{00000000-0000-0000-0000-000000000000}"/>
          </ac:spMkLst>
        </pc:spChg>
        <pc:picChg chg="add mod">
          <ac:chgData name="sherytaw@outlook.com" userId="305ee5a9ddb6c103" providerId="LiveId" clId="{97F46EDD-525F-473E-ADC8-7289EA73AD98}" dt="2025-02-24T23:29:34.437" v="725"/>
          <ac:picMkLst>
            <pc:docMk/>
            <pc:sldMk cId="526482925" sldId="499"/>
            <ac:picMk id="10" creationId="{2F709005-F3C4-45F1-B070-F690F07E43FE}"/>
          </ac:picMkLst>
        </pc:picChg>
      </pc:sldChg>
      <pc:sldChg chg="addSp delSp modSp mod modAnim">
        <pc:chgData name="sherytaw@outlook.com" userId="305ee5a9ddb6c103" providerId="LiveId" clId="{97F46EDD-525F-473E-ADC8-7289EA73AD98}" dt="2025-02-24T23:30:59.694" v="730" actId="1036"/>
        <pc:sldMkLst>
          <pc:docMk/>
          <pc:sldMk cId="624478510" sldId="500"/>
        </pc:sldMkLst>
        <pc:spChg chg="mod">
          <ac:chgData name="sherytaw@outlook.com" userId="305ee5a9ddb6c103" providerId="LiveId" clId="{97F46EDD-525F-473E-ADC8-7289EA73AD98}" dt="2025-02-24T23:21:55.133" v="671" actId="20577"/>
          <ac:spMkLst>
            <pc:docMk/>
            <pc:sldMk cId="624478510" sldId="500"/>
            <ac:spMk id="4" creationId="{324391DB-3190-5F6C-283C-A1806AE6645F}"/>
          </ac:spMkLst>
        </pc:spChg>
        <pc:spChg chg="del">
          <ac:chgData name="sherytaw@outlook.com" userId="305ee5a9ddb6c103" providerId="LiveId" clId="{97F46EDD-525F-473E-ADC8-7289EA73AD98}" dt="2025-02-24T23:21:51.494" v="669" actId="478"/>
          <ac:spMkLst>
            <pc:docMk/>
            <pc:sldMk cId="624478510" sldId="500"/>
            <ac:spMk id="8" creationId="{97C865A5-5C66-4294-A71E-20851E088B52}"/>
          </ac:spMkLst>
        </pc:spChg>
        <pc:spChg chg="add mod">
          <ac:chgData name="sherytaw@outlook.com" userId="305ee5a9ddb6c103" providerId="LiveId" clId="{97F46EDD-525F-473E-ADC8-7289EA73AD98}" dt="2025-02-24T23:21:51.938" v="670"/>
          <ac:spMkLst>
            <pc:docMk/>
            <pc:sldMk cId="624478510" sldId="500"/>
            <ac:spMk id="9" creationId="{18DEF135-7D9C-4A11-B1A4-A064B64D4797}"/>
          </ac:spMkLst>
        </pc:spChg>
        <pc:spChg chg="mod">
          <ac:chgData name="sherytaw@outlook.com" userId="305ee5a9ddb6c103" providerId="LiveId" clId="{97F46EDD-525F-473E-ADC8-7289EA73AD98}" dt="2025-02-24T22:58:03.848" v="299" actId="14100"/>
          <ac:spMkLst>
            <pc:docMk/>
            <pc:sldMk cId="624478510" sldId="500"/>
            <ac:spMk id="25" creationId="{00000000-0000-0000-0000-000000000000}"/>
          </ac:spMkLst>
        </pc:spChg>
        <pc:spChg chg="mod">
          <ac:chgData name="sherytaw@outlook.com" userId="305ee5a9ddb6c103" providerId="LiveId" clId="{97F46EDD-525F-473E-ADC8-7289EA73AD98}" dt="2025-02-24T22:57:55.644" v="297" actId="1076"/>
          <ac:spMkLst>
            <pc:docMk/>
            <pc:sldMk cId="624478510" sldId="500"/>
            <ac:spMk id="48" creationId="{00000000-0000-0000-0000-000000000000}"/>
          </ac:spMkLst>
        </pc:spChg>
        <pc:picChg chg="add mod">
          <ac:chgData name="sherytaw@outlook.com" userId="305ee5a9ddb6c103" providerId="LiveId" clId="{97F46EDD-525F-473E-ADC8-7289EA73AD98}" dt="2025-02-24T23:30:59.694" v="730" actId="1036"/>
          <ac:picMkLst>
            <pc:docMk/>
            <pc:sldMk cId="624478510" sldId="500"/>
            <ac:picMk id="10" creationId="{CC9C354B-4F06-4944-A4EC-5D4FB4F89A5E}"/>
          </ac:picMkLst>
        </pc:picChg>
        <pc:picChg chg="del">
          <ac:chgData name="sherytaw@outlook.com" userId="305ee5a9ddb6c103" providerId="LiveId" clId="{97F46EDD-525F-473E-ADC8-7289EA73AD98}" dt="2025-02-24T22:57:29.791" v="289" actId="478"/>
          <ac:picMkLst>
            <pc:docMk/>
            <pc:sldMk cId="624478510" sldId="500"/>
            <ac:picMk id="11266" creationId="{E659E019-17CE-4F6C-8406-64549CAAAB72}"/>
          </ac:picMkLst>
        </pc:picChg>
      </pc:sldChg>
      <pc:sldChg chg="addSp delSp modSp mod modAnim">
        <pc:chgData name="sherytaw@outlook.com" userId="305ee5a9ddb6c103" providerId="LiveId" clId="{97F46EDD-525F-473E-ADC8-7289EA73AD98}" dt="2025-02-24T23:31:20.435" v="731"/>
        <pc:sldMkLst>
          <pc:docMk/>
          <pc:sldMk cId="2252565313" sldId="501"/>
        </pc:sldMkLst>
        <pc:spChg chg="mod">
          <ac:chgData name="sherytaw@outlook.com" userId="305ee5a9ddb6c103" providerId="LiveId" clId="{97F46EDD-525F-473E-ADC8-7289EA73AD98}" dt="2025-02-24T22:59:08.529" v="344" actId="1038"/>
          <ac:spMkLst>
            <pc:docMk/>
            <pc:sldMk cId="2252565313" sldId="501"/>
            <ac:spMk id="24" creationId="{00000000-0000-0000-0000-000000000000}"/>
          </ac:spMkLst>
        </pc:spChg>
        <pc:picChg chg="add mod">
          <ac:chgData name="sherytaw@outlook.com" userId="305ee5a9ddb6c103" providerId="LiveId" clId="{97F46EDD-525F-473E-ADC8-7289EA73AD98}" dt="2025-02-24T23:31:20.435" v="731"/>
          <ac:picMkLst>
            <pc:docMk/>
            <pc:sldMk cId="2252565313" sldId="501"/>
            <ac:picMk id="8" creationId="{B346724E-ADAA-424F-9478-824D32575274}"/>
          </ac:picMkLst>
        </pc:picChg>
        <pc:picChg chg="del">
          <ac:chgData name="sherytaw@outlook.com" userId="305ee5a9ddb6c103" providerId="LiveId" clId="{97F46EDD-525F-473E-ADC8-7289EA73AD98}" dt="2025-02-24T22:58:56.273" v="305" actId="478"/>
          <ac:picMkLst>
            <pc:docMk/>
            <pc:sldMk cId="2252565313" sldId="501"/>
            <ac:picMk id="9" creationId="{4944C708-0FE3-4495-ADCC-F15CE42D36B9}"/>
          </ac:picMkLst>
        </pc:picChg>
      </pc:sldChg>
      <pc:sldChg chg="addSp delSp modSp mod modAnim">
        <pc:chgData name="sherytaw@outlook.com" userId="305ee5a9ddb6c103" providerId="LiveId" clId="{97F46EDD-525F-473E-ADC8-7289EA73AD98}" dt="2025-02-24T23:32:10.176" v="734"/>
        <pc:sldMkLst>
          <pc:docMk/>
          <pc:sldMk cId="1826110906" sldId="502"/>
        </pc:sldMkLst>
        <pc:spChg chg="del">
          <ac:chgData name="sherytaw@outlook.com" userId="305ee5a9ddb6c103" providerId="LiveId" clId="{97F46EDD-525F-473E-ADC8-7289EA73AD98}" dt="2025-02-24T23:22:13.248" v="675" actId="478"/>
          <ac:spMkLst>
            <pc:docMk/>
            <pc:sldMk cId="1826110906" sldId="502"/>
            <ac:spMk id="2" creationId="{5524FC9D-060B-0575-0CB3-8D752458418A}"/>
          </ac:spMkLst>
        </pc:spChg>
        <pc:spChg chg="mod">
          <ac:chgData name="sherytaw@outlook.com" userId="305ee5a9ddb6c103" providerId="LiveId" clId="{97F46EDD-525F-473E-ADC8-7289EA73AD98}" dt="2025-02-24T23:22:16.755" v="677" actId="20577"/>
          <ac:spMkLst>
            <pc:docMk/>
            <pc:sldMk cId="1826110906" sldId="502"/>
            <ac:spMk id="6" creationId="{5A9114BA-28E0-2210-73EF-7EE18EEC10A8}"/>
          </ac:spMkLst>
        </pc:spChg>
        <pc:spChg chg="add mod">
          <ac:chgData name="sherytaw@outlook.com" userId="305ee5a9ddb6c103" providerId="LiveId" clId="{97F46EDD-525F-473E-ADC8-7289EA73AD98}" dt="2025-02-24T23:22:14.161" v="676"/>
          <ac:spMkLst>
            <pc:docMk/>
            <pc:sldMk cId="1826110906" sldId="502"/>
            <ac:spMk id="9" creationId="{E7D9B63F-01B3-4BFD-9C87-531C298E31D3}"/>
          </ac:spMkLst>
        </pc:spChg>
        <pc:spChg chg="mod">
          <ac:chgData name="sherytaw@outlook.com" userId="305ee5a9ddb6c103" providerId="LiveId" clId="{97F46EDD-525F-473E-ADC8-7289EA73AD98}" dt="2025-02-24T23:02:17.978" v="373" actId="255"/>
          <ac:spMkLst>
            <pc:docMk/>
            <pc:sldMk cId="1826110906" sldId="502"/>
            <ac:spMk id="48" creationId="{00000000-0000-0000-0000-000000000000}"/>
          </ac:spMkLst>
        </pc:spChg>
        <pc:picChg chg="add mod">
          <ac:chgData name="sherytaw@outlook.com" userId="305ee5a9ddb6c103" providerId="LiveId" clId="{97F46EDD-525F-473E-ADC8-7289EA73AD98}" dt="2025-02-24T23:32:10.176" v="734"/>
          <ac:picMkLst>
            <pc:docMk/>
            <pc:sldMk cId="1826110906" sldId="502"/>
            <ac:picMk id="10" creationId="{A1267908-1AE4-4548-BD9D-E51409E2E4EB}"/>
          </ac:picMkLst>
        </pc:picChg>
        <pc:picChg chg="del">
          <ac:chgData name="sherytaw@outlook.com" userId="305ee5a9ddb6c103" providerId="LiveId" clId="{97F46EDD-525F-473E-ADC8-7289EA73AD98}" dt="2025-02-24T23:01:52.179" v="367" actId="478"/>
          <ac:picMkLst>
            <pc:docMk/>
            <pc:sldMk cId="1826110906" sldId="502"/>
            <ac:picMk id="15362" creationId="{15D728B6-3DB5-43F1-A724-A7D632BE18A6}"/>
          </ac:picMkLst>
        </pc:picChg>
      </pc:sldChg>
      <pc:sldChg chg="addSp modSp mod modAnim">
        <pc:chgData name="sherytaw@outlook.com" userId="305ee5a9ddb6c103" providerId="LiveId" clId="{97F46EDD-525F-473E-ADC8-7289EA73AD98}" dt="2025-02-24T23:32:25.346" v="735"/>
        <pc:sldMkLst>
          <pc:docMk/>
          <pc:sldMk cId="3623418779" sldId="503"/>
        </pc:sldMkLst>
        <pc:spChg chg="mod">
          <ac:chgData name="sherytaw@outlook.com" userId="305ee5a9ddb6c103" providerId="LiveId" clId="{97F46EDD-525F-473E-ADC8-7289EA73AD98}" dt="2025-02-24T23:03:04.778" v="382" actId="1076"/>
          <ac:spMkLst>
            <pc:docMk/>
            <pc:sldMk cId="3623418779" sldId="503"/>
            <ac:spMk id="24" creationId="{00000000-0000-0000-0000-000000000000}"/>
          </ac:spMkLst>
        </pc:spChg>
        <pc:picChg chg="add mod">
          <ac:chgData name="sherytaw@outlook.com" userId="305ee5a9ddb6c103" providerId="LiveId" clId="{97F46EDD-525F-473E-ADC8-7289EA73AD98}" dt="2025-02-24T23:32:25.346" v="735"/>
          <ac:picMkLst>
            <pc:docMk/>
            <pc:sldMk cId="3623418779" sldId="503"/>
            <ac:picMk id="7" creationId="{AB4629D8-E0D4-4AEB-8F36-708DED6A5496}"/>
          </ac:picMkLst>
        </pc:picChg>
      </pc:sldChg>
      <pc:sldChg chg="del">
        <pc:chgData name="sherytaw@outlook.com" userId="305ee5a9ddb6c103" providerId="LiveId" clId="{97F46EDD-525F-473E-ADC8-7289EA73AD98}" dt="2025-02-24T23:01:33.917" v="366" actId="47"/>
        <pc:sldMkLst>
          <pc:docMk/>
          <pc:sldMk cId="262867761" sldId="504"/>
        </pc:sldMkLst>
      </pc:sldChg>
      <pc:sldChg chg="addSp delSp modSp mod modAnim">
        <pc:chgData name="sherytaw@outlook.com" userId="305ee5a9ddb6c103" providerId="LiveId" clId="{97F46EDD-525F-473E-ADC8-7289EA73AD98}" dt="2025-02-24T23:46:34.370" v="805" actId="1076"/>
        <pc:sldMkLst>
          <pc:docMk/>
          <pc:sldMk cId="3225467422" sldId="505"/>
        </pc:sldMkLst>
        <pc:spChg chg="mod">
          <ac:chgData name="sherytaw@outlook.com" userId="305ee5a9ddb6c103" providerId="LiveId" clId="{97F46EDD-525F-473E-ADC8-7289EA73AD98}" dt="2025-02-24T23:22:33.045" v="681" actId="20577"/>
          <ac:spMkLst>
            <pc:docMk/>
            <pc:sldMk cId="3225467422" sldId="505"/>
            <ac:spMk id="4" creationId="{0F11C577-AC70-4540-34D3-24C9A295110D}"/>
          </ac:spMkLst>
        </pc:spChg>
        <pc:spChg chg="del">
          <ac:chgData name="sherytaw@outlook.com" userId="305ee5a9ddb6c103" providerId="LiveId" clId="{97F46EDD-525F-473E-ADC8-7289EA73AD98}" dt="2025-02-24T23:22:36.884" v="682" actId="478"/>
          <ac:spMkLst>
            <pc:docMk/>
            <pc:sldMk cId="3225467422" sldId="505"/>
            <ac:spMk id="9" creationId="{0D13756F-8D67-4D0E-9C7C-51DA729429C3}"/>
          </ac:spMkLst>
        </pc:spChg>
        <pc:spChg chg="add mod">
          <ac:chgData name="sherytaw@outlook.com" userId="305ee5a9ddb6c103" providerId="LiveId" clId="{97F46EDD-525F-473E-ADC8-7289EA73AD98}" dt="2025-02-24T23:22:37.431" v="683"/>
          <ac:spMkLst>
            <pc:docMk/>
            <pc:sldMk cId="3225467422" sldId="505"/>
            <ac:spMk id="10" creationId="{C7DF90C2-973B-4C24-95E8-87730AD26C9E}"/>
          </ac:spMkLst>
        </pc:spChg>
        <pc:spChg chg="mod">
          <ac:chgData name="sherytaw@outlook.com" userId="305ee5a9ddb6c103" providerId="LiveId" clId="{97F46EDD-525F-473E-ADC8-7289EA73AD98}" dt="2025-02-24T23:06:52.836" v="442" actId="1076"/>
          <ac:spMkLst>
            <pc:docMk/>
            <pc:sldMk cId="3225467422" sldId="505"/>
            <ac:spMk id="48" creationId="{00000000-0000-0000-0000-000000000000}"/>
          </ac:spMkLst>
        </pc:spChg>
        <pc:picChg chg="del">
          <ac:chgData name="sherytaw@outlook.com" userId="305ee5a9ddb6c103" providerId="LiveId" clId="{97F46EDD-525F-473E-ADC8-7289EA73AD98}" dt="2025-02-24T23:06:34.606" v="439" actId="478"/>
          <ac:picMkLst>
            <pc:docMk/>
            <pc:sldMk cId="3225467422" sldId="505"/>
            <ac:picMk id="6" creationId="{B5BE251A-E7F4-4D99-9ED5-2CCF16850B28}"/>
          </ac:picMkLst>
        </pc:picChg>
        <pc:picChg chg="add mod">
          <ac:chgData name="sherytaw@outlook.com" userId="305ee5a9ddb6c103" providerId="LiveId" clId="{97F46EDD-525F-473E-ADC8-7289EA73AD98}" dt="2025-02-24T23:33:17.390" v="738"/>
          <ac:picMkLst>
            <pc:docMk/>
            <pc:sldMk cId="3225467422" sldId="505"/>
            <ac:picMk id="11" creationId="{BC45DD02-C91F-4878-AD3A-975D2E0DC22F}"/>
          </ac:picMkLst>
        </pc:picChg>
        <pc:picChg chg="add mod">
          <ac:chgData name="sherytaw@outlook.com" userId="305ee5a9ddb6c103" providerId="LiveId" clId="{97F46EDD-525F-473E-ADC8-7289EA73AD98}" dt="2025-02-24T23:46:34.370" v="805" actId="1076"/>
          <ac:picMkLst>
            <pc:docMk/>
            <pc:sldMk cId="3225467422" sldId="505"/>
            <ac:picMk id="7170" creationId="{691208A4-F040-4A59-89F9-438D4F044632}"/>
          </ac:picMkLst>
        </pc:picChg>
      </pc:sldChg>
      <pc:sldChg chg="addSp delSp modSp mod modAnim">
        <pc:chgData name="sherytaw@outlook.com" userId="305ee5a9ddb6c103" providerId="LiveId" clId="{97F46EDD-525F-473E-ADC8-7289EA73AD98}" dt="2025-02-24T23:45:57.036" v="798" actId="1440"/>
        <pc:sldMkLst>
          <pc:docMk/>
          <pc:sldMk cId="1752650320" sldId="506"/>
        </pc:sldMkLst>
        <pc:spChg chg="mod">
          <ac:chgData name="sherytaw@outlook.com" userId="305ee5a9ddb6c103" providerId="LiveId" clId="{97F46EDD-525F-473E-ADC8-7289EA73AD98}" dt="2025-02-24T23:05:30.987" v="427" actId="1076"/>
          <ac:spMkLst>
            <pc:docMk/>
            <pc:sldMk cId="1752650320" sldId="506"/>
            <ac:spMk id="24" creationId="{00000000-0000-0000-0000-000000000000}"/>
          </ac:spMkLst>
        </pc:spChg>
        <pc:picChg chg="del">
          <ac:chgData name="sherytaw@outlook.com" userId="305ee5a9ddb6c103" providerId="LiveId" clId="{97F46EDD-525F-473E-ADC8-7289EA73AD98}" dt="2025-02-24T23:05:03.248" v="420" actId="478"/>
          <ac:picMkLst>
            <pc:docMk/>
            <pc:sldMk cId="1752650320" sldId="506"/>
            <ac:picMk id="3" creationId="{2388A513-15EB-4007-842D-70F856ACEE62}"/>
          </ac:picMkLst>
        </pc:picChg>
        <pc:picChg chg="add mod">
          <ac:chgData name="sherytaw@outlook.com" userId="305ee5a9ddb6c103" providerId="LiveId" clId="{97F46EDD-525F-473E-ADC8-7289EA73AD98}" dt="2025-02-24T23:33:02.569" v="737"/>
          <ac:picMkLst>
            <pc:docMk/>
            <pc:sldMk cId="1752650320" sldId="506"/>
            <ac:picMk id="8" creationId="{0675AB60-B8ED-430F-BF6F-53A0EB4D15F6}"/>
          </ac:picMkLst>
        </pc:picChg>
        <pc:picChg chg="add mod">
          <ac:chgData name="sherytaw@outlook.com" userId="305ee5a9ddb6c103" providerId="LiveId" clId="{97F46EDD-525F-473E-ADC8-7289EA73AD98}" dt="2025-02-24T23:45:57.036" v="798" actId="1440"/>
          <ac:picMkLst>
            <pc:docMk/>
            <pc:sldMk cId="1752650320" sldId="506"/>
            <ac:picMk id="6146" creationId="{11A3F50B-F14B-442B-AEB0-DAE76FEB4B7C}"/>
          </ac:picMkLst>
        </pc:picChg>
      </pc:sldChg>
      <pc:sldChg chg="addSp delSp modSp mod modAnim">
        <pc:chgData name="sherytaw@outlook.com" userId="305ee5a9ddb6c103" providerId="LiveId" clId="{97F46EDD-525F-473E-ADC8-7289EA73AD98}" dt="2025-02-24T23:47:23.160" v="812" actId="1076"/>
        <pc:sldMkLst>
          <pc:docMk/>
          <pc:sldMk cId="1641786519" sldId="507"/>
        </pc:sldMkLst>
        <pc:spChg chg="mod">
          <ac:chgData name="sherytaw@outlook.com" userId="305ee5a9ddb6c103" providerId="LiveId" clId="{97F46EDD-525F-473E-ADC8-7289EA73AD98}" dt="2025-02-24T23:22:47.369" v="686" actId="20577"/>
          <ac:spMkLst>
            <pc:docMk/>
            <pc:sldMk cId="1641786519" sldId="507"/>
            <ac:spMk id="6" creationId="{4E23B6C3-6D38-03D8-0C32-F9B89FF9928D}"/>
          </ac:spMkLst>
        </pc:spChg>
        <pc:spChg chg="del">
          <ac:chgData name="sherytaw@outlook.com" userId="305ee5a9ddb6c103" providerId="LiveId" clId="{97F46EDD-525F-473E-ADC8-7289EA73AD98}" dt="2025-02-24T23:22:43.067" v="684" actId="478"/>
          <ac:spMkLst>
            <pc:docMk/>
            <pc:sldMk cId="1641786519" sldId="507"/>
            <ac:spMk id="8" creationId="{3308C506-9E48-400A-AF36-CA78AD0C3A41}"/>
          </ac:spMkLst>
        </pc:spChg>
        <pc:spChg chg="add mod">
          <ac:chgData name="sherytaw@outlook.com" userId="305ee5a9ddb6c103" providerId="LiveId" clId="{97F46EDD-525F-473E-ADC8-7289EA73AD98}" dt="2025-02-24T23:22:43.601" v="685"/>
          <ac:spMkLst>
            <pc:docMk/>
            <pc:sldMk cId="1641786519" sldId="507"/>
            <ac:spMk id="9" creationId="{4A92ED16-C763-4C87-9189-BA1D2E0EF272}"/>
          </ac:spMkLst>
        </pc:spChg>
        <pc:spChg chg="mod">
          <ac:chgData name="sherytaw@outlook.com" userId="305ee5a9ddb6c103" providerId="LiveId" clId="{97F46EDD-525F-473E-ADC8-7289EA73AD98}" dt="2025-02-24T23:46:41.474" v="806" actId="20577"/>
          <ac:spMkLst>
            <pc:docMk/>
            <pc:sldMk cId="1641786519" sldId="507"/>
            <ac:spMk id="48" creationId="{00000000-0000-0000-0000-000000000000}"/>
          </ac:spMkLst>
        </pc:spChg>
        <pc:picChg chg="add mod">
          <ac:chgData name="sherytaw@outlook.com" userId="305ee5a9ddb6c103" providerId="LiveId" clId="{97F46EDD-525F-473E-ADC8-7289EA73AD98}" dt="2025-02-24T23:33:45.436" v="740"/>
          <ac:picMkLst>
            <pc:docMk/>
            <pc:sldMk cId="1641786519" sldId="507"/>
            <ac:picMk id="10" creationId="{DE129536-923D-431E-A91B-53E427229EE4}"/>
          </ac:picMkLst>
        </pc:picChg>
        <pc:picChg chg="add mod">
          <ac:chgData name="sherytaw@outlook.com" userId="305ee5a9ddb6c103" providerId="LiveId" clId="{97F46EDD-525F-473E-ADC8-7289EA73AD98}" dt="2025-02-24T23:47:23.160" v="812" actId="1076"/>
          <ac:picMkLst>
            <pc:docMk/>
            <pc:sldMk cId="1641786519" sldId="507"/>
            <ac:picMk id="8194" creationId="{D3C24534-32CB-42AD-8734-AA3CD3B3E24D}"/>
          </ac:picMkLst>
        </pc:picChg>
      </pc:sldChg>
      <pc:sldChg chg="addSp delSp modSp mod modAnim">
        <pc:chgData name="sherytaw@outlook.com" userId="305ee5a9ddb6c103" providerId="LiveId" clId="{97F46EDD-525F-473E-ADC8-7289EA73AD98}" dt="2025-02-24T23:33:31.310" v="739"/>
        <pc:sldMkLst>
          <pc:docMk/>
          <pc:sldMk cId="4263090570" sldId="508"/>
        </pc:sldMkLst>
        <pc:spChg chg="mod">
          <ac:chgData name="sherytaw@outlook.com" userId="305ee5a9ddb6c103" providerId="LiveId" clId="{97F46EDD-525F-473E-ADC8-7289EA73AD98}" dt="2025-02-24T23:09:25.407" v="465" actId="2711"/>
          <ac:spMkLst>
            <pc:docMk/>
            <pc:sldMk cId="4263090570" sldId="508"/>
            <ac:spMk id="24" creationId="{00000000-0000-0000-0000-000000000000}"/>
          </ac:spMkLst>
        </pc:spChg>
        <pc:spChg chg="mod">
          <ac:chgData name="sherytaw@outlook.com" userId="305ee5a9ddb6c103" providerId="LiveId" clId="{97F46EDD-525F-473E-ADC8-7289EA73AD98}" dt="2025-02-24T23:08:27.482" v="455" actId="14100"/>
          <ac:spMkLst>
            <pc:docMk/>
            <pc:sldMk cId="4263090570" sldId="508"/>
            <ac:spMk id="25" creationId="{00000000-0000-0000-0000-000000000000}"/>
          </ac:spMkLst>
        </pc:spChg>
        <pc:picChg chg="add mod">
          <ac:chgData name="sherytaw@outlook.com" userId="305ee5a9ddb6c103" providerId="LiveId" clId="{97F46EDD-525F-473E-ADC8-7289EA73AD98}" dt="2025-02-24T23:33:31.310" v="739"/>
          <ac:picMkLst>
            <pc:docMk/>
            <pc:sldMk cId="4263090570" sldId="508"/>
            <ac:picMk id="8" creationId="{098D8F9D-83D0-4EAE-9D80-5505D6889F3A}"/>
          </ac:picMkLst>
        </pc:picChg>
        <pc:picChg chg="del">
          <ac:chgData name="sherytaw@outlook.com" userId="305ee5a9ddb6c103" providerId="LiveId" clId="{97F46EDD-525F-473E-ADC8-7289EA73AD98}" dt="2025-02-24T23:07:31.697" v="446" actId="478"/>
          <ac:picMkLst>
            <pc:docMk/>
            <pc:sldMk cId="4263090570" sldId="508"/>
            <ac:picMk id="19458" creationId="{63024DD6-B514-48A3-900D-0B76869D394D}"/>
          </ac:picMkLst>
        </pc:picChg>
      </pc:sldChg>
      <pc:sldChg chg="addSp delSp modSp mod modAnim">
        <pc:chgData name="sherytaw@outlook.com" userId="305ee5a9ddb6c103" providerId="LiveId" clId="{97F46EDD-525F-473E-ADC8-7289EA73AD98}" dt="2025-02-24T23:48:18.731" v="822" actId="1076"/>
        <pc:sldMkLst>
          <pc:docMk/>
          <pc:sldMk cId="3544253025" sldId="509"/>
        </pc:sldMkLst>
        <pc:spChg chg="add del">
          <ac:chgData name="sherytaw@outlook.com" userId="305ee5a9ddb6c103" providerId="LiveId" clId="{97F46EDD-525F-473E-ADC8-7289EA73AD98}" dt="2025-02-24T23:47:49.736" v="814" actId="478"/>
          <ac:spMkLst>
            <pc:docMk/>
            <pc:sldMk cId="3544253025" sldId="509"/>
            <ac:spMk id="2" creationId="{3C2EAD21-946F-49DC-A72C-1E08897F57C4}"/>
          </ac:spMkLst>
        </pc:spChg>
        <pc:spChg chg="mod">
          <ac:chgData name="sherytaw@outlook.com" userId="305ee5a9ddb6c103" providerId="LiveId" clId="{97F46EDD-525F-473E-ADC8-7289EA73AD98}" dt="2025-02-24T23:22:57.371" v="689" actId="20577"/>
          <ac:spMkLst>
            <pc:docMk/>
            <pc:sldMk cId="3544253025" sldId="509"/>
            <ac:spMk id="8" creationId="{36B5679F-EFB8-BDA6-F241-2B62120412D3}"/>
          </ac:spMkLst>
        </pc:spChg>
        <pc:spChg chg="add mod">
          <ac:chgData name="sherytaw@outlook.com" userId="305ee5a9ddb6c103" providerId="LiveId" clId="{97F46EDD-525F-473E-ADC8-7289EA73AD98}" dt="2025-02-24T23:22:54.452" v="688"/>
          <ac:spMkLst>
            <pc:docMk/>
            <pc:sldMk cId="3544253025" sldId="509"/>
            <ac:spMk id="9" creationId="{380E7B07-B65E-4EB5-AECD-8A9960F6F3A9}"/>
          </ac:spMkLst>
        </pc:spChg>
        <pc:spChg chg="del">
          <ac:chgData name="sherytaw@outlook.com" userId="305ee5a9ddb6c103" providerId="LiveId" clId="{97F46EDD-525F-473E-ADC8-7289EA73AD98}" dt="2025-02-24T23:22:53.950" v="687" actId="478"/>
          <ac:spMkLst>
            <pc:docMk/>
            <pc:sldMk cId="3544253025" sldId="509"/>
            <ac:spMk id="10" creationId="{85ADDB01-6FD0-4885-945F-CE79EE6F71FF}"/>
          </ac:spMkLst>
        </pc:spChg>
        <pc:spChg chg="mod">
          <ac:chgData name="sherytaw@outlook.com" userId="305ee5a9ddb6c103" providerId="LiveId" clId="{97F46EDD-525F-473E-ADC8-7289EA73AD98}" dt="2025-02-24T23:10:53.835" v="483" actId="1035"/>
          <ac:spMkLst>
            <pc:docMk/>
            <pc:sldMk cId="3544253025" sldId="509"/>
            <ac:spMk id="48" creationId="{00000000-0000-0000-0000-000000000000}"/>
          </ac:spMkLst>
        </pc:spChg>
        <pc:picChg chg="add mod">
          <ac:chgData name="sherytaw@outlook.com" userId="305ee5a9ddb6c103" providerId="LiveId" clId="{97F46EDD-525F-473E-ADC8-7289EA73AD98}" dt="2025-02-24T23:48:18.731" v="822" actId="1076"/>
          <ac:picMkLst>
            <pc:docMk/>
            <pc:sldMk cId="3544253025" sldId="509"/>
            <ac:picMk id="3" creationId="{3F2737D3-F5E7-485E-BAFF-718A9E41F743}"/>
          </ac:picMkLst>
        </pc:picChg>
        <pc:picChg chg="add mod">
          <ac:chgData name="sherytaw@outlook.com" userId="305ee5a9ddb6c103" providerId="LiveId" clId="{97F46EDD-525F-473E-ADC8-7289EA73AD98}" dt="2025-02-24T23:34:15.890" v="742"/>
          <ac:picMkLst>
            <pc:docMk/>
            <pc:sldMk cId="3544253025" sldId="509"/>
            <ac:picMk id="11" creationId="{DAB86C2A-61C8-4E5A-BF6B-A8AC50511416}"/>
          </ac:picMkLst>
        </pc:picChg>
        <pc:picChg chg="del">
          <ac:chgData name="sherytaw@outlook.com" userId="305ee5a9ddb6c103" providerId="LiveId" clId="{97F46EDD-525F-473E-ADC8-7289EA73AD98}" dt="2025-02-24T23:10:45.497" v="476" actId="478"/>
          <ac:picMkLst>
            <pc:docMk/>
            <pc:sldMk cId="3544253025" sldId="509"/>
            <ac:picMk id="20482" creationId="{8AD426AC-FEE4-4EDE-AB52-4F7198615BE5}"/>
          </ac:picMkLst>
        </pc:picChg>
      </pc:sldChg>
      <pc:sldChg chg="addSp modSp modAnim">
        <pc:chgData name="sherytaw@outlook.com" userId="305ee5a9ddb6c103" providerId="LiveId" clId="{97F46EDD-525F-473E-ADC8-7289EA73AD98}" dt="2025-02-24T23:25:39.702" v="711"/>
        <pc:sldMkLst>
          <pc:docMk/>
          <pc:sldMk cId="359579479" sldId="514"/>
        </pc:sldMkLst>
        <pc:picChg chg="add mod">
          <ac:chgData name="sherytaw@outlook.com" userId="305ee5a9ddb6c103" providerId="LiveId" clId="{97F46EDD-525F-473E-ADC8-7289EA73AD98}" dt="2025-02-24T23:25:39.702" v="711"/>
          <ac:picMkLst>
            <pc:docMk/>
            <pc:sldMk cId="359579479" sldId="514"/>
            <ac:picMk id="14" creationId="{977E9EFA-8B38-4D30-9A79-70AF2FDF7C21}"/>
          </ac:picMkLst>
        </pc:picChg>
      </pc:sldChg>
      <pc:sldChg chg="addSp delSp modSp mod modAnim">
        <pc:chgData name="sherytaw@outlook.com" userId="305ee5a9ddb6c103" providerId="LiveId" clId="{97F46EDD-525F-473E-ADC8-7289EA73AD98}" dt="2025-02-24T23:27:57.929" v="720"/>
        <pc:sldMkLst>
          <pc:docMk/>
          <pc:sldMk cId="3527352462" sldId="515"/>
        </pc:sldMkLst>
        <pc:spChg chg="mod">
          <ac:chgData name="sherytaw@outlook.com" userId="305ee5a9ddb6c103" providerId="LiveId" clId="{97F46EDD-525F-473E-ADC8-7289EA73AD98}" dt="2025-02-24T22:50:29.927" v="217"/>
          <ac:spMkLst>
            <pc:docMk/>
            <pc:sldMk cId="3527352462" sldId="515"/>
            <ac:spMk id="24" creationId="{00000000-0000-0000-0000-000000000000}"/>
          </ac:spMkLst>
        </pc:spChg>
        <pc:picChg chg="add mod">
          <ac:chgData name="sherytaw@outlook.com" userId="305ee5a9ddb6c103" providerId="LiveId" clId="{97F46EDD-525F-473E-ADC8-7289EA73AD98}" dt="2025-02-24T23:27:57.929" v="720"/>
          <ac:picMkLst>
            <pc:docMk/>
            <pc:sldMk cId="3527352462" sldId="515"/>
            <ac:picMk id="8" creationId="{F2EB2E70-4899-4F92-A544-C420D6EF906C}"/>
          </ac:picMkLst>
        </pc:picChg>
        <pc:picChg chg="del">
          <ac:chgData name="sherytaw@outlook.com" userId="305ee5a9ddb6c103" providerId="LiveId" clId="{97F46EDD-525F-473E-ADC8-7289EA73AD98}" dt="2025-02-24T22:45:51.149" v="161" actId="478"/>
          <ac:picMkLst>
            <pc:docMk/>
            <pc:sldMk cId="3527352462" sldId="515"/>
            <ac:picMk id="4098" creationId="{E1A28ECF-38D8-4599-A84C-52A1A20DC239}"/>
          </ac:picMkLst>
        </pc:picChg>
      </pc:sldChg>
      <pc:sldChg chg="addSp delSp modSp mod modAnim">
        <pc:chgData name="sherytaw@outlook.com" userId="305ee5a9ddb6c103" providerId="LiveId" clId="{97F46EDD-525F-473E-ADC8-7289EA73AD98}" dt="2025-02-24T23:43:51.681" v="784" actId="1076"/>
        <pc:sldMkLst>
          <pc:docMk/>
          <pc:sldMk cId="218585562" sldId="516"/>
        </pc:sldMkLst>
        <pc:spChg chg="add del">
          <ac:chgData name="sherytaw@outlook.com" userId="305ee5a9ddb6c103" providerId="LiveId" clId="{97F46EDD-525F-473E-ADC8-7289EA73AD98}" dt="2025-02-24T23:43:33.565" v="780" actId="478"/>
          <ac:spMkLst>
            <pc:docMk/>
            <pc:sldMk cId="218585562" sldId="516"/>
            <ac:spMk id="2" creationId="{E7542589-FCCF-4C59-864C-8B96E59F2B5E}"/>
          </ac:spMkLst>
        </pc:spChg>
        <pc:spChg chg="mod">
          <ac:chgData name="sherytaw@outlook.com" userId="305ee5a9ddb6c103" providerId="LiveId" clId="{97F46EDD-525F-473E-ADC8-7289EA73AD98}" dt="2025-02-24T22:57:08.761" v="287" actId="14100"/>
          <ac:spMkLst>
            <pc:docMk/>
            <pc:sldMk cId="218585562" sldId="516"/>
            <ac:spMk id="12" creationId="{556F71F2-8483-5A62-8234-877A906BD709}"/>
          </ac:spMkLst>
        </pc:spChg>
        <pc:picChg chg="add mod">
          <ac:chgData name="sherytaw@outlook.com" userId="305ee5a9ddb6c103" providerId="LiveId" clId="{97F46EDD-525F-473E-ADC8-7289EA73AD98}" dt="2025-02-24T23:43:51.681" v="784" actId="1076"/>
          <ac:picMkLst>
            <pc:docMk/>
            <pc:sldMk cId="218585562" sldId="516"/>
            <ac:picMk id="3" creationId="{8E8FE955-B671-495F-8B81-6C4B512FDC2A}"/>
          </ac:picMkLst>
        </pc:picChg>
        <pc:picChg chg="add mod">
          <ac:chgData name="sherytaw@outlook.com" userId="305ee5a9ddb6c103" providerId="LiveId" clId="{97F46EDD-525F-473E-ADC8-7289EA73AD98}" dt="2025-02-24T23:30:33.670" v="728"/>
          <ac:picMkLst>
            <pc:docMk/>
            <pc:sldMk cId="218585562" sldId="516"/>
            <ac:picMk id="8" creationId="{6840D60E-FB68-403B-97CB-0E0D86E53BE2}"/>
          </ac:picMkLst>
        </pc:picChg>
        <pc:picChg chg="del">
          <ac:chgData name="sherytaw@outlook.com" userId="305ee5a9ddb6c103" providerId="LiveId" clId="{97F46EDD-525F-473E-ADC8-7289EA73AD98}" dt="2025-02-24T22:57:10.750" v="288" actId="478"/>
          <ac:picMkLst>
            <pc:docMk/>
            <pc:sldMk cId="218585562" sldId="516"/>
            <ac:picMk id="10244" creationId="{9B4CFD83-4F4B-4C5E-9158-898EC1E2C2F6}"/>
          </ac:picMkLst>
        </pc:picChg>
      </pc:sldChg>
      <pc:sldChg chg="addSp delSp modSp mod modAnim">
        <pc:chgData name="sherytaw@outlook.com" userId="305ee5a9ddb6c103" providerId="LiveId" clId="{97F46EDD-525F-473E-ADC8-7289EA73AD98}" dt="2025-02-24T23:32:47.014" v="736"/>
        <pc:sldMkLst>
          <pc:docMk/>
          <pc:sldMk cId="91468997" sldId="518"/>
        </pc:sldMkLst>
        <pc:spChg chg="mod">
          <ac:chgData name="sherytaw@outlook.com" userId="305ee5a9ddb6c103" providerId="LiveId" clId="{97F46EDD-525F-473E-ADC8-7289EA73AD98}" dt="2025-02-24T23:22:26.878" v="680" actId="20577"/>
          <ac:spMkLst>
            <pc:docMk/>
            <pc:sldMk cId="91468997" sldId="518"/>
            <ac:spMk id="6" creationId="{67A697B0-3F7C-B5F2-8F1B-3AFD0E43F2A2}"/>
          </ac:spMkLst>
        </pc:spChg>
        <pc:spChg chg="del">
          <ac:chgData name="sherytaw@outlook.com" userId="305ee5a9ddb6c103" providerId="LiveId" clId="{97F46EDD-525F-473E-ADC8-7289EA73AD98}" dt="2025-02-24T23:22:23.220" v="678" actId="478"/>
          <ac:spMkLst>
            <pc:docMk/>
            <pc:sldMk cId="91468997" sldId="518"/>
            <ac:spMk id="8" creationId="{5CF87DB1-A6A1-40D8-8E6D-894D520B330A}"/>
          </ac:spMkLst>
        </pc:spChg>
        <pc:spChg chg="add mod">
          <ac:chgData name="sherytaw@outlook.com" userId="305ee5a9ddb6c103" providerId="LiveId" clId="{97F46EDD-525F-473E-ADC8-7289EA73AD98}" dt="2025-02-24T23:22:23.800" v="679"/>
          <ac:spMkLst>
            <pc:docMk/>
            <pc:sldMk cId="91468997" sldId="518"/>
            <ac:spMk id="9" creationId="{0F10057E-B3FD-4F87-BF0C-0F95FFC70955}"/>
          </ac:spMkLst>
        </pc:spChg>
        <pc:spChg chg="mod">
          <ac:chgData name="sherytaw@outlook.com" userId="305ee5a9ddb6c103" providerId="LiveId" clId="{97F46EDD-525F-473E-ADC8-7289EA73AD98}" dt="2025-02-24T23:05:53.511" v="433"/>
          <ac:spMkLst>
            <pc:docMk/>
            <pc:sldMk cId="91468997" sldId="518"/>
            <ac:spMk id="48" creationId="{D4A06513-59CB-A845-D093-D8697EC7C038}"/>
          </ac:spMkLst>
        </pc:spChg>
        <pc:picChg chg="add mod">
          <ac:chgData name="sherytaw@outlook.com" userId="305ee5a9ddb6c103" providerId="LiveId" clId="{97F46EDD-525F-473E-ADC8-7289EA73AD98}" dt="2025-02-24T23:32:47.014" v="736"/>
          <ac:picMkLst>
            <pc:docMk/>
            <pc:sldMk cId="91468997" sldId="518"/>
            <ac:picMk id="10" creationId="{DEF23D3C-ABB0-4E2A-A3F4-7E263E3E0DB2}"/>
          </ac:picMkLst>
        </pc:picChg>
        <pc:picChg chg="del">
          <ac:chgData name="sherytaw@outlook.com" userId="305ee5a9ddb6c103" providerId="LiveId" clId="{97F46EDD-525F-473E-ADC8-7289EA73AD98}" dt="2025-02-24T23:03:23.731" v="384" actId="478"/>
          <ac:picMkLst>
            <pc:docMk/>
            <pc:sldMk cId="91468997" sldId="518"/>
            <ac:picMk id="16386" creationId="{3CF31F08-F662-4E96-A202-AC4672ACFAD7}"/>
          </ac:picMkLst>
        </pc:picChg>
      </pc:sldChg>
      <pc:sldChg chg="addSp modSp mod modAnim">
        <pc:chgData name="sherytaw@outlook.com" userId="305ee5a9ddb6c103" providerId="LiveId" clId="{97F46EDD-525F-473E-ADC8-7289EA73AD98}" dt="2025-02-24T23:33:59.792" v="741"/>
        <pc:sldMkLst>
          <pc:docMk/>
          <pc:sldMk cId="1224660773" sldId="519"/>
        </pc:sldMkLst>
        <pc:spChg chg="mod">
          <ac:chgData name="sherytaw@outlook.com" userId="305ee5a9ddb6c103" providerId="LiveId" clId="{97F46EDD-525F-473E-ADC8-7289EA73AD98}" dt="2025-02-24T23:10:15.370" v="471" actId="255"/>
          <ac:spMkLst>
            <pc:docMk/>
            <pc:sldMk cId="1224660773" sldId="519"/>
            <ac:spMk id="24" creationId="{1665E88C-2EBD-7B35-DECF-107FEADF015F}"/>
          </ac:spMkLst>
        </pc:spChg>
        <pc:picChg chg="add mod">
          <ac:chgData name="sherytaw@outlook.com" userId="305ee5a9ddb6c103" providerId="LiveId" clId="{97F46EDD-525F-473E-ADC8-7289EA73AD98}" dt="2025-02-24T23:33:59.792" v="741"/>
          <ac:picMkLst>
            <pc:docMk/>
            <pc:sldMk cId="1224660773" sldId="519"/>
            <ac:picMk id="7" creationId="{AF7625F6-B280-459E-BE4B-DFE699DCBFDF}"/>
          </ac:picMkLst>
        </pc:picChg>
      </pc:sldChg>
      <pc:sldChg chg="addSp delSp modSp mod modAnim">
        <pc:chgData name="sherytaw@outlook.com" userId="305ee5a9ddb6c103" providerId="LiveId" clId="{97F46EDD-525F-473E-ADC8-7289EA73AD98}" dt="2025-02-24T23:49:52.280" v="834" actId="14100"/>
        <pc:sldMkLst>
          <pc:docMk/>
          <pc:sldMk cId="3524483611" sldId="520"/>
        </pc:sldMkLst>
        <pc:spChg chg="mod">
          <ac:chgData name="sherytaw@outlook.com" userId="305ee5a9ddb6c103" providerId="LiveId" clId="{97F46EDD-525F-473E-ADC8-7289EA73AD98}" dt="2025-02-24T23:23:18.135" v="692" actId="20577"/>
          <ac:spMkLst>
            <pc:docMk/>
            <pc:sldMk cId="3524483611" sldId="520"/>
            <ac:spMk id="6" creationId="{16899D33-9249-5E4C-C67B-98AD56696A5F}"/>
          </ac:spMkLst>
        </pc:spChg>
        <pc:spChg chg="del">
          <ac:chgData name="sherytaw@outlook.com" userId="305ee5a9ddb6c103" providerId="LiveId" clId="{97F46EDD-525F-473E-ADC8-7289EA73AD98}" dt="2025-02-24T23:23:13.418" v="690" actId="478"/>
          <ac:spMkLst>
            <pc:docMk/>
            <pc:sldMk cId="3524483611" sldId="520"/>
            <ac:spMk id="9" creationId="{DB82A4CB-B469-4E74-8DFF-FEF72C7BA228}"/>
          </ac:spMkLst>
        </pc:spChg>
        <pc:spChg chg="add mod">
          <ac:chgData name="sherytaw@outlook.com" userId="305ee5a9ddb6c103" providerId="LiveId" clId="{97F46EDD-525F-473E-ADC8-7289EA73AD98}" dt="2025-02-24T23:23:14.849" v="691"/>
          <ac:spMkLst>
            <pc:docMk/>
            <pc:sldMk cId="3524483611" sldId="520"/>
            <ac:spMk id="10" creationId="{634EBADB-27B1-497A-963B-146B02CAE61A}"/>
          </ac:spMkLst>
        </pc:spChg>
        <pc:spChg chg="mod">
          <ac:chgData name="sherytaw@outlook.com" userId="305ee5a9ddb6c103" providerId="LiveId" clId="{97F46EDD-525F-473E-ADC8-7289EA73AD98}" dt="2025-02-24T23:14:00.023" v="562" actId="14100"/>
          <ac:spMkLst>
            <pc:docMk/>
            <pc:sldMk cId="3524483611" sldId="520"/>
            <ac:spMk id="25" creationId="{9AE2ED30-5DD3-85E2-9D19-C260CA307BD6}"/>
          </ac:spMkLst>
        </pc:spChg>
        <pc:spChg chg="mod">
          <ac:chgData name="sherytaw@outlook.com" userId="305ee5a9ddb6c103" providerId="LiveId" clId="{97F46EDD-525F-473E-ADC8-7289EA73AD98}" dt="2025-02-24T23:13:53.774" v="561" actId="14100"/>
          <ac:spMkLst>
            <pc:docMk/>
            <pc:sldMk cId="3524483611" sldId="520"/>
            <ac:spMk id="48" creationId="{76AD3472-4C1E-89F0-0C3A-454CBAE92F02}"/>
          </ac:spMkLst>
        </pc:spChg>
        <pc:picChg chg="add mod">
          <ac:chgData name="sherytaw@outlook.com" userId="305ee5a9ddb6c103" providerId="LiveId" clId="{97F46EDD-525F-473E-ADC8-7289EA73AD98}" dt="2025-02-24T23:34:43.969" v="744"/>
          <ac:picMkLst>
            <pc:docMk/>
            <pc:sldMk cId="3524483611" sldId="520"/>
            <ac:picMk id="11" creationId="{88911DCC-EEC7-427D-84E2-9BE448990D2E}"/>
          </ac:picMkLst>
        </pc:picChg>
        <pc:picChg chg="add mod">
          <ac:chgData name="sherytaw@outlook.com" userId="305ee5a9ddb6c103" providerId="LiveId" clId="{97F46EDD-525F-473E-ADC8-7289EA73AD98}" dt="2025-02-24T23:49:52.280" v="834" actId="14100"/>
          <ac:picMkLst>
            <pc:docMk/>
            <pc:sldMk cId="3524483611" sldId="520"/>
            <ac:picMk id="10242" creationId="{3C423B02-B9AF-4BBF-A0D5-284AACAAB0B3}"/>
          </ac:picMkLst>
        </pc:picChg>
        <pc:picChg chg="del">
          <ac:chgData name="sherytaw@outlook.com" userId="305ee5a9ddb6c103" providerId="LiveId" clId="{97F46EDD-525F-473E-ADC8-7289EA73AD98}" dt="2025-02-24T23:24:15.056" v="693" actId="478"/>
          <ac:picMkLst>
            <pc:docMk/>
            <pc:sldMk cId="3524483611" sldId="520"/>
            <ac:picMk id="22530" creationId="{826C974B-DF04-4C14-85C2-80DFC6FE5CC8}"/>
          </ac:picMkLst>
        </pc:picChg>
      </pc:sldChg>
      <pc:sldChg chg="addSp modSp mod modAnim">
        <pc:chgData name="sherytaw@outlook.com" userId="305ee5a9ddb6c103" providerId="LiveId" clId="{97F46EDD-525F-473E-ADC8-7289EA73AD98}" dt="2025-02-24T23:34:57.764" v="745"/>
        <pc:sldMkLst>
          <pc:docMk/>
          <pc:sldMk cId="594902211" sldId="521"/>
        </pc:sldMkLst>
        <pc:spChg chg="mod">
          <ac:chgData name="sherytaw@outlook.com" userId="305ee5a9ddb6c103" providerId="LiveId" clId="{97F46EDD-525F-473E-ADC8-7289EA73AD98}" dt="2025-02-24T23:14:58.170" v="574" actId="1076"/>
          <ac:spMkLst>
            <pc:docMk/>
            <pc:sldMk cId="594902211" sldId="521"/>
            <ac:spMk id="24" creationId="{E46BA5F9-2E3E-D6DF-2051-4C760CD48170}"/>
          </ac:spMkLst>
        </pc:spChg>
        <pc:picChg chg="add mod">
          <ac:chgData name="sherytaw@outlook.com" userId="305ee5a9ddb6c103" providerId="LiveId" clId="{97F46EDD-525F-473E-ADC8-7289EA73AD98}" dt="2025-02-24T23:34:57.764" v="745"/>
          <ac:picMkLst>
            <pc:docMk/>
            <pc:sldMk cId="594902211" sldId="521"/>
            <ac:picMk id="7" creationId="{0088AA62-017A-48C1-A82A-6555AE26E788}"/>
          </ac:picMkLst>
        </pc:picChg>
      </pc:sldChg>
      <pc:sldChg chg="addSp delSp modSp mod modAnim">
        <pc:chgData name="sherytaw@outlook.com" userId="305ee5a9ddb6c103" providerId="LiveId" clId="{97F46EDD-525F-473E-ADC8-7289EA73AD98}" dt="2025-02-24T23:50:53.769" v="842" actId="1440"/>
        <pc:sldMkLst>
          <pc:docMk/>
          <pc:sldMk cId="2633394226" sldId="523"/>
        </pc:sldMkLst>
        <pc:spChg chg="mod">
          <ac:chgData name="sherytaw@outlook.com" userId="305ee5a9ddb6c103" providerId="LiveId" clId="{97F46EDD-525F-473E-ADC8-7289EA73AD98}" dt="2025-02-24T23:24:23.382" v="696" actId="20577"/>
          <ac:spMkLst>
            <pc:docMk/>
            <pc:sldMk cId="2633394226" sldId="523"/>
            <ac:spMk id="6" creationId="{52FF3592-55D3-E0D5-2709-3E337EB84E7D}"/>
          </ac:spMkLst>
        </pc:spChg>
        <pc:spChg chg="del">
          <ac:chgData name="sherytaw@outlook.com" userId="305ee5a9ddb6c103" providerId="LiveId" clId="{97F46EDD-525F-473E-ADC8-7289EA73AD98}" dt="2025-02-24T23:24:19.462" v="694" actId="478"/>
          <ac:spMkLst>
            <pc:docMk/>
            <pc:sldMk cId="2633394226" sldId="523"/>
            <ac:spMk id="8" creationId="{755AD384-06FE-4E09-9152-8CC9879AD099}"/>
          </ac:spMkLst>
        </pc:spChg>
        <pc:spChg chg="add mod">
          <ac:chgData name="sherytaw@outlook.com" userId="305ee5a9ddb6c103" providerId="LiveId" clId="{97F46EDD-525F-473E-ADC8-7289EA73AD98}" dt="2025-02-24T23:24:20.272" v="695"/>
          <ac:spMkLst>
            <pc:docMk/>
            <pc:sldMk cId="2633394226" sldId="523"/>
            <ac:spMk id="9" creationId="{FE675ECB-00E6-48B5-9385-C1BC4D488555}"/>
          </ac:spMkLst>
        </pc:spChg>
        <pc:spChg chg="mod">
          <ac:chgData name="sherytaw@outlook.com" userId="305ee5a9ddb6c103" providerId="LiveId" clId="{97F46EDD-525F-473E-ADC8-7289EA73AD98}" dt="2025-02-24T23:16:05.861" v="585" actId="207"/>
          <ac:spMkLst>
            <pc:docMk/>
            <pc:sldMk cId="2633394226" sldId="523"/>
            <ac:spMk id="48" creationId="{1C32891A-E0E2-8E71-B764-9A2646DF5891}"/>
          </ac:spMkLst>
        </pc:spChg>
        <pc:picChg chg="add mod">
          <ac:chgData name="sherytaw@outlook.com" userId="305ee5a9ddb6c103" providerId="LiveId" clId="{97F46EDD-525F-473E-ADC8-7289EA73AD98}" dt="2025-02-24T23:35:11.188" v="746"/>
          <ac:picMkLst>
            <pc:docMk/>
            <pc:sldMk cId="2633394226" sldId="523"/>
            <ac:picMk id="10" creationId="{7F97E3D5-C142-4B14-9CD4-4C1805230103}"/>
          </ac:picMkLst>
        </pc:picChg>
        <pc:picChg chg="add mod">
          <ac:chgData name="sherytaw@outlook.com" userId="305ee5a9ddb6c103" providerId="LiveId" clId="{97F46EDD-525F-473E-ADC8-7289EA73AD98}" dt="2025-02-24T23:50:53.769" v="842" actId="1440"/>
          <ac:picMkLst>
            <pc:docMk/>
            <pc:sldMk cId="2633394226" sldId="523"/>
            <ac:picMk id="11266" creationId="{D9888552-5FC7-42E5-B091-756ED5B72307}"/>
          </ac:picMkLst>
        </pc:picChg>
      </pc:sldChg>
      <pc:sldChg chg="addSp delSp modSp mod modAnim">
        <pc:chgData name="sherytaw@outlook.com" userId="305ee5a9ddb6c103" providerId="LiveId" clId="{97F46EDD-525F-473E-ADC8-7289EA73AD98}" dt="2025-02-24T23:51:54.795" v="850" actId="1076"/>
        <pc:sldMkLst>
          <pc:docMk/>
          <pc:sldMk cId="2545223606" sldId="524"/>
        </pc:sldMkLst>
        <pc:spChg chg="mod">
          <ac:chgData name="sherytaw@outlook.com" userId="305ee5a9ddb6c103" providerId="LiveId" clId="{97F46EDD-525F-473E-ADC8-7289EA73AD98}" dt="2025-02-24T23:24:37.581" v="700" actId="20577"/>
          <ac:spMkLst>
            <pc:docMk/>
            <pc:sldMk cId="2545223606" sldId="524"/>
            <ac:spMk id="24" creationId="{9DC18236-A287-F375-E4BE-6DB3488E2DBF}"/>
          </ac:spMkLst>
        </pc:spChg>
        <pc:picChg chg="add mod">
          <ac:chgData name="sherytaw@outlook.com" userId="305ee5a9ddb6c103" providerId="LiveId" clId="{97F46EDD-525F-473E-ADC8-7289EA73AD98}" dt="2025-02-24T23:35:24.192" v="747"/>
          <ac:picMkLst>
            <pc:docMk/>
            <pc:sldMk cId="2545223606" sldId="524"/>
            <ac:picMk id="8" creationId="{3C5122F0-C092-46BF-9646-3855010DF0FF}"/>
          </ac:picMkLst>
        </pc:picChg>
        <pc:picChg chg="add mod">
          <ac:chgData name="sherytaw@outlook.com" userId="305ee5a9ddb6c103" providerId="LiveId" clId="{97F46EDD-525F-473E-ADC8-7289EA73AD98}" dt="2025-02-24T23:51:54.795" v="850" actId="1076"/>
          <ac:picMkLst>
            <pc:docMk/>
            <pc:sldMk cId="2545223606" sldId="524"/>
            <ac:picMk id="12290" creationId="{24C1DA93-D61D-4DD1-B41E-C9835B5EE8BC}"/>
          </ac:picMkLst>
        </pc:picChg>
        <pc:picChg chg="del">
          <ac:chgData name="sherytaw@outlook.com" userId="305ee5a9ddb6c103" providerId="LiveId" clId="{97F46EDD-525F-473E-ADC8-7289EA73AD98}" dt="2025-02-24T23:16:25.221" v="586" actId="478"/>
          <ac:picMkLst>
            <pc:docMk/>
            <pc:sldMk cId="2545223606" sldId="524"/>
            <ac:picMk id="23554" creationId="{9643E1CA-0C16-4F28-8C7B-90739FD3166E}"/>
          </ac:picMkLst>
        </pc:picChg>
      </pc:sldChg>
      <pc:sldChg chg="addSp delSp modSp mod modAnim">
        <pc:chgData name="sherytaw@outlook.com" userId="305ee5a9ddb6c103" providerId="LiveId" clId="{97F46EDD-525F-473E-ADC8-7289EA73AD98}" dt="2025-02-24T23:35:39.943" v="748"/>
        <pc:sldMkLst>
          <pc:docMk/>
          <pc:sldMk cId="1125490800" sldId="528"/>
        </pc:sldMkLst>
        <pc:spChg chg="mod">
          <ac:chgData name="sherytaw@outlook.com" userId="305ee5a9ddb6c103" providerId="LiveId" clId="{97F46EDD-525F-473E-ADC8-7289EA73AD98}" dt="2025-02-24T23:24:46.495" v="703" actId="20577"/>
          <ac:spMkLst>
            <pc:docMk/>
            <pc:sldMk cId="1125490800" sldId="528"/>
            <ac:spMk id="6" creationId="{E0B97325-3CD3-DC3A-5424-45A4D50567EA}"/>
          </ac:spMkLst>
        </pc:spChg>
        <pc:spChg chg="del">
          <ac:chgData name="sherytaw@outlook.com" userId="305ee5a9ddb6c103" providerId="LiveId" clId="{97F46EDD-525F-473E-ADC8-7289EA73AD98}" dt="2025-02-24T23:24:43.223" v="701" actId="478"/>
          <ac:spMkLst>
            <pc:docMk/>
            <pc:sldMk cId="1125490800" sldId="528"/>
            <ac:spMk id="8" creationId="{7C4D448F-C83B-46F7-988A-6FC6FF6ED336}"/>
          </ac:spMkLst>
        </pc:spChg>
        <pc:spChg chg="add mod">
          <ac:chgData name="sherytaw@outlook.com" userId="305ee5a9ddb6c103" providerId="LiveId" clId="{97F46EDD-525F-473E-ADC8-7289EA73AD98}" dt="2025-02-24T23:24:43.787" v="702"/>
          <ac:spMkLst>
            <pc:docMk/>
            <pc:sldMk cId="1125490800" sldId="528"/>
            <ac:spMk id="9" creationId="{0E02DD1D-5F0A-4A30-B14B-2B4BC4851352}"/>
          </ac:spMkLst>
        </pc:spChg>
        <pc:spChg chg="mod">
          <ac:chgData name="sherytaw@outlook.com" userId="305ee5a9ddb6c103" providerId="LiveId" clId="{97F46EDD-525F-473E-ADC8-7289EA73AD98}" dt="2025-02-24T23:18:03.638" v="634" actId="1036"/>
          <ac:spMkLst>
            <pc:docMk/>
            <pc:sldMk cId="1125490800" sldId="528"/>
            <ac:spMk id="48" creationId="{68C0891A-1A34-A4BA-338A-CF519E24635A}"/>
          </ac:spMkLst>
        </pc:spChg>
        <pc:picChg chg="del">
          <ac:chgData name="sherytaw@outlook.com" userId="305ee5a9ddb6c103" providerId="LiveId" clId="{97F46EDD-525F-473E-ADC8-7289EA73AD98}" dt="2025-02-24T23:17:26.979" v="616" actId="478"/>
          <ac:picMkLst>
            <pc:docMk/>
            <pc:sldMk cId="1125490800" sldId="528"/>
            <ac:picMk id="3" creationId="{ECBE98B6-9A83-4140-B964-405BA7AF6972}"/>
          </ac:picMkLst>
        </pc:picChg>
        <pc:picChg chg="add mod">
          <ac:chgData name="sherytaw@outlook.com" userId="305ee5a9ddb6c103" providerId="LiveId" clId="{97F46EDD-525F-473E-ADC8-7289EA73AD98}" dt="2025-02-24T23:35:39.943" v="748"/>
          <ac:picMkLst>
            <pc:docMk/>
            <pc:sldMk cId="1125490800" sldId="528"/>
            <ac:picMk id="10" creationId="{6685D683-4F09-4CC1-B8FB-AEEC08F5AA6D}"/>
          </ac:picMkLst>
        </pc:picChg>
      </pc:sldChg>
      <pc:sldChg chg="del">
        <pc:chgData name="sherytaw@outlook.com" userId="305ee5a9ddb6c103" providerId="LiveId" clId="{97F46EDD-525F-473E-ADC8-7289EA73AD98}" dt="2025-02-24T23:09:54.563" v="466" actId="47"/>
        <pc:sldMkLst>
          <pc:docMk/>
          <pc:sldMk cId="2411823110" sldId="530"/>
        </pc:sldMkLst>
      </pc:sldChg>
      <pc:sldChg chg="addSp delSp modSp mod modAnim">
        <pc:chgData name="sherytaw@outlook.com" userId="305ee5a9ddb6c103" providerId="LiveId" clId="{97F46EDD-525F-473E-ADC8-7289EA73AD98}" dt="2025-02-24T23:25:54.029" v="712"/>
        <pc:sldMkLst>
          <pc:docMk/>
          <pc:sldMk cId="3671679015" sldId="540"/>
        </pc:sldMkLst>
        <pc:spChg chg="add mod">
          <ac:chgData name="sherytaw@outlook.com" userId="305ee5a9ddb6c103" providerId="LiveId" clId="{97F46EDD-525F-473E-ADC8-7289EA73AD98}" dt="2025-02-24T22:26:02.021" v="4"/>
          <ac:spMkLst>
            <pc:docMk/>
            <pc:sldMk cId="3671679015" sldId="540"/>
            <ac:spMk id="11" creationId="{9CE1B9CB-1DFF-4B5B-A801-C0FE74CD21C3}"/>
          </ac:spMkLst>
        </pc:spChg>
        <pc:spChg chg="del">
          <ac:chgData name="sherytaw@outlook.com" userId="305ee5a9ddb6c103" providerId="LiveId" clId="{97F46EDD-525F-473E-ADC8-7289EA73AD98}" dt="2025-02-24T22:26:00.539" v="3" actId="478"/>
          <ac:spMkLst>
            <pc:docMk/>
            <pc:sldMk cId="3671679015" sldId="540"/>
            <ac:spMk id="12" creationId="{D0514984-9877-4B58-8E5A-9C769874F4F4}"/>
          </ac:spMkLst>
        </pc:spChg>
        <pc:spChg chg="mod">
          <ac:chgData name="sherytaw@outlook.com" userId="305ee5a9ddb6c103" providerId="LiveId" clId="{97F46EDD-525F-473E-ADC8-7289EA73AD98}" dt="2025-02-24T22:26:05.777" v="5" actId="20577"/>
          <ac:spMkLst>
            <pc:docMk/>
            <pc:sldMk cId="3671679015" sldId="540"/>
            <ac:spMk id="34" creationId="{9E515E13-0760-1EB4-A361-FB83D8BD956D}"/>
          </ac:spMkLst>
        </pc:spChg>
        <pc:picChg chg="add mod">
          <ac:chgData name="sherytaw@outlook.com" userId="305ee5a9ddb6c103" providerId="LiveId" clId="{97F46EDD-525F-473E-ADC8-7289EA73AD98}" dt="2025-02-24T23:25:54.029" v="712"/>
          <ac:picMkLst>
            <pc:docMk/>
            <pc:sldMk cId="3671679015" sldId="540"/>
            <ac:picMk id="13" creationId="{F9C975E5-17D3-4106-A923-CA73919D4D5A}"/>
          </ac:picMkLst>
        </pc:picChg>
      </pc:sldChg>
      <pc:sldChg chg="addSp delSp modSp mod modAnim">
        <pc:chgData name="sherytaw@outlook.com" userId="305ee5a9ddb6c103" providerId="LiveId" clId="{97F46EDD-525F-473E-ADC8-7289EA73AD98}" dt="2025-02-24T23:28:12.993" v="721"/>
        <pc:sldMkLst>
          <pc:docMk/>
          <pc:sldMk cId="3114025151" sldId="541"/>
        </pc:sldMkLst>
        <pc:spChg chg="mod">
          <ac:chgData name="sherytaw@outlook.com" userId="305ee5a9ddb6c103" providerId="LiveId" clId="{97F46EDD-525F-473E-ADC8-7289EA73AD98}" dt="2025-02-24T22:52:17.217" v="233" actId="20577"/>
          <ac:spMkLst>
            <pc:docMk/>
            <pc:sldMk cId="3114025151" sldId="541"/>
            <ac:spMk id="4" creationId="{40C9AD35-C64E-B0F4-F69E-BDCD91D01B74}"/>
          </ac:spMkLst>
        </pc:spChg>
        <pc:spChg chg="del">
          <ac:chgData name="sherytaw@outlook.com" userId="305ee5a9ddb6c103" providerId="LiveId" clId="{97F46EDD-525F-473E-ADC8-7289EA73AD98}" dt="2025-02-24T22:52:13.551" v="231" actId="478"/>
          <ac:spMkLst>
            <pc:docMk/>
            <pc:sldMk cId="3114025151" sldId="541"/>
            <ac:spMk id="9" creationId="{079A58B3-682F-4A76-82FE-118FC3C3DFC7}"/>
          </ac:spMkLst>
        </pc:spChg>
        <pc:spChg chg="add mod">
          <ac:chgData name="sherytaw@outlook.com" userId="305ee5a9ddb6c103" providerId="LiveId" clId="{97F46EDD-525F-473E-ADC8-7289EA73AD98}" dt="2025-02-24T22:52:14.497" v="232"/>
          <ac:spMkLst>
            <pc:docMk/>
            <pc:sldMk cId="3114025151" sldId="541"/>
            <ac:spMk id="10" creationId="{2EF85BBF-E3C0-407E-8EA1-939C2040C7F5}"/>
          </ac:spMkLst>
        </pc:spChg>
        <pc:spChg chg="mod">
          <ac:chgData name="sherytaw@outlook.com" userId="305ee5a9ddb6c103" providerId="LiveId" clId="{97F46EDD-525F-473E-ADC8-7289EA73AD98}" dt="2025-02-24T22:50:19.138" v="213"/>
          <ac:spMkLst>
            <pc:docMk/>
            <pc:sldMk cId="3114025151" sldId="541"/>
            <ac:spMk id="48" creationId="{1698561E-7A09-CC1E-86D7-47E93456F2DD}"/>
          </ac:spMkLst>
        </pc:spChg>
        <pc:picChg chg="add mod">
          <ac:chgData name="sherytaw@outlook.com" userId="305ee5a9ddb6c103" providerId="LiveId" clId="{97F46EDD-525F-473E-ADC8-7289EA73AD98}" dt="2025-02-24T23:28:12.993" v="721"/>
          <ac:picMkLst>
            <pc:docMk/>
            <pc:sldMk cId="3114025151" sldId="541"/>
            <ac:picMk id="11" creationId="{792EB623-9AF6-4983-AA68-DB22EE97E758}"/>
          </ac:picMkLst>
        </pc:picChg>
        <pc:picChg chg="del">
          <ac:chgData name="sherytaw@outlook.com" userId="305ee5a9ddb6c103" providerId="LiveId" clId="{97F46EDD-525F-473E-ADC8-7289EA73AD98}" dt="2025-02-24T22:48:03.632" v="190" actId="478"/>
          <ac:picMkLst>
            <pc:docMk/>
            <pc:sldMk cId="3114025151" sldId="541"/>
            <ac:picMk id="5122" creationId="{6662EB91-2752-4510-8E7A-A2BC2EC4A797}"/>
          </ac:picMkLst>
        </pc:picChg>
      </pc:sldChg>
      <pc:sldChg chg="addSp delSp modSp mod modAnim">
        <pc:chgData name="sherytaw@outlook.com" userId="305ee5a9ddb6c103" providerId="LiveId" clId="{97F46EDD-525F-473E-ADC8-7289EA73AD98}" dt="2025-02-24T23:28:29.124" v="722"/>
        <pc:sldMkLst>
          <pc:docMk/>
          <pc:sldMk cId="670278996" sldId="542"/>
        </pc:sldMkLst>
        <pc:spChg chg="mod">
          <ac:chgData name="sherytaw@outlook.com" userId="305ee5a9ddb6c103" providerId="LiveId" clId="{97F46EDD-525F-473E-ADC8-7289EA73AD98}" dt="2025-02-24T22:50:53.323" v="220" actId="1076"/>
          <ac:spMkLst>
            <pc:docMk/>
            <pc:sldMk cId="670278996" sldId="542"/>
            <ac:spMk id="24" creationId="{A1E3F80E-9FAC-81EB-BEE0-3181F9CC8659}"/>
          </ac:spMkLst>
        </pc:spChg>
        <pc:picChg chg="add mod">
          <ac:chgData name="sherytaw@outlook.com" userId="305ee5a9ddb6c103" providerId="LiveId" clId="{97F46EDD-525F-473E-ADC8-7289EA73AD98}" dt="2025-02-24T23:28:29.124" v="722"/>
          <ac:picMkLst>
            <pc:docMk/>
            <pc:sldMk cId="670278996" sldId="542"/>
            <ac:picMk id="8" creationId="{468DA963-87CE-40F4-9C87-531B013B46B2}"/>
          </ac:picMkLst>
        </pc:picChg>
        <pc:picChg chg="del">
          <ac:chgData name="sherytaw@outlook.com" userId="305ee5a9ddb6c103" providerId="LiveId" clId="{97F46EDD-525F-473E-ADC8-7289EA73AD98}" dt="2025-02-24T22:48:45.562" v="194" actId="478"/>
          <ac:picMkLst>
            <pc:docMk/>
            <pc:sldMk cId="670278996" sldId="542"/>
            <ac:picMk id="6146" creationId="{B2EE0C0E-C65B-4AB7-9F16-AACB99CE032D}"/>
          </ac:picMkLst>
        </pc:picChg>
      </pc:sldChg>
      <pc:sldChg chg="addSp delSp modSp mod modAnim">
        <pc:chgData name="sherytaw@outlook.com" userId="305ee5a9ddb6c103" providerId="LiveId" clId="{97F46EDD-525F-473E-ADC8-7289EA73AD98}" dt="2025-02-24T23:31:53.981" v="733"/>
        <pc:sldMkLst>
          <pc:docMk/>
          <pc:sldMk cId="2518361319" sldId="543"/>
        </pc:sldMkLst>
        <pc:spChg chg="mod">
          <ac:chgData name="sherytaw@outlook.com" userId="305ee5a9ddb6c103" providerId="LiveId" clId="{97F46EDD-525F-473E-ADC8-7289EA73AD98}" dt="2025-02-24T23:01:26.060" v="365" actId="403"/>
          <ac:spMkLst>
            <pc:docMk/>
            <pc:sldMk cId="2518361319" sldId="543"/>
            <ac:spMk id="24" creationId="{F08261FC-FE1B-3B18-0109-CFAC86895DC0}"/>
          </ac:spMkLst>
        </pc:spChg>
        <pc:picChg chg="add mod">
          <ac:chgData name="sherytaw@outlook.com" userId="305ee5a9ddb6c103" providerId="LiveId" clId="{97F46EDD-525F-473E-ADC8-7289EA73AD98}" dt="2025-02-24T23:31:53.981" v="733"/>
          <ac:picMkLst>
            <pc:docMk/>
            <pc:sldMk cId="2518361319" sldId="543"/>
            <ac:picMk id="8" creationId="{A13BAC05-E814-4037-9CD3-1EB87D3DF6ED}"/>
          </ac:picMkLst>
        </pc:picChg>
        <pc:picChg chg="del">
          <ac:chgData name="sherytaw@outlook.com" userId="305ee5a9ddb6c103" providerId="LiveId" clId="{97F46EDD-525F-473E-ADC8-7289EA73AD98}" dt="2025-02-24T23:00:42.081" v="356" actId="478"/>
          <ac:picMkLst>
            <pc:docMk/>
            <pc:sldMk cId="2518361319" sldId="543"/>
            <ac:picMk id="14340" creationId="{714475ED-BCE1-449D-8C85-E1559D6F037F}"/>
          </ac:picMkLst>
        </pc:picChg>
      </pc:sldChg>
      <pc:sldChg chg="addSp delSp modSp mod modAnim">
        <pc:chgData name="sherytaw@outlook.com" userId="305ee5a9ddb6c103" providerId="LiveId" clId="{97F46EDD-525F-473E-ADC8-7289EA73AD98}" dt="2025-02-24T23:44:54.651" v="792" actId="1076"/>
        <pc:sldMkLst>
          <pc:docMk/>
          <pc:sldMk cId="3417038398" sldId="544"/>
        </pc:sldMkLst>
        <pc:spChg chg="mod">
          <ac:chgData name="sherytaw@outlook.com" userId="305ee5a9ddb6c103" providerId="LiveId" clId="{97F46EDD-525F-473E-ADC8-7289EA73AD98}" dt="2025-02-24T23:22:04.863" v="674" actId="20577"/>
          <ac:spMkLst>
            <pc:docMk/>
            <pc:sldMk cId="3417038398" sldId="544"/>
            <ac:spMk id="6" creationId="{A9ADE130-0AB1-C24F-ED36-D9349173D0AE}"/>
          </ac:spMkLst>
        </pc:spChg>
        <pc:spChg chg="add mod">
          <ac:chgData name="sherytaw@outlook.com" userId="305ee5a9ddb6c103" providerId="LiveId" clId="{97F46EDD-525F-473E-ADC8-7289EA73AD98}" dt="2025-02-24T23:22:01.819" v="673"/>
          <ac:spMkLst>
            <pc:docMk/>
            <pc:sldMk cId="3417038398" sldId="544"/>
            <ac:spMk id="9" creationId="{36D48B90-4E66-491D-B633-635335DEC79F}"/>
          </ac:spMkLst>
        </pc:spChg>
        <pc:spChg chg="del">
          <ac:chgData name="sherytaw@outlook.com" userId="305ee5a9ddb6c103" providerId="LiveId" clId="{97F46EDD-525F-473E-ADC8-7289EA73AD98}" dt="2025-02-24T23:22:01.408" v="672" actId="478"/>
          <ac:spMkLst>
            <pc:docMk/>
            <pc:sldMk cId="3417038398" sldId="544"/>
            <ac:spMk id="11" creationId="{293ABE3F-70B3-4F2A-ACF2-BA76E8DDA316}"/>
          </ac:spMkLst>
        </pc:spChg>
        <pc:spChg chg="mod">
          <ac:chgData name="sherytaw@outlook.com" userId="305ee5a9ddb6c103" providerId="LiveId" clId="{97F46EDD-525F-473E-ADC8-7289EA73AD98}" dt="2025-02-24T22:59:57.185" v="353" actId="1076"/>
          <ac:spMkLst>
            <pc:docMk/>
            <pc:sldMk cId="3417038398" sldId="544"/>
            <ac:spMk id="25" creationId="{E04D2411-655D-321B-ACC0-2ECD1C4D588B}"/>
          </ac:spMkLst>
        </pc:spChg>
        <pc:spChg chg="mod">
          <ac:chgData name="sherytaw@outlook.com" userId="305ee5a9ddb6c103" providerId="LiveId" clId="{97F46EDD-525F-473E-ADC8-7289EA73AD98}" dt="2025-02-24T23:00:10.774" v="354" actId="1076"/>
          <ac:spMkLst>
            <pc:docMk/>
            <pc:sldMk cId="3417038398" sldId="544"/>
            <ac:spMk id="48" creationId="{7CFA09A9-4CFC-31C0-05D1-D8272CDB3A0B}"/>
          </ac:spMkLst>
        </pc:spChg>
        <pc:picChg chg="add mod">
          <ac:chgData name="sherytaw@outlook.com" userId="305ee5a9ddb6c103" providerId="LiveId" clId="{97F46EDD-525F-473E-ADC8-7289EA73AD98}" dt="2025-02-24T23:31:39.744" v="732"/>
          <ac:picMkLst>
            <pc:docMk/>
            <pc:sldMk cId="3417038398" sldId="544"/>
            <ac:picMk id="10" creationId="{E99E4C7D-FDA7-4EB1-ACB6-EDC90C05BE8B}"/>
          </ac:picMkLst>
        </pc:picChg>
        <pc:picChg chg="del">
          <ac:chgData name="sherytaw@outlook.com" userId="305ee5a9ddb6c103" providerId="LiveId" clId="{97F46EDD-525F-473E-ADC8-7289EA73AD98}" dt="2025-02-24T22:59:49.147" v="351" actId="478"/>
          <ac:picMkLst>
            <pc:docMk/>
            <pc:sldMk cId="3417038398" sldId="544"/>
            <ac:picMk id="12" creationId="{55E42BCF-028A-47B2-936E-6A19B73A2443}"/>
          </ac:picMkLst>
        </pc:picChg>
        <pc:picChg chg="add del">
          <ac:chgData name="sherytaw@outlook.com" userId="305ee5a9ddb6c103" providerId="LiveId" clId="{97F46EDD-525F-473E-ADC8-7289EA73AD98}" dt="2025-02-24T23:44:36.924" v="786"/>
          <ac:picMkLst>
            <pc:docMk/>
            <pc:sldMk cId="3417038398" sldId="544"/>
            <ac:picMk id="5122" creationId="{CEB96397-A46C-400D-BCEF-B8ED8DCEDB97}"/>
          </ac:picMkLst>
        </pc:picChg>
        <pc:picChg chg="add mod">
          <ac:chgData name="sherytaw@outlook.com" userId="305ee5a9ddb6c103" providerId="LiveId" clId="{97F46EDD-525F-473E-ADC8-7289EA73AD98}" dt="2025-02-24T23:44:54.651" v="792" actId="1076"/>
          <ac:picMkLst>
            <pc:docMk/>
            <pc:sldMk cId="3417038398" sldId="544"/>
            <ac:picMk id="5124" creationId="{8564CC92-8DAE-4E48-AA62-5758681EF834}"/>
          </ac:picMkLst>
        </pc:picChg>
      </pc:sldChg>
      <pc:sldChg chg="addSp delSp modSp mod modAnim">
        <pc:chgData name="sherytaw@outlook.com" userId="305ee5a9ddb6c103" providerId="LiveId" clId="{97F46EDD-525F-473E-ADC8-7289EA73AD98}" dt="2025-02-24T23:34:30.291" v="743"/>
        <pc:sldMkLst>
          <pc:docMk/>
          <pc:sldMk cId="3644598750" sldId="545"/>
        </pc:sldMkLst>
        <pc:spChg chg="mod">
          <ac:chgData name="sherytaw@outlook.com" userId="305ee5a9ddb6c103" providerId="LiveId" clId="{97F46EDD-525F-473E-ADC8-7289EA73AD98}" dt="2025-02-24T23:13:18.561" v="556" actId="1035"/>
          <ac:spMkLst>
            <pc:docMk/>
            <pc:sldMk cId="3644598750" sldId="545"/>
            <ac:spMk id="24" creationId="{BBD2B736-CB45-8399-98DB-F08249406E42}"/>
          </ac:spMkLst>
        </pc:spChg>
        <pc:picChg chg="add mod">
          <ac:chgData name="sherytaw@outlook.com" userId="305ee5a9ddb6c103" providerId="LiveId" clId="{97F46EDD-525F-473E-ADC8-7289EA73AD98}" dt="2025-02-24T23:34:30.291" v="743"/>
          <ac:picMkLst>
            <pc:docMk/>
            <pc:sldMk cId="3644598750" sldId="545"/>
            <ac:picMk id="8" creationId="{CB3F174E-CCAB-4917-9576-4B6C7FC4637A}"/>
          </ac:picMkLst>
        </pc:picChg>
        <pc:picChg chg="del mod">
          <ac:chgData name="sherytaw@outlook.com" userId="305ee5a9ddb6c103" providerId="LiveId" clId="{97F46EDD-525F-473E-ADC8-7289EA73AD98}" dt="2025-02-24T23:12:00.714" v="494" actId="478"/>
          <ac:picMkLst>
            <pc:docMk/>
            <pc:sldMk cId="3644598750" sldId="545"/>
            <ac:picMk id="21506" creationId="{63909FC9-3166-462C-A92B-56BBF6987121}"/>
          </ac:picMkLst>
        </pc:picChg>
      </pc:sldChg>
      <pc:sldChg chg="addSp delSp modSp mod modAnim">
        <pc:chgData name="sherytaw@outlook.com" userId="305ee5a9ddb6c103" providerId="LiveId" clId="{97F46EDD-525F-473E-ADC8-7289EA73AD98}" dt="2025-02-24T23:36:52.095" v="752"/>
        <pc:sldMkLst>
          <pc:docMk/>
          <pc:sldMk cId="3780930707" sldId="548"/>
        </pc:sldMkLst>
        <pc:spChg chg="add mod">
          <ac:chgData name="sherytaw@outlook.com" userId="305ee5a9ddb6c103" providerId="LiveId" clId="{97F46EDD-525F-473E-ADC8-7289EA73AD98}" dt="2025-02-24T23:20:53.808" v="659"/>
          <ac:spMkLst>
            <pc:docMk/>
            <pc:sldMk cId="3780930707" sldId="548"/>
            <ac:spMk id="11" creationId="{6335F068-C60B-426B-83B0-C3C28A574479}"/>
          </ac:spMkLst>
        </pc:spChg>
        <pc:spChg chg="del">
          <ac:chgData name="sherytaw@outlook.com" userId="305ee5a9ddb6c103" providerId="LiveId" clId="{97F46EDD-525F-473E-ADC8-7289EA73AD98}" dt="2025-02-24T23:20:53.017" v="658" actId="478"/>
          <ac:spMkLst>
            <pc:docMk/>
            <pc:sldMk cId="3780930707" sldId="548"/>
            <ac:spMk id="12" creationId="{E5081CAD-002D-4625-96FA-78BA510AA0F1}"/>
          </ac:spMkLst>
        </pc:spChg>
        <pc:spChg chg="mod">
          <ac:chgData name="sherytaw@outlook.com" userId="305ee5a9ddb6c103" providerId="LiveId" clId="{97F46EDD-525F-473E-ADC8-7289EA73AD98}" dt="2025-02-24T23:20:57.417" v="660" actId="20577"/>
          <ac:spMkLst>
            <pc:docMk/>
            <pc:sldMk cId="3780930707" sldId="548"/>
            <ac:spMk id="34" creationId="{2D51B4B8-AB2E-4EBB-848C-57235FED54E9}"/>
          </ac:spMkLst>
        </pc:spChg>
        <pc:picChg chg="add mod">
          <ac:chgData name="sherytaw@outlook.com" userId="305ee5a9ddb6c103" providerId="LiveId" clId="{97F46EDD-525F-473E-ADC8-7289EA73AD98}" dt="2025-02-24T23:36:52.095" v="752"/>
          <ac:picMkLst>
            <pc:docMk/>
            <pc:sldMk cId="3780930707" sldId="548"/>
            <ac:picMk id="13" creationId="{2F6A9F3C-A6AC-4780-8653-167793EB1C69}"/>
          </ac:picMkLst>
        </pc:picChg>
      </pc:sldChg>
      <pc:sldChg chg="addSp delSp modSp mod modAnim">
        <pc:chgData name="sherytaw@outlook.com" userId="305ee5a9ddb6c103" providerId="LiveId" clId="{97F46EDD-525F-473E-ADC8-7289EA73AD98}" dt="2025-02-24T23:42:52.011" v="778" actId="1440"/>
        <pc:sldMkLst>
          <pc:docMk/>
          <pc:sldMk cId="1036739446" sldId="549"/>
        </pc:sldMkLst>
        <pc:spChg chg="mod">
          <ac:chgData name="sherytaw@outlook.com" userId="305ee5a9ddb6c103" providerId="LiveId" clId="{97F46EDD-525F-473E-ADC8-7289EA73AD98}" dt="2025-02-24T22:52:25.046" v="236" actId="20577"/>
          <ac:spMkLst>
            <pc:docMk/>
            <pc:sldMk cId="1036739446" sldId="549"/>
            <ac:spMk id="4" creationId="{40C9AD35-C64E-B0F4-F69E-BDCD91D01B74}"/>
          </ac:spMkLst>
        </pc:spChg>
        <pc:spChg chg="del">
          <ac:chgData name="sherytaw@outlook.com" userId="305ee5a9ddb6c103" providerId="LiveId" clId="{97F46EDD-525F-473E-ADC8-7289EA73AD98}" dt="2025-02-24T22:52:21.180" v="234" actId="478"/>
          <ac:spMkLst>
            <pc:docMk/>
            <pc:sldMk cId="1036739446" sldId="549"/>
            <ac:spMk id="9" creationId="{7BFDEDDF-6FD8-4651-8B35-75BE4D80D87D}"/>
          </ac:spMkLst>
        </pc:spChg>
        <pc:spChg chg="add mod">
          <ac:chgData name="sherytaw@outlook.com" userId="305ee5a9ddb6c103" providerId="LiveId" clId="{97F46EDD-525F-473E-ADC8-7289EA73AD98}" dt="2025-02-24T22:52:22.184" v="235"/>
          <ac:spMkLst>
            <pc:docMk/>
            <pc:sldMk cId="1036739446" sldId="549"/>
            <ac:spMk id="10" creationId="{AF940003-DEE3-4456-84D1-07F9A3B14053}"/>
          </ac:spMkLst>
        </pc:spChg>
        <pc:spChg chg="mod">
          <ac:chgData name="sherytaw@outlook.com" userId="305ee5a9ddb6c103" providerId="LiveId" clId="{97F46EDD-525F-473E-ADC8-7289EA73AD98}" dt="2025-02-24T22:51:42.382" v="227" actId="1076"/>
          <ac:spMkLst>
            <pc:docMk/>
            <pc:sldMk cId="1036739446" sldId="549"/>
            <ac:spMk id="48" creationId="{1698561E-7A09-CC1E-86D7-47E93456F2DD}"/>
          </ac:spMkLst>
        </pc:spChg>
        <pc:picChg chg="add mod">
          <ac:chgData name="sherytaw@outlook.com" userId="305ee5a9ddb6c103" providerId="LiveId" clId="{97F46EDD-525F-473E-ADC8-7289EA73AD98}" dt="2025-02-24T23:28:49.259" v="723"/>
          <ac:picMkLst>
            <pc:docMk/>
            <pc:sldMk cId="1036739446" sldId="549"/>
            <ac:picMk id="11" creationId="{C6D98681-00B5-43D3-8BAB-0C87E518CE7E}"/>
          </ac:picMkLst>
        </pc:picChg>
        <pc:picChg chg="add mod">
          <ac:chgData name="sherytaw@outlook.com" userId="305ee5a9ddb6c103" providerId="LiveId" clId="{97F46EDD-525F-473E-ADC8-7289EA73AD98}" dt="2025-02-24T23:42:52.011" v="778" actId="1440"/>
          <ac:picMkLst>
            <pc:docMk/>
            <pc:sldMk cId="1036739446" sldId="549"/>
            <ac:picMk id="3074" creationId="{29B45FF4-0B0B-434E-9EB8-7CF377D7C4CD}"/>
          </ac:picMkLst>
        </pc:picChg>
        <pc:picChg chg="del">
          <ac:chgData name="sherytaw@outlook.com" userId="305ee5a9ddb6c103" providerId="LiveId" clId="{97F46EDD-525F-473E-ADC8-7289EA73AD98}" dt="2025-02-24T22:51:06.754" v="221" actId="478"/>
          <ac:picMkLst>
            <pc:docMk/>
            <pc:sldMk cId="1036739446" sldId="549"/>
            <ac:picMk id="7170" creationId="{AE2E4F51-33EE-4983-B1D3-D36E7CC6C27A}"/>
          </ac:picMkLst>
        </pc:picChg>
      </pc:sldChg>
      <pc:sldChg chg="addSp delSp modSp del mod">
        <pc:chgData name="sherytaw@outlook.com" userId="305ee5a9ddb6c103" providerId="LiveId" clId="{97F46EDD-525F-473E-ADC8-7289EA73AD98}" dt="2025-02-24T23:29:32.264" v="724" actId="47"/>
        <pc:sldMkLst>
          <pc:docMk/>
          <pc:sldMk cId="4014279945" sldId="550"/>
        </pc:sldMkLst>
        <pc:spChg chg="mod">
          <ac:chgData name="sherytaw@outlook.com" userId="305ee5a9ddb6c103" providerId="LiveId" clId="{97F46EDD-525F-473E-ADC8-7289EA73AD98}" dt="2025-02-24T22:52:38.334" v="239" actId="20577"/>
          <ac:spMkLst>
            <pc:docMk/>
            <pc:sldMk cId="4014279945" sldId="550"/>
            <ac:spMk id="4" creationId="{40C9AD35-C64E-B0F4-F69E-BDCD91D01B74}"/>
          </ac:spMkLst>
        </pc:spChg>
        <pc:spChg chg="del">
          <ac:chgData name="sherytaw@outlook.com" userId="305ee5a9ddb6c103" providerId="LiveId" clId="{97F46EDD-525F-473E-ADC8-7289EA73AD98}" dt="2025-02-24T22:52:31.798" v="237" actId="478"/>
          <ac:spMkLst>
            <pc:docMk/>
            <pc:sldMk cId="4014279945" sldId="550"/>
            <ac:spMk id="9" creationId="{1F5E7047-630E-4962-89B4-2BEF92C748D0}"/>
          </ac:spMkLst>
        </pc:spChg>
        <pc:spChg chg="add mod">
          <ac:chgData name="sherytaw@outlook.com" userId="305ee5a9ddb6c103" providerId="LiveId" clId="{97F46EDD-525F-473E-ADC8-7289EA73AD98}" dt="2025-02-24T22:52:32.612" v="238"/>
          <ac:spMkLst>
            <pc:docMk/>
            <pc:sldMk cId="4014279945" sldId="550"/>
            <ac:spMk id="10" creationId="{D99C3A05-F84C-4EB2-A009-1B7E34360298}"/>
          </ac:spMkLst>
        </pc:spChg>
      </pc:sldChg>
      <pc:sldChg chg="addSp delSp modSp mod modAnim">
        <pc:chgData name="sherytaw@outlook.com" userId="305ee5a9ddb6c103" providerId="LiveId" clId="{97F46EDD-525F-473E-ADC8-7289EA73AD98}" dt="2025-02-24T23:30:15.478" v="727"/>
        <pc:sldMkLst>
          <pc:docMk/>
          <pc:sldMk cId="2512310279" sldId="551"/>
        </pc:sldMkLst>
        <pc:spChg chg="mod">
          <ac:chgData name="sherytaw@outlook.com" userId="305ee5a9ddb6c103" providerId="LiveId" clId="{97F46EDD-525F-473E-ADC8-7289EA73AD98}" dt="2025-02-24T23:21:38.985" v="668" actId="20577"/>
          <ac:spMkLst>
            <pc:docMk/>
            <pc:sldMk cId="2512310279" sldId="551"/>
            <ac:spMk id="4" creationId="{40C9AD35-C64E-B0F4-F69E-BDCD91D01B74}"/>
          </ac:spMkLst>
        </pc:spChg>
        <pc:spChg chg="mod">
          <ac:chgData name="sherytaw@outlook.com" userId="305ee5a9ddb6c103" providerId="LiveId" clId="{97F46EDD-525F-473E-ADC8-7289EA73AD98}" dt="2025-02-24T23:21:33.582" v="667"/>
          <ac:spMkLst>
            <pc:docMk/>
            <pc:sldMk cId="2512310279" sldId="551"/>
            <ac:spMk id="10" creationId="{DBFC4CE9-9D6B-4697-BB4B-AA267482192C}"/>
          </ac:spMkLst>
        </pc:spChg>
        <pc:spChg chg="mod">
          <ac:chgData name="sherytaw@outlook.com" userId="305ee5a9ddb6c103" providerId="LiveId" clId="{97F46EDD-525F-473E-ADC8-7289EA73AD98}" dt="2025-02-24T22:55:56.189" v="278" actId="1036"/>
          <ac:spMkLst>
            <pc:docMk/>
            <pc:sldMk cId="2512310279" sldId="551"/>
            <ac:spMk id="48" creationId="{1698561E-7A09-CC1E-86D7-47E93456F2DD}"/>
          </ac:spMkLst>
        </pc:spChg>
        <pc:picChg chg="add mod">
          <ac:chgData name="sherytaw@outlook.com" userId="305ee5a9ddb6c103" providerId="LiveId" clId="{97F46EDD-525F-473E-ADC8-7289EA73AD98}" dt="2025-02-24T23:30:15.478" v="727"/>
          <ac:picMkLst>
            <pc:docMk/>
            <pc:sldMk cId="2512310279" sldId="551"/>
            <ac:picMk id="9" creationId="{C442CF52-8D11-4AC5-BA8C-E714BBC0750F}"/>
          </ac:picMkLst>
        </pc:picChg>
        <pc:picChg chg="del">
          <ac:chgData name="sherytaw@outlook.com" userId="305ee5a9ddb6c103" providerId="LiveId" clId="{97F46EDD-525F-473E-ADC8-7289EA73AD98}" dt="2025-02-24T22:55:48.528" v="275" actId="478"/>
          <ac:picMkLst>
            <pc:docMk/>
            <pc:sldMk cId="2512310279" sldId="551"/>
            <ac:picMk id="9220" creationId="{092F84C4-A0C0-4CD0-9563-466B40396D65}"/>
          </ac:picMkLst>
        </pc:picChg>
      </pc:sldChg>
      <pc:sldChg chg="del">
        <pc:chgData name="sherytaw@outlook.com" userId="305ee5a9ddb6c103" providerId="LiveId" clId="{97F46EDD-525F-473E-ADC8-7289EA73AD98}" dt="2025-02-24T23:29:32.264" v="724" actId="47"/>
        <pc:sldMkLst>
          <pc:docMk/>
          <pc:sldMk cId="1552009908" sldId="552"/>
        </pc:sldMkLst>
      </pc:sldChg>
      <pc:sldChg chg="addSp delSp modSp mod modAnim">
        <pc:chgData name="sherytaw@outlook.com" userId="305ee5a9ddb6c103" providerId="LiveId" clId="{97F46EDD-525F-473E-ADC8-7289EA73AD98}" dt="2025-02-24T23:29:58.903" v="726"/>
        <pc:sldMkLst>
          <pc:docMk/>
          <pc:sldMk cId="1691646628" sldId="553"/>
        </pc:sldMkLst>
        <pc:spChg chg="mod">
          <ac:chgData name="sherytaw@outlook.com" userId="305ee5a9ddb6c103" providerId="LiveId" clId="{97F46EDD-525F-473E-ADC8-7289EA73AD98}" dt="2025-02-24T22:55:02.222" v="268" actId="1076"/>
          <ac:spMkLst>
            <pc:docMk/>
            <pc:sldMk cId="1691646628" sldId="553"/>
            <ac:spMk id="24" creationId="{A1E3F80E-9FAC-81EB-BEE0-3181F9CC8659}"/>
          </ac:spMkLst>
        </pc:spChg>
        <pc:picChg chg="del">
          <ac:chgData name="sherytaw@outlook.com" userId="305ee5a9ddb6c103" providerId="LiveId" clId="{97F46EDD-525F-473E-ADC8-7289EA73AD98}" dt="2025-02-24T22:54:21.952" v="260" actId="478"/>
          <ac:picMkLst>
            <pc:docMk/>
            <pc:sldMk cId="1691646628" sldId="553"/>
            <ac:picMk id="2" creationId="{399D7CD7-9156-43A1-B88A-D4F10088AF04}"/>
          </ac:picMkLst>
        </pc:picChg>
        <pc:picChg chg="add mod">
          <ac:chgData name="sherytaw@outlook.com" userId="305ee5a9ddb6c103" providerId="LiveId" clId="{97F46EDD-525F-473E-ADC8-7289EA73AD98}" dt="2025-02-24T23:29:58.903" v="726"/>
          <ac:picMkLst>
            <pc:docMk/>
            <pc:sldMk cId="1691646628" sldId="553"/>
            <ac:picMk id="8" creationId="{725B1184-AA5F-4B1D-BC15-39D4E0DFC301}"/>
          </ac:picMkLst>
        </pc:picChg>
      </pc:sldChg>
      <pc:sldChg chg="addSp delSp modSp mod modAnim">
        <pc:chgData name="sherytaw@outlook.com" userId="305ee5a9ddb6c103" providerId="LiveId" clId="{97F46EDD-525F-473E-ADC8-7289EA73AD98}" dt="2025-02-24T23:36:15.199" v="750"/>
        <pc:sldMkLst>
          <pc:docMk/>
          <pc:sldMk cId="2648529914" sldId="554"/>
        </pc:sldMkLst>
        <pc:spChg chg="mod">
          <ac:chgData name="sherytaw@outlook.com" userId="305ee5a9ddb6c103" providerId="LiveId" clId="{97F46EDD-525F-473E-ADC8-7289EA73AD98}" dt="2025-02-24T23:24:56.061" v="706" actId="20577"/>
          <ac:spMkLst>
            <pc:docMk/>
            <pc:sldMk cId="2648529914" sldId="554"/>
            <ac:spMk id="6" creationId="{E0B97325-3CD3-DC3A-5424-45A4D50567EA}"/>
          </ac:spMkLst>
        </pc:spChg>
        <pc:spChg chg="del">
          <ac:chgData name="sherytaw@outlook.com" userId="305ee5a9ddb6c103" providerId="LiveId" clId="{97F46EDD-525F-473E-ADC8-7289EA73AD98}" dt="2025-02-24T23:24:52.863" v="704" actId="478"/>
          <ac:spMkLst>
            <pc:docMk/>
            <pc:sldMk cId="2648529914" sldId="554"/>
            <ac:spMk id="8" creationId="{E27DEC96-2611-4B33-9A63-C29CF4A5765C}"/>
          </ac:spMkLst>
        </pc:spChg>
        <pc:spChg chg="add mod">
          <ac:chgData name="sherytaw@outlook.com" userId="305ee5a9ddb6c103" providerId="LiveId" clId="{97F46EDD-525F-473E-ADC8-7289EA73AD98}" dt="2025-02-24T23:24:53.338" v="705"/>
          <ac:spMkLst>
            <pc:docMk/>
            <pc:sldMk cId="2648529914" sldId="554"/>
            <ac:spMk id="9" creationId="{1A359783-2934-4927-82D1-584B03C542FB}"/>
          </ac:spMkLst>
        </pc:spChg>
        <pc:spChg chg="mod">
          <ac:chgData name="sherytaw@outlook.com" userId="305ee5a9ddb6c103" providerId="LiveId" clId="{97F46EDD-525F-473E-ADC8-7289EA73AD98}" dt="2025-02-24T23:19:20.148" v="647"/>
          <ac:spMkLst>
            <pc:docMk/>
            <pc:sldMk cId="2648529914" sldId="554"/>
            <ac:spMk id="48" creationId="{68C0891A-1A34-A4BA-338A-CF519E24635A}"/>
          </ac:spMkLst>
        </pc:spChg>
        <pc:picChg chg="add mod">
          <ac:chgData name="sherytaw@outlook.com" userId="305ee5a9ddb6c103" providerId="LiveId" clId="{97F46EDD-525F-473E-ADC8-7289EA73AD98}" dt="2025-02-24T23:36:15.199" v="750"/>
          <ac:picMkLst>
            <pc:docMk/>
            <pc:sldMk cId="2648529914" sldId="554"/>
            <ac:picMk id="10" creationId="{511000BB-AF7A-4238-B02F-28A40C5FDBF4}"/>
          </ac:picMkLst>
        </pc:picChg>
      </pc:sldChg>
      <pc:sldChg chg="addSp modSp mod modAnim">
        <pc:chgData name="sherytaw@outlook.com" userId="305ee5a9ddb6c103" providerId="LiveId" clId="{97F46EDD-525F-473E-ADC8-7289EA73AD98}" dt="2025-02-24T23:35:58.660" v="749"/>
        <pc:sldMkLst>
          <pc:docMk/>
          <pc:sldMk cId="1635810345" sldId="555"/>
        </pc:sldMkLst>
        <pc:spChg chg="mod">
          <ac:chgData name="sherytaw@outlook.com" userId="305ee5a9ddb6c103" providerId="LiveId" clId="{97F46EDD-525F-473E-ADC8-7289EA73AD98}" dt="2025-02-24T23:18:51.558" v="643" actId="1076"/>
          <ac:spMkLst>
            <pc:docMk/>
            <pc:sldMk cId="1635810345" sldId="555"/>
            <ac:spMk id="24" creationId="{9DC18236-A287-F375-E4BE-6DB3488E2DBF}"/>
          </ac:spMkLst>
        </pc:spChg>
        <pc:picChg chg="add mod">
          <ac:chgData name="sherytaw@outlook.com" userId="305ee5a9ddb6c103" providerId="LiveId" clId="{97F46EDD-525F-473E-ADC8-7289EA73AD98}" dt="2025-02-24T23:35:58.660" v="749"/>
          <ac:picMkLst>
            <pc:docMk/>
            <pc:sldMk cId="1635810345" sldId="555"/>
            <ac:picMk id="7" creationId="{930AC5DF-F7DA-4666-8210-6DB91F3F51AE}"/>
          </ac:picMkLst>
        </pc:picChg>
      </pc:sldChg>
      <pc:sldChg chg="addSp delSp modSp add mod modAnim">
        <pc:chgData name="sherytaw@outlook.com" userId="305ee5a9ddb6c103" providerId="LiveId" clId="{97F46EDD-525F-473E-ADC8-7289EA73AD98}" dt="2025-02-24T23:53:46.254" v="859" actId="1440"/>
        <pc:sldMkLst>
          <pc:docMk/>
          <pc:sldMk cId="3225599535" sldId="556"/>
        </pc:sldMkLst>
        <pc:spChg chg="mod">
          <ac:chgData name="sherytaw@outlook.com" userId="305ee5a9ddb6c103" providerId="LiveId" clId="{97F46EDD-525F-473E-ADC8-7289EA73AD98}" dt="2025-02-24T23:25:05.384" v="709" actId="20577"/>
          <ac:spMkLst>
            <pc:docMk/>
            <pc:sldMk cId="3225599535" sldId="556"/>
            <ac:spMk id="6" creationId="{E0B97325-3CD3-DC3A-5424-45A4D50567EA}"/>
          </ac:spMkLst>
        </pc:spChg>
        <pc:spChg chg="del">
          <ac:chgData name="sherytaw@outlook.com" userId="305ee5a9ddb6c103" providerId="LiveId" clId="{97F46EDD-525F-473E-ADC8-7289EA73AD98}" dt="2025-02-24T23:25:02.297" v="707" actId="478"/>
          <ac:spMkLst>
            <pc:docMk/>
            <pc:sldMk cId="3225599535" sldId="556"/>
            <ac:spMk id="8" creationId="{E27DEC96-2611-4B33-9A63-C29CF4A5765C}"/>
          </ac:spMkLst>
        </pc:spChg>
        <pc:spChg chg="add mod">
          <ac:chgData name="sherytaw@outlook.com" userId="305ee5a9ddb6c103" providerId="LiveId" clId="{97F46EDD-525F-473E-ADC8-7289EA73AD98}" dt="2025-02-24T23:25:02.836" v="708"/>
          <ac:spMkLst>
            <pc:docMk/>
            <pc:sldMk cId="3225599535" sldId="556"/>
            <ac:spMk id="9" creationId="{CA30DA7F-D6E0-4A00-B4C6-EC5E577004E1}"/>
          </ac:spMkLst>
        </pc:spChg>
        <pc:spChg chg="mod">
          <ac:chgData name="sherytaw@outlook.com" userId="305ee5a9ddb6c103" providerId="LiveId" clId="{97F46EDD-525F-473E-ADC8-7289EA73AD98}" dt="2025-02-24T23:20:10.361" v="655" actId="14100"/>
          <ac:spMkLst>
            <pc:docMk/>
            <pc:sldMk cId="3225599535" sldId="556"/>
            <ac:spMk id="48" creationId="{68C0891A-1A34-A4BA-338A-CF519E24635A}"/>
          </ac:spMkLst>
        </pc:spChg>
        <pc:picChg chg="add mod">
          <ac:chgData name="sherytaw@outlook.com" userId="305ee5a9ddb6c103" providerId="LiveId" clId="{97F46EDD-525F-473E-ADC8-7289EA73AD98}" dt="2025-02-24T23:36:30.401" v="751"/>
          <ac:picMkLst>
            <pc:docMk/>
            <pc:sldMk cId="3225599535" sldId="556"/>
            <ac:picMk id="10" creationId="{4911CF7B-52FC-44C7-B8D9-B45BC5F138AA}"/>
          </ac:picMkLst>
        </pc:picChg>
        <pc:picChg chg="add mod">
          <ac:chgData name="sherytaw@outlook.com" userId="305ee5a9ddb6c103" providerId="LiveId" clId="{97F46EDD-525F-473E-ADC8-7289EA73AD98}" dt="2025-02-24T23:53:46.254" v="859" actId="1440"/>
          <ac:picMkLst>
            <pc:docMk/>
            <pc:sldMk cId="3225599535" sldId="556"/>
            <ac:picMk id="13314" creationId="{AEE630AB-2126-4BF5-ADC3-427C8F23FB04}"/>
          </ac:picMkLst>
        </pc:picChg>
      </pc:sldChg>
    </pc:docChg>
  </pc:docChgLst>
  <pc:docChgLst>
    <pc:chgData name="shery tawfeeq" userId="19a96e0e89ed5f52" providerId="LiveId" clId="{3C9F08B2-26DB-48A7-9D67-1DFFBC9AAF24}"/>
    <pc:docChg chg="undo redo custSel addSld delSld modSld sldOrd modSection">
      <pc:chgData name="shery tawfeeq" userId="19a96e0e89ed5f52" providerId="LiveId" clId="{3C9F08B2-26DB-48A7-9D67-1DFFBC9AAF24}" dt="2025-01-10T18:39:22.164" v="1451" actId="313"/>
      <pc:docMkLst>
        <pc:docMk/>
      </pc:docMkLst>
      <pc:sldChg chg="addSp modSp mod modTransition modAnim">
        <pc:chgData name="shery tawfeeq" userId="19a96e0e89ed5f52" providerId="LiveId" clId="{3C9F08B2-26DB-48A7-9D67-1DFFBC9AAF24}" dt="2025-01-09T12:02:09.512" v="752"/>
        <pc:sldMkLst>
          <pc:docMk/>
          <pc:sldMk cId="0" sldId="256"/>
        </pc:sldMkLst>
        <pc:spChg chg="mod">
          <ac:chgData name="shery tawfeeq" userId="19a96e0e89ed5f52" providerId="LiveId" clId="{3C9F08B2-26DB-48A7-9D67-1DFFBC9AAF24}" dt="2025-01-09T12:01:53.996" v="751" actId="20577"/>
          <ac:spMkLst>
            <pc:docMk/>
            <pc:sldMk cId="0" sldId="256"/>
            <ac:spMk id="24" creationId="{00000000-0000-0000-0000-000000000000}"/>
          </ac:spMkLst>
        </pc:spChg>
        <pc:picChg chg="add mod">
          <ac:chgData name="shery tawfeeq" userId="19a96e0e89ed5f52" providerId="LiveId" clId="{3C9F08B2-26DB-48A7-9D67-1DFFBC9AAF24}" dt="2025-01-09T12:02:09.512" v="752"/>
          <ac:picMkLst>
            <pc:docMk/>
            <pc:sldMk cId="0" sldId="256"/>
            <ac:picMk id="2" creationId="{0BFA1E76-DA14-A65C-A643-78A928A2FC37}"/>
          </ac:picMkLst>
        </pc:picChg>
      </pc:sldChg>
      <pc:sldChg chg="addSp modSp mod modTransition modAnim">
        <pc:chgData name="shery tawfeeq" userId="19a96e0e89ed5f52" providerId="LiveId" clId="{3C9F08B2-26DB-48A7-9D67-1DFFBC9AAF24}" dt="2025-01-09T12:47:11.647" v="865" actId="1076"/>
        <pc:sldMkLst>
          <pc:docMk/>
          <pc:sldMk cId="0" sldId="271"/>
        </pc:sldMkLst>
        <pc:spChg chg="mod">
          <ac:chgData name="shery tawfeeq" userId="19a96e0e89ed5f52" providerId="LiveId" clId="{3C9F08B2-26DB-48A7-9D67-1DFFBC9AAF24}" dt="2025-01-09T12:47:11.647" v="865" actId="1076"/>
          <ac:spMkLst>
            <pc:docMk/>
            <pc:sldMk cId="0" sldId="271"/>
            <ac:spMk id="3" creationId="{A080C9CA-8DE3-13B0-66BB-6EA557808C41}"/>
          </ac:spMkLst>
        </pc:spChg>
        <pc:spChg chg="mod">
          <ac:chgData name="shery tawfeeq" userId="19a96e0e89ed5f52" providerId="LiveId" clId="{3C9F08B2-26DB-48A7-9D67-1DFFBC9AAF24}" dt="2025-01-09T11:53:44.487" v="682"/>
          <ac:spMkLst>
            <pc:docMk/>
            <pc:sldMk cId="0" sldId="271"/>
            <ac:spMk id="41" creationId="{00000000-0000-0000-0000-000000000000}"/>
          </ac:spMkLst>
        </pc:spChg>
        <pc:picChg chg="add mod">
          <ac:chgData name="shery tawfeeq" userId="19a96e0e89ed5f52" providerId="LiveId" clId="{3C9F08B2-26DB-48A7-9D67-1DFFBC9AAF24}" dt="2025-01-09T11:54:15.651" v="697"/>
          <ac:picMkLst>
            <pc:docMk/>
            <pc:sldMk cId="0" sldId="271"/>
            <ac:picMk id="2" creationId="{FEF57C36-A9A1-5F9D-FFE5-C0D2534F4115}"/>
          </ac:picMkLst>
        </pc:picChg>
        <pc:picChg chg="mod">
          <ac:chgData name="shery tawfeeq" userId="19a96e0e89ed5f52" providerId="LiveId" clId="{3C9F08B2-26DB-48A7-9D67-1DFFBC9AAF24}" dt="2025-01-06T22:23:14.485" v="266" actId="14100"/>
          <ac:picMkLst>
            <pc:docMk/>
            <pc:sldMk cId="0" sldId="271"/>
            <ac:picMk id="4" creationId="{00000000-0000-0000-0000-000000000000}"/>
          </ac:picMkLst>
        </pc:picChg>
      </pc:sldChg>
      <pc:sldChg chg="addSp delSp modSp mod modTransition modAnim">
        <pc:chgData name="shery tawfeeq" userId="19a96e0e89ed5f52" providerId="LiveId" clId="{3C9F08B2-26DB-48A7-9D67-1DFFBC9AAF24}" dt="2025-01-09T23:21:29.610" v="1142"/>
        <pc:sldMkLst>
          <pc:docMk/>
          <pc:sldMk cId="0" sldId="276"/>
        </pc:sldMkLst>
        <pc:spChg chg="mod">
          <ac:chgData name="shery tawfeeq" userId="19a96e0e89ed5f52" providerId="LiveId" clId="{3C9F08B2-26DB-48A7-9D67-1DFFBC9AAF24}" dt="2025-01-09T11:55:22.213" v="720" actId="1076"/>
          <ac:spMkLst>
            <pc:docMk/>
            <pc:sldMk cId="0" sldId="276"/>
            <ac:spMk id="2" creationId="{B330EBA9-72A4-5E6F-B1C9-2BEC92BCF323}"/>
          </ac:spMkLst>
        </pc:spChg>
        <pc:spChg chg="mod">
          <ac:chgData name="shery tawfeeq" userId="19a96e0e89ed5f52" providerId="LiveId" clId="{3C9F08B2-26DB-48A7-9D67-1DFFBC9AAF24}" dt="2025-01-09T23:21:29.610" v="1142"/>
          <ac:spMkLst>
            <pc:docMk/>
            <pc:sldMk cId="0" sldId="276"/>
            <ac:spMk id="3" creationId="{00000000-0000-0000-0000-000000000000}"/>
          </ac:spMkLst>
        </pc:spChg>
        <pc:spChg chg="mod">
          <ac:chgData name="shery tawfeeq" userId="19a96e0e89ed5f52" providerId="LiveId" clId="{3C9F08B2-26DB-48A7-9D67-1DFFBC9AAF24}" dt="2025-01-09T11:58:31.347" v="732" actId="1076"/>
          <ac:spMkLst>
            <pc:docMk/>
            <pc:sldMk cId="0" sldId="276"/>
            <ac:spMk id="48" creationId="{00000000-0000-0000-0000-000000000000}"/>
          </ac:spMkLst>
        </pc:spChg>
        <pc:picChg chg="add mod">
          <ac:chgData name="shery tawfeeq" userId="19a96e0e89ed5f52" providerId="LiveId" clId="{3C9F08B2-26DB-48A7-9D67-1DFFBC9AAF24}" dt="2025-01-09T11:59:33.115" v="736"/>
          <ac:picMkLst>
            <pc:docMk/>
            <pc:sldMk cId="0" sldId="276"/>
            <ac:picMk id="6" creationId="{4B21BC8E-B405-B52D-08C6-76212D20C47F}"/>
          </ac:picMkLst>
        </pc:picChg>
        <pc:picChg chg="add mod">
          <ac:chgData name="shery tawfeeq" userId="19a96e0e89ed5f52" providerId="LiveId" clId="{3C9F08B2-26DB-48A7-9D67-1DFFBC9AAF24}" dt="2025-01-09T11:59:16.313" v="735" actId="1440"/>
          <ac:picMkLst>
            <pc:docMk/>
            <pc:sldMk cId="0" sldId="276"/>
            <ac:picMk id="1026" creationId="{FA8E0124-9D1A-F2C0-74CC-BFB887ADF428}"/>
          </ac:picMkLst>
        </pc:picChg>
      </pc:sldChg>
      <pc:sldChg chg="addSp delSp modSp mod modTransition modAnim">
        <pc:chgData name="shery tawfeeq" userId="19a96e0e89ed5f52" providerId="LiveId" clId="{3C9F08B2-26DB-48A7-9D67-1DFFBC9AAF24}" dt="2025-01-10T18:39:22.164" v="1451" actId="313"/>
        <pc:sldMkLst>
          <pc:docMk/>
          <pc:sldMk cId="0" sldId="303"/>
        </pc:sldMkLst>
        <pc:spChg chg="add mod">
          <ac:chgData name="shery tawfeeq" userId="19a96e0e89ed5f52" providerId="LiveId" clId="{3C9F08B2-26DB-48A7-9D67-1DFFBC9AAF24}" dt="2025-01-10T18:39:22.164" v="1451" actId="313"/>
          <ac:spMkLst>
            <pc:docMk/>
            <pc:sldMk cId="0" sldId="303"/>
            <ac:spMk id="7" creationId="{C3A00C53-732B-F66B-FB0E-6390320C91DF}"/>
          </ac:spMkLst>
        </pc:spChg>
        <pc:spChg chg="mod">
          <ac:chgData name="shery tawfeeq" userId="19a96e0e89ed5f52" providerId="LiveId" clId="{3C9F08B2-26DB-48A7-9D67-1DFFBC9AAF24}" dt="2025-01-06T23:15:46.045" v="464" actId="1076"/>
          <ac:spMkLst>
            <pc:docMk/>
            <pc:sldMk cId="0" sldId="303"/>
            <ac:spMk id="9" creationId="{00000000-0000-0000-0000-000000000000}"/>
          </ac:spMkLst>
        </pc:spChg>
        <pc:spChg chg="mod">
          <ac:chgData name="shery tawfeeq" userId="19a96e0e89ed5f52" providerId="LiveId" clId="{3C9F08B2-26DB-48A7-9D67-1DFFBC9AAF24}" dt="2025-01-06T23:19:59.679" v="516"/>
          <ac:spMkLst>
            <pc:docMk/>
            <pc:sldMk cId="0" sldId="303"/>
            <ac:spMk id="11" creationId="{00000000-0000-0000-0000-000000000000}"/>
          </ac:spMkLst>
        </pc:spChg>
        <pc:spChg chg="mod">
          <ac:chgData name="shery tawfeeq" userId="19a96e0e89ed5f52" providerId="LiveId" clId="{3C9F08B2-26DB-48A7-9D67-1DFFBC9AAF24}" dt="2025-01-06T23:19:43.401" v="515"/>
          <ac:spMkLst>
            <pc:docMk/>
            <pc:sldMk cId="0" sldId="303"/>
            <ac:spMk id="12" creationId="{00000000-0000-0000-0000-000000000000}"/>
          </ac:spMkLst>
        </pc:spChg>
        <pc:spChg chg="mod">
          <ac:chgData name="shery tawfeeq" userId="19a96e0e89ed5f52" providerId="LiveId" clId="{3C9F08B2-26DB-48A7-9D67-1DFFBC9AAF24}" dt="2025-01-06T23:19:28.722" v="513"/>
          <ac:spMkLst>
            <pc:docMk/>
            <pc:sldMk cId="0" sldId="303"/>
            <ac:spMk id="13" creationId="{00000000-0000-0000-0000-000000000000}"/>
          </ac:spMkLst>
        </pc:spChg>
      </pc:sldChg>
      <pc:sldChg chg="addSp delSp modSp mod ord modTransition delAnim modAnim">
        <pc:chgData name="shery tawfeeq" userId="19a96e0e89ed5f52" providerId="LiveId" clId="{3C9F08B2-26DB-48A7-9D67-1DFFBC9AAF24}" dt="2025-01-07T14:25:29.927" v="598"/>
        <pc:sldMkLst>
          <pc:docMk/>
          <pc:sldMk cId="0" sldId="306"/>
        </pc:sldMkLst>
        <pc:spChg chg="mod">
          <ac:chgData name="shery tawfeeq" userId="19a96e0e89ed5f52" providerId="LiveId" clId="{3C9F08B2-26DB-48A7-9D67-1DFFBC9AAF24}" dt="2025-01-06T22:56:28.959" v="379" actId="14100"/>
          <ac:spMkLst>
            <pc:docMk/>
            <pc:sldMk cId="0" sldId="306"/>
            <ac:spMk id="6" creationId="{00000000-0000-0000-0000-000000000000}"/>
          </ac:spMkLst>
        </pc:spChg>
        <pc:spChg chg="add mod">
          <ac:chgData name="shery tawfeeq" userId="19a96e0e89ed5f52" providerId="LiveId" clId="{3C9F08B2-26DB-48A7-9D67-1DFFBC9AAF24}" dt="2025-01-06T22:52:49.103" v="351" actId="1076"/>
          <ac:spMkLst>
            <pc:docMk/>
            <pc:sldMk cId="0" sldId="306"/>
            <ac:spMk id="9" creationId="{D2F3ADAC-8D9C-F8C6-3B28-30544444E731}"/>
          </ac:spMkLst>
        </pc:spChg>
        <pc:spChg chg="mod">
          <ac:chgData name="shery tawfeeq" userId="19a96e0e89ed5f52" providerId="LiveId" clId="{3C9F08B2-26DB-48A7-9D67-1DFFBC9AAF24}" dt="2025-01-06T22:54:01.078" v="363" actId="14100"/>
          <ac:spMkLst>
            <pc:docMk/>
            <pc:sldMk cId="0" sldId="306"/>
            <ac:spMk id="17" creationId="{00000000-0000-0000-0000-000000000000}"/>
          </ac:spMkLst>
        </pc:spChg>
        <pc:picChg chg="mod">
          <ac:chgData name="shery tawfeeq" userId="19a96e0e89ed5f52" providerId="LiveId" clId="{3C9F08B2-26DB-48A7-9D67-1DFFBC9AAF24}" dt="2025-01-06T22:54:09.121" v="364" actId="14100"/>
          <ac:picMkLst>
            <pc:docMk/>
            <pc:sldMk cId="0" sldId="306"/>
            <ac:picMk id="5" creationId="{00000000-0000-0000-0000-000000000000}"/>
          </ac:picMkLst>
        </pc:picChg>
        <pc:picChg chg="add mod">
          <ac:chgData name="shery tawfeeq" userId="19a96e0e89ed5f52" providerId="LiveId" clId="{3C9F08B2-26DB-48A7-9D67-1DFFBC9AAF24}" dt="2025-01-06T22:56:32.002" v="380" actId="1076"/>
          <ac:picMkLst>
            <pc:docMk/>
            <pc:sldMk cId="0" sldId="306"/>
            <ac:picMk id="10" creationId="{72DEE10B-BCF0-4749-BCE6-D5F244E1EF2B}"/>
          </ac:picMkLst>
        </pc:picChg>
      </pc:sldChg>
      <pc:sldChg chg="addSp modSp mod modTransition modAnim">
        <pc:chgData name="shery tawfeeq" userId="19a96e0e89ed5f52" providerId="LiveId" clId="{3C9F08B2-26DB-48A7-9D67-1DFFBC9AAF24}" dt="2025-01-09T11:51:59.460" v="677"/>
        <pc:sldMkLst>
          <pc:docMk/>
          <pc:sldMk cId="0" sldId="313"/>
        </pc:sldMkLst>
        <pc:spChg chg="mod">
          <ac:chgData name="shery tawfeeq" userId="19a96e0e89ed5f52" providerId="LiveId" clId="{3C9F08B2-26DB-48A7-9D67-1DFFBC9AAF24}" dt="2025-01-09T11:49:09.165" v="660" actId="207"/>
          <ac:spMkLst>
            <pc:docMk/>
            <pc:sldMk cId="0" sldId="313"/>
            <ac:spMk id="31" creationId="{00000000-0000-0000-0000-000000000000}"/>
          </ac:spMkLst>
        </pc:spChg>
        <pc:spChg chg="mod">
          <ac:chgData name="shery tawfeeq" userId="19a96e0e89ed5f52" providerId="LiveId" clId="{3C9F08B2-26DB-48A7-9D67-1DFFBC9AAF24}" dt="2025-01-09T11:50:38.134" v="676" actId="1076"/>
          <ac:spMkLst>
            <pc:docMk/>
            <pc:sldMk cId="0" sldId="313"/>
            <ac:spMk id="34" creationId="{00000000-0000-0000-0000-000000000000}"/>
          </ac:spMkLst>
        </pc:spChg>
        <pc:picChg chg="add mod">
          <ac:chgData name="shery tawfeeq" userId="19a96e0e89ed5f52" providerId="LiveId" clId="{3C9F08B2-26DB-48A7-9D67-1DFFBC9AAF24}" dt="2025-01-09T11:51:59.460" v="677"/>
          <ac:picMkLst>
            <pc:docMk/>
            <pc:sldMk cId="0" sldId="313"/>
            <ac:picMk id="3" creationId="{B804191C-500A-6E1E-B08F-6464211ABACF}"/>
          </ac:picMkLst>
        </pc:picChg>
      </pc:sldChg>
      <pc:sldChg chg="addSp modSp ord modTransition modAnim">
        <pc:chgData name="shery tawfeeq" userId="19a96e0e89ed5f52" providerId="LiveId" clId="{3C9F08B2-26DB-48A7-9D67-1DFFBC9AAF24}" dt="2025-01-07T14:26:34.566" v="604"/>
        <pc:sldMkLst>
          <pc:docMk/>
          <pc:sldMk cId="0" sldId="349"/>
        </pc:sldMkLst>
      </pc:sldChg>
      <pc:sldChg chg="addSp delSp modSp mod modTransition delAnim modAnim">
        <pc:chgData name="shery tawfeeq" userId="19a96e0e89ed5f52" providerId="LiveId" clId="{3C9F08B2-26DB-48A7-9D67-1DFFBC9AAF24}" dt="2025-01-09T11:43:18.798" v="626"/>
        <pc:sldMkLst>
          <pc:docMk/>
          <pc:sldMk cId="0" sldId="480"/>
        </pc:sldMkLst>
        <pc:spChg chg="mod">
          <ac:chgData name="shery tawfeeq" userId="19a96e0e89ed5f52" providerId="LiveId" clId="{3C9F08B2-26DB-48A7-9D67-1DFFBC9AAF24}" dt="2025-01-06T23:18:49.978" v="511" actId="207"/>
          <ac:spMkLst>
            <pc:docMk/>
            <pc:sldMk cId="0" sldId="480"/>
            <ac:spMk id="8" creationId="{E859D68A-FAEC-9FD8-F83D-A51593452FFC}"/>
          </ac:spMkLst>
        </pc:spChg>
        <pc:spChg chg="mod">
          <ac:chgData name="shery tawfeeq" userId="19a96e0e89ed5f52" providerId="LiveId" clId="{3C9F08B2-26DB-48A7-9D67-1DFFBC9AAF24}" dt="2025-01-09T11:42:54.700" v="625" actId="20577"/>
          <ac:spMkLst>
            <pc:docMk/>
            <pc:sldMk cId="0" sldId="480"/>
            <ac:spMk id="34" creationId="{00000000-0000-0000-0000-000000000000}"/>
          </ac:spMkLst>
        </pc:spChg>
      </pc:sldChg>
      <pc:sldChg chg="del">
        <pc:chgData name="shery tawfeeq" userId="19a96e0e89ed5f52" providerId="LiveId" clId="{3C9F08B2-26DB-48A7-9D67-1DFFBC9AAF24}" dt="2025-01-06T23:14:54.867" v="460" actId="2696"/>
        <pc:sldMkLst>
          <pc:docMk/>
          <pc:sldMk cId="0" sldId="489"/>
        </pc:sldMkLst>
      </pc:sldChg>
      <pc:sldChg chg="del">
        <pc:chgData name="shery tawfeeq" userId="19a96e0e89ed5f52" providerId="LiveId" clId="{3C9F08B2-26DB-48A7-9D67-1DFFBC9AAF24}" dt="2025-01-06T23:14:54.867" v="460" actId="2696"/>
        <pc:sldMkLst>
          <pc:docMk/>
          <pc:sldMk cId="0" sldId="490"/>
        </pc:sldMkLst>
      </pc:sldChg>
      <pc:sldChg chg="del">
        <pc:chgData name="shery tawfeeq" userId="19a96e0e89ed5f52" providerId="LiveId" clId="{3C9F08B2-26DB-48A7-9D67-1DFFBC9AAF24}" dt="2025-01-06T23:14:54.867" v="460" actId="2696"/>
        <pc:sldMkLst>
          <pc:docMk/>
          <pc:sldMk cId="0" sldId="491"/>
        </pc:sldMkLst>
      </pc:sldChg>
      <pc:sldChg chg="del">
        <pc:chgData name="shery tawfeeq" userId="19a96e0e89ed5f52" providerId="LiveId" clId="{3C9F08B2-26DB-48A7-9D67-1DFFBC9AAF24}" dt="2025-01-06T23:14:54.867" v="460" actId="2696"/>
        <pc:sldMkLst>
          <pc:docMk/>
          <pc:sldMk cId="0" sldId="492"/>
        </pc:sldMkLst>
      </pc:sldChg>
      <pc:sldChg chg="del">
        <pc:chgData name="shery tawfeeq" userId="19a96e0e89ed5f52" providerId="LiveId" clId="{3C9F08B2-26DB-48A7-9D67-1DFFBC9AAF24}" dt="2025-01-06T23:14:54.867" v="460" actId="2696"/>
        <pc:sldMkLst>
          <pc:docMk/>
          <pc:sldMk cId="0" sldId="493"/>
        </pc:sldMkLst>
      </pc:sldChg>
      <pc:sldChg chg="del">
        <pc:chgData name="shery tawfeeq" userId="19a96e0e89ed5f52" providerId="LiveId" clId="{3C9F08B2-26DB-48A7-9D67-1DFFBC9AAF24}" dt="2025-01-06T23:14:54.867" v="460" actId="2696"/>
        <pc:sldMkLst>
          <pc:docMk/>
          <pc:sldMk cId="0" sldId="494"/>
        </pc:sldMkLst>
      </pc:sldChg>
      <pc:sldChg chg="del">
        <pc:chgData name="shery tawfeeq" userId="19a96e0e89ed5f52" providerId="LiveId" clId="{3C9F08B2-26DB-48A7-9D67-1DFFBC9AAF24}" dt="2025-01-06T23:14:54.867" v="460" actId="2696"/>
        <pc:sldMkLst>
          <pc:docMk/>
          <pc:sldMk cId="1389432737" sldId="495"/>
        </pc:sldMkLst>
      </pc:sldChg>
      <pc:sldChg chg="addSp delSp modSp mod modTransition modAnim">
        <pc:chgData name="shery tawfeeq" userId="19a96e0e89ed5f52" providerId="LiveId" clId="{3C9F08B2-26DB-48A7-9D67-1DFFBC9AAF24}" dt="2025-01-09T23:21:46.190" v="1144"/>
        <pc:sldMkLst>
          <pc:docMk/>
          <pc:sldMk cId="1584672584" sldId="496"/>
        </pc:sldMkLst>
        <pc:spChg chg="add del mod">
          <ac:chgData name="shery tawfeeq" userId="19a96e0e89ed5f52" providerId="LiveId" clId="{3C9F08B2-26DB-48A7-9D67-1DFFBC9AAF24}" dt="2025-01-09T12:07:57.668" v="780" actId="478"/>
          <ac:spMkLst>
            <pc:docMk/>
            <pc:sldMk cId="1584672584" sldId="496"/>
            <ac:spMk id="2" creationId="{B330EBA9-72A4-5E6F-B1C9-2BEC92BCF323}"/>
          </ac:spMkLst>
        </pc:spChg>
        <pc:spChg chg="mod">
          <ac:chgData name="shery tawfeeq" userId="19a96e0e89ed5f52" providerId="LiveId" clId="{3C9F08B2-26DB-48A7-9D67-1DFFBC9AAF24}" dt="2025-01-09T23:21:46.190" v="1144"/>
          <ac:spMkLst>
            <pc:docMk/>
            <pc:sldMk cId="1584672584" sldId="496"/>
            <ac:spMk id="3" creationId="{00000000-0000-0000-0000-000000000000}"/>
          </ac:spMkLst>
        </pc:spChg>
        <pc:spChg chg="add del">
          <ac:chgData name="shery tawfeeq" userId="19a96e0e89ed5f52" providerId="LiveId" clId="{3C9F08B2-26DB-48A7-9D67-1DFFBC9AAF24}" dt="2025-01-09T12:07:57.668" v="780" actId="478"/>
          <ac:spMkLst>
            <pc:docMk/>
            <pc:sldMk cId="1584672584" sldId="496"/>
            <ac:spMk id="4" creationId="{BC701A45-C7CF-5F06-1005-AE90E27505E7}"/>
          </ac:spMkLst>
        </pc:spChg>
        <pc:spChg chg="mod">
          <ac:chgData name="shery tawfeeq" userId="19a96e0e89ed5f52" providerId="LiveId" clId="{3C9F08B2-26DB-48A7-9D67-1DFFBC9AAF24}" dt="2025-01-09T12:05:29.537" v="774" actId="20577"/>
          <ac:spMkLst>
            <pc:docMk/>
            <pc:sldMk cId="1584672584" sldId="496"/>
            <ac:spMk id="48" creationId="{00000000-0000-0000-0000-000000000000}"/>
          </ac:spMkLst>
        </pc:spChg>
        <pc:picChg chg="add mod">
          <ac:chgData name="shery tawfeeq" userId="19a96e0e89ed5f52" providerId="LiveId" clId="{3C9F08B2-26DB-48A7-9D67-1DFFBC9AAF24}" dt="2025-01-09T12:09:03.209" v="786" actId="1440"/>
          <ac:picMkLst>
            <pc:docMk/>
            <pc:sldMk cId="1584672584" sldId="496"/>
            <ac:picMk id="6" creationId="{D68B2316-B234-4506-4E5B-B23B81C305C5}"/>
          </ac:picMkLst>
        </pc:picChg>
        <pc:picChg chg="add mod">
          <ac:chgData name="shery tawfeeq" userId="19a96e0e89ed5f52" providerId="LiveId" clId="{3C9F08B2-26DB-48A7-9D67-1DFFBC9AAF24}" dt="2025-01-09T12:09:19.596" v="787"/>
          <ac:picMkLst>
            <pc:docMk/>
            <pc:sldMk cId="1584672584" sldId="496"/>
            <ac:picMk id="8" creationId="{CC1B6282-5FF4-8BAE-ABA2-42A75EE0D0D8}"/>
          </ac:picMkLst>
        </pc:picChg>
      </pc:sldChg>
      <pc:sldChg chg="addSp delSp modSp add mod ord modTransition delAnim modAnim">
        <pc:chgData name="shery tawfeeq" userId="19a96e0e89ed5f52" providerId="LiveId" clId="{3C9F08B2-26DB-48A7-9D67-1DFFBC9AAF24}" dt="2025-01-09T12:29:08.419" v="811" actId="1076"/>
        <pc:sldMkLst>
          <pc:docMk/>
          <pc:sldMk cId="665929241" sldId="497"/>
        </pc:sldMkLst>
        <pc:spChg chg="mod">
          <ac:chgData name="shery tawfeeq" userId="19a96e0e89ed5f52" providerId="LiveId" clId="{3C9F08B2-26DB-48A7-9D67-1DFFBC9AAF24}" dt="2025-01-09T12:29:08.419" v="811" actId="1076"/>
          <ac:spMkLst>
            <pc:docMk/>
            <pc:sldMk cId="665929241" sldId="497"/>
            <ac:spMk id="24" creationId="{00000000-0000-0000-0000-000000000000}"/>
          </ac:spMkLst>
        </pc:spChg>
        <pc:spChg chg="mod">
          <ac:chgData name="shery tawfeeq" userId="19a96e0e89ed5f52" providerId="LiveId" clId="{3C9F08B2-26DB-48A7-9D67-1DFFBC9AAF24}" dt="2025-01-09T12:28:59.491" v="810" actId="1076"/>
          <ac:spMkLst>
            <pc:docMk/>
            <pc:sldMk cId="665929241" sldId="497"/>
            <ac:spMk id="25" creationId="{00000000-0000-0000-0000-000000000000}"/>
          </ac:spMkLst>
        </pc:spChg>
        <pc:picChg chg="add mod">
          <ac:chgData name="shery tawfeeq" userId="19a96e0e89ed5f52" providerId="LiveId" clId="{3C9F08B2-26DB-48A7-9D67-1DFFBC9AAF24}" dt="2025-01-09T12:28:49.776" v="808"/>
          <ac:picMkLst>
            <pc:docMk/>
            <pc:sldMk cId="665929241" sldId="497"/>
            <ac:picMk id="2" creationId="{4BEA2092-26F7-0B05-2494-65860E52B622}"/>
          </ac:picMkLst>
        </pc:picChg>
      </pc:sldChg>
      <pc:sldChg chg="addSp delSp modSp add mod ord modTransition delAnim modAnim">
        <pc:chgData name="shery tawfeeq" userId="19a96e0e89ed5f52" providerId="LiveId" clId="{3C9F08B2-26DB-48A7-9D67-1DFFBC9AAF24}" dt="2025-01-09T23:22:05.289" v="1146"/>
        <pc:sldMkLst>
          <pc:docMk/>
          <pc:sldMk cId="1784990302" sldId="498"/>
        </pc:sldMkLst>
        <pc:spChg chg="mod">
          <ac:chgData name="shery tawfeeq" userId="19a96e0e89ed5f52" providerId="LiveId" clId="{3C9F08B2-26DB-48A7-9D67-1DFFBC9AAF24}" dt="2025-01-09T23:22:05.289" v="1146"/>
          <ac:spMkLst>
            <pc:docMk/>
            <pc:sldMk cId="1784990302" sldId="498"/>
            <ac:spMk id="3" creationId="{00000000-0000-0000-0000-000000000000}"/>
          </ac:spMkLst>
        </pc:spChg>
        <pc:spChg chg="add mod">
          <ac:chgData name="shery tawfeeq" userId="19a96e0e89ed5f52" providerId="LiveId" clId="{3C9F08B2-26DB-48A7-9D67-1DFFBC9AAF24}" dt="2025-01-09T12:31:28.731" v="824"/>
          <ac:spMkLst>
            <pc:docMk/>
            <pc:sldMk cId="1784990302" sldId="498"/>
            <ac:spMk id="4" creationId="{DD1FC93D-010B-9597-A5CE-F602525B83DB}"/>
          </ac:spMkLst>
        </pc:spChg>
        <pc:spChg chg="mod">
          <ac:chgData name="shery tawfeeq" userId="19a96e0e89ed5f52" providerId="LiveId" clId="{3C9F08B2-26DB-48A7-9D67-1DFFBC9AAF24}" dt="2025-01-09T12:33:37.657" v="827" actId="207"/>
          <ac:spMkLst>
            <pc:docMk/>
            <pc:sldMk cId="1784990302" sldId="498"/>
            <ac:spMk id="48" creationId="{00000000-0000-0000-0000-000000000000}"/>
          </ac:spMkLst>
        </pc:spChg>
        <pc:picChg chg="add mod">
          <ac:chgData name="shery tawfeeq" userId="19a96e0e89ed5f52" providerId="LiveId" clId="{3C9F08B2-26DB-48A7-9D67-1DFFBC9AAF24}" dt="2025-01-09T12:36:53.647" v="834"/>
          <ac:picMkLst>
            <pc:docMk/>
            <pc:sldMk cId="1784990302" sldId="498"/>
            <ac:picMk id="6" creationId="{074ADC66-4EF6-CA8F-C134-80EB56A38D14}"/>
          </ac:picMkLst>
        </pc:picChg>
        <pc:picChg chg="add mod">
          <ac:chgData name="shery tawfeeq" userId="19a96e0e89ed5f52" providerId="LiveId" clId="{3C9F08B2-26DB-48A7-9D67-1DFFBC9AAF24}" dt="2025-01-09T12:36:40.225" v="833" actId="14100"/>
          <ac:picMkLst>
            <pc:docMk/>
            <pc:sldMk cId="1784990302" sldId="498"/>
            <ac:picMk id="3074" creationId="{711861D2-468A-29C9-3292-C7325CB5F306}"/>
          </ac:picMkLst>
        </pc:picChg>
      </pc:sldChg>
      <pc:sldChg chg="addSp delSp modSp add mod ord modTransition delAnim modAnim">
        <pc:chgData name="shery tawfeeq" userId="19a96e0e89ed5f52" providerId="LiveId" clId="{3C9F08B2-26DB-48A7-9D67-1DFFBC9AAF24}" dt="2025-01-09T12:48:45.692" v="872"/>
        <pc:sldMkLst>
          <pc:docMk/>
          <pc:sldMk cId="526482925" sldId="499"/>
        </pc:sldMkLst>
        <pc:spChg chg="add mod">
          <ac:chgData name="shery tawfeeq" userId="19a96e0e89ed5f52" providerId="LiveId" clId="{3C9F08B2-26DB-48A7-9D67-1DFFBC9AAF24}" dt="2025-01-09T12:47:40.360" v="869" actId="1076"/>
          <ac:spMkLst>
            <pc:docMk/>
            <pc:sldMk cId="526482925" sldId="499"/>
            <ac:spMk id="2" creationId="{0DABC190-C99A-32FF-6220-7CCDCD41EA02}"/>
          </ac:spMkLst>
        </pc:spChg>
        <pc:spChg chg="mod">
          <ac:chgData name="shery tawfeeq" userId="19a96e0e89ed5f52" providerId="LiveId" clId="{3C9F08B2-26DB-48A7-9D67-1DFFBC9AAF24}" dt="2025-01-09T12:46:59.899" v="864" actId="1076"/>
          <ac:spMkLst>
            <pc:docMk/>
            <pc:sldMk cId="526482925" sldId="499"/>
            <ac:spMk id="41" creationId="{00000000-0000-0000-0000-000000000000}"/>
          </ac:spMkLst>
        </pc:spChg>
        <pc:picChg chg="add mod">
          <ac:chgData name="shery tawfeeq" userId="19a96e0e89ed5f52" providerId="LiveId" clId="{3C9F08B2-26DB-48A7-9D67-1DFFBC9AAF24}" dt="2025-01-09T12:47:58.636" v="870"/>
          <ac:picMkLst>
            <pc:docMk/>
            <pc:sldMk cId="526482925" sldId="499"/>
            <ac:picMk id="7" creationId="{6438D002-6650-DD5B-C625-4123D761EBB5}"/>
          </ac:picMkLst>
        </pc:picChg>
      </pc:sldChg>
      <pc:sldChg chg="addSp delSp modSp add del mod ord modTransition delAnim modAnim">
        <pc:chgData name="shery tawfeeq" userId="19a96e0e89ed5f52" providerId="LiveId" clId="{3C9F08B2-26DB-48A7-9D67-1DFFBC9AAF24}" dt="2025-01-09T23:22:39.360" v="1148"/>
        <pc:sldMkLst>
          <pc:docMk/>
          <pc:sldMk cId="624478510" sldId="500"/>
        </pc:sldMkLst>
        <pc:spChg chg="mod">
          <ac:chgData name="shery tawfeeq" userId="19a96e0e89ed5f52" providerId="LiveId" clId="{3C9F08B2-26DB-48A7-9D67-1DFFBC9AAF24}" dt="2025-01-09T23:22:39.360" v="1148"/>
          <ac:spMkLst>
            <pc:docMk/>
            <pc:sldMk cId="624478510" sldId="500"/>
            <ac:spMk id="3" creationId="{00000000-0000-0000-0000-000000000000}"/>
          </ac:spMkLst>
        </pc:spChg>
        <pc:spChg chg="add mod">
          <ac:chgData name="shery tawfeeq" userId="19a96e0e89ed5f52" providerId="LiveId" clId="{3C9F08B2-26DB-48A7-9D67-1DFFBC9AAF24}" dt="2025-01-09T19:37:55.656" v="933"/>
          <ac:spMkLst>
            <pc:docMk/>
            <pc:sldMk cId="624478510" sldId="500"/>
            <ac:spMk id="4" creationId="{324391DB-3190-5F6C-283C-A1806AE6645F}"/>
          </ac:spMkLst>
        </pc:spChg>
        <pc:spChg chg="mod">
          <ac:chgData name="shery tawfeeq" userId="19a96e0e89ed5f52" providerId="LiveId" clId="{3C9F08B2-26DB-48A7-9D67-1DFFBC9AAF24}" dt="2025-01-09T19:46:26.219" v="960" actId="1076"/>
          <ac:spMkLst>
            <pc:docMk/>
            <pc:sldMk cId="624478510" sldId="500"/>
            <ac:spMk id="25" creationId="{00000000-0000-0000-0000-000000000000}"/>
          </ac:spMkLst>
        </pc:spChg>
        <pc:spChg chg="mod">
          <ac:chgData name="shery tawfeeq" userId="19a96e0e89ed5f52" providerId="LiveId" clId="{3C9F08B2-26DB-48A7-9D67-1DFFBC9AAF24}" dt="2025-01-09T19:57:24.311" v="977" actId="207"/>
          <ac:spMkLst>
            <pc:docMk/>
            <pc:sldMk cId="624478510" sldId="500"/>
            <ac:spMk id="48" creationId="{00000000-0000-0000-0000-000000000000}"/>
          </ac:spMkLst>
        </pc:spChg>
        <pc:picChg chg="add mod">
          <ac:chgData name="shery tawfeeq" userId="19a96e0e89ed5f52" providerId="LiveId" clId="{3C9F08B2-26DB-48A7-9D67-1DFFBC9AAF24}" dt="2025-01-09T19:50:32.587" v="973"/>
          <ac:picMkLst>
            <pc:docMk/>
            <pc:sldMk cId="624478510" sldId="500"/>
            <ac:picMk id="6" creationId="{2C572C25-7874-5668-DD02-058BF7B9378A}"/>
          </ac:picMkLst>
        </pc:picChg>
        <pc:picChg chg="add mod">
          <ac:chgData name="shery tawfeeq" userId="19a96e0e89ed5f52" providerId="LiveId" clId="{3C9F08B2-26DB-48A7-9D67-1DFFBC9AAF24}" dt="2025-01-09T19:49:48.563" v="972" actId="1440"/>
          <ac:picMkLst>
            <pc:docMk/>
            <pc:sldMk cId="624478510" sldId="500"/>
            <ac:picMk id="4098" creationId="{7AF82B3D-D4AD-2D36-155F-CC2B718C3FB0}"/>
          </ac:picMkLst>
        </pc:picChg>
      </pc:sldChg>
      <pc:sldChg chg="addSp delSp modSp add mod ord modTransition delAnim modAnim">
        <pc:chgData name="shery tawfeeq" userId="19a96e0e89ed5f52" providerId="LiveId" clId="{3C9F08B2-26DB-48A7-9D67-1DFFBC9AAF24}" dt="2025-01-09T20:00:05.674" v="990"/>
        <pc:sldMkLst>
          <pc:docMk/>
          <pc:sldMk cId="2252565313" sldId="501"/>
        </pc:sldMkLst>
        <pc:spChg chg="mod">
          <ac:chgData name="shery tawfeeq" userId="19a96e0e89ed5f52" providerId="LiveId" clId="{3C9F08B2-26DB-48A7-9D67-1DFFBC9AAF24}" dt="2025-01-09T19:59:27.277" v="989" actId="1076"/>
          <ac:spMkLst>
            <pc:docMk/>
            <pc:sldMk cId="2252565313" sldId="501"/>
            <ac:spMk id="24" creationId="{00000000-0000-0000-0000-000000000000}"/>
          </ac:spMkLst>
        </pc:spChg>
        <pc:picChg chg="add mod">
          <ac:chgData name="shery tawfeeq" userId="19a96e0e89ed5f52" providerId="LiveId" clId="{3C9F08B2-26DB-48A7-9D67-1DFFBC9AAF24}" dt="2025-01-09T20:00:05.674" v="990"/>
          <ac:picMkLst>
            <pc:docMk/>
            <pc:sldMk cId="2252565313" sldId="501"/>
            <ac:picMk id="2" creationId="{317EE0C2-6F64-CE73-0160-E0F8BD0711B2}"/>
          </ac:picMkLst>
        </pc:picChg>
      </pc:sldChg>
      <pc:sldChg chg="addSp delSp modSp add mod ord modTransition delAnim modAnim">
        <pc:chgData name="shery tawfeeq" userId="19a96e0e89ed5f52" providerId="LiveId" clId="{3C9F08B2-26DB-48A7-9D67-1DFFBC9AAF24}" dt="2025-01-09T23:22:55.039" v="1150"/>
        <pc:sldMkLst>
          <pc:docMk/>
          <pc:sldMk cId="1826110906" sldId="502"/>
        </pc:sldMkLst>
        <pc:spChg chg="add mod">
          <ac:chgData name="shery tawfeeq" userId="19a96e0e89ed5f52" providerId="LiveId" clId="{3C9F08B2-26DB-48A7-9D67-1DFFBC9AAF24}" dt="2025-01-09T23:22:55.039" v="1150"/>
          <ac:spMkLst>
            <pc:docMk/>
            <pc:sldMk cId="1826110906" sldId="502"/>
            <ac:spMk id="4" creationId="{23F4E9D9-400C-205D-9BF2-ECB377A42347}"/>
          </ac:spMkLst>
        </pc:spChg>
        <pc:spChg chg="add mod">
          <ac:chgData name="shery tawfeeq" userId="19a96e0e89ed5f52" providerId="LiveId" clId="{3C9F08B2-26DB-48A7-9D67-1DFFBC9AAF24}" dt="2025-01-09T20:00:32.265" v="994"/>
          <ac:spMkLst>
            <pc:docMk/>
            <pc:sldMk cId="1826110906" sldId="502"/>
            <ac:spMk id="6" creationId="{5A9114BA-28E0-2210-73EF-7EE18EEC10A8}"/>
          </ac:spMkLst>
        </pc:spChg>
        <pc:spChg chg="mod">
          <ac:chgData name="shery tawfeeq" userId="19a96e0e89ed5f52" providerId="LiveId" clId="{3C9F08B2-26DB-48A7-9D67-1DFFBC9AAF24}" dt="2025-01-09T20:02:00.259" v="1004" actId="20577"/>
          <ac:spMkLst>
            <pc:docMk/>
            <pc:sldMk cId="1826110906" sldId="502"/>
            <ac:spMk id="48" creationId="{00000000-0000-0000-0000-000000000000}"/>
          </ac:spMkLst>
        </pc:spChg>
        <pc:picChg chg="add mod">
          <ac:chgData name="shery tawfeeq" userId="19a96e0e89ed5f52" providerId="LiveId" clId="{3C9F08B2-26DB-48A7-9D67-1DFFBC9AAF24}" dt="2025-01-09T20:07:27.444" v="1017"/>
          <ac:picMkLst>
            <pc:docMk/>
            <pc:sldMk cId="1826110906" sldId="502"/>
            <ac:picMk id="9" creationId="{91E832D8-6E22-6A88-A88B-2E63BE69C802}"/>
          </ac:picMkLst>
        </pc:picChg>
        <pc:picChg chg="add mod">
          <ac:chgData name="shery tawfeeq" userId="19a96e0e89ed5f52" providerId="LiveId" clId="{3C9F08B2-26DB-48A7-9D67-1DFFBC9AAF24}" dt="2025-01-09T20:07:00.589" v="1015" actId="1440"/>
          <ac:picMkLst>
            <pc:docMk/>
            <pc:sldMk cId="1826110906" sldId="502"/>
            <ac:picMk id="5122" creationId="{2CD076FC-3EF9-EDD2-4AD9-66B388D02CE4}"/>
          </ac:picMkLst>
        </pc:picChg>
      </pc:sldChg>
      <pc:sldChg chg="addSp delSp modSp add mod ord modTransition delAnim modAnim">
        <pc:chgData name="shery tawfeeq" userId="19a96e0e89ed5f52" providerId="LiveId" clId="{3C9F08B2-26DB-48A7-9D67-1DFFBC9AAF24}" dt="2025-01-09T20:10:31.786" v="1031"/>
        <pc:sldMkLst>
          <pc:docMk/>
          <pc:sldMk cId="3623418779" sldId="503"/>
        </pc:sldMkLst>
        <pc:spChg chg="mod">
          <ac:chgData name="shery tawfeeq" userId="19a96e0e89ed5f52" providerId="LiveId" clId="{3C9F08B2-26DB-48A7-9D67-1DFFBC9AAF24}" dt="2025-01-09T20:10:14.541" v="1030" actId="207"/>
          <ac:spMkLst>
            <pc:docMk/>
            <pc:sldMk cId="3623418779" sldId="503"/>
            <ac:spMk id="24" creationId="{00000000-0000-0000-0000-000000000000}"/>
          </ac:spMkLst>
        </pc:spChg>
        <pc:picChg chg="add mod">
          <ac:chgData name="shery tawfeeq" userId="19a96e0e89ed5f52" providerId="LiveId" clId="{3C9F08B2-26DB-48A7-9D67-1DFFBC9AAF24}" dt="2025-01-09T20:10:31.786" v="1031"/>
          <ac:picMkLst>
            <pc:docMk/>
            <pc:sldMk cId="3623418779" sldId="503"/>
            <ac:picMk id="2" creationId="{6F3552F4-4AF6-6A8C-C1AD-C46D0BD7A7EF}"/>
          </ac:picMkLst>
        </pc:picChg>
      </pc:sldChg>
      <pc:sldChg chg="addSp delSp modSp add mod ord modTransition delAnim modAnim">
        <pc:chgData name="shery tawfeeq" userId="19a96e0e89ed5f52" providerId="LiveId" clId="{3C9F08B2-26DB-48A7-9D67-1DFFBC9AAF24}" dt="2025-01-09T23:11:36.819" v="1082"/>
        <pc:sldMkLst>
          <pc:docMk/>
          <pc:sldMk cId="262867761" sldId="504"/>
        </pc:sldMkLst>
        <pc:spChg chg="add mod">
          <ac:chgData name="shery tawfeeq" userId="19a96e0e89ed5f52" providerId="LiveId" clId="{3C9F08B2-26DB-48A7-9D67-1DFFBC9AAF24}" dt="2025-01-09T23:11:22.693" v="1081" actId="1076"/>
          <ac:spMkLst>
            <pc:docMk/>
            <pc:sldMk cId="262867761" sldId="504"/>
            <ac:spMk id="2" creationId="{60FD0354-700A-44C2-BFBB-485FDD3256B9}"/>
          </ac:spMkLst>
        </pc:spChg>
        <pc:spChg chg="mod">
          <ac:chgData name="shery tawfeeq" userId="19a96e0e89ed5f52" providerId="LiveId" clId="{3C9F08B2-26DB-48A7-9D67-1DFFBC9AAF24}" dt="2025-01-09T23:10:59.236" v="1078"/>
          <ac:spMkLst>
            <pc:docMk/>
            <pc:sldMk cId="262867761" sldId="504"/>
            <ac:spMk id="41" creationId="{00000000-0000-0000-0000-000000000000}"/>
          </ac:spMkLst>
        </pc:spChg>
        <pc:picChg chg="add mod">
          <ac:chgData name="shery tawfeeq" userId="19a96e0e89ed5f52" providerId="LiveId" clId="{3C9F08B2-26DB-48A7-9D67-1DFFBC9AAF24}" dt="2025-01-09T23:11:36.819" v="1082"/>
          <ac:picMkLst>
            <pc:docMk/>
            <pc:sldMk cId="262867761" sldId="504"/>
            <ac:picMk id="7" creationId="{81B60546-EE39-3CBE-BA5E-FCB2D9C86F6B}"/>
          </ac:picMkLst>
        </pc:picChg>
      </pc:sldChg>
      <pc:sldChg chg="addSp delSp modSp add mod ord modTransition delAnim modAnim">
        <pc:chgData name="shery tawfeeq" userId="19a96e0e89ed5f52" providerId="LiveId" clId="{3C9F08B2-26DB-48A7-9D67-1DFFBC9AAF24}" dt="2025-01-09T23:23:24.177" v="1154" actId="113"/>
        <pc:sldMkLst>
          <pc:docMk/>
          <pc:sldMk cId="3225467422" sldId="505"/>
        </pc:sldMkLst>
        <pc:spChg chg="mod">
          <ac:chgData name="shery tawfeeq" userId="19a96e0e89ed5f52" providerId="LiveId" clId="{3C9F08B2-26DB-48A7-9D67-1DFFBC9AAF24}" dt="2025-01-09T23:23:24.177" v="1154" actId="113"/>
          <ac:spMkLst>
            <pc:docMk/>
            <pc:sldMk cId="3225467422" sldId="505"/>
            <ac:spMk id="3" creationId="{00000000-0000-0000-0000-000000000000}"/>
          </ac:spMkLst>
        </pc:spChg>
        <pc:spChg chg="add mod">
          <ac:chgData name="shery tawfeeq" userId="19a96e0e89ed5f52" providerId="LiveId" clId="{3C9F08B2-26DB-48A7-9D67-1DFFBC9AAF24}" dt="2025-01-09T23:13:09.146" v="1096"/>
          <ac:spMkLst>
            <pc:docMk/>
            <pc:sldMk cId="3225467422" sldId="505"/>
            <ac:spMk id="4" creationId="{0F11C577-AC70-4540-34D3-24C9A295110D}"/>
          </ac:spMkLst>
        </pc:spChg>
        <pc:spChg chg="mod">
          <ac:chgData name="shery tawfeeq" userId="19a96e0e89ed5f52" providerId="LiveId" clId="{3C9F08B2-26DB-48A7-9D67-1DFFBC9AAF24}" dt="2025-01-09T23:20:39.984" v="1136" actId="2711"/>
          <ac:spMkLst>
            <pc:docMk/>
            <pc:sldMk cId="3225467422" sldId="505"/>
            <ac:spMk id="48" creationId="{00000000-0000-0000-0000-000000000000}"/>
          </ac:spMkLst>
        </pc:spChg>
        <pc:picChg chg="add mod">
          <ac:chgData name="shery tawfeeq" userId="19a96e0e89ed5f52" providerId="LiveId" clId="{3C9F08B2-26DB-48A7-9D67-1DFFBC9AAF24}" dt="2025-01-09T23:14:25.546" v="1103"/>
          <ac:picMkLst>
            <pc:docMk/>
            <pc:sldMk cId="3225467422" sldId="505"/>
            <ac:picMk id="6" creationId="{8D257A31-0973-8DB0-CB2A-EA5C91C615EB}"/>
          </ac:picMkLst>
        </pc:picChg>
      </pc:sldChg>
      <pc:sldChg chg="addSp delSp modSp add mod ord modTransition delAnim modAnim">
        <pc:chgData name="shery tawfeeq" userId="19a96e0e89ed5f52" providerId="LiveId" clId="{3C9F08B2-26DB-48A7-9D67-1DFFBC9AAF24}" dt="2025-01-09T23:20:24.198" v="1135" actId="2711"/>
        <pc:sldMkLst>
          <pc:docMk/>
          <pc:sldMk cId="1752650320" sldId="506"/>
        </pc:sldMkLst>
        <pc:spChg chg="mod">
          <ac:chgData name="shery tawfeeq" userId="19a96e0e89ed5f52" providerId="LiveId" clId="{3C9F08B2-26DB-48A7-9D67-1DFFBC9AAF24}" dt="2025-01-09T23:20:24.198" v="1135" actId="2711"/>
          <ac:spMkLst>
            <pc:docMk/>
            <pc:sldMk cId="1752650320" sldId="506"/>
            <ac:spMk id="24" creationId="{00000000-0000-0000-0000-000000000000}"/>
          </ac:spMkLst>
        </pc:spChg>
        <pc:spChg chg="mod">
          <ac:chgData name="shery tawfeeq" userId="19a96e0e89ed5f52" providerId="LiveId" clId="{3C9F08B2-26DB-48A7-9D67-1DFFBC9AAF24}" dt="2025-01-06T22:21:43.673" v="253" actId="14100"/>
          <ac:spMkLst>
            <pc:docMk/>
            <pc:sldMk cId="1752650320" sldId="506"/>
            <ac:spMk id="25" creationId="{00000000-0000-0000-0000-000000000000}"/>
          </ac:spMkLst>
        </pc:spChg>
        <pc:picChg chg="add mod">
          <ac:chgData name="shery tawfeeq" userId="19a96e0e89ed5f52" providerId="LiveId" clId="{3C9F08B2-26DB-48A7-9D67-1DFFBC9AAF24}" dt="2025-01-09T23:18:44.325" v="1126"/>
          <ac:picMkLst>
            <pc:docMk/>
            <pc:sldMk cId="1752650320" sldId="506"/>
            <ac:picMk id="2" creationId="{8FA3237C-7FD7-0F5E-B1FB-BF665D0FB1DE}"/>
          </ac:picMkLst>
        </pc:picChg>
        <pc:picChg chg="add mod">
          <ac:chgData name="shery tawfeeq" userId="19a96e0e89ed5f52" providerId="LiveId" clId="{3C9F08B2-26DB-48A7-9D67-1DFFBC9AAF24}" dt="2025-01-09T23:18:18.007" v="1125" actId="1440"/>
          <ac:picMkLst>
            <pc:docMk/>
            <pc:sldMk cId="1752650320" sldId="506"/>
            <ac:picMk id="7170" creationId="{DF5E1BEC-D074-1489-A2B0-1677F2ED227F}"/>
          </ac:picMkLst>
        </pc:picChg>
      </pc:sldChg>
      <pc:sldChg chg="addSp delSp modSp add mod ord modTransition delAnim modAnim">
        <pc:chgData name="shery tawfeeq" userId="19a96e0e89ed5f52" providerId="LiveId" clId="{3C9F08B2-26DB-48A7-9D67-1DFFBC9AAF24}" dt="2025-01-09T23:27:52.717" v="1171"/>
        <pc:sldMkLst>
          <pc:docMk/>
          <pc:sldMk cId="1641786519" sldId="507"/>
        </pc:sldMkLst>
        <pc:spChg chg="add mod">
          <ac:chgData name="shery tawfeeq" userId="19a96e0e89ed5f52" providerId="LiveId" clId="{3C9F08B2-26DB-48A7-9D67-1DFFBC9AAF24}" dt="2025-01-09T23:23:36.598" v="1156"/>
          <ac:spMkLst>
            <pc:docMk/>
            <pc:sldMk cId="1641786519" sldId="507"/>
            <ac:spMk id="4" creationId="{D4550D20-F193-6143-BE61-F2D77A0F65C7}"/>
          </ac:spMkLst>
        </pc:spChg>
        <pc:spChg chg="add mod">
          <ac:chgData name="shery tawfeeq" userId="19a96e0e89ed5f52" providerId="LiveId" clId="{3C9F08B2-26DB-48A7-9D67-1DFFBC9AAF24}" dt="2025-01-09T23:23:48.874" v="1158"/>
          <ac:spMkLst>
            <pc:docMk/>
            <pc:sldMk cId="1641786519" sldId="507"/>
            <ac:spMk id="6" creationId="{4E23B6C3-6D38-03D8-0C32-F9B89FF9928D}"/>
          </ac:spMkLst>
        </pc:spChg>
        <pc:spChg chg="mod">
          <ac:chgData name="shery tawfeeq" userId="19a96e0e89ed5f52" providerId="LiveId" clId="{3C9F08B2-26DB-48A7-9D67-1DFFBC9AAF24}" dt="2025-01-09T23:24:56.265" v="1164" actId="207"/>
          <ac:spMkLst>
            <pc:docMk/>
            <pc:sldMk cId="1641786519" sldId="507"/>
            <ac:spMk id="48" creationId="{00000000-0000-0000-0000-000000000000}"/>
          </ac:spMkLst>
        </pc:spChg>
        <pc:picChg chg="add mod">
          <ac:chgData name="shery tawfeeq" userId="19a96e0e89ed5f52" providerId="LiveId" clId="{3C9F08B2-26DB-48A7-9D67-1DFFBC9AAF24}" dt="2025-01-09T23:27:52.717" v="1171"/>
          <ac:picMkLst>
            <pc:docMk/>
            <pc:sldMk cId="1641786519" sldId="507"/>
            <ac:picMk id="8" creationId="{E4F1515F-2220-9F51-44B9-B2F0824A59BE}"/>
          </ac:picMkLst>
        </pc:picChg>
        <pc:picChg chg="add mod">
          <ac:chgData name="shery tawfeeq" userId="19a96e0e89ed5f52" providerId="LiveId" clId="{3C9F08B2-26DB-48A7-9D67-1DFFBC9AAF24}" dt="2025-01-09T23:27:36.876" v="1170" actId="1440"/>
          <ac:picMkLst>
            <pc:docMk/>
            <pc:sldMk cId="1641786519" sldId="507"/>
            <ac:picMk id="10242" creationId="{4ED6DDC1-753B-CB61-0C34-6A6AB879F5A2}"/>
          </ac:picMkLst>
        </pc:picChg>
      </pc:sldChg>
      <pc:sldChg chg="addSp delSp modSp add mod ord modTransition delAnim modAnim">
        <pc:chgData name="shery tawfeeq" userId="19a96e0e89ed5f52" providerId="LiveId" clId="{3C9F08B2-26DB-48A7-9D67-1DFFBC9AAF24}" dt="2025-01-09T23:30:41.686" v="1191"/>
        <pc:sldMkLst>
          <pc:docMk/>
          <pc:sldMk cId="4263090570" sldId="508"/>
        </pc:sldMkLst>
        <pc:spChg chg="mod">
          <ac:chgData name="shery tawfeeq" userId="19a96e0e89ed5f52" providerId="LiveId" clId="{3C9F08B2-26DB-48A7-9D67-1DFFBC9AAF24}" dt="2025-01-06T22:37:20.522" v="324" actId="14100"/>
          <ac:spMkLst>
            <pc:docMk/>
            <pc:sldMk cId="4263090570" sldId="508"/>
            <ac:spMk id="23" creationId="{00000000-0000-0000-0000-000000000000}"/>
          </ac:spMkLst>
        </pc:spChg>
        <pc:spChg chg="mod">
          <ac:chgData name="shery tawfeeq" userId="19a96e0e89ed5f52" providerId="LiveId" clId="{3C9F08B2-26DB-48A7-9D67-1DFFBC9AAF24}" dt="2025-01-09T23:30:23.075" v="1190" actId="115"/>
          <ac:spMkLst>
            <pc:docMk/>
            <pc:sldMk cId="4263090570" sldId="508"/>
            <ac:spMk id="24" creationId="{00000000-0000-0000-0000-000000000000}"/>
          </ac:spMkLst>
        </pc:spChg>
        <pc:spChg chg="mod">
          <ac:chgData name="shery tawfeeq" userId="19a96e0e89ed5f52" providerId="LiveId" clId="{3C9F08B2-26DB-48A7-9D67-1DFFBC9AAF24}" dt="2025-01-09T23:29:16.375" v="1182" actId="1076"/>
          <ac:spMkLst>
            <pc:docMk/>
            <pc:sldMk cId="4263090570" sldId="508"/>
            <ac:spMk id="25" creationId="{00000000-0000-0000-0000-000000000000}"/>
          </ac:spMkLst>
        </pc:spChg>
        <pc:picChg chg="add mod">
          <ac:chgData name="shery tawfeeq" userId="19a96e0e89ed5f52" providerId="LiveId" clId="{3C9F08B2-26DB-48A7-9D67-1DFFBC9AAF24}" dt="2025-01-09T23:30:41.686" v="1191"/>
          <ac:picMkLst>
            <pc:docMk/>
            <pc:sldMk cId="4263090570" sldId="508"/>
            <ac:picMk id="2" creationId="{93919C79-6717-6ADA-E682-8184500F46FA}"/>
          </ac:picMkLst>
        </pc:picChg>
      </pc:sldChg>
      <pc:sldChg chg="addSp delSp modSp add mod ord modTransition delAnim modAnim">
        <pc:chgData name="shery tawfeeq" userId="19a96e0e89ed5f52" providerId="LiveId" clId="{3C9F08B2-26DB-48A7-9D67-1DFFBC9AAF24}" dt="2025-01-09T23:40:54.043" v="1243"/>
        <pc:sldMkLst>
          <pc:docMk/>
          <pc:sldMk cId="3544253025" sldId="509"/>
        </pc:sldMkLst>
        <pc:spChg chg="add mod">
          <ac:chgData name="shery tawfeeq" userId="19a96e0e89ed5f52" providerId="LiveId" clId="{3C9F08B2-26DB-48A7-9D67-1DFFBC9AAF24}" dt="2025-01-09T23:40:25.721" v="1239"/>
          <ac:spMkLst>
            <pc:docMk/>
            <pc:sldMk cId="3544253025" sldId="509"/>
            <ac:spMk id="8" creationId="{36B5679F-EFB8-BDA6-F241-2B62120412D3}"/>
          </ac:spMkLst>
        </pc:spChg>
        <pc:spChg chg="add mod">
          <ac:chgData name="shery tawfeeq" userId="19a96e0e89ed5f52" providerId="LiveId" clId="{3C9F08B2-26DB-48A7-9D67-1DFFBC9AAF24}" dt="2025-01-09T23:40:54.043" v="1243"/>
          <ac:spMkLst>
            <pc:docMk/>
            <pc:sldMk cId="3544253025" sldId="509"/>
            <ac:spMk id="9" creationId="{B685F197-DB1A-A899-733C-32D3D7A6654C}"/>
          </ac:spMkLst>
        </pc:spChg>
        <pc:spChg chg="mod">
          <ac:chgData name="shery tawfeeq" userId="19a96e0e89ed5f52" providerId="LiveId" clId="{3C9F08B2-26DB-48A7-9D67-1DFFBC9AAF24}" dt="2025-01-09T23:32:27.665" v="1203" actId="207"/>
          <ac:spMkLst>
            <pc:docMk/>
            <pc:sldMk cId="3544253025" sldId="509"/>
            <ac:spMk id="48" creationId="{00000000-0000-0000-0000-000000000000}"/>
          </ac:spMkLst>
        </pc:spChg>
        <pc:picChg chg="add mod">
          <ac:chgData name="shery tawfeeq" userId="19a96e0e89ed5f52" providerId="LiveId" clId="{3C9F08B2-26DB-48A7-9D67-1DFFBC9AAF24}" dt="2025-01-09T23:35:17.988" v="1211"/>
          <ac:picMkLst>
            <pc:docMk/>
            <pc:sldMk cId="3544253025" sldId="509"/>
            <ac:picMk id="4" creationId="{43CBB90A-79DA-3D42-A4FD-BEE95E770E72}"/>
          </ac:picMkLst>
        </pc:picChg>
        <pc:picChg chg="add mod">
          <ac:chgData name="shery tawfeeq" userId="19a96e0e89ed5f52" providerId="LiveId" clId="{3C9F08B2-26DB-48A7-9D67-1DFFBC9AAF24}" dt="2025-01-09T23:34:42.991" v="1210" actId="1440"/>
          <ac:picMkLst>
            <pc:docMk/>
            <pc:sldMk cId="3544253025" sldId="509"/>
            <ac:picMk id="11266" creationId="{7F25AF72-7336-AEDE-DFFD-C1BDDE5BB870}"/>
          </ac:picMkLst>
        </pc:picChg>
      </pc:sldChg>
      <pc:sldChg chg="addSp delSp modSp add del mod ord modTransition delAnim modAnim">
        <pc:chgData name="shery tawfeeq" userId="19a96e0e89ed5f52" providerId="LiveId" clId="{3C9F08B2-26DB-48A7-9D67-1DFFBC9AAF24}" dt="2025-01-10T00:01:56.696" v="1422" actId="47"/>
        <pc:sldMkLst>
          <pc:docMk/>
          <pc:sldMk cId="2413712043" sldId="510"/>
        </pc:sldMkLst>
      </pc:sldChg>
      <pc:sldChg chg="addSp delSp modSp add del mod ord modTransition delAnim modAnim">
        <pc:chgData name="shery tawfeeq" userId="19a96e0e89ed5f52" providerId="LiveId" clId="{3C9F08B2-26DB-48A7-9D67-1DFFBC9AAF24}" dt="2025-01-10T00:01:56.696" v="1422" actId="47"/>
        <pc:sldMkLst>
          <pc:docMk/>
          <pc:sldMk cId="1961407119" sldId="511"/>
        </pc:sldMkLst>
      </pc:sldChg>
      <pc:sldChg chg="addSp modSp add del mod modTransition modAnim">
        <pc:chgData name="shery tawfeeq" userId="19a96e0e89ed5f52" providerId="LiveId" clId="{3C9F08B2-26DB-48A7-9D67-1DFFBC9AAF24}" dt="2025-01-10T00:01:56.696" v="1422" actId="47"/>
        <pc:sldMkLst>
          <pc:docMk/>
          <pc:sldMk cId="874361575" sldId="512"/>
        </pc:sldMkLst>
      </pc:sldChg>
      <pc:sldChg chg="addSp delSp modSp add del mod modTransition delAnim modAnim">
        <pc:chgData name="shery tawfeeq" userId="19a96e0e89ed5f52" providerId="LiveId" clId="{3C9F08B2-26DB-48A7-9D67-1DFFBC9AAF24}" dt="2025-01-10T00:01:56.696" v="1422" actId="47"/>
        <pc:sldMkLst>
          <pc:docMk/>
          <pc:sldMk cId="3979150165" sldId="513"/>
        </pc:sldMkLst>
      </pc:sldChg>
      <pc:sldChg chg="addSp modSp add mod modAnim">
        <pc:chgData name="shery tawfeeq" userId="19a96e0e89ed5f52" providerId="LiveId" clId="{3C9F08B2-26DB-48A7-9D67-1DFFBC9AAF24}" dt="2025-01-09T11:47:38.146" v="652"/>
        <pc:sldMkLst>
          <pc:docMk/>
          <pc:sldMk cId="359579479" sldId="514"/>
        </pc:sldMkLst>
        <pc:spChg chg="add mod">
          <ac:chgData name="shery tawfeeq" userId="19a96e0e89ed5f52" providerId="LiveId" clId="{3C9F08B2-26DB-48A7-9D67-1DFFBC9AAF24}" dt="2025-01-09T11:47:25.073" v="651" actId="1076"/>
          <ac:spMkLst>
            <pc:docMk/>
            <pc:sldMk cId="359579479" sldId="514"/>
            <ac:spMk id="3" creationId="{97A87672-1474-2AF9-D442-B3FF23091430}"/>
          </ac:spMkLst>
        </pc:spChg>
        <pc:spChg chg="mod">
          <ac:chgData name="shery tawfeeq" userId="19a96e0e89ed5f52" providerId="LiveId" clId="{3C9F08B2-26DB-48A7-9D67-1DFFBC9AAF24}" dt="2025-01-09T11:47:20.071" v="650" actId="1076"/>
          <ac:spMkLst>
            <pc:docMk/>
            <pc:sldMk cId="359579479" sldId="514"/>
            <ac:spMk id="7" creationId="{4BD11218-D17D-0FFB-81F0-F3377FA60ADA}"/>
          </ac:spMkLst>
        </pc:spChg>
        <pc:spChg chg="mod">
          <ac:chgData name="shery tawfeeq" userId="19a96e0e89ed5f52" providerId="LiveId" clId="{3C9F08B2-26DB-48A7-9D67-1DFFBC9AAF24}" dt="2025-01-09T11:45:31.277" v="632" actId="1076"/>
          <ac:spMkLst>
            <pc:docMk/>
            <pc:sldMk cId="359579479" sldId="514"/>
            <ac:spMk id="11" creationId="{7C2900C1-54F7-7456-1B94-746D2EE90A87}"/>
          </ac:spMkLst>
        </pc:spChg>
      </pc:sldChg>
      <pc:sldChg chg="addSp delSp modSp add mod ord delAnim modAnim">
        <pc:chgData name="shery tawfeeq" userId="19a96e0e89ed5f52" providerId="LiveId" clId="{3C9F08B2-26DB-48A7-9D67-1DFFBC9AAF24}" dt="2025-01-09T12:45:44.569" v="855"/>
        <pc:sldMkLst>
          <pc:docMk/>
          <pc:sldMk cId="3527352462" sldId="515"/>
        </pc:sldMkLst>
        <pc:spChg chg="mod">
          <ac:chgData name="shery tawfeeq" userId="19a96e0e89ed5f52" providerId="LiveId" clId="{3C9F08B2-26DB-48A7-9D67-1DFFBC9AAF24}" dt="2025-01-09T12:45:10.035" v="853" actId="1076"/>
          <ac:spMkLst>
            <pc:docMk/>
            <pc:sldMk cId="3527352462" sldId="515"/>
            <ac:spMk id="24" creationId="{00000000-0000-0000-0000-000000000000}"/>
          </ac:spMkLst>
        </pc:spChg>
        <pc:spChg chg="mod">
          <ac:chgData name="shery tawfeeq" userId="19a96e0e89ed5f52" providerId="LiveId" clId="{3C9F08B2-26DB-48A7-9D67-1DFFBC9AAF24}" dt="2025-01-09T12:45:04.422" v="852" actId="1076"/>
          <ac:spMkLst>
            <pc:docMk/>
            <pc:sldMk cId="3527352462" sldId="515"/>
            <ac:spMk id="25" creationId="{00000000-0000-0000-0000-000000000000}"/>
          </ac:spMkLst>
        </pc:spChg>
        <pc:picChg chg="add mod">
          <ac:chgData name="shery tawfeeq" userId="19a96e0e89ed5f52" providerId="LiveId" clId="{3C9F08B2-26DB-48A7-9D67-1DFFBC9AAF24}" dt="2025-01-09T12:45:44.569" v="855"/>
          <ac:picMkLst>
            <pc:docMk/>
            <pc:sldMk cId="3527352462" sldId="515"/>
            <ac:picMk id="3" creationId="{7B59A4B2-D378-E8D1-BED4-657D19703736}"/>
          </ac:picMkLst>
        </pc:picChg>
      </pc:sldChg>
      <pc:sldChg chg="addSp delSp modSp add mod delAnim modAnim">
        <pc:chgData name="shery tawfeeq" userId="19a96e0e89ed5f52" providerId="LiveId" clId="{3C9F08B2-26DB-48A7-9D67-1DFFBC9AAF24}" dt="2025-01-09T13:01:56.404" v="931"/>
        <pc:sldMkLst>
          <pc:docMk/>
          <pc:sldMk cId="218585562" sldId="516"/>
        </pc:sldMkLst>
        <pc:spChg chg="add mod">
          <ac:chgData name="shery tawfeeq" userId="19a96e0e89ed5f52" providerId="LiveId" clId="{3C9F08B2-26DB-48A7-9D67-1DFFBC9AAF24}" dt="2025-01-09T12:59:11.259" v="910" actId="207"/>
          <ac:spMkLst>
            <pc:docMk/>
            <pc:sldMk cId="218585562" sldId="516"/>
            <ac:spMk id="10" creationId="{C3D7F0A6-C587-2E59-6ACB-61DEA61B4EAC}"/>
          </ac:spMkLst>
        </pc:spChg>
        <pc:spChg chg="add mod">
          <ac:chgData name="shery tawfeeq" userId="19a96e0e89ed5f52" providerId="LiveId" clId="{3C9F08B2-26DB-48A7-9D67-1DFFBC9AAF24}" dt="2025-01-09T13:00:34.114" v="929" actId="20577"/>
          <ac:spMkLst>
            <pc:docMk/>
            <pc:sldMk cId="218585562" sldId="516"/>
            <ac:spMk id="12" creationId="{556F71F2-8483-5A62-8234-877A906BD709}"/>
          </ac:spMkLst>
        </pc:spChg>
        <pc:picChg chg="add mod">
          <ac:chgData name="shery tawfeeq" userId="19a96e0e89ed5f52" providerId="LiveId" clId="{3C9F08B2-26DB-48A7-9D67-1DFFBC9AAF24}" dt="2025-01-09T13:01:56.404" v="931"/>
          <ac:picMkLst>
            <pc:docMk/>
            <pc:sldMk cId="218585562" sldId="516"/>
            <ac:picMk id="13" creationId="{E71BE601-7CAD-B44D-1A8E-FBDEA9C005BC}"/>
          </ac:picMkLst>
        </pc:picChg>
      </pc:sldChg>
      <pc:sldChg chg="addSp delSp modSp add mod delAnim modAnim">
        <pc:chgData name="shery tawfeeq" userId="19a96e0e89ed5f52" providerId="LiveId" clId="{3C9F08B2-26DB-48A7-9D67-1DFFBC9AAF24}" dt="2025-01-09T19:44:32.833" v="950"/>
        <pc:sldMkLst>
          <pc:docMk/>
          <pc:sldMk cId="3907331976" sldId="517"/>
        </pc:sldMkLst>
        <pc:picChg chg="add mod">
          <ac:chgData name="shery tawfeeq" userId="19a96e0e89ed5f52" providerId="LiveId" clId="{3C9F08B2-26DB-48A7-9D67-1DFFBC9AAF24}" dt="2025-01-09T19:44:32.833" v="950"/>
          <ac:picMkLst>
            <pc:docMk/>
            <pc:sldMk cId="3907331976" sldId="517"/>
            <ac:picMk id="3" creationId="{700E4ACA-FE7E-2D95-749C-3E5495DC717A}"/>
          </ac:picMkLst>
        </pc:picChg>
        <pc:picChg chg="mod">
          <ac:chgData name="shery tawfeeq" userId="19a96e0e89ed5f52" providerId="LiveId" clId="{3C9F08B2-26DB-48A7-9D67-1DFFBC9AAF24}" dt="2025-01-09T19:44:01.064" v="948" actId="14100"/>
          <ac:picMkLst>
            <pc:docMk/>
            <pc:sldMk cId="3907331976" sldId="517"/>
            <ac:picMk id="4" creationId="{DA5A5739-1E65-8C97-5F31-BAA3A9BCABFD}"/>
          </ac:picMkLst>
        </pc:picChg>
      </pc:sldChg>
      <pc:sldChg chg="addSp delSp modSp add mod delAnim modAnim">
        <pc:chgData name="shery tawfeeq" userId="19a96e0e89ed5f52" providerId="LiveId" clId="{3C9F08B2-26DB-48A7-9D67-1DFFBC9AAF24}" dt="2025-01-09T23:23:09.630" v="1152"/>
        <pc:sldMkLst>
          <pc:docMk/>
          <pc:sldMk cId="91468997" sldId="518"/>
        </pc:sldMkLst>
        <pc:spChg chg="mod">
          <ac:chgData name="shery tawfeeq" userId="19a96e0e89ed5f52" providerId="LiveId" clId="{3C9F08B2-26DB-48A7-9D67-1DFFBC9AAF24}" dt="2025-01-09T23:23:09.630" v="1152"/>
          <ac:spMkLst>
            <pc:docMk/>
            <pc:sldMk cId="91468997" sldId="518"/>
            <ac:spMk id="4" creationId="{85F1ED7C-9068-C3EB-A101-C8FEA29496B2}"/>
          </ac:spMkLst>
        </pc:spChg>
        <pc:spChg chg="mod">
          <ac:chgData name="shery tawfeeq" userId="19a96e0e89ed5f52" providerId="LiveId" clId="{3C9F08B2-26DB-48A7-9D67-1DFFBC9AAF24}" dt="2025-01-09T20:13:15.215" v="1060" actId="207"/>
          <ac:spMkLst>
            <pc:docMk/>
            <pc:sldMk cId="91468997" sldId="518"/>
            <ac:spMk id="48" creationId="{D4A06513-59CB-A845-D093-D8697EC7C038}"/>
          </ac:spMkLst>
        </pc:spChg>
        <pc:picChg chg="add mod">
          <ac:chgData name="shery tawfeeq" userId="19a96e0e89ed5f52" providerId="LiveId" clId="{3C9F08B2-26DB-48A7-9D67-1DFFBC9AAF24}" dt="2025-01-09T20:17:14.852" v="1073"/>
          <ac:picMkLst>
            <pc:docMk/>
            <pc:sldMk cId="91468997" sldId="518"/>
            <ac:picMk id="2" creationId="{B1D356B6-0CFA-2D3A-663F-CBD90985F29F}"/>
          </ac:picMkLst>
        </pc:picChg>
        <pc:picChg chg="add mod">
          <ac:chgData name="shery tawfeeq" userId="19a96e0e89ed5f52" providerId="LiveId" clId="{3C9F08B2-26DB-48A7-9D67-1DFFBC9AAF24}" dt="2025-01-09T20:16:40.787" v="1071" actId="1440"/>
          <ac:picMkLst>
            <pc:docMk/>
            <pc:sldMk cId="91468997" sldId="518"/>
            <ac:picMk id="6146" creationId="{FA9827B7-1DDB-55D2-24D2-31010F273840}"/>
          </ac:picMkLst>
        </pc:picChg>
      </pc:sldChg>
      <pc:sldChg chg="addSp delSp modSp add mod delAnim modAnim">
        <pc:chgData name="shery tawfeeq" userId="19a96e0e89ed5f52" providerId="LiveId" clId="{3C9F08B2-26DB-48A7-9D67-1DFFBC9AAF24}" dt="2025-01-09T23:38:24.116" v="1230"/>
        <pc:sldMkLst>
          <pc:docMk/>
          <pc:sldMk cId="1224660773" sldId="519"/>
        </pc:sldMkLst>
        <pc:spChg chg="mod">
          <ac:chgData name="shery tawfeeq" userId="19a96e0e89ed5f52" providerId="LiveId" clId="{3C9F08B2-26DB-48A7-9D67-1DFFBC9AAF24}" dt="2025-01-09T23:37:53.015" v="1228" actId="207"/>
          <ac:spMkLst>
            <pc:docMk/>
            <pc:sldMk cId="1224660773" sldId="519"/>
            <ac:spMk id="24" creationId="{1665E88C-2EBD-7B35-DECF-107FEADF015F}"/>
          </ac:spMkLst>
        </pc:spChg>
        <pc:picChg chg="add mod">
          <ac:chgData name="shery tawfeeq" userId="19a96e0e89ed5f52" providerId="LiveId" clId="{3C9F08B2-26DB-48A7-9D67-1DFFBC9AAF24}" dt="2025-01-09T23:38:24.116" v="1230"/>
          <ac:picMkLst>
            <pc:docMk/>
            <pc:sldMk cId="1224660773" sldId="519"/>
            <ac:picMk id="3" creationId="{3791FC96-AE57-A808-EEE3-98680E061280}"/>
          </ac:picMkLst>
        </pc:picChg>
      </pc:sldChg>
      <pc:sldChg chg="addSp delSp modSp add mod delAnim modAnim">
        <pc:chgData name="shery tawfeeq" userId="19a96e0e89ed5f52" providerId="LiveId" clId="{3C9F08B2-26DB-48A7-9D67-1DFFBC9AAF24}" dt="2025-01-09T23:44:58.256" v="1269"/>
        <pc:sldMkLst>
          <pc:docMk/>
          <pc:sldMk cId="3524483611" sldId="520"/>
        </pc:sldMkLst>
        <pc:spChg chg="add mod">
          <ac:chgData name="shery tawfeeq" userId="19a96e0e89ed5f52" providerId="LiveId" clId="{3C9F08B2-26DB-48A7-9D67-1DFFBC9AAF24}" dt="2025-01-09T23:40:35.592" v="1241"/>
          <ac:spMkLst>
            <pc:docMk/>
            <pc:sldMk cId="3524483611" sldId="520"/>
            <ac:spMk id="6" creationId="{16899D33-9249-5E4C-C67B-98AD56696A5F}"/>
          </ac:spMkLst>
        </pc:spChg>
        <pc:spChg chg="add mod">
          <ac:chgData name="shery tawfeeq" userId="19a96e0e89ed5f52" providerId="LiveId" clId="{3C9F08B2-26DB-48A7-9D67-1DFFBC9AAF24}" dt="2025-01-09T23:41:39.435" v="1246"/>
          <ac:spMkLst>
            <pc:docMk/>
            <pc:sldMk cId="3524483611" sldId="520"/>
            <ac:spMk id="8" creationId="{AC52A035-3983-3504-EEAF-05EB9594038B}"/>
          </ac:spMkLst>
        </pc:spChg>
        <pc:spChg chg="mod">
          <ac:chgData name="shery tawfeeq" userId="19a96e0e89ed5f52" providerId="LiveId" clId="{3C9F08B2-26DB-48A7-9D67-1DFFBC9AAF24}" dt="2025-01-09T23:42:56.542" v="1259" actId="115"/>
          <ac:spMkLst>
            <pc:docMk/>
            <pc:sldMk cId="3524483611" sldId="520"/>
            <ac:spMk id="48" creationId="{76AD3472-4C1E-89F0-0C3A-454CBAE92F02}"/>
          </ac:spMkLst>
        </pc:spChg>
        <pc:picChg chg="add mod">
          <ac:chgData name="shery tawfeeq" userId="19a96e0e89ed5f52" providerId="LiveId" clId="{3C9F08B2-26DB-48A7-9D67-1DFFBC9AAF24}" dt="2025-01-09T23:44:58.256" v="1269"/>
          <ac:picMkLst>
            <pc:docMk/>
            <pc:sldMk cId="3524483611" sldId="520"/>
            <ac:picMk id="9" creationId="{361EB30D-DB7D-411D-F0F6-2EAD52F6A85E}"/>
          </ac:picMkLst>
        </pc:picChg>
        <pc:picChg chg="add mod">
          <ac:chgData name="shery tawfeeq" userId="19a96e0e89ed5f52" providerId="LiveId" clId="{3C9F08B2-26DB-48A7-9D67-1DFFBC9AAF24}" dt="2025-01-09T23:44:37.133" v="1267" actId="1440"/>
          <ac:picMkLst>
            <pc:docMk/>
            <pc:sldMk cId="3524483611" sldId="520"/>
            <ac:picMk id="12290" creationId="{8D3395BC-5835-0A6B-04B5-D492E0BDECEE}"/>
          </ac:picMkLst>
        </pc:picChg>
      </pc:sldChg>
      <pc:sldChg chg="addSp delSp modSp add mod delAnim modAnim">
        <pc:chgData name="shery tawfeeq" userId="19a96e0e89ed5f52" providerId="LiveId" clId="{3C9F08B2-26DB-48A7-9D67-1DFFBC9AAF24}" dt="2025-01-09T23:50:09.973" v="1316"/>
        <pc:sldMkLst>
          <pc:docMk/>
          <pc:sldMk cId="594902211" sldId="521"/>
        </pc:sldMkLst>
        <pc:spChg chg="mod">
          <ac:chgData name="shery tawfeeq" userId="19a96e0e89ed5f52" providerId="LiveId" clId="{3C9F08B2-26DB-48A7-9D67-1DFFBC9AAF24}" dt="2025-01-09T23:49:40.149" v="1315" actId="403"/>
          <ac:spMkLst>
            <pc:docMk/>
            <pc:sldMk cId="594902211" sldId="521"/>
            <ac:spMk id="24" creationId="{E46BA5F9-2E3E-D6DF-2051-4C760CD48170}"/>
          </ac:spMkLst>
        </pc:spChg>
      </pc:sldChg>
      <pc:sldChg chg="addSp delSp modSp add mod delAnim modAnim">
        <pc:chgData name="shery tawfeeq" userId="19a96e0e89ed5f52" providerId="LiveId" clId="{3C9F08B2-26DB-48A7-9D67-1DFFBC9AAF24}" dt="2025-01-09T23:48:03.347" v="1295"/>
        <pc:sldMkLst>
          <pc:docMk/>
          <pc:sldMk cId="9574071" sldId="522"/>
        </pc:sldMkLst>
        <pc:spChg chg="mod">
          <ac:chgData name="shery tawfeeq" userId="19a96e0e89ed5f52" providerId="LiveId" clId="{3C9F08B2-26DB-48A7-9D67-1DFFBC9AAF24}" dt="2025-01-09T23:45:58.241" v="1279" actId="1076"/>
          <ac:spMkLst>
            <pc:docMk/>
            <pc:sldMk cId="9574071" sldId="522"/>
            <ac:spMk id="41" creationId="{A60017D2-8487-F030-EB49-5A7978235DB7}"/>
          </ac:spMkLst>
        </pc:spChg>
        <pc:picChg chg="add mod">
          <ac:chgData name="shery tawfeeq" userId="19a96e0e89ed5f52" providerId="LiveId" clId="{3C9F08B2-26DB-48A7-9D67-1DFFBC9AAF24}" dt="2025-01-09T23:48:03.347" v="1295"/>
          <ac:picMkLst>
            <pc:docMk/>
            <pc:sldMk cId="9574071" sldId="522"/>
            <ac:picMk id="3" creationId="{109DD2A4-B882-D573-65E6-33DF76F0FB05}"/>
          </ac:picMkLst>
        </pc:picChg>
      </pc:sldChg>
      <pc:sldChg chg="addSp delSp modSp add mod delAnim modAnim">
        <pc:chgData name="shery tawfeeq" userId="19a96e0e89ed5f52" providerId="LiveId" clId="{3C9F08B2-26DB-48A7-9D67-1DFFBC9AAF24}" dt="2025-01-09T23:49:12.454" v="1309"/>
        <pc:sldMkLst>
          <pc:docMk/>
          <pc:sldMk cId="2633394226" sldId="523"/>
        </pc:sldMkLst>
        <pc:spChg chg="mod">
          <ac:chgData name="shery tawfeeq" userId="19a96e0e89ed5f52" providerId="LiveId" clId="{3C9F08B2-26DB-48A7-9D67-1DFFBC9AAF24}" dt="2025-01-09T23:48:57.593" v="1308" actId="14100"/>
          <ac:spMkLst>
            <pc:docMk/>
            <pc:sldMk cId="2633394226" sldId="523"/>
            <ac:spMk id="8" creationId="{49BC44DE-C0ED-1DF6-EEE5-C68F0D2CF70E}"/>
          </ac:spMkLst>
        </pc:spChg>
        <pc:spChg chg="mod">
          <ac:chgData name="shery tawfeeq" userId="19a96e0e89ed5f52" providerId="LiveId" clId="{3C9F08B2-26DB-48A7-9D67-1DFFBC9AAF24}" dt="2025-01-09T23:48:36.090" v="1302" actId="255"/>
          <ac:spMkLst>
            <pc:docMk/>
            <pc:sldMk cId="2633394226" sldId="523"/>
            <ac:spMk id="48" creationId="{1C32891A-E0E2-8E71-B764-9A2646DF5891}"/>
          </ac:spMkLst>
        </pc:spChg>
        <pc:picChg chg="add mod">
          <ac:chgData name="shery tawfeeq" userId="19a96e0e89ed5f52" providerId="LiveId" clId="{3C9F08B2-26DB-48A7-9D67-1DFFBC9AAF24}" dt="2025-01-09T23:49:12.454" v="1309"/>
          <ac:picMkLst>
            <pc:docMk/>
            <pc:sldMk cId="2633394226" sldId="523"/>
            <ac:picMk id="2" creationId="{144ED785-0F6B-7E4B-7907-774F1F27BC63}"/>
          </ac:picMkLst>
        </pc:picChg>
      </pc:sldChg>
      <pc:sldChg chg="addSp delSp modSp add mod delAnim modAnim">
        <pc:chgData name="shery tawfeeq" userId="19a96e0e89ed5f52" providerId="LiveId" clId="{3C9F08B2-26DB-48A7-9D67-1DFFBC9AAF24}" dt="2025-01-09T23:51:38.248" v="1330"/>
        <pc:sldMkLst>
          <pc:docMk/>
          <pc:sldMk cId="2545223606" sldId="524"/>
        </pc:sldMkLst>
        <pc:spChg chg="mod">
          <ac:chgData name="shery tawfeeq" userId="19a96e0e89ed5f52" providerId="LiveId" clId="{3C9F08B2-26DB-48A7-9D67-1DFFBC9AAF24}" dt="2025-01-09T23:51:26.304" v="1329"/>
          <ac:spMkLst>
            <pc:docMk/>
            <pc:sldMk cId="2545223606" sldId="524"/>
            <ac:spMk id="24" creationId="{9DC18236-A287-F375-E4BE-6DB3488E2DBF}"/>
          </ac:spMkLst>
        </pc:spChg>
      </pc:sldChg>
      <pc:sldChg chg="addSp delSp modSp add mod delAnim modAnim">
        <pc:chgData name="shery tawfeeq" userId="19a96e0e89ed5f52" providerId="LiveId" clId="{3C9F08B2-26DB-48A7-9D67-1DFFBC9AAF24}" dt="2025-01-09T23:53:32.086" v="1347"/>
        <pc:sldMkLst>
          <pc:docMk/>
          <pc:sldMk cId="1169311992" sldId="525"/>
        </pc:sldMkLst>
        <pc:spChg chg="mod">
          <ac:chgData name="shery tawfeeq" userId="19a96e0e89ed5f52" providerId="LiveId" clId="{3C9F08B2-26DB-48A7-9D67-1DFFBC9AAF24}" dt="2025-01-09T23:53:04.734" v="1346" actId="14100"/>
          <ac:spMkLst>
            <pc:docMk/>
            <pc:sldMk cId="1169311992" sldId="525"/>
            <ac:spMk id="24" creationId="{D8C633E8-8662-4503-2795-345266813F99}"/>
          </ac:spMkLst>
        </pc:spChg>
      </pc:sldChg>
      <pc:sldChg chg="addSp delSp modSp add mod delAnim modAnim">
        <pc:chgData name="shery tawfeeq" userId="19a96e0e89ed5f52" providerId="LiveId" clId="{3C9F08B2-26DB-48A7-9D67-1DFFBC9AAF24}" dt="2025-01-09T23:56:23.467" v="1376"/>
        <pc:sldMkLst>
          <pc:docMk/>
          <pc:sldMk cId="1045934183" sldId="526"/>
        </pc:sldMkLst>
        <pc:spChg chg="mod">
          <ac:chgData name="shery tawfeeq" userId="19a96e0e89ed5f52" providerId="LiveId" clId="{3C9F08B2-26DB-48A7-9D67-1DFFBC9AAF24}" dt="2025-01-09T23:56:10.985" v="1375"/>
          <ac:spMkLst>
            <pc:docMk/>
            <pc:sldMk cId="1045934183" sldId="526"/>
            <ac:spMk id="24" creationId="{5A3F3A2C-046A-7487-D189-6D0E17245EE7}"/>
          </ac:spMkLst>
        </pc:spChg>
      </pc:sldChg>
      <pc:sldChg chg="addSp delSp modSp add mod delAnim modAnim">
        <pc:chgData name="shery tawfeeq" userId="19a96e0e89ed5f52" providerId="LiveId" clId="{3C9F08B2-26DB-48A7-9D67-1DFFBC9AAF24}" dt="2025-01-09T23:51:00.167" v="1324" actId="1076"/>
        <pc:sldMkLst>
          <pc:docMk/>
          <pc:sldMk cId="1924070366" sldId="527"/>
        </pc:sldMkLst>
        <pc:spChg chg="mod">
          <ac:chgData name="shery tawfeeq" userId="19a96e0e89ed5f52" providerId="LiveId" clId="{3C9F08B2-26DB-48A7-9D67-1DFFBC9AAF24}" dt="2025-01-09T23:51:00.167" v="1324" actId="1076"/>
          <ac:spMkLst>
            <pc:docMk/>
            <pc:sldMk cId="1924070366" sldId="527"/>
            <ac:spMk id="48" creationId="{9A7BBA3D-3E92-4EF4-3CF0-04F0012E1BDD}"/>
          </ac:spMkLst>
        </pc:spChg>
      </pc:sldChg>
      <pc:sldChg chg="addSp delSp modSp add mod delAnim modAnim">
        <pc:chgData name="shery tawfeeq" userId="19a96e0e89ed5f52" providerId="LiveId" clId="{3C9F08B2-26DB-48A7-9D67-1DFFBC9AAF24}" dt="2025-01-09T23:52:26.374" v="1338"/>
        <pc:sldMkLst>
          <pc:docMk/>
          <pc:sldMk cId="1125490800" sldId="528"/>
        </pc:sldMkLst>
        <pc:spChg chg="mod">
          <ac:chgData name="shery tawfeeq" userId="19a96e0e89ed5f52" providerId="LiveId" clId="{3C9F08B2-26DB-48A7-9D67-1DFFBC9AAF24}" dt="2025-01-09T23:52:15.166" v="1337" actId="1076"/>
          <ac:spMkLst>
            <pc:docMk/>
            <pc:sldMk cId="1125490800" sldId="528"/>
            <ac:spMk id="48" creationId="{68C0891A-1A34-A4BA-338A-CF519E24635A}"/>
          </ac:spMkLst>
        </pc:spChg>
      </pc:sldChg>
      <pc:sldChg chg="addSp delSp modSp add mod delAnim modAnim">
        <pc:chgData name="shery tawfeeq" userId="19a96e0e89ed5f52" providerId="LiveId" clId="{3C9F08B2-26DB-48A7-9D67-1DFFBC9AAF24}" dt="2025-01-09T23:55:49.804" v="1370"/>
        <pc:sldMkLst>
          <pc:docMk/>
          <pc:sldMk cId="1304799947" sldId="529"/>
        </pc:sldMkLst>
        <pc:spChg chg="mod">
          <ac:chgData name="shery tawfeeq" userId="19a96e0e89ed5f52" providerId="LiveId" clId="{3C9F08B2-26DB-48A7-9D67-1DFFBC9AAF24}" dt="2025-01-09T23:55:34.095" v="1369" actId="14100"/>
          <ac:spMkLst>
            <pc:docMk/>
            <pc:sldMk cId="1304799947" sldId="529"/>
            <ac:spMk id="8" creationId="{E74F1E17-14E6-66E3-0110-70AF33CEDCA2}"/>
          </ac:spMkLst>
        </pc:spChg>
        <pc:spChg chg="mod">
          <ac:chgData name="shery tawfeeq" userId="19a96e0e89ed5f52" providerId="LiveId" clId="{3C9F08B2-26DB-48A7-9D67-1DFFBC9AAF24}" dt="2025-01-09T23:55:13.231" v="1362"/>
          <ac:spMkLst>
            <pc:docMk/>
            <pc:sldMk cId="1304799947" sldId="529"/>
            <ac:spMk id="48" creationId="{C0290E9C-DD36-DEF5-0D49-8F36288CD08A}"/>
          </ac:spMkLst>
        </pc:spChg>
      </pc:sldChg>
      <pc:sldChg chg="addSp delSp modSp add mod ord delAnim modAnim">
        <pc:chgData name="shery tawfeeq" userId="19a96e0e89ed5f52" providerId="LiveId" clId="{3C9F08B2-26DB-48A7-9D67-1DFFBC9AAF24}" dt="2025-01-09T23:54:54.523" v="1357"/>
        <pc:sldMkLst>
          <pc:docMk/>
          <pc:sldMk cId="2411823110" sldId="530"/>
        </pc:sldMkLst>
        <pc:spChg chg="mod">
          <ac:chgData name="shery tawfeeq" userId="19a96e0e89ed5f52" providerId="LiveId" clId="{3C9F08B2-26DB-48A7-9D67-1DFFBC9AAF24}" dt="2025-01-09T23:54:23.790" v="1355"/>
          <ac:spMkLst>
            <pc:docMk/>
            <pc:sldMk cId="2411823110" sldId="530"/>
            <ac:spMk id="41" creationId="{EE0F6F2D-E848-7ABE-ED2D-0A56857E0C8E}"/>
          </ac:spMkLst>
        </pc:spChg>
        <pc:picChg chg="add mod">
          <ac:chgData name="shery tawfeeq" userId="19a96e0e89ed5f52" providerId="LiveId" clId="{3C9F08B2-26DB-48A7-9D67-1DFFBC9AAF24}" dt="2025-01-09T23:54:54.523" v="1357"/>
          <ac:picMkLst>
            <pc:docMk/>
            <pc:sldMk cId="2411823110" sldId="530"/>
            <ac:picMk id="7" creationId="{214A1629-F8B2-8149-5391-427E1DBF48C3}"/>
          </ac:picMkLst>
        </pc:picChg>
      </pc:sldChg>
      <pc:sldChg chg="addSp delSp modSp add mod delAnim modAnim">
        <pc:chgData name="shery tawfeeq" userId="19a96e0e89ed5f52" providerId="LiveId" clId="{3C9F08B2-26DB-48A7-9D67-1DFFBC9AAF24}" dt="2025-01-09T23:57:40.384" v="1388"/>
        <pc:sldMkLst>
          <pc:docMk/>
          <pc:sldMk cId="126941361" sldId="531"/>
        </pc:sldMkLst>
        <pc:spChg chg="mod">
          <ac:chgData name="shery tawfeeq" userId="19a96e0e89ed5f52" providerId="LiveId" clId="{3C9F08B2-26DB-48A7-9D67-1DFFBC9AAF24}" dt="2025-01-09T23:57:15.299" v="1384"/>
          <ac:spMkLst>
            <pc:docMk/>
            <pc:sldMk cId="126941361" sldId="531"/>
            <ac:spMk id="48" creationId="{C8D55D73-F67E-1FBA-AF3E-5B5DF66E3AE1}"/>
          </ac:spMkLst>
        </pc:spChg>
      </pc:sldChg>
      <pc:sldChg chg="addSp delSp modSp add mod delAnim modAnim">
        <pc:chgData name="shery tawfeeq" userId="19a96e0e89ed5f52" providerId="LiveId" clId="{3C9F08B2-26DB-48A7-9D67-1DFFBC9AAF24}" dt="2025-01-09T23:58:13.403" v="1395"/>
        <pc:sldMkLst>
          <pc:docMk/>
          <pc:sldMk cId="1036844852" sldId="532"/>
        </pc:sldMkLst>
        <pc:spChg chg="mod">
          <ac:chgData name="shery tawfeeq" userId="19a96e0e89ed5f52" providerId="LiveId" clId="{3C9F08B2-26DB-48A7-9D67-1DFFBC9AAF24}" dt="2025-01-09T23:58:01.399" v="1393"/>
          <ac:spMkLst>
            <pc:docMk/>
            <pc:sldMk cId="1036844852" sldId="532"/>
            <ac:spMk id="24" creationId="{60F12E6D-F552-D52B-199F-9F85244A1303}"/>
          </ac:spMkLst>
        </pc:spChg>
      </pc:sldChg>
      <pc:sldChg chg="addSp delSp modSp add mod delAnim modAnim">
        <pc:chgData name="shery tawfeeq" userId="19a96e0e89ed5f52" providerId="LiveId" clId="{3C9F08B2-26DB-48A7-9D67-1DFFBC9AAF24}" dt="2025-01-09T23:59:20.424" v="1402"/>
        <pc:sldMkLst>
          <pc:docMk/>
          <pc:sldMk cId="3008303037" sldId="533"/>
        </pc:sldMkLst>
        <pc:spChg chg="mod">
          <ac:chgData name="shery tawfeeq" userId="19a96e0e89ed5f52" providerId="LiveId" clId="{3C9F08B2-26DB-48A7-9D67-1DFFBC9AAF24}" dt="2025-01-09T23:58:58.277" v="1400"/>
          <ac:spMkLst>
            <pc:docMk/>
            <pc:sldMk cId="3008303037" sldId="533"/>
            <ac:spMk id="48" creationId="{44E959DF-F236-BEE4-BDD5-79F6D90F9E76}"/>
          </ac:spMkLst>
        </pc:spChg>
      </pc:sldChg>
      <pc:sldChg chg="addSp delSp modSp add mod delAnim modAnim">
        <pc:chgData name="shery tawfeeq" userId="19a96e0e89ed5f52" providerId="LiveId" clId="{3C9F08B2-26DB-48A7-9D67-1DFFBC9AAF24}" dt="2025-01-10T00:00:29.416" v="1412"/>
        <pc:sldMkLst>
          <pc:docMk/>
          <pc:sldMk cId="235973499" sldId="534"/>
        </pc:sldMkLst>
      </pc:sldChg>
      <pc:sldChg chg="addSp delSp modSp add mod delAnim modAnim">
        <pc:chgData name="shery tawfeeq" userId="19a96e0e89ed5f52" providerId="LiveId" clId="{3C9F08B2-26DB-48A7-9D67-1DFFBC9AAF24}" dt="2025-01-10T00:01:01.432" v="1419"/>
        <pc:sldMkLst>
          <pc:docMk/>
          <pc:sldMk cId="1705267753" sldId="535"/>
        </pc:sldMkLst>
      </pc:sldChg>
      <pc:sldChg chg="delSp modSp add mod delAnim">
        <pc:chgData name="shery tawfeeq" userId="19a96e0e89ed5f52" providerId="LiveId" clId="{3C9F08B2-26DB-48A7-9D67-1DFFBC9AAF24}" dt="2025-01-10T18:38:48.031" v="1433" actId="20577"/>
        <pc:sldMkLst>
          <pc:docMk/>
          <pc:sldMk cId="159840516" sldId="536"/>
        </pc:sldMkLst>
        <pc:spChg chg="mod">
          <ac:chgData name="shery tawfeeq" userId="19a96e0e89ed5f52" providerId="LiveId" clId="{3C9F08B2-26DB-48A7-9D67-1DFFBC9AAF24}" dt="2025-01-10T18:38:48.031" v="1433" actId="20577"/>
          <ac:spMkLst>
            <pc:docMk/>
            <pc:sldMk cId="159840516" sldId="536"/>
            <ac:spMk id="7" creationId="{A80D7734-4222-A13A-A8D3-73D7F150D0E5}"/>
          </ac:spMkLst>
        </pc:spChg>
      </pc:sldChg>
      <pc:sldChg chg="add del">
        <pc:chgData name="shery tawfeeq" userId="19a96e0e89ed5f52" providerId="LiveId" clId="{3C9F08B2-26DB-48A7-9D67-1DFFBC9AAF24}" dt="2025-01-10T00:01:26.478" v="1420" actId="47"/>
        <pc:sldMkLst>
          <pc:docMk/>
          <pc:sldMk cId="1529492034" sldId="536"/>
        </pc:sldMkLst>
      </pc:sldChg>
    </pc:docChg>
  </pc:docChgLst>
  <pc:docChgLst>
    <pc:chgData name="shery tawfeeq" userId="19a96e0e89ed5f52" providerId="LiveId" clId="{6AB89B94-C90C-463A-957A-30968F8FABD9}"/>
    <pc:docChg chg="custSel modSld">
      <pc:chgData name="shery tawfeeq" userId="19a96e0e89ed5f52" providerId="LiveId" clId="{6AB89B94-C90C-463A-957A-30968F8FABD9}" dt="2025-01-07T19:00:44.667" v="21" actId="478"/>
      <pc:docMkLst>
        <pc:docMk/>
      </pc:docMkLst>
      <pc:sldChg chg="delSp mod modTransition delAnim">
        <pc:chgData name="shery tawfeeq" userId="19a96e0e89ed5f52" providerId="LiveId" clId="{6AB89B94-C90C-463A-957A-30968F8FABD9}" dt="2025-01-07T18:58:53.222" v="4" actId="478"/>
        <pc:sldMkLst>
          <pc:docMk/>
          <pc:sldMk cId="0" sldId="256"/>
        </pc:sldMkLst>
      </pc:sldChg>
      <pc:sldChg chg="delSp mod modTransition delAnim">
        <pc:chgData name="shery tawfeeq" userId="19a96e0e89ed5f52" providerId="LiveId" clId="{6AB89B94-C90C-463A-957A-30968F8FABD9}" dt="2025-01-07T18:58:36.672" v="2" actId="478"/>
        <pc:sldMkLst>
          <pc:docMk/>
          <pc:sldMk cId="0" sldId="271"/>
        </pc:sldMkLst>
      </pc:sldChg>
      <pc:sldChg chg="delSp mod modTransition delAnim">
        <pc:chgData name="shery tawfeeq" userId="19a96e0e89ed5f52" providerId="LiveId" clId="{6AB89B94-C90C-463A-957A-30968F8FABD9}" dt="2025-01-07T18:58:42.546" v="3" actId="478"/>
        <pc:sldMkLst>
          <pc:docMk/>
          <pc:sldMk cId="0" sldId="276"/>
        </pc:sldMkLst>
      </pc:sldChg>
      <pc:sldChg chg="delSp mod modTransition delAnim">
        <pc:chgData name="shery tawfeeq" userId="19a96e0e89ed5f52" providerId="LiveId" clId="{6AB89B94-C90C-463A-957A-30968F8FABD9}" dt="2025-01-07T19:00:44.667" v="21" actId="478"/>
        <pc:sldMkLst>
          <pc:docMk/>
          <pc:sldMk cId="0" sldId="303"/>
        </pc:sldMkLst>
      </pc:sldChg>
      <pc:sldChg chg="delSp modTransition modAnim">
        <pc:chgData name="shery tawfeeq" userId="19a96e0e89ed5f52" providerId="LiveId" clId="{6AB89B94-C90C-463A-957A-30968F8FABD9}" dt="2025-01-07T18:58:12.713" v="0"/>
        <pc:sldMkLst>
          <pc:docMk/>
          <pc:sldMk cId="0" sldId="306"/>
        </pc:sldMkLst>
      </pc:sldChg>
      <pc:sldChg chg="delSp mod modTransition delAnim">
        <pc:chgData name="shery tawfeeq" userId="19a96e0e89ed5f52" providerId="LiveId" clId="{6AB89B94-C90C-463A-957A-30968F8FABD9}" dt="2025-01-07T18:58:24.090" v="1" actId="478"/>
        <pc:sldMkLst>
          <pc:docMk/>
          <pc:sldMk cId="0" sldId="313"/>
        </pc:sldMkLst>
      </pc:sldChg>
      <pc:sldChg chg="delSp mod modTransition delAnim">
        <pc:chgData name="shery tawfeeq" userId="19a96e0e89ed5f52" providerId="LiveId" clId="{6AB89B94-C90C-463A-957A-30968F8FABD9}" dt="2025-01-07T19:00:34.232" v="20" actId="478"/>
        <pc:sldMkLst>
          <pc:docMk/>
          <pc:sldMk cId="0" sldId="349"/>
        </pc:sldMkLst>
      </pc:sldChg>
      <pc:sldChg chg="delSp modTransition modAnim">
        <pc:chgData name="shery tawfeeq" userId="19a96e0e89ed5f52" providerId="LiveId" clId="{6AB89B94-C90C-463A-957A-30968F8FABD9}" dt="2025-01-07T18:58:12.713" v="0"/>
        <pc:sldMkLst>
          <pc:docMk/>
          <pc:sldMk cId="0" sldId="480"/>
        </pc:sldMkLst>
      </pc:sldChg>
      <pc:sldChg chg="delSp mod modTransition delAnim">
        <pc:chgData name="shery tawfeeq" userId="19a96e0e89ed5f52" providerId="LiveId" clId="{6AB89B94-C90C-463A-957A-30968F8FABD9}" dt="2025-01-07T18:58:57.181" v="5" actId="478"/>
        <pc:sldMkLst>
          <pc:docMk/>
          <pc:sldMk cId="1584672584" sldId="496"/>
        </pc:sldMkLst>
      </pc:sldChg>
      <pc:sldChg chg="delSp mod modTransition delAnim">
        <pc:chgData name="shery tawfeeq" userId="19a96e0e89ed5f52" providerId="LiveId" clId="{6AB89B94-C90C-463A-957A-30968F8FABD9}" dt="2025-01-07T18:59:03.233" v="6" actId="478"/>
        <pc:sldMkLst>
          <pc:docMk/>
          <pc:sldMk cId="665929241" sldId="497"/>
        </pc:sldMkLst>
      </pc:sldChg>
      <pc:sldChg chg="delSp mod modTransition delAnim">
        <pc:chgData name="shery tawfeeq" userId="19a96e0e89ed5f52" providerId="LiveId" clId="{6AB89B94-C90C-463A-957A-30968F8FABD9}" dt="2025-01-07T18:59:11.467" v="7" actId="478"/>
        <pc:sldMkLst>
          <pc:docMk/>
          <pc:sldMk cId="1784990302" sldId="498"/>
        </pc:sldMkLst>
      </pc:sldChg>
      <pc:sldChg chg="delSp mod modTransition delAnim">
        <pc:chgData name="shery tawfeeq" userId="19a96e0e89ed5f52" providerId="LiveId" clId="{6AB89B94-C90C-463A-957A-30968F8FABD9}" dt="2025-01-07T18:59:18.115" v="8" actId="478"/>
        <pc:sldMkLst>
          <pc:docMk/>
          <pc:sldMk cId="526482925" sldId="499"/>
        </pc:sldMkLst>
      </pc:sldChg>
      <pc:sldChg chg="delSp mod modTransition delAnim">
        <pc:chgData name="shery tawfeeq" userId="19a96e0e89ed5f52" providerId="LiveId" clId="{6AB89B94-C90C-463A-957A-30968F8FABD9}" dt="2025-01-07T18:59:22.090" v="9" actId="478"/>
        <pc:sldMkLst>
          <pc:docMk/>
          <pc:sldMk cId="624478510" sldId="500"/>
        </pc:sldMkLst>
      </pc:sldChg>
      <pc:sldChg chg="delSp mod modTransition delAnim">
        <pc:chgData name="shery tawfeeq" userId="19a96e0e89ed5f52" providerId="LiveId" clId="{6AB89B94-C90C-463A-957A-30968F8FABD9}" dt="2025-01-07T18:59:33.365" v="10" actId="478"/>
        <pc:sldMkLst>
          <pc:docMk/>
          <pc:sldMk cId="2252565313" sldId="501"/>
        </pc:sldMkLst>
      </pc:sldChg>
      <pc:sldChg chg="delSp mod modTransition delAnim">
        <pc:chgData name="shery tawfeeq" userId="19a96e0e89ed5f52" providerId="LiveId" clId="{6AB89B94-C90C-463A-957A-30968F8FABD9}" dt="2025-01-07T18:59:38.286" v="11" actId="478"/>
        <pc:sldMkLst>
          <pc:docMk/>
          <pc:sldMk cId="1826110906" sldId="502"/>
        </pc:sldMkLst>
      </pc:sldChg>
      <pc:sldChg chg="delSp mod modTransition delAnim">
        <pc:chgData name="shery tawfeeq" userId="19a96e0e89ed5f52" providerId="LiveId" clId="{6AB89B94-C90C-463A-957A-30968F8FABD9}" dt="2025-01-07T18:59:43.152" v="12" actId="478"/>
        <pc:sldMkLst>
          <pc:docMk/>
          <pc:sldMk cId="3623418779" sldId="503"/>
        </pc:sldMkLst>
      </pc:sldChg>
      <pc:sldChg chg="delSp mod modTransition delAnim">
        <pc:chgData name="shery tawfeeq" userId="19a96e0e89ed5f52" providerId="LiveId" clId="{6AB89B94-C90C-463A-957A-30968F8FABD9}" dt="2025-01-07T18:59:48.610" v="13" actId="478"/>
        <pc:sldMkLst>
          <pc:docMk/>
          <pc:sldMk cId="262867761" sldId="504"/>
        </pc:sldMkLst>
      </pc:sldChg>
      <pc:sldChg chg="delSp mod modTransition delAnim">
        <pc:chgData name="shery tawfeeq" userId="19a96e0e89ed5f52" providerId="LiveId" clId="{6AB89B94-C90C-463A-957A-30968F8FABD9}" dt="2025-01-07T18:59:53.754" v="14" actId="478"/>
        <pc:sldMkLst>
          <pc:docMk/>
          <pc:sldMk cId="3225467422" sldId="505"/>
        </pc:sldMkLst>
      </pc:sldChg>
      <pc:sldChg chg="delSp mod modTransition delAnim">
        <pc:chgData name="shery tawfeeq" userId="19a96e0e89ed5f52" providerId="LiveId" clId="{6AB89B94-C90C-463A-957A-30968F8FABD9}" dt="2025-01-07T18:59:58.726" v="15" actId="478"/>
        <pc:sldMkLst>
          <pc:docMk/>
          <pc:sldMk cId="1752650320" sldId="506"/>
        </pc:sldMkLst>
      </pc:sldChg>
      <pc:sldChg chg="delSp modTransition modAnim">
        <pc:chgData name="shery tawfeeq" userId="19a96e0e89ed5f52" providerId="LiveId" clId="{6AB89B94-C90C-463A-957A-30968F8FABD9}" dt="2025-01-07T18:58:12.713" v="0"/>
        <pc:sldMkLst>
          <pc:docMk/>
          <pc:sldMk cId="1641786519" sldId="507"/>
        </pc:sldMkLst>
      </pc:sldChg>
      <pc:sldChg chg="delSp modTransition modAnim">
        <pc:chgData name="shery tawfeeq" userId="19a96e0e89ed5f52" providerId="LiveId" clId="{6AB89B94-C90C-463A-957A-30968F8FABD9}" dt="2025-01-07T18:58:12.713" v="0"/>
        <pc:sldMkLst>
          <pc:docMk/>
          <pc:sldMk cId="4263090570" sldId="508"/>
        </pc:sldMkLst>
      </pc:sldChg>
      <pc:sldChg chg="delSp modTransition modAnim">
        <pc:chgData name="shery tawfeeq" userId="19a96e0e89ed5f52" providerId="LiveId" clId="{6AB89B94-C90C-463A-957A-30968F8FABD9}" dt="2025-01-07T18:58:12.713" v="0"/>
        <pc:sldMkLst>
          <pc:docMk/>
          <pc:sldMk cId="3544253025" sldId="509"/>
        </pc:sldMkLst>
      </pc:sldChg>
      <pc:sldChg chg="delSp mod modTransition delAnim">
        <pc:chgData name="shery tawfeeq" userId="19a96e0e89ed5f52" providerId="LiveId" clId="{6AB89B94-C90C-463A-957A-30968F8FABD9}" dt="2025-01-07T19:00:11.654" v="16" actId="478"/>
        <pc:sldMkLst>
          <pc:docMk/>
          <pc:sldMk cId="2413712043" sldId="510"/>
        </pc:sldMkLst>
      </pc:sldChg>
      <pc:sldChg chg="delSp mod modTransition delAnim">
        <pc:chgData name="shery tawfeeq" userId="19a96e0e89ed5f52" providerId="LiveId" clId="{6AB89B94-C90C-463A-957A-30968F8FABD9}" dt="2025-01-07T19:00:21.598" v="17" actId="478"/>
        <pc:sldMkLst>
          <pc:docMk/>
          <pc:sldMk cId="1961407119" sldId="511"/>
        </pc:sldMkLst>
      </pc:sldChg>
      <pc:sldChg chg="delSp mod modTransition delAnim">
        <pc:chgData name="shery tawfeeq" userId="19a96e0e89ed5f52" providerId="LiveId" clId="{6AB89B94-C90C-463A-957A-30968F8FABD9}" dt="2025-01-07T19:00:25.950" v="18" actId="478"/>
        <pc:sldMkLst>
          <pc:docMk/>
          <pc:sldMk cId="874361575" sldId="512"/>
        </pc:sldMkLst>
      </pc:sldChg>
      <pc:sldChg chg="delSp mod modTransition delAnim">
        <pc:chgData name="shery tawfeeq" userId="19a96e0e89ed5f52" providerId="LiveId" clId="{6AB89B94-C90C-463A-957A-30968F8FABD9}" dt="2025-01-07T19:00:30.241" v="19" actId="478"/>
        <pc:sldMkLst>
          <pc:docMk/>
          <pc:sldMk cId="3979150165" sldId="513"/>
        </pc:sldMkLst>
      </pc:sldChg>
    </pc:docChg>
  </pc:docChgLst>
  <pc:docChgLst>
    <pc:chgData name="shery tawfeeq" userId="19a96e0e89ed5f52" providerId="LiveId" clId="{5A872798-FE61-4E27-A3A0-331FF5AA8608}"/>
    <pc:docChg chg="undo redo custSel addSld delSld modSld sldOrd modSection">
      <pc:chgData name="shery tawfeeq" userId="19a96e0e89ed5f52" providerId="LiveId" clId="{5A872798-FE61-4E27-A3A0-331FF5AA8608}" dt="2025-01-13T14:30:42.351" v="624"/>
      <pc:docMkLst>
        <pc:docMk/>
      </pc:docMkLst>
      <pc:sldChg chg="modSp mod">
        <pc:chgData name="shery tawfeeq" userId="19a96e0e89ed5f52" providerId="LiveId" clId="{5A872798-FE61-4E27-A3A0-331FF5AA8608}" dt="2025-01-10T18:42:09.341" v="10" actId="20577"/>
        <pc:sldMkLst>
          <pc:docMk/>
          <pc:sldMk cId="0" sldId="276"/>
        </pc:sldMkLst>
        <pc:spChg chg="mod">
          <ac:chgData name="shery tawfeeq" userId="19a96e0e89ed5f52" providerId="LiveId" clId="{5A872798-FE61-4E27-A3A0-331FF5AA8608}" dt="2025-01-10T18:41:52.368" v="7" actId="14100"/>
          <ac:spMkLst>
            <pc:docMk/>
            <pc:sldMk cId="0" sldId="276"/>
            <ac:spMk id="25" creationId="{00000000-0000-0000-0000-000000000000}"/>
          </ac:spMkLst>
        </pc:spChg>
        <pc:spChg chg="mod">
          <ac:chgData name="shery tawfeeq" userId="19a96e0e89ed5f52" providerId="LiveId" clId="{5A872798-FE61-4E27-A3A0-331FF5AA8608}" dt="2025-01-10T18:42:09.341" v="10" actId="20577"/>
          <ac:spMkLst>
            <pc:docMk/>
            <pc:sldMk cId="0" sldId="276"/>
            <ac:spMk id="48" creationId="{00000000-0000-0000-0000-000000000000}"/>
          </ac:spMkLst>
        </pc:spChg>
      </pc:sldChg>
      <pc:sldChg chg="addSp modSp">
        <pc:chgData name="shery tawfeeq" userId="19a96e0e89ed5f52" providerId="LiveId" clId="{5A872798-FE61-4E27-A3A0-331FF5AA8608}" dt="2025-01-13T14:30:42.351" v="624"/>
        <pc:sldMkLst>
          <pc:docMk/>
          <pc:sldMk cId="0" sldId="303"/>
        </pc:sldMkLst>
        <pc:picChg chg="add mod">
          <ac:chgData name="shery tawfeeq" userId="19a96e0e89ed5f52" providerId="LiveId" clId="{5A872798-FE61-4E27-A3A0-331FF5AA8608}" dt="2025-01-13T14:30:42.351" v="624"/>
          <ac:picMkLst>
            <pc:docMk/>
            <pc:sldMk cId="0" sldId="303"/>
            <ac:picMk id="10" creationId="{9319B3C8-8187-DD7E-75BC-71201E4C32D9}"/>
          </ac:picMkLst>
        </pc:picChg>
      </pc:sldChg>
      <pc:sldChg chg="addSp delSp modSp mod modTransition modAnim">
        <pc:chgData name="shery tawfeeq" userId="19a96e0e89ed5f52" providerId="LiveId" clId="{5A872798-FE61-4E27-A3A0-331FF5AA8608}" dt="2025-01-13T14:26:49.814" v="615"/>
        <pc:sldMkLst>
          <pc:docMk/>
          <pc:sldMk cId="0" sldId="306"/>
        </pc:sldMkLst>
        <pc:picChg chg="add del mod">
          <ac:chgData name="shery tawfeeq" userId="19a96e0e89ed5f52" providerId="LiveId" clId="{5A872798-FE61-4E27-A3A0-331FF5AA8608}" dt="2025-01-13T14:26:21.608" v="614"/>
          <ac:picMkLst>
            <pc:docMk/>
            <pc:sldMk cId="0" sldId="306"/>
            <ac:picMk id="7" creationId="{5F0978D2-A825-4646-F467-FAF37A51B20A}"/>
          </ac:picMkLst>
        </pc:picChg>
        <pc:picChg chg="add del mod ord">
          <ac:chgData name="shery tawfeeq" userId="19a96e0e89ed5f52" providerId="LiveId" clId="{5A872798-FE61-4E27-A3A0-331FF5AA8608}" dt="2025-01-13T14:26:49.814" v="615"/>
          <ac:picMkLst>
            <pc:docMk/>
            <pc:sldMk cId="0" sldId="306"/>
            <ac:picMk id="14" creationId="{7BE85499-EB42-B125-4FEC-5CBDF5CBE32A}"/>
          </ac:picMkLst>
        </pc:picChg>
        <pc:picChg chg="add mod">
          <ac:chgData name="shery tawfeeq" userId="19a96e0e89ed5f52" providerId="LiveId" clId="{5A872798-FE61-4E27-A3A0-331FF5AA8608}" dt="2025-01-13T14:26:49.814" v="615"/>
          <ac:picMkLst>
            <pc:docMk/>
            <pc:sldMk cId="0" sldId="306"/>
            <ac:picMk id="15" creationId="{1BC06001-C7E5-F41C-BA91-84EEEE9968CB}"/>
          </ac:picMkLst>
        </pc:picChg>
      </pc:sldChg>
      <pc:sldChg chg="addSp delSp modSp mod modTransition modAnim">
        <pc:chgData name="shery tawfeeq" userId="19a96e0e89ed5f52" providerId="LiveId" clId="{5A872798-FE61-4E27-A3A0-331FF5AA8608}" dt="2025-01-13T14:30:24.190" v="623"/>
        <pc:sldMkLst>
          <pc:docMk/>
          <pc:sldMk cId="0" sldId="349"/>
        </pc:sldMkLst>
        <pc:picChg chg="add del mod">
          <ac:chgData name="shery tawfeeq" userId="19a96e0e89ed5f52" providerId="LiveId" clId="{5A872798-FE61-4E27-A3A0-331FF5AA8608}" dt="2025-01-13T14:29:37.591" v="619"/>
          <ac:picMkLst>
            <pc:docMk/>
            <pc:sldMk cId="0" sldId="349"/>
            <ac:picMk id="5" creationId="{C5EAF471-0AE9-D3F6-A5E6-12439EC35EC6}"/>
          </ac:picMkLst>
        </pc:picChg>
        <pc:picChg chg="add del mod ord">
          <ac:chgData name="shery tawfeeq" userId="19a96e0e89ed5f52" providerId="LiveId" clId="{5A872798-FE61-4E27-A3A0-331FF5AA8608}" dt="2025-01-13T14:29:49.005" v="620"/>
          <ac:picMkLst>
            <pc:docMk/>
            <pc:sldMk cId="0" sldId="349"/>
            <ac:picMk id="8" creationId="{B400B048-5E9D-3EAC-637C-C41681278E7C}"/>
          </ac:picMkLst>
        </pc:picChg>
        <pc:picChg chg="add del mod">
          <ac:chgData name="shery tawfeeq" userId="19a96e0e89ed5f52" providerId="LiveId" clId="{5A872798-FE61-4E27-A3A0-331FF5AA8608}" dt="2025-01-13T14:29:51.524" v="622"/>
          <ac:picMkLst>
            <pc:docMk/>
            <pc:sldMk cId="0" sldId="349"/>
            <ac:picMk id="11" creationId="{3AB03331-FBB7-17E8-FDC9-2762C22A0F64}"/>
          </ac:picMkLst>
        </pc:picChg>
        <pc:picChg chg="add del mod ord">
          <ac:chgData name="shery tawfeeq" userId="19a96e0e89ed5f52" providerId="LiveId" clId="{5A872798-FE61-4E27-A3A0-331FF5AA8608}" dt="2025-01-13T14:30:24.190" v="623"/>
          <ac:picMkLst>
            <pc:docMk/>
            <pc:sldMk cId="0" sldId="349"/>
            <ac:picMk id="16" creationId="{1F1C733D-E6EA-925A-EF6B-EDB977FD93AE}"/>
          </ac:picMkLst>
        </pc:picChg>
        <pc:picChg chg="add mod">
          <ac:chgData name="shery tawfeeq" userId="19a96e0e89ed5f52" providerId="LiveId" clId="{5A872798-FE61-4E27-A3A0-331FF5AA8608}" dt="2025-01-13T14:30:24.190" v="623"/>
          <ac:picMkLst>
            <pc:docMk/>
            <pc:sldMk cId="0" sldId="349"/>
            <ac:picMk id="17" creationId="{12151198-D0C6-F199-97E6-EC34F3952566}"/>
          </ac:picMkLst>
        </pc:picChg>
      </pc:sldChg>
      <pc:sldChg chg="addSp delSp modSp mod modTransition delAnim modAnim">
        <pc:chgData name="shery tawfeeq" userId="19a96e0e89ed5f52" providerId="LiveId" clId="{5A872798-FE61-4E27-A3A0-331FF5AA8608}" dt="2025-01-12T15:02:10.361" v="583"/>
        <pc:sldMkLst>
          <pc:docMk/>
          <pc:sldMk cId="0" sldId="480"/>
        </pc:sldMkLst>
        <pc:picChg chg="del">
          <ac:chgData name="shery tawfeeq" userId="19a96e0e89ed5f52" providerId="LiveId" clId="{5A872798-FE61-4E27-A3A0-331FF5AA8608}" dt="2025-01-12T14:53:18.598" v="564" actId="478"/>
          <ac:picMkLst>
            <pc:docMk/>
            <pc:sldMk cId="0" sldId="480"/>
            <ac:picMk id="2" creationId="{487F1D04-69E9-EF14-A81B-C988612999A2}"/>
          </ac:picMkLst>
        </pc:picChg>
        <pc:picChg chg="add del mod">
          <ac:chgData name="shery tawfeeq" userId="19a96e0e89ed5f52" providerId="LiveId" clId="{5A872798-FE61-4E27-A3A0-331FF5AA8608}" dt="2025-01-12T14:57:04.589" v="567"/>
          <ac:picMkLst>
            <pc:docMk/>
            <pc:sldMk cId="0" sldId="480"/>
            <ac:picMk id="9" creationId="{6B618661-3B76-90D9-2EA5-CB41779E35AD}"/>
          </ac:picMkLst>
        </pc:picChg>
        <pc:picChg chg="add del mod ord">
          <ac:chgData name="shery tawfeeq" userId="19a96e0e89ed5f52" providerId="LiveId" clId="{5A872798-FE61-4E27-A3A0-331FF5AA8608}" dt="2025-01-12T14:57:16.955" v="568"/>
          <ac:picMkLst>
            <pc:docMk/>
            <pc:sldMk cId="0" sldId="480"/>
            <ac:picMk id="12" creationId="{963FE1F1-2540-AC1B-FCA7-BE1B4AE74900}"/>
          </ac:picMkLst>
        </pc:picChg>
        <pc:picChg chg="add del mod">
          <ac:chgData name="shery tawfeeq" userId="19a96e0e89ed5f52" providerId="LiveId" clId="{5A872798-FE61-4E27-A3A0-331FF5AA8608}" dt="2025-01-12T14:57:19.830" v="570"/>
          <ac:picMkLst>
            <pc:docMk/>
            <pc:sldMk cId="0" sldId="480"/>
            <ac:picMk id="13" creationId="{AE2CE654-C011-22B6-2F86-D2ECEB738D86}"/>
          </ac:picMkLst>
        </pc:picChg>
        <pc:picChg chg="add del mod ord">
          <ac:chgData name="shery tawfeeq" userId="19a96e0e89ed5f52" providerId="LiveId" clId="{5A872798-FE61-4E27-A3A0-331FF5AA8608}" dt="2025-01-12T14:58:24.216" v="571"/>
          <ac:picMkLst>
            <pc:docMk/>
            <pc:sldMk cId="0" sldId="480"/>
            <ac:picMk id="17" creationId="{0EBE5806-FB27-3FEF-55DE-5B98EFD3527A}"/>
          </ac:picMkLst>
        </pc:picChg>
        <pc:picChg chg="add del mod">
          <ac:chgData name="shery tawfeeq" userId="19a96e0e89ed5f52" providerId="LiveId" clId="{5A872798-FE61-4E27-A3A0-331FF5AA8608}" dt="2025-01-12T14:58:38.401" v="573"/>
          <ac:picMkLst>
            <pc:docMk/>
            <pc:sldMk cId="0" sldId="480"/>
            <ac:picMk id="19" creationId="{E2EE376C-4DD1-717B-F1F9-489E3ED92AB0}"/>
          </ac:picMkLst>
        </pc:picChg>
        <pc:picChg chg="add del mod ord">
          <ac:chgData name="shery tawfeeq" userId="19a96e0e89ed5f52" providerId="LiveId" clId="{5A872798-FE61-4E27-A3A0-331FF5AA8608}" dt="2025-01-12T15:00:12.931" v="574"/>
          <ac:picMkLst>
            <pc:docMk/>
            <pc:sldMk cId="0" sldId="480"/>
            <ac:picMk id="23" creationId="{1250EB23-4323-DA36-85A8-63546BBDA38F}"/>
          </ac:picMkLst>
        </pc:picChg>
        <pc:picChg chg="add del mod">
          <ac:chgData name="shery tawfeeq" userId="19a96e0e89ed5f52" providerId="LiveId" clId="{5A872798-FE61-4E27-A3A0-331FF5AA8608}" dt="2025-01-12T15:00:22.693" v="576"/>
          <ac:picMkLst>
            <pc:docMk/>
            <pc:sldMk cId="0" sldId="480"/>
            <ac:picMk id="24" creationId="{72112C61-7E19-9473-C699-936934FF4B97}"/>
          </ac:picMkLst>
        </pc:picChg>
        <pc:picChg chg="add del mod ord">
          <ac:chgData name="shery tawfeeq" userId="19a96e0e89ed5f52" providerId="LiveId" clId="{5A872798-FE61-4E27-A3A0-331FF5AA8608}" dt="2025-01-12T15:00:51.764" v="577"/>
          <ac:picMkLst>
            <pc:docMk/>
            <pc:sldMk cId="0" sldId="480"/>
            <ac:picMk id="27" creationId="{AF30CCF7-A2CB-FD68-E3E5-C8B5DC1EFE37}"/>
          </ac:picMkLst>
        </pc:picChg>
        <pc:picChg chg="add del mod">
          <ac:chgData name="shery tawfeeq" userId="19a96e0e89ed5f52" providerId="LiveId" clId="{5A872798-FE61-4E27-A3A0-331FF5AA8608}" dt="2025-01-12T15:00:54.607" v="579"/>
          <ac:picMkLst>
            <pc:docMk/>
            <pc:sldMk cId="0" sldId="480"/>
            <ac:picMk id="28" creationId="{F14DB627-F1FB-CE05-B19D-CCE3B833161D}"/>
          </ac:picMkLst>
        </pc:picChg>
        <pc:picChg chg="add del mod ord">
          <ac:chgData name="shery tawfeeq" userId="19a96e0e89ed5f52" providerId="LiveId" clId="{5A872798-FE61-4E27-A3A0-331FF5AA8608}" dt="2025-01-12T15:01:11.767" v="580"/>
          <ac:picMkLst>
            <pc:docMk/>
            <pc:sldMk cId="0" sldId="480"/>
            <ac:picMk id="32" creationId="{D1E443FB-6D7D-0A21-1E65-CD462FD1F16B}"/>
          </ac:picMkLst>
        </pc:picChg>
        <pc:picChg chg="add del mod">
          <ac:chgData name="shery tawfeeq" userId="19a96e0e89ed5f52" providerId="LiveId" clId="{5A872798-FE61-4E27-A3A0-331FF5AA8608}" dt="2025-01-12T15:01:14.313" v="582"/>
          <ac:picMkLst>
            <pc:docMk/>
            <pc:sldMk cId="0" sldId="480"/>
            <ac:picMk id="33" creationId="{7B17CD77-A842-A6CF-3266-0B665B841C39}"/>
          </ac:picMkLst>
        </pc:picChg>
        <pc:picChg chg="add del mod ord">
          <ac:chgData name="shery tawfeeq" userId="19a96e0e89ed5f52" providerId="LiveId" clId="{5A872798-FE61-4E27-A3A0-331FF5AA8608}" dt="2025-01-12T15:02:10.361" v="583"/>
          <ac:picMkLst>
            <pc:docMk/>
            <pc:sldMk cId="0" sldId="480"/>
            <ac:picMk id="37" creationId="{A2EC2836-FC47-903A-37D6-60C573410DCB}"/>
          </ac:picMkLst>
        </pc:picChg>
        <pc:picChg chg="add mod">
          <ac:chgData name="shery tawfeeq" userId="19a96e0e89ed5f52" providerId="LiveId" clId="{5A872798-FE61-4E27-A3A0-331FF5AA8608}" dt="2025-01-12T15:02:10.361" v="583"/>
          <ac:picMkLst>
            <pc:docMk/>
            <pc:sldMk cId="0" sldId="480"/>
            <ac:picMk id="38" creationId="{0B32B285-F5F2-6036-35A2-53A46FA24133}"/>
          </ac:picMkLst>
        </pc:picChg>
      </pc:sldChg>
      <pc:sldChg chg="addSp modSp mod">
        <pc:chgData name="shery tawfeeq" userId="19a96e0e89ed5f52" providerId="LiveId" clId="{5A872798-FE61-4E27-A3A0-331FF5AA8608}" dt="2025-01-10T18:45:13.417" v="20" actId="14100"/>
        <pc:sldMkLst>
          <pc:docMk/>
          <pc:sldMk cId="526482925" sldId="499"/>
        </pc:sldMkLst>
        <pc:spChg chg="add mod">
          <ac:chgData name="shery tawfeeq" userId="19a96e0e89ed5f52" providerId="LiveId" clId="{5A872798-FE61-4E27-A3A0-331FF5AA8608}" dt="2025-01-10T18:44:44.039" v="17" actId="1076"/>
          <ac:spMkLst>
            <pc:docMk/>
            <pc:sldMk cId="526482925" sldId="499"/>
            <ac:spMk id="3" creationId="{2C97E943-19EB-E036-5FCF-DC927A1DE9F6}"/>
          </ac:spMkLst>
        </pc:spChg>
        <pc:spChg chg="mod">
          <ac:chgData name="shery tawfeeq" userId="19a96e0e89ed5f52" providerId="LiveId" clId="{5A872798-FE61-4E27-A3A0-331FF5AA8608}" dt="2025-01-10T18:45:13.417" v="20" actId="14100"/>
          <ac:spMkLst>
            <pc:docMk/>
            <pc:sldMk cId="526482925" sldId="499"/>
            <ac:spMk id="6" creationId="{00000000-0000-0000-0000-000000000000}"/>
          </ac:spMkLst>
        </pc:spChg>
      </pc:sldChg>
      <pc:sldChg chg="modSp mod">
        <pc:chgData name="shery tawfeeq" userId="19a96e0e89ed5f52" providerId="LiveId" clId="{5A872798-FE61-4E27-A3A0-331FF5AA8608}" dt="2025-01-10T18:45:49.841" v="22" actId="1076"/>
        <pc:sldMkLst>
          <pc:docMk/>
          <pc:sldMk cId="2252565313" sldId="501"/>
        </pc:sldMkLst>
        <pc:spChg chg="mod">
          <ac:chgData name="shery tawfeeq" userId="19a96e0e89ed5f52" providerId="LiveId" clId="{5A872798-FE61-4E27-A3A0-331FF5AA8608}" dt="2025-01-10T18:45:49.841" v="22" actId="1076"/>
          <ac:spMkLst>
            <pc:docMk/>
            <pc:sldMk cId="2252565313" sldId="501"/>
            <ac:spMk id="24" creationId="{00000000-0000-0000-0000-000000000000}"/>
          </ac:spMkLst>
        </pc:spChg>
      </pc:sldChg>
      <pc:sldChg chg="modSp mod">
        <pc:chgData name="shery tawfeeq" userId="19a96e0e89ed5f52" providerId="LiveId" clId="{5A872798-FE61-4E27-A3A0-331FF5AA8608}" dt="2025-01-10T18:46:12.607" v="24" actId="1076"/>
        <pc:sldMkLst>
          <pc:docMk/>
          <pc:sldMk cId="1826110906" sldId="502"/>
        </pc:sldMkLst>
        <pc:spChg chg="mod">
          <ac:chgData name="shery tawfeeq" userId="19a96e0e89ed5f52" providerId="LiveId" clId="{5A872798-FE61-4E27-A3A0-331FF5AA8608}" dt="2025-01-10T18:46:12.607" v="24" actId="1076"/>
          <ac:spMkLst>
            <pc:docMk/>
            <pc:sldMk cId="1826110906" sldId="502"/>
            <ac:spMk id="48" creationId="{00000000-0000-0000-0000-000000000000}"/>
          </ac:spMkLst>
        </pc:spChg>
      </pc:sldChg>
      <pc:sldChg chg="modSp mod">
        <pc:chgData name="shery tawfeeq" userId="19a96e0e89ed5f52" providerId="LiveId" clId="{5A872798-FE61-4E27-A3A0-331FF5AA8608}" dt="2025-01-10T18:46:49.386" v="30" actId="1076"/>
        <pc:sldMkLst>
          <pc:docMk/>
          <pc:sldMk cId="3225467422" sldId="505"/>
        </pc:sldMkLst>
        <pc:spChg chg="mod">
          <ac:chgData name="shery tawfeeq" userId="19a96e0e89ed5f52" providerId="LiveId" clId="{5A872798-FE61-4E27-A3A0-331FF5AA8608}" dt="2025-01-10T18:46:49.386" v="30" actId="1076"/>
          <ac:spMkLst>
            <pc:docMk/>
            <pc:sldMk cId="3225467422" sldId="505"/>
            <ac:spMk id="48" creationId="{00000000-0000-0000-0000-000000000000}"/>
          </ac:spMkLst>
        </pc:spChg>
      </pc:sldChg>
      <pc:sldChg chg="modSp mod">
        <pc:chgData name="shery tawfeeq" userId="19a96e0e89ed5f52" providerId="LiveId" clId="{5A872798-FE61-4E27-A3A0-331FF5AA8608}" dt="2025-01-10T18:47:44.035" v="36" actId="115"/>
        <pc:sldMkLst>
          <pc:docMk/>
          <pc:sldMk cId="1752650320" sldId="506"/>
        </pc:sldMkLst>
        <pc:spChg chg="mod">
          <ac:chgData name="shery tawfeeq" userId="19a96e0e89ed5f52" providerId="LiveId" clId="{5A872798-FE61-4E27-A3A0-331FF5AA8608}" dt="2025-01-10T18:47:44.035" v="36" actId="115"/>
          <ac:spMkLst>
            <pc:docMk/>
            <pc:sldMk cId="1752650320" sldId="506"/>
            <ac:spMk id="24" creationId="{00000000-0000-0000-0000-000000000000}"/>
          </ac:spMkLst>
        </pc:spChg>
      </pc:sldChg>
      <pc:sldChg chg="addSp delSp modSp mod modTransition delAnim modAnim">
        <pc:chgData name="shery tawfeeq" userId="19a96e0e89ed5f52" providerId="LiveId" clId="{5A872798-FE61-4E27-A3A0-331FF5AA8608}" dt="2025-01-12T15:05:24.546" v="588"/>
        <pc:sldMkLst>
          <pc:docMk/>
          <pc:sldMk cId="359579479" sldId="514"/>
        </pc:sldMkLst>
        <pc:picChg chg="del">
          <ac:chgData name="shery tawfeeq" userId="19a96e0e89ed5f52" providerId="LiveId" clId="{5A872798-FE61-4E27-A3A0-331FF5AA8608}" dt="2025-01-12T15:03:57.049" v="584" actId="478"/>
          <ac:picMkLst>
            <pc:docMk/>
            <pc:sldMk cId="359579479" sldId="514"/>
            <ac:picMk id="8" creationId="{26EE6939-9ED7-0929-0AA0-BE1D45ABAE3C}"/>
          </ac:picMkLst>
        </pc:picChg>
        <pc:picChg chg="add del mod">
          <ac:chgData name="shery tawfeeq" userId="19a96e0e89ed5f52" providerId="LiveId" clId="{5A872798-FE61-4E27-A3A0-331FF5AA8608}" dt="2025-01-12T15:04:26.580" v="587"/>
          <ac:picMkLst>
            <pc:docMk/>
            <pc:sldMk cId="359579479" sldId="514"/>
            <ac:picMk id="20" creationId="{4BB37B57-4A53-E3A3-2780-3008B4BAF3AE}"/>
          </ac:picMkLst>
        </pc:picChg>
        <pc:picChg chg="add del mod ord">
          <ac:chgData name="shery tawfeeq" userId="19a96e0e89ed5f52" providerId="LiveId" clId="{5A872798-FE61-4E27-A3A0-331FF5AA8608}" dt="2025-01-12T15:05:24.546" v="588"/>
          <ac:picMkLst>
            <pc:docMk/>
            <pc:sldMk cId="359579479" sldId="514"/>
            <ac:picMk id="23" creationId="{0E28A01D-5DE3-3F87-7379-1B1E5A958937}"/>
          </ac:picMkLst>
        </pc:picChg>
        <pc:picChg chg="add mod">
          <ac:chgData name="shery tawfeeq" userId="19a96e0e89ed5f52" providerId="LiveId" clId="{5A872798-FE61-4E27-A3A0-331FF5AA8608}" dt="2025-01-12T15:05:24.546" v="588"/>
          <ac:picMkLst>
            <pc:docMk/>
            <pc:sldMk cId="359579479" sldId="514"/>
            <ac:picMk id="24" creationId="{B8E482FE-AFA7-2A5A-B242-63B5CEAC771B}"/>
          </ac:picMkLst>
        </pc:picChg>
      </pc:sldChg>
      <pc:sldChg chg="addSp delSp modSp mod delAnim">
        <pc:chgData name="shery tawfeeq" userId="19a96e0e89ed5f52" providerId="LiveId" clId="{5A872798-FE61-4E27-A3A0-331FF5AA8608}" dt="2025-01-12T15:19:42.451" v="589"/>
        <pc:sldMkLst>
          <pc:docMk/>
          <pc:sldMk cId="594902211" sldId="521"/>
        </pc:sldMkLst>
        <pc:spChg chg="mod">
          <ac:chgData name="shery tawfeeq" userId="19a96e0e89ed5f52" providerId="LiveId" clId="{5A872798-FE61-4E27-A3A0-331FF5AA8608}" dt="2025-01-10T19:06:00.796" v="110" actId="20577"/>
          <ac:spMkLst>
            <pc:docMk/>
            <pc:sldMk cId="594902211" sldId="521"/>
            <ac:spMk id="24" creationId="{E46BA5F9-2E3E-D6DF-2051-4C760CD48170}"/>
          </ac:spMkLst>
        </pc:spChg>
        <pc:spChg chg="mod">
          <ac:chgData name="shery tawfeeq" userId="19a96e0e89ed5f52" providerId="LiveId" clId="{5A872798-FE61-4E27-A3A0-331FF5AA8608}" dt="2025-01-10T19:04:21.504" v="101" actId="14100"/>
          <ac:spMkLst>
            <pc:docMk/>
            <pc:sldMk cId="594902211" sldId="521"/>
            <ac:spMk id="25" creationId="{6165E68B-B9DC-7D91-FA73-0FC8612F1EA7}"/>
          </ac:spMkLst>
        </pc:spChg>
        <pc:picChg chg="add mod">
          <ac:chgData name="shery tawfeeq" userId="19a96e0e89ed5f52" providerId="LiveId" clId="{5A872798-FE61-4E27-A3A0-331FF5AA8608}" dt="2025-01-12T15:19:42.451" v="589"/>
          <ac:picMkLst>
            <pc:docMk/>
            <pc:sldMk cId="594902211" sldId="521"/>
            <ac:picMk id="4" creationId="{4FED8A06-819B-737D-3401-E84B63AA0897}"/>
          </ac:picMkLst>
        </pc:picChg>
      </pc:sldChg>
      <pc:sldChg chg="addSp modSp mod">
        <pc:chgData name="shery tawfeeq" userId="19a96e0e89ed5f52" providerId="LiveId" clId="{5A872798-FE61-4E27-A3A0-331FF5AA8608}" dt="2025-01-10T18:52:29.736" v="81" actId="1036"/>
        <pc:sldMkLst>
          <pc:docMk/>
          <pc:sldMk cId="2633394226" sldId="523"/>
        </pc:sldMkLst>
        <pc:spChg chg="mod">
          <ac:chgData name="shery tawfeeq" userId="19a96e0e89ed5f52" providerId="LiveId" clId="{5A872798-FE61-4E27-A3A0-331FF5AA8608}" dt="2025-01-10T18:49:31.593" v="44" actId="207"/>
          <ac:spMkLst>
            <pc:docMk/>
            <pc:sldMk cId="2633394226" sldId="523"/>
            <ac:spMk id="48" creationId="{1C32891A-E0E2-8E71-B764-9A2646DF5891}"/>
          </ac:spMkLst>
        </pc:spChg>
        <pc:picChg chg="add mod">
          <ac:chgData name="shery tawfeeq" userId="19a96e0e89ed5f52" providerId="LiveId" clId="{5A872798-FE61-4E27-A3A0-331FF5AA8608}" dt="2025-01-10T18:52:29.736" v="81" actId="1036"/>
          <ac:picMkLst>
            <pc:docMk/>
            <pc:sldMk cId="2633394226" sldId="523"/>
            <ac:picMk id="1026" creationId="{24C74B55-6C4F-9333-110B-E1FBA870D632}"/>
          </ac:picMkLst>
        </pc:picChg>
      </pc:sldChg>
      <pc:sldChg chg="addSp delSp modSp mod ord delAnim">
        <pc:chgData name="shery tawfeeq" userId="19a96e0e89ed5f52" providerId="LiveId" clId="{5A872798-FE61-4E27-A3A0-331FF5AA8608}" dt="2025-01-13T13:50:42.832" v="596"/>
        <pc:sldMkLst>
          <pc:docMk/>
          <pc:sldMk cId="2545223606" sldId="524"/>
        </pc:sldMkLst>
        <pc:spChg chg="mod">
          <ac:chgData name="shery tawfeeq" userId="19a96e0e89ed5f52" providerId="LiveId" clId="{5A872798-FE61-4E27-A3A0-331FF5AA8608}" dt="2025-01-10T19:45:04.778" v="151" actId="1076"/>
          <ac:spMkLst>
            <pc:docMk/>
            <pc:sldMk cId="2545223606" sldId="524"/>
            <ac:spMk id="24" creationId="{9DC18236-A287-F375-E4BE-6DB3488E2DBF}"/>
          </ac:spMkLst>
        </pc:spChg>
        <pc:picChg chg="add mod">
          <ac:chgData name="shery tawfeeq" userId="19a96e0e89ed5f52" providerId="LiveId" clId="{5A872798-FE61-4E27-A3A0-331FF5AA8608}" dt="2025-01-13T13:50:42.832" v="596"/>
          <ac:picMkLst>
            <pc:docMk/>
            <pc:sldMk cId="2545223606" sldId="524"/>
            <ac:picMk id="8" creationId="{D00FF667-6B35-08C5-A6FA-69DB992CD612}"/>
          </ac:picMkLst>
        </pc:picChg>
      </pc:sldChg>
      <pc:sldChg chg="addSp delSp modSp mod delAnim">
        <pc:chgData name="shery tawfeeq" userId="19a96e0e89ed5f52" providerId="LiveId" clId="{5A872798-FE61-4E27-A3A0-331FF5AA8608}" dt="2025-01-13T13:59:43.916" v="598"/>
        <pc:sldMkLst>
          <pc:docMk/>
          <pc:sldMk cId="1169311992" sldId="525"/>
        </pc:sldMkLst>
        <pc:spChg chg="add del mod">
          <ac:chgData name="shery tawfeeq" userId="19a96e0e89ed5f52" providerId="LiveId" clId="{5A872798-FE61-4E27-A3A0-331FF5AA8608}" dt="2025-01-10T19:57:34.341" v="181" actId="207"/>
          <ac:spMkLst>
            <pc:docMk/>
            <pc:sldMk cId="1169311992" sldId="525"/>
            <ac:spMk id="24" creationId="{D8C633E8-8662-4503-2795-345266813F99}"/>
          </ac:spMkLst>
        </pc:spChg>
        <pc:picChg chg="add mod">
          <ac:chgData name="shery tawfeeq" userId="19a96e0e89ed5f52" providerId="LiveId" clId="{5A872798-FE61-4E27-A3A0-331FF5AA8608}" dt="2025-01-13T13:59:43.916" v="598"/>
          <ac:picMkLst>
            <pc:docMk/>
            <pc:sldMk cId="1169311992" sldId="525"/>
            <ac:picMk id="4" creationId="{80680A93-11C5-33B6-C68F-5A1C499310A0}"/>
          </ac:picMkLst>
        </pc:picChg>
      </pc:sldChg>
      <pc:sldChg chg="addSp delSp modSp mod delAnim">
        <pc:chgData name="shery tawfeeq" userId="19a96e0e89ed5f52" providerId="LiveId" clId="{5A872798-FE61-4E27-A3A0-331FF5AA8608}" dt="2025-01-13T14:10:48.146" v="604"/>
        <pc:sldMkLst>
          <pc:docMk/>
          <pc:sldMk cId="1045934183" sldId="526"/>
        </pc:sldMkLst>
        <pc:spChg chg="mod">
          <ac:chgData name="shery tawfeeq" userId="19a96e0e89ed5f52" providerId="LiveId" clId="{5A872798-FE61-4E27-A3A0-331FF5AA8608}" dt="2025-01-10T20:19:48.273" v="403" actId="14100"/>
          <ac:spMkLst>
            <pc:docMk/>
            <pc:sldMk cId="1045934183" sldId="526"/>
            <ac:spMk id="24" creationId="{5A3F3A2C-046A-7487-D189-6D0E17245EE7}"/>
          </ac:spMkLst>
        </pc:spChg>
        <pc:picChg chg="add mod">
          <ac:chgData name="shery tawfeeq" userId="19a96e0e89ed5f52" providerId="LiveId" clId="{5A872798-FE61-4E27-A3A0-331FF5AA8608}" dt="2025-01-13T14:10:48.146" v="604"/>
          <ac:picMkLst>
            <pc:docMk/>
            <pc:sldMk cId="1045934183" sldId="526"/>
            <ac:picMk id="8" creationId="{472CDF88-89EF-910B-2437-294241E98BB0}"/>
          </ac:picMkLst>
        </pc:picChg>
        <pc:picChg chg="add mod">
          <ac:chgData name="shery tawfeeq" userId="19a96e0e89ed5f52" providerId="LiveId" clId="{5A872798-FE61-4E27-A3A0-331FF5AA8608}" dt="2025-01-10T20:20:53.640" v="417" actId="1440"/>
          <ac:picMkLst>
            <pc:docMk/>
            <pc:sldMk cId="1045934183" sldId="526"/>
            <ac:picMk id="6148" creationId="{F3274D48-3983-B11C-48D9-BB7743CD65C6}"/>
          </ac:picMkLst>
        </pc:picChg>
      </pc:sldChg>
      <pc:sldChg chg="addSp delSp modSp mod delAnim">
        <pc:chgData name="shery tawfeeq" userId="19a96e0e89ed5f52" providerId="LiveId" clId="{5A872798-FE61-4E27-A3A0-331FF5AA8608}" dt="2025-01-13T13:56:05.350" v="597"/>
        <pc:sldMkLst>
          <pc:docMk/>
          <pc:sldMk cId="1924070366" sldId="527"/>
        </pc:sldMkLst>
        <pc:spChg chg="add mod">
          <ac:chgData name="shery tawfeeq" userId="19a96e0e89ed5f52" providerId="LiveId" clId="{5A872798-FE61-4E27-A3A0-331FF5AA8608}" dt="2025-01-10T19:58:40.913" v="189"/>
          <ac:spMkLst>
            <pc:docMk/>
            <pc:sldMk cId="1924070366" sldId="527"/>
            <ac:spMk id="3" creationId="{B11BCC22-03BA-6AB3-3AFC-54FEE1A4816D}"/>
          </ac:spMkLst>
        </pc:spChg>
        <pc:spChg chg="mod">
          <ac:chgData name="shery tawfeeq" userId="19a96e0e89ed5f52" providerId="LiveId" clId="{5A872798-FE61-4E27-A3A0-331FF5AA8608}" dt="2025-01-10T19:13:15.858" v="123" actId="207"/>
          <ac:spMkLst>
            <pc:docMk/>
            <pc:sldMk cId="1924070366" sldId="527"/>
            <ac:spMk id="48" creationId="{9A7BBA3D-3E92-4EF4-3CF0-04F0012E1BDD}"/>
          </ac:spMkLst>
        </pc:spChg>
        <pc:picChg chg="add mod">
          <ac:chgData name="shery tawfeeq" userId="19a96e0e89ed5f52" providerId="LiveId" clId="{5A872798-FE61-4E27-A3A0-331FF5AA8608}" dt="2025-01-13T13:56:05.350" v="597"/>
          <ac:picMkLst>
            <pc:docMk/>
            <pc:sldMk cId="1924070366" sldId="527"/>
            <ac:picMk id="9" creationId="{E1FE08F4-38AE-0346-1B6B-A1037AB35307}"/>
          </ac:picMkLst>
        </pc:picChg>
      </pc:sldChg>
      <pc:sldChg chg="addSp delSp modSp mod ord modTransition delAnim modAnim">
        <pc:chgData name="shery tawfeeq" userId="19a96e0e89ed5f52" providerId="LiveId" clId="{5A872798-FE61-4E27-A3A0-331FF5AA8608}" dt="2025-01-13T13:47:18.799" v="595"/>
        <pc:sldMkLst>
          <pc:docMk/>
          <pc:sldMk cId="1125490800" sldId="528"/>
        </pc:sldMkLst>
        <pc:spChg chg="add mod">
          <ac:chgData name="shery tawfeeq" userId="19a96e0e89ed5f52" providerId="LiveId" clId="{5A872798-FE61-4E27-A3A0-331FF5AA8608}" dt="2025-01-10T19:58:33.555" v="187"/>
          <ac:spMkLst>
            <pc:docMk/>
            <pc:sldMk cId="1125490800" sldId="528"/>
            <ac:spMk id="3" creationId="{5CE505A3-8576-6D0C-A37C-A584E57B21C1}"/>
          </ac:spMkLst>
        </pc:spChg>
        <pc:spChg chg="mod">
          <ac:chgData name="shery tawfeeq" userId="19a96e0e89ed5f52" providerId="LiveId" clId="{5A872798-FE61-4E27-A3A0-331FF5AA8608}" dt="2025-01-10T19:25:32.667" v="140" actId="207"/>
          <ac:spMkLst>
            <pc:docMk/>
            <pc:sldMk cId="1125490800" sldId="528"/>
            <ac:spMk id="48" creationId="{68C0891A-1A34-A4BA-338A-CF519E24635A}"/>
          </ac:spMkLst>
        </pc:spChg>
        <pc:picChg chg="add del mod">
          <ac:chgData name="shery tawfeeq" userId="19a96e0e89ed5f52" providerId="LiveId" clId="{5A872798-FE61-4E27-A3A0-331FF5AA8608}" dt="2025-01-13T13:44:53.344" v="592"/>
          <ac:picMkLst>
            <pc:docMk/>
            <pc:sldMk cId="1125490800" sldId="528"/>
            <ac:picMk id="13" creationId="{50C666CD-BCE1-EB28-AA69-642E0D39C67D}"/>
          </ac:picMkLst>
        </pc:picChg>
        <pc:picChg chg="add del mod">
          <ac:chgData name="shery tawfeeq" userId="19a96e0e89ed5f52" providerId="LiveId" clId="{5A872798-FE61-4E27-A3A0-331FF5AA8608}" dt="2025-01-13T13:45:07.176" v="594"/>
          <ac:picMkLst>
            <pc:docMk/>
            <pc:sldMk cId="1125490800" sldId="528"/>
            <ac:picMk id="14" creationId="{F14BF7E2-D310-5549-69B8-B310DC4108B3}"/>
          </ac:picMkLst>
        </pc:picChg>
        <pc:picChg chg="add del mod ord">
          <ac:chgData name="shery tawfeeq" userId="19a96e0e89ed5f52" providerId="LiveId" clId="{5A872798-FE61-4E27-A3A0-331FF5AA8608}" dt="2025-01-13T13:47:18.799" v="595"/>
          <ac:picMkLst>
            <pc:docMk/>
            <pc:sldMk cId="1125490800" sldId="528"/>
            <ac:picMk id="17" creationId="{C2606F2B-4162-2D4D-D15E-AAF1CCB6A10B}"/>
          </ac:picMkLst>
        </pc:picChg>
        <pc:picChg chg="add mod">
          <ac:chgData name="shery tawfeeq" userId="19a96e0e89ed5f52" providerId="LiveId" clId="{5A872798-FE61-4E27-A3A0-331FF5AA8608}" dt="2025-01-13T13:47:18.799" v="595"/>
          <ac:picMkLst>
            <pc:docMk/>
            <pc:sldMk cId="1125490800" sldId="528"/>
            <ac:picMk id="18" creationId="{87BB4131-0ECA-08FC-06E2-D47F74688B41}"/>
          </ac:picMkLst>
        </pc:picChg>
      </pc:sldChg>
      <pc:sldChg chg="addSp delSp modSp mod delAnim">
        <pc:chgData name="shery tawfeeq" userId="19a96e0e89ed5f52" providerId="LiveId" clId="{5A872798-FE61-4E27-A3A0-331FF5AA8608}" dt="2025-01-13T14:07:52.981" v="603"/>
        <pc:sldMkLst>
          <pc:docMk/>
          <pc:sldMk cId="1304799947" sldId="529"/>
        </pc:sldMkLst>
        <pc:spChg chg="mod">
          <ac:chgData name="shery tawfeeq" userId="19a96e0e89ed5f52" providerId="LiveId" clId="{5A872798-FE61-4E27-A3A0-331FF5AA8608}" dt="2025-01-10T20:23:04.378" v="433" actId="1035"/>
          <ac:spMkLst>
            <pc:docMk/>
            <pc:sldMk cId="1304799947" sldId="529"/>
            <ac:spMk id="48" creationId="{C0290E9C-DD36-DEF5-0D49-8F36288CD08A}"/>
          </ac:spMkLst>
        </pc:spChg>
        <pc:picChg chg="add mod">
          <ac:chgData name="shery tawfeeq" userId="19a96e0e89ed5f52" providerId="LiveId" clId="{5A872798-FE61-4E27-A3A0-331FF5AA8608}" dt="2025-01-13T14:07:52.981" v="603"/>
          <ac:picMkLst>
            <pc:docMk/>
            <pc:sldMk cId="1304799947" sldId="529"/>
            <ac:picMk id="4" creationId="{B3BA8857-8495-6A55-D50A-3C6CF4E99715}"/>
          </ac:picMkLst>
        </pc:picChg>
        <pc:picChg chg="add mod">
          <ac:chgData name="shery tawfeeq" userId="19a96e0e89ed5f52" providerId="LiveId" clId="{5A872798-FE61-4E27-A3A0-331FF5AA8608}" dt="2025-01-10T20:22:48.820" v="425" actId="1076"/>
          <ac:picMkLst>
            <pc:docMk/>
            <pc:sldMk cId="1304799947" sldId="529"/>
            <ac:picMk id="5122" creationId="{571C50D8-3399-67E9-11CE-7D9B821ECC39}"/>
          </ac:picMkLst>
        </pc:picChg>
      </pc:sldChg>
      <pc:sldChg chg="addSp delSp modSp mod delAnim">
        <pc:chgData name="shery tawfeeq" userId="19a96e0e89ed5f52" providerId="LiveId" clId="{5A872798-FE61-4E27-A3A0-331FF5AA8608}" dt="2025-01-13T14:21:21.666" v="610"/>
        <pc:sldMkLst>
          <pc:docMk/>
          <pc:sldMk cId="126941361" sldId="531"/>
        </pc:sldMkLst>
        <pc:spChg chg="mod">
          <ac:chgData name="shery tawfeeq" userId="19a96e0e89ed5f52" providerId="LiveId" clId="{5A872798-FE61-4E27-A3A0-331FF5AA8608}" dt="2025-01-10T23:43:34.104" v="507" actId="207"/>
          <ac:spMkLst>
            <pc:docMk/>
            <pc:sldMk cId="126941361" sldId="531"/>
            <ac:spMk id="48" creationId="{C8D55D73-F67E-1FBA-AF3E-5B5DF66E3AE1}"/>
          </ac:spMkLst>
        </pc:spChg>
        <pc:picChg chg="add mod">
          <ac:chgData name="shery tawfeeq" userId="19a96e0e89ed5f52" providerId="LiveId" clId="{5A872798-FE61-4E27-A3A0-331FF5AA8608}" dt="2025-01-13T14:21:21.666" v="610"/>
          <ac:picMkLst>
            <pc:docMk/>
            <pc:sldMk cId="126941361" sldId="531"/>
            <ac:picMk id="4" creationId="{BD187572-AB22-8EF7-D3BD-467836875F6E}"/>
          </ac:picMkLst>
        </pc:picChg>
        <pc:picChg chg="add mod">
          <ac:chgData name="shery tawfeeq" userId="19a96e0e89ed5f52" providerId="LiveId" clId="{5A872798-FE61-4E27-A3A0-331FF5AA8608}" dt="2025-01-10T23:45:37.956" v="514" actId="1440"/>
          <ac:picMkLst>
            <pc:docMk/>
            <pc:sldMk cId="126941361" sldId="531"/>
            <ac:picMk id="7170" creationId="{075FD464-4C7F-9DC6-4812-B89A3B72B9DC}"/>
          </ac:picMkLst>
        </pc:picChg>
      </pc:sldChg>
      <pc:sldChg chg="addSp delSp modSp mod delAnim modAnim">
        <pc:chgData name="shery tawfeeq" userId="19a96e0e89ed5f52" providerId="LiveId" clId="{5A872798-FE61-4E27-A3A0-331FF5AA8608}" dt="2025-01-13T14:24:30.528" v="611"/>
        <pc:sldMkLst>
          <pc:docMk/>
          <pc:sldMk cId="1036844852" sldId="532"/>
        </pc:sldMkLst>
        <pc:spChg chg="mod">
          <ac:chgData name="shery tawfeeq" userId="19a96e0e89ed5f52" providerId="LiveId" clId="{5A872798-FE61-4E27-A3A0-331FF5AA8608}" dt="2025-01-10T23:53:46.174" v="538" actId="207"/>
          <ac:spMkLst>
            <pc:docMk/>
            <pc:sldMk cId="1036844852" sldId="532"/>
            <ac:spMk id="24" creationId="{60F12E6D-F552-D52B-199F-9F85244A1303}"/>
          </ac:spMkLst>
        </pc:spChg>
        <pc:picChg chg="add mod">
          <ac:chgData name="shery tawfeeq" userId="19a96e0e89ed5f52" providerId="LiveId" clId="{5A872798-FE61-4E27-A3A0-331FF5AA8608}" dt="2025-01-13T14:24:30.528" v="611"/>
          <ac:picMkLst>
            <pc:docMk/>
            <pc:sldMk cId="1036844852" sldId="532"/>
            <ac:picMk id="4" creationId="{6FD690EA-6810-65BA-A1D9-E66B8DBC1860}"/>
          </ac:picMkLst>
        </pc:picChg>
      </pc:sldChg>
      <pc:sldChg chg="addSp delSp modSp mod delAnim modAnim">
        <pc:chgData name="shery tawfeeq" userId="19a96e0e89ed5f52" providerId="LiveId" clId="{5A872798-FE61-4E27-A3A0-331FF5AA8608}" dt="2025-01-10T23:57:05.716" v="563" actId="1036"/>
        <pc:sldMkLst>
          <pc:docMk/>
          <pc:sldMk cId="3008303037" sldId="533"/>
        </pc:sldMkLst>
        <pc:spChg chg="mod">
          <ac:chgData name="shery tawfeeq" userId="19a96e0e89ed5f52" providerId="LiveId" clId="{5A872798-FE61-4E27-A3A0-331FF5AA8608}" dt="2025-01-10T23:55:33.532" v="546" actId="1076"/>
          <ac:spMkLst>
            <pc:docMk/>
            <pc:sldMk cId="3008303037" sldId="533"/>
            <ac:spMk id="48" creationId="{44E959DF-F236-BEE4-BDD5-79F6D90F9E76}"/>
          </ac:spMkLst>
        </pc:spChg>
        <pc:picChg chg="add mod">
          <ac:chgData name="shery tawfeeq" userId="19a96e0e89ed5f52" providerId="LiveId" clId="{5A872798-FE61-4E27-A3A0-331FF5AA8608}" dt="2025-01-10T20:28:15.820" v="464"/>
          <ac:picMkLst>
            <pc:docMk/>
            <pc:sldMk cId="3008303037" sldId="533"/>
            <ac:picMk id="2" creationId="{5719A5B8-C5EF-C102-BA51-B96914B38568}"/>
          </ac:picMkLst>
        </pc:picChg>
        <pc:picChg chg="add mod">
          <ac:chgData name="shery tawfeeq" userId="19a96e0e89ed5f52" providerId="LiveId" clId="{5A872798-FE61-4E27-A3A0-331FF5AA8608}" dt="2025-01-10T23:57:05.716" v="563" actId="1036"/>
          <ac:picMkLst>
            <pc:docMk/>
            <pc:sldMk cId="3008303037" sldId="533"/>
            <ac:picMk id="8194" creationId="{CB571A60-A57D-64B5-2DCC-BC7C1A0960A6}"/>
          </ac:picMkLst>
        </pc:picChg>
      </pc:sldChg>
      <pc:sldChg chg="add del">
        <pc:chgData name="shery tawfeeq" userId="19a96e0e89ed5f52" providerId="LiveId" clId="{5A872798-FE61-4E27-A3A0-331FF5AA8608}" dt="2025-01-10T20:28:39.068" v="467" actId="2696"/>
        <pc:sldMkLst>
          <pc:docMk/>
          <pc:sldMk cId="235973499" sldId="534"/>
        </pc:sldMkLst>
      </pc:sldChg>
      <pc:sldChg chg="add del">
        <pc:chgData name="shery tawfeeq" userId="19a96e0e89ed5f52" providerId="LiveId" clId="{5A872798-FE61-4E27-A3A0-331FF5AA8608}" dt="2025-01-10T20:28:39.068" v="467" actId="2696"/>
        <pc:sldMkLst>
          <pc:docMk/>
          <pc:sldMk cId="1705267753" sldId="535"/>
        </pc:sldMkLst>
      </pc:sldChg>
      <pc:sldChg chg="addSp modSp">
        <pc:chgData name="shery tawfeeq" userId="19a96e0e89ed5f52" providerId="LiveId" clId="{5A872798-FE61-4E27-A3A0-331FF5AA8608}" dt="2025-01-13T14:28:46.941" v="616"/>
        <pc:sldMkLst>
          <pc:docMk/>
          <pc:sldMk cId="159840516" sldId="536"/>
        </pc:sldMkLst>
        <pc:picChg chg="add mod">
          <ac:chgData name="shery tawfeeq" userId="19a96e0e89ed5f52" providerId="LiveId" clId="{5A872798-FE61-4E27-A3A0-331FF5AA8608}" dt="2025-01-13T14:28:46.941" v="616"/>
          <ac:picMkLst>
            <pc:docMk/>
            <pc:sldMk cId="159840516" sldId="536"/>
            <ac:picMk id="13" creationId="{16CB3C81-8E5C-3964-F6EA-2FAB5355815C}"/>
          </ac:picMkLst>
        </pc:picChg>
      </pc:sldChg>
      <pc:sldChg chg="addSp delSp modSp add mod modTransition delAnim modAnim">
        <pc:chgData name="shery tawfeeq" userId="19a96e0e89ed5f52" providerId="LiveId" clId="{5A872798-FE61-4E27-A3A0-331FF5AA8608}" dt="2025-01-13T14:04:56.344" v="602"/>
        <pc:sldMkLst>
          <pc:docMk/>
          <pc:sldMk cId="1266928858" sldId="537"/>
        </pc:sldMkLst>
        <pc:spChg chg="add mod">
          <ac:chgData name="shery tawfeeq" userId="19a96e0e89ed5f52" providerId="LiveId" clId="{5A872798-FE61-4E27-A3A0-331FF5AA8608}" dt="2025-01-10T19:58:46.737" v="191"/>
          <ac:spMkLst>
            <pc:docMk/>
            <pc:sldMk cId="1266928858" sldId="537"/>
            <ac:spMk id="4" creationId="{8DD6C223-2274-D3A3-2561-E8E5E72BC3AE}"/>
          </ac:spMkLst>
        </pc:spChg>
        <pc:spChg chg="mod">
          <ac:chgData name="shery tawfeeq" userId="19a96e0e89ed5f52" providerId="LiveId" clId="{5A872798-FE61-4E27-A3A0-331FF5AA8608}" dt="2025-01-10T20:00:06.920" v="201" actId="207"/>
          <ac:spMkLst>
            <pc:docMk/>
            <pc:sldMk cId="1266928858" sldId="537"/>
            <ac:spMk id="48" creationId="{B1DABE73-1E6F-D9F0-1DAC-C2C91F35AC5B}"/>
          </ac:spMkLst>
        </pc:spChg>
        <pc:picChg chg="add del mod">
          <ac:chgData name="shery tawfeeq" userId="19a96e0e89ed5f52" providerId="LiveId" clId="{5A872798-FE61-4E27-A3A0-331FF5AA8608}" dt="2025-01-13T14:01:38.951" v="601"/>
          <ac:picMkLst>
            <pc:docMk/>
            <pc:sldMk cId="1266928858" sldId="537"/>
            <ac:picMk id="8" creationId="{191D74D9-81DF-3C8B-3259-1E557363C3FE}"/>
          </ac:picMkLst>
        </pc:picChg>
        <pc:picChg chg="add del mod ord">
          <ac:chgData name="shery tawfeeq" userId="19a96e0e89ed5f52" providerId="LiveId" clId="{5A872798-FE61-4E27-A3A0-331FF5AA8608}" dt="2025-01-13T14:04:56.344" v="602"/>
          <ac:picMkLst>
            <pc:docMk/>
            <pc:sldMk cId="1266928858" sldId="537"/>
            <ac:picMk id="12" creationId="{5D1DD68E-62AF-3F5C-EED8-B2CBB660926E}"/>
          </ac:picMkLst>
        </pc:picChg>
        <pc:picChg chg="add mod">
          <ac:chgData name="shery tawfeeq" userId="19a96e0e89ed5f52" providerId="LiveId" clId="{5A872798-FE61-4E27-A3A0-331FF5AA8608}" dt="2025-01-13T14:04:56.344" v="602"/>
          <ac:picMkLst>
            <pc:docMk/>
            <pc:sldMk cId="1266928858" sldId="537"/>
            <ac:picMk id="13" creationId="{B9487BD2-71A0-5D6D-B552-574CBFA539A2}"/>
          </ac:picMkLst>
        </pc:picChg>
        <pc:picChg chg="add mod">
          <ac:chgData name="shery tawfeeq" userId="19a96e0e89ed5f52" providerId="LiveId" clId="{5A872798-FE61-4E27-A3A0-331FF5AA8608}" dt="2025-01-10T20:02:02.046" v="214" actId="1440"/>
          <ac:picMkLst>
            <pc:docMk/>
            <pc:sldMk cId="1266928858" sldId="537"/>
            <ac:picMk id="2053" creationId="{5A783B72-480B-AD04-AC71-05A9216B12EC}"/>
          </ac:picMkLst>
        </pc:picChg>
      </pc:sldChg>
      <pc:sldChg chg="addSp delSp modSp add mod delAnim">
        <pc:chgData name="shery tawfeeq" userId="19a96e0e89ed5f52" providerId="LiveId" clId="{5A872798-FE61-4E27-A3A0-331FF5AA8608}" dt="2025-01-13T14:18:23.439" v="609"/>
        <pc:sldMkLst>
          <pc:docMk/>
          <pc:sldMk cId="460649855" sldId="538"/>
        </pc:sldMkLst>
        <pc:spChg chg="mod">
          <ac:chgData name="shery tawfeeq" userId="19a96e0e89ed5f52" providerId="LiveId" clId="{5A872798-FE61-4E27-A3A0-331FF5AA8608}" dt="2025-01-10T23:41:01.678" v="495" actId="403"/>
          <ac:spMkLst>
            <pc:docMk/>
            <pc:sldMk cId="460649855" sldId="538"/>
            <ac:spMk id="24" creationId="{E4CEE183-D208-8295-64AD-304D7CF8901B}"/>
          </ac:spMkLst>
        </pc:spChg>
        <pc:picChg chg="add mod">
          <ac:chgData name="shery tawfeeq" userId="19a96e0e89ed5f52" providerId="LiveId" clId="{5A872798-FE61-4E27-A3A0-331FF5AA8608}" dt="2025-01-13T14:18:23.439" v="609"/>
          <ac:picMkLst>
            <pc:docMk/>
            <pc:sldMk cId="460649855" sldId="538"/>
            <ac:picMk id="4" creationId="{EE8306B5-697E-52E8-ECBE-B3A5AB220270}"/>
          </ac:picMkLst>
        </pc:picChg>
      </pc:sldChg>
      <pc:sldChg chg="addSp delSp modSp add mod ord modTransition delAnim modAnim">
        <pc:chgData name="shery tawfeeq" userId="19a96e0e89ed5f52" providerId="LiveId" clId="{5A872798-FE61-4E27-A3A0-331FF5AA8608}" dt="2025-01-13T14:16:17.345" v="608"/>
        <pc:sldMkLst>
          <pc:docMk/>
          <pc:sldMk cId="2436005967" sldId="539"/>
        </pc:sldMkLst>
        <pc:spChg chg="mod">
          <ac:chgData name="shery tawfeeq" userId="19a96e0e89ed5f52" providerId="LiveId" clId="{5A872798-FE61-4E27-A3A0-331FF5AA8608}" dt="2025-01-10T20:24:38.057" v="447" actId="404"/>
          <ac:spMkLst>
            <pc:docMk/>
            <pc:sldMk cId="2436005967" sldId="539"/>
            <ac:spMk id="48" creationId="{745AB333-F5AD-0A77-B124-654B5D1E248D}"/>
          </ac:spMkLst>
        </pc:spChg>
        <pc:picChg chg="add del mod">
          <ac:chgData name="shery tawfeeq" userId="19a96e0e89ed5f52" providerId="LiveId" clId="{5A872798-FE61-4E27-A3A0-331FF5AA8608}" dt="2025-01-13T14:12:24.644" v="607"/>
          <ac:picMkLst>
            <pc:docMk/>
            <pc:sldMk cId="2436005967" sldId="539"/>
            <ac:picMk id="4" creationId="{E2EC16B5-6409-0776-2F85-C704E5E7225E}"/>
          </ac:picMkLst>
        </pc:picChg>
        <pc:picChg chg="add del mod ord">
          <ac:chgData name="shery tawfeeq" userId="19a96e0e89ed5f52" providerId="LiveId" clId="{5A872798-FE61-4E27-A3A0-331FF5AA8608}" dt="2025-01-13T14:16:17.345" v="608"/>
          <ac:picMkLst>
            <pc:docMk/>
            <pc:sldMk cId="2436005967" sldId="539"/>
            <ac:picMk id="11" creationId="{36232361-939D-F1D2-BB95-2A9F681FC171}"/>
          </ac:picMkLst>
        </pc:picChg>
        <pc:picChg chg="add mod">
          <ac:chgData name="shery tawfeeq" userId="19a96e0e89ed5f52" providerId="LiveId" clId="{5A872798-FE61-4E27-A3A0-331FF5AA8608}" dt="2025-01-13T14:16:17.345" v="608"/>
          <ac:picMkLst>
            <pc:docMk/>
            <pc:sldMk cId="2436005967" sldId="539"/>
            <ac:picMk id="12" creationId="{352AB2C7-6CA7-4C95-5E15-F4781103C50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48D67-7412-D702-798F-707E2A843E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456A6B-12BB-8466-07E8-0689D1A62B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8B9BBE-D67C-A56C-689C-C316E1F9450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3EAAAFB-4EBC-798D-DE11-021F4D398064}"/>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197387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B9454-EDBD-59B7-73E0-FE08B4235C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99B10E-2E5C-3F88-9C3F-513CBDD55B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D59F05-FB39-6208-921E-CAFCA786AD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691F62F-2172-A05D-1197-0BD204FAAFDD}"/>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268111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396836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E519B-1E2F-56BD-1699-8CB53AF7C9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37FEBF-5046-3CE2-08B2-843AF971A1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58AC4D-3427-D193-1CF8-6EDC376BA52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2B532D-1F64-9FFD-B455-5793D2C50156}"/>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427724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2058126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eg"/><Relationship Id="rId1" Type="http://schemas.openxmlformats.org/officeDocument/2006/relationships/slideLayout" Target="../slideLayouts/slideLayout18.xml"/><Relationship Id="rId4" Type="http://schemas.openxmlformats.org/officeDocument/2006/relationships/image" Target="../media/image22.jp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7.xml"/><Relationship Id="rId1" Type="http://schemas.openxmlformats.org/officeDocument/2006/relationships/slideLayout" Target="../slideLayouts/slideLayout17.xml"/><Relationship Id="rId6" Type="http://schemas.openxmlformats.org/officeDocument/2006/relationships/image" Target="../media/image26.png"/><Relationship Id="rId5" Type="http://schemas.openxmlformats.org/officeDocument/2006/relationships/image" Target="../media/image25.svg"/><Relationship Id="rId4" Type="http://schemas.openxmlformats.org/officeDocument/2006/relationships/image" Target="../media/image24.pn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552450"/>
            <a:ext cx="7782357" cy="74104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5463" y="49500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343455" y="2608920"/>
            <a:ext cx="1366080" cy="461665"/>
          </a:xfrm>
          <a:prstGeom prst="rect">
            <a:avLst/>
          </a:prstGeom>
          <a:noFill/>
        </p:spPr>
        <p:txBody>
          <a:bodyPr wrap="none" rtlCol="0">
            <a:spAutoFit/>
          </a:bodyPr>
          <a:lstStyle/>
          <a:p>
            <a:r>
              <a:rPr lang="en-US" sz="2400" dirty="0">
                <a:effectLst>
                  <a:outerShdw blurRad="38100" dist="38100" dir="2700000" algn="tl">
                    <a:srgbClr val="000000">
                      <a:alpha val="43137"/>
                    </a:srgbClr>
                  </a:outerShdw>
                </a:effectLst>
                <a:latin typeface="Alexandria" charset="0"/>
                <a:cs typeface="Alexandria" charset="0"/>
              </a:rPr>
              <a:t>DGM 723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8D10C5D6-2E43-F312-7027-FE7BB3A1EBD8}"/>
              </a:ext>
            </a:extLst>
          </p:cNvPr>
          <p:cNvSpPr txBox="1"/>
          <p:nvPr/>
        </p:nvSpPr>
        <p:spPr>
          <a:xfrm>
            <a:off x="343455" y="1944878"/>
            <a:ext cx="5484981" cy="707886"/>
          </a:xfrm>
          <a:prstGeom prst="rect">
            <a:avLst/>
          </a:prstGeom>
          <a:noFill/>
        </p:spPr>
        <p:txBody>
          <a:bodyPr wrap="square">
            <a:spAutoFit/>
          </a:bodyPr>
          <a:lstStyle/>
          <a:p>
            <a:r>
              <a:rPr lang="en-US" sz="40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MEDIA ETHICS</a:t>
            </a:r>
          </a:p>
        </p:txBody>
      </p:sp>
      <p:sp>
        <p:nvSpPr>
          <p:cNvPr id="8" name="TextBox 7">
            <a:extLst>
              <a:ext uri="{FF2B5EF4-FFF2-40B4-BE49-F238E27FC236}">
                <a16:creationId xmlns:a16="http://schemas.microsoft.com/office/drawing/2014/main" id="{E859D68A-FAEC-9FD8-F83D-A51593452FFC}"/>
              </a:ext>
            </a:extLst>
          </p:cNvPr>
          <p:cNvSpPr txBox="1"/>
          <p:nvPr/>
        </p:nvSpPr>
        <p:spPr>
          <a:xfrm>
            <a:off x="343455" y="3905036"/>
            <a:ext cx="5004320" cy="892552"/>
          </a:xfrm>
          <a:prstGeom prst="rect">
            <a:avLst/>
          </a:prstGeom>
          <a:noFill/>
        </p:spPr>
        <p:txBody>
          <a:bodyPr wrap="square">
            <a:spAutoFit/>
          </a:bodyPr>
          <a:lstStyle/>
          <a:p>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Prepared by:</a:t>
            </a:r>
          </a:p>
          <a:p>
            <a:r>
              <a:rPr lang="en-US" sz="28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Dr. Sherihan Mohamed</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B81D5-7D60-8EE1-B1E5-EDCED04920BA}"/>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6204A9F-0B4E-4314-2083-4D4C5A7159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CF7E621A-E5B3-E22F-E81E-3E61CA8193A3}"/>
              </a:ext>
            </a:extLst>
          </p:cNvPr>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DA222F77-85D3-712B-009D-04BB8CC7DAAD}"/>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a:extLst>
              <a:ext uri="{FF2B5EF4-FFF2-40B4-BE49-F238E27FC236}">
                <a16:creationId xmlns:a16="http://schemas.microsoft.com/office/drawing/2014/main" id="{AC9E5691-E699-2CC3-3C18-C7E5AA906063}"/>
              </a:ext>
            </a:extLst>
          </p:cNvPr>
          <p:cNvSpPr txBox="1"/>
          <p:nvPr/>
        </p:nvSpPr>
        <p:spPr>
          <a:xfrm>
            <a:off x="6095998" y="2947166"/>
            <a:ext cx="6002669" cy="769441"/>
          </a:xfrm>
          <a:prstGeom prst="rect">
            <a:avLst/>
          </a:prstGeom>
          <a:noFill/>
        </p:spPr>
        <p:txBody>
          <a:bodyPr wrap="none" rtlCol="0">
            <a:spAutoFit/>
          </a:bodyPr>
          <a:lstStyle/>
          <a:p>
            <a:r>
              <a:rPr lang="en-US" sz="44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MEDIA ETHICS</a:t>
            </a:r>
          </a:p>
        </p:txBody>
      </p:sp>
      <p:sp>
        <p:nvSpPr>
          <p:cNvPr id="11" name="TextBox 10">
            <a:extLst>
              <a:ext uri="{FF2B5EF4-FFF2-40B4-BE49-F238E27FC236}">
                <a16:creationId xmlns:a16="http://schemas.microsoft.com/office/drawing/2014/main" id="{7C2900C1-54F7-7456-1B94-746D2EE90A87}"/>
              </a:ext>
            </a:extLst>
          </p:cNvPr>
          <p:cNvSpPr txBox="1"/>
          <p:nvPr/>
        </p:nvSpPr>
        <p:spPr>
          <a:xfrm>
            <a:off x="10642110" y="2594672"/>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DMG 723</a:t>
            </a:r>
          </a:p>
        </p:txBody>
      </p:sp>
      <p:sp>
        <p:nvSpPr>
          <p:cNvPr id="12" name="TextBox 11">
            <a:extLst>
              <a:ext uri="{FF2B5EF4-FFF2-40B4-BE49-F238E27FC236}">
                <a16:creationId xmlns:a16="http://schemas.microsoft.com/office/drawing/2014/main" id="{C0AF29DE-651B-6819-1791-14E3F53B32FA}"/>
              </a:ext>
            </a:extLst>
          </p:cNvPr>
          <p:cNvSpPr txBox="1"/>
          <p:nvPr/>
        </p:nvSpPr>
        <p:spPr>
          <a:xfrm>
            <a:off x="459185" y="6187539"/>
            <a:ext cx="4886463" cy="521970"/>
          </a:xfrm>
          <a:prstGeom prst="rect">
            <a:avLst/>
          </a:prstGeom>
          <a:noFill/>
        </p:spPr>
        <p:txBody>
          <a:bodyPr wrap="square" rtlCol="0">
            <a:spAutoFit/>
          </a:bodyPr>
          <a:lstStyle/>
          <a:p>
            <a:r>
              <a:rPr lang="en-US" sz="2800" dirty="0">
                <a:solidFill>
                  <a:srgbClr val="00B0F0"/>
                </a:solidFill>
                <a:effectLst>
                  <a:outerShdw blurRad="38100" dist="38100" dir="2700000" algn="tl">
                    <a:srgbClr val="000000">
                      <a:alpha val="43137"/>
                    </a:srgbClr>
                  </a:outerShdw>
                </a:effectLst>
                <a:latin typeface="Alexandria" charset="0"/>
                <a:cs typeface="Alexandria" charset="0"/>
              </a:rPr>
              <a:t>Dr. Sherihan Mohamed</a:t>
            </a:r>
          </a:p>
        </p:txBody>
      </p:sp>
      <p:sp>
        <p:nvSpPr>
          <p:cNvPr id="13" name="TextBox 12">
            <a:extLst>
              <a:ext uri="{FF2B5EF4-FFF2-40B4-BE49-F238E27FC236}">
                <a16:creationId xmlns:a16="http://schemas.microsoft.com/office/drawing/2014/main" id="{50F9A65A-89B7-35F3-E0E5-27F39AA86041}"/>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effectLst>
                  <a:outerShdw blurRad="38100" dist="38100" dir="2700000" algn="tl">
                    <a:srgbClr val="000000">
                      <a:alpha val="43137"/>
                    </a:srgbClr>
                  </a:outerShdw>
                </a:effectLst>
                <a:latin typeface="Alexandria" charset="0"/>
                <a:cs typeface="Alexandria" charset="0"/>
              </a:rPr>
              <a:t>Prepared by:</a:t>
            </a:r>
          </a:p>
        </p:txBody>
      </p:sp>
      <p:pic>
        <p:nvPicPr>
          <p:cNvPr id="6" name="Graphic 21">
            <a:extLst>
              <a:ext uri="{FF2B5EF4-FFF2-40B4-BE49-F238E27FC236}">
                <a16:creationId xmlns:a16="http://schemas.microsoft.com/office/drawing/2014/main" id="{420E6AEF-8F82-F67B-7E52-D5920A7A371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Rounded Corners 6">
            <a:extLst>
              <a:ext uri="{FF2B5EF4-FFF2-40B4-BE49-F238E27FC236}">
                <a16:creationId xmlns:a16="http://schemas.microsoft.com/office/drawing/2014/main" id="{4BD11218-D17D-0FFB-81F0-F3377FA60ADA}"/>
              </a:ext>
            </a:extLst>
          </p:cNvPr>
          <p:cNvSpPr/>
          <p:nvPr/>
        </p:nvSpPr>
        <p:spPr>
          <a:xfrm>
            <a:off x="4329832" y="4632265"/>
            <a:ext cx="718557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 name="Rectangle: Rounded Corners 2">
            <a:extLst>
              <a:ext uri="{FF2B5EF4-FFF2-40B4-BE49-F238E27FC236}">
                <a16:creationId xmlns:a16="http://schemas.microsoft.com/office/drawing/2014/main" id="{97A87672-1474-2AF9-D442-B3FF23091430}"/>
              </a:ext>
            </a:extLst>
          </p:cNvPr>
          <p:cNvSpPr/>
          <p:nvPr/>
        </p:nvSpPr>
        <p:spPr>
          <a:xfrm>
            <a:off x="4329832" y="4046957"/>
            <a:ext cx="1656308" cy="529167"/>
          </a:xfrm>
          <a:prstGeom prst="round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bg1"/>
                </a:solidFill>
                <a:latin typeface="Tajawal Medium" panose="00000600000000000000" pitchFamily="2" charset="-78"/>
                <a:cs typeface="Tajawal Medium" panose="00000600000000000000" pitchFamily="2" charset="-78"/>
              </a:rPr>
              <a:t>Chapter 4</a:t>
            </a:r>
          </a:p>
        </p:txBody>
      </p:sp>
      <p:sp>
        <p:nvSpPr>
          <p:cNvPr id="16" name="TextBox 15">
            <a:extLst>
              <a:ext uri="{FF2B5EF4-FFF2-40B4-BE49-F238E27FC236}">
                <a16:creationId xmlns:a16="http://schemas.microsoft.com/office/drawing/2014/main" id="{FA7CD773-7E6D-43E6-B698-3655FF7F683C}"/>
              </a:ext>
            </a:extLst>
          </p:cNvPr>
          <p:cNvSpPr txBox="1"/>
          <p:nvPr/>
        </p:nvSpPr>
        <p:spPr>
          <a:xfrm>
            <a:off x="4493935" y="4651031"/>
            <a:ext cx="7021474" cy="461665"/>
          </a:xfrm>
          <a:prstGeom prst="rect">
            <a:avLst/>
          </a:prstGeom>
          <a:noFill/>
        </p:spPr>
        <p:txBody>
          <a:bodyPr wrap="none" rtlCol="0">
            <a:spAutoFit/>
          </a:bodyPr>
          <a:lstStyle/>
          <a:p>
            <a:r>
              <a:rPr lang="en-GB" sz="2400" dirty="0">
                <a:solidFill>
                  <a:schemeClr val="bg1"/>
                </a:solidFill>
                <a:latin typeface="Tajawal Medium" panose="00000600000000000000" pitchFamily="2" charset="-78"/>
                <a:cs typeface="Tajawal Medium" panose="00000600000000000000" pitchFamily="2" charset="-78"/>
              </a:rPr>
              <a:t>Friendship, Slow/Fair Technology, and Democracy</a:t>
            </a:r>
            <a:endParaRPr lang="en-US" sz="24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957947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F5D7EE-139C-6310-5C92-3502976884D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3E23616-FA7C-978A-1516-66A6FA5B5B2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FD8A5704-D3B2-64D1-29E1-13AAA67314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15C545D-F742-DBEA-72A1-E6CCB611025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98C00A1-39A0-5E7B-64CF-F39C65B84D9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B298364-9A01-4478-681E-CA3D55FCF92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9E515E13-0760-1EB4-A361-FB83D8BD956D}"/>
              </a:ext>
            </a:extLst>
          </p:cNvPr>
          <p:cNvSpPr txBox="1"/>
          <p:nvPr/>
        </p:nvSpPr>
        <p:spPr>
          <a:xfrm>
            <a:off x="3428362" y="1475357"/>
            <a:ext cx="1090302" cy="707886"/>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Lecture 5</a:t>
            </a:r>
          </a:p>
        </p:txBody>
      </p:sp>
      <p:pic>
        <p:nvPicPr>
          <p:cNvPr id="6" name="Graphic 21">
            <a:extLst>
              <a:ext uri="{FF2B5EF4-FFF2-40B4-BE49-F238E27FC236}">
                <a16:creationId xmlns:a16="http://schemas.microsoft.com/office/drawing/2014/main" id="{B69F9347-EBF1-E9AB-3C39-32A53F4627A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CD85714-72FF-9CDC-3E9E-76F7FD071439}"/>
              </a:ext>
            </a:extLst>
          </p:cNvPr>
          <p:cNvSpPr txBox="1"/>
          <p:nvPr/>
        </p:nvSpPr>
        <p:spPr>
          <a:xfrm>
            <a:off x="4662589" y="1464842"/>
            <a:ext cx="3214586" cy="523220"/>
          </a:xfrm>
          <a:prstGeom prst="rect">
            <a:avLst/>
          </a:prstGeom>
          <a:noFill/>
        </p:spPr>
        <p:txBody>
          <a:bodyPr wrap="square">
            <a:spAutoFit/>
          </a:bodyPr>
          <a:lstStyle/>
          <a:p>
            <a:r>
              <a:rPr lang="en-US" sz="2800" b="1"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Remember:</a:t>
            </a:r>
            <a:endParaRPr lang="en-US" sz="1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60408D1-1F6D-4484-9180-DC0DB291B25D}"/>
              </a:ext>
            </a:extLst>
          </p:cNvPr>
          <p:cNvSpPr txBox="1"/>
          <p:nvPr/>
        </p:nvSpPr>
        <p:spPr>
          <a:xfrm>
            <a:off x="3385474" y="2648282"/>
            <a:ext cx="8242301" cy="3046988"/>
          </a:xfrm>
          <a:prstGeom prst="rect">
            <a:avLst/>
          </a:prstGeom>
          <a:noFill/>
        </p:spPr>
        <p:txBody>
          <a:bodyPr wrap="square" rtlCol="0">
            <a:spAutoFit/>
          </a:bodyPr>
          <a:lstStyle/>
          <a:p>
            <a:pPr lvl="0"/>
            <a:r>
              <a:rPr lang="en-US" sz="360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60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What do we mean with copyleft? </a:t>
            </a:r>
          </a:p>
          <a:p>
            <a:pPr lvl="0"/>
            <a:r>
              <a:rPr lang="en-US" sz="300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Copyleft and open sources.</a:t>
            </a:r>
          </a:p>
          <a:p>
            <a:pPr lvl="0"/>
            <a:r>
              <a:rPr lang="en-US" sz="300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What is the Public copyright?</a:t>
            </a:r>
          </a:p>
          <a:p>
            <a:pPr lvl="0"/>
            <a:r>
              <a:rPr lang="en-US" sz="360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60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Other Copyleft Applications</a:t>
            </a:r>
            <a:r>
              <a:rPr lang="en-US" sz="360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t>
            </a:r>
          </a:p>
          <a:p>
            <a:pPr lvl="0"/>
            <a:r>
              <a:rPr lang="en-US" sz="300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Creative commons.</a:t>
            </a:r>
          </a:p>
          <a:p>
            <a:pPr lvl="0"/>
            <a:r>
              <a:rPr lang="en-US" sz="300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Public domain.</a:t>
            </a:r>
            <a:endPar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endParaRPr>
          </a:p>
        </p:txBody>
      </p:sp>
    </p:spTree>
    <p:extLst>
      <p:ext uri="{BB962C8B-B14F-4D97-AF65-F5344CB8AC3E}">
        <p14:creationId xmlns:p14="http://schemas.microsoft.com/office/powerpoint/2010/main" val="367167901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648282"/>
            <a:ext cx="8242301" cy="3170099"/>
          </a:xfrm>
          <a:prstGeom prst="rect">
            <a:avLst/>
          </a:prstGeom>
          <a:noFill/>
        </p:spPr>
        <p:txBody>
          <a:bodyPr wrap="square" rtlCol="0">
            <a:spAutoFit/>
          </a:bodyPr>
          <a:lstStyle/>
          <a:p>
            <a:pPr lvl="0"/>
            <a:r>
              <a:rPr lang="en-US" sz="36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Friendship online? Initial considerations</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Privacy Paradox and social media</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Ethics and social media.</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Ethical challenges with social media use.</a:t>
            </a:r>
          </a:p>
          <a:p>
            <a:pPr lvl="0"/>
            <a:r>
              <a:rPr lang="en-US" sz="36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Slow/Fair Technology</a:t>
            </a:r>
            <a:r>
              <a:rPr lang="en-US" sz="36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200" dirty="0" err="1">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Fairphone</a:t>
            </a:r>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as a type of slow/fair Technology.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428362" y="1475357"/>
            <a:ext cx="1090302" cy="707886"/>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Lecture 6</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64842"/>
            <a:ext cx="3214586" cy="523220"/>
          </a:xfrm>
          <a:prstGeom prst="rect">
            <a:avLst/>
          </a:prstGeom>
          <a:noFill/>
        </p:spPr>
        <p:txBody>
          <a:bodyPr wrap="square">
            <a:spAutoFit/>
          </a:bodyPr>
          <a:lstStyle/>
          <a:p>
            <a:r>
              <a:rPr lang="en-US" sz="2800" b="1"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endParaRPr lang="en-US" sz="1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96000" y="1275812"/>
            <a:ext cx="5418471" cy="461665"/>
          </a:xfrm>
          <a:prstGeom prst="rect">
            <a:avLst/>
          </a:prstGeom>
          <a:noFill/>
        </p:spPr>
        <p:txBody>
          <a:bodyPr wrap="none" rtlCol="0">
            <a:spAutoFit/>
          </a:bodyPr>
          <a:lstStyle/>
          <a:p>
            <a:r>
              <a:rPr lang="en-US" sz="24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Friendship online? Initial considerations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5017763" y="1275812"/>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6</a:t>
            </a:r>
            <a:endParaRPr lang="en-US" sz="18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6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4" y="854498"/>
            <a:ext cx="6278425" cy="830997"/>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Friendship online? Initial considerations</a:t>
            </a:r>
          </a:p>
          <a:p>
            <a:r>
              <a:rPr lang="en-US" sz="2000" dirty="0">
                <a:solidFill>
                  <a:schemeClr val="accent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Privacy Paradox &amp; social media </a:t>
            </a:r>
            <a:endParaRPr lang="en-US" sz="2000" dirty="0">
              <a:solidFill>
                <a:schemeClr val="accent2">
                  <a:lumMod val="75000"/>
                </a:schemeClr>
              </a:solidFill>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20301" y="1981772"/>
            <a:ext cx="10206678" cy="3938642"/>
          </a:xfrm>
          <a:prstGeom prst="rect">
            <a:avLst/>
          </a:prstGeom>
          <a:noFill/>
        </p:spPr>
        <p:txBody>
          <a:bodyPr wrap="square" rtlCol="0">
            <a:spAutoFit/>
          </a:bodyPr>
          <a:lstStyle/>
          <a:p>
            <a:pPr algn="just">
              <a:lnSpc>
                <a:spcPct val="200000"/>
              </a:lnSpc>
            </a:pP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Today’s </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information/digital age offers widespread use of social media</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use of social media is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ubiquitous</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cuts across </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all age groups, social classes and cultures</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However,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increased use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these media is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accompanied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issues 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concerns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These privacy issues can have far-reaching professional, personal and security implications. </a:t>
            </a:r>
            <a:endPar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6</a:t>
            </a:r>
            <a:endParaRPr lang="en-US" sz="18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11204" y="1184443"/>
            <a:ext cx="8685466" cy="4307974"/>
          </a:xfrm>
          <a:prstGeom prst="rect">
            <a:avLst/>
          </a:prstGeom>
          <a:noFill/>
        </p:spPr>
        <p:txBody>
          <a:bodyPr wrap="square" rtlCol="0">
            <a:spAutoFit/>
          </a:bodyPr>
          <a:lstStyle/>
          <a:p>
            <a:pPr algn="just">
              <a:lnSpc>
                <a:spcPct val="200000"/>
              </a:lnSpc>
            </a:pPr>
            <a:r>
              <a:rPr lang="en-GB" sz="2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Ultimate privacy in the social media domain is very difficult </a:t>
            </a:r>
            <a:r>
              <a:rPr lang="en-GB" sz="2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because these media are </a:t>
            </a:r>
            <a:r>
              <a:rPr lang="en-GB" sz="20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designed</a:t>
            </a:r>
            <a:r>
              <a:rPr lang="en-GB" sz="2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GB" sz="20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sharing information</a:t>
            </a:r>
            <a:r>
              <a:rPr lang="en-GB" sz="2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Participating in social media requires persons to ignore some personal, privacy constraints resulting in some vulnerability</a:t>
            </a:r>
            <a:r>
              <a:rPr lang="en-GB" sz="2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weak individual privacy</a:t>
            </a:r>
            <a:r>
              <a:rPr lang="en-GB" sz="2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safeguards in this space have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resulted in unethical and undesirable </a:t>
            </a:r>
            <a:r>
              <a:rPr lang="en-GB" sz="2000"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behaviors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resulting in privacy and security breaches, especially for the most vulnerable group of users. </a:t>
            </a:r>
            <a:endParaRPr lang="en-US" sz="16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51833" y="2032548"/>
            <a:ext cx="10001917" cy="3673763"/>
          </a:xfrm>
          <a:prstGeom prst="rect">
            <a:avLst/>
          </a:prstGeom>
          <a:noFill/>
        </p:spPr>
        <p:txBody>
          <a:bodyPr wrap="square" rtlCol="0">
            <a:spAutoFit/>
          </a:bodyPr>
          <a:lstStyle/>
          <a:p>
            <a:pPr algn="just">
              <a:lnSpc>
                <a:spcPct val="200000"/>
              </a:lnSpc>
            </a:pP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exploratory study </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was conducted to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examine social media usage </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the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implications for personal privacy</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We investigated how some of the requirements for participating in social media and how unethical use of social media can impact users’ privacy..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What was the Results? </a:t>
            </a:r>
            <a:endParaRPr lang="en-US" sz="1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6</a:t>
            </a:r>
            <a:endParaRPr lang="en-US" sz="1800" b="1" dirty="0">
              <a:solidFill>
                <a:schemeClr val="bg1"/>
              </a:solidFill>
              <a:latin typeface="Alexandria" charset="0"/>
              <a:cs typeface="Alexandria" charset="0"/>
            </a:endParaRPr>
          </a:p>
        </p:txBody>
      </p:sp>
      <p:sp>
        <p:nvSpPr>
          <p:cNvPr id="4" name="AutoShape 2" descr="The impact of online violence on women journalists and press freedom | Free  Press Unlimited">
            <a:extLst>
              <a:ext uri="{FF2B5EF4-FFF2-40B4-BE49-F238E27FC236}">
                <a16:creationId xmlns:a16="http://schemas.microsoft.com/office/drawing/2014/main" id="{BC701A45-C7CF-5F06-1005-AE90E27505E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sp>
        <p:nvSpPr>
          <p:cNvPr id="12" name="TextBox 11">
            <a:extLst>
              <a:ext uri="{FF2B5EF4-FFF2-40B4-BE49-F238E27FC236}">
                <a16:creationId xmlns:a16="http://schemas.microsoft.com/office/drawing/2014/main" id="{05688721-8267-416F-99E7-26AE80686670}"/>
              </a:ext>
            </a:extLst>
          </p:cNvPr>
          <p:cNvSpPr txBox="1"/>
          <p:nvPr/>
        </p:nvSpPr>
        <p:spPr>
          <a:xfrm>
            <a:off x="2346764" y="854498"/>
            <a:ext cx="6278425" cy="830997"/>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Friendship online? Initial considerations</a:t>
            </a:r>
          </a:p>
          <a:p>
            <a:r>
              <a:rPr lang="en-US" sz="2000" dirty="0">
                <a:solidFill>
                  <a:schemeClr val="accent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Privacy Paradox &amp; social media </a:t>
            </a:r>
            <a:endParaRPr lang="en-US" sz="2000" dirty="0">
              <a:solidFill>
                <a:schemeClr val="accent2">
                  <a:lumMod val="75000"/>
                </a:schemeClr>
              </a:solidFill>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extLst>
      <p:ext uri="{BB962C8B-B14F-4D97-AF65-F5344CB8AC3E}">
        <p14:creationId xmlns:p14="http://schemas.microsoft.com/office/powerpoint/2010/main" val="1584672584"/>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33525" y="1440294"/>
            <a:ext cx="8582025" cy="3673763"/>
          </a:xfrm>
          <a:prstGeom prst="rect">
            <a:avLst/>
          </a:prstGeom>
          <a:noFill/>
        </p:spPr>
        <p:txBody>
          <a:bodyPr wrap="square" rtlCol="0">
            <a:spAutoFit/>
          </a:bodyPr>
          <a:lstStyle/>
          <a:p>
            <a:pPr algn="just">
              <a:lnSpc>
                <a:spcPct val="200000"/>
              </a:lnSpc>
            </a:pP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Results indicate that if users of these networks pay attention to privacy settings and the type of information shared </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adhere to universal, fundamental, moral values such as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mutual respect </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kindness</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many privacy and unethical issues can be avoided</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8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65929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47362" y="1116463"/>
            <a:ext cx="8613149" cy="4431085"/>
          </a:xfrm>
          <a:prstGeom prst="rect">
            <a:avLst/>
          </a:prstGeom>
          <a:noFill/>
        </p:spPr>
        <p:txBody>
          <a:bodyPr wrap="square" rtlCol="0">
            <a:spAutoFit/>
          </a:bodyPr>
          <a:lstStyle/>
          <a:p>
            <a:pPr algn="just">
              <a:lnSpc>
                <a:spcPct val="200000"/>
              </a:lnSpc>
            </a:pP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unethical use of social media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has resulted in the breach of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individual privacy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impacts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both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physical</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security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Reports in 2019, reveal that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persons between the ages 8 and 11 years spend an average 13.5 hours weekly online and 18% of this age group are actively engaged on social media</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Those between ages 12 and 15 spend on average 20.5 hours online and 69% of this group are active social media users.</a:t>
            </a:r>
            <a:endParaRPr lang="en-US"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27352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3EE7F-22FB-C003-10A9-F71C034B5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C8C73-3040-E0EB-59DE-A3517CB9B6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1F1B68-BD92-6CC3-D569-1F8BC97A14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698561E-7A09-CC1E-86D7-47E93456F2DD}"/>
              </a:ext>
            </a:extLst>
          </p:cNvPr>
          <p:cNvSpPr txBox="1"/>
          <p:nvPr/>
        </p:nvSpPr>
        <p:spPr>
          <a:xfrm>
            <a:off x="4276726" y="1724597"/>
            <a:ext cx="6867524" cy="4052456"/>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While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children</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teenagers</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represent the largest Internet user groups, for the most part </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they do not know how to protect their personal information on the Web and are the most vulnerable to cyber-crimes related to breaches of information privacy</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72EE1479-C1C8-0C63-3642-0904C633F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0C9AD35-C64E-B0F4-F69E-BDCD91D01B74}"/>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6</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97C01AEA-A5A7-482C-8CBA-B535B2F43760}"/>
              </a:ext>
            </a:extLst>
          </p:cNvPr>
          <p:cNvSpPr txBox="1"/>
          <p:nvPr/>
        </p:nvSpPr>
        <p:spPr>
          <a:xfrm>
            <a:off x="2346764" y="854498"/>
            <a:ext cx="6278425" cy="830997"/>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Friendship online? Initial considerations</a:t>
            </a:r>
          </a:p>
          <a:p>
            <a:r>
              <a:rPr lang="en-US" sz="2000" dirty="0">
                <a:solidFill>
                  <a:schemeClr val="accent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Privacy Paradox &amp; social media </a:t>
            </a:r>
            <a:endParaRPr lang="en-US" sz="2000" dirty="0">
              <a:solidFill>
                <a:schemeClr val="accent2">
                  <a:lumMod val="75000"/>
                </a:schemeClr>
              </a:solidFill>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1026" name="Picture 2" descr="Negative Effects of Social Media">
            <a:extLst>
              <a:ext uri="{FF2B5EF4-FFF2-40B4-BE49-F238E27FC236}">
                <a16:creationId xmlns:a16="http://schemas.microsoft.com/office/drawing/2014/main" id="{FCBE1031-501F-468F-BCFD-990AB70597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0794" y="2669562"/>
            <a:ext cx="2552419" cy="23988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4025151"/>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2D7C1-24A9-40AD-137A-D127B7E128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69AAA80-2F18-4018-27FF-A10100D0ED9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C1B5BA6-A998-D9D0-5379-4B3F6CD9D5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719943D-0CF3-4804-DF4B-73E243C07D7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1E3F80E-9FAC-81EB-BEE0-3181F9CC8659}"/>
              </a:ext>
            </a:extLst>
          </p:cNvPr>
          <p:cNvSpPr txBox="1"/>
          <p:nvPr/>
        </p:nvSpPr>
        <p:spPr>
          <a:xfrm>
            <a:off x="1333001" y="1422048"/>
            <a:ext cx="6172699" cy="3815532"/>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today’s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IT-configured society </a:t>
            </a:r>
            <a:r>
              <a:rPr lang="en-GB" sz="2400"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Data</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one of -if not the most-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valuable asset for most businesses/organizations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Organizations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governments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collect information via several means including invisible data gathering, marketing platforms and search engines such as Google.</a:t>
            </a:r>
            <a:endParaRPr lang="en-US" sz="16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a:extLst>
              <a:ext uri="{FF2B5EF4-FFF2-40B4-BE49-F238E27FC236}">
                <a16:creationId xmlns:a16="http://schemas.microsoft.com/office/drawing/2014/main" id="{8641D6BA-D937-6F55-D88B-59138F228F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descr="How smarter data analysis can transform financial planning">
            <a:extLst>
              <a:ext uri="{FF2B5EF4-FFF2-40B4-BE49-F238E27FC236}">
                <a16:creationId xmlns:a16="http://schemas.microsoft.com/office/drawing/2014/main" id="{E3877775-E0E3-4556-A97F-FCD7BB380AD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72399" y="2447925"/>
            <a:ext cx="2432805" cy="220160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027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3EE7F-22FB-C003-10A9-F71C034B5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C8C73-3040-E0EB-59DE-A3517CB9B6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1F1B68-BD92-6CC3-D569-1F8BC97A14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698561E-7A09-CC1E-86D7-47E93456F2DD}"/>
              </a:ext>
            </a:extLst>
          </p:cNvPr>
          <p:cNvSpPr txBox="1"/>
          <p:nvPr/>
        </p:nvSpPr>
        <p:spPr>
          <a:xfrm>
            <a:off x="942307" y="2178755"/>
            <a:ext cx="10059067" cy="3446200"/>
          </a:xfrm>
          <a:prstGeom prst="rect">
            <a:avLst/>
          </a:prstGeom>
          <a:noFill/>
        </p:spPr>
        <p:txBody>
          <a:bodyPr wrap="square" rtlCol="0">
            <a:spAutoFit/>
          </a:bodyPr>
          <a:lstStyle/>
          <a:p>
            <a:pPr algn="just">
              <a:lnSpc>
                <a:spcPct val="200000"/>
              </a:lnSpc>
            </a:pP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can be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attained</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several source</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 which can be fused using technology to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develop</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complete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profiles</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individuals</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information on social media is very accessible and can be of great value to individuals and organizations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reasons such as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marketing</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etc.; hence, data is retained by most companies for future use.</a:t>
            </a:r>
            <a:endPar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72EE1479-C1C8-0C63-3642-0904C633F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0C9AD35-C64E-B0F4-F69E-BDCD91D01B74}"/>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6</a:t>
            </a:r>
            <a:endParaRPr lang="en-US" sz="1800" b="1"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123228D3-F779-43EE-8DC5-AEECB9DF6FEA}"/>
              </a:ext>
            </a:extLst>
          </p:cNvPr>
          <p:cNvSpPr txBox="1"/>
          <p:nvPr/>
        </p:nvSpPr>
        <p:spPr>
          <a:xfrm>
            <a:off x="2346765" y="854498"/>
            <a:ext cx="6278425" cy="830997"/>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Friendship online? Initial considerations</a:t>
            </a:r>
          </a:p>
          <a:p>
            <a:r>
              <a:rPr lang="en-US" sz="2000" dirty="0">
                <a:solidFill>
                  <a:schemeClr val="accent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Privacy Paradox &amp; social media </a:t>
            </a:r>
            <a:endParaRPr lang="en-US" sz="2000" dirty="0">
              <a:solidFill>
                <a:schemeClr val="accent2">
                  <a:lumMod val="75000"/>
                </a:schemeClr>
              </a:solidFill>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extLst>
      <p:ext uri="{BB962C8B-B14F-4D97-AF65-F5344CB8AC3E}">
        <p14:creationId xmlns:p14="http://schemas.microsoft.com/office/powerpoint/2010/main" val="1036739446"/>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676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39289" y="2146510"/>
            <a:ext cx="10168702" cy="3692421"/>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values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intended to be guiding principles that if followed, could yield harmonious results and relationships. They seek to give answers to questions such as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How should I be living?</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How do I achieve the things that are deemed important such as knowledge and happiness or the acquisition of attractive things?” If one chooses happiness, the next question that needs to be answered is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Whose happiness should it be; my own happiness or the happiness of others?</a:t>
            </a:r>
            <a:endParaRPr lang="en-US" sz="1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24391DB-3190-5F6C-283C-A1806AE6645F}"/>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6</a:t>
            </a:r>
            <a:endParaRPr lang="en-US" sz="18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E9C953EB-45BA-4B21-B21A-CDFCC687B222}"/>
              </a:ext>
            </a:extLst>
          </p:cNvPr>
          <p:cNvSpPr txBox="1"/>
          <p:nvPr/>
        </p:nvSpPr>
        <p:spPr>
          <a:xfrm>
            <a:off x="2346765" y="854498"/>
            <a:ext cx="6278425" cy="830997"/>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Friendship online? Initial considerations</a:t>
            </a:r>
          </a:p>
          <a:p>
            <a:r>
              <a:rPr lang="en-US" sz="2000" dirty="0">
                <a:solidFill>
                  <a:schemeClr val="accent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Ethics and social media</a:t>
            </a:r>
          </a:p>
        </p:txBody>
      </p:sp>
    </p:spTree>
    <p:extLst>
      <p:ext uri="{BB962C8B-B14F-4D97-AF65-F5344CB8AC3E}">
        <p14:creationId xmlns:p14="http://schemas.microsoft.com/office/powerpoint/2010/main" val="54235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A1973-627B-175C-B6BF-8AF429F2F0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672558-5997-464D-21BA-EC3FF3817F2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98A7AE4-694C-C7DC-137C-8FEDDCE563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F5239E5-BA1A-EB4F-7300-77E5D0B8645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0838440-4E25-AE4F-A866-4819C32D6F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2C27E110-6829-4F38-9E9E-5B3BAE7C100E}"/>
              </a:ext>
            </a:extLst>
          </p:cNvPr>
          <p:cNvSpPr txBox="1"/>
          <p:nvPr/>
        </p:nvSpPr>
        <p:spPr>
          <a:xfrm>
            <a:off x="1492071" y="1735188"/>
            <a:ext cx="8652054" cy="3375348"/>
          </a:xfrm>
          <a:prstGeom prst="rect">
            <a:avLst/>
          </a:prstGeom>
          <a:noFill/>
        </p:spPr>
        <p:txBody>
          <a:bodyPr wrap="square" rtlCol="0">
            <a:spAutoFit/>
          </a:bodyPr>
          <a:lstStyle/>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the domain of social media, some of the </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questions that must be contemplated and ultimately answered are</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Can this post be regarded as oversharing?</a:t>
            </a:r>
          </a:p>
          <a:p>
            <a:pPr algn="just">
              <a:lnSpc>
                <a:spcPct val="200000"/>
              </a:lnSpc>
            </a:pP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Has the information in this post been distorted in anyway?</a:t>
            </a:r>
          </a:p>
          <a:p>
            <a:pPr algn="just">
              <a:lnSpc>
                <a:spcPct val="200000"/>
              </a:lnSpc>
            </a:pP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What impact will this post have on others?</a:t>
            </a:r>
          </a:p>
        </p:txBody>
      </p:sp>
    </p:spTree>
    <p:extLst>
      <p:ext uri="{BB962C8B-B14F-4D97-AF65-F5344CB8AC3E}">
        <p14:creationId xmlns:p14="http://schemas.microsoft.com/office/powerpoint/2010/main" val="218585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3EE7F-22FB-C003-10A9-F71C034B5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C8C73-3040-E0EB-59DE-A3517CB9B6E4}"/>
              </a:ext>
            </a:extLst>
          </p:cNvPr>
          <p:cNvSpPr/>
          <p:nvPr/>
        </p:nvSpPr>
        <p:spPr>
          <a:xfrm>
            <a:off x="617280" y="1685494"/>
            <a:ext cx="10812720" cy="46200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1F1B68-BD92-6CC3-D569-1F8BC97A14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698561E-7A09-CC1E-86D7-47E93456F2DD}"/>
              </a:ext>
            </a:extLst>
          </p:cNvPr>
          <p:cNvSpPr txBox="1"/>
          <p:nvPr/>
        </p:nvSpPr>
        <p:spPr>
          <a:xfrm>
            <a:off x="942308" y="1874527"/>
            <a:ext cx="7182518" cy="4307974"/>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previously mentioned, users within the ages 8–15 represent one of the largest social media user groups.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young persons within the 8–15 age range are still learning how to interact with the people around them and are deciding on the moral values that they will embrace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These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values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will help to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dictate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how they will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interact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world around them</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72EE1479-C1C8-0C63-3642-0904C633F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0C9AD35-C64E-B0F4-F69E-BDCD91D01B74}"/>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6</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EC0EFD50-EE31-4E14-9F3B-CB34A37C0609}"/>
              </a:ext>
            </a:extLst>
          </p:cNvPr>
          <p:cNvSpPr txBox="1"/>
          <p:nvPr/>
        </p:nvSpPr>
        <p:spPr>
          <a:xfrm>
            <a:off x="2343151" y="857250"/>
            <a:ext cx="6282040" cy="830997"/>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Friendship online? Initial considerations</a:t>
            </a:r>
          </a:p>
          <a:p>
            <a:r>
              <a:rPr lang="en-US" sz="2000" dirty="0">
                <a:solidFill>
                  <a:schemeClr val="accent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Ethics and social media</a:t>
            </a:r>
          </a:p>
        </p:txBody>
      </p:sp>
      <p:pic>
        <p:nvPicPr>
          <p:cNvPr id="3074" name="Picture 2" descr="Social media being used by growing number of children under 11 ...">
            <a:extLst>
              <a:ext uri="{FF2B5EF4-FFF2-40B4-BE49-F238E27FC236}">
                <a16:creationId xmlns:a16="http://schemas.microsoft.com/office/drawing/2014/main" id="{E40E489E-B1E2-4B33-9B8C-996EF6414DE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2229" y="2880020"/>
            <a:ext cx="2706688" cy="23622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2310279"/>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A1973-627B-175C-B6BF-8AF429F2F0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672558-5997-464D-21BA-EC3FF3817F2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98A7AE4-694C-C7DC-137C-8FEDDCE563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F5239E5-BA1A-EB4F-7300-77E5D0B8645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0838440-4E25-AE4F-A866-4819C32D6F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556F71F2-8483-5A62-8234-877A906BD709}"/>
              </a:ext>
            </a:extLst>
          </p:cNvPr>
          <p:cNvSpPr txBox="1"/>
          <p:nvPr/>
        </p:nvSpPr>
        <p:spPr>
          <a:xfrm>
            <a:off x="1524000" y="1573766"/>
            <a:ext cx="8715375" cy="3569310"/>
          </a:xfrm>
          <a:prstGeom prst="rect">
            <a:avLst/>
          </a:prstGeom>
          <a:noFill/>
        </p:spPr>
        <p:txBody>
          <a:bodyPr wrap="square">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values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guide our interactions are usually formulated from some moral principle taught to us by someone or a group of individuals including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parents</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guardians</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religious groups</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teachers.</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just to name a few. Many of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Gen Y’s</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Digital Babies</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are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newbies</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yet are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required to determine for themselves the level of responsibility they will display when using the varying social media platforms.</a:t>
            </a:r>
            <a:endParaRPr lang="en-US" sz="14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Tree>
    <p:extLst>
      <p:ext uri="{BB962C8B-B14F-4D97-AF65-F5344CB8AC3E}">
        <p14:creationId xmlns:p14="http://schemas.microsoft.com/office/powerpoint/2010/main" val="3196738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3EE7F-22FB-C003-10A9-F71C034B5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C8C73-3040-E0EB-59DE-A3517CB9B6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1F1B68-BD92-6CC3-D569-1F8BC97A14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698561E-7A09-CC1E-86D7-47E93456F2DD}"/>
              </a:ext>
            </a:extLst>
          </p:cNvPr>
          <p:cNvSpPr txBox="1"/>
          <p:nvPr/>
        </p:nvSpPr>
        <p:spPr>
          <a:xfrm>
            <a:off x="942307" y="1931677"/>
            <a:ext cx="10059068" cy="4052456"/>
          </a:xfrm>
          <a:prstGeom prst="rect">
            <a:avLst/>
          </a:prstGeom>
          <a:noFill/>
        </p:spPr>
        <p:txBody>
          <a:bodyPr wrap="square" rtlCol="0">
            <a:spAutoFit/>
          </a:bodyPr>
          <a:lstStyle/>
          <a:p>
            <a:pPr algn="just">
              <a:lnSpc>
                <a:spcPct val="200000"/>
              </a:lnSpc>
            </a:pP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includes considering the impact a post will have on their lives and/or the lives of other persons</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They must also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understand</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when</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they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join</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media </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network, they are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joining</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community</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which </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certain </a:t>
            </a:r>
            <a:r>
              <a:rPr lang="en-GB" sz="2200"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behavior</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must be exhibited</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Such responsibility requires a much greater level of maturity than can be expected from them at that age.</a:t>
            </a:r>
            <a:endParaRPr lang="en-US" sz="22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72EE1479-C1C8-0C63-3642-0904C633F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0C9AD35-C64E-B0F4-F69E-BDCD91D01B74}"/>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6</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D935588D-0035-45A8-901A-1854AB2C448B}"/>
              </a:ext>
            </a:extLst>
          </p:cNvPr>
          <p:cNvSpPr txBox="1"/>
          <p:nvPr/>
        </p:nvSpPr>
        <p:spPr>
          <a:xfrm>
            <a:off x="2343151" y="857250"/>
            <a:ext cx="6282040" cy="830997"/>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Friendship online? Initial considerations</a:t>
            </a:r>
          </a:p>
          <a:p>
            <a:r>
              <a:rPr lang="en-US" sz="2000" dirty="0">
                <a:solidFill>
                  <a:schemeClr val="accent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Ethics and social media</a:t>
            </a:r>
          </a:p>
        </p:txBody>
      </p:sp>
    </p:spTree>
    <p:extLst>
      <p:ext uri="{BB962C8B-B14F-4D97-AF65-F5344CB8AC3E}">
        <p14:creationId xmlns:p14="http://schemas.microsoft.com/office/powerpoint/2010/main" val="113122907"/>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38275" y="1524410"/>
            <a:ext cx="8781409"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 is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common</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individuals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post even the smallest details of their lives from the moment they wake up to when they go to bed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They will openly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share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their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location</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what they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eat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every meal or details about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activities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typically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considered private and personal</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They will also share likes and dislikes, thoughts and emotional states and for the most part this has become an accepted norm.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52565313"/>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676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7083" y="2168228"/>
            <a:ext cx="9925717" cy="3692421"/>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this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openness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sharing</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risks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challenges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arise that are often not considered but can have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serious impacts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speed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scale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with which social media creates information and makes it available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—almost instantaneously—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a</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scale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added to the fact that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once something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posted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really no way of truly removing it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should prompt individuals to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think of the possible impact a post can have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24391DB-3190-5F6C-283C-A1806AE6645F}"/>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6</a:t>
            </a:r>
            <a:endParaRPr lang="en-US" sz="18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23A75D6E-F0CC-4AB3-AAA4-61D479C7F37C}"/>
              </a:ext>
            </a:extLst>
          </p:cNvPr>
          <p:cNvSpPr txBox="1"/>
          <p:nvPr/>
        </p:nvSpPr>
        <p:spPr>
          <a:xfrm>
            <a:off x="2400301" y="857250"/>
            <a:ext cx="6282040" cy="830997"/>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Friendship online? Initial considerations</a:t>
            </a:r>
          </a:p>
          <a:p>
            <a:r>
              <a:rPr lang="en-US" sz="2000" dirty="0">
                <a:solidFill>
                  <a:schemeClr val="accent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Ethics and social media</a:t>
            </a:r>
          </a:p>
        </p:txBody>
      </p:sp>
    </p:spTree>
    <p:extLst>
      <p:ext uri="{BB962C8B-B14F-4D97-AF65-F5344CB8AC3E}">
        <p14:creationId xmlns:p14="http://schemas.microsoft.com/office/powerpoint/2010/main" val="624478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732CA-6D46-FA0B-1AE4-D6307003F5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2F9D3B-65C8-A8DF-CA1E-91BB13AF80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D1B645E-7F72-0050-2EB7-1309E898E64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D6A1126-EFE3-1A2A-ED88-59F22F1D8902}"/>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08261FC-FE1B-3B18-0109-CFAC86895DC0}"/>
              </a:ext>
            </a:extLst>
          </p:cNvPr>
          <p:cNvSpPr txBox="1"/>
          <p:nvPr/>
        </p:nvSpPr>
        <p:spPr>
          <a:xfrm>
            <a:off x="4181475" y="1535841"/>
            <a:ext cx="6184516" cy="3673763"/>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Unfortunately, more often than not, posts are made without any thought of the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far-reaching impact</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they can have </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the lives of the person posting or others that may be implicated by the post</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a:extLst>
              <a:ext uri="{FF2B5EF4-FFF2-40B4-BE49-F238E27FC236}">
                <a16:creationId xmlns:a16="http://schemas.microsoft.com/office/drawing/2014/main" id="{42F0E4EF-4FA0-4669-771E-E27E8D000B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descr="For the most vulnerable children and teenagers, social media is ...">
            <a:extLst>
              <a:ext uri="{FF2B5EF4-FFF2-40B4-BE49-F238E27FC236}">
                <a16:creationId xmlns:a16="http://schemas.microsoft.com/office/drawing/2014/main" id="{74BFA65E-AB3F-4653-B520-B9F93FD4086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30541" y="2352675"/>
            <a:ext cx="2486524" cy="211542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8361319"/>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4AD2F-DE92-0651-2385-FE0F43B348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4D2411-655D-321B-ACC0-2ECD1C4D58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3FFFB69-A4CA-1D48-34BA-7D1FE937A6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7CFA09A9-4CFC-31C0-05D1-D8272CDB3A0B}"/>
              </a:ext>
            </a:extLst>
          </p:cNvPr>
          <p:cNvSpPr txBox="1"/>
          <p:nvPr/>
        </p:nvSpPr>
        <p:spPr>
          <a:xfrm>
            <a:off x="942308" y="2149593"/>
            <a:ext cx="10125742" cy="3375348"/>
          </a:xfrm>
          <a:prstGeom prst="rect">
            <a:avLst/>
          </a:prstGeom>
          <a:noFill/>
        </p:spPr>
        <p:txBody>
          <a:bodyPr wrap="square" rtlCol="0">
            <a:spAutoFit/>
          </a:bodyPr>
          <a:lstStyle/>
          <a:p>
            <a:pPr algn="just">
              <a:lnSpc>
                <a:spcPct val="200000"/>
              </a:lnSpc>
            </a:pP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use of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modern-day technology </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has brought several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benefits</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media is no different and chief amongst its benefit is the ability to stay connected easily and quickly as well as build relationships with people with similar interests</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with all technology, there are several challenges that can make the use of social media off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putting</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unpleasant</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F177D05A-D3EB-A891-327E-84B6ADCB79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A9ADE130-0AB1-C24F-ED36-D9349173D0AE}"/>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6</a:t>
            </a:r>
            <a:endParaRPr lang="en-US" sz="18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37066C6-B357-4C6B-9A86-503348B55C1F}"/>
              </a:ext>
            </a:extLst>
          </p:cNvPr>
          <p:cNvSpPr txBox="1"/>
          <p:nvPr/>
        </p:nvSpPr>
        <p:spPr>
          <a:xfrm>
            <a:off x="2400301" y="857250"/>
            <a:ext cx="6282040" cy="830997"/>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Friendship online? Initial considerations</a:t>
            </a:r>
          </a:p>
          <a:p>
            <a:r>
              <a:rPr lang="en-US" sz="2000" dirty="0">
                <a:solidFill>
                  <a:schemeClr val="accent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Ethical challenges with social media use</a:t>
            </a:r>
          </a:p>
        </p:txBody>
      </p:sp>
    </p:spTree>
    <p:extLst>
      <p:ext uri="{BB962C8B-B14F-4D97-AF65-F5344CB8AC3E}">
        <p14:creationId xmlns:p14="http://schemas.microsoft.com/office/powerpoint/2010/main" val="3417038398"/>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32500" y="1285192"/>
            <a:ext cx="5563625" cy="4061753"/>
          </a:xfrm>
          <a:prstGeom prst="rect">
            <a:avLst/>
          </a:prstGeom>
          <a:noFill/>
        </p:spPr>
        <p:txBody>
          <a:bodyPr wrap="square" rtlCol="0">
            <a:spAutoFit/>
          </a:bodyPr>
          <a:lstStyle/>
          <a:p>
            <a:pPr algn="just">
              <a:lnSpc>
                <a:spcPct val="200000"/>
              </a:lnSpc>
            </a:pPr>
            <a:r>
              <a:rPr lang="en-GB" sz="24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Some of these challenges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appear</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be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minor</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they can have </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far reaching effects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into the lives of the users of social media, and it is therefore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advised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care be taken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minimize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challenges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associated with the use of social media.</a:t>
            </a:r>
            <a:endParaRPr lang="en-US"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descr="The Big Read: Teenagers hooked on social media — what's the cost ...">
            <a:extLst>
              <a:ext uri="{FF2B5EF4-FFF2-40B4-BE49-F238E27FC236}">
                <a16:creationId xmlns:a16="http://schemas.microsoft.com/office/drawing/2014/main" id="{B0AB534A-D619-440D-A33F-D4B289F1F50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67600" y="2472935"/>
            <a:ext cx="2654262" cy="207919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341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52525" y="1897181"/>
            <a:ext cx="9829800" cy="3816429"/>
          </a:xfrm>
          <a:prstGeom prst="rect">
            <a:avLst/>
          </a:prstGeom>
          <a:noFill/>
        </p:spPr>
        <p:txBody>
          <a:bodyPr wrap="square" rtlCol="0">
            <a:spAutoFit/>
          </a:bodyPr>
          <a:lstStyle/>
          <a:p>
            <a:pPr algn="just">
              <a:lnSpc>
                <a:spcPct val="200000"/>
              </a:lnSpc>
            </a:pP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4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major challenge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with the use of social media is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Oversharing</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because when persons share on social media, they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tend to share as much as is possible which is often times too much</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When persons are out and about doing exciting things, it is natural to want to share this with the world as many users will post a few times a day when they head to lunch, visit a museum, go out to dinner or other places of interest.</a:t>
            </a:r>
            <a:endParaRPr lang="en-US" sz="2200" dirty="0">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5A9114BA-28E0-2210-73EF-7EE18EEC10A8}"/>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6</a:t>
            </a:r>
            <a:endParaRPr lang="en-US" sz="18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142066F-77FB-4744-9714-AA10703657F6}"/>
              </a:ext>
            </a:extLst>
          </p:cNvPr>
          <p:cNvSpPr txBox="1"/>
          <p:nvPr/>
        </p:nvSpPr>
        <p:spPr>
          <a:xfrm>
            <a:off x="2400301" y="857250"/>
            <a:ext cx="6282040" cy="830997"/>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Friendship online? Initial considerations</a:t>
            </a:r>
          </a:p>
          <a:p>
            <a:r>
              <a:rPr lang="en-US" sz="2000" dirty="0">
                <a:solidFill>
                  <a:schemeClr val="accent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Ethical challenges with social media use</a:t>
            </a:r>
          </a:p>
        </p:txBody>
      </p:sp>
    </p:spTree>
    <p:extLst>
      <p:ext uri="{BB962C8B-B14F-4D97-AF65-F5344CB8AC3E}">
        <p14:creationId xmlns:p14="http://schemas.microsoft.com/office/powerpoint/2010/main" val="1826110906"/>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43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65188" y="1571908"/>
            <a:ext cx="5516662" cy="3692421"/>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While this all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seems relatively harmless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using location-based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services which pinpoint users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surprising</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accuracy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in real time,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users place themselves in danger of laying out a pattern of movement that can be easily traced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descr="Limiting social media improves body image for teens and young ...">
            <a:extLst>
              <a:ext uri="{FF2B5EF4-FFF2-40B4-BE49-F238E27FC236}">
                <a16:creationId xmlns:a16="http://schemas.microsoft.com/office/drawing/2014/main" id="{780D8900-9288-4EFC-BF2B-7931355B455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87279" y="2457450"/>
            <a:ext cx="2476500" cy="219619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2650320"/>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86225-B735-4428-CF1E-64F4CB177F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64E880-EEA7-E66C-2BA4-2E3D9ACFF35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DB7DF6E-801C-CFA9-FCDE-9ACCD59EA3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D4A06513-59CB-A845-D093-D8697EC7C038}"/>
              </a:ext>
            </a:extLst>
          </p:cNvPr>
          <p:cNvSpPr txBox="1"/>
          <p:nvPr/>
        </p:nvSpPr>
        <p:spPr>
          <a:xfrm>
            <a:off x="1047749" y="1973541"/>
            <a:ext cx="5981701" cy="3692421"/>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While this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seems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like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security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issue it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stems from an ethical dilemma</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Am I sharing too much?</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Oversharing can also lead to damage of user’s reputation especially if the intent is to leverage the platform for business. </a:t>
            </a:r>
            <a:endPar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CFC03170-D98F-DFB8-BE30-624B190CFE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67A697B0-3F7C-B5F2-8F1B-3AFD0E43F2A2}"/>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6</a:t>
            </a:r>
            <a:endParaRPr lang="en-US" sz="18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EE5FA170-D8FB-46B3-81C8-7E92074DD04A}"/>
              </a:ext>
            </a:extLst>
          </p:cNvPr>
          <p:cNvSpPr txBox="1"/>
          <p:nvPr/>
        </p:nvSpPr>
        <p:spPr>
          <a:xfrm>
            <a:off x="2400301" y="857250"/>
            <a:ext cx="6282040" cy="830997"/>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Friendship online? Initial considerations</a:t>
            </a:r>
          </a:p>
          <a:p>
            <a:r>
              <a:rPr lang="en-US" sz="2000" dirty="0">
                <a:solidFill>
                  <a:schemeClr val="accent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Ethical challenges with social media use</a:t>
            </a:r>
          </a:p>
        </p:txBody>
      </p:sp>
      <p:pic>
        <p:nvPicPr>
          <p:cNvPr id="7170" name="Picture 2" descr="The Politics of Oversharing on Social Media - ChatterBlast">
            <a:extLst>
              <a:ext uri="{FF2B5EF4-FFF2-40B4-BE49-F238E27FC236}">
                <a16:creationId xmlns:a16="http://schemas.microsoft.com/office/drawing/2014/main" id="{61F0BB13-B421-4A1A-A525-25170295715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58100" y="2643736"/>
            <a:ext cx="3162300" cy="254476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468997"/>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810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2899" y="1441619"/>
            <a:ext cx="5991225" cy="4307974"/>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Another</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challenge users of social media</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often encounter is that they have no way of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authenticating content before sharing</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becomes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problematic</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when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content paints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people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establishments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negatively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Often times content is shared with them by friends, family and colleagues. </a:t>
            </a:r>
            <a:endPar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902295C6-AA70-4C47-8FBA-41CF8C5750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76746" y="2562225"/>
            <a:ext cx="2455763" cy="231867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63090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5322" y="2049100"/>
            <a:ext cx="9957478"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unauthenticated content is then reshared without any thought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sometimes this content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have been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maliciously altered so the user unknowingly participates in maligning others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Even if the content is not altered the fact that the content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paints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someone or something in a bad light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send off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warning bells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to whether or not it is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right to share the content which is the underlying principle of ethical </a:t>
            </a:r>
            <a:r>
              <a:rPr lang="en-GB" sz="2000"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behavior</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F11C577-AC70-4540-34D3-24C9A295110D}"/>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6</a:t>
            </a:r>
            <a:endParaRPr lang="en-US" sz="1800" b="1"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AD6AED96-7C18-4E4A-8AA9-58EFDF10FD24}"/>
              </a:ext>
            </a:extLst>
          </p:cNvPr>
          <p:cNvSpPr txBox="1"/>
          <p:nvPr/>
        </p:nvSpPr>
        <p:spPr>
          <a:xfrm>
            <a:off x="2400301" y="857250"/>
            <a:ext cx="6282040" cy="830997"/>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Friendship online? Initial considerations</a:t>
            </a:r>
          </a:p>
          <a:p>
            <a:r>
              <a:rPr lang="en-US" sz="2000" dirty="0">
                <a:solidFill>
                  <a:schemeClr val="accent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Ethical challenges with social media use</a:t>
            </a:r>
          </a:p>
        </p:txBody>
      </p:sp>
    </p:spTree>
    <p:extLst>
      <p:ext uri="{BB962C8B-B14F-4D97-AF65-F5344CB8AC3E}">
        <p14:creationId xmlns:p14="http://schemas.microsoft.com/office/powerpoint/2010/main" val="322546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96015-D628-D90C-80C4-3F451766A54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51207E-BB73-6A06-FCD1-F7EC6F5C78D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56FC281-D278-88A8-278D-2817D421321F}"/>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D16FCFF-AAB2-23F9-7D55-13443964F857}"/>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665E88C-2EBD-7B35-DECF-107FEADF015F}"/>
              </a:ext>
            </a:extLst>
          </p:cNvPr>
          <p:cNvSpPr txBox="1"/>
          <p:nvPr/>
        </p:nvSpPr>
        <p:spPr>
          <a:xfrm>
            <a:off x="1443862" y="1435705"/>
            <a:ext cx="8820150" cy="4307974"/>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Online, the multiplicity of sources involved in the dissemination of contents, their possible anonymity, the absence of standards for information quality, the ease in manipulating and altering the information, the lack of clarity of the context, and the presence of many potential targets of credibility evaluation (i.e., the content, the source, and the medium), make urgent the need of developing systems for helping users in automatically assess credibility of information and information sources.</a:t>
            </a:r>
            <a:endPar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a:extLst>
              <a:ext uri="{FF2B5EF4-FFF2-40B4-BE49-F238E27FC236}">
                <a16:creationId xmlns:a16="http://schemas.microsoft.com/office/drawing/2014/main" id="{A75B854B-D13B-368D-3195-93F1224B17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24660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13644" y="2023945"/>
            <a:ext cx="6439681"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Since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Web</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characterized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multiple social applications, which have been developed to address different aims and in different contexts,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solutions that have been proposed to address the credibility assessment issue in Social Media change depending on the considered scenario</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4E23B6C3-6D38-03D8-0C32-F9B89FF9928D}"/>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6</a:t>
            </a:r>
            <a:endParaRPr lang="en-US" sz="18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4E78C64-C24C-4A01-B661-0FBBA1BAEE16}"/>
              </a:ext>
            </a:extLst>
          </p:cNvPr>
          <p:cNvSpPr txBox="1"/>
          <p:nvPr/>
        </p:nvSpPr>
        <p:spPr>
          <a:xfrm>
            <a:off x="2400301" y="857250"/>
            <a:ext cx="6282040" cy="830997"/>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Friendship online? Initial considerations</a:t>
            </a:r>
          </a:p>
          <a:p>
            <a:r>
              <a:rPr lang="en-US" sz="2000" dirty="0">
                <a:solidFill>
                  <a:schemeClr val="accent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Ethical challenges with social media use</a:t>
            </a:r>
          </a:p>
        </p:txBody>
      </p:sp>
      <p:pic>
        <p:nvPicPr>
          <p:cNvPr id="8194" name="Picture 2" descr="Oversharing with ADHD: Learning to Drop the RSD Shame">
            <a:extLst>
              <a:ext uri="{FF2B5EF4-FFF2-40B4-BE49-F238E27FC236}">
                <a16:creationId xmlns:a16="http://schemas.microsoft.com/office/drawing/2014/main" id="{0D6E4071-455A-4DBE-B85A-47E7060CA58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91474" y="2714625"/>
            <a:ext cx="2871787" cy="257639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1786519"/>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9" y="500900"/>
            <a:ext cx="94134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22195" y="1309592"/>
            <a:ext cx="4869656" cy="584775"/>
          </a:xfrm>
          <a:prstGeom prst="rect">
            <a:avLst/>
          </a:prstGeom>
          <a:noFill/>
        </p:spPr>
        <p:txBody>
          <a:bodyPr wrap="square" rtlCol="0">
            <a:spAutoFit/>
          </a:bodyPr>
          <a:lstStyle/>
          <a:p>
            <a:r>
              <a:rPr lang="en-US" sz="32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Slow/Fair Technology</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DABC190-C99A-32FF-6220-7CCDCD41EA02}"/>
              </a:ext>
            </a:extLst>
          </p:cNvPr>
          <p:cNvSpPr txBox="1"/>
          <p:nvPr/>
        </p:nvSpPr>
        <p:spPr>
          <a:xfrm>
            <a:off x="5017763" y="1309592"/>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5</a:t>
            </a:r>
            <a:endParaRPr lang="en-US" sz="1800" b="1" dirty="0">
              <a:solidFill>
                <a:schemeClr val="bg1"/>
              </a:solidFill>
              <a:latin typeface="Alexandria" charset="0"/>
              <a:cs typeface="Alexandria" charset="0"/>
            </a:endParaRPr>
          </a:p>
        </p:txBody>
      </p:sp>
    </p:spTree>
    <p:extLst>
      <p:ext uri="{BB962C8B-B14F-4D97-AF65-F5344CB8AC3E}">
        <p14:creationId xmlns:p14="http://schemas.microsoft.com/office/powerpoint/2010/main" val="5264829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508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86133" y="1771891"/>
            <a:ext cx="9953059" cy="4440383"/>
          </a:xfrm>
          <a:prstGeom prst="rect">
            <a:avLst/>
          </a:prstGeom>
          <a:noFill/>
        </p:spPr>
        <p:txBody>
          <a:bodyPr wrap="square" rtlCol="0">
            <a:spAutoFit/>
          </a:bodyPr>
          <a:lstStyle/>
          <a:p>
            <a:pPr algn="just">
              <a:lnSpc>
                <a:spcPct val="200000"/>
              </a:lnSpc>
            </a:pP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Why do we need Slow/Fair Technology?</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Fairness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usual</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is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spread around equally despite a kinship to the notion of equity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is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 more lasting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than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physical</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beauty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it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cannot be defined out of context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you know it only when you see it, and by then it is often gone. </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Dynamic systems such as schoolyards, the Internet economy or human immunology are not conducive environments, and this means the technology sector has to work a little bit harder to do what is fair.</a:t>
            </a:r>
            <a:endPar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6B5679F-EFB8-BDA6-F241-2B62120412D3}"/>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6</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380E7B07-B65E-4EB5-AECD-8A9960F6F3A9}"/>
              </a:ext>
            </a:extLst>
          </p:cNvPr>
          <p:cNvSpPr txBox="1"/>
          <p:nvPr/>
        </p:nvSpPr>
        <p:spPr>
          <a:xfrm>
            <a:off x="2456000" y="1019069"/>
            <a:ext cx="43543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Slow/Fair Technology</a:t>
            </a:r>
          </a:p>
        </p:txBody>
      </p:sp>
    </p:spTree>
    <p:extLst>
      <p:ext uri="{BB962C8B-B14F-4D97-AF65-F5344CB8AC3E}">
        <p14:creationId xmlns:p14="http://schemas.microsoft.com/office/powerpoint/2010/main" val="3544253025"/>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6A5D3-F6D9-D54A-224D-64B4C2E738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783C750-CD57-323D-9CA2-435299B7B56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EE0AB3A-FA23-55B7-F903-6793D7CE7A95}"/>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11049FD-AE10-3B39-43D3-C3F8AEF8D373}"/>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BD2B736-CB45-8399-98DB-F08249406E42}"/>
              </a:ext>
            </a:extLst>
          </p:cNvPr>
          <p:cNvSpPr txBox="1"/>
          <p:nvPr/>
        </p:nvSpPr>
        <p:spPr>
          <a:xfrm>
            <a:off x="1400176" y="1637731"/>
            <a:ext cx="6153150" cy="3938642"/>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Add to that,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limits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human body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need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take into</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account human wellbeing</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limits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planet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stakeholders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interests in decision making, all suggest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a </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paradigm</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Slow Tech</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the design of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ICT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ICT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systems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a:extLst>
              <a:ext uri="{FF2B5EF4-FFF2-40B4-BE49-F238E27FC236}">
                <a16:creationId xmlns:a16="http://schemas.microsoft.com/office/drawing/2014/main" id="{E6ABD7B3-5A97-BBC1-8739-27C0D60435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218" name="Picture 2" descr="Technology Images – Browse 74,762,442 Stock Photos, Vectors, and Video |  Adobe Stock">
            <a:extLst>
              <a:ext uri="{FF2B5EF4-FFF2-40B4-BE49-F238E27FC236}">
                <a16:creationId xmlns:a16="http://schemas.microsoft.com/office/drawing/2014/main" id="{1BD7B8A3-4AAA-41BF-ACE9-5E6A0EA2D4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72425" y="2657475"/>
            <a:ext cx="2138363" cy="19240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4598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398AB-2B94-1D20-3BA2-2FB4C0294F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E2ED30-5DD3-85E2-9D19-C260CA307BD6}"/>
              </a:ext>
            </a:extLst>
          </p:cNvPr>
          <p:cNvSpPr/>
          <p:nvPr/>
        </p:nvSpPr>
        <p:spPr>
          <a:xfrm>
            <a:off x="617280" y="1685494"/>
            <a:ext cx="10812720" cy="46200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9560530-3E29-A568-0BC6-3D31D84193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76AD3472-4C1E-89F0-0C3A-454CBAE92F02}"/>
              </a:ext>
            </a:extLst>
          </p:cNvPr>
          <p:cNvSpPr txBox="1"/>
          <p:nvPr/>
        </p:nvSpPr>
        <p:spPr>
          <a:xfrm>
            <a:off x="1152808" y="1932478"/>
            <a:ext cx="9800942" cy="4052456"/>
          </a:xfrm>
          <a:prstGeom prst="rect">
            <a:avLst/>
          </a:prstGeom>
          <a:noFill/>
        </p:spPr>
        <p:txBody>
          <a:bodyPr wrap="square" rtlCol="0">
            <a:spAutoFit/>
          </a:bodyPr>
          <a:lstStyle/>
          <a:p>
            <a:pPr algn="just">
              <a:lnSpc>
                <a:spcPct val="200000"/>
              </a:lnSpc>
            </a:pP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Slow/Fair</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Tech</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should not be seen as technology that is slow</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 or message that enables people to reflect, stand back, and consider</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Thus, </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opportunity that it provides for human reflection and intervention and action</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means</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 has a growing importance in supporting this striving – or quest – for ethical ICT.</a:t>
            </a:r>
            <a:endParaRPr lang="en-US" sz="22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7843FDA8-CBA1-C38D-2709-FED5C3CFD2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16899D33-9249-5E4C-C67B-98AD56696A5F}"/>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6</a:t>
            </a:r>
            <a:endParaRPr lang="en-US" sz="1800" b="1"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7D711E9F-6FAD-4313-B7CD-6B4E97D7DB74}"/>
              </a:ext>
            </a:extLst>
          </p:cNvPr>
          <p:cNvSpPr txBox="1"/>
          <p:nvPr/>
        </p:nvSpPr>
        <p:spPr>
          <a:xfrm>
            <a:off x="2513150" y="1019069"/>
            <a:ext cx="43543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Slow/Fair Technology</a:t>
            </a:r>
          </a:p>
        </p:txBody>
      </p:sp>
    </p:spTree>
    <p:extLst>
      <p:ext uri="{BB962C8B-B14F-4D97-AF65-F5344CB8AC3E}">
        <p14:creationId xmlns:p14="http://schemas.microsoft.com/office/powerpoint/2010/main" val="3524483611"/>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8B4F2-E79B-1187-62A8-F8A7CBB78BB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CA632B-3668-7DF9-AC3D-87724ECDB7D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AF9A13F-92EE-423A-ECAF-8BBF4AF76F36}"/>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165E68B-B9DC-7D91-FA73-0FC8612F1EA7}"/>
              </a:ext>
            </a:extLst>
          </p:cNvPr>
          <p:cNvSpPr/>
          <p:nvPr/>
        </p:nvSpPr>
        <p:spPr>
          <a:xfrm>
            <a:off x="1181062" y="1285191"/>
            <a:ext cx="9345750" cy="4810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46BA5F9-2E3E-D6DF-2051-4C760CD48170}"/>
              </a:ext>
            </a:extLst>
          </p:cNvPr>
          <p:cNvSpPr txBox="1"/>
          <p:nvPr/>
        </p:nvSpPr>
        <p:spPr>
          <a:xfrm>
            <a:off x="1498657" y="1488215"/>
            <a:ext cx="8710560" cy="430906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err="1">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Fairphone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 a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Dutch electronics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manufacturer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social enterprise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2000" b="1" u="sng"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designs and produces smartphones with the goal of having a lower environmental footprint and better social impact than is common in the industry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particular,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company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accent2">
                    <a:lumMod val="75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Aims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minimize the use of conflict minerals in its devices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maintain fair </a:t>
            </a:r>
            <a:r>
              <a:rPr lang="en-GB" sz="2000" b="1" dirty="0" err="1">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labor</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conditions for its workforce and suppliers, and allow users to maintain their own devices.</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a:extLst>
              <a:ext uri="{FF2B5EF4-FFF2-40B4-BE49-F238E27FC236}">
                <a16:creationId xmlns:a16="http://schemas.microsoft.com/office/drawing/2014/main" id="{159BB0D0-AF5C-14D1-BC80-E63D4F23B3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4902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6B0D6-C6DB-3660-0DCB-D00EE42745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A33A02-A0A5-794E-A970-F8423F9BDD7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90887FB-2E66-6C2D-C676-9268888482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C32891A-E0E2-8E71-B764-9A2646DF5891}"/>
              </a:ext>
            </a:extLst>
          </p:cNvPr>
          <p:cNvSpPr txBox="1"/>
          <p:nvPr/>
        </p:nvSpPr>
        <p:spPr>
          <a:xfrm>
            <a:off x="942307" y="2049100"/>
            <a:ext cx="10020967" cy="3692421"/>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company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was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founded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2013</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 social enterprise with the support of the </a:t>
            </a:r>
            <a:r>
              <a:rPr lang="en-GB" sz="2000" dirty="0" err="1">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Waag</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Society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is based in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Amsterdam</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Netherlands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of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2022</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company's most recent model is the </a:t>
            </a:r>
            <a:r>
              <a:rPr lang="en-GB" sz="2000"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Fairphone</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4, a modular smartphone which supports 5G connectivity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has dual 48MP cameras with optical image stabilization, an IP54 rating and MIL810G drop test certification.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 is only sold in Europe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846E8558-7C10-74E4-377B-E09600913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52FF3592-55D3-E0D5-2709-3E337EB84E7D}"/>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6</a:t>
            </a:r>
            <a:endParaRPr lang="en-US" sz="1800" b="1"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626FC030-A4D8-4507-B195-4D69663E1DDA}"/>
              </a:ext>
            </a:extLst>
          </p:cNvPr>
          <p:cNvSpPr txBox="1"/>
          <p:nvPr/>
        </p:nvSpPr>
        <p:spPr>
          <a:xfrm>
            <a:off x="2513150" y="1019069"/>
            <a:ext cx="43543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Slow/Fair Technology</a:t>
            </a:r>
          </a:p>
        </p:txBody>
      </p:sp>
    </p:spTree>
    <p:extLst>
      <p:ext uri="{BB962C8B-B14F-4D97-AF65-F5344CB8AC3E}">
        <p14:creationId xmlns:p14="http://schemas.microsoft.com/office/powerpoint/2010/main" val="2633394226"/>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8094A-3211-6A78-0B39-9FF79223F0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D02BF2-12FA-97D4-74F1-F860F952DF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C3ED160-4283-2C3E-0F43-277EC84C14AE}"/>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CCDEF68-8E66-DF39-3490-E61725F38960}"/>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DC18236-A287-F375-E4BE-6DB3488E2DBF}"/>
              </a:ext>
            </a:extLst>
          </p:cNvPr>
          <p:cNvSpPr txBox="1"/>
          <p:nvPr/>
        </p:nvSpPr>
        <p:spPr>
          <a:xfrm>
            <a:off x="3990976" y="1537216"/>
            <a:ext cx="6271646" cy="4052456"/>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purpose</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modularity</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make the phone easily repairable and customisable by the user</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therefore longer-lasting</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According to the company</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increasing the lifespan </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phone by two years reduces CO₂ emissions by 30%</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a:extLst>
              <a:ext uri="{FF2B5EF4-FFF2-40B4-BE49-F238E27FC236}">
                <a16:creationId xmlns:a16="http://schemas.microsoft.com/office/drawing/2014/main" id="{CE3DD631-1717-D627-7B94-5D8B987FB5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42" name="Picture 2" descr="Profil pour Fairphone">
            <a:extLst>
              <a:ext uri="{FF2B5EF4-FFF2-40B4-BE49-F238E27FC236}">
                <a16:creationId xmlns:a16="http://schemas.microsoft.com/office/drawing/2014/main" id="{507DC70C-BC36-49BF-87F2-C96AE36A62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3661" y="2575179"/>
            <a:ext cx="2143125" cy="21431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5223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8D72D-9AB1-4573-24AF-B628884A62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E5BC6F-FD1F-0271-11A7-454AF6BCA26A}"/>
              </a:ext>
            </a:extLst>
          </p:cNvPr>
          <p:cNvSpPr/>
          <p:nvPr/>
        </p:nvSpPr>
        <p:spPr>
          <a:xfrm>
            <a:off x="617280" y="1685494"/>
            <a:ext cx="10812720" cy="4524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53AA8F6-55B0-20EE-EE1F-FCE7DF5825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8C0891A-1A34-A4BA-338A-CF519E24635A}"/>
              </a:ext>
            </a:extLst>
          </p:cNvPr>
          <p:cNvSpPr txBox="1"/>
          <p:nvPr/>
        </p:nvSpPr>
        <p:spPr>
          <a:xfrm>
            <a:off x="885158" y="1961929"/>
            <a:ext cx="6639592" cy="3692421"/>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Fairphone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accent2">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Environmentally Friendly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major improvement on its last handset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dirty="0" err="1">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Fairphone</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4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 solid all-round pick for a mid-range handset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is also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clear choice right now for anyone after a sustainable handset that will last through the falls, accidental drops and years of usage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293232F8-CC3E-8CFE-8754-099DBA9ED6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E0B97325-3CD3-DC3A-5424-45A4D50567EA}"/>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6</a:t>
            </a:r>
            <a:endParaRPr lang="en-US" sz="18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129AE23-90D8-4E09-87BF-092CDCDD2F89}"/>
              </a:ext>
            </a:extLst>
          </p:cNvPr>
          <p:cNvSpPr txBox="1"/>
          <p:nvPr/>
        </p:nvSpPr>
        <p:spPr>
          <a:xfrm>
            <a:off x="2513150" y="1019069"/>
            <a:ext cx="43543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Slow/Fair Technology</a:t>
            </a:r>
          </a:p>
        </p:txBody>
      </p:sp>
      <p:pic>
        <p:nvPicPr>
          <p:cNvPr id="11266" name="Picture 2" descr="Fairphone 5 (256 GB, Sky blue, 6.46&quot;, SIM + eSIM, 50 Mpx, 5G) - Digitec">
            <a:extLst>
              <a:ext uri="{FF2B5EF4-FFF2-40B4-BE49-F238E27FC236}">
                <a16:creationId xmlns:a16="http://schemas.microsoft.com/office/drawing/2014/main" id="{9655C55F-40FC-494E-BE8D-86B132CB44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31687" y="2486025"/>
            <a:ext cx="2491376" cy="308090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5490800"/>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5999" y="1397680"/>
            <a:ext cx="5286375" cy="2495550"/>
          </a:xfrm>
        </p:spPr>
      </p:pic>
      <p:sp>
        <p:nvSpPr>
          <p:cNvPr id="6" name="Rectangle 5"/>
          <p:cNvSpPr/>
          <p:nvPr/>
        </p:nvSpPr>
        <p:spPr>
          <a:xfrm>
            <a:off x="1418987" y="1407242"/>
            <a:ext cx="2243949" cy="4413709"/>
          </a:xfrm>
          <a:prstGeom prst="rect">
            <a:avLst/>
          </a:prstGeom>
        </p:spPr>
        <p:txBody>
          <a:bodyPr wrap="square">
            <a:spAutoFit/>
          </a:bodyPr>
          <a:lstStyle/>
          <a:p>
            <a:pPr algn="just">
              <a:lnSpc>
                <a:spcPct val="200000"/>
              </a:lnSpc>
            </a:pP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Digital Media Ethics </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(Digital Media and Society Series), 3rd Edition, by Charles Ess</a:t>
            </a:r>
            <a:endPar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endParaRPr>
          </a:p>
        </p:txBody>
      </p:sp>
      <p:sp>
        <p:nvSpPr>
          <p:cNvPr id="17" name="TextBox 16"/>
          <p:cNvSpPr txBox="1"/>
          <p:nvPr/>
        </p:nvSpPr>
        <p:spPr>
          <a:xfrm>
            <a:off x="6944248" y="3931097"/>
            <a:ext cx="4695302"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Recommended Reference</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2F3ADAC-8D9C-F8C6-3B28-30544444E731}"/>
              </a:ext>
            </a:extLst>
          </p:cNvPr>
          <p:cNvSpPr txBox="1"/>
          <p:nvPr/>
        </p:nvSpPr>
        <p:spPr>
          <a:xfrm>
            <a:off x="5701472" y="3760325"/>
            <a:ext cx="983456" cy="369332"/>
          </a:xfrm>
          <a:prstGeom prst="rect">
            <a:avLst/>
          </a:prstGeom>
          <a:noFill/>
        </p:spPr>
        <p:txBody>
          <a:bodyPr wrap="square">
            <a:spAutoFit/>
          </a:bodyPr>
          <a:lstStyle/>
          <a:p>
            <a:pPr algn="ctr"/>
            <a:r>
              <a:rPr lang="en-US" sz="1800" b="1" dirty="0">
                <a:solidFill>
                  <a:schemeClr val="bg1"/>
                </a:solidFill>
                <a:latin typeface="Alexandria" charset="0"/>
                <a:cs typeface="Alexandria" charset="0"/>
              </a:rPr>
              <a:t>Intro</a:t>
            </a:r>
          </a:p>
        </p:txBody>
      </p:sp>
      <p:pic>
        <p:nvPicPr>
          <p:cNvPr id="10" name="Picture 9" descr="Text, application&#10;&#10;Description automatically generated">
            <a:extLst>
              <a:ext uri="{FF2B5EF4-FFF2-40B4-BE49-F238E27FC236}">
                <a16:creationId xmlns:a16="http://schemas.microsoft.com/office/drawing/2014/main" id="{72DEE10B-BCF0-4749-BCE6-D5F244E1EF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82509" y="1503120"/>
            <a:ext cx="1787362" cy="1896464"/>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AC7CC-E672-3D93-D2A9-11070C89EE1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90BDA08-608D-A1B1-9E84-070E15AE7F8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7D9B4BF1-F6E6-4E86-0083-9816C4AF726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4D9EA8E-BF81-0412-12B3-182E6555C3A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C1E0A107-334A-9AF8-B8C3-C0566B01B2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ECF39C7-D5DF-323E-CFF3-149C6589CE8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D51B4B8-AB2E-4EBB-848C-57235FED54E9}"/>
              </a:ext>
            </a:extLst>
          </p:cNvPr>
          <p:cNvSpPr txBox="1"/>
          <p:nvPr/>
        </p:nvSpPr>
        <p:spPr>
          <a:xfrm>
            <a:off x="3428362" y="1475357"/>
            <a:ext cx="1090302" cy="707886"/>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Lecture 6</a:t>
            </a:r>
          </a:p>
        </p:txBody>
      </p:sp>
      <p:pic>
        <p:nvPicPr>
          <p:cNvPr id="6" name="Graphic 21">
            <a:extLst>
              <a:ext uri="{FF2B5EF4-FFF2-40B4-BE49-F238E27FC236}">
                <a16:creationId xmlns:a16="http://schemas.microsoft.com/office/drawing/2014/main" id="{2CA7BA6F-EF9B-F19E-CB56-48F61A0F9F9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22F4FA23-5068-1251-3863-DD74FEB7AD60}"/>
              </a:ext>
            </a:extLst>
          </p:cNvPr>
          <p:cNvSpPr txBox="1"/>
          <p:nvPr/>
        </p:nvSpPr>
        <p:spPr>
          <a:xfrm>
            <a:off x="4662589" y="1464842"/>
            <a:ext cx="3214586" cy="523220"/>
          </a:xfrm>
          <a:prstGeom prst="rect">
            <a:avLst/>
          </a:prstGeom>
          <a:noFill/>
        </p:spPr>
        <p:txBody>
          <a:bodyPr wrap="square">
            <a:spAutoFit/>
          </a:bodyPr>
          <a:lstStyle/>
          <a:p>
            <a:r>
              <a:rPr lang="en-US" sz="2800" b="1"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endParaRPr lang="en-US" sz="1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4667B35A-A70B-4992-ADDA-A39AB12A982B}"/>
              </a:ext>
            </a:extLst>
          </p:cNvPr>
          <p:cNvSpPr txBox="1"/>
          <p:nvPr/>
        </p:nvSpPr>
        <p:spPr>
          <a:xfrm>
            <a:off x="3385474" y="2648282"/>
            <a:ext cx="8242301" cy="3170099"/>
          </a:xfrm>
          <a:prstGeom prst="rect">
            <a:avLst/>
          </a:prstGeom>
          <a:noFill/>
        </p:spPr>
        <p:txBody>
          <a:bodyPr wrap="square" rtlCol="0">
            <a:spAutoFit/>
          </a:bodyPr>
          <a:lstStyle/>
          <a:p>
            <a:pPr lvl="0"/>
            <a:r>
              <a:rPr lang="en-US" sz="36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Friendship online? Initial considerations</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Privacy Paradox and social media</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Ethics and social media.</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Ethical challenges with social media use.</a:t>
            </a:r>
          </a:p>
          <a:p>
            <a:pPr lvl="0"/>
            <a:r>
              <a:rPr lang="en-US" sz="36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Slow/Fair Technology</a:t>
            </a:r>
            <a:r>
              <a:rPr lang="en-US" sz="36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200" dirty="0" err="1">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Fairphone</a:t>
            </a:r>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as a type of slow/fair Technology.</a:t>
            </a:r>
          </a:p>
        </p:txBody>
      </p:sp>
    </p:spTree>
    <p:extLst>
      <p:ext uri="{BB962C8B-B14F-4D97-AF65-F5344CB8AC3E}">
        <p14:creationId xmlns:p14="http://schemas.microsoft.com/office/powerpoint/2010/main" val="378093070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2947166"/>
            <a:ext cx="6002669" cy="769441"/>
          </a:xfrm>
          <a:prstGeom prst="rect">
            <a:avLst/>
          </a:prstGeom>
          <a:noFill/>
        </p:spPr>
        <p:txBody>
          <a:bodyPr wrap="none" rtlCol="0">
            <a:spAutoFit/>
          </a:bodyPr>
          <a:lstStyle/>
          <a:p>
            <a:r>
              <a:rPr lang="en-US" sz="44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MEDIA ETHICS</a:t>
            </a:r>
          </a:p>
        </p:txBody>
      </p:sp>
      <p:sp>
        <p:nvSpPr>
          <p:cNvPr id="11" name="TextBox 10"/>
          <p:cNvSpPr txBox="1"/>
          <p:nvPr/>
        </p:nvSpPr>
        <p:spPr>
          <a:xfrm>
            <a:off x="6370224" y="4802552"/>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DMG 723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dirty="0">
                <a:solidFill>
                  <a:srgbClr val="00B0F0"/>
                </a:solidFill>
                <a:effectLst>
                  <a:outerShdw blurRad="38100" dist="38100" dir="2700000" algn="tl">
                    <a:srgbClr val="000000">
                      <a:alpha val="43137"/>
                    </a:srgbClr>
                  </a:outerShdw>
                </a:effectLst>
                <a:latin typeface="Alexandria" charset="0"/>
                <a:cs typeface="Alexandria" charset="0"/>
              </a:rPr>
              <a:t>Dr. Sherihan Mohamed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effectLst>
                  <a:outerShdw blurRad="38100" dist="38100" dir="2700000" algn="tl">
                    <a:srgbClr val="000000">
                      <a:alpha val="43137"/>
                    </a:srgbClr>
                  </a:outerShdw>
                </a:effectLst>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Rounded Corners 6">
            <a:extLst>
              <a:ext uri="{FF2B5EF4-FFF2-40B4-BE49-F238E27FC236}">
                <a16:creationId xmlns:a16="http://schemas.microsoft.com/office/drawing/2014/main" id="{C3A00C53-732B-F66B-FB0E-6390320C91DF}"/>
              </a:ext>
            </a:extLst>
          </p:cNvPr>
          <p:cNvSpPr/>
          <p:nvPr/>
        </p:nvSpPr>
        <p:spPr>
          <a:xfrm>
            <a:off x="6370224" y="412684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8CC861DD-C209-449F-AFFF-4423222C206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7850</TotalTime>
  <Words>2439</Words>
  <Application>Microsoft Office PowerPoint</Application>
  <PresentationFormat>Widescreen</PresentationFormat>
  <Paragraphs>153</Paragraphs>
  <Slides>42</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Microsoft GothicNeo</vt:lpstr>
      <vt:lpstr>Alexandria</vt:lpstr>
      <vt:lpstr>Arial</vt:lpstr>
      <vt:lpstr>Calibri</vt:lpstr>
      <vt:lpstr>Calibri Light</vt:lpstr>
      <vt:lpstr>Tajawal Medium</vt:lpstr>
      <vt:lpstr>Trade Gothic Next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sherytaw@outlook.com</cp:lastModifiedBy>
  <cp:revision>37</cp:revision>
  <dcterms:created xsi:type="dcterms:W3CDTF">2023-04-29T09:08:00Z</dcterms:created>
  <dcterms:modified xsi:type="dcterms:W3CDTF">2025-03-09T22:37:04Z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