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A63772-12FB-4C29-8DE0-266F32430820}" type="datetimeFigureOut">
              <a:rPr lang="en-US" smtClean="0"/>
              <a:t>6/28/2024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8F43DC-F185-45D3-A1D7-BA4AD5EA1D4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4258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A63772-12FB-4C29-8DE0-266F32430820}" type="datetimeFigureOut">
              <a:rPr lang="en-US" smtClean="0"/>
              <a:t>6/28/2024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8F43DC-F185-45D3-A1D7-BA4AD5EA1D4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17826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33777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778126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04053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66164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12453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67038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58602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82853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1890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35112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277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21445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53109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23675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02833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84010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31303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29418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60388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69562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46243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16302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11516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72555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354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7671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5752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45251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45386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56674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12774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84770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26997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06972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09167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32595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47129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19880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118522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Custom</PresentationFormat>
  <Paragraphs>0</Paragraphs>
  <Slides>39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39</vt:i4>
      </vt:variant>
    </vt:vector>
  </HeadingPairs>
  <TitlesOfParts>
    <vt:vector size="40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Windows User</dc:creator>
  <cp:lastModifiedBy>Windows User</cp:lastModifiedBy>
  <cp:revision>1</cp:revision>
  <dcterms:created xsi:type="dcterms:W3CDTF">2024-06-28T11:49:35Z</dcterms:created>
  <dcterms:modified xsi:type="dcterms:W3CDTF">2024-06-28T11:49:35Z</dcterms:modified>
</cp:coreProperties>
</file>