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E86BB6D-7B15-64FA-4646-7B47301A0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1442BDDF-5643-DF8F-4378-724251ACB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2D35F-E64D-48F7-8CFC-834AEBF83E4D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9D10441-C1F9-1627-260E-CE34C0639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A7525DB-DB8C-4EB7-BCF4-0AFA48B7A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5966-BF2C-40E9-9C8B-5F9A5A0F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95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F1C0F36-B6DB-4CD9-F723-86C5A1E3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B019BA8-3B8A-E74A-DA84-1F8355CE4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C0434BB-34AC-E040-7137-B39F5D7374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52D35F-E64D-48F7-8CFC-834AEBF83E4D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A434A73-C5D7-242E-89AA-A12EE80167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D042DD1-3147-0F6B-ACE7-18011F6EB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245966-BF2C-40E9-9C8B-5F9A5A0F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344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2691BD8-93F6-E5A9-453B-4C3E00D12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4415490-3CC5-E588-D4A4-FB13DBC00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086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2508595-88B7-065F-1A4B-FFB3435A2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C4A3287-4B84-D856-149D-CF06FE81F9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20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2B81F3-F6F2-8AC9-A7EF-2E51CC74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C849C13-E78E-836A-EE9A-A8C3C0B37B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0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B954CE-95E1-9A75-952B-4167C44DE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998B6CE-C1B5-8541-1C97-14D420AF21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98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320A10B-8F9E-5EB8-38F5-78E03F048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50A775-978E-99F7-422F-78362420F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4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0955CF-5D46-FD95-6DBF-F589F1E8B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43DE529-2528-45F8-D36D-F5EA86ADD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210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1745E7-A7AD-54D7-09AE-C9E6F882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8D573F-4593-D2F8-DC8A-0E58744F31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47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CD86CC-85AF-58B9-B894-9E1B0FF79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478D3D3-88F5-CBC8-5A43-3B485896F2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891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1BA2FE5-E7BA-DD96-8F39-8BED7A108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041FF4-3FF9-CF1E-BCDD-F11752DA3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608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A29500-8DA1-7167-5CD2-532AC18EE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A672B5-4E6A-0C3C-AB31-39EADA4DB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712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4AE818-D589-A1E4-EA67-6679D8541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8C850D8-EE92-2AD6-0F34-1A7ED33E4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006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023EFB8-227D-0FC4-1BB3-A74EB0C84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F8FF11-5242-B558-EE41-5D900CE3F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63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638188-D34C-73CB-4567-2AA6EC67E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9F097A9-050A-0C80-8D3F-44419016E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464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5EEE0F-4682-235F-F525-D2328BBDE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2708A7-6FF0-3FB0-9B82-CAF649637D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821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FB4752-098F-0802-CE63-66C440BA3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CA5BA2C-61D2-30E2-32D2-EC69A163D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876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20D389F-0E99-07C8-73FD-7C35A2802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62B41F-D8FA-6F58-6E6D-F39B3034C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58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190CDF-A25B-55FE-249F-F7F328295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0280AD-A664-2CC7-C293-3EA943EBC7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594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D7A6B7-1D4A-3EAD-A343-C66A3EBF6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80339F1-91D3-B12C-B0A6-DBCCABA50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443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D061E8-B94E-DD53-4338-BD8AB4F86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E51F5B9-7D44-6B05-C361-A0CF97990B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60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47B6AD7-7996-14D9-6E37-3686ED05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B24A15-44DB-7463-F6D1-9522E98F0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85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5467A5-8694-8EF2-1D9F-0483D16C1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13A56F-85AF-07F3-37F3-EE1AC39EC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87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C3CDCDC-AFD6-0567-FBCE-6C66D14AB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74AAA4-218C-1789-D403-B3F3E9F7E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302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BFE0025-BB9A-A006-6E20-8C4316683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F9A8575-3945-3F42-D034-FFEA0A7827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864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0DDF934-48E7-AE38-CBD4-75221389E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933A0A7-BFD5-20D5-B764-09850C8A01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4875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103D146-BA73-CE2D-03EA-079B5C91E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ECBA15-56BA-1976-C758-A6B0F4E4B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65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FCE42E-2F90-7F2A-B77D-70BC93106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C5B973-0C07-F367-5E9D-5B8B3A183C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337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A63B8E-EA82-10D4-EE5A-6E5000FCA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F89F6FD-D659-1A6E-B018-4E492CF0A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689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CD0CAFE-808A-2398-AE3E-3CCCA0FAB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D4BBF43-EAFC-6842-E4A5-12D0650EC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356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42B6B6-563C-F105-7C5B-EC8220EF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615D309-2C0B-409F-C3E5-54122132D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64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55FAA17-F371-0880-9B23-D5B3DB5A6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83B9386-2C30-A142-7E17-37CDEEF64D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53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17E250A-D08A-2402-E7DB-C6F740A9F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F1D9BC3-4CFE-0673-5762-F060DF6C26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724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973462-421F-3ED6-8C6F-607F32319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F5A5D1A-8E02-D444-4C44-DFCD8CEEC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4794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FE7A9E6-2A5E-098B-C268-F9BEC9D32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8CB706E-DAE8-61EA-6AB6-2F1C60B176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4423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F35775F-5B07-97AB-1068-5BA4BB594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3E2DC1A-D253-D2B8-1820-05874C1997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2083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5E2E382-8619-6AA1-C624-206AF6632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41D91E2-86D0-DC52-8603-9B222C5D7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5802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0304E6-592B-7621-9B16-3AC22C2D3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6A41BF3-879E-5C27-6837-8AB2501B9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14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9B934C-8A8E-6BE6-EA21-B8DBC0A40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1FCF39A-7647-421D-2DBA-FF77157AC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819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3AFCF01-7469-EE65-75FE-0FD8A078F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03F1D9-9C55-AA0D-8869-25D0D40D5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366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344AB99-6197-2C9A-1D17-516364D7E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C01DDAD-CE3B-A2F4-4156-BAE3CD0478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171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C7DB48-9310-7289-D62D-74B93606D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41F0BD7-8645-E367-8B55-D49D38B4F9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302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22FB94B-D3AB-0476-B5AA-803AEDF5B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505D2C-0E09-359A-9A87-014C6E81D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153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D3DD37-ED78-E581-C73D-C94334A16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74C2EF6-DD61-693B-CB65-976FDBAE80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1448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8F0CF0E-2272-805E-09F9-24B189524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607427-4649-43F1-76B4-FAD17C64A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465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B0D8E05-1264-C823-F06D-D21A019AD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F4F3D87-004F-4C62-C246-2AE992BF0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006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9431A2-5965-5E6E-E0E1-2F9D31B29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7B6387-E4CE-9A2B-FF7C-B99A1FD27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072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4E89F0-1CC5-68C6-6D8B-1EF86BC1F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9399111-FA8A-0C04-20B9-827927887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1135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84D09A-2291-16BE-4FAF-AE49A595B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B339ECC-1902-26DB-0CD4-D2D7ED314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406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465FA1-1A59-6C98-7C87-ED5F7E1D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2251617-DE71-8370-5487-312BDF2D14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0073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DCD2DE-176F-4F39-26FC-3364EDAF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95D98B5-3C4C-DD0D-AD49-C2B325E03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775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51A282-AA82-E43D-C190-AA97975FF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4388F4-D50B-9E53-374E-81B1CD73C9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742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A8D2C4-4BC4-CFB2-D0F9-8337C3F30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5E6ABB-6C63-3A81-4CC9-03C35E0AC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614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3AEC0D-DFA6-5543-5A49-FAE7EE8A6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D527AF-48D8-7802-0CE6-094CF3CFF4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3324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52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2024-10-08T17:25:48Z</dcterms:created>
  <dcterms:modified xsi:type="dcterms:W3CDTF">2024-10-08T17:25:48Z</dcterms:modified>
</cp:coreProperties>
</file>