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A7C29-6DD9-27AF-57E8-2FC4B90CE5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053196-BC10-CC98-7DE8-A522AA5608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BA6165-931A-607C-8FAE-F7683A4BE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E831C-3EF5-41CF-9CEF-F4882661306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056FBF-47D9-EF75-178E-BF1249E07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F0DAF-3932-07FE-5C07-563C031D7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C71D-7C57-4E94-B0A1-2755BAE3F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737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8E8DE-84E7-2794-8C98-B97C0018D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5EEB2-29BA-71A7-57E2-E8D793919D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0427EF-920F-662E-16DF-478333F58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E831C-3EF5-41CF-9CEF-F4882661306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88820-FC11-7410-3806-867A62754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F7E5A2-0D41-1253-36D5-F9456D2B0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C71D-7C57-4E94-B0A1-2755BAE3F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435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D54F1-8F3D-9AAA-3B34-5B582B9BF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075D74-4789-B255-1DD6-B451F91E4A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FAFE0A-734F-EACB-1F13-D1CCC5086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E831C-3EF5-41CF-9CEF-F4882661306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2913D5-6393-BC98-138D-ADB4ACEA1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E69E9-D62F-9B74-7ABD-705659944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C71D-7C57-4E94-B0A1-2755BAE3F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663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69BC4-E887-4681-73CE-CB1EB15D5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AA68F0-14BC-5965-4258-703F831EE8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9D2110-5EDB-BAA5-1254-EEB670CB2A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2A2269-4F30-70D9-924C-BB0490AB9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E831C-3EF5-41CF-9CEF-F4882661306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E9B251-E95F-0DEB-34EF-1D8BE34A9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A9EEA1-9116-31A9-0C2C-4D87C2F98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C71D-7C57-4E94-B0A1-2755BAE3F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706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CDEB7-FA0D-3096-04EE-8A9274D09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9D9D5A-4B20-E8C1-FB36-645CE46C3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024767-1A49-A926-6F96-BAE0D09386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8A4AB8-4D65-BC27-411B-8B7FC6429E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C9CFDC-6E9E-C572-F995-CB08A6E642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21F13B-2621-D94C-870F-58F9B0060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E831C-3EF5-41CF-9CEF-F4882661306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D2DD39-E1C3-78A6-E3C0-CA6105B9B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41D02E-576C-672B-3F30-4AE64669E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C71D-7C57-4E94-B0A1-2755BAE3F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263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3EC2F-4C28-781D-DFC0-F74544254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986079-3542-4248-64E7-74BDE3FD8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E831C-3EF5-41CF-9CEF-F4882661306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AF4B1A-2D10-668D-D513-2A15B61BB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F889E7-0898-7E2C-E325-7576E0A45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C71D-7C57-4E94-B0A1-2755BAE3F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11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504BC9-CD02-7047-F6F7-1B7C65C67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E831C-3EF5-41CF-9CEF-F4882661306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6B0184-B7BE-8997-9FE1-8EA7E9301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639566-9CAD-A258-9147-D128378EF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C71D-7C57-4E94-B0A1-2755BAE3F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590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2931C-A6F6-4CA6-3F5F-7A39E2BE9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10D901-809C-2236-BE14-94E7B3096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35DC57-C49D-867B-3B14-C040647A8D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A2BE6B-6C2B-12FB-C3D3-0ED6FFEA4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E831C-3EF5-41CF-9CEF-F4882661306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BD71E-D492-5BC2-7BCD-6D31E7694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F8F754-ABFA-7649-7B92-51B054044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C71D-7C57-4E94-B0A1-2755BAE3F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300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1223C-17D5-5B5B-0250-51A50F3E0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71C469-A097-338B-F141-4EE5486CD6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11CF83-D5F2-9ACA-CABB-96BA8050A1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FFB790-3000-A021-1CB6-4B91B9DDE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E831C-3EF5-41CF-9CEF-F4882661306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9B6D20-22BD-27DD-654E-87B775D14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98EC86-5FCE-8D10-54DC-C11013256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C71D-7C57-4E94-B0A1-2755BAE3F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833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5A3238-8251-7C00-A0EF-F469FA932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7278C3-B3F5-53AC-3879-65678CBA07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A03277-A4A9-8C0F-01FB-F7C056909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E831C-3EF5-41CF-9CEF-F4882661306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977D3-A594-D930-6993-8EE95FD02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4CFAD0-50B3-3534-0B4A-AEE7E06D4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C71D-7C57-4E94-B0A1-2755BAE3F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114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88129C-9BC5-3756-E1D4-8C90B709C8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311234-D7ED-2392-53CC-2EDE3185AE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84727-7EBE-9EA8-8477-E7664975D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E831C-3EF5-41CF-9CEF-F4882661306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E017A6-8524-8FB5-EAA0-227BAAF40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B04F89-C3D4-C425-FAA3-43F2D1608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C71D-7C57-4E94-B0A1-2755BAE3F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016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292617-6C1C-0236-CCF3-268E8584C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75C3B4-3061-9364-D0E4-004F71D004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688A18-1027-963D-71F2-73B042E52E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5E831C-3EF5-41CF-9CEF-F4882661306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9F7F1E-00D4-A995-8AF2-5A96DF0E9F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E8682-2672-7DC2-62FF-0400EA7F9C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16C71D-7C57-4E94-B0A1-2755BAE3F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7120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5CCC9357-5EDA-4AEC-252D-983CC178B1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5370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E5D419B2-4AE5-CEDC-430F-C409E893EF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126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61D389F-3969-21B8-C898-A3793D3050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144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4BA9D396-86E6-99BC-49E1-3149E9A019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77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C4EB57E4-58BF-0819-B6CD-F9B1DBAACB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845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4A22B39E-6759-5F5F-A9B8-6D9CC2DA87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190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C41909E4-9271-AF34-05E8-600ADD6AC0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326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667D3D66-1DFE-C756-D48C-6CEF30CAC7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920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0CD2B007-10A0-9F38-5887-998266A69E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1561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24BD27E9-DAC8-F063-8241-DBC96AF77E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772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CCA9FB70-9526-D7A8-F765-AC80CE05C7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626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7CEA9845-09EE-DFEA-B521-47855596B9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1002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82086718-5317-9371-8138-EA9647CEBB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912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47BD3FF6-A470-C092-BE6F-326D27F7FB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129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39B89A1A-76E8-411C-4944-FD2DF08624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6809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74510036-55FE-FC5E-92A5-6A527717C6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697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56116517-7D2E-BBBC-2203-14E3D5B8B6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0237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6ACE6107-CFA4-BAD6-EF01-928CD4B92A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7969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FFC6F4EF-9D49-F9B6-9CC8-BC8569629D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0117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AE7F52B-AD89-2B9E-D52A-77A696648A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6582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C1B7EB33-7E91-CE26-2BC7-150CC05D8C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0085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0B4446FC-9909-416E-070C-F303DDA30F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8490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AB7EE6D5-4242-B08A-AD0C-00BA157956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0776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F78FEA1F-36E4-082E-878B-3D166431A3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980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596E8990-B806-97A1-1A74-25A62286E1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1848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72695FE7-E63C-CE0D-E33B-7315762BF9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567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7CBF0506-96C5-691F-2383-94F5EA4407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7147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A539AA6D-D5F1-244A-B096-A93B3E67D2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3546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2D8D6424-A6D7-1470-2856-4236CD22E3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9419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EFFCD719-B71E-D651-7C8C-79570F5F46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1136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A9A8FF37-2057-D902-D1B1-E068813A45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8198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BC517C88-D815-A071-F32F-9BC1D5D57B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8072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F612133E-04F1-EEFD-9741-DBCD146166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705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A0C3AC92-33FD-30F8-0036-A868110135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5544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2880BF9E-8BA6-76EB-FF77-336E62E16C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3241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6FD80E2C-DA3D-D879-9235-7E378FFE75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6174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A107CE36-1AA6-4A75-84F8-94AFA63D58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5909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67B26A7E-6DE7-0F2B-ED61-505A3271AF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4834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13FCCF26-8FE4-6742-7091-F04DA39B12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4226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51BE12BC-1F99-2398-CF68-A6A8C7D94E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560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12D3C42D-6D08-3C9B-78B4-B22C2800FF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1033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2549A0AB-02D7-535F-D34C-6F94600E3F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4595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883E53B4-275B-AA65-1F69-E6C71BE800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7658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FF465898-7374-B97D-F149-28C1639185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047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2026-01-26T15:27:12Z</dcterms:created>
  <dcterms:modified xsi:type="dcterms:W3CDTF">2026-01-26T15:27:42Z</dcterms:modified>
</cp:coreProperties>
</file>