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03" r:id="rId2"/>
    <p:sldId id="481" r:id="rId3"/>
    <p:sldId id="482" r:id="rId4"/>
    <p:sldId id="483" r:id="rId5"/>
    <p:sldId id="484" r:id="rId6"/>
    <p:sldId id="485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494" r:id="rId16"/>
    <p:sldId id="495" r:id="rId17"/>
    <p:sldId id="496" r:id="rId18"/>
    <p:sldId id="499" r:id="rId19"/>
    <p:sldId id="500" r:id="rId20"/>
    <p:sldId id="501" r:id="rId21"/>
    <p:sldId id="502" r:id="rId22"/>
    <p:sldId id="503" r:id="rId23"/>
    <p:sldId id="504" r:id="rId24"/>
    <p:sldId id="505" r:id="rId25"/>
    <p:sldId id="506" r:id="rId26"/>
    <p:sldId id="507" r:id="rId27"/>
    <p:sldId id="508" r:id="rId28"/>
    <p:sldId id="34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30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37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4270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Times New Roman"/>
                <a:cs typeface="Times New Roman"/>
              </a:rPr>
              <a:t>Overview</a:t>
            </a:r>
            <a:r>
              <a:rPr lang="en-US" sz="4400" b="1" spc="-60" dirty="0">
                <a:latin typeface="Times New Roman"/>
                <a:cs typeface="Times New Roman"/>
              </a:rPr>
              <a:t> </a:t>
            </a:r>
            <a:r>
              <a:rPr lang="en-US" sz="4400" b="1" dirty="0">
                <a:latin typeface="Times New Roman"/>
                <a:cs typeface="Times New Roman"/>
              </a:rPr>
              <a:t>of</a:t>
            </a:r>
            <a:r>
              <a:rPr lang="en-US" sz="4400" b="1" spc="-20" dirty="0">
                <a:latin typeface="Times New Roman"/>
                <a:cs typeface="Times New Roman"/>
              </a:rPr>
              <a:t> </a:t>
            </a:r>
            <a:r>
              <a:rPr lang="en-US" sz="4400" b="1" spc="-10" dirty="0">
                <a:latin typeface="Times New Roman"/>
                <a:cs typeface="Times New Roman"/>
              </a:rPr>
              <a:t>Project </a:t>
            </a:r>
            <a:r>
              <a:rPr lang="en-US" sz="4400" b="1" spc="-885" dirty="0">
                <a:latin typeface="Times New Roman"/>
                <a:cs typeface="Times New Roman"/>
              </a:rPr>
              <a:t> </a:t>
            </a:r>
            <a:r>
              <a:rPr lang="en-US" sz="4400" b="1" dirty="0">
                <a:latin typeface="Times New Roman"/>
                <a:cs typeface="Times New Roman"/>
              </a:rPr>
              <a:t>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02552"/>
            <a:ext cx="4658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Project Management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8160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1B5A5C24-F608-2DD3-B852-913F80B2E9C0}"/>
              </a:ext>
            </a:extLst>
          </p:cNvPr>
          <p:cNvSpPr txBox="1">
            <a:spLocks/>
          </p:cNvSpPr>
          <p:nvPr/>
        </p:nvSpPr>
        <p:spPr>
          <a:xfrm>
            <a:off x="1449138" y="670001"/>
            <a:ext cx="824761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200" b="1" spc="-5">
                <a:solidFill>
                  <a:srgbClr val="527189"/>
                </a:solidFill>
                <a:latin typeface="Times New Roman"/>
                <a:cs typeface="Times New Roman"/>
              </a:rPr>
              <a:t>Why Studying</a:t>
            </a:r>
            <a:r>
              <a:rPr lang="en-US" sz="3200" b="1" spc="-2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10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lang="en-US" sz="3200" b="1" spc="-2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r>
              <a:rPr lang="en-US" sz="3200" b="1" spc="-2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5">
                <a:solidFill>
                  <a:srgbClr val="527189"/>
                </a:solidFill>
                <a:latin typeface="Times New Roman"/>
                <a:cs typeface="Times New Roman"/>
              </a:rPr>
              <a:t>Course?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A22623B0-F04C-3302-2917-C3A2D5BA04A9}"/>
              </a:ext>
            </a:extLst>
          </p:cNvPr>
          <p:cNvSpPr txBox="1"/>
          <p:nvPr/>
        </p:nvSpPr>
        <p:spPr>
          <a:xfrm>
            <a:off x="1025912" y="1781312"/>
            <a:ext cx="10253745" cy="3057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40100"/>
              </a:lnSpc>
              <a:spcBef>
                <a:spcPts val="95"/>
              </a:spcBef>
            </a:pPr>
            <a:r>
              <a:rPr sz="2400" spc="5" dirty="0">
                <a:latin typeface="Times New Roman"/>
                <a:cs typeface="Times New Roman"/>
              </a:rPr>
              <a:t>A </a:t>
            </a:r>
            <a:r>
              <a:rPr sz="2400" spc="-5" dirty="0">
                <a:latin typeface="Times New Roman"/>
                <a:cs typeface="Times New Roman"/>
              </a:rPr>
              <a:t>project </a:t>
            </a:r>
            <a:r>
              <a:rPr sz="2400" spc="-10" dirty="0">
                <a:latin typeface="Times New Roman"/>
                <a:cs typeface="Times New Roman"/>
              </a:rPr>
              <a:t>management </a:t>
            </a:r>
            <a:r>
              <a:rPr sz="2400" spc="-5" dirty="0">
                <a:latin typeface="Times New Roman"/>
                <a:cs typeface="Times New Roman"/>
              </a:rPr>
              <a:t>course </a:t>
            </a:r>
            <a:r>
              <a:rPr sz="2400" spc="-10" dirty="0">
                <a:latin typeface="Times New Roman"/>
                <a:cs typeface="Times New Roman"/>
              </a:rPr>
              <a:t>equips </a:t>
            </a:r>
            <a:r>
              <a:rPr sz="2400" spc="-5" dirty="0">
                <a:latin typeface="Times New Roman"/>
                <a:cs typeface="Times New Roman"/>
              </a:rPr>
              <a:t>you with </a:t>
            </a:r>
            <a:r>
              <a:rPr sz="2400" dirty="0">
                <a:latin typeface="Times New Roman"/>
                <a:cs typeface="Times New Roman"/>
              </a:rPr>
              <a:t>strong </a:t>
            </a:r>
            <a:r>
              <a:rPr sz="2400" spc="-5" dirty="0">
                <a:latin typeface="Times New Roman"/>
                <a:cs typeface="Times New Roman"/>
              </a:rPr>
              <a:t>planning abilities, 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including </a:t>
            </a:r>
            <a:r>
              <a:rPr sz="2400" dirty="0">
                <a:latin typeface="Times New Roman"/>
                <a:cs typeface="Times New Roman"/>
              </a:rPr>
              <a:t>the </a:t>
            </a:r>
            <a:r>
              <a:rPr sz="2400" spc="-10" dirty="0">
                <a:latin typeface="Times New Roman"/>
                <a:cs typeface="Times New Roman"/>
              </a:rPr>
              <a:t>capacity </a:t>
            </a:r>
            <a:r>
              <a:rPr sz="2400" spc="5" dirty="0">
                <a:latin typeface="Times New Roman"/>
                <a:cs typeface="Times New Roman"/>
              </a:rPr>
              <a:t>to </a:t>
            </a:r>
            <a:r>
              <a:rPr sz="2400" spc="-5" dirty="0">
                <a:latin typeface="Times New Roman"/>
                <a:cs typeface="Times New Roman"/>
              </a:rPr>
              <a:t>set </a:t>
            </a:r>
            <a:r>
              <a:rPr sz="2400" dirty="0">
                <a:latin typeface="Times New Roman"/>
                <a:cs typeface="Times New Roman"/>
              </a:rPr>
              <a:t>clear </a:t>
            </a:r>
            <a:r>
              <a:rPr sz="2400" spc="-5" dirty="0">
                <a:latin typeface="Times New Roman"/>
                <a:cs typeface="Times New Roman"/>
              </a:rPr>
              <a:t>goals </a:t>
            </a:r>
            <a:r>
              <a:rPr sz="2400" spc="-10" dirty="0">
                <a:latin typeface="Times New Roman"/>
                <a:cs typeface="Times New Roman"/>
              </a:rPr>
              <a:t>and </a:t>
            </a:r>
            <a:r>
              <a:rPr sz="2400" spc="-5" dirty="0">
                <a:latin typeface="Times New Roman"/>
                <a:cs typeface="Times New Roman"/>
              </a:rPr>
              <a:t>realistic objectives, along with </a:t>
            </a:r>
            <a:r>
              <a:rPr sz="2400" dirty="0">
                <a:latin typeface="Times New Roman"/>
                <a:cs typeface="Times New Roman"/>
              </a:rPr>
              <a:t>a </a:t>
            </a:r>
            <a:r>
              <a:rPr sz="2400" spc="-6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schedule with </a:t>
            </a:r>
            <a:r>
              <a:rPr sz="2400" spc="-10" dirty="0">
                <a:latin typeface="Times New Roman"/>
                <a:cs typeface="Times New Roman"/>
              </a:rPr>
              <a:t>specific stages </a:t>
            </a:r>
            <a:r>
              <a:rPr sz="2400" spc="-5" dirty="0">
                <a:latin typeface="Times New Roman"/>
                <a:cs typeface="Times New Roman"/>
              </a:rPr>
              <a:t>to </a:t>
            </a:r>
            <a:r>
              <a:rPr sz="2400" spc="-10" dirty="0">
                <a:latin typeface="Times New Roman"/>
                <a:cs typeface="Times New Roman"/>
              </a:rPr>
              <a:t>achieve </a:t>
            </a:r>
            <a:r>
              <a:rPr sz="2400" spc="-5" dirty="0">
                <a:latin typeface="Times New Roman"/>
                <a:cs typeface="Times New Roman"/>
              </a:rPr>
              <a:t>the project </a:t>
            </a:r>
            <a:r>
              <a:rPr sz="2400" dirty="0">
                <a:latin typeface="Times New Roman"/>
                <a:cs typeface="Times New Roman"/>
              </a:rPr>
              <a:t>goals. </a:t>
            </a:r>
            <a:r>
              <a:rPr sz="2400" spc="-10" dirty="0">
                <a:latin typeface="Times New Roman"/>
                <a:cs typeface="Times New Roman"/>
              </a:rPr>
              <a:t>Budgeting, </a:t>
            </a:r>
            <a:r>
              <a:rPr sz="2400" spc="-15" dirty="0">
                <a:latin typeface="Times New Roman"/>
                <a:cs typeface="Times New Roman"/>
              </a:rPr>
              <a:t>time 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frames, </a:t>
            </a:r>
            <a:r>
              <a:rPr sz="2400" spc="5" dirty="0">
                <a:latin typeface="Times New Roman"/>
                <a:cs typeface="Times New Roman"/>
              </a:rPr>
              <a:t>and </a:t>
            </a:r>
            <a:r>
              <a:rPr sz="2400" dirty="0">
                <a:latin typeface="Times New Roman"/>
                <a:cs typeface="Times New Roman"/>
              </a:rPr>
              <a:t>resource </a:t>
            </a:r>
            <a:r>
              <a:rPr sz="2400" spc="-5" dirty="0">
                <a:latin typeface="Times New Roman"/>
                <a:cs typeface="Times New Roman"/>
              </a:rPr>
              <a:t>estimates </a:t>
            </a:r>
            <a:r>
              <a:rPr sz="2400" dirty="0">
                <a:latin typeface="Times New Roman"/>
                <a:cs typeface="Times New Roman"/>
              </a:rPr>
              <a:t>are </a:t>
            </a:r>
            <a:r>
              <a:rPr sz="2400" spc="-10" dirty="0">
                <a:latin typeface="Times New Roman"/>
                <a:cs typeface="Times New Roman"/>
              </a:rPr>
              <a:t>typically </a:t>
            </a:r>
            <a:r>
              <a:rPr sz="2400" dirty="0">
                <a:latin typeface="Times New Roman"/>
                <a:cs typeface="Times New Roman"/>
              </a:rPr>
              <a:t>covered </a:t>
            </a:r>
            <a:r>
              <a:rPr sz="2400" spc="5" dirty="0">
                <a:latin typeface="Times New Roman"/>
                <a:cs typeface="Times New Roman"/>
              </a:rPr>
              <a:t>by </a:t>
            </a:r>
            <a:r>
              <a:rPr sz="2400" spc="-5" dirty="0">
                <a:latin typeface="Times New Roman"/>
                <a:cs typeface="Times New Roman"/>
              </a:rPr>
              <a:t>project management </a:t>
            </a:r>
            <a:r>
              <a:rPr sz="2400" spc="-6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course.</a:t>
            </a:r>
            <a:r>
              <a:rPr sz="2400" spc="155" dirty="0">
                <a:latin typeface="Times New Roman"/>
                <a:cs typeface="Times New Roman"/>
              </a:rPr>
              <a:t> </a:t>
            </a:r>
            <a:r>
              <a:rPr sz="2400" spc="-55" dirty="0">
                <a:latin typeface="Times New Roman"/>
                <a:cs typeface="Times New Roman"/>
              </a:rPr>
              <a:t>You’ll</a:t>
            </a:r>
            <a:r>
              <a:rPr sz="2400" spc="15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learn</a:t>
            </a:r>
            <a:r>
              <a:rPr sz="2400" spc="16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skills</a:t>
            </a:r>
            <a:r>
              <a:rPr sz="2400" spc="16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for</a:t>
            </a:r>
            <a:r>
              <a:rPr sz="2400" spc="1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not</a:t>
            </a:r>
            <a:r>
              <a:rPr sz="2400" spc="16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only</a:t>
            </a:r>
            <a:r>
              <a:rPr sz="2400" spc="1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setting</a:t>
            </a:r>
            <a:r>
              <a:rPr sz="2400" spc="14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goals</a:t>
            </a:r>
            <a:r>
              <a:rPr sz="2400" spc="1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for</a:t>
            </a:r>
            <a:r>
              <a:rPr sz="2400" spc="14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achievement</a:t>
            </a:r>
            <a:r>
              <a:rPr sz="2400" spc="1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within </a:t>
            </a:r>
            <a:r>
              <a:rPr sz="2400" spc="-6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 </a:t>
            </a:r>
            <a:r>
              <a:rPr sz="2400" spc="-5" dirty="0">
                <a:latin typeface="Times New Roman"/>
                <a:cs typeface="Times New Roman"/>
              </a:rPr>
              <a:t>realistic budget </a:t>
            </a:r>
            <a:r>
              <a:rPr sz="2400" spc="-10" dirty="0">
                <a:latin typeface="Times New Roman"/>
                <a:cs typeface="Times New Roman"/>
              </a:rPr>
              <a:t>and </a:t>
            </a:r>
            <a:r>
              <a:rPr sz="2400" spc="-5" dirty="0">
                <a:latin typeface="Times New Roman"/>
                <a:cs typeface="Times New Roman"/>
              </a:rPr>
              <a:t>time, </a:t>
            </a:r>
            <a:r>
              <a:rPr sz="2400" dirty="0">
                <a:latin typeface="Times New Roman"/>
                <a:cs typeface="Times New Roman"/>
              </a:rPr>
              <a:t>but </a:t>
            </a:r>
            <a:r>
              <a:rPr sz="2400" spc="-5" dirty="0">
                <a:latin typeface="Times New Roman"/>
                <a:cs typeface="Times New Roman"/>
              </a:rPr>
              <a:t>also for reviewing </a:t>
            </a:r>
            <a:r>
              <a:rPr sz="2400" spc="-10" dirty="0">
                <a:latin typeface="Times New Roman"/>
                <a:cs typeface="Times New Roman"/>
              </a:rPr>
              <a:t>and vetting costs </a:t>
            </a:r>
            <a:r>
              <a:rPr sz="2400" spc="-5" dirty="0">
                <a:latin typeface="Times New Roman"/>
                <a:cs typeface="Times New Roman"/>
              </a:rPr>
              <a:t>and 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resource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estimates.</a:t>
            </a:r>
            <a:endParaRPr sz="24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3870641" y="86293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sz="4000" b="1" kern="0" dirty="0">
                <a:solidFill>
                  <a:srgbClr val="527189"/>
                </a:solidFill>
                <a:latin typeface="Times New Roman"/>
                <a:cs typeface="Times New Roman"/>
              </a:rPr>
              <a:t>Learning</a:t>
            </a:r>
            <a:r>
              <a:rPr lang="en-US" sz="4000" b="1" kern="0" spc="-9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4000" b="1" kern="0" spc="5" dirty="0">
                <a:solidFill>
                  <a:srgbClr val="527189"/>
                </a:solidFill>
                <a:latin typeface="Times New Roman"/>
                <a:cs typeface="Times New Roman"/>
              </a:rPr>
              <a:t>Objectives</a:t>
            </a: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BE956537-006B-34F7-87A6-26C238749810}"/>
              </a:ext>
            </a:extLst>
          </p:cNvPr>
          <p:cNvSpPr txBox="1"/>
          <p:nvPr/>
        </p:nvSpPr>
        <p:spPr>
          <a:xfrm>
            <a:off x="1155080" y="1714430"/>
            <a:ext cx="9881839" cy="4371710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256540" indent="-243840">
              <a:lnSpc>
                <a:spcPct val="100000"/>
              </a:lnSpc>
              <a:spcBef>
                <a:spcPts val="79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Defining project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its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attributes.</a:t>
            </a:r>
            <a:endParaRPr sz="2000" dirty="0">
              <a:latin typeface="Times New Roman"/>
              <a:cs typeface="Times New Roman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SzPct val="95833"/>
              <a:buFont typeface="Wingdings"/>
              <a:buChar char=""/>
              <a:tabLst>
                <a:tab pos="332740" algn="l"/>
              </a:tabLst>
            </a:pPr>
            <a:r>
              <a:rPr sz="2000" spc="-5" dirty="0">
                <a:latin typeface="Times New Roman"/>
                <a:cs typeface="Times New Roman"/>
              </a:rPr>
              <a:t>Key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constraints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within which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dirty="0">
                <a:latin typeface="Times New Roman"/>
                <a:cs typeface="Times New Roman"/>
              </a:rPr>
              <a:t> must be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managed.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5"/>
              </a:spcBef>
              <a:buSzPct val="95833"/>
              <a:buFont typeface="Wingdings"/>
              <a:buChar char=""/>
              <a:tabLst>
                <a:tab pos="256540" algn="l"/>
                <a:tab pos="7022465" algn="l"/>
              </a:tabLst>
            </a:pPr>
            <a:r>
              <a:rPr sz="2000" spc="-15" dirty="0">
                <a:latin typeface="Times New Roman"/>
                <a:cs typeface="Times New Roman"/>
              </a:rPr>
              <a:t>Difference</a:t>
            </a:r>
            <a:r>
              <a:rPr sz="2000" spc="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between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Routine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work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(regular</a:t>
            </a:r>
            <a:r>
              <a:rPr sz="2000" spc="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operations)	and</a:t>
            </a:r>
            <a:r>
              <a:rPr sz="2000" spc="-6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different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concepts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management.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0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dirty="0">
                <a:latin typeface="Times New Roman"/>
                <a:cs typeface="Times New Roman"/>
              </a:rPr>
              <a:t>Why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management.</a:t>
            </a:r>
            <a:endParaRPr sz="2000" dirty="0">
              <a:latin typeface="Times New Roman"/>
              <a:cs typeface="Times New Roman"/>
            </a:endParaRPr>
          </a:p>
          <a:p>
            <a:pPr marL="332740" indent="-3200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3327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about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Manager</a:t>
            </a:r>
            <a:r>
              <a:rPr sz="2000" spc="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responsibilities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.</a:t>
            </a: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Understand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Selection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Manager.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0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about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Characteristics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Management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40" dirty="0">
                <a:latin typeface="Times New Roman"/>
                <a:cs typeface="Times New Roman"/>
              </a:rPr>
              <a:t>Team.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about</a:t>
            </a:r>
            <a:r>
              <a:rPr sz="2000" dirty="0">
                <a:latin typeface="Times New Roman"/>
                <a:cs typeface="Times New Roman"/>
              </a:rPr>
              <a:t> 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phases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Management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.</a:t>
            </a:r>
          </a:p>
          <a:p>
            <a:pPr marL="256540" indent="-243840">
              <a:lnSpc>
                <a:spcPct val="100000"/>
              </a:lnSpc>
              <a:spcBef>
                <a:spcPts val="725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Understand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 Environment.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645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7S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 </a:t>
            </a:r>
            <a:r>
              <a:rPr sz="2000" spc="-10" dirty="0">
                <a:latin typeface="Times New Roman"/>
                <a:cs typeface="Times New Roman"/>
              </a:rPr>
              <a:t>Management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3194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A446C21E-AA05-A2CE-69FB-31950744CD65}"/>
              </a:ext>
            </a:extLst>
          </p:cNvPr>
          <p:cNvSpPr txBox="1">
            <a:spLocks/>
          </p:cNvSpPr>
          <p:nvPr/>
        </p:nvSpPr>
        <p:spPr>
          <a:xfrm>
            <a:off x="4368094" y="692339"/>
            <a:ext cx="3455812" cy="50654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en-US" sz="3200" b="1" spc="5" dirty="0">
                <a:solidFill>
                  <a:srgbClr val="527189"/>
                </a:solidFill>
                <a:latin typeface="Times New Roman"/>
                <a:cs typeface="Times New Roman"/>
              </a:rPr>
              <a:t>What</a:t>
            </a:r>
            <a:r>
              <a:rPr lang="en-US" sz="3200" b="1" spc="-5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dirty="0">
                <a:solidFill>
                  <a:srgbClr val="527189"/>
                </a:solidFill>
                <a:latin typeface="Times New Roman"/>
                <a:cs typeface="Times New Roman"/>
              </a:rPr>
              <a:t>is</a:t>
            </a:r>
            <a:r>
              <a:rPr lang="en-US" sz="3200" b="1" spc="-2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5" dirty="0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lang="en-US" sz="3200" b="1" spc="-25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5" dirty="0">
                <a:solidFill>
                  <a:srgbClr val="527189"/>
                </a:solidFill>
                <a:latin typeface="Times New Roman"/>
                <a:cs typeface="Times New Roman"/>
              </a:rPr>
              <a:t>project?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94AB0251-E70D-DA27-05D2-4CD0A3087D2E}"/>
              </a:ext>
            </a:extLst>
          </p:cNvPr>
          <p:cNvSpPr txBox="1"/>
          <p:nvPr/>
        </p:nvSpPr>
        <p:spPr>
          <a:xfrm>
            <a:off x="869795" y="1645361"/>
            <a:ext cx="10348332" cy="3672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 algn="just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>
                <a:latin typeface="Times New Roman"/>
                <a:cs typeface="Times New Roman"/>
              </a:rPr>
              <a:t>A </a:t>
            </a:r>
            <a:r>
              <a:rPr spc="-5" dirty="0">
                <a:latin typeface="Times New Roman"/>
                <a:cs typeface="Times New Roman"/>
              </a:rPr>
              <a:t>project </a:t>
            </a:r>
            <a:r>
              <a:rPr dirty="0">
                <a:latin typeface="Times New Roman"/>
                <a:cs typeface="Times New Roman"/>
              </a:rPr>
              <a:t>is a </a:t>
            </a:r>
            <a:r>
              <a:rPr spc="-10" dirty="0">
                <a:latin typeface="Times New Roman"/>
                <a:cs typeface="Times New Roman"/>
              </a:rPr>
              <a:t>group </a:t>
            </a:r>
            <a:r>
              <a:rPr spc="10" dirty="0">
                <a:latin typeface="Times New Roman"/>
                <a:cs typeface="Times New Roman"/>
              </a:rPr>
              <a:t>of </a:t>
            </a:r>
            <a:r>
              <a:rPr spc="-5" dirty="0">
                <a:latin typeface="Times New Roman"/>
                <a:cs typeface="Times New Roman"/>
              </a:rPr>
              <a:t>unique, interrelated </a:t>
            </a:r>
            <a:r>
              <a:rPr dirty="0">
                <a:latin typeface="Times New Roman"/>
                <a:cs typeface="Times New Roman"/>
              </a:rPr>
              <a:t>activities </a:t>
            </a:r>
            <a:r>
              <a:rPr spc="-5" dirty="0">
                <a:latin typeface="Times New Roman"/>
                <a:cs typeface="Times New Roman"/>
              </a:rPr>
              <a:t>that </a:t>
            </a:r>
            <a:r>
              <a:rPr spc="-10" dirty="0">
                <a:latin typeface="Times New Roman"/>
                <a:cs typeface="Times New Roman"/>
              </a:rPr>
              <a:t>are </a:t>
            </a:r>
            <a:r>
              <a:rPr spc="-5" dirty="0">
                <a:latin typeface="Times New Roman"/>
                <a:cs typeface="Times New Roman"/>
              </a:rPr>
              <a:t>planned </a:t>
            </a:r>
            <a:r>
              <a:rPr dirty="0">
                <a:latin typeface="Times New Roman"/>
                <a:cs typeface="Times New Roman"/>
              </a:rPr>
              <a:t>and </a:t>
            </a:r>
            <a:r>
              <a:rPr spc="-5" dirty="0">
                <a:latin typeface="Times New Roman"/>
                <a:cs typeface="Times New Roman"/>
              </a:rPr>
              <a:t>executed </a:t>
            </a:r>
            <a:r>
              <a:rPr dirty="0">
                <a:latin typeface="Times New Roman"/>
                <a:cs typeface="Times New Roman"/>
              </a:rPr>
              <a:t>in </a:t>
            </a:r>
            <a:r>
              <a:rPr spc="-5" dirty="0">
                <a:latin typeface="Times New Roman"/>
                <a:cs typeface="Times New Roman"/>
              </a:rPr>
              <a:t>certain 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sequence </a:t>
            </a:r>
            <a:r>
              <a:rPr dirty="0">
                <a:latin typeface="Times New Roman"/>
                <a:cs typeface="Times New Roman"/>
              </a:rPr>
              <a:t>to </a:t>
            </a:r>
            <a:r>
              <a:rPr spc="-5" dirty="0">
                <a:latin typeface="Times New Roman"/>
                <a:cs typeface="Times New Roman"/>
              </a:rPr>
              <a:t>create </a:t>
            </a:r>
            <a:r>
              <a:rPr dirty="0">
                <a:latin typeface="Times New Roman"/>
                <a:cs typeface="Times New Roman"/>
              </a:rPr>
              <a:t>a unique </a:t>
            </a:r>
            <a:r>
              <a:rPr spc="-5" dirty="0">
                <a:latin typeface="Times New Roman"/>
                <a:cs typeface="Times New Roman"/>
              </a:rPr>
              <a:t>product </a:t>
            </a:r>
            <a:r>
              <a:rPr dirty="0">
                <a:latin typeface="Times New Roman"/>
                <a:cs typeface="Times New Roman"/>
              </a:rPr>
              <a:t>or </a:t>
            </a:r>
            <a:r>
              <a:rPr spc="-5" dirty="0">
                <a:latin typeface="Times New Roman"/>
                <a:cs typeface="Times New Roman"/>
              </a:rPr>
              <a:t>service, </a:t>
            </a:r>
            <a:r>
              <a:rPr dirty="0">
                <a:latin typeface="Times New Roman"/>
                <a:cs typeface="Times New Roman"/>
              </a:rPr>
              <a:t>within a </a:t>
            </a:r>
            <a:r>
              <a:rPr spc="-5" dirty="0">
                <a:latin typeface="Times New Roman"/>
                <a:cs typeface="Times New Roman"/>
              </a:rPr>
              <a:t>specific </a:t>
            </a:r>
            <a:r>
              <a:rPr dirty="0">
                <a:latin typeface="Times New Roman"/>
                <a:cs typeface="Times New Roman"/>
              </a:rPr>
              <a:t>time </a:t>
            </a:r>
            <a:r>
              <a:rPr spc="-5" dirty="0">
                <a:latin typeface="Times New Roman"/>
                <a:cs typeface="Times New Roman"/>
              </a:rPr>
              <a:t>frame, budget and </a:t>
            </a:r>
            <a:r>
              <a:rPr spc="5" dirty="0">
                <a:latin typeface="Times New Roman"/>
                <a:cs typeface="Times New Roman"/>
              </a:rPr>
              <a:t>the 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spc="-20" dirty="0">
                <a:latin typeface="Times New Roman"/>
                <a:cs typeface="Times New Roman"/>
              </a:rPr>
              <a:t>client’s</a:t>
            </a:r>
            <a:r>
              <a:rPr spc="-5" dirty="0">
                <a:latin typeface="Times New Roman"/>
                <a:cs typeface="Times New Roman"/>
              </a:rPr>
              <a:t> specifications.</a:t>
            </a:r>
            <a:endParaRPr dirty="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spcBef>
                <a:spcPts val="990"/>
              </a:spcBef>
              <a:buFont typeface="Arial MT"/>
              <a:buChar char="•"/>
              <a:tabLst>
                <a:tab pos="241300" algn="l"/>
              </a:tabLst>
            </a:pPr>
            <a:r>
              <a:rPr spc="-5" dirty="0">
                <a:latin typeface="Times New Roman"/>
                <a:cs typeface="Times New Roman"/>
              </a:rPr>
              <a:t>A</a:t>
            </a:r>
            <a:r>
              <a:rPr spc="-12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 a</a:t>
            </a:r>
            <a:r>
              <a:rPr spc="-5" dirty="0">
                <a:latin typeface="Times New Roman"/>
                <a:cs typeface="Times New Roman"/>
              </a:rPr>
              <a:t> temporary endeavor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undertaken</a:t>
            </a:r>
            <a:r>
              <a:rPr spc="3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to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create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unique</a:t>
            </a:r>
            <a:r>
              <a:rPr spc="-5" dirty="0">
                <a:latin typeface="Times New Roman"/>
                <a:cs typeface="Times New Roman"/>
              </a:rPr>
              <a:t> product,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service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or</a:t>
            </a:r>
            <a:r>
              <a:rPr spc="-5" dirty="0">
                <a:latin typeface="Times New Roman"/>
                <a:cs typeface="Times New Roman"/>
              </a:rPr>
              <a:t> result.</a:t>
            </a:r>
            <a:endParaRPr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2000" dirty="0">
              <a:latin typeface="Times New Roman"/>
              <a:cs typeface="Times New Roman"/>
            </a:endParaRPr>
          </a:p>
          <a:p>
            <a:pPr marL="174625" lvl="1" indent="-107950" algn="just">
              <a:lnSpc>
                <a:spcPct val="100000"/>
              </a:lnSpc>
              <a:spcBef>
                <a:spcPts val="1795"/>
              </a:spcBef>
              <a:buSzPct val="95833"/>
              <a:buFont typeface="Arial MT"/>
              <a:buChar char="•"/>
              <a:tabLst>
                <a:tab pos="175260" algn="l"/>
              </a:tabLst>
            </a:pPr>
            <a:r>
              <a:rPr b="1" spc="-55" dirty="0">
                <a:latin typeface="Times New Roman"/>
                <a:cs typeface="Times New Roman"/>
              </a:rPr>
              <a:t>Temporary</a:t>
            </a:r>
            <a:r>
              <a:rPr b="1" spc="-25" dirty="0">
                <a:latin typeface="Times New Roman"/>
                <a:cs typeface="Times New Roman"/>
              </a:rPr>
              <a:t> </a:t>
            </a:r>
            <a:r>
              <a:rPr b="1" spc="-10" dirty="0">
                <a:latin typeface="Times New Roman"/>
                <a:cs typeface="Times New Roman"/>
              </a:rPr>
              <a:t>means: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-12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7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15" dirty="0">
                <a:latin typeface="Times New Roman"/>
                <a:cs typeface="Times New Roman"/>
              </a:rPr>
              <a:t> </a:t>
            </a:r>
            <a:r>
              <a:rPr spc="-15" dirty="0">
                <a:latin typeface="Times New Roman"/>
                <a:cs typeface="Times New Roman"/>
              </a:rPr>
              <a:t>one-off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spc="-25" dirty="0">
                <a:latin typeface="Times New Roman"/>
                <a:cs typeface="Times New Roman"/>
              </a:rPr>
              <a:t>event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and</a:t>
            </a:r>
            <a:r>
              <a:rPr dirty="0">
                <a:latin typeface="Times New Roman"/>
                <a:cs typeface="Times New Roman"/>
              </a:rPr>
              <a:t> not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an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ongoing</a:t>
            </a:r>
            <a:r>
              <a:rPr spc="-2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operation</a:t>
            </a:r>
            <a:r>
              <a:rPr spc="515" dirty="0">
                <a:latin typeface="Times New Roman"/>
                <a:cs typeface="Times New Roman"/>
              </a:rPr>
              <a:t> </a:t>
            </a:r>
            <a:r>
              <a:rPr spc="-30" dirty="0">
                <a:latin typeface="Times New Roman"/>
                <a:cs typeface="Times New Roman"/>
              </a:rPr>
              <a:t>It</a:t>
            </a:r>
            <a:r>
              <a:rPr spc="6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has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definite</a:t>
            </a:r>
            <a:endParaRPr dirty="0">
              <a:latin typeface="Times New Roman"/>
              <a:cs typeface="Times New Roman"/>
            </a:endParaRPr>
          </a:p>
          <a:p>
            <a:pPr marL="67310">
              <a:lnSpc>
                <a:spcPct val="100000"/>
              </a:lnSpc>
            </a:pPr>
            <a:r>
              <a:rPr dirty="0">
                <a:latin typeface="Times New Roman"/>
                <a:cs typeface="Times New Roman"/>
              </a:rPr>
              <a:t>b</a:t>
            </a:r>
            <a:r>
              <a:rPr spc="-10" dirty="0">
                <a:latin typeface="Times New Roman"/>
                <a:cs typeface="Times New Roman"/>
              </a:rPr>
              <a:t>e</a:t>
            </a:r>
            <a:r>
              <a:rPr spc="-25" dirty="0">
                <a:latin typeface="Times New Roman"/>
                <a:cs typeface="Times New Roman"/>
              </a:rPr>
              <a:t>g</a:t>
            </a:r>
            <a:r>
              <a:rPr dirty="0">
                <a:latin typeface="Times New Roman"/>
                <a:cs typeface="Times New Roman"/>
              </a:rPr>
              <a:t>inn</a:t>
            </a:r>
            <a:r>
              <a:rPr spc="5" dirty="0">
                <a:latin typeface="Times New Roman"/>
                <a:cs typeface="Times New Roman"/>
              </a:rPr>
              <a:t>i</a:t>
            </a:r>
            <a:r>
              <a:rPr dirty="0">
                <a:latin typeface="Times New Roman"/>
                <a:cs typeface="Times New Roman"/>
              </a:rPr>
              <a:t>ng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a</a:t>
            </a:r>
            <a:r>
              <a:rPr dirty="0">
                <a:latin typeface="Times New Roman"/>
                <a:cs typeface="Times New Roman"/>
              </a:rPr>
              <a:t>nd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 d</a:t>
            </a:r>
            <a:r>
              <a:rPr spc="-10" dirty="0">
                <a:latin typeface="Times New Roman"/>
                <a:cs typeface="Times New Roman"/>
              </a:rPr>
              <a:t>e</a:t>
            </a:r>
            <a:r>
              <a:rPr dirty="0">
                <a:latin typeface="Times New Roman"/>
                <a:cs typeface="Times New Roman"/>
              </a:rPr>
              <a:t>finite</a:t>
            </a:r>
            <a:r>
              <a:rPr spc="-14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e</a:t>
            </a:r>
            <a:r>
              <a:rPr dirty="0">
                <a:latin typeface="Times New Roman"/>
                <a:cs typeface="Times New Roman"/>
              </a:rPr>
              <a:t>nd.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000" dirty="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b="1" dirty="0">
                <a:latin typeface="Times New Roman"/>
                <a:cs typeface="Times New Roman"/>
              </a:rPr>
              <a:t>The</a:t>
            </a:r>
            <a:r>
              <a:rPr b="1" spc="-45" dirty="0">
                <a:latin typeface="Times New Roman"/>
                <a:cs typeface="Times New Roman"/>
              </a:rPr>
              <a:t> </a:t>
            </a:r>
            <a:r>
              <a:rPr b="1" spc="-5" dirty="0">
                <a:latin typeface="Times New Roman"/>
                <a:cs typeface="Times New Roman"/>
              </a:rPr>
              <a:t>end </a:t>
            </a:r>
            <a:r>
              <a:rPr b="1" dirty="0">
                <a:latin typeface="Times New Roman"/>
                <a:cs typeface="Times New Roman"/>
              </a:rPr>
              <a:t>is</a:t>
            </a:r>
            <a:r>
              <a:rPr b="1" spc="-25" dirty="0">
                <a:latin typeface="Times New Roman"/>
                <a:cs typeface="Times New Roman"/>
              </a:rPr>
              <a:t> </a:t>
            </a:r>
            <a:r>
              <a:rPr b="1" spc="-10" dirty="0">
                <a:latin typeface="Times New Roman"/>
                <a:cs typeface="Times New Roman"/>
              </a:rPr>
              <a:t>reached</a:t>
            </a:r>
            <a:r>
              <a:rPr b="1" spc="-70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when:</a:t>
            </a:r>
            <a:endParaRPr dirty="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368935" algn="l"/>
                <a:tab pos="369570" algn="l"/>
              </a:tabLst>
            </a:pPr>
            <a:r>
              <a:rPr dirty="0">
                <a:latin typeface="Times New Roman"/>
                <a:cs typeface="Times New Roman"/>
              </a:rPr>
              <a:t>The</a:t>
            </a:r>
            <a:r>
              <a:rPr spc="-40" dirty="0">
                <a:latin typeface="Times New Roman"/>
                <a:cs typeface="Times New Roman"/>
              </a:rPr>
              <a:t> </a:t>
            </a:r>
            <a:r>
              <a:rPr spc="-45" dirty="0">
                <a:latin typeface="Times New Roman"/>
                <a:cs typeface="Times New Roman"/>
              </a:rPr>
              <a:t>project’s</a:t>
            </a:r>
            <a:r>
              <a:rPr spc="6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objectives</a:t>
            </a:r>
            <a:r>
              <a:rPr spc="-65" dirty="0">
                <a:latin typeface="Times New Roman"/>
                <a:cs typeface="Times New Roman"/>
              </a:rPr>
              <a:t> </a:t>
            </a:r>
            <a:r>
              <a:rPr spc="-25" dirty="0">
                <a:latin typeface="Times New Roman"/>
                <a:cs typeface="Times New Roman"/>
              </a:rPr>
              <a:t>have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been achieved.</a:t>
            </a:r>
            <a:endParaRPr dirty="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68935" algn="l"/>
                <a:tab pos="369570" algn="l"/>
                <a:tab pos="9067165" algn="l"/>
              </a:tabLst>
            </a:pPr>
            <a:r>
              <a:rPr dirty="0">
                <a:latin typeface="Times New Roman"/>
                <a:cs typeface="Times New Roman"/>
              </a:rPr>
              <a:t>When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it</a:t>
            </a:r>
            <a:r>
              <a:rPr spc="-2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becomes</a:t>
            </a:r>
            <a:r>
              <a:rPr spc="-10" dirty="0">
                <a:latin typeface="Times New Roman"/>
                <a:cs typeface="Times New Roman"/>
              </a:rPr>
              <a:t> clear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that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the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8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objectives</a:t>
            </a:r>
            <a:r>
              <a:rPr spc="-1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will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not</a:t>
            </a:r>
            <a:r>
              <a:rPr spc="-4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or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cannot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be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met.</a:t>
            </a:r>
            <a:endParaRPr dirty="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68935" algn="l"/>
                <a:tab pos="369570" algn="l"/>
              </a:tabLst>
            </a:pPr>
            <a:r>
              <a:rPr dirty="0">
                <a:latin typeface="Times New Roman"/>
                <a:cs typeface="Times New Roman"/>
              </a:rPr>
              <a:t>The</a:t>
            </a:r>
            <a:r>
              <a:rPr spc="-3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need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spc="-20" dirty="0">
                <a:latin typeface="Times New Roman"/>
                <a:cs typeface="Times New Roman"/>
              </a:rPr>
              <a:t>for</a:t>
            </a:r>
            <a:r>
              <a:rPr spc="-3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the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6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no</a:t>
            </a:r>
            <a:r>
              <a:rPr spc="-3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longer</a:t>
            </a:r>
            <a:r>
              <a:rPr spc="15" dirty="0">
                <a:latin typeface="Times New Roman"/>
                <a:cs typeface="Times New Roman"/>
              </a:rPr>
              <a:t> </a:t>
            </a:r>
            <a:r>
              <a:rPr spc="-20" dirty="0">
                <a:latin typeface="Times New Roman"/>
                <a:cs typeface="Times New Roman"/>
              </a:rPr>
              <a:t>exists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and</a:t>
            </a:r>
            <a:r>
              <a:rPr dirty="0">
                <a:latin typeface="Times New Roman"/>
                <a:cs typeface="Times New Roman"/>
              </a:rPr>
              <a:t> the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7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</a:t>
            </a:r>
            <a:r>
              <a:rPr spc="30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terminated.</a:t>
            </a:r>
            <a:endParaRPr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77471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3">
            <a:extLst>
              <a:ext uri="{FF2B5EF4-FFF2-40B4-BE49-F238E27FC236}">
                <a16:creationId xmlns:a16="http://schemas.microsoft.com/office/drawing/2014/main" id="{5364EFEE-39E2-AF08-B908-19AFD8ACDAA5}"/>
              </a:ext>
            </a:extLst>
          </p:cNvPr>
          <p:cNvSpPr txBox="1">
            <a:spLocks/>
          </p:cNvSpPr>
          <p:nvPr/>
        </p:nvSpPr>
        <p:spPr>
          <a:xfrm>
            <a:off x="4644704" y="642084"/>
            <a:ext cx="5004435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sz="3200" b="1" kern="0">
                <a:solidFill>
                  <a:srgbClr val="527189"/>
                </a:solidFill>
                <a:latin typeface="Times New Roman"/>
                <a:cs typeface="Times New Roman"/>
              </a:rPr>
              <a:t>Attributes</a:t>
            </a:r>
            <a:r>
              <a:rPr lang="en-US" sz="3200" b="1" kern="0" spc="-5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kern="0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lang="en-US" sz="3200" b="1" kern="0" spc="-2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kern="0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lang="en-US" sz="3200" b="1" kern="0" spc="-3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kern="0" spc="-10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endParaRPr lang="en-US" sz="3200" kern="0" dirty="0">
              <a:latin typeface="Times New Roman"/>
              <a:cs typeface="Times New Roman"/>
            </a:endParaRPr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79238CC0-01F9-6E48-4154-2A70BB744B83}"/>
              </a:ext>
            </a:extLst>
          </p:cNvPr>
          <p:cNvSpPr txBox="1"/>
          <p:nvPr/>
        </p:nvSpPr>
        <p:spPr>
          <a:xfrm>
            <a:off x="1135566" y="1179025"/>
            <a:ext cx="9525635" cy="4499950"/>
          </a:xfrm>
          <a:prstGeom prst="rect">
            <a:avLst/>
          </a:prstGeom>
        </p:spPr>
        <p:txBody>
          <a:bodyPr vert="horz" wrap="square" lIns="0" tIns="278130" rIns="0" bIns="0" rtlCol="0">
            <a:spAutoFit/>
          </a:bodyPr>
          <a:lstStyle/>
          <a:p>
            <a:pPr marL="365760" indent="-353695">
              <a:lnSpc>
                <a:spcPct val="100000"/>
              </a:lnSpc>
              <a:spcBef>
                <a:spcPts val="21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18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sz="2000" spc="-7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is a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planned</a:t>
            </a:r>
            <a:r>
              <a:rPr sz="2000" b="1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set</a:t>
            </a:r>
            <a:r>
              <a:rPr sz="2000" b="1" spc="-3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sz="2000" b="1" spc="-3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activities.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18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P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r</a:t>
            </a:r>
            <a:r>
              <a:rPr sz="2000" spc="15" dirty="0">
                <a:solidFill>
                  <a:srgbClr val="0D0D0D"/>
                </a:solidFill>
                <a:latin typeface="Times New Roman"/>
                <a:cs typeface="Times New Roman"/>
              </a:rPr>
              <a:t>o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je</a:t>
            </a:r>
            <a:r>
              <a:rPr sz="2000" spc="-25" dirty="0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t</a:t>
            </a:r>
            <a:r>
              <a:rPr sz="2000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ha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sz="2000" b="1" spc="-2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 sp</a:t>
            </a:r>
            <a:r>
              <a:rPr sz="2000" b="1" spc="-40" dirty="0">
                <a:solidFill>
                  <a:srgbClr val="0D0D0D"/>
                </a:solidFill>
                <a:latin typeface="Times New Roman"/>
                <a:cs typeface="Times New Roman"/>
              </a:rPr>
              <a:t>ec</a:t>
            </a:r>
            <a:r>
              <a:rPr sz="2000" b="1" spc="-20" dirty="0">
                <a:solidFill>
                  <a:srgbClr val="0D0D0D"/>
                </a:solidFill>
                <a:latin typeface="Times New Roman"/>
                <a:cs typeface="Times New Roman"/>
              </a:rPr>
              <a:t>i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f</a:t>
            </a:r>
            <a:r>
              <a:rPr sz="2000" b="1" spc="-20" dirty="0">
                <a:solidFill>
                  <a:srgbClr val="0D0D0D"/>
                </a:solidFill>
                <a:latin typeface="Times New Roman"/>
                <a:cs typeface="Times New Roman"/>
              </a:rPr>
              <a:t>i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sz="2000" b="1" spc="2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op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e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6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18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sz="2000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has</a:t>
            </a:r>
            <a:r>
              <a:rPr sz="2000" spc="-2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time,</a:t>
            </a:r>
            <a:r>
              <a:rPr sz="2000" b="1" spc="6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cost,</a:t>
            </a:r>
            <a:r>
              <a:rPr sz="2000" b="1" spc="-2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quality</a:t>
            </a:r>
            <a:r>
              <a:rPr sz="2000" b="1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sz="2000" b="1" spc="-3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0D0D0D"/>
                </a:solidFill>
                <a:latin typeface="Times New Roman"/>
                <a:cs typeface="Times New Roman"/>
              </a:rPr>
              <a:t>resource</a:t>
            </a:r>
            <a:r>
              <a:rPr sz="2000" b="1" spc="-13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D0D0D"/>
                </a:solidFill>
                <a:latin typeface="Times New Roman"/>
                <a:cs typeface="Times New Roman"/>
              </a:rPr>
              <a:t>constraints.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108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Has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 well-defined</a:t>
            </a:r>
            <a:r>
              <a:rPr sz="2000" spc="1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objective.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Has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defined</a:t>
            </a:r>
            <a:r>
              <a:rPr sz="2000" spc="-4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D0D0D"/>
                </a:solidFill>
                <a:latin typeface="Times New Roman"/>
                <a:cs typeface="Times New Roman"/>
              </a:rPr>
              <a:t>life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span</a:t>
            </a:r>
            <a:r>
              <a:rPr sz="2000" spc="-4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with</a:t>
            </a:r>
            <a:r>
              <a:rPr sz="2000" spc="-1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beginning</a:t>
            </a:r>
            <a:r>
              <a:rPr sz="2000" spc="-4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D0D0D"/>
                </a:solidFill>
                <a:latin typeface="Times New Roman"/>
                <a:cs typeface="Times New Roman"/>
              </a:rPr>
              <a:t>an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end.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20" dirty="0">
                <a:solidFill>
                  <a:srgbClr val="0D0D0D"/>
                </a:solidFill>
                <a:latin typeface="Times New Roman"/>
                <a:cs typeface="Times New Roman"/>
              </a:rPr>
              <a:t>Involves</a:t>
            </a:r>
            <a:r>
              <a:rPr sz="2000" spc="-3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doing</a:t>
            </a:r>
            <a:r>
              <a:rPr sz="2000" spc="-7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something</a:t>
            </a:r>
            <a:r>
              <a:rPr sz="2000" spc="-2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unique.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6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5" dirty="0">
                <a:latin typeface="Times New Roman"/>
                <a:cs typeface="Times New Roman"/>
              </a:rPr>
              <a:t>Has</a:t>
            </a:r>
            <a:r>
              <a:rPr sz="2000" dirty="0">
                <a:latin typeface="Times New Roman"/>
                <a:cs typeface="Times New Roman"/>
              </a:rPr>
              <a:t> a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customer.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latin typeface="Times New Roman"/>
                <a:cs typeface="Times New Roman"/>
              </a:rPr>
              <a:t>Involves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5" dirty="0">
                <a:latin typeface="Times New Roman"/>
                <a:cs typeface="Times New Roman"/>
              </a:rPr>
              <a:t>degree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uncertainty.</a:t>
            </a:r>
            <a:endParaRPr sz="20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3238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3">
            <a:extLst>
              <a:ext uri="{FF2B5EF4-FFF2-40B4-BE49-F238E27FC236}">
                <a16:creationId xmlns:a16="http://schemas.microsoft.com/office/drawing/2014/main" id="{6E7D858E-7C2E-602C-AD8A-54983809ACDD}"/>
              </a:ext>
            </a:extLst>
          </p:cNvPr>
          <p:cNvSpPr txBox="1"/>
          <p:nvPr/>
        </p:nvSpPr>
        <p:spPr>
          <a:xfrm>
            <a:off x="1154747" y="1396073"/>
            <a:ext cx="7266305" cy="4623435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296545" indent="-284480">
              <a:lnSpc>
                <a:spcPct val="100000"/>
              </a:lnSpc>
              <a:spcBef>
                <a:spcPts val="74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Construction</a:t>
            </a:r>
            <a:r>
              <a:rPr sz="2800" spc="-10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of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hospital.</a:t>
            </a: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spc="-15" dirty="0">
                <a:latin typeface="Times New Roman"/>
                <a:cs typeface="Times New Roman"/>
              </a:rPr>
              <a:t>Writing</a:t>
            </a:r>
            <a:r>
              <a:rPr sz="2800" spc="-7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book.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Designing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and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implementing</a:t>
            </a:r>
            <a:r>
              <a:rPr sz="2800" spc="-6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computer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system.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Introducing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 </a:t>
            </a:r>
            <a:r>
              <a:rPr sz="2800" spc="5" dirty="0">
                <a:latin typeface="Times New Roman"/>
                <a:cs typeface="Times New Roman"/>
              </a:rPr>
              <a:t>new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product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in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the</a:t>
            </a:r>
            <a:r>
              <a:rPr sz="2800" spc="-6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market.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Construction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of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new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bridge</a:t>
            </a:r>
            <a:r>
              <a:rPr sz="2800" spc="-8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over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river.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Designing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and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producing</a:t>
            </a:r>
            <a:r>
              <a:rPr sz="2800" spc="-6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 brochure.</a:t>
            </a: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spc="5" dirty="0">
                <a:latin typeface="Times New Roman"/>
                <a:cs typeface="Times New Roman"/>
              </a:rPr>
              <a:t>A</a:t>
            </a:r>
            <a:r>
              <a:rPr sz="2800" spc="-16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Politician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contesting</a:t>
            </a:r>
            <a:r>
              <a:rPr sz="2800" spc="-10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an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election.</a:t>
            </a: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Building</a:t>
            </a:r>
            <a:r>
              <a:rPr sz="2800" spc="-8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dam.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spc="-5" dirty="0">
                <a:latin typeface="Times New Roman"/>
                <a:cs typeface="Times New Roman"/>
              </a:rPr>
              <a:t>Organizing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seminar.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3F17BF0E-63F1-2C78-527B-AA4F1582B31B}"/>
              </a:ext>
            </a:extLst>
          </p:cNvPr>
          <p:cNvSpPr txBox="1">
            <a:spLocks/>
          </p:cNvSpPr>
          <p:nvPr/>
        </p:nvSpPr>
        <p:spPr>
          <a:xfrm>
            <a:off x="4259262" y="814604"/>
            <a:ext cx="3673475" cy="5124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3200" b="1" spc="-10" dirty="0">
                <a:solidFill>
                  <a:srgbClr val="527189"/>
                </a:solidFill>
                <a:latin typeface="Times New Roman"/>
                <a:cs typeface="Times New Roman"/>
              </a:rPr>
              <a:t>Examples</a:t>
            </a:r>
            <a:r>
              <a:rPr lang="en-US" sz="3200" b="1" spc="2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dirty="0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lang="en-US" sz="3200" b="1" spc="-25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15" dirty="0">
                <a:solidFill>
                  <a:srgbClr val="527189"/>
                </a:solidFill>
                <a:latin typeface="Times New Roman"/>
                <a:cs typeface="Times New Roman"/>
              </a:rPr>
              <a:t>Projects</a:t>
            </a:r>
            <a:endParaRPr lang="en-US" sz="3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59485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8A384018-C0A7-0F25-A13D-AEB503CF2189}"/>
              </a:ext>
            </a:extLst>
          </p:cNvPr>
          <p:cNvSpPr txBox="1">
            <a:spLocks/>
          </p:cNvSpPr>
          <p:nvPr/>
        </p:nvSpPr>
        <p:spPr>
          <a:xfrm>
            <a:off x="2938845" y="758283"/>
            <a:ext cx="7755255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2400" b="1" spc="-15">
                <a:solidFill>
                  <a:srgbClr val="527189"/>
                </a:solidFill>
                <a:latin typeface="Times New Roman"/>
                <a:cs typeface="Times New Roman"/>
              </a:rPr>
              <a:t>Difference</a:t>
            </a:r>
            <a:r>
              <a:rPr lang="en-US" sz="2400" b="1" spc="-6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5">
                <a:solidFill>
                  <a:srgbClr val="527189"/>
                </a:solidFill>
                <a:latin typeface="Times New Roman"/>
                <a:cs typeface="Times New Roman"/>
              </a:rPr>
              <a:t>between</a:t>
            </a:r>
            <a:r>
              <a:rPr lang="en-US" sz="2400" b="1" spc="-8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15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lang="en-US" sz="2400" b="1" spc="-6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5">
                <a:solidFill>
                  <a:srgbClr val="527189"/>
                </a:solidFill>
                <a:latin typeface="Times New Roman"/>
                <a:cs typeface="Times New Roman"/>
              </a:rPr>
              <a:t>and</a:t>
            </a:r>
            <a:r>
              <a:rPr lang="en-US" sz="2400" b="1" spc="-5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15">
                <a:solidFill>
                  <a:srgbClr val="527189"/>
                </a:solidFill>
                <a:latin typeface="Times New Roman"/>
                <a:cs typeface="Times New Roman"/>
              </a:rPr>
              <a:t>routine</a:t>
            </a:r>
            <a:r>
              <a:rPr lang="en-US" sz="2400" b="1" spc="-9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5">
                <a:solidFill>
                  <a:srgbClr val="527189"/>
                </a:solidFill>
                <a:latin typeface="Times New Roman"/>
                <a:cs typeface="Times New Roman"/>
              </a:rPr>
              <a:t>work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E74C597A-CF71-0E0E-8F7A-55B75796C4B1}"/>
              </a:ext>
            </a:extLst>
          </p:cNvPr>
          <p:cNvSpPr txBox="1"/>
          <p:nvPr/>
        </p:nvSpPr>
        <p:spPr>
          <a:xfrm>
            <a:off x="7965632" y="1785840"/>
            <a:ext cx="22637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5" dirty="0">
                <a:latin typeface="Times New Roman"/>
                <a:cs typeface="Times New Roman"/>
              </a:rPr>
              <a:t>Routine</a:t>
            </a:r>
            <a:r>
              <a:rPr sz="2400" b="1" spc="-120" dirty="0">
                <a:latin typeface="Times New Roman"/>
                <a:cs typeface="Times New Roman"/>
              </a:rPr>
              <a:t> </a:t>
            </a:r>
            <a:r>
              <a:rPr sz="2400" b="1" spc="5" dirty="0">
                <a:latin typeface="Times New Roman"/>
                <a:cs typeface="Times New Roman"/>
              </a:rPr>
              <a:t>work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E1290E4D-53B2-7B06-E448-BAAF99278F90}"/>
              </a:ext>
            </a:extLst>
          </p:cNvPr>
          <p:cNvSpPr txBox="1"/>
          <p:nvPr/>
        </p:nvSpPr>
        <p:spPr>
          <a:xfrm>
            <a:off x="7064567" y="2925472"/>
            <a:ext cx="3294379" cy="228203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394335" indent="-326390">
              <a:lnSpc>
                <a:spcPct val="100000"/>
              </a:lnSpc>
              <a:spcBef>
                <a:spcPts val="795"/>
              </a:spcBef>
              <a:buChar char="&gt;"/>
              <a:tabLst>
                <a:tab pos="394335" algn="l"/>
              </a:tabLst>
            </a:pPr>
            <a:r>
              <a:rPr sz="2400" dirty="0">
                <a:latin typeface="Times New Roman"/>
                <a:cs typeface="Times New Roman"/>
              </a:rPr>
              <a:t>Repetitive</a:t>
            </a:r>
          </a:p>
          <a:p>
            <a:pPr marL="396875" indent="-329565">
              <a:lnSpc>
                <a:spcPct val="100000"/>
              </a:lnSpc>
              <a:spcBef>
                <a:spcPts val="700"/>
              </a:spcBef>
              <a:buChar char="&gt;"/>
              <a:tabLst>
                <a:tab pos="397510" algn="l"/>
              </a:tabLst>
            </a:pPr>
            <a:r>
              <a:rPr sz="2400" dirty="0">
                <a:latin typeface="Times New Roman"/>
                <a:cs typeface="Times New Roman"/>
              </a:rPr>
              <a:t>Li</a:t>
            </a:r>
            <a:r>
              <a:rPr sz="2400" spc="-30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10" dirty="0">
                <a:latin typeface="Times New Roman"/>
                <a:cs typeface="Times New Roman"/>
              </a:rPr>
              <a:t>t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d</a:t>
            </a:r>
            <a:r>
              <a:rPr sz="2400" spc="-17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Sk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5" dirty="0">
                <a:latin typeface="Times New Roman"/>
                <a:cs typeface="Times New Roman"/>
              </a:rPr>
              <a:t>l</a:t>
            </a:r>
            <a:r>
              <a:rPr sz="2400" dirty="0">
                <a:latin typeface="Times New Roman"/>
                <a:cs typeface="Times New Roman"/>
              </a:rPr>
              <a:t>ls</a:t>
            </a:r>
          </a:p>
          <a:p>
            <a:pPr marL="410845" marR="5080" indent="-341630">
              <a:lnSpc>
                <a:spcPct val="100000"/>
              </a:lnSpc>
              <a:spcBef>
                <a:spcPts val="905"/>
              </a:spcBef>
              <a:buChar char="&gt;"/>
              <a:tabLst>
                <a:tab pos="411480" algn="l"/>
                <a:tab pos="2984500" algn="l"/>
              </a:tabLst>
            </a:pPr>
            <a:r>
              <a:rPr sz="2400" spc="-10" dirty="0" err="1">
                <a:latin typeface="Times New Roman"/>
                <a:cs typeface="Times New Roman"/>
              </a:rPr>
              <a:t>E</a:t>
            </a:r>
            <a:r>
              <a:rPr sz="2400" spc="5" dirty="0" err="1">
                <a:latin typeface="Times New Roman"/>
                <a:cs typeface="Times New Roman"/>
              </a:rPr>
              <a:t>qu</a:t>
            </a:r>
            <a:r>
              <a:rPr sz="2400" dirty="0" err="1">
                <a:latin typeface="Times New Roman"/>
                <a:cs typeface="Times New Roman"/>
              </a:rPr>
              <a:t>i</a:t>
            </a:r>
            <a:r>
              <a:rPr sz="2400" spc="15" dirty="0" err="1">
                <a:latin typeface="Times New Roman"/>
                <a:cs typeface="Times New Roman"/>
              </a:rPr>
              <a:t>p</a:t>
            </a:r>
            <a:r>
              <a:rPr sz="2400" spc="-30" dirty="0" err="1">
                <a:latin typeface="Times New Roman"/>
                <a:cs typeface="Times New Roman"/>
              </a:rPr>
              <a:t>m</a:t>
            </a:r>
            <a:r>
              <a:rPr sz="2400" spc="-15" dirty="0" err="1">
                <a:latin typeface="Times New Roman"/>
                <a:cs typeface="Times New Roman"/>
              </a:rPr>
              <a:t>e</a:t>
            </a:r>
            <a:r>
              <a:rPr sz="2400" spc="5" dirty="0" err="1">
                <a:latin typeface="Times New Roman"/>
                <a:cs typeface="Times New Roman"/>
              </a:rPr>
              <a:t>n</a:t>
            </a:r>
            <a:r>
              <a:rPr sz="2400" spc="-5" dirty="0" err="1">
                <a:latin typeface="Times New Roman"/>
                <a:cs typeface="Times New Roman"/>
              </a:rPr>
              <a:t>ts</a:t>
            </a:r>
            <a:r>
              <a:rPr sz="2400" spc="25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a</a:t>
            </a:r>
            <a:r>
              <a:rPr sz="2400" dirty="0">
                <a:latin typeface="Times New Roman"/>
                <a:cs typeface="Times New Roman"/>
              </a:rPr>
              <a:t>re</a:t>
            </a:r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in  </a:t>
            </a:r>
            <a:r>
              <a:rPr sz="2400" spc="-15" dirty="0">
                <a:latin typeface="Times New Roman"/>
                <a:cs typeface="Times New Roman"/>
              </a:rPr>
              <a:t>c</a:t>
            </a:r>
            <a:r>
              <a:rPr sz="2400" spc="5" dirty="0">
                <a:latin typeface="Times New Roman"/>
                <a:cs typeface="Times New Roman"/>
              </a:rPr>
              <a:t>on</a:t>
            </a:r>
            <a:r>
              <a:rPr sz="2400" dirty="0">
                <a:latin typeface="Times New Roman"/>
                <a:cs typeface="Times New Roman"/>
              </a:rPr>
              <a:t>t</a:t>
            </a:r>
            <a:r>
              <a:rPr sz="2400" spc="5" dirty="0">
                <a:latin typeface="Times New Roman"/>
                <a:cs typeface="Times New Roman"/>
              </a:rPr>
              <a:t>inu</a:t>
            </a:r>
            <a:r>
              <a:rPr sz="2400" spc="-15" dirty="0">
                <a:latin typeface="Times New Roman"/>
                <a:cs typeface="Times New Roman"/>
              </a:rPr>
              <a:t>o</a:t>
            </a:r>
            <a:r>
              <a:rPr sz="2400" spc="5" dirty="0">
                <a:latin typeface="Times New Roman"/>
                <a:cs typeface="Times New Roman"/>
              </a:rPr>
              <a:t>u</a:t>
            </a:r>
            <a:r>
              <a:rPr sz="2400" dirty="0">
                <a:latin typeface="Times New Roman"/>
                <a:cs typeface="Times New Roman"/>
              </a:rPr>
              <a:t>s</a:t>
            </a:r>
            <a:r>
              <a:rPr sz="2400" spc="-25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u</a:t>
            </a:r>
            <a:r>
              <a:rPr sz="2400" dirty="0">
                <a:latin typeface="Times New Roman"/>
                <a:cs typeface="Times New Roman"/>
              </a:rPr>
              <a:t>se</a:t>
            </a:r>
          </a:p>
          <a:p>
            <a:pPr marL="342265" indent="-329565">
              <a:lnSpc>
                <a:spcPct val="100000"/>
              </a:lnSpc>
              <a:spcBef>
                <a:spcPts val="1025"/>
              </a:spcBef>
              <a:buChar char="&gt;"/>
              <a:tabLst>
                <a:tab pos="342265" algn="l"/>
              </a:tabLst>
            </a:pPr>
            <a:r>
              <a:rPr sz="2400" spc="-15" dirty="0">
                <a:latin typeface="Times New Roman"/>
                <a:cs typeface="Times New Roman"/>
              </a:rPr>
              <a:t>Re</a:t>
            </a:r>
            <a:r>
              <a:rPr sz="2400" spc="5" dirty="0">
                <a:latin typeface="Times New Roman"/>
                <a:cs typeface="Times New Roman"/>
              </a:rPr>
              <a:t>v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spc="5" dirty="0">
                <a:latin typeface="Times New Roman"/>
                <a:cs typeface="Times New Roman"/>
              </a:rPr>
              <a:t>nu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s</a:t>
            </a:r>
            <a:r>
              <a:rPr sz="2400" spc="3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a</a:t>
            </a:r>
            <a:r>
              <a:rPr sz="2400" dirty="0">
                <a:latin typeface="Times New Roman"/>
                <a:cs typeface="Times New Roman"/>
              </a:rPr>
              <a:t>re</a:t>
            </a:r>
            <a:r>
              <a:rPr sz="2400" spc="-229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</a:t>
            </a:r>
            <a:r>
              <a:rPr sz="2400" spc="10" dirty="0">
                <a:latin typeface="Times New Roman"/>
                <a:cs typeface="Times New Roman"/>
              </a:rPr>
              <a:t>h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re</a:t>
            </a: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383ADEFF-F0D1-17C3-6626-5525DEEE8F0F}"/>
              </a:ext>
            </a:extLst>
          </p:cNvPr>
          <p:cNvSpPr txBox="1"/>
          <p:nvPr/>
        </p:nvSpPr>
        <p:spPr>
          <a:xfrm>
            <a:off x="3282888" y="1905092"/>
            <a:ext cx="12007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Times New Roman"/>
                <a:cs typeface="Times New Roman"/>
              </a:rPr>
              <a:t>P</a:t>
            </a:r>
            <a:r>
              <a:rPr sz="2400" b="1" spc="-60" dirty="0">
                <a:latin typeface="Times New Roman"/>
                <a:cs typeface="Times New Roman"/>
              </a:rPr>
              <a:t>r</a:t>
            </a:r>
            <a:r>
              <a:rPr sz="2400" b="1" spc="5" dirty="0">
                <a:latin typeface="Times New Roman"/>
                <a:cs typeface="Times New Roman"/>
              </a:rPr>
              <a:t>o</a:t>
            </a:r>
            <a:r>
              <a:rPr sz="2400" b="1" dirty="0">
                <a:latin typeface="Times New Roman"/>
                <a:cs typeface="Times New Roman"/>
              </a:rPr>
              <a:t>je</a:t>
            </a:r>
            <a:r>
              <a:rPr sz="2400" b="1" spc="-15" dirty="0">
                <a:latin typeface="Times New Roman"/>
                <a:cs typeface="Times New Roman"/>
              </a:rPr>
              <a:t>c</a:t>
            </a:r>
            <a:r>
              <a:rPr sz="2400" b="1" dirty="0">
                <a:latin typeface="Times New Roman"/>
                <a:cs typeface="Times New Roman"/>
              </a:rPr>
              <a:t>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87223B14-EA09-AE36-24FD-5F39CB574269}"/>
              </a:ext>
            </a:extLst>
          </p:cNvPr>
          <p:cNvSpPr txBox="1"/>
          <p:nvPr/>
        </p:nvSpPr>
        <p:spPr>
          <a:xfrm>
            <a:off x="1057289" y="2929281"/>
            <a:ext cx="5593715" cy="2617383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353695" indent="-329565">
              <a:lnSpc>
                <a:spcPct val="100000"/>
              </a:lnSpc>
              <a:spcBef>
                <a:spcPts val="630"/>
              </a:spcBef>
              <a:buChar char="&gt;"/>
              <a:tabLst>
                <a:tab pos="354330" algn="l"/>
              </a:tabLst>
            </a:pPr>
            <a:r>
              <a:rPr sz="2400" dirty="0">
                <a:latin typeface="Times New Roman"/>
                <a:cs typeface="Times New Roman"/>
              </a:rPr>
              <a:t>One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time</a:t>
            </a:r>
            <a:endParaRPr sz="2400" dirty="0">
              <a:latin typeface="Times New Roman"/>
              <a:cs typeface="Times New Roman"/>
            </a:endParaRPr>
          </a:p>
          <a:p>
            <a:pPr marL="344805" indent="-320675">
              <a:lnSpc>
                <a:spcPct val="100000"/>
              </a:lnSpc>
              <a:spcBef>
                <a:spcPts val="530"/>
              </a:spcBef>
              <a:buChar char="&gt;"/>
              <a:tabLst>
                <a:tab pos="345440" algn="l"/>
                <a:tab pos="3503295" algn="l"/>
              </a:tabLst>
            </a:pPr>
            <a:r>
              <a:rPr sz="2400" dirty="0">
                <a:latin typeface="Times New Roman"/>
                <a:cs typeface="Times New Roman"/>
              </a:rPr>
              <a:t>Use</a:t>
            </a:r>
            <a:r>
              <a:rPr sz="2400" spc="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wide</a:t>
            </a:r>
            <a:r>
              <a:rPr sz="2400" spc="-19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variety</a:t>
            </a:r>
            <a:r>
              <a:rPr lang="en-US" sz="2400" spc="-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of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skills</a:t>
            </a:r>
          </a:p>
          <a:p>
            <a:pPr marL="353695" marR="5080" indent="-341630">
              <a:lnSpc>
                <a:spcPct val="100000"/>
              </a:lnSpc>
              <a:spcBef>
                <a:spcPts val="985"/>
              </a:spcBef>
              <a:buChar char="&gt;"/>
              <a:tabLst>
                <a:tab pos="354330" algn="l"/>
                <a:tab pos="3972560" algn="l"/>
              </a:tabLst>
            </a:pPr>
            <a:r>
              <a:rPr sz="2400" dirty="0">
                <a:latin typeface="Times New Roman"/>
                <a:cs typeface="Times New Roman"/>
              </a:rPr>
              <a:t>Use </a:t>
            </a:r>
            <a:r>
              <a:rPr sz="2400" spc="5" dirty="0">
                <a:latin typeface="Times New Roman"/>
                <a:cs typeface="Times New Roman"/>
              </a:rPr>
              <a:t>o</a:t>
            </a:r>
            <a:r>
              <a:rPr sz="2400" dirty="0">
                <a:latin typeface="Times New Roman"/>
                <a:cs typeface="Times New Roman"/>
              </a:rPr>
              <a:t>f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</a:t>
            </a:r>
            <a:r>
              <a:rPr sz="2400" spc="15" dirty="0">
                <a:latin typeface="Times New Roman"/>
                <a:cs typeface="Times New Roman"/>
              </a:rPr>
              <a:t>p</a:t>
            </a:r>
            <a:r>
              <a:rPr sz="2400" spc="-15" dirty="0">
                <a:latin typeface="Times New Roman"/>
                <a:cs typeface="Times New Roman"/>
              </a:rPr>
              <a:t>ec</a:t>
            </a:r>
            <a:r>
              <a:rPr sz="2400" dirty="0">
                <a:latin typeface="Times New Roman"/>
                <a:cs typeface="Times New Roman"/>
              </a:rPr>
              <a:t>ial</a:t>
            </a:r>
            <a:r>
              <a:rPr sz="2400" spc="-20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pu</a:t>
            </a:r>
            <a:r>
              <a:rPr sz="2400" dirty="0">
                <a:latin typeface="Times New Roman"/>
                <a:cs typeface="Times New Roman"/>
              </a:rPr>
              <a:t>r</a:t>
            </a:r>
            <a:r>
              <a:rPr sz="2400" spc="15" dirty="0">
                <a:latin typeface="Times New Roman"/>
                <a:cs typeface="Times New Roman"/>
              </a:rPr>
              <a:t>p</a:t>
            </a:r>
            <a:r>
              <a:rPr sz="2400" spc="-15" dirty="0">
                <a:latin typeface="Times New Roman"/>
                <a:cs typeface="Times New Roman"/>
              </a:rPr>
              <a:t>os</a:t>
            </a:r>
            <a:r>
              <a:rPr sz="2400" dirty="0">
                <a:latin typeface="Times New Roman"/>
                <a:cs typeface="Times New Roman"/>
              </a:rPr>
              <a:t>e</a:t>
            </a:r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spc="5" dirty="0">
                <a:latin typeface="Times New Roman"/>
                <a:cs typeface="Times New Roman"/>
              </a:rPr>
              <a:t>qu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10" dirty="0">
                <a:latin typeface="Times New Roman"/>
                <a:cs typeface="Times New Roman"/>
              </a:rPr>
              <a:t>p</a:t>
            </a:r>
            <a:r>
              <a:rPr sz="2400" spc="-35" dirty="0">
                <a:latin typeface="Times New Roman"/>
                <a:cs typeface="Times New Roman"/>
              </a:rPr>
              <a:t>m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spc="5" dirty="0">
                <a:latin typeface="Times New Roman"/>
                <a:cs typeface="Times New Roman"/>
              </a:rPr>
              <a:t>n</a:t>
            </a:r>
            <a:r>
              <a:rPr sz="2400" dirty="0">
                <a:latin typeface="Times New Roman"/>
                <a:cs typeface="Times New Roman"/>
              </a:rPr>
              <a:t>t  </a:t>
            </a:r>
            <a:r>
              <a:rPr sz="2400" spc="5" dirty="0">
                <a:latin typeface="Times New Roman"/>
                <a:cs typeface="Times New Roman"/>
              </a:rPr>
              <a:t>for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short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duration</a:t>
            </a:r>
          </a:p>
          <a:p>
            <a:pPr marL="353695" indent="-329565">
              <a:lnSpc>
                <a:spcPct val="100000"/>
              </a:lnSpc>
              <a:spcBef>
                <a:spcPts val="290"/>
              </a:spcBef>
              <a:buChar char="&gt;"/>
              <a:tabLst>
                <a:tab pos="354330" algn="l"/>
              </a:tabLst>
            </a:pPr>
            <a:r>
              <a:rPr sz="2400" dirty="0">
                <a:latin typeface="Times New Roman"/>
                <a:cs typeface="Times New Roman"/>
              </a:rPr>
              <a:t>No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revenue</a:t>
            </a:r>
            <a:r>
              <a:rPr sz="2400" spc="-17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during</a:t>
            </a:r>
            <a:endParaRPr sz="2400" dirty="0">
              <a:latin typeface="Times New Roman"/>
              <a:cs typeface="Times New Roman"/>
            </a:endParaRPr>
          </a:p>
          <a:p>
            <a:pPr marL="451484">
              <a:lnSpc>
                <a:spcPct val="100000"/>
              </a:lnSpc>
              <a:spcBef>
                <a:spcPts val="700"/>
              </a:spcBef>
            </a:pPr>
            <a:r>
              <a:rPr sz="2400" dirty="0">
                <a:latin typeface="Times New Roman"/>
                <a:cs typeface="Times New Roman"/>
              </a:rPr>
              <a:t>Project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stages</a:t>
            </a:r>
            <a:endParaRPr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41605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125F3F3-E5A2-FC6F-2A5D-E1B1DC78F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113" y="647700"/>
            <a:ext cx="9681881" cy="59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96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6F63F4-B81E-07BD-3C35-39C360584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281" y="825190"/>
            <a:ext cx="9640111" cy="497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013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07DB80-AF3D-5DBE-959D-C2A6944FD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490" y="685800"/>
            <a:ext cx="10091693" cy="5317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752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89A910-D709-C83C-FEE3-005733CC3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05" y="685800"/>
            <a:ext cx="10572990" cy="513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793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BE65F7-541C-F8C5-C7D8-38F4BA9ED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17374"/>
            <a:ext cx="10396654" cy="562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5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2A7EF0-E8AC-C735-A14B-718701103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216" y="910661"/>
            <a:ext cx="9655217" cy="503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361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44CD0F-847D-9FEE-547F-AF7FDD7D3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901" y="548390"/>
            <a:ext cx="9486198" cy="53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068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94C625-D702-4B30-E9B1-3B73CC9B9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543" y="868458"/>
            <a:ext cx="10162913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2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C5173-54FF-2109-64D5-54EF497932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55" t="19444" r="9177" b="13821"/>
          <a:stretch/>
        </p:blipFill>
        <p:spPr>
          <a:xfrm>
            <a:off x="1025912" y="685800"/>
            <a:ext cx="10047249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88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7424A7-8684-A2E3-6616-C6067D9E8B60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8529C9-1BD0-4529-29F7-1A8AF0643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28650"/>
            <a:ext cx="10473510" cy="52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86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F6F945-314D-B412-A637-3A4940468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971" y="601137"/>
            <a:ext cx="10307444" cy="548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032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7F120-17C1-97DF-3BE0-E7F95D8AD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91181"/>
            <a:ext cx="10259122" cy="543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400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FF4186-8304-E8E9-7668-ED0704202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946" y="647700"/>
            <a:ext cx="9808544" cy="525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803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8E200C-95AE-7AA4-45E9-C3F929AF3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054" y="875997"/>
            <a:ext cx="9746519" cy="510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56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097DC7-265C-1558-9C60-159CB3A06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337" y="1182429"/>
            <a:ext cx="10315326" cy="449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892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29C3DE-A29C-9056-2DAA-A31C196BA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761" y="772973"/>
            <a:ext cx="10415239" cy="539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7103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3C4AB7-6523-5A3B-0712-39F384ACF2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020" y="987340"/>
            <a:ext cx="10607959" cy="488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32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331A8A-B304-4C0F-AD01-25F53D5792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180" y="805554"/>
            <a:ext cx="9623502" cy="520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55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CDA0BD-532B-DF93-352F-98EB49753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682" y="758720"/>
            <a:ext cx="10650635" cy="534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488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1A0289-02E4-01D6-1CA1-3BE3CCF03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09" y="-75295"/>
            <a:ext cx="11117766" cy="624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149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24A51B-C1C3-47C8-8E66-4DD8BB3A60BB}"/>
</file>

<file path=customXml/itemProps2.xml><?xml version="1.0" encoding="utf-8"?>
<ds:datastoreItem xmlns:ds="http://schemas.openxmlformats.org/officeDocument/2006/customXml" ds:itemID="{E2B6A92C-7B3D-4F30-9B88-C390E1DFDA4F}"/>
</file>

<file path=customXml/itemProps3.xml><?xml version="1.0" encoding="utf-8"?>
<ds:datastoreItem xmlns:ds="http://schemas.openxmlformats.org/officeDocument/2006/customXml" ds:itemID="{A04537C6-0F88-4106-919D-5F668ACE6AA5}"/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605</Words>
  <Application>Microsoft Office PowerPoint</Application>
  <PresentationFormat>Widescreen</PresentationFormat>
  <Paragraphs>90</Paragraphs>
  <Slides>28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Arial MT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21</cp:revision>
  <dcterms:created xsi:type="dcterms:W3CDTF">2023-04-29T09:08:23Z</dcterms:created>
  <dcterms:modified xsi:type="dcterms:W3CDTF">2023-09-25T14:04:32Z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