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6F3F2-A4E0-C41A-0CB6-85DFB9F4DC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D8BD98-42DB-3DBE-BE54-C74BFDA060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3203A-F5D4-305B-2F4E-548FA3174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B4CD3-A0D1-CD23-DE12-D6F0B61BC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F74F7-CAD4-B8B5-1A6C-86D28879D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67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48382-552B-D190-7834-14948E549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106E3-15BB-A9E4-E06C-6F59E14FB2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FB0EE-31D2-0080-669E-DECDA8579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B1AA1F-EDB7-8E83-88CD-63867E01F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94816-1B94-0BCA-08A3-4AEDC4BFF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578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245B0-D74D-3020-6168-4F3044824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DCAC5B-B8D1-7F17-478E-7E76D2304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A22B03-878E-BB11-3C47-DE1D9A414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048AF5-E9A8-0ECB-2039-E8EF4455F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BA182-F1C1-53EF-F986-59D797D73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786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5BC0A-7F3B-A11A-ACA9-D65A39794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48BF4-ED48-B571-B8A2-9D2AB4C271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30CE67-C904-B231-2FCF-B2B3C855F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D01B4-7403-EC20-8DA0-C6F5DD9E7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FE58-FD53-E1BD-3088-ECC0F4D7A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F7F024-5916-D1F5-D62F-8E3888EF4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264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2273C1-E949-A3C8-7CD5-909C305D1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B12032-C3B2-B82F-7A11-C0B2DE1B8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FEADF1-43D4-C7F8-78C2-75C3D84EAD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ED6410-E8BD-11D9-12FA-E7EC544B53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2D950D-4025-6A62-9473-7C2ECFE419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304AD8-433E-3026-A789-7F17332EA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48F15B-2490-5E65-52D9-752D1A3F6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79CCC-E602-29B3-621A-F01299E7F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614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E6288-1004-D680-5F7E-FF8453921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ADD88-3D6A-E55B-2600-0D7E1E2ED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2E9628-95FD-1A10-0C37-6601B75CA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C5D0DB-53D7-D65A-8296-088D5A48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99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FF6291-FD93-9104-7D32-D7EAE8B9C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372581-D9F5-AE69-06D4-DE6028F42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A923D0-7A2D-C583-A901-AE7EE8C84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846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0A9FD-DA2A-412F-1651-5A521DED4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361B0-D829-DC7B-EAD6-BE45753E51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849EC9-570F-5A07-3F88-D4E45D774A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F84886-C7DA-3BEF-BB1B-779C09CE5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A377B6-5DE6-A3F3-7E77-E437F74D6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116507-F930-7259-B8D2-FA360B5F3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171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7FB10-4B5F-F77C-01B7-420B3CBB1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2284E8-BB1F-92BD-B442-067B2DA7E7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243D8D-01ED-3A41-8DC1-6E380F734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5A3DDF-95B2-A014-0C19-0CEAA083D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719AF3-3E89-5127-E7CB-90E2FB065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5B1456-84BF-1767-0AB6-F16F3B101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33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D9FA5-8602-BD87-221C-603130D39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62759-1662-8776-97B2-5578C30C5E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7F98BF-DFAB-360F-5DB5-BF24C8FA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998216-6ECB-5411-2D28-E6D9D808E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792A8A-545C-B377-C1AD-E43F96B21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743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17C7F6-5856-C5CF-B567-E117B447F2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6AD99E-876C-E00D-2ACA-3D0F25F0C9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2F8F9-5E25-1290-91BA-EEE2F6A23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A0895-7FBB-1EEE-E266-7A33D7D72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46A5A1-1277-5CAB-1E04-869E23EAF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756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61B811-AFC4-E959-1DAF-98E12CBDF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7AABF-F487-7E84-0692-38742C23C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A04383-1834-174B-4E5F-3E2F490CE9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3DFE5C-9645-4C30-828B-687A5088B5FF}" type="datetimeFigureOut">
              <a:rPr lang="en-US" smtClean="0"/>
              <a:t>10/30/2024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9B7C51-8370-D6A2-33D3-8061609C31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38BBD-25FE-DC64-9D42-7771698973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5AC403-7D22-476E-8CF6-A426A1EF7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1027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2CAA322-74DA-4ECC-72E1-2B41C63BF7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8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38A1893B-4D55-5195-351A-B89BC7E26C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87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AFC91FBF-82D1-A7B3-57A8-EA159B6BFF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712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05C7274-8F89-1214-8EF5-6DF349D89B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176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32897514-478D-FB8A-3101-21867C1A12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434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2DCC06D-F95E-508B-639E-EA74576F4C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9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E3287487-6470-C5ED-5C3B-F8AD857622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71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C227E92-510F-F966-98AA-BED6973DB2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511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B968151F-21DC-5A88-E29A-550D204A1A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564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BCE771E7-2894-EE0E-3315-8B9FF63323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4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7CE0BE1-0429-26C2-8317-C3802E4E7B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42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BEE24F1-CAB6-5390-21C9-07FEAC5314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38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ADB9F042-038D-26E3-8208-23CCD3C94C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7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A342C16-FE19-23B5-4C3A-5A71849ED0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6955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9E356F0-BEE3-7932-4FBA-37D3E0AA16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0177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B883091-1E27-DC2F-9AAA-BD5273F635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302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A0C63B0-09DC-F889-2F52-6601341B8A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921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D8151B4F-AF47-105A-C95F-67F0001274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349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9B46BD55-DD30-E291-6136-8B234F13F3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04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298EFF7-E8AD-B237-28E0-592C8788EF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219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D3F08C8-A434-877D-06BB-4557CEE97C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3902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C210DA5-DBAF-DF6B-7C6C-A5E9E30FAA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494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476E789-0FDB-40DB-3199-5622B38E15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3600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796B7EB-AD77-A428-179C-D9D5754071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419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830D8DF1-B58B-9D79-9CF4-EFFDB3C41F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449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F4708544-70BC-492F-D62D-67233BC296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4303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4CFABD5-37F2-F78C-2231-98B946E994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0940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E3099FE4-B78D-9FFA-F152-DC3CCB3592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0652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E4CA2F2-DA5D-49A5-B714-98765C3985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5072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F059593-3820-1E20-0689-08C178B250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2928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4F60637-6026-4845-A3D1-A12B9935EA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8453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ADE29116-F33B-FF70-1426-03862D3B8E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783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525F6CA9-A31D-26D0-408B-394794DCC3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9954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526ECF0A-2C44-D3C7-C697-32FD42A07F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377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1C32BAF2-D7CC-143F-2697-CC50A3E4F3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597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EBFFA172-C4A0-613B-4350-2BB3662021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934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4B8E202-339F-423F-22EA-512DB4D68A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5739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3C8BC879-2FE3-D662-4B7F-804BA19804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1534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82FE157C-D569-B976-44A2-BE2D051F4F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4534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7B7CC4F4-5F84-FCB6-C329-3CFBD83F00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9974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5711078E-2850-9AFE-2113-ABA2405356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6316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D14E5586-0162-3423-1C15-3111DC1CBC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4818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550AF16-0446-4133-3341-5809FF63CD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468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37482C29-73EC-F82F-E88D-335CFC3A0A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715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7730DB6B-1451-F916-13CF-C79958AF60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9251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CD38FB5D-43A7-AEB0-FD52-468CC298AD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9483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E52C1BF5-7823-89CA-01ED-7FD848ADAA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9755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8AF3C5C6-27A3-AB48-680B-823069D350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3694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6F23797B-D470-8E03-471D-BDC73CF11E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948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8FFAF513-245B-1DDA-B33D-7A2917BD5F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0375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64CA6E17-6B0C-BE46-29DE-6CE89BF601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57417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6FE4DAA8-CA5D-4617-78E6-B7550FA4B4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32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 Mostafa</dc:creator>
  <cp:lastModifiedBy>Sherif  Mostafa</cp:lastModifiedBy>
  <cp:revision>1</cp:revision>
  <dcterms:created xsi:type="dcterms:W3CDTF">2024-10-30T18:13:15Z</dcterms:created>
  <dcterms:modified xsi:type="dcterms:W3CDTF">2024-10-30T18:13:51Z</dcterms:modified>
</cp:coreProperties>
</file>