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C837F51-81FD-8A0D-BDCA-AAEF518D3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5B6785F2-E0EC-C732-4471-396C0F762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FB9A9-CDFB-4596-B017-CF368D36A7D1}" type="datetimeFigureOut">
              <a:rPr lang="ar-SA" smtClean="0"/>
              <a:t>04/01/46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CE35872B-B95C-C622-B5D0-10F892B5B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42D86D2B-A9A0-3AEF-C411-FD9AF8954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C4B54-17EF-45D4-B60F-3A5BFC9D60B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3051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7662D079-C30D-601C-B91F-0552975AC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7DC1C025-468B-1314-F87A-42D23AD1E5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F1E81F7-C21C-AF61-2BFF-8E4561355A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34FB9A9-CDFB-4596-B017-CF368D36A7D1}" type="datetimeFigureOut">
              <a:rPr lang="ar-SA" smtClean="0"/>
              <a:t>04/01/46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4F54C52-4EE4-79FB-FE94-85220C4136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ABE842D-6CB9-34F9-CF2E-CC35AD363B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AAC4B54-17EF-45D4-B60F-3A5BFC9D60B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4658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1ACFDC2-DDCE-E959-B142-47BFC6DBB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B27944B-462C-4C6C-9808-E854F0A3EC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186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540ECA0-343A-61E2-C0F9-C76033C46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95A6BB5-51E7-D559-78A9-7C29DC6707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599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38D5C19-ADFF-322B-23D4-217BB6EA1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366B2CB-1E77-7067-2FC6-6011407F0D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925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6B35481-97F3-0607-7B49-7AD9B8102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E91DD68-846A-4282-3296-F402E46AC8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110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37C51F1-279C-F99C-7B9E-E13FCF709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61B3225-E1E6-F18C-050E-7D21A2D6A6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9435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5319E8B-D823-66E1-6F50-CBC50CBCC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385548E-96D6-D97C-A68A-23637E8D6B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924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53A1300-E47A-3F8C-184C-318D2A664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6AB52A6-619C-ADFE-A5B3-A281006D5B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7005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56DB637-7BE1-E68B-C709-E596F1A06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040CEC5-AAC4-4A54-7B2E-A27E69105B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681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A5267BC-2CF5-064C-9C4C-78742C4ED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775069C-ED7D-7726-1B1F-49896E4E9A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79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0D26F86-C889-85D7-653B-53FB8E79F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24E43FF-BB77-FD87-39C5-4F88EA0F53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912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95963C9-23F4-0F4A-C504-6A0BC55F6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59FAB0A-57B5-2633-342C-FE2B47B320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7172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F08DC76-5D8B-FEF1-365E-A88AEC4BF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234DC52-0429-DCCB-525F-5C31CBC7CD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3925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C42E370-ABC4-F1C6-53A2-7FDF12140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A800EA2-AD62-9506-D228-4F790C4A87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9772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44E4ACA-8E69-536E-1DAC-8C38A568D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D42F7C8-FD09-DD9F-B694-642A8FB6DE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0620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CDFB68B-B208-2B37-91EF-F9012F16B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9B39AE7-3B27-754D-6D16-B9DBA5E7E3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1563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836ED7A-02ED-872F-FC3A-AA743AECB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19D0C5D-7E8E-236F-6FFE-D9B57961D1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447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7578E65-DB45-2788-E87E-05EB22817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52C2A28-464C-A448-1D7F-F197B51D73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284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DAC5A1E-41FD-D756-A63F-D760FBD67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6ADA9ED-E528-9F80-CC57-0255D2DF4C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419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8E1493C-A975-CC77-6E65-A16DDA229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205981F-52A5-BF26-61B3-2AD1B7D430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5025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2F5A7B1-5B8F-394F-B83A-5B349DF44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78E6422-A819-40B6-8A00-01FA267C26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2929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B6C2E9D-1D80-6001-F195-6B3DE74CD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D563CA-0DB4-4021-C2A9-11BCFF870B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417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B73EAC4-5F78-F21F-E9C9-1C333013D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65FE9C9-45B1-A332-D35B-F223ADA5E3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2490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16D3C44-A0B1-3352-410C-6CFCD6155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66BC793-B37E-E8D9-9563-B8DADD8B3F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7657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7901677-7231-1EC1-04F4-351A30599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5D1EA2F-240B-BFF8-95F6-AD14A00086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4060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21A52A2-475C-06F9-E39C-F6AD29AA2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1FF2C47-92CF-901F-4F49-46C9EAFD53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6821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5ABA0D9-72CE-4A96-8700-CA9932CFE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5B417D1-1CA8-8EA7-8B7C-693C1857E5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51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94FD028-638A-FB65-6CAF-D475B437E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9B3CDC0-CE29-52CF-E6D3-F9F708CDB2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8509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4457A30-2CCF-95FB-5140-B53457E0F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5935F5B-3071-B378-6CBE-05B312C750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5695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4E02632-E125-CDEB-F3C2-4A1B87364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ECFEA83-E50D-8990-73BF-9687ABF4F0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8454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5C26B8C-6E4B-B368-866A-80E5AFE04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34DF426-D2AB-8D1B-9235-955F957018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162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B5B5ECC-A78D-55D7-41C7-FA15C2C2D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16D8A37-EE93-20EC-A6ED-9C5EF8D232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0551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93BF67E-EBFF-00E9-F898-F35E0AEA9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A1080B3-7AE7-2C05-8DCA-915C044DDB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4535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4B7C0DA-0FA1-85E0-4EBB-2519ADA23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726403F-B8DB-107E-3B57-717F1DA374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1771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5640AA9-E57F-ED82-1AEF-59D4EAEA2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1BE71F2-E750-6A45-3BE6-BE233C40F6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750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3D2AF1E-79BC-7B2C-DBD8-828FF75BF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A1523E9-FD94-9449-F1A2-7CE821D7E5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0185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517D883-DBDB-91F0-040E-9C95068A5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C18E3AF-3DBF-7BB8-2F1C-9DEA41545B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0350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04C4881-C8CC-A3B5-72BD-D767A7E4E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B9C2730-7097-6628-0EBD-EA45909BD1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9382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37AE887-5864-DD69-FC88-EE573E033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25A5CFF-8A80-A267-1219-9D26D0E89B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7671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B507B9F-3A1E-663F-8404-D92694186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4B36E0F-0B05-A372-1E35-35DEABE3BA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8876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D2983E6-6B97-BE08-8915-017F39924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9B8ED69-5B69-DB65-56FE-64E1B804D2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1505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73C0CB0-A269-840F-000C-1F904183D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E16E7AB-8047-E841-AA47-63A3EB1D5F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32295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7E61A85-1249-870B-A499-DBA408F7F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78C585E-44B7-9BE1-3149-4F25207B69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98500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0FB6DF6-200B-00EB-B7F1-4F5157DF6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74CADED-B5A8-CC93-DB30-146BCE5D61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5137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502A4DB-BB03-FE56-DC3C-447E5DE02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12E2C5A-E910-3295-E6D5-67286D27B8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3846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E784C7A-CAE6-835F-239B-130176FC8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886D3FB-330F-1C05-C5C7-69A3317C34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443510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شاشة عريضة</PresentationFormat>
  <Paragraphs>0</Paragraphs>
  <Slides>45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45</vt:i4>
      </vt:variant>
    </vt:vector>
  </HeadingPairs>
  <TitlesOfParts>
    <vt:vector size="49" baseType="lpstr"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2024-07-10T20:48:01Z</dcterms:created>
  <dcterms:modified xsi:type="dcterms:W3CDTF">2024-07-10T20:48:01Z</dcterms:modified>
</cp:coreProperties>
</file>