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2"/>
  </p:notesMasterIdLst>
  <p:sldIdLst>
    <p:sldId id="480" r:id="rId5"/>
    <p:sldId id="313" r:id="rId6"/>
    <p:sldId id="563" r:id="rId7"/>
    <p:sldId id="564" r:id="rId8"/>
    <p:sldId id="581" r:id="rId9"/>
    <p:sldId id="582" r:id="rId10"/>
    <p:sldId id="583" r:id="rId11"/>
    <p:sldId id="584" r:id="rId12"/>
    <p:sldId id="588" r:id="rId13"/>
    <p:sldId id="585" r:id="rId14"/>
    <p:sldId id="590" r:id="rId15"/>
    <p:sldId id="591" r:id="rId16"/>
    <p:sldId id="589" r:id="rId17"/>
    <p:sldId id="586" r:id="rId18"/>
    <p:sldId id="592" r:id="rId19"/>
    <p:sldId id="271" r:id="rId20"/>
    <p:sldId id="579" r:id="rId21"/>
    <p:sldId id="276" r:id="rId22"/>
    <p:sldId id="256" r:id="rId23"/>
    <p:sldId id="514" r:id="rId24"/>
    <p:sldId id="515" r:id="rId25"/>
    <p:sldId id="534" r:id="rId26"/>
    <p:sldId id="565" r:id="rId27"/>
    <p:sldId id="567" r:id="rId28"/>
    <p:sldId id="566" r:id="rId29"/>
    <p:sldId id="568" r:id="rId30"/>
    <p:sldId id="499" r:id="rId31"/>
    <p:sldId id="569" r:id="rId32"/>
    <p:sldId id="496" r:id="rId33"/>
    <p:sldId id="497" r:id="rId34"/>
    <p:sldId id="498" r:id="rId35"/>
    <p:sldId id="535" r:id="rId36"/>
    <p:sldId id="539" r:id="rId37"/>
    <p:sldId id="536" r:id="rId38"/>
    <p:sldId id="540" r:id="rId39"/>
    <p:sldId id="537" r:id="rId40"/>
    <p:sldId id="559" r:id="rId41"/>
    <p:sldId id="541" r:id="rId42"/>
    <p:sldId id="501" r:id="rId43"/>
    <p:sldId id="502" r:id="rId44"/>
    <p:sldId id="503" r:id="rId45"/>
    <p:sldId id="544" r:id="rId46"/>
    <p:sldId id="542" r:id="rId47"/>
    <p:sldId id="571" r:id="rId48"/>
    <p:sldId id="546" r:id="rId49"/>
    <p:sldId id="543" r:id="rId50"/>
    <p:sldId id="547" r:id="rId51"/>
    <p:sldId id="545" r:id="rId52"/>
    <p:sldId id="548" r:id="rId53"/>
    <p:sldId id="554" r:id="rId54"/>
    <p:sldId id="549" r:id="rId55"/>
    <p:sldId id="555" r:id="rId56"/>
    <p:sldId id="572" r:id="rId57"/>
    <p:sldId id="593" r:id="rId58"/>
    <p:sldId id="306" r:id="rId59"/>
    <p:sldId id="349" r:id="rId60"/>
    <p:sldId id="303"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63"/>
            <p14:sldId id="564"/>
            <p14:sldId id="581"/>
            <p14:sldId id="582"/>
            <p14:sldId id="583"/>
            <p14:sldId id="584"/>
            <p14:sldId id="588"/>
            <p14:sldId id="585"/>
            <p14:sldId id="590"/>
            <p14:sldId id="591"/>
            <p14:sldId id="589"/>
            <p14:sldId id="586"/>
            <p14:sldId id="592"/>
            <p14:sldId id="271"/>
            <p14:sldId id="579"/>
            <p14:sldId id="276"/>
            <p14:sldId id="256"/>
            <p14:sldId id="514"/>
            <p14:sldId id="515"/>
            <p14:sldId id="534"/>
            <p14:sldId id="565"/>
            <p14:sldId id="567"/>
            <p14:sldId id="566"/>
            <p14:sldId id="568"/>
            <p14:sldId id="499"/>
            <p14:sldId id="569"/>
            <p14:sldId id="496"/>
            <p14:sldId id="497"/>
            <p14:sldId id="498"/>
            <p14:sldId id="535"/>
            <p14:sldId id="539"/>
            <p14:sldId id="536"/>
            <p14:sldId id="540"/>
            <p14:sldId id="537"/>
            <p14:sldId id="559"/>
            <p14:sldId id="541"/>
            <p14:sldId id="501"/>
            <p14:sldId id="502"/>
            <p14:sldId id="503"/>
            <p14:sldId id="544"/>
            <p14:sldId id="542"/>
            <p14:sldId id="571"/>
            <p14:sldId id="546"/>
            <p14:sldId id="543"/>
            <p14:sldId id="547"/>
            <p14:sldId id="545"/>
            <p14:sldId id="548"/>
            <p14:sldId id="554"/>
            <p14:sldId id="549"/>
            <p14:sldId id="555"/>
            <p14:sldId id="572"/>
            <p14:sldId id="593"/>
            <p14:sldId id="306"/>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9F08B2-26DB-48A7-9D67-1DFFBC9AAF24}" v="169" dt="2025-01-07T14:26:34.567"/>
    <p1510:client id="{6AB89B94-C90C-463A-957A-30968F8FABD9}" v="17" dt="2025-01-07T18:59:16.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165" autoAdjust="0"/>
  </p:normalViewPr>
  <p:slideViewPr>
    <p:cSldViewPr snapToGrid="0">
      <p:cViewPr varScale="1">
        <p:scale>
          <a:sx n="80" d="100"/>
          <a:sy n="80" d="100"/>
        </p:scale>
        <p:origin x="75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68"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07T14:26:34.566" v="604"/>
      <pc:docMkLst>
        <pc:docMk/>
      </pc:docMkLst>
      <pc:sldChg chg="modTransition">
        <pc:chgData name="shery tawfeeq" userId="19a96e0e89ed5f52" providerId="LiveId" clId="{3C9F08B2-26DB-48A7-9D67-1DFFBC9AAF24}" dt="2025-01-07T14:23:36.800" v="590"/>
        <pc:sldMkLst>
          <pc:docMk/>
          <pc:sldMk cId="0" sldId="256"/>
        </pc:sldMkLst>
      </pc:sldChg>
      <pc:sldChg chg="modSp mod modTransition">
        <pc:chgData name="shery tawfeeq" userId="19a96e0e89ed5f52" providerId="LiveId" clId="{3C9F08B2-26DB-48A7-9D67-1DFFBC9AAF24}" dt="2025-01-07T14:23:19.879" v="588"/>
        <pc:sldMkLst>
          <pc:docMk/>
          <pc:sldMk cId="0" sldId="271"/>
        </pc:sldMkLst>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modSp mod modTransition">
        <pc:chgData name="shery tawfeeq" userId="19a96e0e89ed5f52" providerId="LiveId" clId="{3C9F08B2-26DB-48A7-9D67-1DFFBC9AAF24}" dt="2025-01-07T14:23:29.768" v="589"/>
        <pc:sldMkLst>
          <pc:docMk/>
          <pc:sldMk cId="0" sldId="276"/>
        </pc:sldMkLst>
        <pc:spChg chg="mod">
          <ac:chgData name="shery tawfeeq" userId="19a96e0e89ed5f52" providerId="LiveId" clId="{3C9F08B2-26DB-48A7-9D67-1DFFBC9AAF24}" dt="2025-01-06T22:23:47.330" v="271"/>
          <ac:spMkLst>
            <pc:docMk/>
            <pc:sldMk cId="0" sldId="276"/>
            <ac:spMk id="3" creationId="{00000000-0000-0000-0000-000000000000}"/>
          </ac:spMkLst>
        </pc:spChg>
      </pc:sldChg>
      <pc:sldChg chg="addSp delSp modSp mod modTransition modAnim">
        <pc:chgData name="shery tawfeeq" userId="19a96e0e89ed5f52" providerId="LiveId" clId="{3C9F08B2-26DB-48A7-9D67-1DFFBC9AAF24}" dt="2025-01-07T14:22:25.392" v="584"/>
        <pc:sldMkLst>
          <pc:docMk/>
          <pc:sldMk cId="0" sldId="303"/>
        </pc:sldMkLst>
        <pc:spChg chg="add mod">
          <ac:chgData name="shery tawfeeq" userId="19a96e0e89ed5f52" providerId="LiveId" clId="{3C9F08B2-26DB-48A7-9D67-1DFFBC9AAF24}" dt="2025-01-06T23:16:35.337" v="469" actId="1076"/>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add del">
          <ac:chgData name="shery tawfeeq" userId="19a96e0e89ed5f52" providerId="LiveId" clId="{3C9F08B2-26DB-48A7-9D67-1DFFBC9AAF24}" dt="2025-01-06T23:16:23.671" v="468" actId="478"/>
          <ac:spMkLst>
            <pc:docMk/>
            <pc:sldMk cId="0" sldId="303"/>
            <ac:spMk id="10"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picChg chg="add mod">
          <ac:chgData name="shery tawfeeq" userId="19a96e0e89ed5f52" providerId="LiveId" clId="{3C9F08B2-26DB-48A7-9D67-1DFFBC9AAF24}" dt="2025-01-06T23:15:16.034" v="461"/>
          <ac:picMkLst>
            <pc:docMk/>
            <pc:sldMk cId="0" sldId="303"/>
            <ac:picMk id="3" creationId="{DEF45876-D0FE-A3E7-7569-1845A5E4E100}"/>
          </ac:picMkLst>
        </pc:picChg>
        <pc:picChg chg="add mod">
          <ac:chgData name="shery tawfeeq" userId="19a96e0e89ed5f52" providerId="LiveId" clId="{3C9F08B2-26DB-48A7-9D67-1DFFBC9AAF24}" dt="2025-01-06T23:20:26.847" v="517"/>
          <ac:picMkLst>
            <pc:docMk/>
            <pc:sldMk cId="0" sldId="303"/>
            <ac:picMk id="8" creationId="{29B7A51C-E48C-EF12-E21F-C08B808BE8F4}"/>
          </ac:picMkLst>
        </pc:picChg>
      </pc:sldChg>
      <pc:sldChg chg="addSp delSp modSp mod ord modTransition delAnim modAnim">
        <pc:chgData name="shery tawfeeq" userId="19a96e0e89ed5f52" providerId="LiveId" clId="{3C9F08B2-26DB-48A7-9D67-1DFFBC9AAF24}" dt="2025-01-07T14:25:29.927" v="598"/>
        <pc:sldMkLst>
          <pc:docMk/>
          <pc:sldMk cId="0" sldId="306"/>
        </pc:sldMkLst>
        <pc:spChg chg="add del">
          <ac:chgData name="shery tawfeeq" userId="19a96e0e89ed5f52" providerId="LiveId" clId="{3C9F08B2-26DB-48A7-9D67-1DFFBC9AAF24}" dt="2025-01-06T22:52:27.104" v="349" actId="22"/>
          <ac:spMkLst>
            <pc:docMk/>
            <pc:sldMk cId="0" sldId="306"/>
            <ac:spMk id="4" creationId="{49794664-D27E-CA4E-05E0-8DFCB27F38EC}"/>
          </ac:spMkLst>
        </pc:spChg>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del">
          <ac:chgData name="shery tawfeeq" userId="19a96e0e89ed5f52" providerId="LiveId" clId="{3C9F08B2-26DB-48A7-9D67-1DFFBC9AAF24}" dt="2025-01-06T22:52:55.169" v="352" actId="478"/>
          <ac:spMkLst>
            <pc:docMk/>
            <pc:sldMk cId="0" sldId="306"/>
            <ac:spMk id="7"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spChg chg="del">
          <ac:chgData name="shery tawfeeq" userId="19a96e0e89ed5f52" providerId="LiveId" clId="{3C9F08B2-26DB-48A7-9D67-1DFFBC9AAF24}" dt="2025-01-06T22:52:19.625" v="347" actId="478"/>
          <ac:spMkLst>
            <pc:docMk/>
            <pc:sldMk cId="0" sldId="306"/>
            <ac:spMk id="19" creationId="{00000000-0000-0000-0000-000000000000}"/>
          </ac:spMkLst>
        </pc:spChg>
        <pc:spChg chg="del">
          <ac:chgData name="shery tawfeeq" userId="19a96e0e89ed5f52" providerId="LiveId" clId="{3C9F08B2-26DB-48A7-9D67-1DFFBC9AAF24}" dt="2025-01-06T22:52:16.458" v="346" actId="478"/>
          <ac:spMkLst>
            <pc:docMk/>
            <pc:sldMk cId="0" sldId="306"/>
            <ac:spMk id="23"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picChg chg="add del mod">
          <ac:chgData name="shery tawfeeq" userId="19a96e0e89ed5f52" providerId="LiveId" clId="{3C9F08B2-26DB-48A7-9D67-1DFFBC9AAF24}" dt="2025-01-06T23:28:32.215" v="518" actId="478"/>
          <ac:picMkLst>
            <pc:docMk/>
            <pc:sldMk cId="0" sldId="306"/>
            <ac:picMk id="11" creationId="{80C056D2-84F8-445D-030A-B4FB06D951EF}"/>
          </ac:picMkLst>
        </pc:picChg>
        <pc:picChg chg="add mod">
          <ac:chgData name="shery tawfeeq" userId="19a96e0e89ed5f52" providerId="LiveId" clId="{3C9F08B2-26DB-48A7-9D67-1DFFBC9AAF24}" dt="2025-01-07T14:10:34.228" v="542"/>
          <ac:picMkLst>
            <pc:docMk/>
            <pc:sldMk cId="0" sldId="306"/>
            <ac:picMk id="13" creationId="{4C01EB90-A738-317F-90FB-34B6B6FDEFB4}"/>
          </ac:picMkLst>
        </pc:picChg>
      </pc:sldChg>
      <pc:sldChg chg="modTransition">
        <pc:chgData name="shery tawfeeq" userId="19a96e0e89ed5f52" providerId="LiveId" clId="{3C9F08B2-26DB-48A7-9D67-1DFFBC9AAF24}" dt="2025-01-07T14:23:09.187" v="587"/>
        <pc:sldMkLst>
          <pc:docMk/>
          <pc:sldMk cId="0" sldId="313"/>
        </pc:sldMkLst>
      </pc:sldChg>
      <pc:sldChg chg="addSp modSp ord modTransition modAnim">
        <pc:chgData name="shery tawfeeq" userId="19a96e0e89ed5f52" providerId="LiveId" clId="{3C9F08B2-26DB-48A7-9D67-1DFFBC9AAF24}" dt="2025-01-07T14:26:34.566" v="604"/>
        <pc:sldMkLst>
          <pc:docMk/>
          <pc:sldMk cId="0" sldId="349"/>
        </pc:sldMkLst>
        <pc:picChg chg="add mod">
          <ac:chgData name="shery tawfeeq" userId="19a96e0e89ed5f52" providerId="LiveId" clId="{3C9F08B2-26DB-48A7-9D67-1DFFBC9AAF24}" dt="2025-01-06T23:14:01.496" v="459"/>
          <ac:picMkLst>
            <pc:docMk/>
            <pc:sldMk cId="0" sldId="349"/>
            <ac:picMk id="3" creationId="{0B6D50A0-E3BA-DDFF-6E73-BECC85B74981}"/>
          </ac:picMkLst>
        </pc:picChg>
      </pc:sldChg>
      <pc:sldChg chg="addSp delSp modSp mod modTransition delAnim">
        <pc:chgData name="shery tawfeeq" userId="19a96e0e89ed5f52" providerId="LiveId" clId="{3C9F08B2-26DB-48A7-9D67-1DFFBC9AAF24}" dt="2025-01-07T14:22:49.517" v="58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picChg chg="add mod">
          <ac:chgData name="shery tawfeeq" userId="19a96e0e89ed5f52" providerId="LiveId" clId="{3C9F08B2-26DB-48A7-9D67-1DFFBC9AAF24}" dt="2025-01-07T13:47:35.242" v="520"/>
          <ac:picMkLst>
            <pc:docMk/>
            <pc:sldMk cId="0" sldId="480"/>
            <ac:picMk id="6" creationId="{14D6BBD8-C304-419B-18BF-07833403FB5F}"/>
          </ac:picMkLst>
        </pc:picChg>
        <pc:picChg chg="del">
          <ac:chgData name="shery tawfeeq" userId="19a96e0e89ed5f52" providerId="LiveId" clId="{3C9F08B2-26DB-48A7-9D67-1DFFBC9AAF24}" dt="2025-01-07T13:42:54.469" v="519" actId="478"/>
          <ac:picMkLst>
            <pc:docMk/>
            <pc:sldMk cId="0" sldId="480"/>
            <ac:picMk id="9" creationId="{FB4E36B9-A096-116A-9AEA-1BD33D51073D}"/>
          </ac:picMkLst>
        </pc:pic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modSp mod modTransition">
        <pc:chgData name="shery tawfeeq" userId="19a96e0e89ed5f52" providerId="LiveId" clId="{3C9F08B2-26DB-48A7-9D67-1DFFBC9AAF24}" dt="2025-01-07T14:23:42.935" v="591"/>
        <pc:sldMkLst>
          <pc:docMk/>
          <pc:sldMk cId="1584672584" sldId="496"/>
        </pc:sldMkLst>
        <pc:spChg chg="mod">
          <ac:chgData name="shery tawfeeq" userId="19a96e0e89ed5f52" providerId="LiveId" clId="{3C9F08B2-26DB-48A7-9D67-1DFFBC9AAF24}" dt="2025-01-06T22:24:01.155" v="276"/>
          <ac:spMkLst>
            <pc:docMk/>
            <pc:sldMk cId="1584672584" sldId="496"/>
            <ac:spMk id="3" creationId="{00000000-0000-0000-0000-000000000000}"/>
          </ac:spMkLst>
        </pc:spChg>
      </pc:sldChg>
      <pc:sldChg chg="addSp delSp modSp add mod ord modTransition delAnim modAnim">
        <pc:chgData name="shery tawfeeq" userId="19a96e0e89ed5f52" providerId="LiveId" clId="{3C9F08B2-26DB-48A7-9D67-1DFFBC9AAF24}" dt="2025-01-07T14:23:51.026" v="592"/>
        <pc:sldMkLst>
          <pc:docMk/>
          <pc:sldMk cId="665929241" sldId="497"/>
        </pc:sldMkLst>
        <pc:spChg chg="mod">
          <ac:chgData name="shery tawfeeq" userId="19a96e0e89ed5f52" providerId="LiveId" clId="{3C9F08B2-26DB-48A7-9D67-1DFFBC9AAF24}" dt="2025-01-06T20:02:11.886" v="6" actId="255"/>
          <ac:spMkLst>
            <pc:docMk/>
            <pc:sldMk cId="665929241" sldId="497"/>
            <ac:spMk id="24" creationId="{00000000-0000-0000-0000-000000000000}"/>
          </ac:spMkLst>
        </pc:spChg>
        <pc:picChg chg="del">
          <ac:chgData name="shery tawfeeq" userId="19a96e0e89ed5f52" providerId="LiveId" clId="{3C9F08B2-26DB-48A7-9D67-1DFFBC9AAF24}" dt="2025-01-06T20:02:19.607" v="7" actId="478"/>
          <ac:picMkLst>
            <pc:docMk/>
            <pc:sldMk cId="665929241" sldId="497"/>
            <ac:picMk id="2" creationId="{D512CC50-5190-BF0A-3C5D-7F215A50C690}"/>
          </ac:picMkLst>
        </pc:picChg>
        <pc:picChg chg="add mod">
          <ac:chgData name="shery tawfeeq" userId="19a96e0e89ed5f52" providerId="LiveId" clId="{3C9F08B2-26DB-48A7-9D67-1DFFBC9AAF24}" dt="2025-01-06T20:02:32.005" v="8"/>
          <ac:picMkLst>
            <pc:docMk/>
            <pc:sldMk cId="665929241" sldId="497"/>
            <ac:picMk id="3" creationId="{A188A8ED-319D-923D-B6D1-370906E8EA41}"/>
          </ac:picMkLst>
        </pc:picChg>
      </pc:sldChg>
      <pc:sldChg chg="addSp delSp modSp add mod ord modTransition delAnim modAnim">
        <pc:chgData name="shery tawfeeq" userId="19a96e0e89ed5f52" providerId="LiveId" clId="{3C9F08B2-26DB-48A7-9D67-1DFFBC9AAF24}" dt="2025-01-07T14:23:58.844" v="593"/>
        <pc:sldMkLst>
          <pc:docMk/>
          <pc:sldMk cId="1784990302" sldId="498"/>
        </pc:sldMkLst>
        <pc:spChg chg="mod">
          <ac:chgData name="shery tawfeeq" userId="19a96e0e89ed5f52" providerId="LiveId" clId="{3C9F08B2-26DB-48A7-9D67-1DFFBC9AAF24}" dt="2025-01-06T22:24:12.892" v="281"/>
          <ac:spMkLst>
            <pc:docMk/>
            <pc:sldMk cId="1784990302" sldId="498"/>
            <ac:spMk id="3" creationId="{00000000-0000-0000-0000-000000000000}"/>
          </ac:spMkLst>
        </pc:spChg>
        <pc:spChg chg="mod">
          <ac:chgData name="shery tawfeeq" userId="19a96e0e89ed5f52" providerId="LiveId" clId="{3C9F08B2-26DB-48A7-9D67-1DFFBC9AAF24}" dt="2025-01-06T20:04:06.388" v="16" actId="1076"/>
          <ac:spMkLst>
            <pc:docMk/>
            <pc:sldMk cId="1784990302" sldId="498"/>
            <ac:spMk id="48" creationId="{00000000-0000-0000-0000-000000000000}"/>
          </ac:spMkLst>
        </pc:spChg>
        <pc:picChg chg="del">
          <ac:chgData name="shery tawfeeq" userId="19a96e0e89ed5f52" providerId="LiveId" clId="{3C9F08B2-26DB-48A7-9D67-1DFFBC9AAF24}" dt="2025-01-06T20:04:12.264" v="18" actId="478"/>
          <ac:picMkLst>
            <pc:docMk/>
            <pc:sldMk cId="1784990302" sldId="498"/>
            <ac:picMk id="4" creationId="{46205C98-EA54-E1DB-71E0-3C8DB7DA8EEF}"/>
          </ac:picMkLst>
        </pc:picChg>
        <pc:picChg chg="add mod">
          <ac:chgData name="shery tawfeeq" userId="19a96e0e89ed5f52" providerId="LiveId" clId="{3C9F08B2-26DB-48A7-9D67-1DFFBC9AAF24}" dt="2025-01-06T20:04:27.670" v="19"/>
          <ac:picMkLst>
            <pc:docMk/>
            <pc:sldMk cId="1784990302" sldId="498"/>
            <ac:picMk id="6" creationId="{1279EA1B-E825-1888-C349-54DA3F986220}"/>
          </ac:picMkLst>
        </pc:picChg>
        <pc:picChg chg="add mod">
          <ac:chgData name="shery tawfeeq" userId="19a96e0e89ed5f52" providerId="LiveId" clId="{3C9F08B2-26DB-48A7-9D67-1DFFBC9AAF24}" dt="2025-01-06T20:09:00.853" v="24" actId="1440"/>
          <ac:picMkLst>
            <pc:docMk/>
            <pc:sldMk cId="1784990302" sldId="498"/>
            <ac:picMk id="8" creationId="{A782835C-0CF3-B06F-D3C0-1E4AD6A3B353}"/>
          </ac:picMkLst>
        </pc:picChg>
        <pc:picChg chg="del">
          <ac:chgData name="shery tawfeeq" userId="19a96e0e89ed5f52" providerId="LiveId" clId="{3C9F08B2-26DB-48A7-9D67-1DFFBC9AAF24}" dt="2025-01-06T20:04:09.977" v="17" actId="478"/>
          <ac:picMkLst>
            <pc:docMk/>
            <pc:sldMk cId="1784990302" sldId="498"/>
            <ac:picMk id="10" creationId="{047CC629-37B9-0FB3-BC8E-A1E1013D5AE2}"/>
          </ac:picMkLst>
        </pc:picChg>
      </pc:sldChg>
      <pc:sldChg chg="addSp delSp modSp add mod ord modTransition delAnim modAnim">
        <pc:chgData name="shery tawfeeq" userId="19a96e0e89ed5f52" providerId="LiveId" clId="{3C9F08B2-26DB-48A7-9D67-1DFFBC9AAF24}" dt="2025-01-07T14:17:51.852" v="554"/>
        <pc:sldMkLst>
          <pc:docMk/>
          <pc:sldMk cId="526482925" sldId="499"/>
        </pc:sldMkLst>
        <pc:spChg chg="mod">
          <ac:chgData name="shery tawfeeq" userId="19a96e0e89ed5f52" providerId="LiveId" clId="{3C9F08B2-26DB-48A7-9D67-1DFFBC9AAF24}" dt="2025-01-06T20:19:06.045" v="32"/>
          <ac:spMkLst>
            <pc:docMk/>
            <pc:sldMk cId="526482925" sldId="499"/>
            <ac:spMk id="41" creationId="{00000000-0000-0000-0000-000000000000}"/>
          </ac:spMkLst>
        </pc:spChg>
        <pc:picChg chg="add mod">
          <ac:chgData name="shery tawfeeq" userId="19a96e0e89ed5f52" providerId="LiveId" clId="{3C9F08B2-26DB-48A7-9D67-1DFFBC9AAF24}" dt="2025-01-06T20:19:27.578" v="34"/>
          <ac:picMkLst>
            <pc:docMk/>
            <pc:sldMk cId="526482925" sldId="499"/>
            <ac:picMk id="2" creationId="{80CC6D47-9B4A-BD6D-9E1B-21663BED2FAE}"/>
          </ac:picMkLst>
        </pc:picChg>
        <pc:picChg chg="del">
          <ac:chgData name="shery tawfeeq" userId="19a96e0e89ed5f52" providerId="LiveId" clId="{3C9F08B2-26DB-48A7-9D67-1DFFBC9AAF24}" dt="2025-01-06T20:19:08.323" v="33" actId="478"/>
          <ac:picMkLst>
            <pc:docMk/>
            <pc:sldMk cId="526482925" sldId="499"/>
            <ac:picMk id="7" creationId="{2198667E-7315-308B-CEA7-F45EF24B36CE}"/>
          </ac:picMkLst>
        </pc:picChg>
      </pc:sldChg>
      <pc:sldChg chg="addSp delSp modSp add del mod ord modTransition delAnim modAnim">
        <pc:chgData name="shery tawfeeq" userId="19a96e0e89ed5f52" providerId="LiveId" clId="{3C9F08B2-26DB-48A7-9D67-1DFFBC9AAF24}" dt="2025-01-07T14:18:04.663" v="555"/>
        <pc:sldMkLst>
          <pc:docMk/>
          <pc:sldMk cId="624478510" sldId="500"/>
        </pc:sldMkLst>
        <pc:spChg chg="mod">
          <ac:chgData name="shery tawfeeq" userId="19a96e0e89ed5f52" providerId="LiveId" clId="{3C9F08B2-26DB-48A7-9D67-1DFFBC9AAF24}" dt="2025-01-06T22:24:39.839" v="286"/>
          <ac:spMkLst>
            <pc:docMk/>
            <pc:sldMk cId="624478510" sldId="500"/>
            <ac:spMk id="3" creationId="{00000000-0000-0000-0000-000000000000}"/>
          </ac:spMkLst>
        </pc:spChg>
        <pc:spChg chg="mod">
          <ac:chgData name="shery tawfeeq" userId="19a96e0e89ed5f52" providerId="LiveId" clId="{3C9F08B2-26DB-48A7-9D67-1DFFBC9AAF24}" dt="2025-01-06T20:22:21.728" v="56" actId="1076"/>
          <ac:spMkLst>
            <pc:docMk/>
            <pc:sldMk cId="624478510" sldId="500"/>
            <ac:spMk id="48" creationId="{00000000-0000-0000-0000-000000000000}"/>
          </ac:spMkLst>
        </pc:spChg>
        <pc:picChg chg="add mod">
          <ac:chgData name="shery tawfeeq" userId="19a96e0e89ed5f52" providerId="LiveId" clId="{3C9F08B2-26DB-48A7-9D67-1DFFBC9AAF24}" dt="2025-01-06T20:23:59.962" v="66"/>
          <ac:picMkLst>
            <pc:docMk/>
            <pc:sldMk cId="624478510" sldId="500"/>
            <ac:picMk id="4" creationId="{4502608F-78CF-31F8-BF75-D0AFF831A41A}"/>
          </ac:picMkLst>
        </pc:picChg>
        <pc:picChg chg="del">
          <ac:chgData name="shery tawfeeq" userId="19a96e0e89ed5f52" providerId="LiveId" clId="{3C9F08B2-26DB-48A7-9D67-1DFFBC9AAF24}" dt="2025-01-06T20:21:45.182" v="50" actId="478"/>
          <ac:picMkLst>
            <pc:docMk/>
            <pc:sldMk cId="624478510" sldId="500"/>
            <ac:picMk id="8" creationId="{50D69297-572E-BE76-B81A-3E396A391684}"/>
          </ac:picMkLst>
        </pc:picChg>
        <pc:picChg chg="del">
          <ac:chgData name="shery tawfeeq" userId="19a96e0e89ed5f52" providerId="LiveId" clId="{3C9F08B2-26DB-48A7-9D67-1DFFBC9AAF24}" dt="2025-01-06T20:19:56.152" v="38" actId="478"/>
          <ac:picMkLst>
            <pc:docMk/>
            <pc:sldMk cId="624478510" sldId="500"/>
            <ac:picMk id="9" creationId="{81689B7D-728C-93D6-F444-840BA146C27F}"/>
          </ac:picMkLst>
        </pc:picChg>
        <pc:picChg chg="add mod">
          <ac:chgData name="shery tawfeeq" userId="19a96e0e89ed5f52" providerId="LiveId" clId="{3C9F08B2-26DB-48A7-9D67-1DFFBC9AAF24}" dt="2025-01-06T20:23:43.664" v="65" actId="1076"/>
          <ac:picMkLst>
            <pc:docMk/>
            <pc:sldMk cId="624478510" sldId="500"/>
            <ac:picMk id="1026" creationId="{5D9D726F-B4E7-665E-BF17-7CE96AA4278E}"/>
          </ac:picMkLst>
        </pc:picChg>
      </pc:sldChg>
      <pc:sldChg chg="addSp delSp modSp add mod ord modTransition delAnim modAnim">
        <pc:chgData name="shery tawfeeq" userId="19a96e0e89ed5f52" providerId="LiveId" clId="{3C9F08B2-26DB-48A7-9D67-1DFFBC9AAF24}" dt="2025-01-07T14:24:18.433" v="594"/>
        <pc:sldMkLst>
          <pc:docMk/>
          <pc:sldMk cId="2252565313" sldId="501"/>
        </pc:sldMkLst>
        <pc:spChg chg="mod">
          <ac:chgData name="shery tawfeeq" userId="19a96e0e89ed5f52" providerId="LiveId" clId="{3C9F08B2-26DB-48A7-9D67-1DFFBC9AAF24}" dt="2025-01-06T20:37:35.392" v="106" actId="207"/>
          <ac:spMkLst>
            <pc:docMk/>
            <pc:sldMk cId="2252565313" sldId="501"/>
            <ac:spMk id="24" creationId="{00000000-0000-0000-0000-000000000000}"/>
          </ac:spMkLst>
        </pc:spChg>
        <pc:picChg chg="add mod">
          <ac:chgData name="shery tawfeeq" userId="19a96e0e89ed5f52" providerId="LiveId" clId="{3C9F08B2-26DB-48A7-9D67-1DFFBC9AAF24}" dt="2025-01-06T20:26:31.054" v="78"/>
          <ac:picMkLst>
            <pc:docMk/>
            <pc:sldMk cId="2252565313" sldId="501"/>
            <ac:picMk id="2" creationId="{4B8EA01A-EB0E-2EE2-8DBA-1CCA3894B48D}"/>
          </ac:picMkLst>
        </pc:picChg>
        <pc:picChg chg="del">
          <ac:chgData name="shery tawfeeq" userId="19a96e0e89ed5f52" providerId="LiveId" clId="{3C9F08B2-26DB-48A7-9D67-1DFFBC9AAF24}" dt="2025-01-06T20:24:32.484" v="70" actId="478"/>
          <ac:picMkLst>
            <pc:docMk/>
            <pc:sldMk cId="2252565313" sldId="501"/>
            <ac:picMk id="3" creationId="{A188A8ED-319D-923D-B6D1-370906E8EA41}"/>
          </ac:picMkLst>
        </pc:picChg>
      </pc:sldChg>
      <pc:sldChg chg="addSp delSp modSp add mod ord modTransition delAnim modAnim">
        <pc:chgData name="shery tawfeeq" userId="19a96e0e89ed5f52" providerId="LiveId" clId="{3C9F08B2-26DB-48A7-9D67-1DFFBC9AAF24}" dt="2025-01-07T14:24:29.009" v="595"/>
        <pc:sldMkLst>
          <pc:docMk/>
          <pc:sldMk cId="1826110906" sldId="502"/>
        </pc:sldMkLst>
        <pc:spChg chg="mod">
          <ac:chgData name="shery tawfeeq" userId="19a96e0e89ed5f52" providerId="LiveId" clId="{3C9F08B2-26DB-48A7-9D67-1DFFBC9AAF24}" dt="2025-01-06T22:24:49.904" v="291"/>
          <ac:spMkLst>
            <pc:docMk/>
            <pc:sldMk cId="1826110906" sldId="502"/>
            <ac:spMk id="3" creationId="{00000000-0000-0000-0000-000000000000}"/>
          </ac:spMkLst>
        </pc:spChg>
        <pc:spChg chg="mod">
          <ac:chgData name="shery tawfeeq" userId="19a96e0e89ed5f52" providerId="LiveId" clId="{3C9F08B2-26DB-48A7-9D67-1DFFBC9AAF24}" dt="2025-01-06T20:37:55.423" v="108" actId="207"/>
          <ac:spMkLst>
            <pc:docMk/>
            <pc:sldMk cId="1826110906" sldId="502"/>
            <ac:spMk id="48" creationId="{00000000-0000-0000-0000-000000000000}"/>
          </ac:spMkLst>
        </pc:spChg>
        <pc:picChg chg="del">
          <ac:chgData name="shery tawfeeq" userId="19a96e0e89ed5f52" providerId="LiveId" clId="{3C9F08B2-26DB-48A7-9D67-1DFFBC9AAF24}" dt="2025-01-06T20:28:03.764" v="90" actId="478"/>
          <ac:picMkLst>
            <pc:docMk/>
            <pc:sldMk cId="1826110906" sldId="502"/>
            <ac:picMk id="4" creationId="{4502608F-78CF-31F8-BF75-D0AFF831A41A}"/>
          </ac:picMkLst>
        </pc:picChg>
        <pc:picChg chg="add mod">
          <ac:chgData name="shery tawfeeq" userId="19a96e0e89ed5f52" providerId="LiveId" clId="{3C9F08B2-26DB-48A7-9D67-1DFFBC9AAF24}" dt="2025-01-06T20:28:27.138" v="91"/>
          <ac:picMkLst>
            <pc:docMk/>
            <pc:sldMk cId="1826110906" sldId="502"/>
            <ac:picMk id="6" creationId="{481DF0CB-CE7C-9296-C151-479780336E2F}"/>
          </ac:picMkLst>
        </pc:picChg>
        <pc:picChg chg="del">
          <ac:chgData name="shery tawfeeq" userId="19a96e0e89ed5f52" providerId="LiveId" clId="{3C9F08B2-26DB-48A7-9D67-1DFFBC9AAF24}" dt="2025-01-06T20:28:31.831" v="92" actId="478"/>
          <ac:picMkLst>
            <pc:docMk/>
            <pc:sldMk cId="1826110906" sldId="502"/>
            <ac:picMk id="1026" creationId="{5D9D726F-B4E7-665E-BF17-7CE96AA4278E}"/>
          </ac:picMkLst>
        </pc:picChg>
        <pc:picChg chg="add mod">
          <ac:chgData name="shery tawfeeq" userId="19a96e0e89ed5f52" providerId="LiveId" clId="{3C9F08B2-26DB-48A7-9D67-1DFFBC9AAF24}" dt="2025-01-06T20:42:39.390" v="120" actId="1440"/>
          <ac:picMkLst>
            <pc:docMk/>
            <pc:sldMk cId="1826110906" sldId="502"/>
            <ac:picMk id="2050" creationId="{A575906E-A461-1BFF-6F43-81D5E1FDA2D5}"/>
          </ac:picMkLst>
        </pc:picChg>
      </pc:sldChg>
      <pc:sldChg chg="addSp delSp modSp add mod ord modTransition delAnim modAnim">
        <pc:chgData name="shery tawfeeq" userId="19a96e0e89ed5f52" providerId="LiveId" clId="{3C9F08B2-26DB-48A7-9D67-1DFFBC9AAF24}" dt="2025-01-07T14:18:42.472" v="558"/>
        <pc:sldMkLst>
          <pc:docMk/>
          <pc:sldMk cId="3623418779" sldId="503"/>
        </pc:sldMkLst>
        <pc:spChg chg="mod">
          <ac:chgData name="shery tawfeeq" userId="19a96e0e89ed5f52" providerId="LiveId" clId="{3C9F08B2-26DB-48A7-9D67-1DFFBC9AAF24}" dt="2025-01-06T20:38:28.368" v="110" actId="207"/>
          <ac:spMkLst>
            <pc:docMk/>
            <pc:sldMk cId="3623418779" sldId="503"/>
            <ac:spMk id="24" creationId="{00000000-0000-0000-0000-000000000000}"/>
          </ac:spMkLst>
        </pc:spChg>
        <pc:picChg chg="del">
          <ac:chgData name="shery tawfeeq" userId="19a96e0e89ed5f52" providerId="LiveId" clId="{3C9F08B2-26DB-48A7-9D67-1DFFBC9AAF24}" dt="2025-01-06T20:36:11.332" v="103" actId="478"/>
          <ac:picMkLst>
            <pc:docMk/>
            <pc:sldMk cId="3623418779" sldId="503"/>
            <ac:picMk id="2" creationId="{4B8EA01A-EB0E-2EE2-8DBA-1CCA3894B48D}"/>
          </ac:picMkLst>
        </pc:picChg>
        <pc:picChg chg="add mod">
          <ac:chgData name="shery tawfeeq" userId="19a96e0e89ed5f52" providerId="LiveId" clId="{3C9F08B2-26DB-48A7-9D67-1DFFBC9AAF24}" dt="2025-01-06T20:36:27.091" v="104"/>
          <ac:picMkLst>
            <pc:docMk/>
            <pc:sldMk cId="3623418779" sldId="503"/>
            <ac:picMk id="3" creationId="{E686D2B2-0396-5456-F822-91EBED62B5D5}"/>
          </ac:picMkLst>
        </pc:picChg>
      </pc:sldChg>
      <pc:sldChg chg="addSp delSp modSp add mod ord modTransition delAnim modAnim">
        <pc:chgData name="shery tawfeeq" userId="19a96e0e89ed5f52" providerId="LiveId" clId="{3C9F08B2-26DB-48A7-9D67-1DFFBC9AAF24}" dt="2025-01-07T14:18:55.844" v="559"/>
        <pc:sldMkLst>
          <pc:docMk/>
          <pc:sldMk cId="262867761" sldId="504"/>
        </pc:sldMkLst>
        <pc:spChg chg="mod">
          <ac:chgData name="shery tawfeeq" userId="19a96e0e89ed5f52" providerId="LiveId" clId="{3C9F08B2-26DB-48A7-9D67-1DFFBC9AAF24}" dt="2025-01-06T22:06:24.078" v="128"/>
          <ac:spMkLst>
            <pc:docMk/>
            <pc:sldMk cId="262867761" sldId="504"/>
            <ac:spMk id="41" creationId="{00000000-0000-0000-0000-000000000000}"/>
          </ac:spMkLst>
        </pc:spChg>
        <pc:picChg chg="del">
          <ac:chgData name="shery tawfeeq" userId="19a96e0e89ed5f52" providerId="LiveId" clId="{3C9F08B2-26DB-48A7-9D67-1DFFBC9AAF24}" dt="2025-01-06T22:06:39.821" v="129" actId="478"/>
          <ac:picMkLst>
            <pc:docMk/>
            <pc:sldMk cId="262867761" sldId="504"/>
            <ac:picMk id="2" creationId="{80CC6D47-9B4A-BD6D-9E1B-21663BED2FAE}"/>
          </ac:picMkLst>
        </pc:picChg>
        <pc:picChg chg="add mod">
          <ac:chgData name="shery tawfeeq" userId="19a96e0e89ed5f52" providerId="LiveId" clId="{3C9F08B2-26DB-48A7-9D67-1DFFBC9AAF24}" dt="2025-01-06T22:06:40.562" v="130"/>
          <ac:picMkLst>
            <pc:docMk/>
            <pc:sldMk cId="262867761" sldId="504"/>
            <ac:picMk id="7" creationId="{1503530F-2BFE-E8EC-A2C0-D55E2630500F}"/>
          </ac:picMkLst>
        </pc:picChg>
      </pc:sldChg>
      <pc:sldChg chg="addSp delSp modSp add mod ord modTransition delAnim modAnim">
        <pc:chgData name="shery tawfeeq" userId="19a96e0e89ed5f52" providerId="LiveId" clId="{3C9F08B2-26DB-48A7-9D67-1DFFBC9AAF24}" dt="2025-01-07T14:19:18.380" v="560"/>
        <pc:sldMkLst>
          <pc:docMk/>
          <pc:sldMk cId="3225467422" sldId="505"/>
        </pc:sldMkLst>
        <pc:spChg chg="mod">
          <ac:chgData name="shery tawfeeq" userId="19a96e0e89ed5f52" providerId="LiveId" clId="{3C9F08B2-26DB-48A7-9D67-1DFFBC9AAF24}" dt="2025-01-06T22:25:09.821" v="296"/>
          <ac:spMkLst>
            <pc:docMk/>
            <pc:sldMk cId="3225467422" sldId="505"/>
            <ac:spMk id="3" creationId="{00000000-0000-0000-0000-000000000000}"/>
          </ac:spMkLst>
        </pc:spChg>
        <pc:spChg chg="mod">
          <ac:chgData name="shery tawfeeq" userId="19a96e0e89ed5f52" providerId="LiveId" clId="{3C9F08B2-26DB-48A7-9D67-1DFFBC9AAF24}" dt="2025-01-06T22:13:45.953" v="198" actId="1076"/>
          <ac:spMkLst>
            <pc:docMk/>
            <pc:sldMk cId="3225467422" sldId="505"/>
            <ac:spMk id="48" creationId="{00000000-0000-0000-0000-000000000000}"/>
          </ac:spMkLst>
        </pc:spChg>
        <pc:picChg chg="del">
          <ac:chgData name="shery tawfeeq" userId="19a96e0e89ed5f52" providerId="LiveId" clId="{3C9F08B2-26DB-48A7-9D67-1DFFBC9AAF24}" dt="2025-01-06T22:07:23.109" v="136" actId="478"/>
          <ac:picMkLst>
            <pc:docMk/>
            <pc:sldMk cId="3225467422" sldId="505"/>
            <ac:picMk id="4" creationId="{4502608F-78CF-31F8-BF75-D0AFF831A41A}"/>
          </ac:picMkLst>
        </pc:picChg>
        <pc:picChg chg="add mod">
          <ac:chgData name="shery tawfeeq" userId="19a96e0e89ed5f52" providerId="LiveId" clId="{3C9F08B2-26DB-48A7-9D67-1DFFBC9AAF24}" dt="2025-01-06T22:14:28.697" v="202"/>
          <ac:picMkLst>
            <pc:docMk/>
            <pc:sldMk cId="3225467422" sldId="505"/>
            <ac:picMk id="6" creationId="{57E89AB7-2D77-E92F-EF31-9E7D4A0507A1}"/>
          </ac:picMkLst>
        </pc:picChg>
        <pc:picChg chg="del">
          <ac:chgData name="shery tawfeeq" userId="19a96e0e89ed5f52" providerId="LiveId" clId="{3C9F08B2-26DB-48A7-9D67-1DFFBC9AAF24}" dt="2025-01-06T22:08:24.273" v="142" actId="478"/>
          <ac:picMkLst>
            <pc:docMk/>
            <pc:sldMk cId="3225467422" sldId="505"/>
            <ac:picMk id="1026" creationId="{5D9D726F-B4E7-665E-BF17-7CE96AA4278E}"/>
          </ac:picMkLst>
        </pc:picChg>
      </pc:sldChg>
      <pc:sldChg chg="addSp delSp modSp add mod ord modTransition delAnim modAnim">
        <pc:chgData name="shery tawfeeq" userId="19a96e0e89ed5f52" providerId="LiveId" clId="{3C9F08B2-26DB-48A7-9D67-1DFFBC9AAF24}" dt="2025-01-07T14:19:24.468" v="561"/>
        <pc:sldMkLst>
          <pc:docMk/>
          <pc:sldMk cId="1752650320" sldId="506"/>
        </pc:sldMkLst>
        <pc:spChg chg="mod">
          <ac:chgData name="shery tawfeeq" userId="19a96e0e89ed5f52" providerId="LiveId" clId="{3C9F08B2-26DB-48A7-9D67-1DFFBC9AAF24}" dt="2025-01-06T22:21:30.568" v="252" actId="1076"/>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6T22:22:05.641" v="254"/>
          <ac:picMkLst>
            <pc:docMk/>
            <pc:sldMk cId="1752650320" sldId="506"/>
            <ac:picMk id="2" creationId="{F4CF28E1-0D6E-36E8-C641-5EE75862D72A}"/>
          </ac:picMkLst>
        </pc:picChg>
        <pc:picChg chg="del">
          <ac:chgData name="shery tawfeeq" userId="19a96e0e89ed5f52" providerId="LiveId" clId="{3C9F08B2-26DB-48A7-9D67-1DFFBC9AAF24}" dt="2025-01-06T22:15:17.713" v="207" actId="478"/>
          <ac:picMkLst>
            <pc:docMk/>
            <pc:sldMk cId="1752650320" sldId="506"/>
            <ac:picMk id="3" creationId="{E686D2B2-0396-5456-F822-91EBED62B5D5}"/>
          </ac:picMkLst>
        </pc:picChg>
      </pc:sldChg>
      <pc:sldChg chg="addSp delSp modSp add mod ord modTransition delAnim modAnim">
        <pc:chgData name="shery tawfeeq" userId="19a96e0e89ed5f52" providerId="LiveId" clId="{3C9F08B2-26DB-48A7-9D67-1DFFBC9AAF24}" dt="2025-01-07T14:25:00.686" v="596"/>
        <pc:sldMkLst>
          <pc:docMk/>
          <pc:sldMk cId="1641786519" sldId="507"/>
        </pc:sldMkLst>
        <pc:spChg chg="mod">
          <ac:chgData name="shery tawfeeq" userId="19a96e0e89ed5f52" providerId="LiveId" clId="{3C9F08B2-26DB-48A7-9D67-1DFFBC9AAF24}" dt="2025-01-06T22:25:27.313" v="301"/>
          <ac:spMkLst>
            <pc:docMk/>
            <pc:sldMk cId="1641786519" sldId="507"/>
            <ac:spMk id="3" creationId="{00000000-0000-0000-0000-000000000000}"/>
          </ac:spMkLst>
        </pc:spChg>
        <pc:spChg chg="mod">
          <ac:chgData name="shery tawfeeq" userId="19a96e0e89ed5f52" providerId="LiveId" clId="{3C9F08B2-26DB-48A7-9D67-1DFFBC9AAF24}" dt="2025-01-06T22:29:35.002" v="308"/>
          <ac:spMkLst>
            <pc:docMk/>
            <pc:sldMk cId="1641786519" sldId="507"/>
            <ac:spMk id="48" creationId="{00000000-0000-0000-0000-000000000000}"/>
          </ac:spMkLst>
        </pc:spChg>
        <pc:picChg chg="add del mod">
          <ac:chgData name="shery tawfeeq" userId="19a96e0e89ed5f52" providerId="LiveId" clId="{3C9F08B2-26DB-48A7-9D67-1DFFBC9AAF24}" dt="2025-01-07T14:12:55.789" v="543" actId="478"/>
          <ac:picMkLst>
            <pc:docMk/>
            <pc:sldMk cId="1641786519" sldId="507"/>
            <ac:picMk id="4" creationId="{A4D4C48B-4FC3-D024-533C-A5FA76809FF2}"/>
          </ac:picMkLst>
        </pc:picChg>
        <pc:picChg chg="del">
          <ac:chgData name="shery tawfeeq" userId="19a96e0e89ed5f52" providerId="LiveId" clId="{3C9F08B2-26DB-48A7-9D67-1DFFBC9AAF24}" dt="2025-01-06T22:22:28.193" v="261" actId="478"/>
          <ac:picMkLst>
            <pc:docMk/>
            <pc:sldMk cId="1641786519" sldId="507"/>
            <ac:picMk id="6" creationId="{57E89AB7-2D77-E92F-EF31-9E7D4A0507A1}"/>
          </ac:picMkLst>
        </pc:picChg>
        <pc:picChg chg="add mod">
          <ac:chgData name="shery tawfeeq" userId="19a96e0e89ed5f52" providerId="LiveId" clId="{3C9F08B2-26DB-48A7-9D67-1DFFBC9AAF24}" dt="2025-01-07T14:15:08.482" v="544"/>
          <ac:picMkLst>
            <pc:docMk/>
            <pc:sldMk cId="1641786519" sldId="507"/>
            <ac:picMk id="13" creationId="{675795C1-4C30-23AC-87FD-2CA64018F6ED}"/>
          </ac:picMkLst>
        </pc:picChg>
      </pc:sldChg>
      <pc:sldChg chg="addSp delSp modSp add mod ord modTransition delAnim modAnim">
        <pc:chgData name="shery tawfeeq" userId="19a96e0e89ed5f52" providerId="LiveId" clId="{3C9F08B2-26DB-48A7-9D67-1DFFBC9AAF24}" dt="2025-01-07T14:25:06.415" v="597"/>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7T13:51:24.901" v="521" actId="20577"/>
          <ac:spMkLst>
            <pc:docMk/>
            <pc:sldMk cId="4263090570" sldId="508"/>
            <ac:spMk id="24" creationId="{00000000-0000-0000-0000-000000000000}"/>
          </ac:spMkLst>
        </pc:spChg>
        <pc:spChg chg="mod">
          <ac:chgData name="shery tawfeeq" userId="19a96e0e89ed5f52" providerId="LiveId" clId="{3C9F08B2-26DB-48A7-9D67-1DFFBC9AAF24}" dt="2025-01-06T22:37:17.132" v="323" actId="14100"/>
          <ac:spMkLst>
            <pc:docMk/>
            <pc:sldMk cId="4263090570" sldId="508"/>
            <ac:spMk id="25" creationId="{00000000-0000-0000-0000-000000000000}"/>
          </ac:spMkLst>
        </pc:spChg>
        <pc:picChg chg="del">
          <ac:chgData name="shery tawfeeq" userId="19a96e0e89ed5f52" providerId="LiveId" clId="{3C9F08B2-26DB-48A7-9D67-1DFFBC9AAF24}" dt="2025-01-06T22:22:33.379" v="262" actId="478"/>
          <ac:picMkLst>
            <pc:docMk/>
            <pc:sldMk cId="4263090570" sldId="508"/>
            <ac:picMk id="2" creationId="{F4CF28E1-0D6E-36E8-C641-5EE75862D72A}"/>
          </ac:picMkLst>
        </pc:picChg>
        <pc:picChg chg="add del mod">
          <ac:chgData name="shery tawfeeq" userId="19a96e0e89ed5f52" providerId="LiveId" clId="{3C9F08B2-26DB-48A7-9D67-1DFFBC9AAF24}" dt="2025-01-07T13:52:43.088" v="524"/>
          <ac:picMkLst>
            <pc:docMk/>
            <pc:sldMk cId="4263090570" sldId="508"/>
            <ac:picMk id="4" creationId="{4D1BBC78-B87D-6393-7760-1ED57A5B8AE1}"/>
          </ac:picMkLst>
        </pc:picChg>
        <pc:picChg chg="add del mod ord">
          <ac:chgData name="shery tawfeeq" userId="19a96e0e89ed5f52" providerId="LiveId" clId="{3C9F08B2-26DB-48A7-9D67-1DFFBC9AAF24}" dt="2025-01-07T13:53:23.229" v="525"/>
          <ac:picMkLst>
            <pc:docMk/>
            <pc:sldMk cId="4263090570" sldId="508"/>
            <ac:picMk id="8" creationId="{5279F8CC-7B20-602D-55D6-EDEC87529B2C}"/>
          </ac:picMkLst>
        </pc:picChg>
        <pc:picChg chg="add del mod">
          <ac:chgData name="shery tawfeeq" userId="19a96e0e89ed5f52" providerId="LiveId" clId="{3C9F08B2-26DB-48A7-9D67-1DFFBC9AAF24}" dt="2025-01-07T13:53:40.293" v="527"/>
          <ac:picMkLst>
            <pc:docMk/>
            <pc:sldMk cId="4263090570" sldId="508"/>
            <ac:picMk id="9" creationId="{75D7D102-0529-3938-9792-8EE566A11D80}"/>
          </ac:picMkLst>
        </pc:picChg>
        <pc:picChg chg="add del mod ord">
          <ac:chgData name="shery tawfeeq" userId="19a96e0e89ed5f52" providerId="LiveId" clId="{3C9F08B2-26DB-48A7-9D67-1DFFBC9AAF24}" dt="2025-01-07T13:53:52.504" v="528"/>
          <ac:picMkLst>
            <pc:docMk/>
            <pc:sldMk cId="4263090570" sldId="508"/>
            <ac:picMk id="12" creationId="{8C98753E-8A0B-36E3-FC40-633C286A4AE6}"/>
          </ac:picMkLst>
        </pc:picChg>
        <pc:picChg chg="add del mod">
          <ac:chgData name="shery tawfeeq" userId="19a96e0e89ed5f52" providerId="LiveId" clId="{3C9F08B2-26DB-48A7-9D67-1DFFBC9AAF24}" dt="2025-01-07T13:53:55.113" v="530"/>
          <ac:picMkLst>
            <pc:docMk/>
            <pc:sldMk cId="4263090570" sldId="508"/>
            <ac:picMk id="13" creationId="{C67DD734-44F2-D5C7-625B-B08A54CDA4FF}"/>
          </ac:picMkLst>
        </pc:picChg>
        <pc:picChg chg="add del mod ord">
          <ac:chgData name="shery tawfeeq" userId="19a96e0e89ed5f52" providerId="LiveId" clId="{3C9F08B2-26DB-48A7-9D67-1DFFBC9AAF24}" dt="2025-01-07T13:55:33.368" v="531"/>
          <ac:picMkLst>
            <pc:docMk/>
            <pc:sldMk cId="4263090570" sldId="508"/>
            <ac:picMk id="16" creationId="{9A2703C3-193C-DC36-D1D2-84CE707AF8B7}"/>
          </ac:picMkLst>
        </pc:picChg>
        <pc:picChg chg="add del mod">
          <ac:chgData name="shery tawfeeq" userId="19a96e0e89ed5f52" providerId="LiveId" clId="{3C9F08B2-26DB-48A7-9D67-1DFFBC9AAF24}" dt="2025-01-07T13:56:11.271" v="533"/>
          <ac:picMkLst>
            <pc:docMk/>
            <pc:sldMk cId="4263090570" sldId="508"/>
            <ac:picMk id="17" creationId="{2DB65914-0EA9-59EC-CDC1-C56FACB66B2B}"/>
          </ac:picMkLst>
        </pc:picChg>
        <pc:picChg chg="add del mod ord">
          <ac:chgData name="shery tawfeeq" userId="19a96e0e89ed5f52" providerId="LiveId" clId="{3C9F08B2-26DB-48A7-9D67-1DFFBC9AAF24}" dt="2025-01-07T13:57:58.002" v="534"/>
          <ac:picMkLst>
            <pc:docMk/>
            <pc:sldMk cId="4263090570" sldId="508"/>
            <ac:picMk id="26" creationId="{042217F6-A2CE-E14B-D5A4-662AE591FAF7}"/>
          </ac:picMkLst>
        </pc:picChg>
        <pc:picChg chg="add del mod">
          <ac:chgData name="shery tawfeeq" userId="19a96e0e89ed5f52" providerId="LiveId" clId="{3C9F08B2-26DB-48A7-9D67-1DFFBC9AAF24}" dt="2025-01-07T13:58:09.800" v="536"/>
          <ac:picMkLst>
            <pc:docMk/>
            <pc:sldMk cId="4263090570" sldId="508"/>
            <ac:picMk id="27" creationId="{95470709-1A3A-9E3E-0F12-150D375B10BB}"/>
          </ac:picMkLst>
        </pc:picChg>
        <pc:picChg chg="add del mod ord">
          <ac:chgData name="shery tawfeeq" userId="19a96e0e89ed5f52" providerId="LiveId" clId="{3C9F08B2-26DB-48A7-9D67-1DFFBC9AAF24}" dt="2025-01-07T14:00:49.252" v="537"/>
          <ac:picMkLst>
            <pc:docMk/>
            <pc:sldMk cId="4263090570" sldId="508"/>
            <ac:picMk id="31" creationId="{9B254507-20DF-4F5B-F7E2-52D6F6B86AAB}"/>
          </ac:picMkLst>
        </pc:picChg>
        <pc:picChg chg="add mod">
          <ac:chgData name="shery tawfeeq" userId="19a96e0e89ed5f52" providerId="LiveId" clId="{3C9F08B2-26DB-48A7-9D67-1DFFBC9AAF24}" dt="2025-01-07T14:00:49.252" v="537"/>
          <ac:picMkLst>
            <pc:docMk/>
            <pc:sldMk cId="4263090570" sldId="508"/>
            <ac:picMk id="32" creationId="{5B95DC9F-4C68-49AC-FD49-18FBC06CBDBE}"/>
          </ac:picMkLst>
        </pc:picChg>
      </pc:sldChg>
      <pc:sldChg chg="addSp delSp modSp add mod ord modTransition delAnim modAnim">
        <pc:chgData name="shery tawfeeq" userId="19a96e0e89ed5f52" providerId="LiveId" clId="{3C9F08B2-26DB-48A7-9D67-1DFFBC9AAF24}" dt="2025-01-07T14:19:55.630" v="564"/>
        <pc:sldMkLst>
          <pc:docMk/>
          <pc:sldMk cId="3544253025" sldId="509"/>
        </pc:sldMkLst>
        <pc:spChg chg="mod">
          <ac:chgData name="shery tawfeeq" userId="19a96e0e89ed5f52" providerId="LiveId" clId="{3C9F08B2-26DB-48A7-9D67-1DFFBC9AAF24}" dt="2025-01-06T22:44:57.952" v="334" actId="20577"/>
          <ac:spMkLst>
            <pc:docMk/>
            <pc:sldMk cId="3544253025" sldId="509"/>
            <ac:spMk id="48" creationId="{00000000-0000-0000-0000-000000000000}"/>
          </ac:spMkLst>
        </pc:spChg>
        <pc:picChg chg="del">
          <ac:chgData name="shery tawfeeq" userId="19a96e0e89ed5f52" providerId="LiveId" clId="{3C9F08B2-26DB-48A7-9D67-1DFFBC9AAF24}" dt="2025-01-06T22:45:00.529" v="335" actId="478"/>
          <ac:picMkLst>
            <pc:docMk/>
            <pc:sldMk cId="3544253025" sldId="509"/>
            <ac:picMk id="4" creationId="{A4D4C48B-4FC3-D024-533C-A5FA76809FF2}"/>
          </ac:picMkLst>
        </pc:picChg>
        <pc:picChg chg="add del mod">
          <ac:chgData name="shery tawfeeq" userId="19a96e0e89ed5f52" providerId="LiveId" clId="{3C9F08B2-26DB-48A7-9D67-1DFFBC9AAF24}" dt="2025-01-07T14:07:42.394" v="540"/>
          <ac:picMkLst>
            <pc:docMk/>
            <pc:sldMk cId="3544253025" sldId="509"/>
            <ac:picMk id="12" creationId="{1A8FCA8B-03AC-07B8-F49A-D16C7DD44A14}"/>
          </ac:picMkLst>
        </pc:picChg>
        <pc:picChg chg="add del mod ord">
          <ac:chgData name="shery tawfeeq" userId="19a96e0e89ed5f52" providerId="LiveId" clId="{3C9F08B2-26DB-48A7-9D67-1DFFBC9AAF24}" dt="2025-01-07T14:09:12.240" v="541"/>
          <ac:picMkLst>
            <pc:docMk/>
            <pc:sldMk cId="3544253025" sldId="509"/>
            <ac:picMk id="17" creationId="{A7A478F8-79C2-AB2A-C7A3-33988B1FE35A}"/>
          </ac:picMkLst>
        </pc:picChg>
        <pc:picChg chg="add mod">
          <ac:chgData name="shery tawfeeq" userId="19a96e0e89ed5f52" providerId="LiveId" clId="{3C9F08B2-26DB-48A7-9D67-1DFFBC9AAF24}" dt="2025-01-07T14:09:12.240" v="541"/>
          <ac:picMkLst>
            <pc:docMk/>
            <pc:sldMk cId="3544253025" sldId="509"/>
            <ac:picMk id="18" creationId="{70919853-D809-7508-7B68-D4CE806ACC48}"/>
          </ac:picMkLst>
        </pc:picChg>
      </pc:sldChg>
      <pc:sldChg chg="addSp delSp modSp add mod ord modTransition delAnim modAnim">
        <pc:chgData name="shery tawfeeq" userId="19a96e0e89ed5f52" providerId="LiveId" clId="{3C9F08B2-26DB-48A7-9D67-1DFFBC9AAF24}" dt="2025-01-07T14:20:28.874" v="567"/>
        <pc:sldMkLst>
          <pc:docMk/>
          <pc:sldMk cId="2413712043" sldId="510"/>
        </pc:sldMkLst>
        <pc:spChg chg="add mod">
          <ac:chgData name="shery tawfeeq" userId="19a96e0e89ed5f52" providerId="LiveId" clId="{3C9F08B2-26DB-48A7-9D67-1DFFBC9AAF24}" dt="2025-01-06T23:04:08.569" v="410" actId="1076"/>
          <ac:spMkLst>
            <pc:docMk/>
            <pc:sldMk cId="2413712043" sldId="510"/>
            <ac:spMk id="10" creationId="{A7E45E5D-67A3-3F3B-A8EC-53103568B6A6}"/>
          </ac:spMkLst>
        </pc:spChg>
        <pc:spChg chg="mod">
          <ac:chgData name="shery tawfeeq" userId="19a96e0e89ed5f52" providerId="LiveId" clId="{3C9F08B2-26DB-48A7-9D67-1DFFBC9AAF24}" dt="2025-01-06T22:59:15.886" v="398" actId="20577"/>
          <ac:spMkLst>
            <pc:docMk/>
            <pc:sldMk cId="2413712043" sldId="510"/>
            <ac:spMk id="41" creationId="{D7248668-3ABB-64C8-5474-65D6511BB51C}"/>
          </ac:spMkLst>
        </pc:spChg>
        <pc:picChg chg="add del mod">
          <ac:chgData name="shery tawfeeq" userId="19a96e0e89ed5f52" providerId="LiveId" clId="{3C9F08B2-26DB-48A7-9D67-1DFFBC9AAF24}" dt="2025-01-06T23:04:12.281" v="411" actId="478"/>
          <ac:picMkLst>
            <pc:docMk/>
            <pc:sldMk cId="2413712043" sldId="510"/>
            <ac:picMk id="2" creationId="{6F1201BE-CC2C-CE81-732B-8329D9EA0A0C}"/>
          </ac:picMkLst>
        </pc:picChg>
        <pc:picChg chg="del">
          <ac:chgData name="shery tawfeeq" userId="19a96e0e89ed5f52" providerId="LiveId" clId="{3C9F08B2-26DB-48A7-9D67-1DFFBC9AAF24}" dt="2025-01-06T22:59:18.738" v="399" actId="478"/>
          <ac:picMkLst>
            <pc:docMk/>
            <pc:sldMk cId="2413712043" sldId="510"/>
            <ac:picMk id="7" creationId="{56C1DEE3-D949-9012-796D-73F3F1776E31}"/>
          </ac:picMkLst>
        </pc:picChg>
        <pc:picChg chg="add mod">
          <ac:chgData name="shery tawfeeq" userId="19a96e0e89ed5f52" providerId="LiveId" clId="{3C9F08B2-26DB-48A7-9D67-1DFFBC9AAF24}" dt="2025-01-06T22:59:54.133" v="401"/>
          <ac:picMkLst>
            <pc:docMk/>
            <pc:sldMk cId="2413712043" sldId="510"/>
            <ac:picMk id="8" creationId="{17BD9A37-1E91-96C6-38B7-067CB7160AFE}"/>
          </ac:picMkLst>
        </pc:picChg>
        <pc:picChg chg="add mod">
          <ac:chgData name="shery tawfeeq" userId="19a96e0e89ed5f52" providerId="LiveId" clId="{3C9F08B2-26DB-48A7-9D67-1DFFBC9AAF24}" dt="2025-01-06T23:04:24.963" v="412"/>
          <ac:picMkLst>
            <pc:docMk/>
            <pc:sldMk cId="2413712043" sldId="510"/>
            <ac:picMk id="12" creationId="{745F81A9-E79B-45BA-9871-18C3826187E6}"/>
          </ac:picMkLst>
        </pc:picChg>
      </pc:sldChg>
      <pc:sldChg chg="addSp delSp modSp add mod ord modTransition delAnim modAnim">
        <pc:chgData name="shery tawfeeq" userId="19a96e0e89ed5f52" providerId="LiveId" clId="{3C9F08B2-26DB-48A7-9D67-1DFFBC9AAF24}" dt="2025-01-07T14:20:48.615" v="568"/>
        <pc:sldMkLst>
          <pc:docMk/>
          <pc:sldMk cId="1961407119" sldId="511"/>
        </pc:sldMkLst>
        <pc:spChg chg="del">
          <ac:chgData name="shery tawfeeq" userId="19a96e0e89ed5f52" providerId="LiveId" clId="{3C9F08B2-26DB-48A7-9D67-1DFFBC9AAF24}" dt="2025-01-06T23:06:20.609" v="426" actId="478"/>
          <ac:spMkLst>
            <pc:docMk/>
            <pc:sldMk cId="1961407119" sldId="511"/>
            <ac:spMk id="3" creationId="{E1EB55E5-18A7-DAC4-6FBA-D145592D7365}"/>
          </ac:spMkLst>
        </pc:spChg>
        <pc:spChg chg="mod">
          <ac:chgData name="shery tawfeeq" userId="19a96e0e89ed5f52" providerId="LiveId" clId="{3C9F08B2-26DB-48A7-9D67-1DFFBC9AAF24}" dt="2025-01-06T23:08:51.500" v="440" actId="207"/>
          <ac:spMkLst>
            <pc:docMk/>
            <pc:sldMk cId="1961407119" sldId="511"/>
            <ac:spMk id="48" creationId="{941FB2AF-2009-E96D-A05E-1DF974D7FF41}"/>
          </ac:spMkLst>
        </pc:spChg>
        <pc:picChg chg="add del mod">
          <ac:chgData name="shery tawfeeq" userId="19a96e0e89ed5f52" providerId="LiveId" clId="{3C9F08B2-26DB-48A7-9D67-1DFFBC9AAF24}" dt="2025-01-06T23:11:14.321" v="445" actId="478"/>
          <ac:picMkLst>
            <pc:docMk/>
            <pc:sldMk cId="1961407119" sldId="511"/>
            <ac:picMk id="4" creationId="{8D77B293-0446-E355-35F7-B700D8968FAE}"/>
          </ac:picMkLst>
        </pc:picChg>
        <pc:picChg chg="del">
          <ac:chgData name="shery tawfeeq" userId="19a96e0e89ed5f52" providerId="LiveId" clId="{3C9F08B2-26DB-48A7-9D67-1DFFBC9AAF24}" dt="2025-01-06T23:05:50.925" v="424" actId="478"/>
          <ac:picMkLst>
            <pc:docMk/>
            <pc:sldMk cId="1961407119" sldId="511"/>
            <ac:picMk id="6" creationId="{D44EF157-9856-577D-03E6-7BCE674F4522}"/>
          </ac:picMkLst>
        </pc:picChg>
        <pc:picChg chg="add mod">
          <ac:chgData name="shery tawfeeq" userId="19a96e0e89ed5f52" providerId="LiveId" clId="{3C9F08B2-26DB-48A7-9D67-1DFFBC9AAF24}" dt="2025-01-06T23:11:15.333" v="446"/>
          <ac:picMkLst>
            <pc:docMk/>
            <pc:sldMk cId="1961407119" sldId="511"/>
            <ac:picMk id="8" creationId="{6B1E7B1A-8D51-73E3-5D8E-0B5D976648E0}"/>
          </ac:picMkLst>
        </pc:picChg>
      </pc:sldChg>
      <pc:sldChg chg="addSp modSp add mod modTransition modAnim">
        <pc:chgData name="shery tawfeeq" userId="19a96e0e89ed5f52" providerId="LiveId" clId="{3C9F08B2-26DB-48A7-9D67-1DFFBC9AAF24}" dt="2025-01-07T14:25:47.479" v="599"/>
        <pc:sldMkLst>
          <pc:docMk/>
          <pc:sldMk cId="874361575" sldId="512"/>
        </pc:sldMkLst>
        <pc:spChg chg="mod">
          <ac:chgData name="shery tawfeeq" userId="19a96e0e89ed5f52" providerId="LiveId" clId="{3C9F08B2-26DB-48A7-9D67-1DFFBC9AAF24}" dt="2025-01-06T23:10:01.352" v="442" actId="207"/>
          <ac:spMkLst>
            <pc:docMk/>
            <pc:sldMk cId="874361575" sldId="512"/>
            <ac:spMk id="24" creationId="{0D851FC4-D3C2-5C5D-BFB8-C1A5B8AECC4B}"/>
          </ac:spMkLst>
        </pc:spChg>
        <pc:picChg chg="add mod">
          <ac:chgData name="shery tawfeeq" userId="19a96e0e89ed5f52" providerId="LiveId" clId="{3C9F08B2-26DB-48A7-9D67-1DFFBC9AAF24}" dt="2025-01-06T23:10:40.272" v="444"/>
          <ac:picMkLst>
            <pc:docMk/>
            <pc:sldMk cId="874361575" sldId="512"/>
            <ac:picMk id="2" creationId="{4251037B-2BA8-A681-00C3-6817CDDE983F}"/>
          </ac:picMkLst>
        </pc:picChg>
      </pc:sldChg>
      <pc:sldChg chg="addSp delSp modSp add mod modTransition delAnim modAnim">
        <pc:chgData name="shery tawfeeq" userId="19a96e0e89ed5f52" providerId="LiveId" clId="{3C9F08B2-26DB-48A7-9D67-1DFFBC9AAF24}" dt="2025-01-07T14:21:11.017" v="572"/>
        <pc:sldMkLst>
          <pc:docMk/>
          <pc:sldMk cId="3979150165" sldId="513"/>
        </pc:sldMkLst>
        <pc:spChg chg="mod">
          <ac:chgData name="shery tawfeeq" userId="19a96e0e89ed5f52" providerId="LiveId" clId="{3C9F08B2-26DB-48A7-9D67-1DFFBC9AAF24}" dt="2025-01-06T23:12:50.600" v="456" actId="207"/>
          <ac:spMkLst>
            <pc:docMk/>
            <pc:sldMk cId="3979150165" sldId="513"/>
            <ac:spMk id="48" creationId="{12FED14E-6769-1F5A-BB41-4F8A4FFBE1DD}"/>
          </ac:spMkLst>
        </pc:spChg>
        <pc:picChg chg="add mod">
          <ac:chgData name="shery tawfeeq" userId="19a96e0e89ed5f52" providerId="LiveId" clId="{3C9F08B2-26DB-48A7-9D67-1DFFBC9AAF24}" dt="2025-01-06T23:11:49.479" v="448"/>
          <ac:picMkLst>
            <pc:docMk/>
            <pc:sldMk cId="3979150165" sldId="513"/>
            <ac:picMk id="3" creationId="{84F7CFDE-5921-5998-EB39-BD709BF95E73}"/>
          </ac:picMkLst>
        </pc:picChg>
        <pc:picChg chg="del">
          <ac:chgData name="shery tawfeeq" userId="19a96e0e89ed5f52" providerId="LiveId" clId="{3C9F08B2-26DB-48A7-9D67-1DFFBC9AAF24}" dt="2025-01-06T23:11:48.456" v="447" actId="478"/>
          <ac:picMkLst>
            <pc:docMk/>
            <pc:sldMk cId="3979150165" sldId="513"/>
            <ac:picMk id="4" creationId="{3CE14B00-8155-B57B-642B-651FCBEBA814}"/>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picChg chg="del">
          <ac:chgData name="shery tawfeeq" userId="19a96e0e89ed5f52" providerId="LiveId" clId="{6AB89B94-C90C-463A-957A-30968F8FABD9}" dt="2025-01-07T18:58:53.222" v="4" actId="478"/>
          <ac:picMkLst>
            <pc:docMk/>
            <pc:sldMk cId="0" sldId="256"/>
            <ac:picMk id="2" creationId="{D512CC50-5190-BF0A-3C5D-7F215A50C690}"/>
          </ac:picMkLst>
        </pc:picChg>
      </pc:sldChg>
      <pc:sldChg chg="delSp mod modTransition delAnim">
        <pc:chgData name="shery tawfeeq" userId="19a96e0e89ed5f52" providerId="LiveId" clId="{6AB89B94-C90C-463A-957A-30968F8FABD9}" dt="2025-01-07T18:58:36.672" v="2" actId="478"/>
        <pc:sldMkLst>
          <pc:docMk/>
          <pc:sldMk cId="0" sldId="271"/>
        </pc:sldMkLst>
        <pc:picChg chg="del">
          <ac:chgData name="shery tawfeeq" userId="19a96e0e89ed5f52" providerId="LiveId" clId="{6AB89B94-C90C-463A-957A-30968F8FABD9}" dt="2025-01-07T18:58:36.672" v="2" actId="478"/>
          <ac:picMkLst>
            <pc:docMk/>
            <pc:sldMk cId="0" sldId="271"/>
            <ac:picMk id="7" creationId="{2198667E-7315-308B-CEA7-F45EF24B36CE}"/>
          </ac:picMkLst>
        </pc:picChg>
      </pc:sldChg>
      <pc:sldChg chg="delSp mod modTransition delAnim">
        <pc:chgData name="shery tawfeeq" userId="19a96e0e89ed5f52" providerId="LiveId" clId="{6AB89B94-C90C-463A-957A-30968F8FABD9}" dt="2025-01-07T18:58:42.546" v="3" actId="478"/>
        <pc:sldMkLst>
          <pc:docMk/>
          <pc:sldMk cId="0" sldId="276"/>
        </pc:sldMkLst>
        <pc:picChg chg="del">
          <ac:chgData name="shery tawfeeq" userId="19a96e0e89ed5f52" providerId="LiveId" clId="{6AB89B94-C90C-463A-957A-30968F8FABD9}" dt="2025-01-07T18:58:42.546" v="3" actId="478"/>
          <ac:picMkLst>
            <pc:docMk/>
            <pc:sldMk cId="0" sldId="276"/>
            <ac:picMk id="9" creationId="{81689B7D-728C-93D6-F444-840BA146C27F}"/>
          </ac:picMkLst>
        </pc:picChg>
      </pc:sldChg>
      <pc:sldChg chg="delSp mod modTransition delAnim">
        <pc:chgData name="shery tawfeeq" userId="19a96e0e89ed5f52" providerId="LiveId" clId="{6AB89B94-C90C-463A-957A-30968F8FABD9}" dt="2025-01-07T19:00:44.667" v="21" actId="478"/>
        <pc:sldMkLst>
          <pc:docMk/>
          <pc:sldMk cId="0" sldId="303"/>
        </pc:sldMkLst>
        <pc:picChg chg="del">
          <ac:chgData name="shery tawfeeq" userId="19a96e0e89ed5f52" providerId="LiveId" clId="{6AB89B94-C90C-463A-957A-30968F8FABD9}" dt="2025-01-07T19:00:44.667" v="21" actId="478"/>
          <ac:picMkLst>
            <pc:docMk/>
            <pc:sldMk cId="0" sldId="303"/>
            <ac:picMk id="8" creationId="{29B7A51C-E48C-EF12-E21F-C08B808BE8F4}"/>
          </ac:picMkLst>
        </pc:picChg>
      </pc:sldChg>
      <pc:sldChg chg="delSp modTransition modAnim">
        <pc:chgData name="shery tawfeeq" userId="19a96e0e89ed5f52" providerId="LiveId" clId="{6AB89B94-C90C-463A-957A-30968F8FABD9}" dt="2025-01-07T18:58:12.713" v="0"/>
        <pc:sldMkLst>
          <pc:docMk/>
          <pc:sldMk cId="0" sldId="306"/>
        </pc:sldMkLst>
        <pc:picChg chg="del">
          <ac:chgData name="shery tawfeeq" userId="19a96e0e89ed5f52" providerId="LiveId" clId="{6AB89B94-C90C-463A-957A-30968F8FABD9}" dt="2025-01-07T18:58:12.713" v="0"/>
          <ac:picMkLst>
            <pc:docMk/>
            <pc:sldMk cId="0" sldId="306"/>
            <ac:picMk id="13" creationId="{4C01EB90-A738-317F-90FB-34B6B6FDEFB4}"/>
          </ac:picMkLst>
        </pc:picChg>
      </pc:sldChg>
      <pc:sldChg chg="delSp mod modTransition delAnim">
        <pc:chgData name="shery tawfeeq" userId="19a96e0e89ed5f52" providerId="LiveId" clId="{6AB89B94-C90C-463A-957A-30968F8FABD9}" dt="2025-01-07T18:58:24.090" v="1" actId="478"/>
        <pc:sldMkLst>
          <pc:docMk/>
          <pc:sldMk cId="0" sldId="313"/>
        </pc:sldMkLst>
        <pc:picChg chg="del">
          <ac:chgData name="shery tawfeeq" userId="19a96e0e89ed5f52" providerId="LiveId" clId="{6AB89B94-C90C-463A-957A-30968F8FABD9}" dt="2025-01-07T18:58:24.090" v="1" actId="478"/>
          <ac:picMkLst>
            <pc:docMk/>
            <pc:sldMk cId="0" sldId="313"/>
            <ac:picMk id="9" creationId="{61588F25-E131-4210-A136-EFA3C784C640}"/>
          </ac:picMkLst>
        </pc:picChg>
      </pc:sldChg>
      <pc:sldChg chg="delSp mod modTransition delAnim">
        <pc:chgData name="shery tawfeeq" userId="19a96e0e89ed5f52" providerId="LiveId" clId="{6AB89B94-C90C-463A-957A-30968F8FABD9}" dt="2025-01-07T19:00:34.232" v="20" actId="478"/>
        <pc:sldMkLst>
          <pc:docMk/>
          <pc:sldMk cId="0" sldId="349"/>
        </pc:sldMkLst>
        <pc:picChg chg="del">
          <ac:chgData name="shery tawfeeq" userId="19a96e0e89ed5f52" providerId="LiveId" clId="{6AB89B94-C90C-463A-957A-30968F8FABD9}" dt="2025-01-07T19:00:34.232" v="20" actId="478"/>
          <ac:picMkLst>
            <pc:docMk/>
            <pc:sldMk cId="0" sldId="349"/>
            <ac:picMk id="3" creationId="{0B6D50A0-E3BA-DDFF-6E73-BECC85B74981}"/>
          </ac:picMkLst>
        </pc:picChg>
      </pc:sldChg>
      <pc:sldChg chg="delSp modTransition modAnim">
        <pc:chgData name="shery tawfeeq" userId="19a96e0e89ed5f52" providerId="LiveId" clId="{6AB89B94-C90C-463A-957A-30968F8FABD9}" dt="2025-01-07T18:58:12.713" v="0"/>
        <pc:sldMkLst>
          <pc:docMk/>
          <pc:sldMk cId="0" sldId="480"/>
        </pc:sldMkLst>
        <pc:picChg chg="del">
          <ac:chgData name="shery tawfeeq" userId="19a96e0e89ed5f52" providerId="LiveId" clId="{6AB89B94-C90C-463A-957A-30968F8FABD9}" dt="2025-01-07T18:58:12.713" v="0"/>
          <ac:picMkLst>
            <pc:docMk/>
            <pc:sldMk cId="0" sldId="480"/>
            <ac:picMk id="6" creationId="{14D6BBD8-C304-419B-18BF-07833403FB5F}"/>
          </ac:picMkLst>
        </pc:picChg>
      </pc:sldChg>
      <pc:sldChg chg="delSp mod modTransition delAnim">
        <pc:chgData name="shery tawfeeq" userId="19a96e0e89ed5f52" providerId="LiveId" clId="{6AB89B94-C90C-463A-957A-30968F8FABD9}" dt="2025-01-07T18:58:57.181" v="5" actId="478"/>
        <pc:sldMkLst>
          <pc:docMk/>
          <pc:sldMk cId="1584672584" sldId="496"/>
        </pc:sldMkLst>
        <pc:picChg chg="del">
          <ac:chgData name="shery tawfeeq" userId="19a96e0e89ed5f52" providerId="LiveId" clId="{6AB89B94-C90C-463A-957A-30968F8FABD9}" dt="2025-01-07T18:58:57.181" v="5" actId="478"/>
          <ac:picMkLst>
            <pc:docMk/>
            <pc:sldMk cId="1584672584" sldId="496"/>
            <ac:picMk id="4" creationId="{46205C98-EA54-E1DB-71E0-3C8DB7DA8EEF}"/>
          </ac:picMkLst>
        </pc:picChg>
      </pc:sldChg>
      <pc:sldChg chg="delSp mod modTransition delAnim">
        <pc:chgData name="shery tawfeeq" userId="19a96e0e89ed5f52" providerId="LiveId" clId="{6AB89B94-C90C-463A-957A-30968F8FABD9}" dt="2025-01-07T18:59:03.233" v="6" actId="478"/>
        <pc:sldMkLst>
          <pc:docMk/>
          <pc:sldMk cId="665929241" sldId="497"/>
        </pc:sldMkLst>
        <pc:picChg chg="del">
          <ac:chgData name="shery tawfeeq" userId="19a96e0e89ed5f52" providerId="LiveId" clId="{6AB89B94-C90C-463A-957A-30968F8FABD9}" dt="2025-01-07T18:59:03.233" v="6" actId="478"/>
          <ac:picMkLst>
            <pc:docMk/>
            <pc:sldMk cId="665929241" sldId="497"/>
            <ac:picMk id="3" creationId="{A188A8ED-319D-923D-B6D1-370906E8EA41}"/>
          </ac:picMkLst>
        </pc:picChg>
      </pc:sldChg>
      <pc:sldChg chg="delSp mod modTransition delAnim">
        <pc:chgData name="shery tawfeeq" userId="19a96e0e89ed5f52" providerId="LiveId" clId="{6AB89B94-C90C-463A-957A-30968F8FABD9}" dt="2025-01-07T18:59:11.467" v="7" actId="478"/>
        <pc:sldMkLst>
          <pc:docMk/>
          <pc:sldMk cId="1784990302" sldId="498"/>
        </pc:sldMkLst>
        <pc:picChg chg="del">
          <ac:chgData name="shery tawfeeq" userId="19a96e0e89ed5f52" providerId="LiveId" clId="{6AB89B94-C90C-463A-957A-30968F8FABD9}" dt="2025-01-07T18:59:11.467" v="7" actId="478"/>
          <ac:picMkLst>
            <pc:docMk/>
            <pc:sldMk cId="1784990302" sldId="498"/>
            <ac:picMk id="6" creationId="{1279EA1B-E825-1888-C349-54DA3F986220}"/>
          </ac:picMkLst>
        </pc:picChg>
      </pc:sldChg>
      <pc:sldChg chg="delSp mod modTransition delAnim">
        <pc:chgData name="shery tawfeeq" userId="19a96e0e89ed5f52" providerId="LiveId" clId="{6AB89B94-C90C-463A-957A-30968F8FABD9}" dt="2025-01-07T18:59:18.115" v="8" actId="478"/>
        <pc:sldMkLst>
          <pc:docMk/>
          <pc:sldMk cId="526482925" sldId="499"/>
        </pc:sldMkLst>
        <pc:picChg chg="del">
          <ac:chgData name="shery tawfeeq" userId="19a96e0e89ed5f52" providerId="LiveId" clId="{6AB89B94-C90C-463A-957A-30968F8FABD9}" dt="2025-01-07T18:59:18.115" v="8" actId="478"/>
          <ac:picMkLst>
            <pc:docMk/>
            <pc:sldMk cId="526482925" sldId="499"/>
            <ac:picMk id="2" creationId="{80CC6D47-9B4A-BD6D-9E1B-21663BED2FAE}"/>
          </ac:picMkLst>
        </pc:picChg>
      </pc:sldChg>
      <pc:sldChg chg="delSp mod modTransition delAnim">
        <pc:chgData name="shery tawfeeq" userId="19a96e0e89ed5f52" providerId="LiveId" clId="{6AB89B94-C90C-463A-957A-30968F8FABD9}" dt="2025-01-07T18:59:22.090" v="9" actId="478"/>
        <pc:sldMkLst>
          <pc:docMk/>
          <pc:sldMk cId="624478510" sldId="500"/>
        </pc:sldMkLst>
        <pc:picChg chg="del">
          <ac:chgData name="shery tawfeeq" userId="19a96e0e89ed5f52" providerId="LiveId" clId="{6AB89B94-C90C-463A-957A-30968F8FABD9}" dt="2025-01-07T18:59:22.090" v="9" actId="478"/>
          <ac:picMkLst>
            <pc:docMk/>
            <pc:sldMk cId="624478510" sldId="500"/>
            <ac:picMk id="4" creationId="{4502608F-78CF-31F8-BF75-D0AFF831A41A}"/>
          </ac:picMkLst>
        </pc:picChg>
      </pc:sldChg>
      <pc:sldChg chg="delSp mod modTransition delAnim">
        <pc:chgData name="shery tawfeeq" userId="19a96e0e89ed5f52" providerId="LiveId" clId="{6AB89B94-C90C-463A-957A-30968F8FABD9}" dt="2025-01-07T18:59:33.365" v="10" actId="478"/>
        <pc:sldMkLst>
          <pc:docMk/>
          <pc:sldMk cId="2252565313" sldId="501"/>
        </pc:sldMkLst>
        <pc:picChg chg="del">
          <ac:chgData name="shery tawfeeq" userId="19a96e0e89ed5f52" providerId="LiveId" clId="{6AB89B94-C90C-463A-957A-30968F8FABD9}" dt="2025-01-07T18:59:33.365" v="10" actId="478"/>
          <ac:picMkLst>
            <pc:docMk/>
            <pc:sldMk cId="2252565313" sldId="501"/>
            <ac:picMk id="2" creationId="{4B8EA01A-EB0E-2EE2-8DBA-1CCA3894B48D}"/>
          </ac:picMkLst>
        </pc:picChg>
      </pc:sldChg>
      <pc:sldChg chg="delSp mod modTransition delAnim">
        <pc:chgData name="shery tawfeeq" userId="19a96e0e89ed5f52" providerId="LiveId" clId="{6AB89B94-C90C-463A-957A-30968F8FABD9}" dt="2025-01-07T18:59:38.286" v="11" actId="478"/>
        <pc:sldMkLst>
          <pc:docMk/>
          <pc:sldMk cId="1826110906" sldId="502"/>
        </pc:sldMkLst>
        <pc:picChg chg="del">
          <ac:chgData name="shery tawfeeq" userId="19a96e0e89ed5f52" providerId="LiveId" clId="{6AB89B94-C90C-463A-957A-30968F8FABD9}" dt="2025-01-07T18:59:38.286" v="11" actId="478"/>
          <ac:picMkLst>
            <pc:docMk/>
            <pc:sldMk cId="1826110906" sldId="502"/>
            <ac:picMk id="6" creationId="{481DF0CB-CE7C-9296-C151-479780336E2F}"/>
          </ac:picMkLst>
        </pc:picChg>
      </pc:sldChg>
      <pc:sldChg chg="delSp mod modTransition delAnim">
        <pc:chgData name="shery tawfeeq" userId="19a96e0e89ed5f52" providerId="LiveId" clId="{6AB89B94-C90C-463A-957A-30968F8FABD9}" dt="2025-01-07T18:59:43.152" v="12" actId="478"/>
        <pc:sldMkLst>
          <pc:docMk/>
          <pc:sldMk cId="3623418779" sldId="503"/>
        </pc:sldMkLst>
        <pc:picChg chg="del">
          <ac:chgData name="shery tawfeeq" userId="19a96e0e89ed5f52" providerId="LiveId" clId="{6AB89B94-C90C-463A-957A-30968F8FABD9}" dt="2025-01-07T18:59:43.152" v="12" actId="478"/>
          <ac:picMkLst>
            <pc:docMk/>
            <pc:sldMk cId="3623418779" sldId="503"/>
            <ac:picMk id="3" creationId="{E686D2B2-0396-5456-F822-91EBED62B5D5}"/>
          </ac:picMkLst>
        </pc:picChg>
      </pc:sldChg>
      <pc:sldChg chg="delSp mod modTransition delAnim">
        <pc:chgData name="shery tawfeeq" userId="19a96e0e89ed5f52" providerId="LiveId" clId="{6AB89B94-C90C-463A-957A-30968F8FABD9}" dt="2025-01-07T18:59:48.610" v="13" actId="478"/>
        <pc:sldMkLst>
          <pc:docMk/>
          <pc:sldMk cId="262867761" sldId="504"/>
        </pc:sldMkLst>
        <pc:picChg chg="del">
          <ac:chgData name="shery tawfeeq" userId="19a96e0e89ed5f52" providerId="LiveId" clId="{6AB89B94-C90C-463A-957A-30968F8FABD9}" dt="2025-01-07T18:59:48.610" v="13" actId="478"/>
          <ac:picMkLst>
            <pc:docMk/>
            <pc:sldMk cId="262867761" sldId="504"/>
            <ac:picMk id="7" creationId="{1503530F-2BFE-E8EC-A2C0-D55E2630500F}"/>
          </ac:picMkLst>
        </pc:picChg>
      </pc:sldChg>
      <pc:sldChg chg="delSp mod modTransition delAnim">
        <pc:chgData name="shery tawfeeq" userId="19a96e0e89ed5f52" providerId="LiveId" clId="{6AB89B94-C90C-463A-957A-30968F8FABD9}" dt="2025-01-07T18:59:53.754" v="14" actId="478"/>
        <pc:sldMkLst>
          <pc:docMk/>
          <pc:sldMk cId="3225467422" sldId="505"/>
        </pc:sldMkLst>
        <pc:picChg chg="del">
          <ac:chgData name="shery tawfeeq" userId="19a96e0e89ed5f52" providerId="LiveId" clId="{6AB89B94-C90C-463A-957A-30968F8FABD9}" dt="2025-01-07T18:59:53.754" v="14" actId="478"/>
          <ac:picMkLst>
            <pc:docMk/>
            <pc:sldMk cId="3225467422" sldId="505"/>
            <ac:picMk id="6" creationId="{57E89AB7-2D77-E92F-EF31-9E7D4A0507A1}"/>
          </ac:picMkLst>
        </pc:picChg>
      </pc:sldChg>
      <pc:sldChg chg="delSp mod modTransition delAnim">
        <pc:chgData name="shery tawfeeq" userId="19a96e0e89ed5f52" providerId="LiveId" clId="{6AB89B94-C90C-463A-957A-30968F8FABD9}" dt="2025-01-07T18:59:58.726" v="15" actId="478"/>
        <pc:sldMkLst>
          <pc:docMk/>
          <pc:sldMk cId="1752650320" sldId="506"/>
        </pc:sldMkLst>
        <pc:picChg chg="del">
          <ac:chgData name="shery tawfeeq" userId="19a96e0e89ed5f52" providerId="LiveId" clId="{6AB89B94-C90C-463A-957A-30968F8FABD9}" dt="2025-01-07T18:59:58.726" v="15" actId="478"/>
          <ac:picMkLst>
            <pc:docMk/>
            <pc:sldMk cId="1752650320" sldId="506"/>
            <ac:picMk id="2" creationId="{F4CF28E1-0D6E-36E8-C641-5EE75862D72A}"/>
          </ac:picMkLst>
        </pc:picChg>
      </pc:sldChg>
      <pc:sldChg chg="delSp modTransition modAnim">
        <pc:chgData name="shery tawfeeq" userId="19a96e0e89ed5f52" providerId="LiveId" clId="{6AB89B94-C90C-463A-957A-30968F8FABD9}" dt="2025-01-07T18:58:12.713" v="0"/>
        <pc:sldMkLst>
          <pc:docMk/>
          <pc:sldMk cId="1641786519" sldId="507"/>
        </pc:sldMkLst>
        <pc:picChg chg="del">
          <ac:chgData name="shery tawfeeq" userId="19a96e0e89ed5f52" providerId="LiveId" clId="{6AB89B94-C90C-463A-957A-30968F8FABD9}" dt="2025-01-07T18:58:12.713" v="0"/>
          <ac:picMkLst>
            <pc:docMk/>
            <pc:sldMk cId="1641786519" sldId="507"/>
            <ac:picMk id="13" creationId="{675795C1-4C30-23AC-87FD-2CA64018F6ED}"/>
          </ac:picMkLst>
        </pc:picChg>
      </pc:sldChg>
      <pc:sldChg chg="delSp modTransition modAnim">
        <pc:chgData name="shery tawfeeq" userId="19a96e0e89ed5f52" providerId="LiveId" clId="{6AB89B94-C90C-463A-957A-30968F8FABD9}" dt="2025-01-07T18:58:12.713" v="0"/>
        <pc:sldMkLst>
          <pc:docMk/>
          <pc:sldMk cId="4263090570" sldId="508"/>
        </pc:sldMkLst>
        <pc:picChg chg="del">
          <ac:chgData name="shery tawfeeq" userId="19a96e0e89ed5f52" providerId="LiveId" clId="{6AB89B94-C90C-463A-957A-30968F8FABD9}" dt="2025-01-07T18:58:12.713" v="0"/>
          <ac:picMkLst>
            <pc:docMk/>
            <pc:sldMk cId="4263090570" sldId="508"/>
            <ac:picMk id="32" creationId="{5B95DC9F-4C68-49AC-FD49-18FBC06CBDBE}"/>
          </ac:picMkLst>
        </pc:picChg>
      </pc:sldChg>
      <pc:sldChg chg="delSp modTransition modAnim">
        <pc:chgData name="shery tawfeeq" userId="19a96e0e89ed5f52" providerId="LiveId" clId="{6AB89B94-C90C-463A-957A-30968F8FABD9}" dt="2025-01-07T18:58:12.713" v="0"/>
        <pc:sldMkLst>
          <pc:docMk/>
          <pc:sldMk cId="3544253025" sldId="509"/>
        </pc:sldMkLst>
        <pc:picChg chg="del">
          <ac:chgData name="shery tawfeeq" userId="19a96e0e89ed5f52" providerId="LiveId" clId="{6AB89B94-C90C-463A-957A-30968F8FABD9}" dt="2025-01-07T18:58:12.713" v="0"/>
          <ac:picMkLst>
            <pc:docMk/>
            <pc:sldMk cId="3544253025" sldId="509"/>
            <ac:picMk id="18" creationId="{70919853-D809-7508-7B68-D4CE806ACC48}"/>
          </ac:picMkLst>
        </pc:picChg>
      </pc:sldChg>
      <pc:sldChg chg="delSp mod modTransition delAnim">
        <pc:chgData name="shery tawfeeq" userId="19a96e0e89ed5f52" providerId="LiveId" clId="{6AB89B94-C90C-463A-957A-30968F8FABD9}" dt="2025-01-07T19:00:11.654" v="16" actId="478"/>
        <pc:sldMkLst>
          <pc:docMk/>
          <pc:sldMk cId="2413712043" sldId="510"/>
        </pc:sldMkLst>
        <pc:picChg chg="del">
          <ac:chgData name="shery tawfeeq" userId="19a96e0e89ed5f52" providerId="LiveId" clId="{6AB89B94-C90C-463A-957A-30968F8FABD9}" dt="2025-01-07T19:00:11.654" v="16" actId="478"/>
          <ac:picMkLst>
            <pc:docMk/>
            <pc:sldMk cId="2413712043" sldId="510"/>
            <ac:picMk id="12" creationId="{745F81A9-E79B-45BA-9871-18C3826187E6}"/>
          </ac:picMkLst>
        </pc:picChg>
      </pc:sldChg>
      <pc:sldChg chg="delSp mod modTransition delAnim">
        <pc:chgData name="shery tawfeeq" userId="19a96e0e89ed5f52" providerId="LiveId" clId="{6AB89B94-C90C-463A-957A-30968F8FABD9}" dt="2025-01-07T19:00:21.598" v="17" actId="478"/>
        <pc:sldMkLst>
          <pc:docMk/>
          <pc:sldMk cId="1961407119" sldId="511"/>
        </pc:sldMkLst>
        <pc:picChg chg="del">
          <ac:chgData name="shery tawfeeq" userId="19a96e0e89ed5f52" providerId="LiveId" clId="{6AB89B94-C90C-463A-957A-30968F8FABD9}" dt="2025-01-07T19:00:21.598" v="17" actId="478"/>
          <ac:picMkLst>
            <pc:docMk/>
            <pc:sldMk cId="1961407119" sldId="511"/>
            <ac:picMk id="8" creationId="{6B1E7B1A-8D51-73E3-5D8E-0B5D976648E0}"/>
          </ac:picMkLst>
        </pc:picChg>
      </pc:sldChg>
      <pc:sldChg chg="delSp mod modTransition delAnim">
        <pc:chgData name="shery tawfeeq" userId="19a96e0e89ed5f52" providerId="LiveId" clId="{6AB89B94-C90C-463A-957A-30968F8FABD9}" dt="2025-01-07T19:00:25.950" v="18" actId="478"/>
        <pc:sldMkLst>
          <pc:docMk/>
          <pc:sldMk cId="874361575" sldId="512"/>
        </pc:sldMkLst>
        <pc:picChg chg="del">
          <ac:chgData name="shery tawfeeq" userId="19a96e0e89ed5f52" providerId="LiveId" clId="{6AB89B94-C90C-463A-957A-30968F8FABD9}" dt="2025-01-07T19:00:25.950" v="18" actId="478"/>
          <ac:picMkLst>
            <pc:docMk/>
            <pc:sldMk cId="874361575" sldId="512"/>
            <ac:picMk id="2" creationId="{4251037B-2BA8-A681-00C3-6817CDDE983F}"/>
          </ac:picMkLst>
        </pc:picChg>
      </pc:sldChg>
      <pc:sldChg chg="delSp mod modTransition delAnim">
        <pc:chgData name="shery tawfeeq" userId="19a96e0e89ed5f52" providerId="LiveId" clId="{6AB89B94-C90C-463A-957A-30968F8FABD9}" dt="2025-01-07T19:00:30.241" v="19" actId="478"/>
        <pc:sldMkLst>
          <pc:docMk/>
          <pc:sldMk cId="3979150165" sldId="513"/>
        </pc:sldMkLst>
        <pc:picChg chg="del">
          <ac:chgData name="shery tawfeeq" userId="19a96e0e89ed5f52" providerId="LiveId" clId="{6AB89B94-C90C-463A-957A-30968F8FABD9}" dt="2025-01-07T19:00:30.241" v="19" actId="478"/>
          <ac:picMkLst>
            <pc:docMk/>
            <pc:sldMk cId="3979150165" sldId="513"/>
            <ac:picMk id="3" creationId="{84F7CFDE-5921-5998-EB39-BD709BF95E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7983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5745615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18.xml"/><Relationship Id="rId5" Type="http://schemas.openxmlformats.org/officeDocument/2006/relationships/image" Target="../media/image22.jpeg"/><Relationship Id="rId4" Type="http://schemas.openxmlformats.org/officeDocument/2006/relationships/image" Target="../media/image21.jpeg"/></Relationships>
</file>

<file path=ppt/slides/_rels/slide5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7.xml"/><Relationship Id="rId5" Type="http://schemas.openxmlformats.org/officeDocument/2006/relationships/image" Target="../media/image26.png"/><Relationship Id="rId4" Type="http://schemas.openxmlformats.org/officeDocument/2006/relationships/image" Target="../media/image25.svg"/></Relationships>
</file>

<file path=ppt/slides/_rels/slide5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46" name="TextBox 45"/>
          <p:cNvSpPr txBox="1"/>
          <p:nvPr/>
        </p:nvSpPr>
        <p:spPr>
          <a:xfrm>
            <a:off x="343455" y="2884267"/>
            <a:ext cx="1366080"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733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274989" y="2091905"/>
            <a:ext cx="5748565" cy="584775"/>
          </a:xfrm>
          <a:prstGeom prst="rect">
            <a:avLst/>
          </a:prstGeom>
          <a:noFill/>
        </p:spPr>
        <p:txBody>
          <a:bodyPr wrap="square">
            <a:spAutoFit/>
          </a:bodyPr>
          <a:lstStyle/>
          <a:p>
            <a:r>
              <a:rPr lang="en-US" sz="32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707886"/>
          </a:xfrm>
          <a:prstGeom prst="rect">
            <a:avLst/>
          </a:prstGeom>
          <a:noFill/>
        </p:spPr>
        <p:txBody>
          <a:bodyPr wrap="square">
            <a:spAutoFit/>
          </a:bodyPr>
          <a:lstStyle/>
          <a:p>
            <a:r>
              <a:rPr lang="en-US" sz="4000" b="1" dirty="0">
                <a:solidFill>
                  <a:schemeClr val="accent2"/>
                </a:solidFill>
                <a:effectLst>
                  <a:outerShdw blurRad="38100" dist="38100" dir="2700000" algn="tl">
                    <a:srgbClr val="000000">
                      <a:alpha val="43137"/>
                    </a:srgbClr>
                  </a:outerShdw>
                </a:effectLst>
                <a:cs typeface="Tajawal Medium" panose="00000600000000000000" pitchFamily="2" charset="-78"/>
              </a:rPr>
              <a:t>Conclusion</a:t>
            </a:r>
            <a:r>
              <a:rPr lang="en-US" sz="3600" b="1" dirty="0">
                <a:solidFill>
                  <a:schemeClr val="accent2"/>
                </a:solidFill>
                <a:effectLst>
                  <a:outerShdw blurRad="38100" dist="38100" dir="2700000" algn="tl">
                    <a:srgbClr val="000000">
                      <a:alpha val="43137"/>
                    </a:srgbClr>
                  </a:outerShdw>
                </a:effectLst>
                <a:cs typeface="Tajawal Medium" panose="00000600000000000000" pitchFamily="2" charset="-78"/>
              </a:rPr>
              <a:t>:</a:t>
            </a:r>
            <a:endParaRPr lang="en-US" sz="2800" b="1" dirty="0">
              <a:solidFill>
                <a:schemeClr val="accent2"/>
              </a:solidFill>
              <a:effectLst>
                <a:outerShdw blurRad="38100" dist="38100" dir="2700000" algn="tl">
                  <a:srgbClr val="000000">
                    <a:alpha val="43137"/>
                  </a:srgbClr>
                </a:outerShdw>
              </a:effectLst>
              <a:cs typeface="Tajawal Medium" panose="00000600000000000000" pitchFamily="2" charset="-78"/>
            </a:endParaRPr>
          </a:p>
        </p:txBody>
      </p:sp>
      <p:sp>
        <p:nvSpPr>
          <p:cNvPr id="12" name="TextBox 11">
            <a:extLst>
              <a:ext uri="{FF2B5EF4-FFF2-40B4-BE49-F238E27FC236}">
                <a16:creationId xmlns:a16="http://schemas.microsoft.com/office/drawing/2014/main" id="{D241F0E0-F38B-4AC0-8E5B-9F7FBE17511A}"/>
              </a:ext>
            </a:extLst>
          </p:cNvPr>
          <p:cNvSpPr txBox="1"/>
          <p:nvPr/>
        </p:nvSpPr>
        <p:spPr>
          <a:xfrm>
            <a:off x="3410456" y="2297412"/>
            <a:ext cx="6876544" cy="4401205"/>
          </a:xfrm>
          <a:prstGeom prst="rect">
            <a:avLst/>
          </a:prstGeom>
          <a:noFill/>
        </p:spPr>
        <p:txBody>
          <a:bodyPr wrap="square" rtlCol="0">
            <a:spAutoFit/>
          </a:bodyPr>
          <a:lstStyle/>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Podcasting</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Podcasts?</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Podcasts.</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Podcasts? </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Vlogging</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Vlogs: Definition and a Brief History.</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Vlogging?</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the Vloggers?</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6177"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73172" y="418750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1826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467868"/>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17217"/>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A25C995-454F-4818-A5E1-899720B48D7D}"/>
              </a:ext>
            </a:extLst>
          </p:cNvPr>
          <p:cNvSpPr txBox="1"/>
          <p:nvPr/>
        </p:nvSpPr>
        <p:spPr>
          <a:xfrm>
            <a:off x="3252124" y="2231870"/>
            <a:ext cx="8587451" cy="4524315"/>
          </a:xfrm>
          <a:prstGeom prst="rect">
            <a:avLst/>
          </a:prstGeom>
          <a:noFill/>
        </p:spPr>
        <p:txBody>
          <a:bodyPr wrap="square" rtlCol="0">
            <a:spAutoFit/>
          </a:bodyPr>
          <a:lstStyle/>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400" b="1"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Artificial Intelligence as a Tool for Content Production</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Has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AI</a:t>
            </a:r>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Become Central to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Artificial Intelligence </a:t>
            </a:r>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in the Context of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Creation</a:t>
            </a:r>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Applications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of AI in Content Production.</a:t>
            </a:r>
          </a:p>
          <a:p>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Popular AI Tools in the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Market</a:t>
            </a:r>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Professional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Advantages</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Challenges and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Ethical Concerns</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endPar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Audiences and Target Audiences</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Key Concepts of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Research.</a:t>
            </a:r>
          </a:p>
          <a:p>
            <a:pPr lvl="0"/>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Trends in an Era of Media Convergence.</a:t>
            </a:r>
          </a:p>
          <a:p>
            <a:pPr lvl="0"/>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Identifying and Reaching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Audience Analytics.</a:t>
            </a:r>
          </a:p>
          <a:p>
            <a:pPr lvl="0"/>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4142560204"/>
      </p:ext>
    </p:extLst>
  </p:cSld>
  <p:clrMapOvr>
    <a:masterClrMapping/>
  </p:clrMapOvr>
  <mc:AlternateContent xmlns:mc="http://schemas.openxmlformats.org/markup-compatibility/2006" xmlns:p14="http://schemas.microsoft.com/office/powerpoint/2010/main">
    <mc:Choice Requires="p14">
      <p:transition spd="slow" p14:dur="1600" advTm="183424">
        <p14:prism isInverted="1"/>
      </p:transition>
    </mc:Choice>
    <mc:Fallback xmlns="">
      <p:transition spd="slow" advTm="183424">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660337" y="4843462"/>
            <a:ext cx="3929281" cy="1569660"/>
          </a:xfrm>
          <a:prstGeom prst="rect">
            <a:avLst/>
          </a:prstGeom>
          <a:noFill/>
        </p:spPr>
        <p:txBody>
          <a:bodyPr wrap="none" rtlCol="0">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Artificial Intelligence </a:t>
            </a:r>
            <a:endParaRPr lang="ar-EG"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as a Tool for</a:t>
            </a:r>
            <a:endParaRPr lang="ar-EG"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Production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22862458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97301">
        <p159:morph option="byObject"/>
      </p:transition>
    </mc:Choice>
    <mc:Fallback xmlns="">
      <p:transition spd="slow" advTm="973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61357"/>
            <a:ext cx="8292282"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Artificial Intelligence as a Tool for Content Production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71702" y="2202314"/>
            <a:ext cx="10048596" cy="3256084"/>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 Why Has AI Become Central to </a:t>
            </a:r>
            <a:r>
              <a:rPr lang="en-US" sz="2400" b="1"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Production</a:t>
            </a:r>
            <a:r>
              <a:rPr lang="en-US"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GB" sz="2400" b="1"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content industry has undergone a structural transformation over the past decade. Digital platforms have accelerated publishing cycles, shortened audience attention spans, and increased competition for visibility. In this environment, speed, adaptability, and data-driven decision-making have become essential.</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extLst>
      <p:ext uri="{BB962C8B-B14F-4D97-AF65-F5344CB8AC3E}">
        <p14:creationId xmlns:p14="http://schemas.microsoft.com/office/powerpoint/2010/main" val="3311422039"/>
      </p:ext>
    </p:extLst>
  </p:cSld>
  <p:clrMapOvr>
    <a:masterClrMapping/>
  </p:clrMapOvr>
  <mc:AlternateContent xmlns:mc="http://schemas.openxmlformats.org/markup-compatibility/2006" xmlns:p14="http://schemas.microsoft.com/office/powerpoint/2010/main">
    <mc:Choice Requires="p14">
      <p:transition spd="med" p14:dur="700" advTm="143607">
        <p:fade/>
      </p:transition>
    </mc:Choice>
    <mc:Fallback xmlns="">
      <p:transition spd="med" advTm="143607">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488743" y="1829009"/>
            <a:ext cx="8730387" cy="319997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Artificial Intelligence (AI) has emerged as a response to three major pressures:</a:t>
            </a:r>
            <a:endParaRPr lang="ar-EG"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velocity </a:t>
            </a: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Platforms require continuous output.</a:t>
            </a:r>
            <a:endParaRPr lang="ar-EG"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personalization</a:t>
            </a: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Users expect tailored experiences.</a:t>
            </a:r>
            <a:endParaRPr lang="ar-EG"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Data complexity </a:t>
            </a: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strategies rely on analytics and predictive insights.</a:t>
            </a:r>
            <a:endParaRPr lang="ar-EG"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extLst>
      <p:ext uri="{BB962C8B-B14F-4D97-AF65-F5344CB8AC3E}">
        <p14:creationId xmlns:p14="http://schemas.microsoft.com/office/powerpoint/2010/main" val="2155141890"/>
      </p:ext>
    </p:extLst>
  </p:cSld>
  <p:clrMapOvr>
    <a:masterClrMapping/>
  </p:clrMapOvr>
  <p:transition spd="slow" advTm="89685">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61357"/>
            <a:ext cx="8292282"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Artificial Intelligence as a Tool for Content Production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71702" y="2011814"/>
            <a:ext cx="6024423" cy="3810082"/>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What Is Artificial Intelligence in the </a:t>
            </a:r>
            <a:r>
              <a:rPr lang="en-US" sz="2400" b="1"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Context</a:t>
            </a:r>
            <a:r>
              <a:rPr lang="en-US"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a:t>
            </a:r>
            <a:r>
              <a:rPr lang="en-US" sz="2400" b="1"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Creation</a:t>
            </a:r>
            <a:r>
              <a:rPr lang="en-US"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ar-EG"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AI refers to computational systems capable of performing tasks that typically require human intelligence, such as language understanding, pattern recognition, and decision-making.</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1026" name="Picture 2" descr="The impact of AI on content creation speed">
            <a:extLst>
              <a:ext uri="{FF2B5EF4-FFF2-40B4-BE49-F238E27FC236}">
                <a16:creationId xmlns:a16="http://schemas.microsoft.com/office/drawing/2014/main" id="{41496469-4CE0-473D-B5AA-C3E6359482A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0310" t="-1839" r="22109" b="1"/>
          <a:stretch/>
        </p:blipFill>
        <p:spPr bwMode="auto">
          <a:xfrm>
            <a:off x="7738892" y="2569027"/>
            <a:ext cx="3048341" cy="2695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04624"/>
      </p:ext>
    </p:extLst>
  </p:cSld>
  <p:clrMapOvr>
    <a:masterClrMapping/>
  </p:clrMapOvr>
  <mc:AlternateContent xmlns:mc="http://schemas.openxmlformats.org/markup-compatibility/2006" xmlns:p14="http://schemas.microsoft.com/office/powerpoint/2010/main">
    <mc:Choice Requires="p14">
      <p:transition spd="med" p14:dur="700" advTm="85418">
        <p:fade/>
      </p:transition>
    </mc:Choice>
    <mc:Fallback xmlns="">
      <p:transition spd="med" advTm="85418">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61357"/>
            <a:ext cx="8292282"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Artificial Intelligence as a Tool for Content Production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43127" y="1810260"/>
            <a:ext cx="10048596" cy="4112344"/>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important to differentiate between:</a:t>
            </a:r>
            <a:endParaRPr lang="ar-EG"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Artificial Intelligence (AI): </a:t>
            </a: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broad concept of machines simulating intelligent behavior.</a:t>
            </a:r>
            <a:endParaRPr lang="ar-EG"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Machine Learning (ML): </a:t>
            </a: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subset of AI where systems learn patterns from data.</a:t>
            </a:r>
            <a:endParaRPr lang="ar-EG"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Generative AI: </a:t>
            </a: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branch of AI that creates new content (text, images, audio, video) based on learned patterns.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extLst>
      <p:ext uri="{BB962C8B-B14F-4D97-AF65-F5344CB8AC3E}">
        <p14:creationId xmlns:p14="http://schemas.microsoft.com/office/powerpoint/2010/main" val="3503553063"/>
      </p:ext>
    </p:extLst>
  </p:cSld>
  <p:clrMapOvr>
    <a:masterClrMapping/>
  </p:clrMapOvr>
  <mc:AlternateContent xmlns:mc="http://schemas.openxmlformats.org/markup-compatibility/2006" xmlns:p14="http://schemas.microsoft.com/office/powerpoint/2010/main">
    <mc:Choice Requires="p14">
      <p:transition spd="med" p14:dur="700" advTm="138633">
        <p:fade/>
      </p:transition>
    </mc:Choice>
    <mc:Fallback xmlns="">
      <p:transition spd="med" advTm="138633">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488743" y="1586635"/>
            <a:ext cx="8730387" cy="377706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Applications of AI in </a:t>
            </a:r>
            <a:r>
              <a:rPr lang="en-US" sz="2400" b="1"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Production</a:t>
            </a:r>
            <a:r>
              <a:rPr lang="en-US"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R="0" algn="just">
              <a:lnSpc>
                <a:spcPct val="150000"/>
              </a:lnSpc>
              <a:spcBef>
                <a:spcPts val="0"/>
              </a:spcBef>
              <a:spcAft>
                <a:spcPts val="300"/>
              </a:spcAft>
            </a:pPr>
            <a:r>
              <a:rPr lang="en-US" sz="2400" b="1"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b="1"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Text-Based Content:</a:t>
            </a:r>
          </a:p>
          <a:p>
            <a:pPr marR="0" algn="just">
              <a:lnSpc>
                <a:spcPct val="150000"/>
              </a:lnSpc>
              <a:spcBef>
                <a:spcPts val="0"/>
              </a:spcBef>
              <a:spcAft>
                <a:spcPts val="300"/>
              </a:spcAft>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AI tools assist in:</a:t>
            </a:r>
          </a:p>
          <a:p>
            <a:pPr marR="0" algn="just">
              <a:lnSpc>
                <a:spcPct val="150000"/>
              </a:lnSpc>
              <a:spcBef>
                <a:spcPts val="0"/>
              </a:spcBef>
              <a:spcAft>
                <a:spcPts val="300"/>
              </a:spcAft>
            </a:pP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Brainstorming topics                      Drafting articles</a:t>
            </a:r>
          </a:p>
          <a:p>
            <a:pPr marR="0" algn="just">
              <a:lnSpc>
                <a:spcPct val="150000"/>
              </a:lnSpc>
              <a:spcBef>
                <a:spcPts val="0"/>
              </a:spcBef>
              <a:spcAft>
                <a:spcPts val="300"/>
              </a:spcAft>
            </a:pP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Writing scripts                                 Rewriting and summarizing</a:t>
            </a:r>
          </a:p>
          <a:p>
            <a:pPr marR="0" algn="just">
              <a:lnSpc>
                <a:spcPct val="150000"/>
              </a:lnSpc>
              <a:spcBef>
                <a:spcPts val="0"/>
              </a:spcBef>
              <a:spcAft>
                <a:spcPts val="300"/>
              </a:spcAft>
            </a:pP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Creating headlines                          Generating SEO metadata </a:t>
            </a:r>
          </a:p>
          <a:p>
            <a:pPr marR="0" algn="just">
              <a:lnSpc>
                <a:spcPct val="150000"/>
              </a:lnSpc>
              <a:spcBef>
                <a:spcPts val="0"/>
              </a:spcBef>
              <a:spcAft>
                <a:spcPts val="300"/>
              </a:spcAft>
            </a:pP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Translating content</a:t>
            </a:r>
            <a:endParaRPr lang="ar-EG"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050" name="Picture 2" descr="The role of AI in content generation and production">
            <a:extLst>
              <a:ext uri="{FF2B5EF4-FFF2-40B4-BE49-F238E27FC236}">
                <a16:creationId xmlns:a16="http://schemas.microsoft.com/office/drawing/2014/main" id="{0AC531EA-681E-4CC5-9C47-248E9876BB8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531" t="-938" r="23346" b="1"/>
          <a:stretch/>
        </p:blipFill>
        <p:spPr bwMode="auto">
          <a:xfrm>
            <a:off x="8228267" y="2309435"/>
            <a:ext cx="1753933" cy="1549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970192"/>
      </p:ext>
    </p:extLst>
  </p:cSld>
  <p:clrMapOvr>
    <a:masterClrMapping/>
  </p:clrMapOvr>
  <p:transition spd="slow" advTm="129290">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61357"/>
            <a:ext cx="8292282"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Artificial Intelligence as a Tool for Content Production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71702" y="2202314"/>
            <a:ext cx="10048596" cy="3596818"/>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b="1"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 Visual Content Production: </a:t>
            </a:r>
          </a:p>
          <a:p>
            <a:pPr marL="0" marR="0" indent="457200" algn="just">
              <a:lnSpc>
                <a:spcPct val="150000"/>
              </a:lnSpc>
              <a:spcBef>
                <a:spcPts val="0"/>
              </a:spcBef>
              <a:spcAft>
                <a:spcPts val="300"/>
              </a:spcAft>
            </a:pP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AI-generated visuals are increasingly integrated into content workflows:</a:t>
            </a:r>
          </a:p>
          <a:p>
            <a:pPr marL="0" marR="0" indent="45720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Image generation                     Background removal</a:t>
            </a:r>
          </a:p>
          <a:p>
            <a:pPr marL="0" marR="0" indent="45720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Style transformation               Infographic assistance</a:t>
            </a:r>
          </a:p>
          <a:p>
            <a:pPr marL="0" marR="0" indent="45720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Thumbnail creation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extLst>
      <p:ext uri="{BB962C8B-B14F-4D97-AF65-F5344CB8AC3E}">
        <p14:creationId xmlns:p14="http://schemas.microsoft.com/office/powerpoint/2010/main" val="3419493693"/>
      </p:ext>
    </p:extLst>
  </p:cSld>
  <p:clrMapOvr>
    <a:masterClrMapping/>
  </p:clrMapOvr>
  <mc:AlternateContent xmlns:mc="http://schemas.openxmlformats.org/markup-compatibility/2006" xmlns:p14="http://schemas.microsoft.com/office/powerpoint/2010/main">
    <mc:Choice Requires="p14">
      <p:transition spd="med" p14:dur="700" advTm="44035">
        <p:fade/>
      </p:transition>
    </mc:Choice>
    <mc:Fallback xmlns="">
      <p:transition spd="med" advTm="44035">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488743" y="2086772"/>
            <a:ext cx="8730387" cy="268445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b="1"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 Audio and Video Production:</a:t>
            </a:r>
          </a:p>
          <a:p>
            <a:pPr marR="0" algn="just">
              <a:lnSpc>
                <a:spcPct val="150000"/>
              </a:lnSpc>
              <a:spcBef>
                <a:spcPts val="0"/>
              </a:spcBef>
              <a:spcAft>
                <a:spcPts val="300"/>
              </a:spcAft>
            </a:pPr>
            <a:r>
              <a:rPr lang="en-US"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AI contributes to:</a:t>
            </a:r>
          </a:p>
          <a:p>
            <a:pPr marR="0" algn="just">
              <a:lnSpc>
                <a:spcPct val="150000"/>
              </a:lnSpc>
              <a:spcBef>
                <a:spcPts val="0"/>
              </a:spcBef>
              <a:spcAft>
                <a:spcPts val="300"/>
              </a:spcAft>
            </a:pP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Text-to-speech narration              Automated subtitling </a:t>
            </a:r>
          </a:p>
          <a:p>
            <a:pPr marR="0" algn="just">
              <a:lnSpc>
                <a:spcPct val="150000"/>
              </a:lnSpc>
              <a:spcBef>
                <a:spcPts val="0"/>
              </a:spcBef>
              <a:spcAft>
                <a:spcPts val="300"/>
              </a:spcAft>
            </a:pP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Voice cloning                                   Script-to-video automation </a:t>
            </a:r>
          </a:p>
          <a:p>
            <a:pPr marR="0" algn="just">
              <a:lnSpc>
                <a:spcPct val="150000"/>
              </a:lnSpc>
              <a:spcBef>
                <a:spcPts val="0"/>
              </a:spcBef>
              <a:spcAft>
                <a:spcPts val="300"/>
              </a:spcAft>
            </a:pPr>
            <a:r>
              <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 editing assistance</a:t>
            </a:r>
            <a:endParaRPr lang="ar-EG"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3074" name="Picture 2" descr="The Symphony Of AI: How AI Is Changing Audio Forever">
            <a:extLst>
              <a:ext uri="{FF2B5EF4-FFF2-40B4-BE49-F238E27FC236}">
                <a16:creationId xmlns:a16="http://schemas.microsoft.com/office/drawing/2014/main" id="{F1819990-38ED-406E-BD2D-81BD769593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968"/>
          <a:stretch/>
        </p:blipFill>
        <p:spPr bwMode="auto">
          <a:xfrm>
            <a:off x="7484782" y="1640126"/>
            <a:ext cx="2559407" cy="15412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7328746"/>
      </p:ext>
    </p:extLst>
  </p:cSld>
  <p:clrMapOvr>
    <a:masterClrMapping/>
  </p:clrMapOvr>
  <p:transition spd="slow" advTm="55134">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61357"/>
            <a:ext cx="8292282"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Artificial Intelligence as a Tool for Content Production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38504" y="2025305"/>
            <a:ext cx="10105746" cy="3917804"/>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 Popular AI Tools in the Content Market: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widely used tools include:</a:t>
            </a:r>
          </a:p>
          <a:p>
            <a:pPr marL="0" marR="0" indent="457200" algn="just">
              <a:lnSpc>
                <a:spcPct val="150000"/>
              </a:lnSpc>
              <a:spcBef>
                <a:spcPts val="0"/>
              </a:spcBef>
              <a:spcAft>
                <a:spcPts val="300"/>
              </a:spcAft>
            </a:pPr>
            <a:r>
              <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ChatGPT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text generation, brainstorming, research assistance”</a:t>
            </a:r>
          </a:p>
          <a:p>
            <a:pPr marL="0" marR="0" indent="457200" algn="just">
              <a:lnSpc>
                <a:spcPct val="150000"/>
              </a:lnSpc>
              <a:spcBef>
                <a:spcPts val="0"/>
              </a:spcBef>
              <a:spcAft>
                <a:spcPts val="300"/>
              </a:spcAft>
            </a:pPr>
            <a:r>
              <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Gemini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integrated AI with search capabilities”</a:t>
            </a:r>
          </a:p>
          <a:p>
            <a:pPr marL="0" marR="0" indent="457200" algn="just">
              <a:lnSpc>
                <a:spcPct val="150000"/>
              </a:lnSpc>
              <a:spcBef>
                <a:spcPts val="0"/>
              </a:spcBef>
              <a:spcAft>
                <a:spcPts val="300"/>
              </a:spcAft>
            </a:pPr>
            <a:r>
              <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Midjourney</a:t>
            </a:r>
            <a:r>
              <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AI-based image generation”</a:t>
            </a:r>
          </a:p>
          <a:p>
            <a:pPr marL="0" marR="0" indent="457200" algn="just">
              <a:lnSpc>
                <a:spcPct val="150000"/>
              </a:lnSpc>
              <a:spcBef>
                <a:spcPts val="0"/>
              </a:spcBef>
              <a:spcAft>
                <a:spcPts val="300"/>
              </a:spcAft>
            </a:pPr>
            <a:r>
              <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Canva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AI-powered design templates”</a:t>
            </a:r>
          </a:p>
          <a:p>
            <a:pPr marL="0" marR="0" indent="457200" algn="just">
              <a:lnSpc>
                <a:spcPct val="150000"/>
              </a:lnSpc>
              <a:spcBef>
                <a:spcPts val="0"/>
              </a:spcBef>
              <a:spcAft>
                <a:spcPts val="300"/>
              </a:spcAft>
            </a:pPr>
            <a:r>
              <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CapCut</a:t>
            </a:r>
            <a:r>
              <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smart video editing features”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4098" name="Picture 2" descr="10 AI Tools for Leaders | Best AI Tools in 2026 | Productivity Tools">
            <a:extLst>
              <a:ext uri="{FF2B5EF4-FFF2-40B4-BE49-F238E27FC236}">
                <a16:creationId xmlns:a16="http://schemas.microsoft.com/office/drawing/2014/main" id="{BA64E228-DA9D-4D83-9AAF-E5E9F3119C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69481" y="4048429"/>
            <a:ext cx="3347365" cy="17482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732832"/>
      </p:ext>
    </p:extLst>
  </p:cSld>
  <p:clrMapOvr>
    <a:masterClrMapping/>
  </p:clrMapOvr>
  <mc:AlternateContent xmlns:mc="http://schemas.openxmlformats.org/markup-compatibility/2006" xmlns:p14="http://schemas.microsoft.com/office/powerpoint/2010/main">
    <mc:Choice Requires="p14">
      <p:transition spd="med" p14:dur="700" advTm="93516">
        <p:fade/>
      </p:transition>
    </mc:Choice>
    <mc:Fallback xmlns="">
      <p:transition spd="med" advTm="93516">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488743" y="1926824"/>
            <a:ext cx="8730387" cy="300434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 Professional Advantages: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AI provides several strategic benefits:</a:t>
            </a:r>
          </a:p>
          <a:p>
            <a:pPr marL="0" marR="0" indent="45720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Increased productivity           - Reduced operational costs</a:t>
            </a:r>
          </a:p>
          <a:p>
            <a:pPr marL="0" marR="0" indent="45720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Enhanced experimentation   - Faster turnaround times</a:t>
            </a:r>
          </a:p>
          <a:p>
            <a:pPr marL="0" marR="0" indent="45720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personalization       - Data-driven optimization</a:t>
            </a:r>
            <a:endParaRPr lang="ar-EG"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extLst>
      <p:ext uri="{BB962C8B-B14F-4D97-AF65-F5344CB8AC3E}">
        <p14:creationId xmlns:p14="http://schemas.microsoft.com/office/powerpoint/2010/main" val="3870800764"/>
      </p:ext>
    </p:extLst>
  </p:cSld>
  <p:clrMapOvr>
    <a:masterClrMapping/>
  </p:clrMapOvr>
  <p:transition spd="slow" advTm="102920">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61357"/>
            <a:ext cx="8292282"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Artificial Intelligence as a Tool for Content Production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71702" y="1918260"/>
            <a:ext cx="6995973" cy="4073872"/>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7. Challenges and Ethical Concerns: </a:t>
            </a:r>
            <a:r>
              <a:rPr lang="en-US"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Despite its benefits, AI introduces serious professional concerns:</a:t>
            </a:r>
          </a:p>
          <a:p>
            <a:pPr marL="457200" marR="0" indent="-457200" algn="just">
              <a:lnSpc>
                <a:spcPct val="150000"/>
              </a:lnSpc>
              <a:spcBef>
                <a:spcPts val="0"/>
              </a:spcBef>
              <a:spcAft>
                <a:spcPts val="300"/>
              </a:spcAft>
              <a:buAutoNum type="arabicPeriod"/>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Hallucination</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AI may generate plausible but false information.</a:t>
            </a:r>
          </a:p>
          <a:p>
            <a:pPr marR="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Bias: </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Training data may contain cultural or ideological bias.</a:t>
            </a:r>
          </a:p>
        </p:txBody>
      </p:sp>
      <p:pic>
        <p:nvPicPr>
          <p:cNvPr id="6" name="Picture 5">
            <a:extLst>
              <a:ext uri="{FF2B5EF4-FFF2-40B4-BE49-F238E27FC236}">
                <a16:creationId xmlns:a16="http://schemas.microsoft.com/office/drawing/2014/main" id="{D01D3CEA-9B81-4BCF-B99A-13485CEBFC9E}"/>
              </a:ext>
            </a:extLst>
          </p:cNvPr>
          <p:cNvPicPr>
            <a:picLocks noChangeAspect="1"/>
          </p:cNvPicPr>
          <p:nvPr/>
        </p:nvPicPr>
        <p:blipFill rotWithShape="1">
          <a:blip r:embed="rId3"/>
          <a:srcRect l="19140" t="4468" r="10538" b="-1990"/>
          <a:stretch/>
        </p:blipFill>
        <p:spPr>
          <a:xfrm>
            <a:off x="8316588" y="2694363"/>
            <a:ext cx="2724524" cy="2352675"/>
          </a:xfrm>
          <a:prstGeom prst="rect">
            <a:avLst/>
          </a:prstGeom>
          <a:ln>
            <a:noFill/>
          </a:ln>
          <a:effectLst>
            <a:softEdge rad="112500"/>
          </a:effectLst>
        </p:spPr>
      </p:pic>
    </p:spTree>
    <p:extLst>
      <p:ext uri="{BB962C8B-B14F-4D97-AF65-F5344CB8AC3E}">
        <p14:creationId xmlns:p14="http://schemas.microsoft.com/office/powerpoint/2010/main" val="3931182440"/>
      </p:ext>
    </p:extLst>
  </p:cSld>
  <p:clrMapOvr>
    <a:masterClrMapping/>
  </p:clrMapOvr>
  <mc:AlternateContent xmlns:mc="http://schemas.openxmlformats.org/markup-compatibility/2006" xmlns:p14="http://schemas.microsoft.com/office/powerpoint/2010/main">
    <mc:Choice Requires="p14">
      <p:transition spd="med" p14:dur="700" advTm="98295">
        <p:fade/>
      </p:transition>
    </mc:Choice>
    <mc:Fallback xmlns="">
      <p:transition spd="med" advTm="98295">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488743" y="1669062"/>
            <a:ext cx="8730387" cy="3519874"/>
          </a:xfrm>
          <a:prstGeom prst="rect">
            <a:avLst/>
          </a:prstGeom>
          <a:noFill/>
        </p:spPr>
        <p:txBody>
          <a:bodyPr wrap="square" rtlCol="0">
            <a:spAutoFit/>
          </a:bodyPr>
          <a:lstStyle/>
          <a:p>
            <a:pPr marR="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Intellectual Property: </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Unclear ownership of AI-generated content.</a:t>
            </a:r>
          </a:p>
          <a:p>
            <a:pPr marR="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 Transparency: </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Should audiences be informed when AI is used?</a:t>
            </a:r>
          </a:p>
          <a:p>
            <a:pPr marR="0" algn="just">
              <a:lnSpc>
                <a:spcPct val="150000"/>
              </a:lnSpc>
              <a:spcBef>
                <a:spcPts val="0"/>
              </a:spcBef>
              <a:spcAft>
                <a:spcPts val="300"/>
              </a:spcAft>
            </a:pPr>
            <a:r>
              <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5. Deskilling Risk</a:t>
            </a:r>
            <a:r>
              <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Overreliance may weaken critical thinking and investigative depth.</a:t>
            </a:r>
          </a:p>
        </p:txBody>
      </p:sp>
    </p:spTree>
    <p:extLst>
      <p:ext uri="{BB962C8B-B14F-4D97-AF65-F5344CB8AC3E}">
        <p14:creationId xmlns:p14="http://schemas.microsoft.com/office/powerpoint/2010/main" val="1353858929"/>
      </p:ext>
    </p:extLst>
  </p:cSld>
  <p:clrMapOvr>
    <a:masterClrMapping/>
  </p:clrMapOvr>
  <p:transition spd="slow" advTm="136242">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861514" y="4843462"/>
            <a:ext cx="3526928" cy="1200329"/>
          </a:xfrm>
          <a:prstGeom prst="rect">
            <a:avLst/>
          </a:prstGeom>
          <a:noFill/>
        </p:spPr>
        <p:txBody>
          <a:bodyPr wrap="none" rtlCol="0">
            <a:spAutoFit/>
          </a:bodyPr>
          <a:lstStyle/>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Audiences and </a:t>
            </a:r>
          </a:p>
          <a:p>
            <a:pPr lvl="0" algn="ctr"/>
            <a:r>
              <a:rPr lang="en-GB" sz="36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28291">
        <p159:morph option="byObject"/>
      </p:transition>
    </mc:Choice>
    <mc:Fallback xmlns="">
      <p:transition spd="slow" advTm="282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877961" y="4843462"/>
            <a:ext cx="3494033" cy="1077218"/>
          </a:xfrm>
          <a:prstGeom prst="rect">
            <a:avLst/>
          </a:prstGeom>
          <a:noFill/>
        </p:spPr>
        <p:txBody>
          <a:bodyPr wrap="none" rtlCol="0">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Key Concepts of </a:t>
            </a:r>
          </a:p>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Research</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33921" cy="677108"/>
          </a:xfrm>
          <a:prstGeom prst="rect">
            <a:avLst/>
          </a:prstGeom>
          <a:noFill/>
        </p:spPr>
        <p:txBody>
          <a:bodyPr wrap="square">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22953834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1038504" y="1967255"/>
            <a:ext cx="10048596" cy="3810082"/>
          </a:xfrm>
          <a:prstGeom prst="rect">
            <a:avLst/>
          </a:prstGeom>
          <a:noFill/>
        </p:spPr>
        <p:txBody>
          <a:bodyPr wrap="square">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Every content producer</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needs</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Audience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they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need to know who their audience is.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lecture begins by providing a brief overview of extant audience research. This overview includes an explanation of crucial concepts such as ‘audience segmentation’ and ‘audience engagement’. Then the lecture moves on to describe audience trends in an era of media convergence, and the challenges and opportunities that these trends provide to content producers.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489938" y="1475787"/>
            <a:ext cx="5302745"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group or groups of individuals who consume,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who are at least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likely to consume, a piece of cultural production.</a:t>
            </a:r>
          </a:p>
        </p:txBody>
      </p:sp>
      <p:pic>
        <p:nvPicPr>
          <p:cNvPr id="1026" name="Picture 2" descr="Connectnigeria Articles">
            <a:extLst>
              <a:ext uri="{FF2B5EF4-FFF2-40B4-BE49-F238E27FC236}">
                <a16:creationId xmlns:a16="http://schemas.microsoft.com/office/drawing/2014/main" id="{E6A680D9-4E40-4DD3-85B5-17A7411DA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9139" y="2058411"/>
            <a:ext cx="3257550" cy="26659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392389" y="1806795"/>
            <a:ext cx="6613070" cy="416517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‘Target Audience’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the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specific group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groups of individuals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a media professional wants to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consume a piece of cultural production,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who has tailored that work accordingly.</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C9CC90B-5ACE-4D62-B618-7BDD8079CC68}"/>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8" name="TextBox 7">
            <a:extLst>
              <a:ext uri="{FF2B5EF4-FFF2-40B4-BE49-F238E27FC236}">
                <a16:creationId xmlns:a16="http://schemas.microsoft.com/office/drawing/2014/main" id="{8DC84212-BE7E-4B14-8972-D9AAC13D3F61}"/>
              </a:ext>
            </a:extLst>
          </p:cNvPr>
          <p:cNvSpPr txBox="1"/>
          <p:nvPr/>
        </p:nvSpPr>
        <p:spPr>
          <a:xfrm>
            <a:off x="2509068"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pic>
        <p:nvPicPr>
          <p:cNvPr id="2050" name="Picture 2" descr="How to design for a particular target audience - Milk &amp; Tweed">
            <a:extLst>
              <a:ext uri="{FF2B5EF4-FFF2-40B4-BE49-F238E27FC236}">
                <a16:creationId xmlns:a16="http://schemas.microsoft.com/office/drawing/2014/main" id="{37C794C0-BF80-4065-A4D9-BDD1682A5F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8668" y="2709160"/>
            <a:ext cx="3038475" cy="2505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45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22613" y="1334169"/>
            <a:ext cx="9057238" cy="423224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Target audiences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often identified using one or more of the following</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attributes:</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Location;          • Age;</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Gender;            • Employment;</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Income;            • Religion;</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Political beliefs.</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41850591"/>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49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69682" y="2026574"/>
            <a:ext cx="6590448" cy="39321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Target audiences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natural</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organic,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nor do they</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remain constant.</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segmentation’</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refers to</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process of dividing audiences into identifiable segments.</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92305" y="1313398"/>
            <a:ext cx="1146174"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en-US" b="1" dirty="0">
                <a:solidFill>
                  <a:schemeClr val="bg1"/>
                </a:solidFill>
                <a:effectLst>
                  <a:outerShdw blurRad="38100" dist="38100" dir="2700000" algn="tl">
                    <a:srgbClr val="000000">
                      <a:alpha val="43137"/>
                    </a:srgbClr>
                  </a:outerShdw>
                </a:effectLst>
                <a:latin typeface="Alexandria" charset="0"/>
                <a:cs typeface="Alexandria" charset="0"/>
              </a:rPr>
              <a:t>6</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8298FF-73E9-4ACC-A406-C480DE26569E}"/>
              </a:ext>
            </a:extLst>
          </p:cNvPr>
          <p:cNvSpPr txBox="1"/>
          <p:nvPr/>
        </p:nvSpPr>
        <p:spPr>
          <a:xfrm>
            <a:off x="2509068"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pic>
        <p:nvPicPr>
          <p:cNvPr id="3074" name="Picture 2" descr="How to create the right target audience for your Facebook ad | by Manjunath  Bangera | Medium">
            <a:extLst>
              <a:ext uri="{FF2B5EF4-FFF2-40B4-BE49-F238E27FC236}">
                <a16:creationId xmlns:a16="http://schemas.microsoft.com/office/drawing/2014/main" id="{C30E38FB-7262-4257-9F04-B8C96AD727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12532" y="2729376"/>
            <a:ext cx="3038474" cy="2505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77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16202" y="1299312"/>
            <a:ext cx="8517044" cy="422224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6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professionals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identify and target a section of the general public based on certain parameters</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also self-segment via the choices and behaviours they exhibit in social and other media forums.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segmentation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helps identify who your audience is, and the products and services that you can market to them.</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7932039"/>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86009" y="2188058"/>
            <a:ext cx="10019447" cy="328583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engagement’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multiple ways in which your audience engages with your content. </a:t>
            </a:r>
          </a:p>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engagement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include commenting in below the-lines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comments sections, sharing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resharing content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encountered on Twitter or Facebook. </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CD5413A3-3ECC-4000-976A-A3F07121D1DA}"/>
              </a:ext>
            </a:extLst>
          </p:cNvPr>
          <p:cNvSpPr txBox="1"/>
          <p:nvPr/>
        </p:nvSpPr>
        <p:spPr>
          <a:xfrm>
            <a:off x="2509068"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spTree>
    <p:extLst>
      <p:ext uri="{BB962C8B-B14F-4D97-AF65-F5344CB8AC3E}">
        <p14:creationId xmlns:p14="http://schemas.microsoft.com/office/powerpoint/2010/main" val="110318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2437" y="1497469"/>
            <a:ext cx="8762999" cy="38194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7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 engagement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involve tweeting as</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particular video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piece of television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screened.</a:t>
            </a:r>
          </a:p>
          <a:p>
            <a:pPr marL="0" marR="0" indent="457200" algn="just">
              <a:lnSpc>
                <a:spcPct val="150000"/>
              </a:lnSpc>
              <a:spcBef>
                <a:spcPts val="0"/>
              </a:spcBef>
              <a:spcAft>
                <a:spcPts val="300"/>
              </a:spcAft>
            </a:pPr>
            <a:r>
              <a:rPr lang="en-GB" sz="27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latter is known as</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‘live tweeting’.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live tweets will be accompanied by an appropriate hashtag.</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purpose of a hashtag </a:t>
            </a:r>
            <a:r>
              <a:rPr lang="en-GB" sz="27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to</a:t>
            </a:r>
            <a:r>
              <a:rPr lang="en-GB"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group together tweets based on the subject of that hashtag.</a:t>
            </a:r>
            <a:endParaRPr lang="en-US" sz="27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114456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90575" y="1939471"/>
            <a:ext cx="6467475" cy="409868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9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Scholarly research </a:t>
            </a:r>
            <a:r>
              <a:rPr lang="en-GB" sz="29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into</a:t>
            </a:r>
            <a:r>
              <a:rPr lang="en-GB" sz="29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9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a:t>
            </a:r>
            <a:r>
              <a:rPr lang="en-GB" sz="29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expansive in scope. </a:t>
            </a:r>
            <a:r>
              <a:rPr lang="en-GB" sz="29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Key to this research has been the notion that audience members are active; they make meanings from and of the media they consume.</a:t>
            </a:r>
            <a:endParaRPr lang="en-US" sz="29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1E3C062C-E936-4146-B4F4-C4FF74187ADD}"/>
              </a:ext>
            </a:extLst>
          </p:cNvPr>
          <p:cNvSpPr txBox="1"/>
          <p:nvPr/>
        </p:nvSpPr>
        <p:spPr>
          <a:xfrm>
            <a:off x="2509068" y="1061357"/>
            <a:ext cx="697783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Key Concepts of Audience Research</a:t>
            </a:r>
          </a:p>
        </p:txBody>
      </p:sp>
      <p:pic>
        <p:nvPicPr>
          <p:cNvPr id="4098" name="Picture 2" descr="Defining Your Target Audience: Showcasing with Examples">
            <a:extLst>
              <a:ext uri="{FF2B5EF4-FFF2-40B4-BE49-F238E27FC236}">
                <a16:creationId xmlns:a16="http://schemas.microsoft.com/office/drawing/2014/main" id="{4E96628A-C1C1-43E2-A542-715FE293B1F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6663" y="2510165"/>
            <a:ext cx="3514724" cy="2721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413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881"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accent2"/>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154495" y="5023335"/>
            <a:ext cx="4842992" cy="954107"/>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Trends in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an Era of Media Convergence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BB53F322-68E0-41DC-8EF4-ABC6017853CC}"/>
              </a:ext>
            </a:extLst>
          </p:cNvPr>
          <p:cNvSpPr txBox="1"/>
          <p:nvPr/>
        </p:nvSpPr>
        <p:spPr>
          <a:xfrm>
            <a:off x="4888620" y="1370604"/>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4209" y="1556114"/>
            <a:ext cx="8719455" cy="374576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3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2006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article</a:t>
            </a:r>
            <a:r>
              <a:rPr lang="en-GB" sz="23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Jay Rosen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lays down the gauntlet</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concept of the audience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become passé. This concept might have had</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some usefulness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a:t>
            </a:r>
            <a:r>
              <a:rPr lang="en-GB"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era of heritage media, </a:t>
            </a:r>
            <a:r>
              <a:rPr lang="en-GB" sz="23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media consumers were ‘on the receiving end of a media system that ran one way, in a broadcasting pattern, with high entry fees and a few firms competing to speak very loudly while the rest of the population listened in isolation from one another’.</a:t>
            </a:r>
            <a:endParaRPr lang="en-US" sz="23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92429687"/>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294414" y="1970764"/>
            <a:ext cx="6743700" cy="366824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Yet,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Rosen</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suggests that</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concept of ‘audience’ is becoming outdated in a digitised era,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 media consumers have the tools at their disposal to be producers, and to pick and choose the kinds of media content they wish to consume.</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AC92B4F-C7B6-4052-BE18-C059D01DD153}"/>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en-US" b="1" dirty="0">
                <a:solidFill>
                  <a:schemeClr val="bg1"/>
                </a:solidFill>
                <a:effectLst>
                  <a:outerShdw blurRad="38100" dist="38100" dir="2700000" algn="tl">
                    <a:srgbClr val="000000">
                      <a:alpha val="43137"/>
                    </a:srgbClr>
                  </a:outerShdw>
                </a:effectLst>
                <a:latin typeface="Alexandria" charset="0"/>
                <a:cs typeface="Alexandria" charset="0"/>
              </a:rPr>
              <a:t>6</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A1A1F7D7-82AB-4933-AAEE-829DA2A45855}"/>
              </a:ext>
            </a:extLst>
          </p:cNvPr>
          <p:cNvSpPr txBox="1"/>
          <p:nvPr/>
        </p:nvSpPr>
        <p:spPr>
          <a:xfrm>
            <a:off x="2455999" y="1019069"/>
            <a:ext cx="7749358"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Trends in an Era of Media Convergence</a:t>
            </a:r>
          </a:p>
        </p:txBody>
      </p:sp>
      <p:pic>
        <p:nvPicPr>
          <p:cNvPr id="5122" name="Picture 2" descr="Target Audience Definition With Types And Examples">
            <a:extLst>
              <a:ext uri="{FF2B5EF4-FFF2-40B4-BE49-F238E27FC236}">
                <a16:creationId xmlns:a16="http://schemas.microsoft.com/office/drawing/2014/main" id="{A9DB31F3-2FC3-4CE5-A81B-E3C876D185D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794" r="20919"/>
          <a:stretch/>
        </p:blipFill>
        <p:spPr bwMode="auto">
          <a:xfrm>
            <a:off x="1155583" y="2586985"/>
            <a:ext cx="2600832" cy="26963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672584"/>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91239" y="1285192"/>
            <a:ext cx="8725396" cy="430797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Rosen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might be onto something</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mediascape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modes of communication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used within this mediascape have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complexified in recent decades.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media scholar Nick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Couldry</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puts it, until at least the 2000s, the media was structured along three distinct dimensions:</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Mode of address;</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Function;</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Context dependence.</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50680"/>
            <a:ext cx="10037604" cy="366824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 of address’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the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particular device and/or method through which media messages are disseminated.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prior to the 2000s, films were watched predominantly on television or cinema screens. In the third decade of the twenty-first century, we can watch movies on our smartphones and tablets, while sitting on a train or lying in our beds. </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9F693F9E-D26F-449F-8B82-03B9F8417CB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8" name="TextBox 7">
            <a:extLst>
              <a:ext uri="{FF2B5EF4-FFF2-40B4-BE49-F238E27FC236}">
                <a16:creationId xmlns:a16="http://schemas.microsoft.com/office/drawing/2014/main" id="{4A3A7579-FE89-409B-B84C-449E3BBC7740}"/>
              </a:ext>
            </a:extLst>
          </p:cNvPr>
          <p:cNvSpPr txBox="1"/>
          <p:nvPr/>
        </p:nvSpPr>
        <p:spPr>
          <a:xfrm>
            <a:off x="2455999" y="1019069"/>
            <a:ext cx="7749358"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Trends in an Era of Media Convergence</a:t>
            </a:r>
          </a:p>
        </p:txBody>
      </p:sp>
    </p:spTree>
    <p:extLst>
      <p:ext uri="{BB962C8B-B14F-4D97-AF65-F5344CB8AC3E}">
        <p14:creationId xmlns:p14="http://schemas.microsoft.com/office/powerpoint/2010/main" val="1784990302"/>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57262" y="1459778"/>
            <a:ext cx="5104795"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‘function’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the media technology being used sets out to do.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phones traditionally functioned as devices through which one could converse with somebody else.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Custom Audiences: For Precision Targeting with a Personal Touch | BRIDGE">
            <a:extLst>
              <a:ext uri="{FF2B5EF4-FFF2-40B4-BE49-F238E27FC236}">
                <a16:creationId xmlns:a16="http://schemas.microsoft.com/office/drawing/2014/main" id="{B1382106-6035-4BE5-9145-6A18E48BB4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1807" y="2195912"/>
            <a:ext cx="3298506" cy="24661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771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2367" y="2200188"/>
            <a:ext cx="10057707"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‘Context dependence’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context (geographic, social, political) in which a piece of technology is used.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historically, the computer was associated with the domestic sphere and the workplace. This has shifted significantly in the 2020s, when laptops and tablets can be used just about anywhere, from the bar to the beach.</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798B89E-7B91-47AF-9102-03C3A3F500D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22F7842E-4666-481B-8922-5ABCBD82C45E}"/>
              </a:ext>
            </a:extLst>
          </p:cNvPr>
          <p:cNvSpPr txBox="1"/>
          <p:nvPr/>
        </p:nvSpPr>
        <p:spPr>
          <a:xfrm>
            <a:off x="2455999" y="1019069"/>
            <a:ext cx="7749358"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Trends in an Era of Media Convergence</a:t>
            </a:r>
          </a:p>
        </p:txBody>
      </p:sp>
    </p:spTree>
    <p:extLst>
      <p:ext uri="{BB962C8B-B14F-4D97-AF65-F5344CB8AC3E}">
        <p14:creationId xmlns:p14="http://schemas.microsoft.com/office/powerpoint/2010/main" val="1649316536"/>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4886" y="1292268"/>
            <a:ext cx="8658343" cy="416517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media manifold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mobilise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consumer’s ability to juggle a range of tasks. The term</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multi-tasking’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describes the consumption of two or more media texts simultaneously. These can be consumed on the one device or on different devices. </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29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822273"/>
            <a:ext cx="10019446" cy="420365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Contemporary digital technologies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blurred the boundaries between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‘consumer’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‘producer’. </a:t>
            </a:r>
          </a:p>
          <a:p>
            <a:pPr marL="0" marR="0" indent="457200" algn="just">
              <a:lnSpc>
                <a:spcPct val="150000"/>
              </a:lnSpc>
              <a:spcBef>
                <a:spcPts val="0"/>
              </a:spcBef>
              <a:spcAft>
                <a:spcPts val="300"/>
              </a:spcAft>
            </a:pP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can now produce content as well as consume it;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there’s no longer a one-way relationship where the producer produces a video or piece of journalism or podcast and the consumer consumes this.</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C7A1B97-66B6-4844-9400-579F2DC230C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0D21AEC9-5F2F-4C4B-98C8-5D5467F56FFE}"/>
              </a:ext>
            </a:extLst>
          </p:cNvPr>
          <p:cNvSpPr txBox="1"/>
          <p:nvPr/>
        </p:nvSpPr>
        <p:spPr>
          <a:xfrm>
            <a:off x="2455999" y="1019069"/>
            <a:ext cx="7749358"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Trends in an Era of Media Convergence</a:t>
            </a:r>
          </a:p>
        </p:txBody>
      </p:sp>
    </p:spTree>
    <p:extLst>
      <p:ext uri="{BB962C8B-B14F-4D97-AF65-F5344CB8AC3E}">
        <p14:creationId xmlns:p14="http://schemas.microsoft.com/office/powerpoint/2010/main" val="4194472259"/>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18559" y="1283126"/>
            <a:ext cx="8576696" cy="424981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If you’ve got a smartphone, you can produce all of those artefacts and more. </a:t>
            </a:r>
          </a:p>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audiences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now also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communicate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among and within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themselves,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producing content without input from, or which bypasses, traditional production channels.</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927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461449" y="5023335"/>
            <a:ext cx="4163768" cy="954107"/>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Identifying and Reaching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Tree>
    <p:extLst>
      <p:ext uri="{BB962C8B-B14F-4D97-AF65-F5344CB8AC3E}">
        <p14:creationId xmlns:p14="http://schemas.microsoft.com/office/powerpoint/2010/main" val="1058211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7654" y="2192441"/>
            <a:ext cx="9807175" cy="347268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what follows</a:t>
            </a: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provide a list of suggestions on how media professionals can identify and reach their target audiences.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of these suggestions are not new, having been followed for decades; others are specifically tailored to the convergent mediascape.</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C84D5ED-F528-4D20-AE54-854793117695}"/>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0292B95A-3590-4060-BCA9-18B065C08D6B}"/>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Identifying and Reaching Target Audience</a:t>
            </a:r>
          </a:p>
        </p:txBody>
      </p:sp>
    </p:spTree>
    <p:extLst>
      <p:ext uri="{BB962C8B-B14F-4D97-AF65-F5344CB8AC3E}">
        <p14:creationId xmlns:p14="http://schemas.microsoft.com/office/powerpoint/2010/main" val="3241657220"/>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6914" y="1405931"/>
            <a:ext cx="8759897"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 suggestions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general enough in that they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can be applied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professionals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industries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(journalism, public relations, marketing).</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Firstly, you need to identify the approximate demography that consumes —or is likely to consume— your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Factors to take into account when establishing this demography include: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74966" y="2065521"/>
            <a:ext cx="9850877" cy="340125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Age range;</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Personal interests;</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Political/ideological affiliations (if any);</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Geographic location;</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Level of education;</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5C54DCE7-D843-435C-ACED-A45D97C09A89}"/>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Identifying and Reaching Target Audience</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5455" y="1350508"/>
            <a:ext cx="8656964" cy="420365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The personal and professional networks to which they belong. </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Having done this, you need to get specific and ask the following questions:</a:t>
            </a:r>
          </a:p>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3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platforms </a:t>
            </a: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 social media platforms) are members of my (potential) audience using?</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890169"/>
            <a:ext cx="10046821" cy="397063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long do members of your potential audience spend on those platforms?</a:t>
            </a:r>
          </a:p>
          <a:p>
            <a:pPr lvl="1" indent="457200" algn="just">
              <a:lnSpc>
                <a:spcPct val="150000"/>
              </a:lnSpc>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often do members of my (potential) audience use the platforms</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e.g., daily Every few days? Weekly?</a:t>
            </a:r>
          </a:p>
          <a:p>
            <a:pPr lvl="1" indent="457200" algn="just">
              <a:lnSpc>
                <a:spcPct val="150000"/>
              </a:lnSpc>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kinds of content do they enjoy consuming,</a:t>
            </a: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e.g., videos, essays, memes, GIFs?</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13FD18C-7041-4A66-A509-8BC8BC5D20DC}"/>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84BE0808-EA97-4DC2-ABBC-490ACE59CCF3}"/>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Identifying and Reaching Target Audience</a:t>
            </a:r>
          </a:p>
        </p:txBody>
      </p:sp>
    </p:spTree>
    <p:extLst>
      <p:ext uri="{BB962C8B-B14F-4D97-AF65-F5344CB8AC3E}">
        <p14:creationId xmlns:p14="http://schemas.microsoft.com/office/powerpoint/2010/main" val="2874910470"/>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0340" y="2103612"/>
            <a:ext cx="9839370" cy="366055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can your content enrich the life of your (potential) audience members?</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‘Enrich the life’ can range from improving their health and fitness, to entertaining them, to simply giving consumers some light ‘</a:t>
            </a:r>
            <a:r>
              <a:rPr lang="en-GB" sz="2600"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lulz</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during their working day.</a:t>
            </a:r>
          </a:p>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6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does your content differ from similar content available online</a:t>
            </a: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What is the point of difference?</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691AD3E-5389-4789-98B1-FA688B89FD2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93456913-B513-41A7-94DC-9C473B931658}"/>
              </a:ext>
            </a:extLst>
          </p:cNvPr>
          <p:cNvSpPr txBox="1"/>
          <p:nvPr/>
        </p:nvSpPr>
        <p:spPr>
          <a:xfrm>
            <a:off x="2465525" y="1019069"/>
            <a:ext cx="6907076"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Identifying and Reaching Target Audience</a:t>
            </a:r>
          </a:p>
        </p:txBody>
      </p:sp>
    </p:spTree>
    <p:extLst>
      <p:ext uri="{BB962C8B-B14F-4D97-AF65-F5344CB8AC3E}">
        <p14:creationId xmlns:p14="http://schemas.microsoft.com/office/powerpoint/2010/main" val="999700763"/>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989799" y="5023335"/>
            <a:ext cx="3107069"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 Analytics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Tree>
    <p:extLst>
      <p:ext uri="{BB962C8B-B14F-4D97-AF65-F5344CB8AC3E}">
        <p14:creationId xmlns:p14="http://schemas.microsoft.com/office/powerpoint/2010/main" val="2884262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71597" y="1416835"/>
            <a:ext cx="5470073"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analytics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encompass ‘systems and software that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enable the measurement, collection, analysis,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reporting of digital data pertaining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how content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consumed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interacted with’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a given platform.</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descr="How to Conduct an Effective Audience Analysis for Better Communication -  SurveyPoint">
            <a:extLst>
              <a:ext uri="{FF2B5EF4-FFF2-40B4-BE49-F238E27FC236}">
                <a16:creationId xmlns:a16="http://schemas.microsoft.com/office/drawing/2014/main" id="{DBEBC829-ADFA-4CB2-BA2E-B3196304DBA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111" t="9304" r="4861" b="7304"/>
          <a:stretch/>
        </p:blipFill>
        <p:spPr bwMode="auto">
          <a:xfrm>
            <a:off x="7215754" y="2065096"/>
            <a:ext cx="2784319" cy="260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1761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28033" y="2183904"/>
            <a:ext cx="9977424" cy="351884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analytics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provide media professionals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excellent insight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into</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types of content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their</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are interacting with.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kind of knowledge can be key to ensuring the longevity of a particular campaign, public relations strategy or pop culture text.</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F1388FA-10B4-4B72-B2D1-6A40696D394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10" name="TextBox 9">
            <a:extLst>
              <a:ext uri="{FF2B5EF4-FFF2-40B4-BE49-F238E27FC236}">
                <a16:creationId xmlns:a16="http://schemas.microsoft.com/office/drawing/2014/main" id="{BA40D8B6-FA67-4BFC-92CD-FBAEC11F3941}"/>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Analytics</a:t>
            </a:r>
          </a:p>
        </p:txBody>
      </p:sp>
    </p:spTree>
    <p:extLst>
      <p:ext uri="{BB962C8B-B14F-4D97-AF65-F5344CB8AC3E}">
        <p14:creationId xmlns:p14="http://schemas.microsoft.com/office/powerpoint/2010/main" val="1101849358"/>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0804" y="1601562"/>
            <a:ext cx="5431971" cy="359681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Types of audience analysis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 three types of audience analysis:</a:t>
            </a:r>
            <a:endPar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analysis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Psychographic analysis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Situational analysis.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Audience Analysis: The Crucial First Step for Website Optimization">
            <a:extLst>
              <a:ext uri="{FF2B5EF4-FFF2-40B4-BE49-F238E27FC236}">
                <a16:creationId xmlns:a16="http://schemas.microsoft.com/office/drawing/2014/main" id="{B36C7967-D3DF-4BE0-9471-A4787D784B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2775" y="2061209"/>
            <a:ext cx="3248025" cy="2735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989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2008866"/>
            <a:ext cx="10003117" cy="369902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 Demographic analysis</a:t>
            </a:r>
          </a:p>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data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 things like gender, age range, marital status, race and ethnicity, and socioeconomic status.</a:t>
            </a:r>
          </a:p>
          <a:p>
            <a:pPr marL="0" marR="0" indent="457200" algn="just">
              <a:lnSpc>
                <a:spcPct val="150000"/>
              </a:lnSpc>
              <a:spcBef>
                <a:spcPts val="0"/>
              </a:spcBef>
              <a:spcAft>
                <a:spcPts val="300"/>
              </a:spcAft>
            </a:pPr>
            <a:r>
              <a:rPr lang="en-GB" sz="26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 probably already know how many male and female students are in your public speaking class, how old they are roughly, and so on.</a:t>
            </a:r>
            <a:endParaRPr lang="en-US"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2EE4793-A573-455A-9E6B-F15A2A0CA5C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3C5093BF-F9ED-4B62-8394-06637B252D23}"/>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Analytics</a:t>
            </a:r>
          </a:p>
        </p:txBody>
      </p:sp>
    </p:spTree>
    <p:extLst>
      <p:ext uri="{BB962C8B-B14F-4D97-AF65-F5344CB8AC3E}">
        <p14:creationId xmlns:p14="http://schemas.microsoft.com/office/powerpoint/2010/main" val="3876154270"/>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87930" y="1340417"/>
            <a:ext cx="8719455"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But how can you figure out who will be in an audience if you have never talked to them? </a:t>
            </a:r>
          </a:p>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Most of the time, you can ask the person or group that asked you to speak. They can probably tell you a lot about the types of people who are expected to come to hear you.</a:t>
            </a:r>
            <a:endParaRPr lang="en-US"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5077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7" y="1951239"/>
            <a:ext cx="10161121" cy="398153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Psychographic analysis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Demographic information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pretty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clear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easy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check,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psychographic information is not that easy to understand.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psychographic analysis looks at things like values, beliefs, opinions, and attitudes. Even though two people say they don’t buy junk food, they might have very different ideas about what foods are “junk food.”</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76FE566-34A8-42D4-B680-2AA34FEB9C2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D1C1CB17-88F1-4060-87A7-57D197B6D0D4}"/>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Analytics</a:t>
            </a:r>
          </a:p>
        </p:txBody>
      </p:sp>
    </p:spTree>
    <p:extLst>
      <p:ext uri="{BB962C8B-B14F-4D97-AF65-F5344CB8AC3E}">
        <p14:creationId xmlns:p14="http://schemas.microsoft.com/office/powerpoint/2010/main" val="1641500195"/>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6865" y="1191431"/>
            <a:ext cx="8654143" cy="424981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Situational analysis</a:t>
            </a:r>
          </a:p>
          <a:p>
            <a:pPr marL="0" marR="0" indent="457200" algn="just">
              <a:lnSpc>
                <a:spcPct val="150000"/>
              </a:lnSpc>
              <a:spcBef>
                <a:spcPts val="0"/>
              </a:spcBef>
              <a:spcAft>
                <a:spcPts val="300"/>
              </a:spcAft>
            </a:pPr>
            <a:r>
              <a:rPr lang="en-GB" sz="3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realm of more traditional forms of speech,</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situational aspects of an audience include the audience’s size,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attitude toward the speaker, prior knowledge of the topic, and occasion.</a:t>
            </a:r>
            <a:endParaRPr lang="en-US"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8475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1295" y="1921777"/>
            <a:ext cx="10014163" cy="36980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our global, </a:t>
            </a:r>
            <a:r>
              <a:rPr lang="en-GB" sz="3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society, </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your audience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may </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spread out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around the world. This connected world has lots of audience data. It can be hard to determine customer beliefs and preferences without immediate crowd feedback.</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C3FE90B-9D8A-456B-97C9-F7254C72C16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
        <p:nvSpPr>
          <p:cNvPr id="9" name="TextBox 8">
            <a:extLst>
              <a:ext uri="{FF2B5EF4-FFF2-40B4-BE49-F238E27FC236}">
                <a16:creationId xmlns:a16="http://schemas.microsoft.com/office/drawing/2014/main" id="{E11822CA-C941-4F1B-837E-9C97B08F7261}"/>
              </a:ext>
            </a:extLst>
          </p:cNvPr>
          <p:cNvSpPr txBox="1"/>
          <p:nvPr/>
        </p:nvSpPr>
        <p:spPr>
          <a:xfrm>
            <a:off x="2494730" y="1051788"/>
            <a:ext cx="410201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Alexandria" charset="0"/>
                <a:cs typeface="Alexandria" charset="0"/>
              </a:rPr>
              <a:t>Audience Analytics</a:t>
            </a:r>
          </a:p>
        </p:txBody>
      </p:sp>
    </p:spTree>
    <p:extLst>
      <p:ext uri="{BB962C8B-B14F-4D97-AF65-F5344CB8AC3E}">
        <p14:creationId xmlns:p14="http://schemas.microsoft.com/office/powerpoint/2010/main" val="2069033622"/>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6865" y="1566992"/>
            <a:ext cx="8654143" cy="36980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3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US" sz="3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Using social media sites, </a:t>
            </a:r>
            <a:r>
              <a:rPr lang="en-GB" sz="3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 profiles,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32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understanding where your purchases come from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help with audience analysis. Knowing your audience enables you to make smart choices and save money.</a:t>
            </a:r>
            <a:endParaRPr lang="en-US"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848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6177"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73172" y="418750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1826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467868"/>
            <a:ext cx="1240564" cy="400110"/>
          </a:xfrm>
          <a:prstGeom prst="rect">
            <a:avLst/>
          </a:prstGeom>
          <a:noFill/>
        </p:spPr>
        <p:txBody>
          <a:bodyPr wrap="square" rtlCol="0">
            <a:spAutoFit/>
          </a:bodyPr>
          <a:lstStyle/>
          <a:p>
            <a:pPr algn="ctr"/>
            <a:r>
              <a:rPr lang="en-US" sz="20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17217"/>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A25C995-454F-4818-A5E1-899720B48D7D}"/>
              </a:ext>
            </a:extLst>
          </p:cNvPr>
          <p:cNvSpPr txBox="1"/>
          <p:nvPr/>
        </p:nvSpPr>
        <p:spPr>
          <a:xfrm>
            <a:off x="3252124" y="2231870"/>
            <a:ext cx="8587451" cy="4524315"/>
          </a:xfrm>
          <a:prstGeom prst="rect">
            <a:avLst/>
          </a:prstGeom>
          <a:noFill/>
        </p:spPr>
        <p:txBody>
          <a:bodyPr wrap="square" rtlCol="0">
            <a:spAutoFit/>
          </a:bodyPr>
          <a:lstStyle/>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400" b="1"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Artificial Intelligence as a Tool for Content Production</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Has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AI</a:t>
            </a:r>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Become Central to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Artificial Intelligence </a:t>
            </a:r>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in the Context of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Creation</a:t>
            </a:r>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Applications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of AI in Content Production.</a:t>
            </a:r>
          </a:p>
          <a:p>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Popular AI Tools in the </a:t>
            </a:r>
            <a:r>
              <a:rPr lang="en-US"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Market</a:t>
            </a:r>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Professional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Advantages</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Challenges and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Ethical Concerns</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endPar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Audiences and Target Audiences</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Key Concepts of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Research.</a:t>
            </a:r>
          </a:p>
          <a:p>
            <a:pPr lvl="0"/>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Audience</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Trends in an Era of Media Convergence.</a:t>
            </a:r>
          </a:p>
          <a:p>
            <a:pPr lvl="0"/>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Identifying and Reaching </a:t>
            </a:r>
            <a:r>
              <a:rPr lang="en-GB" sz="20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Target Audience</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Audience Analytics.</a:t>
            </a:r>
          </a:p>
          <a:p>
            <a:pPr lvl="0"/>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16108198"/>
      </p:ext>
    </p:extLst>
  </p:cSld>
  <p:clrMapOvr>
    <a:masterClrMapping/>
  </p:clrMapOvr>
  <mc:AlternateContent xmlns:mc="http://schemas.openxmlformats.org/markup-compatibility/2006" xmlns:p14="http://schemas.microsoft.com/office/powerpoint/2010/main">
    <mc:Choice Requires="p14">
      <p:transition spd="slow" p14:dur="1600" advTm="49816">
        <p14:prism isInverted="1"/>
      </p:transition>
    </mc:Choice>
    <mc:Fallback xmlns="">
      <p:transition spd="slow" advTm="49816">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4564890" cy="4441409"/>
          </a:xfrm>
          <a:prstGeom prst="rect">
            <a:avLst/>
          </a:prstGeom>
        </p:spPr>
        <p:txBody>
          <a:bodyPr wrap="square">
            <a:spAutoFit/>
          </a:bodyPr>
          <a:lstStyle/>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Jay Daniel Thompson &amp; John Weldon (2022),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Content Production for Digital Media: An Introduction, Springer Nature Singapore.</a:t>
            </a:r>
          </a:p>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Jenkins, H., Ford, S., &amp; Green, J. (2013).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Spreadable media: Creating value and meaning in a networked culture. New York University Press. </a:t>
            </a: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884636" y="3645030"/>
            <a:ext cx="848249" cy="8111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817032" y="3820364"/>
            <a:ext cx="983456"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Intro</a:t>
            </a:r>
          </a:p>
        </p:txBody>
      </p:sp>
      <p:pic>
        <p:nvPicPr>
          <p:cNvPr id="11"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5A232C9D-85AD-4C2B-B916-B39D453B13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4429" y="4478005"/>
            <a:ext cx="1411498"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 name="Picture 2" descr="Content Production for Digital Media: An Introduction | SpringerLink">
            <a:extLst>
              <a:ext uri="{FF2B5EF4-FFF2-40B4-BE49-F238E27FC236}">
                <a16:creationId xmlns:a16="http://schemas.microsoft.com/office/drawing/2014/main" id="{383ECE9D-ADC3-4A15-8BEB-9D1A62CD79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0549" y="4478006"/>
            <a:ext cx="1343895"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5049" y="3009938"/>
            <a:ext cx="6416949" cy="646331"/>
          </a:xfrm>
          <a:prstGeom prst="rect">
            <a:avLst/>
          </a:prstGeom>
          <a:noFill/>
        </p:spPr>
        <p:txBody>
          <a:bodyPr wrap="none" rtlCol="0">
            <a:spAutoFit/>
          </a:bodyPr>
          <a:lstStyle/>
          <a:p>
            <a:r>
              <a:rPr lang="en-US" sz="36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733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6</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purl.org/dc/elements/1.1/"/>
    <ds:schemaRef ds:uri="http://purl.org/dc/terms/"/>
    <ds:schemaRef ds:uri="d13aca44-ef33-4cf4-9980-7f0b00e6eeb9"/>
    <ds:schemaRef ds:uri="http://schemas.microsoft.com/office/2006/metadata/properties"/>
    <ds:schemaRef ds:uri="49100919-8a76-4266-be0c-7dc583902cb4"/>
    <ds:schemaRef ds:uri="http://purl.org/dc/dcmitype/"/>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6BCAAC3-39EA-45A6-B355-350081A348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2819</TotalTime>
  <Words>2695</Words>
  <Application>Microsoft Office PowerPoint</Application>
  <PresentationFormat>Widescreen</PresentationFormat>
  <Paragraphs>245</Paragraphs>
  <Slides>57</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57</vt:i4>
      </vt:variant>
    </vt:vector>
  </HeadingPairs>
  <TitlesOfParts>
    <vt:vector size="66" baseType="lpstr">
      <vt:lpstr>Microsoft GothicNeo</vt:lpstr>
      <vt:lpstr>Alexandria</vt:lpstr>
      <vt:lpstr>Arial</vt:lpstr>
      <vt:lpstr>Calibri</vt:lpstr>
      <vt:lpstr>Calibri Light</vt:lpstr>
      <vt:lpstr>Maiandra GD</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26</cp:revision>
  <dcterms:created xsi:type="dcterms:W3CDTF">2023-04-29T09:08:00Z</dcterms:created>
  <dcterms:modified xsi:type="dcterms:W3CDTF">2026-03-10T18:48:53Z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