
<file path=[Content_Types].xml><?xml version="1.0" encoding="utf-8"?>
<Types xmlns="http://schemas.openxmlformats.org/package/2006/content-types">
  <Default Extension="png" ContentType="image/png"/>
  <Default Extension="svg" ContentType="image/svg+xml"/>
  <Default Extension="jfif" ContentType="image/jpe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480" r:id="rId2"/>
    <p:sldId id="568" r:id="rId3"/>
    <p:sldId id="521" r:id="rId4"/>
    <p:sldId id="271" r:id="rId5"/>
    <p:sldId id="256" r:id="rId6"/>
    <p:sldId id="594" r:id="rId7"/>
    <p:sldId id="482" r:id="rId8"/>
    <p:sldId id="595" r:id="rId9"/>
    <p:sldId id="596" r:id="rId10"/>
    <p:sldId id="569" r:id="rId11"/>
    <p:sldId id="571" r:id="rId12"/>
    <p:sldId id="570" r:id="rId13"/>
    <p:sldId id="561" r:id="rId14"/>
    <p:sldId id="572" r:id="rId15"/>
    <p:sldId id="560" r:id="rId16"/>
    <p:sldId id="591" r:id="rId17"/>
    <p:sldId id="592" r:id="rId18"/>
    <p:sldId id="593" r:id="rId19"/>
    <p:sldId id="590" r:id="rId20"/>
    <p:sldId id="563" r:id="rId21"/>
    <p:sldId id="483" r:id="rId22"/>
    <p:sldId id="584" r:id="rId23"/>
    <p:sldId id="585" r:id="rId24"/>
    <p:sldId id="586" r:id="rId25"/>
    <p:sldId id="587" r:id="rId26"/>
    <p:sldId id="588" r:id="rId27"/>
    <p:sldId id="589" r:id="rId28"/>
    <p:sldId id="575" r:id="rId29"/>
    <p:sldId id="562" r:id="rId30"/>
    <p:sldId id="582" r:id="rId31"/>
    <p:sldId id="576" r:id="rId32"/>
    <p:sldId id="577" r:id="rId33"/>
    <p:sldId id="485" r:id="rId34"/>
    <p:sldId id="550" r:id="rId35"/>
    <p:sldId id="552" r:id="rId36"/>
    <p:sldId id="551" r:id="rId37"/>
    <p:sldId id="564" r:id="rId38"/>
    <p:sldId id="566" r:id="rId39"/>
    <p:sldId id="565" r:id="rId40"/>
    <p:sldId id="597" r:id="rId41"/>
    <p:sldId id="554"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68"/>
            <p14:sldId id="521"/>
            <p14:sldId id="271"/>
            <p14:sldId id="256"/>
            <p14:sldId id="594"/>
            <p14:sldId id="482"/>
            <p14:sldId id="595"/>
            <p14:sldId id="596"/>
            <p14:sldId id="569"/>
            <p14:sldId id="571"/>
            <p14:sldId id="570"/>
            <p14:sldId id="561"/>
            <p14:sldId id="572"/>
            <p14:sldId id="560"/>
            <p14:sldId id="591"/>
            <p14:sldId id="592"/>
            <p14:sldId id="593"/>
            <p14:sldId id="590"/>
            <p14:sldId id="563"/>
            <p14:sldId id="483"/>
            <p14:sldId id="584"/>
            <p14:sldId id="585"/>
            <p14:sldId id="586"/>
            <p14:sldId id="587"/>
            <p14:sldId id="588"/>
            <p14:sldId id="589"/>
            <p14:sldId id="575"/>
            <p14:sldId id="562"/>
            <p14:sldId id="582"/>
            <p14:sldId id="576"/>
            <p14:sldId id="577"/>
            <p14:sldId id="485"/>
            <p14:sldId id="550"/>
            <p14:sldId id="552"/>
            <p14:sldId id="551"/>
            <p14:sldId id="564"/>
            <p14:sldId id="566"/>
            <p14:sldId id="565"/>
            <p14:sldId id="597"/>
            <p14:sldId id="55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ser" initials="u" lastIdx="0" clrIdx="0">
    <p:extLst>
      <p:ext uri="{19B8F6BF-5375-455C-9EA6-DF929625EA0E}">
        <p15:presenceInfo xmlns:p15="http://schemas.microsoft.com/office/powerpoint/2012/main" userId="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000000"/>
    <a:srgbClr val="669BBC"/>
    <a:srgbClr val="2D3956"/>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950" autoAdjust="0"/>
    <p:restoredTop sz="93738" autoAdjust="0"/>
  </p:normalViewPr>
  <p:slideViewPr>
    <p:cSldViewPr snapToGrid="0">
      <p:cViewPr varScale="1">
        <p:scale>
          <a:sx n="67" d="100"/>
          <a:sy n="67" d="100"/>
        </p:scale>
        <p:origin x="684"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BE74AE3-C248-477D-8374-0D82B8049F38}" type="doc">
      <dgm:prSet loTypeId="urn:microsoft.com/office/officeart/2005/8/layout/hierarchy3" loCatId="hierarchy" qsTypeId="urn:microsoft.com/office/officeart/2005/8/quickstyle/simple1" qsCatId="simple" csTypeId="urn:microsoft.com/office/officeart/2005/8/colors/accent1_2" csCatId="accent1" phldr="1"/>
      <dgm:spPr>
        <a:scene3d>
          <a:camera prst="perspectiveAbove"/>
          <a:lightRig rig="soft" dir="t">
            <a:rot lat="0" lon="0" rev="0"/>
          </a:lightRig>
        </a:scene3d>
      </dgm:spPr>
      <dgm:t>
        <a:bodyPr/>
        <a:lstStyle/>
        <a:p>
          <a:endParaRPr lang="en-US"/>
        </a:p>
      </dgm:t>
    </dgm:pt>
    <dgm:pt modelId="{1E0E13A9-D4B0-4046-B4C3-6BC6148339B5}">
      <dgm:prSet phldrT="[Text]"/>
      <dgm:spPr>
        <a:ln>
          <a:noFill/>
        </a:ln>
        <a:effectLst>
          <a:outerShdw blurRad="107950" dist="12700" dir="5400000" algn="ctr">
            <a:srgbClr val="000000"/>
          </a:outerShdw>
        </a:effectLst>
        <a:sp3d contourW="44450" prstMaterial="matte">
          <a:bevelT w="63500" h="63500" prst="slope"/>
          <a:contourClr>
            <a:srgbClr val="FFFFFF"/>
          </a:contourClr>
        </a:sp3d>
      </dgm:spPr>
      <dgm:t>
        <a:bodyPr/>
        <a:lstStyle/>
        <a:p>
          <a:r>
            <a:rPr lang="ar-JO" dirty="0"/>
            <a:t>مصادر الأخلاق</a:t>
          </a:r>
          <a:endParaRPr lang="en-US" dirty="0"/>
        </a:p>
      </dgm:t>
    </dgm:pt>
    <dgm:pt modelId="{801C0EBB-06AB-442D-8D69-66192FBD4A0F}" type="parTrans" cxnId="{C69BFFD7-C440-40E1-891E-D764FC77A741}">
      <dgm:prSet/>
      <dgm:spPr/>
      <dgm:t>
        <a:bodyPr/>
        <a:lstStyle/>
        <a:p>
          <a:endParaRPr lang="en-US"/>
        </a:p>
      </dgm:t>
    </dgm:pt>
    <dgm:pt modelId="{214CFA95-1ED1-4B9A-A050-1ECA72E098F8}" type="sibTrans" cxnId="{C69BFFD7-C440-40E1-891E-D764FC77A741}">
      <dgm:prSet/>
      <dgm:spPr/>
      <dgm:t>
        <a:bodyPr/>
        <a:lstStyle/>
        <a:p>
          <a:endParaRPr lang="en-US"/>
        </a:p>
      </dgm:t>
    </dgm:pt>
    <dgm:pt modelId="{C461E230-8083-4652-B772-87825142B2E4}">
      <dgm:prSet phldrT="[Text]"/>
      <dgm:spPr>
        <a:ln>
          <a:noFill/>
        </a:ln>
        <a:effectLst>
          <a:outerShdw blurRad="107950" dist="12700" dir="5400000" algn="ctr">
            <a:srgbClr val="000000"/>
          </a:outerShdw>
        </a:effectLst>
        <a:sp3d contourW="44450" prstMaterial="matte">
          <a:bevelT w="63500" h="63500" prst="slope"/>
          <a:contourClr>
            <a:srgbClr val="FFFFFF"/>
          </a:contourClr>
        </a:sp3d>
      </dgm:spPr>
      <dgm:t>
        <a:bodyPr/>
        <a:lstStyle/>
        <a:p>
          <a:r>
            <a:rPr lang="ar-JO" dirty="0"/>
            <a:t>الأسرة</a:t>
          </a:r>
          <a:endParaRPr lang="en-US" dirty="0"/>
        </a:p>
      </dgm:t>
    </dgm:pt>
    <dgm:pt modelId="{0D1FCF27-3A12-46F8-8429-2F1E1A0ADBBA}" type="parTrans" cxnId="{BE3D4DB1-D7F8-4AAB-A7FC-621A6D13007F}">
      <dgm:prSet/>
      <dgm:spPr>
        <a:ln>
          <a:noFill/>
        </a:ln>
        <a:effectLst>
          <a:outerShdw blurRad="107950" dist="12700" dir="5400000" algn="ctr">
            <a:srgbClr val="000000"/>
          </a:outerShdw>
        </a:effectLst>
        <a:sp3d contourW="44450" prstMaterial="matte">
          <a:bevelT w="63500" h="63500" prst="slope"/>
          <a:contourClr>
            <a:srgbClr val="FFFFFF"/>
          </a:contourClr>
        </a:sp3d>
      </dgm:spPr>
      <dgm:t>
        <a:bodyPr/>
        <a:lstStyle/>
        <a:p>
          <a:endParaRPr lang="en-US"/>
        </a:p>
      </dgm:t>
    </dgm:pt>
    <dgm:pt modelId="{EEE51C0E-4228-448F-89ED-43F17B7C5099}" type="sibTrans" cxnId="{BE3D4DB1-D7F8-4AAB-A7FC-621A6D13007F}">
      <dgm:prSet/>
      <dgm:spPr/>
      <dgm:t>
        <a:bodyPr/>
        <a:lstStyle/>
        <a:p>
          <a:endParaRPr lang="en-US"/>
        </a:p>
      </dgm:t>
    </dgm:pt>
    <dgm:pt modelId="{58F52EFF-006E-402B-B9B6-A0E70847C703}">
      <dgm:prSet phldrT="[Text]"/>
      <dgm:spPr>
        <a:ln>
          <a:noFill/>
        </a:ln>
        <a:effectLst>
          <a:outerShdw blurRad="107950" dist="12700" dir="5400000" algn="ctr">
            <a:srgbClr val="000000"/>
          </a:outerShdw>
        </a:effectLst>
        <a:sp3d contourW="44450" prstMaterial="matte">
          <a:bevelT w="63500" h="63500" prst="slope"/>
          <a:contourClr>
            <a:srgbClr val="FFFFFF"/>
          </a:contourClr>
        </a:sp3d>
      </dgm:spPr>
      <dgm:t>
        <a:bodyPr/>
        <a:lstStyle/>
        <a:p>
          <a:r>
            <a:rPr lang="ar-JO" dirty="0"/>
            <a:t>الأصدقاء</a:t>
          </a:r>
          <a:endParaRPr lang="en-US" dirty="0"/>
        </a:p>
      </dgm:t>
    </dgm:pt>
    <dgm:pt modelId="{F7D9DAD3-423E-4523-8495-14E2C8B954AE}" type="parTrans" cxnId="{0215019D-B411-439B-BA07-8AB288A8154F}">
      <dgm:prSet/>
      <dgm:spPr>
        <a:ln>
          <a:noFill/>
        </a:ln>
        <a:effectLst>
          <a:outerShdw blurRad="107950" dist="12700" dir="5400000" algn="ctr">
            <a:srgbClr val="000000"/>
          </a:outerShdw>
        </a:effectLst>
        <a:sp3d contourW="44450" prstMaterial="matte">
          <a:bevelT w="63500" h="63500" prst="slope"/>
          <a:contourClr>
            <a:srgbClr val="FFFFFF"/>
          </a:contourClr>
        </a:sp3d>
      </dgm:spPr>
      <dgm:t>
        <a:bodyPr/>
        <a:lstStyle/>
        <a:p>
          <a:endParaRPr lang="en-US"/>
        </a:p>
      </dgm:t>
    </dgm:pt>
    <dgm:pt modelId="{B1F017A1-546F-4E6E-9B38-DBF839A861F1}" type="sibTrans" cxnId="{0215019D-B411-439B-BA07-8AB288A8154F}">
      <dgm:prSet/>
      <dgm:spPr/>
      <dgm:t>
        <a:bodyPr/>
        <a:lstStyle/>
        <a:p>
          <a:endParaRPr lang="en-US"/>
        </a:p>
      </dgm:t>
    </dgm:pt>
    <dgm:pt modelId="{A2ABCF02-5300-4E03-90A3-85EC5307246F}">
      <dgm:prSet phldrT="[Text]"/>
      <dgm:spPr>
        <a:ln>
          <a:noFill/>
        </a:ln>
        <a:effectLst>
          <a:outerShdw blurRad="107950" dist="12700" dir="5400000" algn="ctr">
            <a:srgbClr val="000000"/>
          </a:outerShdw>
        </a:effectLst>
        <a:sp3d contourW="44450" prstMaterial="matte">
          <a:bevelT w="63500" h="63500" prst="slope"/>
          <a:contourClr>
            <a:srgbClr val="FFFFFF"/>
          </a:contourClr>
        </a:sp3d>
      </dgm:spPr>
      <dgm:t>
        <a:bodyPr/>
        <a:lstStyle/>
        <a:p>
          <a:r>
            <a:rPr lang="ar-JO" dirty="0"/>
            <a:t>مصادر الأخلاقيات</a:t>
          </a:r>
          <a:endParaRPr lang="en-US" dirty="0"/>
        </a:p>
      </dgm:t>
    </dgm:pt>
    <dgm:pt modelId="{78C38230-E7C3-47F4-A281-99EDB0454F6D}" type="parTrans" cxnId="{CD60A6BE-95E5-4553-AB40-AC864384C4FE}">
      <dgm:prSet/>
      <dgm:spPr/>
      <dgm:t>
        <a:bodyPr/>
        <a:lstStyle/>
        <a:p>
          <a:endParaRPr lang="en-US"/>
        </a:p>
      </dgm:t>
    </dgm:pt>
    <dgm:pt modelId="{CF8D356C-0A56-4064-9D16-3104D83AA440}" type="sibTrans" cxnId="{CD60A6BE-95E5-4553-AB40-AC864384C4FE}">
      <dgm:prSet/>
      <dgm:spPr/>
      <dgm:t>
        <a:bodyPr/>
        <a:lstStyle/>
        <a:p>
          <a:endParaRPr lang="en-US"/>
        </a:p>
      </dgm:t>
    </dgm:pt>
    <dgm:pt modelId="{66F0643B-E785-46DB-9BCF-3F4C148C7307}">
      <dgm:prSet phldrT="[Text]"/>
      <dgm:spPr>
        <a:ln>
          <a:noFill/>
        </a:ln>
        <a:effectLst>
          <a:outerShdw blurRad="107950" dist="12700" dir="5400000" algn="ctr">
            <a:srgbClr val="000000"/>
          </a:outerShdw>
        </a:effectLst>
        <a:sp3d contourW="44450" prstMaterial="matte">
          <a:bevelT w="63500" h="63500" prst="slope"/>
          <a:contourClr>
            <a:srgbClr val="FFFFFF"/>
          </a:contourClr>
        </a:sp3d>
      </dgm:spPr>
      <dgm:t>
        <a:bodyPr/>
        <a:lstStyle/>
        <a:p>
          <a:r>
            <a:rPr lang="ar-JO" dirty="0"/>
            <a:t>المصدر الاقتصادي</a:t>
          </a:r>
          <a:endParaRPr lang="en-US" dirty="0"/>
        </a:p>
      </dgm:t>
    </dgm:pt>
    <dgm:pt modelId="{65CBAB9F-0EBA-4373-B4D1-C5A39E29B569}" type="parTrans" cxnId="{111004FD-06E0-4B86-BEE8-DE7535333202}">
      <dgm:prSet/>
      <dgm:spPr>
        <a:ln>
          <a:noFill/>
        </a:ln>
        <a:effectLst>
          <a:outerShdw blurRad="107950" dist="12700" dir="5400000" algn="ctr">
            <a:srgbClr val="000000"/>
          </a:outerShdw>
        </a:effectLst>
        <a:sp3d contourW="44450" prstMaterial="matte">
          <a:bevelT w="63500" h="63500" prst="slope"/>
          <a:contourClr>
            <a:srgbClr val="FFFFFF"/>
          </a:contourClr>
        </a:sp3d>
      </dgm:spPr>
      <dgm:t>
        <a:bodyPr/>
        <a:lstStyle/>
        <a:p>
          <a:endParaRPr lang="en-US"/>
        </a:p>
      </dgm:t>
    </dgm:pt>
    <dgm:pt modelId="{6CBB4D4B-36FF-4F4B-B5A1-404413FC2C67}" type="sibTrans" cxnId="{111004FD-06E0-4B86-BEE8-DE7535333202}">
      <dgm:prSet/>
      <dgm:spPr/>
      <dgm:t>
        <a:bodyPr/>
        <a:lstStyle/>
        <a:p>
          <a:endParaRPr lang="en-US"/>
        </a:p>
      </dgm:t>
    </dgm:pt>
    <dgm:pt modelId="{0EAC14F6-A704-4315-9147-F089DFDDEFB5}">
      <dgm:prSet phldrT="[Text]"/>
      <dgm:spPr>
        <a:ln>
          <a:noFill/>
        </a:ln>
        <a:effectLst>
          <a:outerShdw blurRad="107950" dist="12700" dir="5400000" algn="ctr">
            <a:srgbClr val="000000"/>
          </a:outerShdw>
        </a:effectLst>
        <a:sp3d contourW="44450" prstMaterial="matte">
          <a:bevelT w="63500" h="63500" prst="slope"/>
          <a:contourClr>
            <a:srgbClr val="FFFFFF"/>
          </a:contourClr>
        </a:sp3d>
      </dgm:spPr>
      <dgm:t>
        <a:bodyPr/>
        <a:lstStyle/>
        <a:p>
          <a:r>
            <a:rPr lang="ar-JO" dirty="0"/>
            <a:t>المصدر الديني</a:t>
          </a:r>
          <a:endParaRPr lang="en-US" dirty="0"/>
        </a:p>
      </dgm:t>
    </dgm:pt>
    <dgm:pt modelId="{9A239D68-1153-4100-A4C9-2CC724235812}" type="parTrans" cxnId="{C6E30F40-03F9-416C-9945-83900AF71CB2}">
      <dgm:prSet/>
      <dgm:spPr>
        <a:ln>
          <a:noFill/>
        </a:ln>
        <a:effectLst>
          <a:outerShdw blurRad="107950" dist="12700" dir="5400000" algn="ctr">
            <a:srgbClr val="000000"/>
          </a:outerShdw>
        </a:effectLst>
        <a:sp3d contourW="44450" prstMaterial="matte">
          <a:bevelT w="63500" h="63500" prst="slope"/>
          <a:contourClr>
            <a:srgbClr val="FFFFFF"/>
          </a:contourClr>
        </a:sp3d>
      </dgm:spPr>
      <dgm:t>
        <a:bodyPr/>
        <a:lstStyle/>
        <a:p>
          <a:endParaRPr lang="en-US"/>
        </a:p>
      </dgm:t>
    </dgm:pt>
    <dgm:pt modelId="{73E2B599-D582-44EA-97C0-62AB5450CAD3}" type="sibTrans" cxnId="{C6E30F40-03F9-416C-9945-83900AF71CB2}">
      <dgm:prSet/>
      <dgm:spPr/>
      <dgm:t>
        <a:bodyPr/>
        <a:lstStyle/>
        <a:p>
          <a:endParaRPr lang="en-US"/>
        </a:p>
      </dgm:t>
    </dgm:pt>
    <dgm:pt modelId="{5F9C3F7D-6C92-4F2B-8B5D-1A83483F8EAE}">
      <dgm:prSet phldrT="[Text]"/>
      <dgm:spPr>
        <a:ln>
          <a:noFill/>
        </a:ln>
        <a:effectLst>
          <a:outerShdw blurRad="107950" dist="12700" dir="5400000" algn="ctr">
            <a:srgbClr val="000000"/>
          </a:outerShdw>
        </a:effectLst>
        <a:sp3d contourW="44450" prstMaterial="matte">
          <a:bevelT w="63500" h="63500" prst="slope"/>
          <a:contourClr>
            <a:srgbClr val="FFFFFF"/>
          </a:contourClr>
        </a:sp3d>
      </dgm:spPr>
      <dgm:t>
        <a:bodyPr/>
        <a:lstStyle/>
        <a:p>
          <a:r>
            <a:rPr lang="ar-JO" dirty="0"/>
            <a:t>المصدر الاجتماعي</a:t>
          </a:r>
          <a:endParaRPr lang="en-US" dirty="0"/>
        </a:p>
      </dgm:t>
    </dgm:pt>
    <dgm:pt modelId="{A42B152A-9DF1-4DB2-BF55-A7BDECF3A63A}" type="parTrans" cxnId="{B047FACF-ACF5-4D28-A317-D4454E33BB62}">
      <dgm:prSet/>
      <dgm:spPr>
        <a:ln>
          <a:noFill/>
        </a:ln>
        <a:effectLst>
          <a:outerShdw blurRad="107950" dist="12700" dir="5400000" algn="ctr">
            <a:srgbClr val="000000"/>
          </a:outerShdw>
        </a:effectLst>
        <a:sp3d contourW="44450" prstMaterial="matte">
          <a:bevelT w="63500" h="63500" prst="slope"/>
          <a:contourClr>
            <a:srgbClr val="FFFFFF"/>
          </a:contourClr>
        </a:sp3d>
      </dgm:spPr>
      <dgm:t>
        <a:bodyPr/>
        <a:lstStyle/>
        <a:p>
          <a:endParaRPr lang="en-US"/>
        </a:p>
      </dgm:t>
    </dgm:pt>
    <dgm:pt modelId="{B7D1F524-628D-485E-AE13-40E41C025E35}" type="sibTrans" cxnId="{B047FACF-ACF5-4D28-A317-D4454E33BB62}">
      <dgm:prSet/>
      <dgm:spPr/>
      <dgm:t>
        <a:bodyPr/>
        <a:lstStyle/>
        <a:p>
          <a:endParaRPr lang="en-US"/>
        </a:p>
      </dgm:t>
    </dgm:pt>
    <dgm:pt modelId="{6F047FC3-81DE-43DA-9BCF-21B97D070B44}">
      <dgm:prSet phldrT="[Text]"/>
      <dgm:spPr>
        <a:ln>
          <a:noFill/>
        </a:ln>
        <a:effectLst>
          <a:outerShdw blurRad="107950" dist="12700" dir="5400000" algn="ctr">
            <a:srgbClr val="000000"/>
          </a:outerShdw>
        </a:effectLst>
        <a:sp3d contourW="44450" prstMaterial="matte">
          <a:bevelT w="63500" h="63500" prst="slope"/>
          <a:contourClr>
            <a:srgbClr val="FFFFFF"/>
          </a:contourClr>
        </a:sp3d>
      </dgm:spPr>
      <dgm:t>
        <a:bodyPr/>
        <a:lstStyle/>
        <a:p>
          <a:r>
            <a:rPr lang="ar-JO" dirty="0"/>
            <a:t>المصدر السياسي</a:t>
          </a:r>
          <a:endParaRPr lang="en-US" dirty="0"/>
        </a:p>
      </dgm:t>
    </dgm:pt>
    <dgm:pt modelId="{EEDBFD7D-080C-4CC5-BB4D-B8A5F2FD9E8C}" type="parTrans" cxnId="{91337A7D-585B-4AB4-8AF7-FFC00E17426E}">
      <dgm:prSet/>
      <dgm:spPr>
        <a:ln>
          <a:noFill/>
        </a:ln>
        <a:effectLst>
          <a:outerShdw blurRad="107950" dist="12700" dir="5400000" algn="ctr">
            <a:srgbClr val="000000"/>
          </a:outerShdw>
        </a:effectLst>
        <a:sp3d contourW="44450" prstMaterial="matte">
          <a:bevelT w="63500" h="63500" prst="slope"/>
          <a:contourClr>
            <a:srgbClr val="FFFFFF"/>
          </a:contourClr>
        </a:sp3d>
      </dgm:spPr>
      <dgm:t>
        <a:bodyPr/>
        <a:lstStyle/>
        <a:p>
          <a:endParaRPr lang="en-US"/>
        </a:p>
      </dgm:t>
    </dgm:pt>
    <dgm:pt modelId="{9716ECC3-7F49-47A9-9591-C0258B4EDCF6}" type="sibTrans" cxnId="{91337A7D-585B-4AB4-8AF7-FFC00E17426E}">
      <dgm:prSet/>
      <dgm:spPr/>
      <dgm:t>
        <a:bodyPr/>
        <a:lstStyle/>
        <a:p>
          <a:endParaRPr lang="en-US"/>
        </a:p>
      </dgm:t>
    </dgm:pt>
    <dgm:pt modelId="{E90990BF-13B8-438E-A851-C4CB1F94F279}">
      <dgm:prSet phldrT="[Text]"/>
      <dgm:spPr>
        <a:ln>
          <a:noFill/>
        </a:ln>
        <a:effectLst>
          <a:outerShdw blurRad="107950" dist="12700" dir="5400000" algn="ctr">
            <a:srgbClr val="000000"/>
          </a:outerShdw>
        </a:effectLst>
        <a:sp3d contourW="44450" prstMaterial="matte">
          <a:bevelT w="63500" h="63500" prst="slope"/>
          <a:contourClr>
            <a:srgbClr val="FFFFFF"/>
          </a:contourClr>
        </a:sp3d>
      </dgm:spPr>
      <dgm:t>
        <a:bodyPr/>
        <a:lstStyle/>
        <a:p>
          <a:r>
            <a:rPr lang="ar-JO" dirty="0"/>
            <a:t>زملاء العمل والحياة</a:t>
          </a:r>
          <a:endParaRPr lang="en-US" dirty="0"/>
        </a:p>
      </dgm:t>
    </dgm:pt>
    <dgm:pt modelId="{86A18F83-FDBD-4613-904F-AA063BA2F256}" type="parTrans" cxnId="{F6CC5E2B-D26D-4F79-A915-C42A654D6327}">
      <dgm:prSet/>
      <dgm:spPr>
        <a:ln>
          <a:noFill/>
        </a:ln>
        <a:effectLst>
          <a:outerShdw blurRad="107950" dist="12700" dir="5400000" algn="ctr">
            <a:srgbClr val="000000"/>
          </a:outerShdw>
        </a:effectLst>
        <a:sp3d contourW="44450" prstMaterial="matte">
          <a:bevelT w="63500" h="63500" prst="slope"/>
          <a:contourClr>
            <a:srgbClr val="FFFFFF"/>
          </a:contourClr>
        </a:sp3d>
      </dgm:spPr>
      <dgm:t>
        <a:bodyPr/>
        <a:lstStyle/>
        <a:p>
          <a:endParaRPr lang="en-US"/>
        </a:p>
      </dgm:t>
    </dgm:pt>
    <dgm:pt modelId="{EF8A8B82-F1A4-4A7C-8DB2-C746C6766FF8}" type="sibTrans" cxnId="{F6CC5E2B-D26D-4F79-A915-C42A654D6327}">
      <dgm:prSet/>
      <dgm:spPr/>
      <dgm:t>
        <a:bodyPr/>
        <a:lstStyle/>
        <a:p>
          <a:endParaRPr lang="en-US"/>
        </a:p>
      </dgm:t>
    </dgm:pt>
    <dgm:pt modelId="{D8F82AE1-2558-45E5-A96F-AB87110C3D19}">
      <dgm:prSet phldrT="[Text]"/>
      <dgm:spPr>
        <a:ln>
          <a:noFill/>
        </a:ln>
        <a:effectLst>
          <a:outerShdw blurRad="107950" dist="12700" dir="5400000" algn="ctr">
            <a:srgbClr val="000000"/>
          </a:outerShdw>
        </a:effectLst>
        <a:sp3d contourW="44450" prstMaterial="matte">
          <a:bevelT w="63500" h="63500" prst="slope"/>
          <a:contourClr>
            <a:srgbClr val="FFFFFF"/>
          </a:contourClr>
        </a:sp3d>
      </dgm:spPr>
      <dgm:t>
        <a:bodyPr/>
        <a:lstStyle/>
        <a:p>
          <a:r>
            <a:rPr lang="ar-JO" dirty="0"/>
            <a:t>الرؤساء والقادة</a:t>
          </a:r>
          <a:endParaRPr lang="en-US" dirty="0"/>
        </a:p>
      </dgm:t>
    </dgm:pt>
    <dgm:pt modelId="{DA8623EB-89E4-4E9C-8FC3-93F2FBB3C387}" type="parTrans" cxnId="{1EE0063F-459A-4281-991C-107FD08607E2}">
      <dgm:prSet/>
      <dgm:spPr>
        <a:ln>
          <a:noFill/>
        </a:ln>
        <a:effectLst>
          <a:outerShdw blurRad="107950" dist="12700" dir="5400000" algn="ctr">
            <a:srgbClr val="000000"/>
          </a:outerShdw>
        </a:effectLst>
        <a:sp3d contourW="44450" prstMaterial="matte">
          <a:bevelT w="63500" h="63500" prst="slope"/>
          <a:contourClr>
            <a:srgbClr val="FFFFFF"/>
          </a:contourClr>
        </a:sp3d>
      </dgm:spPr>
      <dgm:t>
        <a:bodyPr/>
        <a:lstStyle/>
        <a:p>
          <a:endParaRPr lang="en-US"/>
        </a:p>
      </dgm:t>
    </dgm:pt>
    <dgm:pt modelId="{D71B15A5-34DD-466B-8C78-24209C432DE5}" type="sibTrans" cxnId="{1EE0063F-459A-4281-991C-107FD08607E2}">
      <dgm:prSet/>
      <dgm:spPr/>
      <dgm:t>
        <a:bodyPr/>
        <a:lstStyle/>
        <a:p>
          <a:endParaRPr lang="en-US"/>
        </a:p>
      </dgm:t>
    </dgm:pt>
    <dgm:pt modelId="{49FC7781-3CFE-4913-BF96-5D3D93836B83}" type="pres">
      <dgm:prSet presAssocID="{0BE74AE3-C248-477D-8374-0D82B8049F38}" presName="diagram" presStyleCnt="0">
        <dgm:presLayoutVars>
          <dgm:chPref val="1"/>
          <dgm:dir/>
          <dgm:animOne val="branch"/>
          <dgm:animLvl val="lvl"/>
          <dgm:resizeHandles/>
        </dgm:presLayoutVars>
      </dgm:prSet>
      <dgm:spPr/>
    </dgm:pt>
    <dgm:pt modelId="{47800BDD-A984-4021-A5A3-3948CF07B7CE}" type="pres">
      <dgm:prSet presAssocID="{1E0E13A9-D4B0-4046-B4C3-6BC6148339B5}" presName="root" presStyleCnt="0"/>
      <dgm:spPr>
        <a:ln>
          <a:noFill/>
        </a:ln>
        <a:effectLst>
          <a:outerShdw blurRad="107950" dist="12700" dir="5400000" algn="ctr">
            <a:srgbClr val="000000"/>
          </a:outerShdw>
        </a:effectLst>
        <a:sp3d contourW="44450" prstMaterial="matte">
          <a:bevelT w="63500" h="63500" prst="slope"/>
          <a:contourClr>
            <a:srgbClr val="FFFFFF"/>
          </a:contourClr>
        </a:sp3d>
      </dgm:spPr>
    </dgm:pt>
    <dgm:pt modelId="{0243938D-5388-4C14-B252-B358553681E7}" type="pres">
      <dgm:prSet presAssocID="{1E0E13A9-D4B0-4046-B4C3-6BC6148339B5}" presName="rootComposite" presStyleCnt="0"/>
      <dgm:spPr>
        <a:ln>
          <a:noFill/>
        </a:ln>
        <a:effectLst>
          <a:outerShdw blurRad="107950" dist="12700" dir="5400000" algn="ctr">
            <a:srgbClr val="000000"/>
          </a:outerShdw>
        </a:effectLst>
        <a:sp3d contourW="44450" prstMaterial="matte">
          <a:bevelT w="63500" h="63500" prst="slope"/>
          <a:contourClr>
            <a:srgbClr val="FFFFFF"/>
          </a:contourClr>
        </a:sp3d>
      </dgm:spPr>
    </dgm:pt>
    <dgm:pt modelId="{EAA1A6D3-57CE-4676-87C9-39306E103FDE}" type="pres">
      <dgm:prSet presAssocID="{1E0E13A9-D4B0-4046-B4C3-6BC6148339B5}" presName="rootText" presStyleLbl="node1" presStyleIdx="0" presStyleCnt="2"/>
      <dgm:spPr/>
    </dgm:pt>
    <dgm:pt modelId="{FE445E29-064B-42A0-A673-606B1DD813B0}" type="pres">
      <dgm:prSet presAssocID="{1E0E13A9-D4B0-4046-B4C3-6BC6148339B5}" presName="rootConnector" presStyleLbl="node1" presStyleIdx="0" presStyleCnt="2"/>
      <dgm:spPr/>
    </dgm:pt>
    <dgm:pt modelId="{DA1CABAA-BEB7-4753-9C25-8AEAF9D8A6F9}" type="pres">
      <dgm:prSet presAssocID="{1E0E13A9-D4B0-4046-B4C3-6BC6148339B5}" presName="childShape" presStyleCnt="0"/>
      <dgm:spPr>
        <a:ln>
          <a:noFill/>
        </a:ln>
        <a:effectLst>
          <a:outerShdw blurRad="107950" dist="12700" dir="5400000" algn="ctr">
            <a:srgbClr val="000000"/>
          </a:outerShdw>
        </a:effectLst>
        <a:sp3d contourW="44450" prstMaterial="matte">
          <a:bevelT w="63500" h="63500" prst="slope"/>
          <a:contourClr>
            <a:srgbClr val="FFFFFF"/>
          </a:contourClr>
        </a:sp3d>
      </dgm:spPr>
    </dgm:pt>
    <dgm:pt modelId="{08840A61-B5EA-49FD-AC2B-5B5F7339CFFF}" type="pres">
      <dgm:prSet presAssocID="{0D1FCF27-3A12-46F8-8429-2F1E1A0ADBBA}" presName="Name13" presStyleLbl="parChTrans1D2" presStyleIdx="0" presStyleCnt="8"/>
      <dgm:spPr/>
    </dgm:pt>
    <dgm:pt modelId="{76637E61-1844-4FDC-A1A3-2302419C56F9}" type="pres">
      <dgm:prSet presAssocID="{C461E230-8083-4652-B772-87825142B2E4}" presName="childText" presStyleLbl="bgAcc1" presStyleIdx="0" presStyleCnt="8">
        <dgm:presLayoutVars>
          <dgm:bulletEnabled val="1"/>
        </dgm:presLayoutVars>
      </dgm:prSet>
      <dgm:spPr/>
    </dgm:pt>
    <dgm:pt modelId="{F43FE45D-7DED-4238-8953-33A5DDB27AE3}" type="pres">
      <dgm:prSet presAssocID="{F7D9DAD3-423E-4523-8495-14E2C8B954AE}" presName="Name13" presStyleLbl="parChTrans1D2" presStyleIdx="1" presStyleCnt="8"/>
      <dgm:spPr/>
    </dgm:pt>
    <dgm:pt modelId="{2322B09A-F253-41D1-9324-4EE4B304ED3A}" type="pres">
      <dgm:prSet presAssocID="{58F52EFF-006E-402B-B9B6-A0E70847C703}" presName="childText" presStyleLbl="bgAcc1" presStyleIdx="1" presStyleCnt="8">
        <dgm:presLayoutVars>
          <dgm:bulletEnabled val="1"/>
        </dgm:presLayoutVars>
      </dgm:prSet>
      <dgm:spPr/>
    </dgm:pt>
    <dgm:pt modelId="{9A0E9C3F-1256-4C94-A8C6-A880E0E44FF7}" type="pres">
      <dgm:prSet presAssocID="{86A18F83-FDBD-4613-904F-AA063BA2F256}" presName="Name13" presStyleLbl="parChTrans1D2" presStyleIdx="2" presStyleCnt="8"/>
      <dgm:spPr/>
    </dgm:pt>
    <dgm:pt modelId="{B35366AD-6B25-4F9C-9861-B81E7B297028}" type="pres">
      <dgm:prSet presAssocID="{E90990BF-13B8-438E-A851-C4CB1F94F279}" presName="childText" presStyleLbl="bgAcc1" presStyleIdx="2" presStyleCnt="8">
        <dgm:presLayoutVars>
          <dgm:bulletEnabled val="1"/>
        </dgm:presLayoutVars>
      </dgm:prSet>
      <dgm:spPr/>
    </dgm:pt>
    <dgm:pt modelId="{CAFE993A-BBC1-4367-A2DC-EC21C2503CEF}" type="pres">
      <dgm:prSet presAssocID="{DA8623EB-89E4-4E9C-8FC3-93F2FBB3C387}" presName="Name13" presStyleLbl="parChTrans1D2" presStyleIdx="3" presStyleCnt="8"/>
      <dgm:spPr/>
    </dgm:pt>
    <dgm:pt modelId="{464825D4-7D53-412D-8C18-01948C937F3F}" type="pres">
      <dgm:prSet presAssocID="{D8F82AE1-2558-45E5-A96F-AB87110C3D19}" presName="childText" presStyleLbl="bgAcc1" presStyleIdx="3" presStyleCnt="8">
        <dgm:presLayoutVars>
          <dgm:bulletEnabled val="1"/>
        </dgm:presLayoutVars>
      </dgm:prSet>
      <dgm:spPr/>
    </dgm:pt>
    <dgm:pt modelId="{3A0C3E08-1234-4AD7-A312-0AEE7B226BB0}" type="pres">
      <dgm:prSet presAssocID="{A2ABCF02-5300-4E03-90A3-85EC5307246F}" presName="root" presStyleCnt="0"/>
      <dgm:spPr>
        <a:ln>
          <a:noFill/>
        </a:ln>
        <a:effectLst>
          <a:outerShdw blurRad="107950" dist="12700" dir="5400000" algn="ctr">
            <a:srgbClr val="000000"/>
          </a:outerShdw>
        </a:effectLst>
        <a:sp3d contourW="44450" prstMaterial="matte">
          <a:bevelT w="63500" h="63500" prst="slope"/>
          <a:contourClr>
            <a:srgbClr val="FFFFFF"/>
          </a:contourClr>
        </a:sp3d>
      </dgm:spPr>
    </dgm:pt>
    <dgm:pt modelId="{38D066CA-6DF6-430B-9B5D-6D8EC4A1D694}" type="pres">
      <dgm:prSet presAssocID="{A2ABCF02-5300-4E03-90A3-85EC5307246F}" presName="rootComposite" presStyleCnt="0"/>
      <dgm:spPr>
        <a:ln>
          <a:noFill/>
        </a:ln>
        <a:effectLst>
          <a:outerShdw blurRad="107950" dist="12700" dir="5400000" algn="ctr">
            <a:srgbClr val="000000"/>
          </a:outerShdw>
        </a:effectLst>
        <a:sp3d contourW="44450" prstMaterial="matte">
          <a:bevelT w="63500" h="63500" prst="slope"/>
          <a:contourClr>
            <a:srgbClr val="FFFFFF"/>
          </a:contourClr>
        </a:sp3d>
      </dgm:spPr>
    </dgm:pt>
    <dgm:pt modelId="{3B763FA8-9D57-4E84-B180-87B619F4F10E}" type="pres">
      <dgm:prSet presAssocID="{A2ABCF02-5300-4E03-90A3-85EC5307246F}" presName="rootText" presStyleLbl="node1" presStyleIdx="1" presStyleCnt="2" custLinFactNeighborX="21610" custLinFactNeighborY="-1585"/>
      <dgm:spPr/>
    </dgm:pt>
    <dgm:pt modelId="{FE4A8F4B-C32C-49F0-AD16-738769B771F8}" type="pres">
      <dgm:prSet presAssocID="{A2ABCF02-5300-4E03-90A3-85EC5307246F}" presName="rootConnector" presStyleLbl="node1" presStyleIdx="1" presStyleCnt="2"/>
      <dgm:spPr/>
    </dgm:pt>
    <dgm:pt modelId="{E9125A63-40F0-4AA8-9A4A-12452C6969BE}" type="pres">
      <dgm:prSet presAssocID="{A2ABCF02-5300-4E03-90A3-85EC5307246F}" presName="childShape" presStyleCnt="0"/>
      <dgm:spPr>
        <a:ln>
          <a:noFill/>
        </a:ln>
        <a:effectLst>
          <a:outerShdw blurRad="107950" dist="12700" dir="5400000" algn="ctr">
            <a:srgbClr val="000000"/>
          </a:outerShdw>
        </a:effectLst>
        <a:sp3d contourW="44450" prstMaterial="matte">
          <a:bevelT w="63500" h="63500" prst="slope"/>
          <a:contourClr>
            <a:srgbClr val="FFFFFF"/>
          </a:contourClr>
        </a:sp3d>
      </dgm:spPr>
    </dgm:pt>
    <dgm:pt modelId="{3BC484EF-FE5D-4364-B362-CA0EEC69E7D0}" type="pres">
      <dgm:prSet presAssocID="{65CBAB9F-0EBA-4373-B4D1-C5A39E29B569}" presName="Name13" presStyleLbl="parChTrans1D2" presStyleIdx="4" presStyleCnt="8"/>
      <dgm:spPr/>
    </dgm:pt>
    <dgm:pt modelId="{A7582FD8-C59F-4487-8B45-EF1E62C35BD0}" type="pres">
      <dgm:prSet presAssocID="{66F0643B-E785-46DB-9BCF-3F4C148C7307}" presName="childText" presStyleLbl="bgAcc1" presStyleIdx="4" presStyleCnt="8">
        <dgm:presLayoutVars>
          <dgm:bulletEnabled val="1"/>
        </dgm:presLayoutVars>
      </dgm:prSet>
      <dgm:spPr/>
    </dgm:pt>
    <dgm:pt modelId="{28C0DDE3-2955-449D-809D-86B26380D865}" type="pres">
      <dgm:prSet presAssocID="{9A239D68-1153-4100-A4C9-2CC724235812}" presName="Name13" presStyleLbl="parChTrans1D2" presStyleIdx="5" presStyleCnt="8"/>
      <dgm:spPr/>
    </dgm:pt>
    <dgm:pt modelId="{A961ECDD-1BF9-4991-B381-3F8E4EE3B52F}" type="pres">
      <dgm:prSet presAssocID="{0EAC14F6-A704-4315-9147-F089DFDDEFB5}" presName="childText" presStyleLbl="bgAcc1" presStyleIdx="5" presStyleCnt="8">
        <dgm:presLayoutVars>
          <dgm:bulletEnabled val="1"/>
        </dgm:presLayoutVars>
      </dgm:prSet>
      <dgm:spPr/>
    </dgm:pt>
    <dgm:pt modelId="{6E564FAC-F24C-4FDF-A124-DAF0823AD97D}" type="pres">
      <dgm:prSet presAssocID="{A42B152A-9DF1-4DB2-BF55-A7BDECF3A63A}" presName="Name13" presStyleLbl="parChTrans1D2" presStyleIdx="6" presStyleCnt="8"/>
      <dgm:spPr/>
    </dgm:pt>
    <dgm:pt modelId="{FE5A3775-37E1-40F2-B99A-4CEFAEE1CF36}" type="pres">
      <dgm:prSet presAssocID="{5F9C3F7D-6C92-4F2B-8B5D-1A83483F8EAE}" presName="childText" presStyleLbl="bgAcc1" presStyleIdx="6" presStyleCnt="8">
        <dgm:presLayoutVars>
          <dgm:bulletEnabled val="1"/>
        </dgm:presLayoutVars>
      </dgm:prSet>
      <dgm:spPr/>
    </dgm:pt>
    <dgm:pt modelId="{77368E1E-8054-4C12-92A7-8AB24913C44B}" type="pres">
      <dgm:prSet presAssocID="{EEDBFD7D-080C-4CC5-BB4D-B8A5F2FD9E8C}" presName="Name13" presStyleLbl="parChTrans1D2" presStyleIdx="7" presStyleCnt="8"/>
      <dgm:spPr/>
    </dgm:pt>
    <dgm:pt modelId="{5D95A1D1-97D8-41E7-96D1-00C24C4E16F2}" type="pres">
      <dgm:prSet presAssocID="{6F047FC3-81DE-43DA-9BCF-21B97D070B44}" presName="childText" presStyleLbl="bgAcc1" presStyleIdx="7" presStyleCnt="8">
        <dgm:presLayoutVars>
          <dgm:bulletEnabled val="1"/>
        </dgm:presLayoutVars>
      </dgm:prSet>
      <dgm:spPr/>
    </dgm:pt>
  </dgm:ptLst>
  <dgm:cxnLst>
    <dgm:cxn modelId="{2096DA1C-A579-47E8-957A-02F83C96C9BA}" type="presOf" srcId="{F7D9DAD3-423E-4523-8495-14E2C8B954AE}" destId="{F43FE45D-7DED-4238-8953-33A5DDB27AE3}" srcOrd="0" destOrd="0" presId="urn:microsoft.com/office/officeart/2005/8/layout/hierarchy3"/>
    <dgm:cxn modelId="{F6CC5E2B-D26D-4F79-A915-C42A654D6327}" srcId="{1E0E13A9-D4B0-4046-B4C3-6BC6148339B5}" destId="{E90990BF-13B8-438E-A851-C4CB1F94F279}" srcOrd="2" destOrd="0" parTransId="{86A18F83-FDBD-4613-904F-AA063BA2F256}" sibTransId="{EF8A8B82-F1A4-4A7C-8DB2-C746C6766FF8}"/>
    <dgm:cxn modelId="{F523A22C-17B1-4CA5-8D41-F84E2959CEE9}" type="presOf" srcId="{0BE74AE3-C248-477D-8374-0D82B8049F38}" destId="{49FC7781-3CFE-4913-BF96-5D3D93836B83}" srcOrd="0" destOrd="0" presId="urn:microsoft.com/office/officeart/2005/8/layout/hierarchy3"/>
    <dgm:cxn modelId="{5B617333-EC98-4F16-91D4-55060656F32A}" type="presOf" srcId="{0D1FCF27-3A12-46F8-8429-2F1E1A0ADBBA}" destId="{08840A61-B5EA-49FD-AC2B-5B5F7339CFFF}" srcOrd="0" destOrd="0" presId="urn:microsoft.com/office/officeart/2005/8/layout/hierarchy3"/>
    <dgm:cxn modelId="{72170F34-3D5B-4F51-B30D-407CDDBDE8BA}" type="presOf" srcId="{1E0E13A9-D4B0-4046-B4C3-6BC6148339B5}" destId="{FE445E29-064B-42A0-A673-606B1DD813B0}" srcOrd="1" destOrd="0" presId="urn:microsoft.com/office/officeart/2005/8/layout/hierarchy3"/>
    <dgm:cxn modelId="{7ECAC937-9A86-42B9-A38A-21E9C2BC8378}" type="presOf" srcId="{0EAC14F6-A704-4315-9147-F089DFDDEFB5}" destId="{A961ECDD-1BF9-4991-B381-3F8E4EE3B52F}" srcOrd="0" destOrd="0" presId="urn:microsoft.com/office/officeart/2005/8/layout/hierarchy3"/>
    <dgm:cxn modelId="{FC911038-7824-43F9-9C6E-D0C941A1068A}" type="presOf" srcId="{D8F82AE1-2558-45E5-A96F-AB87110C3D19}" destId="{464825D4-7D53-412D-8C18-01948C937F3F}" srcOrd="0" destOrd="0" presId="urn:microsoft.com/office/officeart/2005/8/layout/hierarchy3"/>
    <dgm:cxn modelId="{1EE0063F-459A-4281-991C-107FD08607E2}" srcId="{1E0E13A9-D4B0-4046-B4C3-6BC6148339B5}" destId="{D8F82AE1-2558-45E5-A96F-AB87110C3D19}" srcOrd="3" destOrd="0" parTransId="{DA8623EB-89E4-4E9C-8FC3-93F2FBB3C387}" sibTransId="{D71B15A5-34DD-466B-8C78-24209C432DE5}"/>
    <dgm:cxn modelId="{C6E30F40-03F9-416C-9945-83900AF71CB2}" srcId="{A2ABCF02-5300-4E03-90A3-85EC5307246F}" destId="{0EAC14F6-A704-4315-9147-F089DFDDEFB5}" srcOrd="1" destOrd="0" parTransId="{9A239D68-1153-4100-A4C9-2CC724235812}" sibTransId="{73E2B599-D582-44EA-97C0-62AB5450CAD3}"/>
    <dgm:cxn modelId="{A907E861-1B3C-4C4F-9A23-18799950B647}" type="presOf" srcId="{6F047FC3-81DE-43DA-9BCF-21B97D070B44}" destId="{5D95A1D1-97D8-41E7-96D1-00C24C4E16F2}" srcOrd="0" destOrd="0" presId="urn:microsoft.com/office/officeart/2005/8/layout/hierarchy3"/>
    <dgm:cxn modelId="{39153A49-BCF1-4479-80A7-59800F04A189}" type="presOf" srcId="{A2ABCF02-5300-4E03-90A3-85EC5307246F}" destId="{FE4A8F4B-C32C-49F0-AD16-738769B771F8}" srcOrd="1" destOrd="0" presId="urn:microsoft.com/office/officeart/2005/8/layout/hierarchy3"/>
    <dgm:cxn modelId="{B54A4152-5ED7-4CE3-8CD0-099E52412237}" type="presOf" srcId="{C461E230-8083-4652-B772-87825142B2E4}" destId="{76637E61-1844-4FDC-A1A3-2302419C56F9}" srcOrd="0" destOrd="0" presId="urn:microsoft.com/office/officeart/2005/8/layout/hierarchy3"/>
    <dgm:cxn modelId="{91337A7D-585B-4AB4-8AF7-FFC00E17426E}" srcId="{A2ABCF02-5300-4E03-90A3-85EC5307246F}" destId="{6F047FC3-81DE-43DA-9BCF-21B97D070B44}" srcOrd="3" destOrd="0" parTransId="{EEDBFD7D-080C-4CC5-BB4D-B8A5F2FD9E8C}" sibTransId="{9716ECC3-7F49-47A9-9591-C0258B4EDCF6}"/>
    <dgm:cxn modelId="{ED512198-0699-4FB9-933E-2E3C05A85DD5}" type="presOf" srcId="{9A239D68-1153-4100-A4C9-2CC724235812}" destId="{28C0DDE3-2955-449D-809D-86B26380D865}" srcOrd="0" destOrd="0" presId="urn:microsoft.com/office/officeart/2005/8/layout/hierarchy3"/>
    <dgm:cxn modelId="{B3350A9C-F720-4425-823B-3CA67B13525F}" type="presOf" srcId="{A2ABCF02-5300-4E03-90A3-85EC5307246F}" destId="{3B763FA8-9D57-4E84-B180-87B619F4F10E}" srcOrd="0" destOrd="0" presId="urn:microsoft.com/office/officeart/2005/8/layout/hierarchy3"/>
    <dgm:cxn modelId="{0215019D-B411-439B-BA07-8AB288A8154F}" srcId="{1E0E13A9-D4B0-4046-B4C3-6BC6148339B5}" destId="{58F52EFF-006E-402B-B9B6-A0E70847C703}" srcOrd="1" destOrd="0" parTransId="{F7D9DAD3-423E-4523-8495-14E2C8B954AE}" sibTransId="{B1F017A1-546F-4E6E-9B38-DBF839A861F1}"/>
    <dgm:cxn modelId="{1536D1A4-B83F-494D-A9AC-93F703C0C388}" type="presOf" srcId="{65CBAB9F-0EBA-4373-B4D1-C5A39E29B569}" destId="{3BC484EF-FE5D-4364-B362-CA0EEC69E7D0}" srcOrd="0" destOrd="0" presId="urn:microsoft.com/office/officeart/2005/8/layout/hierarchy3"/>
    <dgm:cxn modelId="{549F0FA9-C672-41A0-94FE-151CC1673660}" type="presOf" srcId="{E90990BF-13B8-438E-A851-C4CB1F94F279}" destId="{B35366AD-6B25-4F9C-9861-B81E7B297028}" srcOrd="0" destOrd="0" presId="urn:microsoft.com/office/officeart/2005/8/layout/hierarchy3"/>
    <dgm:cxn modelId="{BE3D4DB1-D7F8-4AAB-A7FC-621A6D13007F}" srcId="{1E0E13A9-D4B0-4046-B4C3-6BC6148339B5}" destId="{C461E230-8083-4652-B772-87825142B2E4}" srcOrd="0" destOrd="0" parTransId="{0D1FCF27-3A12-46F8-8429-2F1E1A0ADBBA}" sibTransId="{EEE51C0E-4228-448F-89ED-43F17B7C5099}"/>
    <dgm:cxn modelId="{072C1BBA-4679-446B-85ED-47546BA86947}" type="presOf" srcId="{66F0643B-E785-46DB-9BCF-3F4C148C7307}" destId="{A7582FD8-C59F-4487-8B45-EF1E62C35BD0}" srcOrd="0" destOrd="0" presId="urn:microsoft.com/office/officeart/2005/8/layout/hierarchy3"/>
    <dgm:cxn modelId="{CD60A6BE-95E5-4553-AB40-AC864384C4FE}" srcId="{0BE74AE3-C248-477D-8374-0D82B8049F38}" destId="{A2ABCF02-5300-4E03-90A3-85EC5307246F}" srcOrd="1" destOrd="0" parTransId="{78C38230-E7C3-47F4-A281-99EDB0454F6D}" sibTransId="{CF8D356C-0A56-4064-9D16-3104D83AA440}"/>
    <dgm:cxn modelId="{D57913BF-4599-417B-A827-C7E9DDE6DC8A}" type="presOf" srcId="{1E0E13A9-D4B0-4046-B4C3-6BC6148339B5}" destId="{EAA1A6D3-57CE-4676-87C9-39306E103FDE}" srcOrd="0" destOrd="0" presId="urn:microsoft.com/office/officeart/2005/8/layout/hierarchy3"/>
    <dgm:cxn modelId="{7D2A39C8-FAA7-475D-90D2-C384C8D01C41}" type="presOf" srcId="{86A18F83-FDBD-4613-904F-AA063BA2F256}" destId="{9A0E9C3F-1256-4C94-A8C6-A880E0E44FF7}" srcOrd="0" destOrd="0" presId="urn:microsoft.com/office/officeart/2005/8/layout/hierarchy3"/>
    <dgm:cxn modelId="{B047FACF-ACF5-4D28-A317-D4454E33BB62}" srcId="{A2ABCF02-5300-4E03-90A3-85EC5307246F}" destId="{5F9C3F7D-6C92-4F2B-8B5D-1A83483F8EAE}" srcOrd="2" destOrd="0" parTransId="{A42B152A-9DF1-4DB2-BF55-A7BDECF3A63A}" sibTransId="{B7D1F524-628D-485E-AE13-40E41C025E35}"/>
    <dgm:cxn modelId="{C69BFFD7-C440-40E1-891E-D764FC77A741}" srcId="{0BE74AE3-C248-477D-8374-0D82B8049F38}" destId="{1E0E13A9-D4B0-4046-B4C3-6BC6148339B5}" srcOrd="0" destOrd="0" parTransId="{801C0EBB-06AB-442D-8D69-66192FBD4A0F}" sibTransId="{214CFA95-1ED1-4B9A-A050-1ECA72E098F8}"/>
    <dgm:cxn modelId="{BA6571F2-127A-4EB4-9F08-7EB71EBB7D74}" type="presOf" srcId="{A42B152A-9DF1-4DB2-BF55-A7BDECF3A63A}" destId="{6E564FAC-F24C-4FDF-A124-DAF0823AD97D}" srcOrd="0" destOrd="0" presId="urn:microsoft.com/office/officeart/2005/8/layout/hierarchy3"/>
    <dgm:cxn modelId="{D8F2BAF3-0CA3-4D30-AF90-851735DD5C4E}" type="presOf" srcId="{5F9C3F7D-6C92-4F2B-8B5D-1A83483F8EAE}" destId="{FE5A3775-37E1-40F2-B99A-4CEFAEE1CF36}" srcOrd="0" destOrd="0" presId="urn:microsoft.com/office/officeart/2005/8/layout/hierarchy3"/>
    <dgm:cxn modelId="{372214F4-575A-4A5D-899D-30673B38D98D}" type="presOf" srcId="{DA8623EB-89E4-4E9C-8FC3-93F2FBB3C387}" destId="{CAFE993A-BBC1-4367-A2DC-EC21C2503CEF}" srcOrd="0" destOrd="0" presId="urn:microsoft.com/office/officeart/2005/8/layout/hierarchy3"/>
    <dgm:cxn modelId="{22E73BF9-3851-4C63-8EDC-D84B555487B2}" type="presOf" srcId="{58F52EFF-006E-402B-B9B6-A0E70847C703}" destId="{2322B09A-F253-41D1-9324-4EE4B304ED3A}" srcOrd="0" destOrd="0" presId="urn:microsoft.com/office/officeart/2005/8/layout/hierarchy3"/>
    <dgm:cxn modelId="{4EC0A6FC-49AE-4C6D-AFD5-0404C1CBEDC6}" type="presOf" srcId="{EEDBFD7D-080C-4CC5-BB4D-B8A5F2FD9E8C}" destId="{77368E1E-8054-4C12-92A7-8AB24913C44B}" srcOrd="0" destOrd="0" presId="urn:microsoft.com/office/officeart/2005/8/layout/hierarchy3"/>
    <dgm:cxn modelId="{111004FD-06E0-4B86-BEE8-DE7535333202}" srcId="{A2ABCF02-5300-4E03-90A3-85EC5307246F}" destId="{66F0643B-E785-46DB-9BCF-3F4C148C7307}" srcOrd="0" destOrd="0" parTransId="{65CBAB9F-0EBA-4373-B4D1-C5A39E29B569}" sibTransId="{6CBB4D4B-36FF-4F4B-B5A1-404413FC2C67}"/>
    <dgm:cxn modelId="{465E6940-0989-4C13-B4B3-CEB237188E6D}" type="presParOf" srcId="{49FC7781-3CFE-4913-BF96-5D3D93836B83}" destId="{47800BDD-A984-4021-A5A3-3948CF07B7CE}" srcOrd="0" destOrd="0" presId="urn:microsoft.com/office/officeart/2005/8/layout/hierarchy3"/>
    <dgm:cxn modelId="{88DEDA02-1792-45D4-ABE9-98C8A125B5A0}" type="presParOf" srcId="{47800BDD-A984-4021-A5A3-3948CF07B7CE}" destId="{0243938D-5388-4C14-B252-B358553681E7}" srcOrd="0" destOrd="0" presId="urn:microsoft.com/office/officeart/2005/8/layout/hierarchy3"/>
    <dgm:cxn modelId="{737B2052-9A1C-44AC-AD04-36989A0C64FC}" type="presParOf" srcId="{0243938D-5388-4C14-B252-B358553681E7}" destId="{EAA1A6D3-57CE-4676-87C9-39306E103FDE}" srcOrd="0" destOrd="0" presId="urn:microsoft.com/office/officeart/2005/8/layout/hierarchy3"/>
    <dgm:cxn modelId="{1C3C98C8-33C8-4613-9EE3-4607181BAB5E}" type="presParOf" srcId="{0243938D-5388-4C14-B252-B358553681E7}" destId="{FE445E29-064B-42A0-A673-606B1DD813B0}" srcOrd="1" destOrd="0" presId="urn:microsoft.com/office/officeart/2005/8/layout/hierarchy3"/>
    <dgm:cxn modelId="{3958E6D8-477C-4C08-99CE-A86B789253AC}" type="presParOf" srcId="{47800BDD-A984-4021-A5A3-3948CF07B7CE}" destId="{DA1CABAA-BEB7-4753-9C25-8AEAF9D8A6F9}" srcOrd="1" destOrd="0" presId="urn:microsoft.com/office/officeart/2005/8/layout/hierarchy3"/>
    <dgm:cxn modelId="{7D192A2E-538E-4CF1-896D-465CEEFE093E}" type="presParOf" srcId="{DA1CABAA-BEB7-4753-9C25-8AEAF9D8A6F9}" destId="{08840A61-B5EA-49FD-AC2B-5B5F7339CFFF}" srcOrd="0" destOrd="0" presId="urn:microsoft.com/office/officeart/2005/8/layout/hierarchy3"/>
    <dgm:cxn modelId="{AFEA0CED-9423-4770-826B-9008974D72E9}" type="presParOf" srcId="{DA1CABAA-BEB7-4753-9C25-8AEAF9D8A6F9}" destId="{76637E61-1844-4FDC-A1A3-2302419C56F9}" srcOrd="1" destOrd="0" presId="urn:microsoft.com/office/officeart/2005/8/layout/hierarchy3"/>
    <dgm:cxn modelId="{4EF32AE6-C35E-44EE-924F-7D67275DB8F5}" type="presParOf" srcId="{DA1CABAA-BEB7-4753-9C25-8AEAF9D8A6F9}" destId="{F43FE45D-7DED-4238-8953-33A5DDB27AE3}" srcOrd="2" destOrd="0" presId="urn:microsoft.com/office/officeart/2005/8/layout/hierarchy3"/>
    <dgm:cxn modelId="{9BAD3D9F-05F2-4A42-9FBD-8915075A428E}" type="presParOf" srcId="{DA1CABAA-BEB7-4753-9C25-8AEAF9D8A6F9}" destId="{2322B09A-F253-41D1-9324-4EE4B304ED3A}" srcOrd="3" destOrd="0" presId="urn:microsoft.com/office/officeart/2005/8/layout/hierarchy3"/>
    <dgm:cxn modelId="{3CCE70DA-123D-4DA9-82DB-36A3E25E9963}" type="presParOf" srcId="{DA1CABAA-BEB7-4753-9C25-8AEAF9D8A6F9}" destId="{9A0E9C3F-1256-4C94-A8C6-A880E0E44FF7}" srcOrd="4" destOrd="0" presId="urn:microsoft.com/office/officeart/2005/8/layout/hierarchy3"/>
    <dgm:cxn modelId="{DCD046FE-0641-4836-9A1F-567634FCDDED}" type="presParOf" srcId="{DA1CABAA-BEB7-4753-9C25-8AEAF9D8A6F9}" destId="{B35366AD-6B25-4F9C-9861-B81E7B297028}" srcOrd="5" destOrd="0" presId="urn:microsoft.com/office/officeart/2005/8/layout/hierarchy3"/>
    <dgm:cxn modelId="{5DEAEF05-1BFB-4AB0-8BFA-2315F754F265}" type="presParOf" srcId="{DA1CABAA-BEB7-4753-9C25-8AEAF9D8A6F9}" destId="{CAFE993A-BBC1-4367-A2DC-EC21C2503CEF}" srcOrd="6" destOrd="0" presId="urn:microsoft.com/office/officeart/2005/8/layout/hierarchy3"/>
    <dgm:cxn modelId="{B62E0E04-581E-413F-879F-085A58D4FE62}" type="presParOf" srcId="{DA1CABAA-BEB7-4753-9C25-8AEAF9D8A6F9}" destId="{464825D4-7D53-412D-8C18-01948C937F3F}" srcOrd="7" destOrd="0" presId="urn:microsoft.com/office/officeart/2005/8/layout/hierarchy3"/>
    <dgm:cxn modelId="{3D7580D4-18B4-4870-BFC8-9C5D22D2CC20}" type="presParOf" srcId="{49FC7781-3CFE-4913-BF96-5D3D93836B83}" destId="{3A0C3E08-1234-4AD7-A312-0AEE7B226BB0}" srcOrd="1" destOrd="0" presId="urn:microsoft.com/office/officeart/2005/8/layout/hierarchy3"/>
    <dgm:cxn modelId="{299F0773-8674-454A-BBE1-D657FD0BDEA5}" type="presParOf" srcId="{3A0C3E08-1234-4AD7-A312-0AEE7B226BB0}" destId="{38D066CA-6DF6-430B-9B5D-6D8EC4A1D694}" srcOrd="0" destOrd="0" presId="urn:microsoft.com/office/officeart/2005/8/layout/hierarchy3"/>
    <dgm:cxn modelId="{21695476-E58D-49D8-BB0D-9B0740AC3BC6}" type="presParOf" srcId="{38D066CA-6DF6-430B-9B5D-6D8EC4A1D694}" destId="{3B763FA8-9D57-4E84-B180-87B619F4F10E}" srcOrd="0" destOrd="0" presId="urn:microsoft.com/office/officeart/2005/8/layout/hierarchy3"/>
    <dgm:cxn modelId="{0DB6D235-C590-4559-9A93-2F507F0ED85C}" type="presParOf" srcId="{38D066CA-6DF6-430B-9B5D-6D8EC4A1D694}" destId="{FE4A8F4B-C32C-49F0-AD16-738769B771F8}" srcOrd="1" destOrd="0" presId="urn:microsoft.com/office/officeart/2005/8/layout/hierarchy3"/>
    <dgm:cxn modelId="{68DFCC41-EACF-42FD-9F31-62E63EB8B288}" type="presParOf" srcId="{3A0C3E08-1234-4AD7-A312-0AEE7B226BB0}" destId="{E9125A63-40F0-4AA8-9A4A-12452C6969BE}" srcOrd="1" destOrd="0" presId="urn:microsoft.com/office/officeart/2005/8/layout/hierarchy3"/>
    <dgm:cxn modelId="{27D00969-188D-4396-9969-EB1CAF4B429C}" type="presParOf" srcId="{E9125A63-40F0-4AA8-9A4A-12452C6969BE}" destId="{3BC484EF-FE5D-4364-B362-CA0EEC69E7D0}" srcOrd="0" destOrd="0" presId="urn:microsoft.com/office/officeart/2005/8/layout/hierarchy3"/>
    <dgm:cxn modelId="{718211A4-EA06-4E54-95B1-1AC385E32245}" type="presParOf" srcId="{E9125A63-40F0-4AA8-9A4A-12452C6969BE}" destId="{A7582FD8-C59F-4487-8B45-EF1E62C35BD0}" srcOrd="1" destOrd="0" presId="urn:microsoft.com/office/officeart/2005/8/layout/hierarchy3"/>
    <dgm:cxn modelId="{9334F40F-F854-49EF-A2B1-7470D358DB27}" type="presParOf" srcId="{E9125A63-40F0-4AA8-9A4A-12452C6969BE}" destId="{28C0DDE3-2955-449D-809D-86B26380D865}" srcOrd="2" destOrd="0" presId="urn:microsoft.com/office/officeart/2005/8/layout/hierarchy3"/>
    <dgm:cxn modelId="{7ED53829-52D1-4775-A122-9E9A6DB41496}" type="presParOf" srcId="{E9125A63-40F0-4AA8-9A4A-12452C6969BE}" destId="{A961ECDD-1BF9-4991-B381-3F8E4EE3B52F}" srcOrd="3" destOrd="0" presId="urn:microsoft.com/office/officeart/2005/8/layout/hierarchy3"/>
    <dgm:cxn modelId="{D19EB51F-643B-45A5-8C95-DD325D5514B0}" type="presParOf" srcId="{E9125A63-40F0-4AA8-9A4A-12452C6969BE}" destId="{6E564FAC-F24C-4FDF-A124-DAF0823AD97D}" srcOrd="4" destOrd="0" presId="urn:microsoft.com/office/officeart/2005/8/layout/hierarchy3"/>
    <dgm:cxn modelId="{AD40050A-14E3-44EC-8CA8-74E6F267155D}" type="presParOf" srcId="{E9125A63-40F0-4AA8-9A4A-12452C6969BE}" destId="{FE5A3775-37E1-40F2-B99A-4CEFAEE1CF36}" srcOrd="5" destOrd="0" presId="urn:microsoft.com/office/officeart/2005/8/layout/hierarchy3"/>
    <dgm:cxn modelId="{6350DB77-C634-40BD-8C2C-58D1A4F87C0F}" type="presParOf" srcId="{E9125A63-40F0-4AA8-9A4A-12452C6969BE}" destId="{77368E1E-8054-4C12-92A7-8AB24913C44B}" srcOrd="6" destOrd="0" presId="urn:microsoft.com/office/officeart/2005/8/layout/hierarchy3"/>
    <dgm:cxn modelId="{E7525348-0137-4F36-B419-F77357541B51}" type="presParOf" srcId="{E9125A63-40F0-4AA8-9A4A-12452C6969BE}" destId="{5D95A1D1-97D8-41E7-96D1-00C24C4E16F2}" srcOrd="7"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2630739-D311-49F6-BBB0-B296E99E9982}" type="doc">
      <dgm:prSet loTypeId="urn:microsoft.com/office/officeart/2005/8/layout/pyramid2" loCatId="pyramid" qsTypeId="urn:microsoft.com/office/officeart/2005/8/quickstyle/simple1" qsCatId="simple" csTypeId="urn:microsoft.com/office/officeart/2005/8/colors/accent1_2" csCatId="accent1" phldr="1"/>
      <dgm:spPr/>
    </dgm:pt>
    <dgm:pt modelId="{2969DD5D-98AF-42E3-B638-552B44CB7AD2}">
      <dgm:prSet phldrT="[Text]"/>
      <dgm:spPr/>
      <dgm:t>
        <a:bodyPr/>
        <a:lstStyle/>
        <a:p>
          <a:r>
            <a:rPr lang="ar-SA" dirty="0"/>
            <a:t>العدالة التوزيعية</a:t>
          </a:r>
        </a:p>
      </dgm:t>
    </dgm:pt>
    <dgm:pt modelId="{C9BE4DC6-A010-45E7-907F-6CC00FF5BF6A}" type="parTrans" cxnId="{473AB09C-CC04-4A35-A59E-8B3316AF132A}">
      <dgm:prSet/>
      <dgm:spPr/>
      <dgm:t>
        <a:bodyPr/>
        <a:lstStyle/>
        <a:p>
          <a:endParaRPr lang="en-US"/>
        </a:p>
      </dgm:t>
    </dgm:pt>
    <dgm:pt modelId="{F1A317D4-338A-4333-8544-16565DCCC4FF}" type="sibTrans" cxnId="{473AB09C-CC04-4A35-A59E-8B3316AF132A}">
      <dgm:prSet/>
      <dgm:spPr/>
      <dgm:t>
        <a:bodyPr/>
        <a:lstStyle/>
        <a:p>
          <a:endParaRPr lang="en-US"/>
        </a:p>
      </dgm:t>
    </dgm:pt>
    <dgm:pt modelId="{B59C2723-A0D7-451A-BF47-6F9F2F305825}">
      <dgm:prSet phldrT="[Text]"/>
      <dgm:spPr/>
      <dgm:t>
        <a:bodyPr/>
        <a:lstStyle/>
        <a:p>
          <a:r>
            <a:rPr lang="ar-SA" dirty="0"/>
            <a:t>العدالة الإجرائية</a:t>
          </a:r>
          <a:endParaRPr lang="en-US" dirty="0"/>
        </a:p>
      </dgm:t>
    </dgm:pt>
    <dgm:pt modelId="{09D9B8B1-CBA0-41FB-9DEC-622DBEBC8614}" type="parTrans" cxnId="{4B39931F-1CF3-4224-80D0-CDC32DC6BB49}">
      <dgm:prSet/>
      <dgm:spPr/>
      <dgm:t>
        <a:bodyPr/>
        <a:lstStyle/>
        <a:p>
          <a:endParaRPr lang="en-US"/>
        </a:p>
      </dgm:t>
    </dgm:pt>
    <dgm:pt modelId="{26A7970E-388D-4838-8C89-B84FB8C7C3E3}" type="sibTrans" cxnId="{4B39931F-1CF3-4224-80D0-CDC32DC6BB49}">
      <dgm:prSet/>
      <dgm:spPr/>
      <dgm:t>
        <a:bodyPr/>
        <a:lstStyle/>
        <a:p>
          <a:endParaRPr lang="en-US"/>
        </a:p>
      </dgm:t>
    </dgm:pt>
    <dgm:pt modelId="{D26035AA-3F6F-4AFF-9BD9-BB9A390B0087}">
      <dgm:prSet phldrT="[Text]"/>
      <dgm:spPr/>
      <dgm:t>
        <a:bodyPr/>
        <a:lstStyle/>
        <a:p>
          <a:r>
            <a:rPr lang="ar-SA" dirty="0"/>
            <a:t>العدالة التفاعلية</a:t>
          </a:r>
          <a:endParaRPr lang="en-US" dirty="0"/>
        </a:p>
      </dgm:t>
    </dgm:pt>
    <dgm:pt modelId="{30EF0FDB-081F-4F2E-AA35-37E92997C22B}" type="parTrans" cxnId="{D7FBB8DB-DD74-43CB-AF77-45D799C10D53}">
      <dgm:prSet/>
      <dgm:spPr/>
      <dgm:t>
        <a:bodyPr/>
        <a:lstStyle/>
        <a:p>
          <a:endParaRPr lang="en-US"/>
        </a:p>
      </dgm:t>
    </dgm:pt>
    <dgm:pt modelId="{3F2EF468-50F2-4DEF-B9A4-46FB838FBDEE}" type="sibTrans" cxnId="{D7FBB8DB-DD74-43CB-AF77-45D799C10D53}">
      <dgm:prSet/>
      <dgm:spPr/>
      <dgm:t>
        <a:bodyPr/>
        <a:lstStyle/>
        <a:p>
          <a:endParaRPr lang="en-US"/>
        </a:p>
      </dgm:t>
    </dgm:pt>
    <dgm:pt modelId="{0D8B7CB1-3632-4E90-A2A5-07F0BBF0FDBE}">
      <dgm:prSet phldrT="[Text]"/>
      <dgm:spPr/>
      <dgm:t>
        <a:bodyPr/>
        <a:lstStyle/>
        <a:p>
          <a:r>
            <a:rPr lang="ar-SA" dirty="0"/>
            <a:t>العدالة التقيمية</a:t>
          </a:r>
          <a:endParaRPr lang="en-US" dirty="0"/>
        </a:p>
      </dgm:t>
    </dgm:pt>
    <dgm:pt modelId="{CC572FAB-E736-421B-863F-C04788541197}" type="parTrans" cxnId="{4A5302D6-A310-4387-AF42-62C0A2E24FC8}">
      <dgm:prSet/>
      <dgm:spPr/>
      <dgm:t>
        <a:bodyPr/>
        <a:lstStyle/>
        <a:p>
          <a:endParaRPr lang="en-US"/>
        </a:p>
      </dgm:t>
    </dgm:pt>
    <dgm:pt modelId="{945ED032-18DD-4813-AE79-150914FF09BA}" type="sibTrans" cxnId="{4A5302D6-A310-4387-AF42-62C0A2E24FC8}">
      <dgm:prSet/>
      <dgm:spPr/>
      <dgm:t>
        <a:bodyPr/>
        <a:lstStyle/>
        <a:p>
          <a:endParaRPr lang="en-US"/>
        </a:p>
      </dgm:t>
    </dgm:pt>
    <dgm:pt modelId="{3CBFC5BF-C975-4D6D-94BD-5C2CBA188F76}" type="pres">
      <dgm:prSet presAssocID="{F2630739-D311-49F6-BBB0-B296E99E9982}" presName="compositeShape" presStyleCnt="0">
        <dgm:presLayoutVars>
          <dgm:dir/>
          <dgm:resizeHandles/>
        </dgm:presLayoutVars>
      </dgm:prSet>
      <dgm:spPr/>
    </dgm:pt>
    <dgm:pt modelId="{D140B829-BC9A-49CA-88AA-07F943794650}" type="pres">
      <dgm:prSet presAssocID="{F2630739-D311-49F6-BBB0-B296E99E9982}" presName="pyramid" presStyleLbl="node1" presStyleIdx="0" presStyleCnt="1"/>
      <dgm:spPr/>
    </dgm:pt>
    <dgm:pt modelId="{363B92C1-1DAD-4799-A577-30515D16C2BC}" type="pres">
      <dgm:prSet presAssocID="{F2630739-D311-49F6-BBB0-B296E99E9982}" presName="theList" presStyleCnt="0"/>
      <dgm:spPr/>
    </dgm:pt>
    <dgm:pt modelId="{E6E71C40-F7A5-48F5-AE5E-D9609B889B5A}" type="pres">
      <dgm:prSet presAssocID="{2969DD5D-98AF-42E3-B638-552B44CB7AD2}" presName="aNode" presStyleLbl="fgAcc1" presStyleIdx="0" presStyleCnt="4">
        <dgm:presLayoutVars>
          <dgm:bulletEnabled val="1"/>
        </dgm:presLayoutVars>
      </dgm:prSet>
      <dgm:spPr/>
    </dgm:pt>
    <dgm:pt modelId="{0E9D4951-03B6-4F67-8AFA-13565A57C816}" type="pres">
      <dgm:prSet presAssocID="{2969DD5D-98AF-42E3-B638-552B44CB7AD2}" presName="aSpace" presStyleCnt="0"/>
      <dgm:spPr/>
    </dgm:pt>
    <dgm:pt modelId="{433983CA-2746-4451-ABED-A331AAC95654}" type="pres">
      <dgm:prSet presAssocID="{B59C2723-A0D7-451A-BF47-6F9F2F305825}" presName="aNode" presStyleLbl="fgAcc1" presStyleIdx="1" presStyleCnt="4">
        <dgm:presLayoutVars>
          <dgm:bulletEnabled val="1"/>
        </dgm:presLayoutVars>
      </dgm:prSet>
      <dgm:spPr/>
    </dgm:pt>
    <dgm:pt modelId="{BF382D7C-50BB-45F8-972A-56B161425AE0}" type="pres">
      <dgm:prSet presAssocID="{B59C2723-A0D7-451A-BF47-6F9F2F305825}" presName="aSpace" presStyleCnt="0"/>
      <dgm:spPr/>
    </dgm:pt>
    <dgm:pt modelId="{EE660104-9D5A-49A1-BCCD-5BDAB8A2531D}" type="pres">
      <dgm:prSet presAssocID="{D26035AA-3F6F-4AFF-9BD9-BB9A390B0087}" presName="aNode" presStyleLbl="fgAcc1" presStyleIdx="2" presStyleCnt="4">
        <dgm:presLayoutVars>
          <dgm:bulletEnabled val="1"/>
        </dgm:presLayoutVars>
      </dgm:prSet>
      <dgm:spPr/>
    </dgm:pt>
    <dgm:pt modelId="{303D1ED9-E34D-40D1-A199-13D03A8A62E9}" type="pres">
      <dgm:prSet presAssocID="{D26035AA-3F6F-4AFF-9BD9-BB9A390B0087}" presName="aSpace" presStyleCnt="0"/>
      <dgm:spPr/>
    </dgm:pt>
    <dgm:pt modelId="{737C7B02-18F9-4460-BF70-0002EE113E90}" type="pres">
      <dgm:prSet presAssocID="{0D8B7CB1-3632-4E90-A2A5-07F0BBF0FDBE}" presName="aNode" presStyleLbl="fgAcc1" presStyleIdx="3" presStyleCnt="4">
        <dgm:presLayoutVars>
          <dgm:bulletEnabled val="1"/>
        </dgm:presLayoutVars>
      </dgm:prSet>
      <dgm:spPr/>
    </dgm:pt>
    <dgm:pt modelId="{CEB5CBF9-B8A3-4E53-A712-382418313414}" type="pres">
      <dgm:prSet presAssocID="{0D8B7CB1-3632-4E90-A2A5-07F0BBF0FDBE}" presName="aSpace" presStyleCnt="0"/>
      <dgm:spPr/>
    </dgm:pt>
  </dgm:ptLst>
  <dgm:cxnLst>
    <dgm:cxn modelId="{BF92BC08-6AD4-453D-9C6D-1428EBC84811}" type="presOf" srcId="{2969DD5D-98AF-42E3-B638-552B44CB7AD2}" destId="{E6E71C40-F7A5-48F5-AE5E-D9609B889B5A}" srcOrd="0" destOrd="0" presId="urn:microsoft.com/office/officeart/2005/8/layout/pyramid2"/>
    <dgm:cxn modelId="{4B39931F-1CF3-4224-80D0-CDC32DC6BB49}" srcId="{F2630739-D311-49F6-BBB0-B296E99E9982}" destId="{B59C2723-A0D7-451A-BF47-6F9F2F305825}" srcOrd="1" destOrd="0" parTransId="{09D9B8B1-CBA0-41FB-9DEC-622DBEBC8614}" sibTransId="{26A7970E-388D-4838-8C89-B84FB8C7C3E3}"/>
    <dgm:cxn modelId="{A0938D60-9BB6-412C-B2A5-6AB90296FB73}" type="presOf" srcId="{0D8B7CB1-3632-4E90-A2A5-07F0BBF0FDBE}" destId="{737C7B02-18F9-4460-BF70-0002EE113E90}" srcOrd="0" destOrd="0" presId="urn:microsoft.com/office/officeart/2005/8/layout/pyramid2"/>
    <dgm:cxn modelId="{A0908B86-F2A2-4A69-8E16-639E4D506183}" type="presOf" srcId="{B59C2723-A0D7-451A-BF47-6F9F2F305825}" destId="{433983CA-2746-4451-ABED-A331AAC95654}" srcOrd="0" destOrd="0" presId="urn:microsoft.com/office/officeart/2005/8/layout/pyramid2"/>
    <dgm:cxn modelId="{473AB09C-CC04-4A35-A59E-8B3316AF132A}" srcId="{F2630739-D311-49F6-BBB0-B296E99E9982}" destId="{2969DD5D-98AF-42E3-B638-552B44CB7AD2}" srcOrd="0" destOrd="0" parTransId="{C9BE4DC6-A010-45E7-907F-6CC00FF5BF6A}" sibTransId="{F1A317D4-338A-4333-8544-16565DCCC4FF}"/>
    <dgm:cxn modelId="{134F77BD-B784-4533-AB3E-C19ACD141BDC}" type="presOf" srcId="{F2630739-D311-49F6-BBB0-B296E99E9982}" destId="{3CBFC5BF-C975-4D6D-94BD-5C2CBA188F76}" srcOrd="0" destOrd="0" presId="urn:microsoft.com/office/officeart/2005/8/layout/pyramid2"/>
    <dgm:cxn modelId="{4A5302D6-A310-4387-AF42-62C0A2E24FC8}" srcId="{F2630739-D311-49F6-BBB0-B296E99E9982}" destId="{0D8B7CB1-3632-4E90-A2A5-07F0BBF0FDBE}" srcOrd="3" destOrd="0" parTransId="{CC572FAB-E736-421B-863F-C04788541197}" sibTransId="{945ED032-18DD-4813-AE79-150914FF09BA}"/>
    <dgm:cxn modelId="{A227B1DB-4BEE-4C8B-9A74-31EEB6648315}" type="presOf" srcId="{D26035AA-3F6F-4AFF-9BD9-BB9A390B0087}" destId="{EE660104-9D5A-49A1-BCCD-5BDAB8A2531D}" srcOrd="0" destOrd="0" presId="urn:microsoft.com/office/officeart/2005/8/layout/pyramid2"/>
    <dgm:cxn modelId="{D7FBB8DB-DD74-43CB-AF77-45D799C10D53}" srcId="{F2630739-D311-49F6-BBB0-B296E99E9982}" destId="{D26035AA-3F6F-4AFF-9BD9-BB9A390B0087}" srcOrd="2" destOrd="0" parTransId="{30EF0FDB-081F-4F2E-AA35-37E92997C22B}" sibTransId="{3F2EF468-50F2-4DEF-B9A4-46FB838FBDEE}"/>
    <dgm:cxn modelId="{D2DB1EA1-3455-4886-B554-641EDEC9ABCA}" type="presParOf" srcId="{3CBFC5BF-C975-4D6D-94BD-5C2CBA188F76}" destId="{D140B829-BC9A-49CA-88AA-07F943794650}" srcOrd="0" destOrd="0" presId="urn:microsoft.com/office/officeart/2005/8/layout/pyramid2"/>
    <dgm:cxn modelId="{7E05D772-4415-49F8-82D8-3B5B2261463F}" type="presParOf" srcId="{3CBFC5BF-C975-4D6D-94BD-5C2CBA188F76}" destId="{363B92C1-1DAD-4799-A577-30515D16C2BC}" srcOrd="1" destOrd="0" presId="urn:microsoft.com/office/officeart/2005/8/layout/pyramid2"/>
    <dgm:cxn modelId="{F43B99BE-4E81-4EE2-86A1-AA1BDD12D002}" type="presParOf" srcId="{363B92C1-1DAD-4799-A577-30515D16C2BC}" destId="{E6E71C40-F7A5-48F5-AE5E-D9609B889B5A}" srcOrd="0" destOrd="0" presId="urn:microsoft.com/office/officeart/2005/8/layout/pyramid2"/>
    <dgm:cxn modelId="{0AF0905B-D84E-4B2F-B4F0-CA0598363F7E}" type="presParOf" srcId="{363B92C1-1DAD-4799-A577-30515D16C2BC}" destId="{0E9D4951-03B6-4F67-8AFA-13565A57C816}" srcOrd="1" destOrd="0" presId="urn:microsoft.com/office/officeart/2005/8/layout/pyramid2"/>
    <dgm:cxn modelId="{55DA78F9-4D5D-4657-844C-72BD1AA433E5}" type="presParOf" srcId="{363B92C1-1DAD-4799-A577-30515D16C2BC}" destId="{433983CA-2746-4451-ABED-A331AAC95654}" srcOrd="2" destOrd="0" presId="urn:microsoft.com/office/officeart/2005/8/layout/pyramid2"/>
    <dgm:cxn modelId="{F42094A7-F544-44BD-B283-05F1072277EF}" type="presParOf" srcId="{363B92C1-1DAD-4799-A577-30515D16C2BC}" destId="{BF382D7C-50BB-45F8-972A-56B161425AE0}" srcOrd="3" destOrd="0" presId="urn:microsoft.com/office/officeart/2005/8/layout/pyramid2"/>
    <dgm:cxn modelId="{A6343641-5EFB-4C72-8BD8-28E952BF7D8E}" type="presParOf" srcId="{363B92C1-1DAD-4799-A577-30515D16C2BC}" destId="{EE660104-9D5A-49A1-BCCD-5BDAB8A2531D}" srcOrd="4" destOrd="0" presId="urn:microsoft.com/office/officeart/2005/8/layout/pyramid2"/>
    <dgm:cxn modelId="{E6156667-3FE9-4DE2-A21D-9A2BFA6B919F}" type="presParOf" srcId="{363B92C1-1DAD-4799-A577-30515D16C2BC}" destId="{303D1ED9-E34D-40D1-A199-13D03A8A62E9}" srcOrd="5" destOrd="0" presId="urn:microsoft.com/office/officeart/2005/8/layout/pyramid2"/>
    <dgm:cxn modelId="{1D7359D2-A3F9-49D9-BF30-BB42D003A413}" type="presParOf" srcId="{363B92C1-1DAD-4799-A577-30515D16C2BC}" destId="{737C7B02-18F9-4460-BF70-0002EE113E90}" srcOrd="6" destOrd="0" presId="urn:microsoft.com/office/officeart/2005/8/layout/pyramid2"/>
    <dgm:cxn modelId="{D10E5836-08D6-481A-A74D-FE6951E90B43}" type="presParOf" srcId="{363B92C1-1DAD-4799-A577-30515D16C2BC}" destId="{CEB5CBF9-B8A3-4E53-A712-382418313414}" srcOrd="7"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E532930-4698-4A93-9A58-1CB43D39D5DC}" type="doc">
      <dgm:prSet loTypeId="urn:microsoft.com/office/officeart/2005/8/layout/bProcess3" loCatId="process" qsTypeId="urn:microsoft.com/office/officeart/2005/8/quickstyle/simple1" qsCatId="simple" csTypeId="urn:microsoft.com/office/officeart/2005/8/colors/accent1_2" csCatId="accent1" phldr="1"/>
      <dgm:spPr/>
      <dgm:t>
        <a:bodyPr/>
        <a:lstStyle/>
        <a:p>
          <a:endParaRPr lang="en-US"/>
        </a:p>
      </dgm:t>
    </dgm:pt>
    <dgm:pt modelId="{09C7C556-70CA-45AB-807E-5D7147288BAB}">
      <dgm:prSet phldrT="[Text]"/>
      <dgm:spPr/>
      <dgm:t>
        <a:bodyPr/>
        <a:lstStyle/>
        <a:p>
          <a:r>
            <a:rPr lang="ar-SA" dirty="0"/>
            <a:t>الفساد الإداري</a:t>
          </a:r>
          <a:endParaRPr lang="en-US" dirty="0"/>
        </a:p>
      </dgm:t>
    </dgm:pt>
    <dgm:pt modelId="{2BADAADA-9376-420D-8BEA-E1E4D2878021}" type="parTrans" cxnId="{7F326B27-8C03-47A4-9260-FD0C80ED05C7}">
      <dgm:prSet/>
      <dgm:spPr/>
      <dgm:t>
        <a:bodyPr/>
        <a:lstStyle/>
        <a:p>
          <a:endParaRPr lang="en-US"/>
        </a:p>
      </dgm:t>
    </dgm:pt>
    <dgm:pt modelId="{B51991FE-E214-43AD-B35C-A3DC2095EFF1}" type="sibTrans" cxnId="{7F326B27-8C03-47A4-9260-FD0C80ED05C7}">
      <dgm:prSet/>
      <dgm:spPr/>
      <dgm:t>
        <a:bodyPr/>
        <a:lstStyle/>
        <a:p>
          <a:endParaRPr lang="en-US"/>
        </a:p>
      </dgm:t>
    </dgm:pt>
    <dgm:pt modelId="{E056655D-0C18-48A4-A84E-4B2D04DB888B}">
      <dgm:prSet phldrT="[Text]"/>
      <dgm:spPr/>
      <dgm:t>
        <a:bodyPr/>
        <a:lstStyle/>
        <a:p>
          <a:r>
            <a:rPr lang="ar-SA" dirty="0"/>
            <a:t>الفساد المالي</a:t>
          </a:r>
          <a:endParaRPr lang="en-US" dirty="0"/>
        </a:p>
      </dgm:t>
    </dgm:pt>
    <dgm:pt modelId="{651D7721-8177-4C03-90C9-2AF9CACF12EA}" type="parTrans" cxnId="{B2B83B99-B4AB-4A33-BCF7-11792C4402B2}">
      <dgm:prSet/>
      <dgm:spPr/>
      <dgm:t>
        <a:bodyPr/>
        <a:lstStyle/>
        <a:p>
          <a:endParaRPr lang="en-US"/>
        </a:p>
      </dgm:t>
    </dgm:pt>
    <dgm:pt modelId="{F977E4E3-3419-4D0E-BA22-EF5309562CFA}" type="sibTrans" cxnId="{B2B83B99-B4AB-4A33-BCF7-11792C4402B2}">
      <dgm:prSet/>
      <dgm:spPr/>
      <dgm:t>
        <a:bodyPr/>
        <a:lstStyle/>
        <a:p>
          <a:endParaRPr lang="en-US"/>
        </a:p>
      </dgm:t>
    </dgm:pt>
    <dgm:pt modelId="{423DCAC6-1248-4AB9-8FE9-9358C1DD8659}">
      <dgm:prSet phldrT="[Text]"/>
      <dgm:spPr/>
      <dgm:t>
        <a:bodyPr/>
        <a:lstStyle/>
        <a:p>
          <a:r>
            <a:rPr lang="ar-SA" dirty="0"/>
            <a:t>إساءة استخدام موارد المنظمة</a:t>
          </a:r>
          <a:endParaRPr lang="en-US" dirty="0"/>
        </a:p>
      </dgm:t>
    </dgm:pt>
    <dgm:pt modelId="{BDE5BDFF-1087-4CBF-ABAC-C4ED8510D1B1}" type="parTrans" cxnId="{BB9A852F-CE61-432F-8389-678A5E4EFA09}">
      <dgm:prSet/>
      <dgm:spPr/>
      <dgm:t>
        <a:bodyPr/>
        <a:lstStyle/>
        <a:p>
          <a:endParaRPr lang="en-US"/>
        </a:p>
      </dgm:t>
    </dgm:pt>
    <dgm:pt modelId="{42ABE60D-2F22-4EF4-8BE4-3C60DC8C988B}" type="sibTrans" cxnId="{BB9A852F-CE61-432F-8389-678A5E4EFA09}">
      <dgm:prSet/>
      <dgm:spPr/>
      <dgm:t>
        <a:bodyPr/>
        <a:lstStyle/>
        <a:p>
          <a:endParaRPr lang="en-US"/>
        </a:p>
      </dgm:t>
    </dgm:pt>
    <dgm:pt modelId="{2CF3C16A-CEFB-4619-A45A-2C9E38FBF915}">
      <dgm:prSet phldrT="[Text]"/>
      <dgm:spPr/>
      <dgm:t>
        <a:bodyPr/>
        <a:lstStyle/>
        <a:p>
          <a:r>
            <a:rPr lang="ar-SA" dirty="0"/>
            <a:t>التمييز</a:t>
          </a:r>
          <a:endParaRPr lang="en-US" dirty="0"/>
        </a:p>
      </dgm:t>
    </dgm:pt>
    <dgm:pt modelId="{479996DC-E3FB-4C54-97EE-5A90DBE40E46}" type="parTrans" cxnId="{24217C46-428C-4D13-AE31-376DCF7B29F4}">
      <dgm:prSet/>
      <dgm:spPr/>
      <dgm:t>
        <a:bodyPr/>
        <a:lstStyle/>
        <a:p>
          <a:endParaRPr lang="en-US"/>
        </a:p>
      </dgm:t>
    </dgm:pt>
    <dgm:pt modelId="{9F61D96D-9010-4A66-B2CE-5BA4B66EA2D6}" type="sibTrans" cxnId="{24217C46-428C-4D13-AE31-376DCF7B29F4}">
      <dgm:prSet/>
      <dgm:spPr/>
      <dgm:t>
        <a:bodyPr/>
        <a:lstStyle/>
        <a:p>
          <a:endParaRPr lang="en-US"/>
        </a:p>
      </dgm:t>
    </dgm:pt>
    <dgm:pt modelId="{43C6F928-8AAD-4309-9FB5-EF1F8AEE1AC4}">
      <dgm:prSet phldrT="[Text]"/>
      <dgm:spPr/>
      <dgm:t>
        <a:bodyPr/>
        <a:lstStyle/>
        <a:p>
          <a:r>
            <a:rPr lang="ar-SA" dirty="0"/>
            <a:t>تضارب المصالح</a:t>
          </a:r>
          <a:endParaRPr lang="en-US" dirty="0"/>
        </a:p>
      </dgm:t>
    </dgm:pt>
    <dgm:pt modelId="{76F33B57-0669-41BE-BAF2-8D5E7B4241A9}" type="parTrans" cxnId="{25086F22-8B26-49A3-969A-D95BE3C688B5}">
      <dgm:prSet/>
      <dgm:spPr/>
      <dgm:t>
        <a:bodyPr/>
        <a:lstStyle/>
        <a:p>
          <a:endParaRPr lang="en-US"/>
        </a:p>
      </dgm:t>
    </dgm:pt>
    <dgm:pt modelId="{96E54AA0-B616-4E5D-B839-08C5F984C225}" type="sibTrans" cxnId="{25086F22-8B26-49A3-969A-D95BE3C688B5}">
      <dgm:prSet/>
      <dgm:spPr/>
      <dgm:t>
        <a:bodyPr/>
        <a:lstStyle/>
        <a:p>
          <a:endParaRPr lang="en-US"/>
        </a:p>
      </dgm:t>
    </dgm:pt>
    <dgm:pt modelId="{9F61DD1B-1274-4B8E-B5F4-69E455409E0F}">
      <dgm:prSet phldrT="[Text]"/>
      <dgm:spPr/>
      <dgm:t>
        <a:bodyPr/>
        <a:lstStyle/>
        <a:p>
          <a:r>
            <a:rPr lang="ar-SA" dirty="0"/>
            <a:t>الإخلال بثقة الزبون</a:t>
          </a:r>
          <a:endParaRPr lang="en-US" dirty="0"/>
        </a:p>
      </dgm:t>
    </dgm:pt>
    <dgm:pt modelId="{D4354A67-16E7-4C1C-93CF-9366A051796F}" type="parTrans" cxnId="{BAC1E461-8C0C-4BDC-9FD3-A6EF296771CE}">
      <dgm:prSet/>
      <dgm:spPr/>
      <dgm:t>
        <a:bodyPr/>
        <a:lstStyle/>
        <a:p>
          <a:endParaRPr lang="en-US"/>
        </a:p>
      </dgm:t>
    </dgm:pt>
    <dgm:pt modelId="{95DA6E2D-111A-47A9-9866-E00D31DFF3CE}" type="sibTrans" cxnId="{BAC1E461-8C0C-4BDC-9FD3-A6EF296771CE}">
      <dgm:prSet/>
      <dgm:spPr/>
      <dgm:t>
        <a:bodyPr/>
        <a:lstStyle/>
        <a:p>
          <a:endParaRPr lang="en-US"/>
        </a:p>
      </dgm:t>
    </dgm:pt>
    <dgm:pt modelId="{4623760F-30CD-4F84-B154-0DDCFBD8924C}">
      <dgm:prSet phldrT="[Text]"/>
      <dgm:spPr/>
      <dgm:t>
        <a:bodyPr/>
        <a:lstStyle/>
        <a:p>
          <a:r>
            <a:rPr lang="ar-SA" dirty="0"/>
            <a:t>التجاوزات</a:t>
          </a:r>
          <a:endParaRPr lang="en-US" dirty="0"/>
        </a:p>
      </dgm:t>
    </dgm:pt>
    <dgm:pt modelId="{0AC67B69-5F9E-4CAD-962C-07A7BAD4348E}" type="parTrans" cxnId="{EF689A57-D461-47FA-A48B-C48E6914CDEC}">
      <dgm:prSet/>
      <dgm:spPr/>
      <dgm:t>
        <a:bodyPr/>
        <a:lstStyle/>
        <a:p>
          <a:endParaRPr lang="en-US"/>
        </a:p>
      </dgm:t>
    </dgm:pt>
    <dgm:pt modelId="{A488ABC1-A93F-42F7-A249-1A70F26FBB15}" type="sibTrans" cxnId="{EF689A57-D461-47FA-A48B-C48E6914CDEC}">
      <dgm:prSet/>
      <dgm:spPr/>
      <dgm:t>
        <a:bodyPr/>
        <a:lstStyle/>
        <a:p>
          <a:endParaRPr lang="en-US"/>
        </a:p>
      </dgm:t>
    </dgm:pt>
    <dgm:pt modelId="{BBDC54B6-4868-4CB6-BB53-7FE086783F2E}">
      <dgm:prSet phldrT="[Text]"/>
      <dgm:spPr/>
      <dgm:t>
        <a:bodyPr/>
        <a:lstStyle/>
        <a:p>
          <a:r>
            <a:rPr lang="ar-SA" dirty="0"/>
            <a:t>العنف </a:t>
          </a:r>
          <a:endParaRPr lang="en-US" dirty="0"/>
        </a:p>
      </dgm:t>
    </dgm:pt>
    <dgm:pt modelId="{FDA4A704-DA42-4D68-81CF-9A3D95D5C532}" type="parTrans" cxnId="{4DC9608A-EAEB-47CA-BAEA-B926553F489B}">
      <dgm:prSet/>
      <dgm:spPr/>
      <dgm:t>
        <a:bodyPr/>
        <a:lstStyle/>
        <a:p>
          <a:endParaRPr lang="en-US"/>
        </a:p>
      </dgm:t>
    </dgm:pt>
    <dgm:pt modelId="{36EAB3A0-4041-44CE-9A94-3256392E5DE2}" type="sibTrans" cxnId="{4DC9608A-EAEB-47CA-BAEA-B926553F489B}">
      <dgm:prSet/>
      <dgm:spPr/>
      <dgm:t>
        <a:bodyPr/>
        <a:lstStyle/>
        <a:p>
          <a:endParaRPr lang="en-US"/>
        </a:p>
      </dgm:t>
    </dgm:pt>
    <dgm:pt modelId="{6514F6AC-AE2C-4248-A37C-ED783A977087}">
      <dgm:prSet phldrT="[Text]"/>
      <dgm:spPr/>
      <dgm:t>
        <a:bodyPr/>
        <a:lstStyle/>
        <a:p>
          <a:r>
            <a:rPr lang="ar-SA" dirty="0"/>
            <a:t>استغلال العاملين</a:t>
          </a:r>
          <a:endParaRPr lang="en-US" dirty="0"/>
        </a:p>
      </dgm:t>
    </dgm:pt>
    <dgm:pt modelId="{6CD37532-0E65-46EF-9951-68661E1D1B4F}" type="parTrans" cxnId="{B77BC102-7EB5-463C-9CDD-DAE6C4E9E814}">
      <dgm:prSet/>
      <dgm:spPr/>
      <dgm:t>
        <a:bodyPr/>
        <a:lstStyle/>
        <a:p>
          <a:endParaRPr lang="en-US"/>
        </a:p>
      </dgm:t>
    </dgm:pt>
    <dgm:pt modelId="{DAB8ACB1-EE8A-4E03-B60F-2D0D3750C602}" type="sibTrans" cxnId="{B77BC102-7EB5-463C-9CDD-DAE6C4E9E814}">
      <dgm:prSet/>
      <dgm:spPr/>
      <dgm:t>
        <a:bodyPr/>
        <a:lstStyle/>
        <a:p>
          <a:endParaRPr lang="en-US"/>
        </a:p>
      </dgm:t>
    </dgm:pt>
    <dgm:pt modelId="{137F48BA-C47A-475F-BA6B-1787E3C9D4F7}">
      <dgm:prSet phldrT="[Text]"/>
      <dgm:spPr/>
      <dgm:t>
        <a:bodyPr/>
        <a:lstStyle/>
        <a:p>
          <a:r>
            <a:rPr lang="ar-SA" dirty="0"/>
            <a:t>تشويه الاتصالات</a:t>
          </a:r>
          <a:endParaRPr lang="en-US" dirty="0"/>
        </a:p>
      </dgm:t>
    </dgm:pt>
    <dgm:pt modelId="{0FD7AA41-6609-4413-8168-72127F41B71F}" type="parTrans" cxnId="{F5F70A09-55B2-4436-8605-A6BE29ADE1C9}">
      <dgm:prSet/>
      <dgm:spPr/>
      <dgm:t>
        <a:bodyPr/>
        <a:lstStyle/>
        <a:p>
          <a:endParaRPr lang="en-US"/>
        </a:p>
      </dgm:t>
    </dgm:pt>
    <dgm:pt modelId="{1A2D113E-E5DB-49C4-913A-91B685F7603A}" type="sibTrans" cxnId="{F5F70A09-55B2-4436-8605-A6BE29ADE1C9}">
      <dgm:prSet/>
      <dgm:spPr/>
      <dgm:t>
        <a:bodyPr/>
        <a:lstStyle/>
        <a:p>
          <a:endParaRPr lang="en-US"/>
        </a:p>
      </dgm:t>
    </dgm:pt>
    <dgm:pt modelId="{0277DF68-E21F-48FA-B7AA-E2C1A0D3DD82}">
      <dgm:prSet phldrT="[Text]"/>
      <dgm:spPr/>
      <dgm:t>
        <a:bodyPr/>
        <a:lstStyle/>
        <a:p>
          <a:r>
            <a:rPr lang="ar-SA" dirty="0"/>
            <a:t>التراخي وعدم الإخلاص في العمل</a:t>
          </a:r>
          <a:endParaRPr lang="en-US" dirty="0"/>
        </a:p>
      </dgm:t>
    </dgm:pt>
    <dgm:pt modelId="{0148322C-C2BC-4B5A-A407-ED073577017E}" type="parTrans" cxnId="{1649C3AE-48D4-4BEA-8540-D2C584DD669D}">
      <dgm:prSet/>
      <dgm:spPr/>
      <dgm:t>
        <a:bodyPr/>
        <a:lstStyle/>
        <a:p>
          <a:endParaRPr lang="en-US"/>
        </a:p>
      </dgm:t>
    </dgm:pt>
    <dgm:pt modelId="{CC651FAE-0CD2-4860-B10F-1CD6FCBB3A75}" type="sibTrans" cxnId="{1649C3AE-48D4-4BEA-8540-D2C584DD669D}">
      <dgm:prSet/>
      <dgm:spPr/>
      <dgm:t>
        <a:bodyPr/>
        <a:lstStyle/>
        <a:p>
          <a:endParaRPr lang="en-US"/>
        </a:p>
      </dgm:t>
    </dgm:pt>
    <dgm:pt modelId="{945D67EF-904C-42DE-B5D8-C3F190A455C7}">
      <dgm:prSet phldrT="[Text]"/>
      <dgm:spPr/>
      <dgm:t>
        <a:bodyPr/>
        <a:lstStyle/>
        <a:p>
          <a:r>
            <a:rPr lang="ar-SA" dirty="0"/>
            <a:t>السكوت عن الفساد والسلوكات غير الأخلاقية</a:t>
          </a:r>
          <a:endParaRPr lang="en-US" dirty="0"/>
        </a:p>
      </dgm:t>
    </dgm:pt>
    <dgm:pt modelId="{E4029983-85D3-41B1-9C1D-C9B03D71049E}" type="parTrans" cxnId="{A79601D5-400B-4497-87E4-9927C9D6088C}">
      <dgm:prSet/>
      <dgm:spPr/>
      <dgm:t>
        <a:bodyPr/>
        <a:lstStyle/>
        <a:p>
          <a:endParaRPr lang="en-US"/>
        </a:p>
      </dgm:t>
    </dgm:pt>
    <dgm:pt modelId="{F7FCD157-9601-44B3-97FA-094F61C8E684}" type="sibTrans" cxnId="{A79601D5-400B-4497-87E4-9927C9D6088C}">
      <dgm:prSet/>
      <dgm:spPr/>
      <dgm:t>
        <a:bodyPr/>
        <a:lstStyle/>
        <a:p>
          <a:endParaRPr lang="en-US"/>
        </a:p>
      </dgm:t>
    </dgm:pt>
    <dgm:pt modelId="{2D52AF17-3209-4468-8DB2-E806088CE4EF}" type="pres">
      <dgm:prSet presAssocID="{0E532930-4698-4A93-9A58-1CB43D39D5DC}" presName="Name0" presStyleCnt="0">
        <dgm:presLayoutVars>
          <dgm:dir/>
          <dgm:resizeHandles val="exact"/>
        </dgm:presLayoutVars>
      </dgm:prSet>
      <dgm:spPr/>
    </dgm:pt>
    <dgm:pt modelId="{E17924FA-CED2-49B4-B309-6F0FAAE264B7}" type="pres">
      <dgm:prSet presAssocID="{09C7C556-70CA-45AB-807E-5D7147288BAB}" presName="node" presStyleLbl="node1" presStyleIdx="0" presStyleCnt="12">
        <dgm:presLayoutVars>
          <dgm:bulletEnabled val="1"/>
        </dgm:presLayoutVars>
      </dgm:prSet>
      <dgm:spPr/>
    </dgm:pt>
    <dgm:pt modelId="{BBC97222-9E49-4AC2-9A77-7C393D1341AA}" type="pres">
      <dgm:prSet presAssocID="{B51991FE-E214-43AD-B35C-A3DC2095EFF1}" presName="sibTrans" presStyleLbl="sibTrans1D1" presStyleIdx="0" presStyleCnt="11"/>
      <dgm:spPr/>
    </dgm:pt>
    <dgm:pt modelId="{A739064D-EBB6-491D-99D0-E2A68F001603}" type="pres">
      <dgm:prSet presAssocID="{B51991FE-E214-43AD-B35C-A3DC2095EFF1}" presName="connectorText" presStyleLbl="sibTrans1D1" presStyleIdx="0" presStyleCnt="11"/>
      <dgm:spPr/>
    </dgm:pt>
    <dgm:pt modelId="{79E3D0B5-F9CA-476D-B481-4CA359BAC31D}" type="pres">
      <dgm:prSet presAssocID="{E056655D-0C18-48A4-A84E-4B2D04DB888B}" presName="node" presStyleLbl="node1" presStyleIdx="1" presStyleCnt="12">
        <dgm:presLayoutVars>
          <dgm:bulletEnabled val="1"/>
        </dgm:presLayoutVars>
      </dgm:prSet>
      <dgm:spPr/>
    </dgm:pt>
    <dgm:pt modelId="{C5A1BF8D-39C9-41A5-8066-BFFD0C3F2557}" type="pres">
      <dgm:prSet presAssocID="{F977E4E3-3419-4D0E-BA22-EF5309562CFA}" presName="sibTrans" presStyleLbl="sibTrans1D1" presStyleIdx="1" presStyleCnt="11"/>
      <dgm:spPr/>
    </dgm:pt>
    <dgm:pt modelId="{E52F8B17-6EC1-4264-B20D-BB0D0D254198}" type="pres">
      <dgm:prSet presAssocID="{F977E4E3-3419-4D0E-BA22-EF5309562CFA}" presName="connectorText" presStyleLbl="sibTrans1D1" presStyleIdx="1" presStyleCnt="11"/>
      <dgm:spPr/>
    </dgm:pt>
    <dgm:pt modelId="{BB1ABD7F-C42D-4697-AB49-0B9EEBA8C9A1}" type="pres">
      <dgm:prSet presAssocID="{423DCAC6-1248-4AB9-8FE9-9358C1DD8659}" presName="node" presStyleLbl="node1" presStyleIdx="2" presStyleCnt="12">
        <dgm:presLayoutVars>
          <dgm:bulletEnabled val="1"/>
        </dgm:presLayoutVars>
      </dgm:prSet>
      <dgm:spPr/>
    </dgm:pt>
    <dgm:pt modelId="{F6C82733-8350-4A04-88E3-50C19E8669D1}" type="pres">
      <dgm:prSet presAssocID="{42ABE60D-2F22-4EF4-8BE4-3C60DC8C988B}" presName="sibTrans" presStyleLbl="sibTrans1D1" presStyleIdx="2" presStyleCnt="11"/>
      <dgm:spPr/>
    </dgm:pt>
    <dgm:pt modelId="{3620F0F2-531D-46F4-8C85-A6E99A5065F1}" type="pres">
      <dgm:prSet presAssocID="{42ABE60D-2F22-4EF4-8BE4-3C60DC8C988B}" presName="connectorText" presStyleLbl="sibTrans1D1" presStyleIdx="2" presStyleCnt="11"/>
      <dgm:spPr/>
    </dgm:pt>
    <dgm:pt modelId="{0D189504-68CA-4C87-A9FA-BC63935D3BA2}" type="pres">
      <dgm:prSet presAssocID="{2CF3C16A-CEFB-4619-A45A-2C9E38FBF915}" presName="node" presStyleLbl="node1" presStyleIdx="3" presStyleCnt="12">
        <dgm:presLayoutVars>
          <dgm:bulletEnabled val="1"/>
        </dgm:presLayoutVars>
      </dgm:prSet>
      <dgm:spPr/>
    </dgm:pt>
    <dgm:pt modelId="{85516285-F299-459D-8F56-04AF8435867B}" type="pres">
      <dgm:prSet presAssocID="{9F61D96D-9010-4A66-B2CE-5BA4B66EA2D6}" presName="sibTrans" presStyleLbl="sibTrans1D1" presStyleIdx="3" presStyleCnt="11"/>
      <dgm:spPr/>
    </dgm:pt>
    <dgm:pt modelId="{A91EC386-FD7F-4E0C-98FB-435147F8DBA5}" type="pres">
      <dgm:prSet presAssocID="{9F61D96D-9010-4A66-B2CE-5BA4B66EA2D6}" presName="connectorText" presStyleLbl="sibTrans1D1" presStyleIdx="3" presStyleCnt="11"/>
      <dgm:spPr/>
    </dgm:pt>
    <dgm:pt modelId="{CBA145DF-1CAF-473D-963F-F2C457682EF9}" type="pres">
      <dgm:prSet presAssocID="{43C6F928-8AAD-4309-9FB5-EF1F8AEE1AC4}" presName="node" presStyleLbl="node1" presStyleIdx="4" presStyleCnt="12">
        <dgm:presLayoutVars>
          <dgm:bulletEnabled val="1"/>
        </dgm:presLayoutVars>
      </dgm:prSet>
      <dgm:spPr/>
    </dgm:pt>
    <dgm:pt modelId="{D8CD0E45-167A-4BB4-B5A8-984DD63BDDF8}" type="pres">
      <dgm:prSet presAssocID="{96E54AA0-B616-4E5D-B839-08C5F984C225}" presName="sibTrans" presStyleLbl="sibTrans1D1" presStyleIdx="4" presStyleCnt="11"/>
      <dgm:spPr/>
    </dgm:pt>
    <dgm:pt modelId="{CB1CAFC0-1ABB-4A81-B44F-E97EBFF93EBE}" type="pres">
      <dgm:prSet presAssocID="{96E54AA0-B616-4E5D-B839-08C5F984C225}" presName="connectorText" presStyleLbl="sibTrans1D1" presStyleIdx="4" presStyleCnt="11"/>
      <dgm:spPr/>
    </dgm:pt>
    <dgm:pt modelId="{4D6A5C71-63C4-4F05-8248-D90F0014571C}" type="pres">
      <dgm:prSet presAssocID="{9F61DD1B-1274-4B8E-B5F4-69E455409E0F}" presName="node" presStyleLbl="node1" presStyleIdx="5" presStyleCnt="12">
        <dgm:presLayoutVars>
          <dgm:bulletEnabled val="1"/>
        </dgm:presLayoutVars>
      </dgm:prSet>
      <dgm:spPr/>
    </dgm:pt>
    <dgm:pt modelId="{17B06E5F-D0BB-48C4-81C0-7B0DA1219CE9}" type="pres">
      <dgm:prSet presAssocID="{95DA6E2D-111A-47A9-9866-E00D31DFF3CE}" presName="sibTrans" presStyleLbl="sibTrans1D1" presStyleIdx="5" presStyleCnt="11"/>
      <dgm:spPr/>
    </dgm:pt>
    <dgm:pt modelId="{8B168E11-F3B3-4484-9972-02ACDA6A9FB3}" type="pres">
      <dgm:prSet presAssocID="{95DA6E2D-111A-47A9-9866-E00D31DFF3CE}" presName="connectorText" presStyleLbl="sibTrans1D1" presStyleIdx="5" presStyleCnt="11"/>
      <dgm:spPr/>
    </dgm:pt>
    <dgm:pt modelId="{FFA9D728-857C-4E7D-B357-EB884E9DEC26}" type="pres">
      <dgm:prSet presAssocID="{4623760F-30CD-4F84-B154-0DDCFBD8924C}" presName="node" presStyleLbl="node1" presStyleIdx="6" presStyleCnt="12">
        <dgm:presLayoutVars>
          <dgm:bulletEnabled val="1"/>
        </dgm:presLayoutVars>
      </dgm:prSet>
      <dgm:spPr/>
    </dgm:pt>
    <dgm:pt modelId="{4E65D5ED-F41B-4734-B037-2A5AD73C53D1}" type="pres">
      <dgm:prSet presAssocID="{A488ABC1-A93F-42F7-A249-1A70F26FBB15}" presName="sibTrans" presStyleLbl="sibTrans1D1" presStyleIdx="6" presStyleCnt="11"/>
      <dgm:spPr/>
    </dgm:pt>
    <dgm:pt modelId="{A260985C-8FC3-40DA-B475-34FB34DB3CDB}" type="pres">
      <dgm:prSet presAssocID="{A488ABC1-A93F-42F7-A249-1A70F26FBB15}" presName="connectorText" presStyleLbl="sibTrans1D1" presStyleIdx="6" presStyleCnt="11"/>
      <dgm:spPr/>
    </dgm:pt>
    <dgm:pt modelId="{64706145-E92E-4C39-A553-D0772A32D687}" type="pres">
      <dgm:prSet presAssocID="{BBDC54B6-4868-4CB6-BB53-7FE086783F2E}" presName="node" presStyleLbl="node1" presStyleIdx="7" presStyleCnt="12">
        <dgm:presLayoutVars>
          <dgm:bulletEnabled val="1"/>
        </dgm:presLayoutVars>
      </dgm:prSet>
      <dgm:spPr/>
    </dgm:pt>
    <dgm:pt modelId="{8033AD43-511B-45A8-AD85-394328A7974C}" type="pres">
      <dgm:prSet presAssocID="{36EAB3A0-4041-44CE-9A94-3256392E5DE2}" presName="sibTrans" presStyleLbl="sibTrans1D1" presStyleIdx="7" presStyleCnt="11"/>
      <dgm:spPr/>
    </dgm:pt>
    <dgm:pt modelId="{616CF795-B9F3-4544-9616-D75883F3D64A}" type="pres">
      <dgm:prSet presAssocID="{36EAB3A0-4041-44CE-9A94-3256392E5DE2}" presName="connectorText" presStyleLbl="sibTrans1D1" presStyleIdx="7" presStyleCnt="11"/>
      <dgm:spPr/>
    </dgm:pt>
    <dgm:pt modelId="{EC1942A6-DAC0-4952-8786-0C73DC86B072}" type="pres">
      <dgm:prSet presAssocID="{6514F6AC-AE2C-4248-A37C-ED783A977087}" presName="node" presStyleLbl="node1" presStyleIdx="8" presStyleCnt="12">
        <dgm:presLayoutVars>
          <dgm:bulletEnabled val="1"/>
        </dgm:presLayoutVars>
      </dgm:prSet>
      <dgm:spPr/>
    </dgm:pt>
    <dgm:pt modelId="{800C7D04-2FBC-4E55-99E3-CDEDB6D42642}" type="pres">
      <dgm:prSet presAssocID="{DAB8ACB1-EE8A-4E03-B60F-2D0D3750C602}" presName="sibTrans" presStyleLbl="sibTrans1D1" presStyleIdx="8" presStyleCnt="11"/>
      <dgm:spPr/>
    </dgm:pt>
    <dgm:pt modelId="{8664AB81-9C53-4EB8-86BC-3F74A54FDAA1}" type="pres">
      <dgm:prSet presAssocID="{DAB8ACB1-EE8A-4E03-B60F-2D0D3750C602}" presName="connectorText" presStyleLbl="sibTrans1D1" presStyleIdx="8" presStyleCnt="11"/>
      <dgm:spPr/>
    </dgm:pt>
    <dgm:pt modelId="{E7679831-4F5F-4F5F-AABB-263739CE20F2}" type="pres">
      <dgm:prSet presAssocID="{137F48BA-C47A-475F-BA6B-1787E3C9D4F7}" presName="node" presStyleLbl="node1" presStyleIdx="9" presStyleCnt="12">
        <dgm:presLayoutVars>
          <dgm:bulletEnabled val="1"/>
        </dgm:presLayoutVars>
      </dgm:prSet>
      <dgm:spPr/>
    </dgm:pt>
    <dgm:pt modelId="{3345D8F5-A6E9-43D0-9B39-6F1DAB20DC8C}" type="pres">
      <dgm:prSet presAssocID="{1A2D113E-E5DB-49C4-913A-91B685F7603A}" presName="sibTrans" presStyleLbl="sibTrans1D1" presStyleIdx="9" presStyleCnt="11"/>
      <dgm:spPr/>
    </dgm:pt>
    <dgm:pt modelId="{63960DB7-2A49-4B52-B53E-9160C859EB5A}" type="pres">
      <dgm:prSet presAssocID="{1A2D113E-E5DB-49C4-913A-91B685F7603A}" presName="connectorText" presStyleLbl="sibTrans1D1" presStyleIdx="9" presStyleCnt="11"/>
      <dgm:spPr/>
    </dgm:pt>
    <dgm:pt modelId="{B697739C-4313-4E86-B5C4-FAE8958941E3}" type="pres">
      <dgm:prSet presAssocID="{0277DF68-E21F-48FA-B7AA-E2C1A0D3DD82}" presName="node" presStyleLbl="node1" presStyleIdx="10" presStyleCnt="12">
        <dgm:presLayoutVars>
          <dgm:bulletEnabled val="1"/>
        </dgm:presLayoutVars>
      </dgm:prSet>
      <dgm:spPr/>
    </dgm:pt>
    <dgm:pt modelId="{85ED07B5-7EBC-4111-8029-1204D582467D}" type="pres">
      <dgm:prSet presAssocID="{CC651FAE-0CD2-4860-B10F-1CD6FCBB3A75}" presName="sibTrans" presStyleLbl="sibTrans1D1" presStyleIdx="10" presStyleCnt="11"/>
      <dgm:spPr/>
    </dgm:pt>
    <dgm:pt modelId="{E3EC187C-7964-4AAF-8EA6-10DE633F9A4D}" type="pres">
      <dgm:prSet presAssocID="{CC651FAE-0CD2-4860-B10F-1CD6FCBB3A75}" presName="connectorText" presStyleLbl="sibTrans1D1" presStyleIdx="10" presStyleCnt="11"/>
      <dgm:spPr/>
    </dgm:pt>
    <dgm:pt modelId="{E68EB418-F1FB-4E5B-B752-62256272D593}" type="pres">
      <dgm:prSet presAssocID="{945D67EF-904C-42DE-B5D8-C3F190A455C7}" presName="node" presStyleLbl="node1" presStyleIdx="11" presStyleCnt="12">
        <dgm:presLayoutVars>
          <dgm:bulletEnabled val="1"/>
        </dgm:presLayoutVars>
      </dgm:prSet>
      <dgm:spPr/>
    </dgm:pt>
  </dgm:ptLst>
  <dgm:cxnLst>
    <dgm:cxn modelId="{B77BC102-7EB5-463C-9CDD-DAE6C4E9E814}" srcId="{0E532930-4698-4A93-9A58-1CB43D39D5DC}" destId="{6514F6AC-AE2C-4248-A37C-ED783A977087}" srcOrd="8" destOrd="0" parTransId="{6CD37532-0E65-46EF-9951-68661E1D1B4F}" sibTransId="{DAB8ACB1-EE8A-4E03-B60F-2D0D3750C602}"/>
    <dgm:cxn modelId="{F5F70A09-55B2-4436-8605-A6BE29ADE1C9}" srcId="{0E532930-4698-4A93-9A58-1CB43D39D5DC}" destId="{137F48BA-C47A-475F-BA6B-1787E3C9D4F7}" srcOrd="9" destOrd="0" parTransId="{0FD7AA41-6609-4413-8168-72127F41B71F}" sibTransId="{1A2D113E-E5DB-49C4-913A-91B685F7603A}"/>
    <dgm:cxn modelId="{460CE40A-D9AB-4BE2-939B-68FDA450FCCA}" type="presOf" srcId="{6514F6AC-AE2C-4248-A37C-ED783A977087}" destId="{EC1942A6-DAC0-4952-8786-0C73DC86B072}" srcOrd="0" destOrd="0" presId="urn:microsoft.com/office/officeart/2005/8/layout/bProcess3"/>
    <dgm:cxn modelId="{8323310B-8032-420A-B5D3-87BF6F90E3B8}" type="presOf" srcId="{42ABE60D-2F22-4EF4-8BE4-3C60DC8C988B}" destId="{3620F0F2-531D-46F4-8C85-A6E99A5065F1}" srcOrd="1" destOrd="0" presId="urn:microsoft.com/office/officeart/2005/8/layout/bProcess3"/>
    <dgm:cxn modelId="{21D3351C-FA1D-4CAD-960A-0B7F8A5C96CB}" type="presOf" srcId="{0277DF68-E21F-48FA-B7AA-E2C1A0D3DD82}" destId="{B697739C-4313-4E86-B5C4-FAE8958941E3}" srcOrd="0" destOrd="0" presId="urn:microsoft.com/office/officeart/2005/8/layout/bProcess3"/>
    <dgm:cxn modelId="{6261F71E-3F3B-4C74-BAF5-5DE11DB62FDE}" type="presOf" srcId="{137F48BA-C47A-475F-BA6B-1787E3C9D4F7}" destId="{E7679831-4F5F-4F5F-AABB-263739CE20F2}" srcOrd="0" destOrd="0" presId="urn:microsoft.com/office/officeart/2005/8/layout/bProcess3"/>
    <dgm:cxn modelId="{25086F22-8B26-49A3-969A-D95BE3C688B5}" srcId="{0E532930-4698-4A93-9A58-1CB43D39D5DC}" destId="{43C6F928-8AAD-4309-9FB5-EF1F8AEE1AC4}" srcOrd="4" destOrd="0" parTransId="{76F33B57-0669-41BE-BAF2-8D5E7B4241A9}" sibTransId="{96E54AA0-B616-4E5D-B839-08C5F984C225}"/>
    <dgm:cxn modelId="{7F326B27-8C03-47A4-9260-FD0C80ED05C7}" srcId="{0E532930-4698-4A93-9A58-1CB43D39D5DC}" destId="{09C7C556-70CA-45AB-807E-5D7147288BAB}" srcOrd="0" destOrd="0" parTransId="{2BADAADA-9376-420D-8BEA-E1E4D2878021}" sibTransId="{B51991FE-E214-43AD-B35C-A3DC2095EFF1}"/>
    <dgm:cxn modelId="{BB9A852F-CE61-432F-8389-678A5E4EFA09}" srcId="{0E532930-4698-4A93-9A58-1CB43D39D5DC}" destId="{423DCAC6-1248-4AB9-8FE9-9358C1DD8659}" srcOrd="2" destOrd="0" parTransId="{BDE5BDFF-1087-4CBF-ABAC-C4ED8510D1B1}" sibTransId="{42ABE60D-2F22-4EF4-8BE4-3C60DC8C988B}"/>
    <dgm:cxn modelId="{39AFB131-A71D-4085-B70B-0E8D998E0C68}" type="presOf" srcId="{DAB8ACB1-EE8A-4E03-B60F-2D0D3750C602}" destId="{800C7D04-2FBC-4E55-99E3-CDEDB6D42642}" srcOrd="0" destOrd="0" presId="urn:microsoft.com/office/officeart/2005/8/layout/bProcess3"/>
    <dgm:cxn modelId="{76516D3C-B99E-4F7B-93D7-F1821F6721AA}" type="presOf" srcId="{B51991FE-E214-43AD-B35C-A3DC2095EFF1}" destId="{BBC97222-9E49-4AC2-9A77-7C393D1341AA}" srcOrd="0" destOrd="0" presId="urn:microsoft.com/office/officeart/2005/8/layout/bProcess3"/>
    <dgm:cxn modelId="{F9F8555C-EED6-41AE-8261-6F8B81AB5725}" type="presOf" srcId="{36EAB3A0-4041-44CE-9A94-3256392E5DE2}" destId="{616CF795-B9F3-4544-9616-D75883F3D64A}" srcOrd="1" destOrd="0" presId="urn:microsoft.com/office/officeart/2005/8/layout/bProcess3"/>
    <dgm:cxn modelId="{1421A15D-24E0-4861-A596-3EA0FABDF4DF}" type="presOf" srcId="{4623760F-30CD-4F84-B154-0DDCFBD8924C}" destId="{FFA9D728-857C-4E7D-B357-EB884E9DEC26}" srcOrd="0" destOrd="0" presId="urn:microsoft.com/office/officeart/2005/8/layout/bProcess3"/>
    <dgm:cxn modelId="{E547E860-277A-4B4E-B7CA-967CA44C860C}" type="presOf" srcId="{A488ABC1-A93F-42F7-A249-1A70F26FBB15}" destId="{A260985C-8FC3-40DA-B475-34FB34DB3CDB}" srcOrd="1" destOrd="0" presId="urn:microsoft.com/office/officeart/2005/8/layout/bProcess3"/>
    <dgm:cxn modelId="{BAC1E461-8C0C-4BDC-9FD3-A6EF296771CE}" srcId="{0E532930-4698-4A93-9A58-1CB43D39D5DC}" destId="{9F61DD1B-1274-4B8E-B5F4-69E455409E0F}" srcOrd="5" destOrd="0" parTransId="{D4354A67-16E7-4C1C-93CF-9366A051796F}" sibTransId="{95DA6E2D-111A-47A9-9866-E00D31DFF3CE}"/>
    <dgm:cxn modelId="{2CE49444-7A7B-4F1B-9922-2B3149D23961}" type="presOf" srcId="{0E532930-4698-4A93-9A58-1CB43D39D5DC}" destId="{2D52AF17-3209-4468-8DB2-E806088CE4EF}" srcOrd="0" destOrd="0" presId="urn:microsoft.com/office/officeart/2005/8/layout/bProcess3"/>
    <dgm:cxn modelId="{24217C46-428C-4D13-AE31-376DCF7B29F4}" srcId="{0E532930-4698-4A93-9A58-1CB43D39D5DC}" destId="{2CF3C16A-CEFB-4619-A45A-2C9E38FBF915}" srcOrd="3" destOrd="0" parTransId="{479996DC-E3FB-4C54-97EE-5A90DBE40E46}" sibTransId="{9F61D96D-9010-4A66-B2CE-5BA4B66EA2D6}"/>
    <dgm:cxn modelId="{6D561667-D53C-456D-8233-259F89A9E942}" type="presOf" srcId="{9F61D96D-9010-4A66-B2CE-5BA4B66EA2D6}" destId="{A91EC386-FD7F-4E0C-98FB-435147F8DBA5}" srcOrd="1" destOrd="0" presId="urn:microsoft.com/office/officeart/2005/8/layout/bProcess3"/>
    <dgm:cxn modelId="{3CE66267-D949-4EAD-8951-C1EAD31AF226}" type="presOf" srcId="{423DCAC6-1248-4AB9-8FE9-9358C1DD8659}" destId="{BB1ABD7F-C42D-4697-AB49-0B9EEBA8C9A1}" srcOrd="0" destOrd="0" presId="urn:microsoft.com/office/officeart/2005/8/layout/bProcess3"/>
    <dgm:cxn modelId="{FDD6A04D-6496-4533-98C6-611FAB9A0092}" type="presOf" srcId="{DAB8ACB1-EE8A-4E03-B60F-2D0D3750C602}" destId="{8664AB81-9C53-4EB8-86BC-3F74A54FDAA1}" srcOrd="1" destOrd="0" presId="urn:microsoft.com/office/officeart/2005/8/layout/bProcess3"/>
    <dgm:cxn modelId="{9DB87C56-0E8E-4147-BE6F-2FA721D0C318}" type="presOf" srcId="{CC651FAE-0CD2-4860-B10F-1CD6FCBB3A75}" destId="{E3EC187C-7964-4AAF-8EA6-10DE633F9A4D}" srcOrd="1" destOrd="0" presId="urn:microsoft.com/office/officeart/2005/8/layout/bProcess3"/>
    <dgm:cxn modelId="{EF689A57-D461-47FA-A48B-C48E6914CDEC}" srcId="{0E532930-4698-4A93-9A58-1CB43D39D5DC}" destId="{4623760F-30CD-4F84-B154-0DDCFBD8924C}" srcOrd="6" destOrd="0" parTransId="{0AC67B69-5F9E-4CAD-962C-07A7BAD4348E}" sibTransId="{A488ABC1-A93F-42F7-A249-1A70F26FBB15}"/>
    <dgm:cxn modelId="{45A8F479-3C7C-4187-95F7-35D8FA9BE173}" type="presOf" srcId="{F977E4E3-3419-4D0E-BA22-EF5309562CFA}" destId="{C5A1BF8D-39C9-41A5-8066-BFFD0C3F2557}" srcOrd="0" destOrd="0" presId="urn:microsoft.com/office/officeart/2005/8/layout/bProcess3"/>
    <dgm:cxn modelId="{5D47EF81-CC67-4830-B0CF-366E1263E610}" type="presOf" srcId="{36EAB3A0-4041-44CE-9A94-3256392E5DE2}" destId="{8033AD43-511B-45A8-AD85-394328A7974C}" srcOrd="0" destOrd="0" presId="urn:microsoft.com/office/officeart/2005/8/layout/bProcess3"/>
    <dgm:cxn modelId="{954F2C86-44CB-482B-BA0D-5D0682B419EF}" type="presOf" srcId="{A488ABC1-A93F-42F7-A249-1A70F26FBB15}" destId="{4E65D5ED-F41B-4734-B037-2A5AD73C53D1}" srcOrd="0" destOrd="0" presId="urn:microsoft.com/office/officeart/2005/8/layout/bProcess3"/>
    <dgm:cxn modelId="{1BE59887-1F4D-4D7B-A427-6CCBA57E5B55}" type="presOf" srcId="{9F61DD1B-1274-4B8E-B5F4-69E455409E0F}" destId="{4D6A5C71-63C4-4F05-8248-D90F0014571C}" srcOrd="0" destOrd="0" presId="urn:microsoft.com/office/officeart/2005/8/layout/bProcess3"/>
    <dgm:cxn modelId="{4DC9608A-EAEB-47CA-BAEA-B926553F489B}" srcId="{0E532930-4698-4A93-9A58-1CB43D39D5DC}" destId="{BBDC54B6-4868-4CB6-BB53-7FE086783F2E}" srcOrd="7" destOrd="0" parTransId="{FDA4A704-DA42-4D68-81CF-9A3D95D5C532}" sibTransId="{36EAB3A0-4041-44CE-9A94-3256392E5DE2}"/>
    <dgm:cxn modelId="{48433491-2C92-45E3-A1BB-77D7D9CCD911}" type="presOf" srcId="{945D67EF-904C-42DE-B5D8-C3F190A455C7}" destId="{E68EB418-F1FB-4E5B-B752-62256272D593}" srcOrd="0" destOrd="0" presId="urn:microsoft.com/office/officeart/2005/8/layout/bProcess3"/>
    <dgm:cxn modelId="{B2B83B99-B4AB-4A33-BCF7-11792C4402B2}" srcId="{0E532930-4698-4A93-9A58-1CB43D39D5DC}" destId="{E056655D-0C18-48A4-A84E-4B2D04DB888B}" srcOrd="1" destOrd="0" parTransId="{651D7721-8177-4C03-90C9-2AF9CACF12EA}" sibTransId="{F977E4E3-3419-4D0E-BA22-EF5309562CFA}"/>
    <dgm:cxn modelId="{3728B899-680B-4810-BF62-FE6D1CF4AC9E}" type="presOf" srcId="{1A2D113E-E5DB-49C4-913A-91B685F7603A}" destId="{63960DB7-2A49-4B52-B53E-9160C859EB5A}" srcOrd="1" destOrd="0" presId="urn:microsoft.com/office/officeart/2005/8/layout/bProcess3"/>
    <dgm:cxn modelId="{119906A1-71F7-4E2A-AD59-906CA45FBB10}" type="presOf" srcId="{9F61D96D-9010-4A66-B2CE-5BA4B66EA2D6}" destId="{85516285-F299-459D-8F56-04AF8435867B}" srcOrd="0" destOrd="0" presId="urn:microsoft.com/office/officeart/2005/8/layout/bProcess3"/>
    <dgm:cxn modelId="{2821DAA8-C0E1-4C96-8270-2450F7217AA9}" type="presOf" srcId="{09C7C556-70CA-45AB-807E-5D7147288BAB}" destId="{E17924FA-CED2-49B4-B309-6F0FAAE264B7}" srcOrd="0" destOrd="0" presId="urn:microsoft.com/office/officeart/2005/8/layout/bProcess3"/>
    <dgm:cxn modelId="{1649C3AE-48D4-4BEA-8540-D2C584DD669D}" srcId="{0E532930-4698-4A93-9A58-1CB43D39D5DC}" destId="{0277DF68-E21F-48FA-B7AA-E2C1A0D3DD82}" srcOrd="10" destOrd="0" parTransId="{0148322C-C2BC-4B5A-A407-ED073577017E}" sibTransId="{CC651FAE-0CD2-4860-B10F-1CD6FCBB3A75}"/>
    <dgm:cxn modelId="{CE51B1BC-F629-437C-86BD-B9519A1A0C35}" type="presOf" srcId="{F977E4E3-3419-4D0E-BA22-EF5309562CFA}" destId="{E52F8B17-6EC1-4264-B20D-BB0D0D254198}" srcOrd="1" destOrd="0" presId="urn:microsoft.com/office/officeart/2005/8/layout/bProcess3"/>
    <dgm:cxn modelId="{050F54C0-75C8-4047-A14F-59BA758F148F}" type="presOf" srcId="{2CF3C16A-CEFB-4619-A45A-2C9E38FBF915}" destId="{0D189504-68CA-4C87-A9FA-BC63935D3BA2}" srcOrd="0" destOrd="0" presId="urn:microsoft.com/office/officeart/2005/8/layout/bProcess3"/>
    <dgm:cxn modelId="{5C7343CA-2139-45A5-9960-8D039C60D5A3}" type="presOf" srcId="{96E54AA0-B616-4E5D-B839-08C5F984C225}" destId="{CB1CAFC0-1ABB-4A81-B44F-E97EBFF93EBE}" srcOrd="1" destOrd="0" presId="urn:microsoft.com/office/officeart/2005/8/layout/bProcess3"/>
    <dgm:cxn modelId="{604412CB-5EBB-4775-9C2D-0E98DC324136}" type="presOf" srcId="{42ABE60D-2F22-4EF4-8BE4-3C60DC8C988B}" destId="{F6C82733-8350-4A04-88E3-50C19E8669D1}" srcOrd="0" destOrd="0" presId="urn:microsoft.com/office/officeart/2005/8/layout/bProcess3"/>
    <dgm:cxn modelId="{A22532D0-30FF-4287-B5A3-E45985D25511}" type="presOf" srcId="{43C6F928-8AAD-4309-9FB5-EF1F8AEE1AC4}" destId="{CBA145DF-1CAF-473D-963F-F2C457682EF9}" srcOrd="0" destOrd="0" presId="urn:microsoft.com/office/officeart/2005/8/layout/bProcess3"/>
    <dgm:cxn modelId="{0BA374D3-FD85-47AF-9B92-285CCB19F45D}" type="presOf" srcId="{95DA6E2D-111A-47A9-9866-E00D31DFF3CE}" destId="{8B168E11-F3B3-4484-9972-02ACDA6A9FB3}" srcOrd="1" destOrd="0" presId="urn:microsoft.com/office/officeart/2005/8/layout/bProcess3"/>
    <dgm:cxn modelId="{A79601D5-400B-4497-87E4-9927C9D6088C}" srcId="{0E532930-4698-4A93-9A58-1CB43D39D5DC}" destId="{945D67EF-904C-42DE-B5D8-C3F190A455C7}" srcOrd="11" destOrd="0" parTransId="{E4029983-85D3-41B1-9C1D-C9B03D71049E}" sibTransId="{F7FCD157-9601-44B3-97FA-094F61C8E684}"/>
    <dgm:cxn modelId="{F94FB4E3-A962-4DF6-B989-9DD2E23A4FD2}" type="presOf" srcId="{1A2D113E-E5DB-49C4-913A-91B685F7603A}" destId="{3345D8F5-A6E9-43D0-9B39-6F1DAB20DC8C}" srcOrd="0" destOrd="0" presId="urn:microsoft.com/office/officeart/2005/8/layout/bProcess3"/>
    <dgm:cxn modelId="{9F924DE5-628F-432E-A22A-143DE2332F24}" type="presOf" srcId="{B51991FE-E214-43AD-B35C-A3DC2095EFF1}" destId="{A739064D-EBB6-491D-99D0-E2A68F001603}" srcOrd="1" destOrd="0" presId="urn:microsoft.com/office/officeart/2005/8/layout/bProcess3"/>
    <dgm:cxn modelId="{69BE90EB-B470-437A-AD58-77BBD5D69EC7}" type="presOf" srcId="{96E54AA0-B616-4E5D-B839-08C5F984C225}" destId="{D8CD0E45-167A-4BB4-B5A8-984DD63BDDF8}" srcOrd="0" destOrd="0" presId="urn:microsoft.com/office/officeart/2005/8/layout/bProcess3"/>
    <dgm:cxn modelId="{D24D05ED-7B57-4B50-BD8A-72BF23EB0340}" type="presOf" srcId="{E056655D-0C18-48A4-A84E-4B2D04DB888B}" destId="{79E3D0B5-F9CA-476D-B481-4CA359BAC31D}" srcOrd="0" destOrd="0" presId="urn:microsoft.com/office/officeart/2005/8/layout/bProcess3"/>
    <dgm:cxn modelId="{2697D6EF-2332-4E06-AEC5-9DFDC4906150}" type="presOf" srcId="{CC651FAE-0CD2-4860-B10F-1CD6FCBB3A75}" destId="{85ED07B5-7EBC-4111-8029-1204D582467D}" srcOrd="0" destOrd="0" presId="urn:microsoft.com/office/officeart/2005/8/layout/bProcess3"/>
    <dgm:cxn modelId="{E5CC82F2-006B-4F41-95FD-EF9F35FFC682}" type="presOf" srcId="{95DA6E2D-111A-47A9-9866-E00D31DFF3CE}" destId="{17B06E5F-D0BB-48C4-81C0-7B0DA1219CE9}" srcOrd="0" destOrd="0" presId="urn:microsoft.com/office/officeart/2005/8/layout/bProcess3"/>
    <dgm:cxn modelId="{D4802DF5-2D32-44F5-8D8D-9464560C13C2}" type="presOf" srcId="{BBDC54B6-4868-4CB6-BB53-7FE086783F2E}" destId="{64706145-E92E-4C39-A553-D0772A32D687}" srcOrd="0" destOrd="0" presId="urn:microsoft.com/office/officeart/2005/8/layout/bProcess3"/>
    <dgm:cxn modelId="{45C09988-D59A-4372-843C-7D5EC93C251B}" type="presParOf" srcId="{2D52AF17-3209-4468-8DB2-E806088CE4EF}" destId="{E17924FA-CED2-49B4-B309-6F0FAAE264B7}" srcOrd="0" destOrd="0" presId="urn:microsoft.com/office/officeart/2005/8/layout/bProcess3"/>
    <dgm:cxn modelId="{3086D66C-E7F5-401A-AD9F-FD1259CF109A}" type="presParOf" srcId="{2D52AF17-3209-4468-8DB2-E806088CE4EF}" destId="{BBC97222-9E49-4AC2-9A77-7C393D1341AA}" srcOrd="1" destOrd="0" presId="urn:microsoft.com/office/officeart/2005/8/layout/bProcess3"/>
    <dgm:cxn modelId="{E36FDA23-83CA-4977-9AAF-D9BC9777505A}" type="presParOf" srcId="{BBC97222-9E49-4AC2-9A77-7C393D1341AA}" destId="{A739064D-EBB6-491D-99D0-E2A68F001603}" srcOrd="0" destOrd="0" presId="urn:microsoft.com/office/officeart/2005/8/layout/bProcess3"/>
    <dgm:cxn modelId="{7EDFC5C4-70DF-4BEC-9D11-3E4EC5091D38}" type="presParOf" srcId="{2D52AF17-3209-4468-8DB2-E806088CE4EF}" destId="{79E3D0B5-F9CA-476D-B481-4CA359BAC31D}" srcOrd="2" destOrd="0" presId="urn:microsoft.com/office/officeart/2005/8/layout/bProcess3"/>
    <dgm:cxn modelId="{6B779F28-034E-44E8-922A-57CC56F01D08}" type="presParOf" srcId="{2D52AF17-3209-4468-8DB2-E806088CE4EF}" destId="{C5A1BF8D-39C9-41A5-8066-BFFD0C3F2557}" srcOrd="3" destOrd="0" presId="urn:microsoft.com/office/officeart/2005/8/layout/bProcess3"/>
    <dgm:cxn modelId="{E35BDCD8-CB36-4663-B971-D331CAF323B0}" type="presParOf" srcId="{C5A1BF8D-39C9-41A5-8066-BFFD0C3F2557}" destId="{E52F8B17-6EC1-4264-B20D-BB0D0D254198}" srcOrd="0" destOrd="0" presId="urn:microsoft.com/office/officeart/2005/8/layout/bProcess3"/>
    <dgm:cxn modelId="{2BEF8AF6-5E22-4757-98AA-0302DDD351C3}" type="presParOf" srcId="{2D52AF17-3209-4468-8DB2-E806088CE4EF}" destId="{BB1ABD7F-C42D-4697-AB49-0B9EEBA8C9A1}" srcOrd="4" destOrd="0" presId="urn:microsoft.com/office/officeart/2005/8/layout/bProcess3"/>
    <dgm:cxn modelId="{0317B759-C233-412B-8F40-BCCF44999D5F}" type="presParOf" srcId="{2D52AF17-3209-4468-8DB2-E806088CE4EF}" destId="{F6C82733-8350-4A04-88E3-50C19E8669D1}" srcOrd="5" destOrd="0" presId="urn:microsoft.com/office/officeart/2005/8/layout/bProcess3"/>
    <dgm:cxn modelId="{C007BAAF-8730-464E-B7A8-E2D03FBB22BC}" type="presParOf" srcId="{F6C82733-8350-4A04-88E3-50C19E8669D1}" destId="{3620F0F2-531D-46F4-8C85-A6E99A5065F1}" srcOrd="0" destOrd="0" presId="urn:microsoft.com/office/officeart/2005/8/layout/bProcess3"/>
    <dgm:cxn modelId="{20FC6DF2-0BC1-4E5E-9296-88F014FA555B}" type="presParOf" srcId="{2D52AF17-3209-4468-8DB2-E806088CE4EF}" destId="{0D189504-68CA-4C87-A9FA-BC63935D3BA2}" srcOrd="6" destOrd="0" presId="urn:microsoft.com/office/officeart/2005/8/layout/bProcess3"/>
    <dgm:cxn modelId="{A1AB40F1-B0A4-4147-83C0-616ED32BDA2F}" type="presParOf" srcId="{2D52AF17-3209-4468-8DB2-E806088CE4EF}" destId="{85516285-F299-459D-8F56-04AF8435867B}" srcOrd="7" destOrd="0" presId="urn:microsoft.com/office/officeart/2005/8/layout/bProcess3"/>
    <dgm:cxn modelId="{F2EA4128-2E79-45DF-9ECD-472D60BFEF88}" type="presParOf" srcId="{85516285-F299-459D-8F56-04AF8435867B}" destId="{A91EC386-FD7F-4E0C-98FB-435147F8DBA5}" srcOrd="0" destOrd="0" presId="urn:microsoft.com/office/officeart/2005/8/layout/bProcess3"/>
    <dgm:cxn modelId="{13E6E15B-B48C-476E-86A3-391413DB7D54}" type="presParOf" srcId="{2D52AF17-3209-4468-8DB2-E806088CE4EF}" destId="{CBA145DF-1CAF-473D-963F-F2C457682EF9}" srcOrd="8" destOrd="0" presId="urn:microsoft.com/office/officeart/2005/8/layout/bProcess3"/>
    <dgm:cxn modelId="{8C5E9021-5DF4-4DE4-9ADB-0F60C388AB9D}" type="presParOf" srcId="{2D52AF17-3209-4468-8DB2-E806088CE4EF}" destId="{D8CD0E45-167A-4BB4-B5A8-984DD63BDDF8}" srcOrd="9" destOrd="0" presId="urn:microsoft.com/office/officeart/2005/8/layout/bProcess3"/>
    <dgm:cxn modelId="{2292EA0D-17CB-4096-8FFC-7C7C5DDD3A32}" type="presParOf" srcId="{D8CD0E45-167A-4BB4-B5A8-984DD63BDDF8}" destId="{CB1CAFC0-1ABB-4A81-B44F-E97EBFF93EBE}" srcOrd="0" destOrd="0" presId="urn:microsoft.com/office/officeart/2005/8/layout/bProcess3"/>
    <dgm:cxn modelId="{3EC06C40-4700-4C4B-9AE7-7D3108C6B010}" type="presParOf" srcId="{2D52AF17-3209-4468-8DB2-E806088CE4EF}" destId="{4D6A5C71-63C4-4F05-8248-D90F0014571C}" srcOrd="10" destOrd="0" presId="urn:microsoft.com/office/officeart/2005/8/layout/bProcess3"/>
    <dgm:cxn modelId="{1F87C7D5-B912-41D0-ADC6-AA59026921DF}" type="presParOf" srcId="{2D52AF17-3209-4468-8DB2-E806088CE4EF}" destId="{17B06E5F-D0BB-48C4-81C0-7B0DA1219CE9}" srcOrd="11" destOrd="0" presId="urn:microsoft.com/office/officeart/2005/8/layout/bProcess3"/>
    <dgm:cxn modelId="{F86B7046-6BE6-4830-9663-72228CDABF5F}" type="presParOf" srcId="{17B06E5F-D0BB-48C4-81C0-7B0DA1219CE9}" destId="{8B168E11-F3B3-4484-9972-02ACDA6A9FB3}" srcOrd="0" destOrd="0" presId="urn:microsoft.com/office/officeart/2005/8/layout/bProcess3"/>
    <dgm:cxn modelId="{35E7A2D5-110C-4490-9402-67F41BEE861B}" type="presParOf" srcId="{2D52AF17-3209-4468-8DB2-E806088CE4EF}" destId="{FFA9D728-857C-4E7D-B357-EB884E9DEC26}" srcOrd="12" destOrd="0" presId="urn:microsoft.com/office/officeart/2005/8/layout/bProcess3"/>
    <dgm:cxn modelId="{950CFCD8-D5B1-4BB3-AC2D-627AD8EC6FE7}" type="presParOf" srcId="{2D52AF17-3209-4468-8DB2-E806088CE4EF}" destId="{4E65D5ED-F41B-4734-B037-2A5AD73C53D1}" srcOrd="13" destOrd="0" presId="urn:microsoft.com/office/officeart/2005/8/layout/bProcess3"/>
    <dgm:cxn modelId="{338568A3-0537-44D0-9C2D-0260BEE38FC6}" type="presParOf" srcId="{4E65D5ED-F41B-4734-B037-2A5AD73C53D1}" destId="{A260985C-8FC3-40DA-B475-34FB34DB3CDB}" srcOrd="0" destOrd="0" presId="urn:microsoft.com/office/officeart/2005/8/layout/bProcess3"/>
    <dgm:cxn modelId="{8BC7ED35-2BEB-4A06-9DAB-8FB87992A962}" type="presParOf" srcId="{2D52AF17-3209-4468-8DB2-E806088CE4EF}" destId="{64706145-E92E-4C39-A553-D0772A32D687}" srcOrd="14" destOrd="0" presId="urn:microsoft.com/office/officeart/2005/8/layout/bProcess3"/>
    <dgm:cxn modelId="{B870776E-1958-4625-9993-474377101EE5}" type="presParOf" srcId="{2D52AF17-3209-4468-8DB2-E806088CE4EF}" destId="{8033AD43-511B-45A8-AD85-394328A7974C}" srcOrd="15" destOrd="0" presId="urn:microsoft.com/office/officeart/2005/8/layout/bProcess3"/>
    <dgm:cxn modelId="{7B28C446-B537-4D0B-9010-4F1E43CD8E0E}" type="presParOf" srcId="{8033AD43-511B-45A8-AD85-394328A7974C}" destId="{616CF795-B9F3-4544-9616-D75883F3D64A}" srcOrd="0" destOrd="0" presId="urn:microsoft.com/office/officeart/2005/8/layout/bProcess3"/>
    <dgm:cxn modelId="{3C1319CA-130B-4614-9426-E006D3873286}" type="presParOf" srcId="{2D52AF17-3209-4468-8DB2-E806088CE4EF}" destId="{EC1942A6-DAC0-4952-8786-0C73DC86B072}" srcOrd="16" destOrd="0" presId="urn:microsoft.com/office/officeart/2005/8/layout/bProcess3"/>
    <dgm:cxn modelId="{C08DEF24-4928-41F2-AF8E-42188B116E97}" type="presParOf" srcId="{2D52AF17-3209-4468-8DB2-E806088CE4EF}" destId="{800C7D04-2FBC-4E55-99E3-CDEDB6D42642}" srcOrd="17" destOrd="0" presId="urn:microsoft.com/office/officeart/2005/8/layout/bProcess3"/>
    <dgm:cxn modelId="{35650009-25CA-49FD-958B-C161A6287F62}" type="presParOf" srcId="{800C7D04-2FBC-4E55-99E3-CDEDB6D42642}" destId="{8664AB81-9C53-4EB8-86BC-3F74A54FDAA1}" srcOrd="0" destOrd="0" presId="urn:microsoft.com/office/officeart/2005/8/layout/bProcess3"/>
    <dgm:cxn modelId="{9C955B1D-692B-47E7-AF92-3B41CF965A7E}" type="presParOf" srcId="{2D52AF17-3209-4468-8DB2-E806088CE4EF}" destId="{E7679831-4F5F-4F5F-AABB-263739CE20F2}" srcOrd="18" destOrd="0" presId="urn:microsoft.com/office/officeart/2005/8/layout/bProcess3"/>
    <dgm:cxn modelId="{103B9D46-580D-4E33-A1C5-F63DB091A610}" type="presParOf" srcId="{2D52AF17-3209-4468-8DB2-E806088CE4EF}" destId="{3345D8F5-A6E9-43D0-9B39-6F1DAB20DC8C}" srcOrd="19" destOrd="0" presId="urn:microsoft.com/office/officeart/2005/8/layout/bProcess3"/>
    <dgm:cxn modelId="{BFB20CD5-AC76-4CC4-8C36-E060CEF9250E}" type="presParOf" srcId="{3345D8F5-A6E9-43D0-9B39-6F1DAB20DC8C}" destId="{63960DB7-2A49-4B52-B53E-9160C859EB5A}" srcOrd="0" destOrd="0" presId="urn:microsoft.com/office/officeart/2005/8/layout/bProcess3"/>
    <dgm:cxn modelId="{6E9E2740-8AC0-4397-99D7-7C7556230C43}" type="presParOf" srcId="{2D52AF17-3209-4468-8DB2-E806088CE4EF}" destId="{B697739C-4313-4E86-B5C4-FAE8958941E3}" srcOrd="20" destOrd="0" presId="urn:microsoft.com/office/officeart/2005/8/layout/bProcess3"/>
    <dgm:cxn modelId="{528F9724-E13E-486C-9980-39A98C4BDD60}" type="presParOf" srcId="{2D52AF17-3209-4468-8DB2-E806088CE4EF}" destId="{85ED07B5-7EBC-4111-8029-1204D582467D}" srcOrd="21" destOrd="0" presId="urn:microsoft.com/office/officeart/2005/8/layout/bProcess3"/>
    <dgm:cxn modelId="{0FED9566-399D-47AF-958F-5CD49E80E809}" type="presParOf" srcId="{85ED07B5-7EBC-4111-8029-1204D582467D}" destId="{E3EC187C-7964-4AAF-8EA6-10DE633F9A4D}" srcOrd="0" destOrd="0" presId="urn:microsoft.com/office/officeart/2005/8/layout/bProcess3"/>
    <dgm:cxn modelId="{083C631F-57A9-421F-9A1D-AC9D175808FF}" type="presParOf" srcId="{2D52AF17-3209-4468-8DB2-E806088CE4EF}" destId="{E68EB418-F1FB-4E5B-B752-62256272D593}" srcOrd="22" destOrd="0" presId="urn:microsoft.com/office/officeart/2005/8/layout/b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26C957A-9F72-433C-BDED-3206C203F1B8}" type="doc">
      <dgm:prSet loTypeId="urn:microsoft.com/office/officeart/2008/layout/VerticalCurvedList" loCatId="list" qsTypeId="urn:microsoft.com/office/officeart/2005/8/quickstyle/simple1" qsCatId="simple" csTypeId="urn:microsoft.com/office/officeart/2005/8/colors/accent1_2" csCatId="accent1" phldr="1"/>
      <dgm:spPr/>
    </dgm:pt>
    <dgm:pt modelId="{F55D76D8-C75C-4DFC-AB90-31BAC30EFD24}">
      <dgm:prSet phldrT="[Text]"/>
      <dgm:spPr/>
      <dgm:t>
        <a:bodyPr/>
        <a:lstStyle/>
        <a:p>
          <a:r>
            <a:rPr lang="ar-SA"/>
            <a:t> إدراك الإشكاليات الأخلاقية المحتملة. </a:t>
          </a:r>
          <a:endParaRPr lang="en-US" dirty="0"/>
        </a:p>
      </dgm:t>
    </dgm:pt>
    <dgm:pt modelId="{740692D8-5741-47E0-981B-5CB38B1D3FE4}" type="parTrans" cxnId="{5DE31540-6346-4B51-92B5-1547B0B15A18}">
      <dgm:prSet/>
      <dgm:spPr/>
      <dgm:t>
        <a:bodyPr/>
        <a:lstStyle/>
        <a:p>
          <a:endParaRPr lang="en-US"/>
        </a:p>
      </dgm:t>
    </dgm:pt>
    <dgm:pt modelId="{F9ADE030-0634-42EB-B337-4147A9A1A36B}" type="sibTrans" cxnId="{5DE31540-6346-4B51-92B5-1547B0B15A18}">
      <dgm:prSet/>
      <dgm:spPr/>
      <dgm:t>
        <a:bodyPr/>
        <a:lstStyle/>
        <a:p>
          <a:endParaRPr lang="en-US"/>
        </a:p>
      </dgm:t>
    </dgm:pt>
    <dgm:pt modelId="{19BACC73-658E-485A-8728-DA073D0477B0}">
      <dgm:prSet/>
      <dgm:spPr/>
      <dgm:t>
        <a:bodyPr/>
        <a:lstStyle/>
        <a:p>
          <a:r>
            <a:rPr lang="ar-SA"/>
            <a:t>جمع المعلومات والتأكد من الحقائق. </a:t>
          </a:r>
          <a:endParaRPr lang="en-US"/>
        </a:p>
      </dgm:t>
    </dgm:pt>
    <dgm:pt modelId="{1C6A674B-3C63-4C3B-A236-2FEF48D03F9B}" type="parTrans" cxnId="{5503F7C1-E6C6-4778-A1DA-4BA8BB43A3AB}">
      <dgm:prSet/>
      <dgm:spPr/>
      <dgm:t>
        <a:bodyPr/>
        <a:lstStyle/>
        <a:p>
          <a:endParaRPr lang="en-US"/>
        </a:p>
      </dgm:t>
    </dgm:pt>
    <dgm:pt modelId="{FE8AA47E-CE08-44A6-8C6B-07FF0349AEFF}" type="sibTrans" cxnId="{5503F7C1-E6C6-4778-A1DA-4BA8BB43A3AB}">
      <dgm:prSet/>
      <dgm:spPr/>
      <dgm:t>
        <a:bodyPr/>
        <a:lstStyle/>
        <a:p>
          <a:endParaRPr lang="en-US"/>
        </a:p>
      </dgm:t>
    </dgm:pt>
    <dgm:pt modelId="{A29D576D-B5B9-44A7-8BF8-A6451A53B06A}">
      <dgm:prSet/>
      <dgm:spPr/>
      <dgm:t>
        <a:bodyPr/>
        <a:lstStyle/>
        <a:p>
          <a:r>
            <a:rPr lang="ar-SA"/>
            <a:t>تشخيص الخيارات المتاحة. </a:t>
          </a:r>
          <a:endParaRPr lang="en-US"/>
        </a:p>
      </dgm:t>
    </dgm:pt>
    <dgm:pt modelId="{8C260E21-D140-4D75-8622-E17E21370786}" type="parTrans" cxnId="{6408D5CF-AA7B-43AA-8CB7-C2320113F54D}">
      <dgm:prSet/>
      <dgm:spPr/>
      <dgm:t>
        <a:bodyPr/>
        <a:lstStyle/>
        <a:p>
          <a:endParaRPr lang="en-US"/>
        </a:p>
      </dgm:t>
    </dgm:pt>
    <dgm:pt modelId="{24A907C4-E1F7-4456-8F31-A5A7FBF4748B}" type="sibTrans" cxnId="{6408D5CF-AA7B-43AA-8CB7-C2320113F54D}">
      <dgm:prSet/>
      <dgm:spPr/>
      <dgm:t>
        <a:bodyPr/>
        <a:lstStyle/>
        <a:p>
          <a:endParaRPr lang="en-US"/>
        </a:p>
      </dgm:t>
    </dgm:pt>
    <dgm:pt modelId="{3238D850-27FA-43F8-B35C-557233C18AFF}">
      <dgm:prSet/>
      <dgm:spPr/>
      <dgm:t>
        <a:bodyPr/>
        <a:lstStyle/>
        <a:p>
          <a:r>
            <a:rPr lang="ar-SA"/>
            <a:t>فحص كل خيار من ناحية الشرعية والصواب والدقة والفوائد المرجوة. </a:t>
          </a:r>
          <a:endParaRPr lang="en-US"/>
        </a:p>
      </dgm:t>
    </dgm:pt>
    <dgm:pt modelId="{98EF3737-FE86-4F8B-BCF5-A09BDD8DDB73}" type="parTrans" cxnId="{00DA01CB-432E-41D2-A88E-A56DB47A2EAA}">
      <dgm:prSet/>
      <dgm:spPr/>
      <dgm:t>
        <a:bodyPr/>
        <a:lstStyle/>
        <a:p>
          <a:endParaRPr lang="en-US"/>
        </a:p>
      </dgm:t>
    </dgm:pt>
    <dgm:pt modelId="{E8626BB5-D622-44A4-AF36-A3A6FB75BEFF}" type="sibTrans" cxnId="{00DA01CB-432E-41D2-A88E-A56DB47A2EAA}">
      <dgm:prSet/>
      <dgm:spPr/>
      <dgm:t>
        <a:bodyPr/>
        <a:lstStyle/>
        <a:p>
          <a:endParaRPr lang="en-US"/>
        </a:p>
      </dgm:t>
    </dgm:pt>
    <dgm:pt modelId="{05991DBE-E133-4E65-8286-AE6FC56D406B}">
      <dgm:prSet/>
      <dgm:spPr/>
      <dgm:t>
        <a:bodyPr/>
        <a:lstStyle/>
        <a:p>
          <a:r>
            <a:rPr lang="ar-SA"/>
            <a:t>اتخاذ قرار بشأن أحد الخيارات.</a:t>
          </a:r>
          <a:endParaRPr lang="en-US"/>
        </a:p>
      </dgm:t>
    </dgm:pt>
    <dgm:pt modelId="{DCF2CE81-FABE-415E-B03E-1A2208E097CD}" type="parTrans" cxnId="{E0058FEB-B18A-446A-A16D-3D14DE2BAA46}">
      <dgm:prSet/>
      <dgm:spPr/>
      <dgm:t>
        <a:bodyPr/>
        <a:lstStyle/>
        <a:p>
          <a:endParaRPr lang="en-US"/>
        </a:p>
      </dgm:t>
    </dgm:pt>
    <dgm:pt modelId="{7A961CBA-EB1A-4197-B411-31A086203A76}" type="sibTrans" cxnId="{E0058FEB-B18A-446A-A16D-3D14DE2BAA46}">
      <dgm:prSet/>
      <dgm:spPr/>
      <dgm:t>
        <a:bodyPr/>
        <a:lstStyle/>
        <a:p>
          <a:endParaRPr lang="en-US"/>
        </a:p>
      </dgm:t>
    </dgm:pt>
    <dgm:pt modelId="{8F70F9C6-0F6C-46DE-B9E2-A43D1CD3AEA5}">
      <dgm:prSet/>
      <dgm:spPr/>
      <dgm:t>
        <a:bodyPr/>
        <a:lstStyle/>
        <a:p>
          <a:r>
            <a:rPr lang="ar-SA"/>
            <a:t>إعادة التدقيق في القرار من خلال السؤال التالي: كيف سيكون موقفي إذا عرفت عائلتي بقراري هذا ؟ </a:t>
          </a:r>
          <a:endParaRPr lang="en-US"/>
        </a:p>
      </dgm:t>
    </dgm:pt>
    <dgm:pt modelId="{7750ED2A-E423-48F9-B991-87EA218FE93C}" type="parTrans" cxnId="{75658B88-CF21-4464-83A6-D92DF3863905}">
      <dgm:prSet/>
      <dgm:spPr/>
      <dgm:t>
        <a:bodyPr/>
        <a:lstStyle/>
        <a:p>
          <a:endParaRPr lang="en-US"/>
        </a:p>
      </dgm:t>
    </dgm:pt>
    <dgm:pt modelId="{F9D2A081-D053-4728-B5E5-2D61A0910D1E}" type="sibTrans" cxnId="{75658B88-CF21-4464-83A6-D92DF3863905}">
      <dgm:prSet/>
      <dgm:spPr/>
      <dgm:t>
        <a:bodyPr/>
        <a:lstStyle/>
        <a:p>
          <a:endParaRPr lang="en-US"/>
        </a:p>
      </dgm:t>
    </dgm:pt>
    <dgm:pt modelId="{97D751D6-3D20-413B-AECC-43EB5A75D421}">
      <dgm:prSet/>
      <dgm:spPr/>
      <dgm:t>
        <a:bodyPr/>
        <a:lstStyle/>
        <a:p>
          <a:r>
            <a:rPr lang="ar-SA" dirty="0"/>
            <a:t>إعادة التدقيق في القرار ثانية من خلال السؤال التالي: كيف سيكون موقفي إذا نشر القرار، أو تناقلته وسائل الاعلام؟ </a:t>
          </a:r>
          <a:endParaRPr lang="en-US" dirty="0"/>
        </a:p>
      </dgm:t>
    </dgm:pt>
    <dgm:pt modelId="{5AE6536D-E59A-49FB-A8B9-7AAF74B22CAB}" type="parTrans" cxnId="{8C3E63F1-ECCD-4E81-B530-79692763B4AD}">
      <dgm:prSet/>
      <dgm:spPr/>
      <dgm:t>
        <a:bodyPr/>
        <a:lstStyle/>
        <a:p>
          <a:endParaRPr lang="en-US"/>
        </a:p>
      </dgm:t>
    </dgm:pt>
    <dgm:pt modelId="{5961D6A8-80F2-43B9-B97E-AE96F6884559}" type="sibTrans" cxnId="{8C3E63F1-ECCD-4E81-B530-79692763B4AD}">
      <dgm:prSet/>
      <dgm:spPr/>
      <dgm:t>
        <a:bodyPr/>
        <a:lstStyle/>
        <a:p>
          <a:endParaRPr lang="en-US"/>
        </a:p>
      </dgm:t>
    </dgm:pt>
    <dgm:pt modelId="{24D63904-8E5A-497E-B22D-25A3AC5CF7D8}" type="pres">
      <dgm:prSet presAssocID="{926C957A-9F72-433C-BDED-3206C203F1B8}" presName="Name0" presStyleCnt="0">
        <dgm:presLayoutVars>
          <dgm:chMax val="7"/>
          <dgm:chPref val="7"/>
          <dgm:dir/>
        </dgm:presLayoutVars>
      </dgm:prSet>
      <dgm:spPr/>
    </dgm:pt>
    <dgm:pt modelId="{8263106E-0B92-4FC4-99D4-B45EC59FBCEC}" type="pres">
      <dgm:prSet presAssocID="{926C957A-9F72-433C-BDED-3206C203F1B8}" presName="Name1" presStyleCnt="0"/>
      <dgm:spPr/>
    </dgm:pt>
    <dgm:pt modelId="{FA70C0BA-3ECC-4BF6-AEC0-6B1970A2E8E6}" type="pres">
      <dgm:prSet presAssocID="{926C957A-9F72-433C-BDED-3206C203F1B8}" presName="cycle" presStyleCnt="0"/>
      <dgm:spPr/>
    </dgm:pt>
    <dgm:pt modelId="{715EC1A9-1359-4F09-B947-DF0A305FFE6A}" type="pres">
      <dgm:prSet presAssocID="{926C957A-9F72-433C-BDED-3206C203F1B8}" presName="srcNode" presStyleLbl="node1" presStyleIdx="0" presStyleCnt="7"/>
      <dgm:spPr/>
    </dgm:pt>
    <dgm:pt modelId="{AB55AC89-91E8-46C0-96E0-DF2F96A3A44D}" type="pres">
      <dgm:prSet presAssocID="{926C957A-9F72-433C-BDED-3206C203F1B8}" presName="conn" presStyleLbl="parChTrans1D2" presStyleIdx="0" presStyleCnt="1"/>
      <dgm:spPr/>
    </dgm:pt>
    <dgm:pt modelId="{644B75F6-E59E-4C54-A12B-60D303A27DCC}" type="pres">
      <dgm:prSet presAssocID="{926C957A-9F72-433C-BDED-3206C203F1B8}" presName="extraNode" presStyleLbl="node1" presStyleIdx="0" presStyleCnt="7"/>
      <dgm:spPr/>
    </dgm:pt>
    <dgm:pt modelId="{8653A942-0767-40FD-852E-A16BF35B8166}" type="pres">
      <dgm:prSet presAssocID="{926C957A-9F72-433C-BDED-3206C203F1B8}" presName="dstNode" presStyleLbl="node1" presStyleIdx="0" presStyleCnt="7"/>
      <dgm:spPr/>
    </dgm:pt>
    <dgm:pt modelId="{39A91265-250F-47A5-829E-D77F8F62326A}" type="pres">
      <dgm:prSet presAssocID="{F55D76D8-C75C-4DFC-AB90-31BAC30EFD24}" presName="text_1" presStyleLbl="node1" presStyleIdx="0" presStyleCnt="7">
        <dgm:presLayoutVars>
          <dgm:bulletEnabled val="1"/>
        </dgm:presLayoutVars>
      </dgm:prSet>
      <dgm:spPr/>
    </dgm:pt>
    <dgm:pt modelId="{D10041AB-6E6E-48AE-BF94-88517522A638}" type="pres">
      <dgm:prSet presAssocID="{F55D76D8-C75C-4DFC-AB90-31BAC30EFD24}" presName="accent_1" presStyleCnt="0"/>
      <dgm:spPr/>
    </dgm:pt>
    <dgm:pt modelId="{293F4538-A26E-4B36-8890-5712B57E98A5}" type="pres">
      <dgm:prSet presAssocID="{F55D76D8-C75C-4DFC-AB90-31BAC30EFD24}" presName="accentRepeatNode" presStyleLbl="solidFgAcc1" presStyleIdx="0" presStyleCnt="7"/>
      <dgm:spPr/>
    </dgm:pt>
    <dgm:pt modelId="{29F3EFDE-A6C1-47D3-8BB0-92EC9ACBF59F}" type="pres">
      <dgm:prSet presAssocID="{19BACC73-658E-485A-8728-DA073D0477B0}" presName="text_2" presStyleLbl="node1" presStyleIdx="1" presStyleCnt="7">
        <dgm:presLayoutVars>
          <dgm:bulletEnabled val="1"/>
        </dgm:presLayoutVars>
      </dgm:prSet>
      <dgm:spPr/>
    </dgm:pt>
    <dgm:pt modelId="{38E56F7C-B5C1-4CF5-800B-3CB299848F57}" type="pres">
      <dgm:prSet presAssocID="{19BACC73-658E-485A-8728-DA073D0477B0}" presName="accent_2" presStyleCnt="0"/>
      <dgm:spPr/>
    </dgm:pt>
    <dgm:pt modelId="{5CCB4FFE-2C66-46D4-8C1E-72892B54EB8A}" type="pres">
      <dgm:prSet presAssocID="{19BACC73-658E-485A-8728-DA073D0477B0}" presName="accentRepeatNode" presStyleLbl="solidFgAcc1" presStyleIdx="1" presStyleCnt="7"/>
      <dgm:spPr/>
    </dgm:pt>
    <dgm:pt modelId="{D91EB8C8-8C26-4A6C-93AC-C21D67CD94EC}" type="pres">
      <dgm:prSet presAssocID="{A29D576D-B5B9-44A7-8BF8-A6451A53B06A}" presName="text_3" presStyleLbl="node1" presStyleIdx="2" presStyleCnt="7">
        <dgm:presLayoutVars>
          <dgm:bulletEnabled val="1"/>
        </dgm:presLayoutVars>
      </dgm:prSet>
      <dgm:spPr/>
    </dgm:pt>
    <dgm:pt modelId="{C03A635D-DE39-40AC-AB6D-317B602E91A3}" type="pres">
      <dgm:prSet presAssocID="{A29D576D-B5B9-44A7-8BF8-A6451A53B06A}" presName="accent_3" presStyleCnt="0"/>
      <dgm:spPr/>
    </dgm:pt>
    <dgm:pt modelId="{6DA8B493-ED7B-4B4A-A398-F260FAF861BF}" type="pres">
      <dgm:prSet presAssocID="{A29D576D-B5B9-44A7-8BF8-A6451A53B06A}" presName="accentRepeatNode" presStyleLbl="solidFgAcc1" presStyleIdx="2" presStyleCnt="7"/>
      <dgm:spPr/>
    </dgm:pt>
    <dgm:pt modelId="{005C4FE7-2BE6-4ABE-B4F3-FC70A0036E40}" type="pres">
      <dgm:prSet presAssocID="{3238D850-27FA-43F8-B35C-557233C18AFF}" presName="text_4" presStyleLbl="node1" presStyleIdx="3" presStyleCnt="7">
        <dgm:presLayoutVars>
          <dgm:bulletEnabled val="1"/>
        </dgm:presLayoutVars>
      </dgm:prSet>
      <dgm:spPr/>
    </dgm:pt>
    <dgm:pt modelId="{BFAC57CC-CE66-4651-B086-3182E85CC107}" type="pres">
      <dgm:prSet presAssocID="{3238D850-27FA-43F8-B35C-557233C18AFF}" presName="accent_4" presStyleCnt="0"/>
      <dgm:spPr/>
    </dgm:pt>
    <dgm:pt modelId="{475AAC9C-0581-47DE-9BE9-DB7D5959A311}" type="pres">
      <dgm:prSet presAssocID="{3238D850-27FA-43F8-B35C-557233C18AFF}" presName="accentRepeatNode" presStyleLbl="solidFgAcc1" presStyleIdx="3" presStyleCnt="7"/>
      <dgm:spPr/>
    </dgm:pt>
    <dgm:pt modelId="{B4B499E3-E423-4E94-9FA1-99F9C8B137A5}" type="pres">
      <dgm:prSet presAssocID="{05991DBE-E133-4E65-8286-AE6FC56D406B}" presName="text_5" presStyleLbl="node1" presStyleIdx="4" presStyleCnt="7">
        <dgm:presLayoutVars>
          <dgm:bulletEnabled val="1"/>
        </dgm:presLayoutVars>
      </dgm:prSet>
      <dgm:spPr/>
    </dgm:pt>
    <dgm:pt modelId="{7E0AE338-0F44-4B02-AE2C-3456861952BC}" type="pres">
      <dgm:prSet presAssocID="{05991DBE-E133-4E65-8286-AE6FC56D406B}" presName="accent_5" presStyleCnt="0"/>
      <dgm:spPr/>
    </dgm:pt>
    <dgm:pt modelId="{93028DCE-876C-4189-981A-CB009979D36D}" type="pres">
      <dgm:prSet presAssocID="{05991DBE-E133-4E65-8286-AE6FC56D406B}" presName="accentRepeatNode" presStyleLbl="solidFgAcc1" presStyleIdx="4" presStyleCnt="7"/>
      <dgm:spPr/>
    </dgm:pt>
    <dgm:pt modelId="{D6E9A7FD-2A82-4A15-A31E-691617E18454}" type="pres">
      <dgm:prSet presAssocID="{8F70F9C6-0F6C-46DE-B9E2-A43D1CD3AEA5}" presName="text_6" presStyleLbl="node1" presStyleIdx="5" presStyleCnt="7">
        <dgm:presLayoutVars>
          <dgm:bulletEnabled val="1"/>
        </dgm:presLayoutVars>
      </dgm:prSet>
      <dgm:spPr/>
    </dgm:pt>
    <dgm:pt modelId="{9A2EF5DF-8B8C-4FEB-99BB-3F5ECFA5F72C}" type="pres">
      <dgm:prSet presAssocID="{8F70F9C6-0F6C-46DE-B9E2-A43D1CD3AEA5}" presName="accent_6" presStyleCnt="0"/>
      <dgm:spPr/>
    </dgm:pt>
    <dgm:pt modelId="{124C699F-7EBD-4AC7-90E6-0CB40C07AFAD}" type="pres">
      <dgm:prSet presAssocID="{8F70F9C6-0F6C-46DE-B9E2-A43D1CD3AEA5}" presName="accentRepeatNode" presStyleLbl="solidFgAcc1" presStyleIdx="5" presStyleCnt="7"/>
      <dgm:spPr/>
    </dgm:pt>
    <dgm:pt modelId="{AB659E65-B75B-43BB-9E30-A8DBEDE07559}" type="pres">
      <dgm:prSet presAssocID="{97D751D6-3D20-413B-AECC-43EB5A75D421}" presName="text_7" presStyleLbl="node1" presStyleIdx="6" presStyleCnt="7">
        <dgm:presLayoutVars>
          <dgm:bulletEnabled val="1"/>
        </dgm:presLayoutVars>
      </dgm:prSet>
      <dgm:spPr/>
    </dgm:pt>
    <dgm:pt modelId="{974DD3C5-2772-4C6A-9B84-3394BEB6811F}" type="pres">
      <dgm:prSet presAssocID="{97D751D6-3D20-413B-AECC-43EB5A75D421}" presName="accent_7" presStyleCnt="0"/>
      <dgm:spPr/>
    </dgm:pt>
    <dgm:pt modelId="{F6A73CD0-D50C-43BB-BF6A-5C6EB4588FD4}" type="pres">
      <dgm:prSet presAssocID="{97D751D6-3D20-413B-AECC-43EB5A75D421}" presName="accentRepeatNode" presStyleLbl="solidFgAcc1" presStyleIdx="6" presStyleCnt="7"/>
      <dgm:spPr/>
    </dgm:pt>
  </dgm:ptLst>
  <dgm:cxnLst>
    <dgm:cxn modelId="{CF03A12E-2EBE-4F02-82B8-2BC156377C70}" type="presOf" srcId="{926C957A-9F72-433C-BDED-3206C203F1B8}" destId="{24D63904-8E5A-497E-B22D-25A3AC5CF7D8}" srcOrd="0" destOrd="0" presId="urn:microsoft.com/office/officeart/2008/layout/VerticalCurvedList"/>
    <dgm:cxn modelId="{281B7D3A-7384-452B-91F8-1EEF0DE4567C}" type="presOf" srcId="{8F70F9C6-0F6C-46DE-B9E2-A43D1CD3AEA5}" destId="{D6E9A7FD-2A82-4A15-A31E-691617E18454}" srcOrd="0" destOrd="0" presId="urn:microsoft.com/office/officeart/2008/layout/VerticalCurvedList"/>
    <dgm:cxn modelId="{5DE31540-6346-4B51-92B5-1547B0B15A18}" srcId="{926C957A-9F72-433C-BDED-3206C203F1B8}" destId="{F55D76D8-C75C-4DFC-AB90-31BAC30EFD24}" srcOrd="0" destOrd="0" parTransId="{740692D8-5741-47E0-981B-5CB38B1D3FE4}" sibTransId="{F9ADE030-0634-42EB-B337-4147A9A1A36B}"/>
    <dgm:cxn modelId="{D4B0955B-B71A-4F6C-AC4E-C98508D436D7}" type="presOf" srcId="{3238D850-27FA-43F8-B35C-557233C18AFF}" destId="{005C4FE7-2BE6-4ABE-B4F3-FC70A0036E40}" srcOrd="0" destOrd="0" presId="urn:microsoft.com/office/officeart/2008/layout/VerticalCurvedList"/>
    <dgm:cxn modelId="{4206B74A-16D9-4923-AF6A-E616A7DDB441}" type="presOf" srcId="{F55D76D8-C75C-4DFC-AB90-31BAC30EFD24}" destId="{39A91265-250F-47A5-829E-D77F8F62326A}" srcOrd="0" destOrd="0" presId="urn:microsoft.com/office/officeart/2008/layout/VerticalCurvedList"/>
    <dgm:cxn modelId="{9B4DBC4E-0A0E-468F-BE4A-6233603761B5}" type="presOf" srcId="{A29D576D-B5B9-44A7-8BF8-A6451A53B06A}" destId="{D91EB8C8-8C26-4A6C-93AC-C21D67CD94EC}" srcOrd="0" destOrd="0" presId="urn:microsoft.com/office/officeart/2008/layout/VerticalCurvedList"/>
    <dgm:cxn modelId="{75658B88-CF21-4464-83A6-D92DF3863905}" srcId="{926C957A-9F72-433C-BDED-3206C203F1B8}" destId="{8F70F9C6-0F6C-46DE-B9E2-A43D1CD3AEA5}" srcOrd="5" destOrd="0" parTransId="{7750ED2A-E423-48F9-B991-87EA218FE93C}" sibTransId="{F9D2A081-D053-4728-B5E5-2D61A0910D1E}"/>
    <dgm:cxn modelId="{AB0C3DAE-98E5-44BD-9677-0EAAF7B3D6C2}" type="presOf" srcId="{F9ADE030-0634-42EB-B337-4147A9A1A36B}" destId="{AB55AC89-91E8-46C0-96E0-DF2F96A3A44D}" srcOrd="0" destOrd="0" presId="urn:microsoft.com/office/officeart/2008/layout/VerticalCurvedList"/>
    <dgm:cxn modelId="{BE4D85B9-5A9E-48AE-B4D6-F7AC25830D3F}" type="presOf" srcId="{97D751D6-3D20-413B-AECC-43EB5A75D421}" destId="{AB659E65-B75B-43BB-9E30-A8DBEDE07559}" srcOrd="0" destOrd="0" presId="urn:microsoft.com/office/officeart/2008/layout/VerticalCurvedList"/>
    <dgm:cxn modelId="{5503F7C1-E6C6-4778-A1DA-4BA8BB43A3AB}" srcId="{926C957A-9F72-433C-BDED-3206C203F1B8}" destId="{19BACC73-658E-485A-8728-DA073D0477B0}" srcOrd="1" destOrd="0" parTransId="{1C6A674B-3C63-4C3B-A236-2FEF48D03F9B}" sibTransId="{FE8AA47E-CE08-44A6-8C6B-07FF0349AEFF}"/>
    <dgm:cxn modelId="{42D239C4-7650-4CDC-AD63-F5DEE6260D7C}" type="presOf" srcId="{05991DBE-E133-4E65-8286-AE6FC56D406B}" destId="{B4B499E3-E423-4E94-9FA1-99F9C8B137A5}" srcOrd="0" destOrd="0" presId="urn:microsoft.com/office/officeart/2008/layout/VerticalCurvedList"/>
    <dgm:cxn modelId="{00DA01CB-432E-41D2-A88E-A56DB47A2EAA}" srcId="{926C957A-9F72-433C-BDED-3206C203F1B8}" destId="{3238D850-27FA-43F8-B35C-557233C18AFF}" srcOrd="3" destOrd="0" parTransId="{98EF3737-FE86-4F8B-BCF5-A09BDD8DDB73}" sibTransId="{E8626BB5-D622-44A4-AF36-A3A6FB75BEFF}"/>
    <dgm:cxn modelId="{6408D5CF-AA7B-43AA-8CB7-C2320113F54D}" srcId="{926C957A-9F72-433C-BDED-3206C203F1B8}" destId="{A29D576D-B5B9-44A7-8BF8-A6451A53B06A}" srcOrd="2" destOrd="0" parTransId="{8C260E21-D140-4D75-8622-E17E21370786}" sibTransId="{24A907C4-E1F7-4456-8F31-A5A7FBF4748B}"/>
    <dgm:cxn modelId="{9324FDD2-7316-4009-AF46-0F3E8635BD95}" type="presOf" srcId="{19BACC73-658E-485A-8728-DA073D0477B0}" destId="{29F3EFDE-A6C1-47D3-8BB0-92EC9ACBF59F}" srcOrd="0" destOrd="0" presId="urn:microsoft.com/office/officeart/2008/layout/VerticalCurvedList"/>
    <dgm:cxn modelId="{E0058FEB-B18A-446A-A16D-3D14DE2BAA46}" srcId="{926C957A-9F72-433C-BDED-3206C203F1B8}" destId="{05991DBE-E133-4E65-8286-AE6FC56D406B}" srcOrd="4" destOrd="0" parTransId="{DCF2CE81-FABE-415E-B03E-1A2208E097CD}" sibTransId="{7A961CBA-EB1A-4197-B411-31A086203A76}"/>
    <dgm:cxn modelId="{8C3E63F1-ECCD-4E81-B530-79692763B4AD}" srcId="{926C957A-9F72-433C-BDED-3206C203F1B8}" destId="{97D751D6-3D20-413B-AECC-43EB5A75D421}" srcOrd="6" destOrd="0" parTransId="{5AE6536D-E59A-49FB-A8B9-7AAF74B22CAB}" sibTransId="{5961D6A8-80F2-43B9-B97E-AE96F6884559}"/>
    <dgm:cxn modelId="{B971A4EE-94B0-4FE4-B7CE-585D9D6EDCFD}" type="presParOf" srcId="{24D63904-8E5A-497E-B22D-25A3AC5CF7D8}" destId="{8263106E-0B92-4FC4-99D4-B45EC59FBCEC}" srcOrd="0" destOrd="0" presId="urn:microsoft.com/office/officeart/2008/layout/VerticalCurvedList"/>
    <dgm:cxn modelId="{C1A558F8-3A4A-4588-BDD4-05A547F2B624}" type="presParOf" srcId="{8263106E-0B92-4FC4-99D4-B45EC59FBCEC}" destId="{FA70C0BA-3ECC-4BF6-AEC0-6B1970A2E8E6}" srcOrd="0" destOrd="0" presId="urn:microsoft.com/office/officeart/2008/layout/VerticalCurvedList"/>
    <dgm:cxn modelId="{ED742E7F-1D32-48A2-ACB8-97C26FF5D91F}" type="presParOf" srcId="{FA70C0BA-3ECC-4BF6-AEC0-6B1970A2E8E6}" destId="{715EC1A9-1359-4F09-B947-DF0A305FFE6A}" srcOrd="0" destOrd="0" presId="urn:microsoft.com/office/officeart/2008/layout/VerticalCurvedList"/>
    <dgm:cxn modelId="{3F3B14B5-D400-46BC-A3A7-B045D48E73D7}" type="presParOf" srcId="{FA70C0BA-3ECC-4BF6-AEC0-6B1970A2E8E6}" destId="{AB55AC89-91E8-46C0-96E0-DF2F96A3A44D}" srcOrd="1" destOrd="0" presId="urn:microsoft.com/office/officeart/2008/layout/VerticalCurvedList"/>
    <dgm:cxn modelId="{A8D51F87-1EA7-4096-B578-83AE6261CA6C}" type="presParOf" srcId="{FA70C0BA-3ECC-4BF6-AEC0-6B1970A2E8E6}" destId="{644B75F6-E59E-4C54-A12B-60D303A27DCC}" srcOrd="2" destOrd="0" presId="urn:microsoft.com/office/officeart/2008/layout/VerticalCurvedList"/>
    <dgm:cxn modelId="{5EB8EA6C-33E4-4035-B019-E9D42E97F925}" type="presParOf" srcId="{FA70C0BA-3ECC-4BF6-AEC0-6B1970A2E8E6}" destId="{8653A942-0767-40FD-852E-A16BF35B8166}" srcOrd="3" destOrd="0" presId="urn:microsoft.com/office/officeart/2008/layout/VerticalCurvedList"/>
    <dgm:cxn modelId="{AFC0EA8D-CC79-449A-9C8C-C795AC55118A}" type="presParOf" srcId="{8263106E-0B92-4FC4-99D4-B45EC59FBCEC}" destId="{39A91265-250F-47A5-829E-D77F8F62326A}" srcOrd="1" destOrd="0" presId="urn:microsoft.com/office/officeart/2008/layout/VerticalCurvedList"/>
    <dgm:cxn modelId="{CD804AE4-CCE0-4C40-8292-B8147C9A9D29}" type="presParOf" srcId="{8263106E-0B92-4FC4-99D4-B45EC59FBCEC}" destId="{D10041AB-6E6E-48AE-BF94-88517522A638}" srcOrd="2" destOrd="0" presId="urn:microsoft.com/office/officeart/2008/layout/VerticalCurvedList"/>
    <dgm:cxn modelId="{957A50F1-58E2-4628-97F7-50502C2EDF17}" type="presParOf" srcId="{D10041AB-6E6E-48AE-BF94-88517522A638}" destId="{293F4538-A26E-4B36-8890-5712B57E98A5}" srcOrd="0" destOrd="0" presId="urn:microsoft.com/office/officeart/2008/layout/VerticalCurvedList"/>
    <dgm:cxn modelId="{0BE51A26-CED6-4931-96D4-37B0EE9948A1}" type="presParOf" srcId="{8263106E-0B92-4FC4-99D4-B45EC59FBCEC}" destId="{29F3EFDE-A6C1-47D3-8BB0-92EC9ACBF59F}" srcOrd="3" destOrd="0" presId="urn:microsoft.com/office/officeart/2008/layout/VerticalCurvedList"/>
    <dgm:cxn modelId="{9260C8AA-D820-42DD-A8F2-806C7DD2E34D}" type="presParOf" srcId="{8263106E-0B92-4FC4-99D4-B45EC59FBCEC}" destId="{38E56F7C-B5C1-4CF5-800B-3CB299848F57}" srcOrd="4" destOrd="0" presId="urn:microsoft.com/office/officeart/2008/layout/VerticalCurvedList"/>
    <dgm:cxn modelId="{EFBAC461-361C-47D6-8B44-CD272B552384}" type="presParOf" srcId="{38E56F7C-B5C1-4CF5-800B-3CB299848F57}" destId="{5CCB4FFE-2C66-46D4-8C1E-72892B54EB8A}" srcOrd="0" destOrd="0" presId="urn:microsoft.com/office/officeart/2008/layout/VerticalCurvedList"/>
    <dgm:cxn modelId="{607C1FDA-743E-4B60-AE96-E50593F275D3}" type="presParOf" srcId="{8263106E-0B92-4FC4-99D4-B45EC59FBCEC}" destId="{D91EB8C8-8C26-4A6C-93AC-C21D67CD94EC}" srcOrd="5" destOrd="0" presId="urn:microsoft.com/office/officeart/2008/layout/VerticalCurvedList"/>
    <dgm:cxn modelId="{F7812356-0E1A-46C1-9501-B30AF4DCE76F}" type="presParOf" srcId="{8263106E-0B92-4FC4-99D4-B45EC59FBCEC}" destId="{C03A635D-DE39-40AC-AB6D-317B602E91A3}" srcOrd="6" destOrd="0" presId="urn:microsoft.com/office/officeart/2008/layout/VerticalCurvedList"/>
    <dgm:cxn modelId="{16AA0E38-BB9F-46D1-930F-BBCB45A8B671}" type="presParOf" srcId="{C03A635D-DE39-40AC-AB6D-317B602E91A3}" destId="{6DA8B493-ED7B-4B4A-A398-F260FAF861BF}" srcOrd="0" destOrd="0" presId="urn:microsoft.com/office/officeart/2008/layout/VerticalCurvedList"/>
    <dgm:cxn modelId="{C7A57E01-670B-46DF-9326-15C4CD1124FC}" type="presParOf" srcId="{8263106E-0B92-4FC4-99D4-B45EC59FBCEC}" destId="{005C4FE7-2BE6-4ABE-B4F3-FC70A0036E40}" srcOrd="7" destOrd="0" presId="urn:microsoft.com/office/officeart/2008/layout/VerticalCurvedList"/>
    <dgm:cxn modelId="{1675D4E2-EE3A-4216-949B-D308D8894125}" type="presParOf" srcId="{8263106E-0B92-4FC4-99D4-B45EC59FBCEC}" destId="{BFAC57CC-CE66-4651-B086-3182E85CC107}" srcOrd="8" destOrd="0" presId="urn:microsoft.com/office/officeart/2008/layout/VerticalCurvedList"/>
    <dgm:cxn modelId="{525F5A48-0039-4D3D-91DC-CE3EE3B50534}" type="presParOf" srcId="{BFAC57CC-CE66-4651-B086-3182E85CC107}" destId="{475AAC9C-0581-47DE-9BE9-DB7D5959A311}" srcOrd="0" destOrd="0" presId="urn:microsoft.com/office/officeart/2008/layout/VerticalCurvedList"/>
    <dgm:cxn modelId="{9FEF7252-DB78-4308-8C2E-C327C1CC4FF5}" type="presParOf" srcId="{8263106E-0B92-4FC4-99D4-B45EC59FBCEC}" destId="{B4B499E3-E423-4E94-9FA1-99F9C8B137A5}" srcOrd="9" destOrd="0" presId="urn:microsoft.com/office/officeart/2008/layout/VerticalCurvedList"/>
    <dgm:cxn modelId="{3E2F7A5A-DA57-476D-98A3-DEB393D91C05}" type="presParOf" srcId="{8263106E-0B92-4FC4-99D4-B45EC59FBCEC}" destId="{7E0AE338-0F44-4B02-AE2C-3456861952BC}" srcOrd="10" destOrd="0" presId="urn:microsoft.com/office/officeart/2008/layout/VerticalCurvedList"/>
    <dgm:cxn modelId="{A7E293CA-6A13-4735-920F-6B0690B38E43}" type="presParOf" srcId="{7E0AE338-0F44-4B02-AE2C-3456861952BC}" destId="{93028DCE-876C-4189-981A-CB009979D36D}" srcOrd="0" destOrd="0" presId="urn:microsoft.com/office/officeart/2008/layout/VerticalCurvedList"/>
    <dgm:cxn modelId="{22C09D35-C11D-414D-8ABC-F1AC659DCB0D}" type="presParOf" srcId="{8263106E-0B92-4FC4-99D4-B45EC59FBCEC}" destId="{D6E9A7FD-2A82-4A15-A31E-691617E18454}" srcOrd="11" destOrd="0" presId="urn:microsoft.com/office/officeart/2008/layout/VerticalCurvedList"/>
    <dgm:cxn modelId="{82525B87-9045-4089-9632-5301E6CC9E72}" type="presParOf" srcId="{8263106E-0B92-4FC4-99D4-B45EC59FBCEC}" destId="{9A2EF5DF-8B8C-4FEB-99BB-3F5ECFA5F72C}" srcOrd="12" destOrd="0" presId="urn:microsoft.com/office/officeart/2008/layout/VerticalCurvedList"/>
    <dgm:cxn modelId="{C20A5FBC-6FEE-4922-AD40-1B15E9F200E1}" type="presParOf" srcId="{9A2EF5DF-8B8C-4FEB-99BB-3F5ECFA5F72C}" destId="{124C699F-7EBD-4AC7-90E6-0CB40C07AFAD}" srcOrd="0" destOrd="0" presId="urn:microsoft.com/office/officeart/2008/layout/VerticalCurvedList"/>
    <dgm:cxn modelId="{83FD2FC2-29C2-492C-A05F-E69DA2917279}" type="presParOf" srcId="{8263106E-0B92-4FC4-99D4-B45EC59FBCEC}" destId="{AB659E65-B75B-43BB-9E30-A8DBEDE07559}" srcOrd="13" destOrd="0" presId="urn:microsoft.com/office/officeart/2008/layout/VerticalCurvedList"/>
    <dgm:cxn modelId="{00B18AB5-3702-4FF6-A041-A7A53B3BFF6F}" type="presParOf" srcId="{8263106E-0B92-4FC4-99D4-B45EC59FBCEC}" destId="{974DD3C5-2772-4C6A-9B84-3394BEB6811F}" srcOrd="14" destOrd="0" presId="urn:microsoft.com/office/officeart/2008/layout/VerticalCurvedList"/>
    <dgm:cxn modelId="{174B729A-7562-430C-8C62-5BB6A57B727C}" type="presParOf" srcId="{974DD3C5-2772-4C6A-9B84-3394BEB6811F}" destId="{F6A73CD0-D50C-43BB-BF6A-5C6EB4588FD4}"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B1B9089-8879-4459-B0CC-1AD29CD93034}" type="doc">
      <dgm:prSet loTypeId="urn:microsoft.com/office/officeart/2005/8/layout/hList3" loCatId="list" qsTypeId="urn:microsoft.com/office/officeart/2005/8/quickstyle/simple1" qsCatId="simple" csTypeId="urn:microsoft.com/office/officeart/2005/8/colors/accent1_2" csCatId="accent1" phldr="1"/>
      <dgm:spPr>
        <a:scene3d>
          <a:camera prst="perspectiveRight"/>
          <a:lightRig rig="threePt" dir="t"/>
        </a:scene3d>
      </dgm:spPr>
      <dgm:t>
        <a:bodyPr/>
        <a:lstStyle/>
        <a:p>
          <a:endParaRPr lang="en-US"/>
        </a:p>
      </dgm:t>
    </dgm:pt>
    <dgm:pt modelId="{707B474F-ED1B-443D-A16F-A1AC90D8F42C}">
      <dgm:prSet phldrT="[Text]"/>
      <dgm:spPr>
        <a:ln>
          <a:solidFill>
            <a:schemeClr val="accent4">
              <a:lumMod val="40000"/>
              <a:lumOff val="60000"/>
            </a:schemeClr>
          </a:solidFill>
        </a:ln>
        <a:effectLst>
          <a:glow rad="228600">
            <a:schemeClr val="accent4">
              <a:satMod val="175000"/>
              <a:alpha val="40000"/>
            </a:schemeClr>
          </a:glow>
        </a:effectLst>
      </dgm:spPr>
      <dgm:t>
        <a:bodyPr/>
        <a:lstStyle/>
        <a:p>
          <a:r>
            <a:rPr lang="ar-SA" dirty="0"/>
            <a:t>وبشكل عام فإن المنظمة التربوية، وإذا ما أرادت أن تكون منظمة أخلاقية ومسؤولة اجتماعياً فإن عليه الاهتمام بثلاثة ركائز أساسية، لا بد أن يجري بناؤها وتقويتها، وهي:</a:t>
          </a:r>
          <a:endParaRPr lang="en-US" dirty="0"/>
        </a:p>
      </dgm:t>
    </dgm:pt>
    <dgm:pt modelId="{4837FD0D-ABEF-4FB0-BCB4-78B561EBA9D9}" type="parTrans" cxnId="{2694E382-C0AF-4CBA-B5F1-BE88EBF91973}">
      <dgm:prSet/>
      <dgm:spPr/>
      <dgm:t>
        <a:bodyPr/>
        <a:lstStyle/>
        <a:p>
          <a:endParaRPr lang="en-US"/>
        </a:p>
      </dgm:t>
    </dgm:pt>
    <dgm:pt modelId="{1AF7C674-EEE4-42AA-9949-3ED44702E94B}" type="sibTrans" cxnId="{2694E382-C0AF-4CBA-B5F1-BE88EBF91973}">
      <dgm:prSet/>
      <dgm:spPr/>
      <dgm:t>
        <a:bodyPr/>
        <a:lstStyle/>
        <a:p>
          <a:endParaRPr lang="en-US"/>
        </a:p>
      </dgm:t>
    </dgm:pt>
    <dgm:pt modelId="{398CCB02-61B5-40DE-9FE5-ED5C9F734949}">
      <dgm:prSet phldrT="[Text]"/>
      <dgm:spPr/>
      <dgm:t>
        <a:bodyPr/>
        <a:lstStyle/>
        <a:p>
          <a:r>
            <a:rPr lang="ar-SA" dirty="0"/>
            <a:t>الأخلاق الفردية </a:t>
          </a:r>
          <a:endParaRPr lang="en-US" dirty="0"/>
        </a:p>
      </dgm:t>
    </dgm:pt>
    <dgm:pt modelId="{0CD2B603-F280-4451-8060-4C462561515B}" type="parTrans" cxnId="{E0AC91EA-20F4-4F73-A2C1-B20284CC9C14}">
      <dgm:prSet/>
      <dgm:spPr/>
      <dgm:t>
        <a:bodyPr/>
        <a:lstStyle/>
        <a:p>
          <a:endParaRPr lang="en-US"/>
        </a:p>
      </dgm:t>
    </dgm:pt>
    <dgm:pt modelId="{BD1075DC-02F2-475D-8C06-2DB80FA40780}" type="sibTrans" cxnId="{E0AC91EA-20F4-4F73-A2C1-B20284CC9C14}">
      <dgm:prSet/>
      <dgm:spPr/>
      <dgm:t>
        <a:bodyPr/>
        <a:lstStyle/>
        <a:p>
          <a:endParaRPr lang="en-US"/>
        </a:p>
      </dgm:t>
    </dgm:pt>
    <dgm:pt modelId="{26C01BD5-5A02-4141-A979-F9E3AFD46EA2}">
      <dgm:prSet phldrT="[Text]"/>
      <dgm:spPr/>
      <dgm:t>
        <a:bodyPr/>
        <a:lstStyle/>
        <a:p>
          <a:endParaRPr lang="en-US"/>
        </a:p>
      </dgm:t>
    </dgm:pt>
    <dgm:pt modelId="{58FD208C-1E69-40D7-A09F-AE9B25CE03A4}" type="parTrans" cxnId="{8BAC850D-644B-4B8F-BF50-89AA2186E4DD}">
      <dgm:prSet/>
      <dgm:spPr/>
      <dgm:t>
        <a:bodyPr/>
        <a:lstStyle/>
        <a:p>
          <a:endParaRPr lang="en-US"/>
        </a:p>
      </dgm:t>
    </dgm:pt>
    <dgm:pt modelId="{967B6ADE-B2A6-4F33-9257-54EA0BBDC1EE}" type="sibTrans" cxnId="{8BAC850D-644B-4B8F-BF50-89AA2186E4DD}">
      <dgm:prSet/>
      <dgm:spPr/>
      <dgm:t>
        <a:bodyPr/>
        <a:lstStyle/>
        <a:p>
          <a:endParaRPr lang="en-US"/>
        </a:p>
      </dgm:t>
    </dgm:pt>
    <dgm:pt modelId="{75854BF1-7D39-49B6-B41C-923B20165E76}">
      <dgm:prSet/>
      <dgm:spPr/>
      <dgm:t>
        <a:bodyPr/>
        <a:lstStyle/>
        <a:p>
          <a:r>
            <a:rPr lang="ar-SA"/>
            <a:t>القيادة الاخلاقية</a:t>
          </a:r>
          <a:endParaRPr lang="en-US"/>
        </a:p>
      </dgm:t>
    </dgm:pt>
    <dgm:pt modelId="{9E8CAC49-6194-4BA8-B767-C7286C0BC62D}" type="parTrans" cxnId="{E86410FB-706B-4819-A434-99DC85796856}">
      <dgm:prSet/>
      <dgm:spPr/>
      <dgm:t>
        <a:bodyPr/>
        <a:lstStyle/>
        <a:p>
          <a:endParaRPr lang="en-US"/>
        </a:p>
      </dgm:t>
    </dgm:pt>
    <dgm:pt modelId="{3672CA20-0AFA-4235-B35C-62DBA60B2DB3}" type="sibTrans" cxnId="{E86410FB-706B-4819-A434-99DC85796856}">
      <dgm:prSet/>
      <dgm:spPr/>
      <dgm:t>
        <a:bodyPr/>
        <a:lstStyle/>
        <a:p>
          <a:endParaRPr lang="en-US"/>
        </a:p>
      </dgm:t>
    </dgm:pt>
    <dgm:pt modelId="{0EDB2C52-4E09-4EFC-8073-E56543F715A1}">
      <dgm:prSet/>
      <dgm:spPr/>
      <dgm:t>
        <a:bodyPr/>
        <a:lstStyle/>
        <a:p>
          <a:r>
            <a:rPr lang="ar-SA" dirty="0"/>
            <a:t>بنية المنظمة</a:t>
          </a:r>
          <a:endParaRPr lang="en-US" dirty="0"/>
        </a:p>
      </dgm:t>
    </dgm:pt>
    <dgm:pt modelId="{758DD3AE-D05B-4418-8806-A5F86C23C6E9}" type="parTrans" cxnId="{4DE1B846-F389-4317-9CBA-653A5341F514}">
      <dgm:prSet/>
      <dgm:spPr/>
      <dgm:t>
        <a:bodyPr/>
        <a:lstStyle/>
        <a:p>
          <a:endParaRPr lang="en-US"/>
        </a:p>
      </dgm:t>
    </dgm:pt>
    <dgm:pt modelId="{69E717C1-2E7D-4B68-B4A9-BA53949713B6}" type="sibTrans" cxnId="{4DE1B846-F389-4317-9CBA-653A5341F514}">
      <dgm:prSet/>
      <dgm:spPr/>
      <dgm:t>
        <a:bodyPr/>
        <a:lstStyle/>
        <a:p>
          <a:endParaRPr lang="en-US"/>
        </a:p>
      </dgm:t>
    </dgm:pt>
    <dgm:pt modelId="{5998A060-F819-4F0F-9E62-4448DBE73B19}" type="pres">
      <dgm:prSet presAssocID="{1B1B9089-8879-4459-B0CC-1AD29CD93034}" presName="composite" presStyleCnt="0">
        <dgm:presLayoutVars>
          <dgm:chMax val="1"/>
          <dgm:dir/>
          <dgm:resizeHandles val="exact"/>
        </dgm:presLayoutVars>
      </dgm:prSet>
      <dgm:spPr/>
    </dgm:pt>
    <dgm:pt modelId="{1978404D-5C0A-44CA-8E25-B41EC2CFC380}" type="pres">
      <dgm:prSet presAssocID="{707B474F-ED1B-443D-A16F-A1AC90D8F42C}" presName="roof" presStyleLbl="dkBgShp" presStyleIdx="0" presStyleCnt="2" custLinFactNeighborX="1805" custLinFactNeighborY="-691"/>
      <dgm:spPr/>
    </dgm:pt>
    <dgm:pt modelId="{6D36A68D-D7D2-4AFA-9D7E-876CF8C7079F}" type="pres">
      <dgm:prSet presAssocID="{707B474F-ED1B-443D-A16F-A1AC90D8F42C}" presName="pillars" presStyleCnt="0"/>
      <dgm:spPr/>
    </dgm:pt>
    <dgm:pt modelId="{E9F11872-B847-48DF-9B44-2B19DE07D6F7}" type="pres">
      <dgm:prSet presAssocID="{707B474F-ED1B-443D-A16F-A1AC90D8F42C}" presName="pillar1" presStyleLbl="node1" presStyleIdx="0" presStyleCnt="3">
        <dgm:presLayoutVars>
          <dgm:bulletEnabled val="1"/>
        </dgm:presLayoutVars>
      </dgm:prSet>
      <dgm:spPr/>
    </dgm:pt>
    <dgm:pt modelId="{0FFF5F61-2714-4D06-9808-C194B7C4A54B}" type="pres">
      <dgm:prSet presAssocID="{75854BF1-7D39-49B6-B41C-923B20165E76}" presName="pillarX" presStyleLbl="node1" presStyleIdx="1" presStyleCnt="3">
        <dgm:presLayoutVars>
          <dgm:bulletEnabled val="1"/>
        </dgm:presLayoutVars>
      </dgm:prSet>
      <dgm:spPr/>
    </dgm:pt>
    <dgm:pt modelId="{DB6858D4-1EAE-4158-9615-384B4994D4D4}" type="pres">
      <dgm:prSet presAssocID="{0EDB2C52-4E09-4EFC-8073-E56543F715A1}" presName="pillarX" presStyleLbl="node1" presStyleIdx="2" presStyleCnt="3">
        <dgm:presLayoutVars>
          <dgm:bulletEnabled val="1"/>
        </dgm:presLayoutVars>
      </dgm:prSet>
      <dgm:spPr/>
    </dgm:pt>
    <dgm:pt modelId="{1B47DB6D-ECA3-4241-AEE9-8ED7A851C6DE}" type="pres">
      <dgm:prSet presAssocID="{707B474F-ED1B-443D-A16F-A1AC90D8F42C}" presName="base" presStyleLbl="dkBgShp" presStyleIdx="1" presStyleCnt="2"/>
      <dgm:spPr/>
    </dgm:pt>
  </dgm:ptLst>
  <dgm:cxnLst>
    <dgm:cxn modelId="{8BAC850D-644B-4B8F-BF50-89AA2186E4DD}" srcId="{1B1B9089-8879-4459-B0CC-1AD29CD93034}" destId="{26C01BD5-5A02-4141-A979-F9E3AFD46EA2}" srcOrd="1" destOrd="0" parTransId="{58FD208C-1E69-40D7-A09F-AE9B25CE03A4}" sibTransId="{967B6ADE-B2A6-4F33-9257-54EA0BBDC1EE}"/>
    <dgm:cxn modelId="{DCE94C2B-5819-46DB-BC27-E2B47274C1D8}" type="presOf" srcId="{1B1B9089-8879-4459-B0CC-1AD29CD93034}" destId="{5998A060-F819-4F0F-9E62-4448DBE73B19}" srcOrd="0" destOrd="0" presId="urn:microsoft.com/office/officeart/2005/8/layout/hList3"/>
    <dgm:cxn modelId="{4DE1B846-F389-4317-9CBA-653A5341F514}" srcId="{707B474F-ED1B-443D-A16F-A1AC90D8F42C}" destId="{0EDB2C52-4E09-4EFC-8073-E56543F715A1}" srcOrd="2" destOrd="0" parTransId="{758DD3AE-D05B-4418-8806-A5F86C23C6E9}" sibTransId="{69E717C1-2E7D-4B68-B4A9-BA53949713B6}"/>
    <dgm:cxn modelId="{2694E382-C0AF-4CBA-B5F1-BE88EBF91973}" srcId="{1B1B9089-8879-4459-B0CC-1AD29CD93034}" destId="{707B474F-ED1B-443D-A16F-A1AC90D8F42C}" srcOrd="0" destOrd="0" parTransId="{4837FD0D-ABEF-4FB0-BCB4-78B561EBA9D9}" sibTransId="{1AF7C674-EEE4-42AA-9949-3ED44702E94B}"/>
    <dgm:cxn modelId="{FEF3F394-8F8C-461B-8A80-8F43827EE4D3}" type="presOf" srcId="{75854BF1-7D39-49B6-B41C-923B20165E76}" destId="{0FFF5F61-2714-4D06-9808-C194B7C4A54B}" srcOrd="0" destOrd="0" presId="urn:microsoft.com/office/officeart/2005/8/layout/hList3"/>
    <dgm:cxn modelId="{FE4491B8-D0EF-4A8D-8470-0B3C06020C35}" type="presOf" srcId="{707B474F-ED1B-443D-A16F-A1AC90D8F42C}" destId="{1978404D-5C0A-44CA-8E25-B41EC2CFC380}" srcOrd="0" destOrd="0" presId="urn:microsoft.com/office/officeart/2005/8/layout/hList3"/>
    <dgm:cxn modelId="{BB088BCD-85BE-4E2A-829F-ECE488BDA2BF}" type="presOf" srcId="{0EDB2C52-4E09-4EFC-8073-E56543F715A1}" destId="{DB6858D4-1EAE-4158-9615-384B4994D4D4}" srcOrd="0" destOrd="0" presId="urn:microsoft.com/office/officeart/2005/8/layout/hList3"/>
    <dgm:cxn modelId="{CF94A0DD-8E6C-4C0A-AFC5-3A864CB27201}" type="presOf" srcId="{398CCB02-61B5-40DE-9FE5-ED5C9F734949}" destId="{E9F11872-B847-48DF-9B44-2B19DE07D6F7}" srcOrd="0" destOrd="0" presId="urn:microsoft.com/office/officeart/2005/8/layout/hList3"/>
    <dgm:cxn modelId="{E0AC91EA-20F4-4F73-A2C1-B20284CC9C14}" srcId="{707B474F-ED1B-443D-A16F-A1AC90D8F42C}" destId="{398CCB02-61B5-40DE-9FE5-ED5C9F734949}" srcOrd="0" destOrd="0" parTransId="{0CD2B603-F280-4451-8060-4C462561515B}" sibTransId="{BD1075DC-02F2-475D-8C06-2DB80FA40780}"/>
    <dgm:cxn modelId="{E86410FB-706B-4819-A434-99DC85796856}" srcId="{707B474F-ED1B-443D-A16F-A1AC90D8F42C}" destId="{75854BF1-7D39-49B6-B41C-923B20165E76}" srcOrd="1" destOrd="0" parTransId="{9E8CAC49-6194-4BA8-B767-C7286C0BC62D}" sibTransId="{3672CA20-0AFA-4235-B35C-62DBA60B2DB3}"/>
    <dgm:cxn modelId="{D474881E-4517-4943-9B81-874C19FAFDBD}" type="presParOf" srcId="{5998A060-F819-4F0F-9E62-4448DBE73B19}" destId="{1978404D-5C0A-44CA-8E25-B41EC2CFC380}" srcOrd="0" destOrd="0" presId="urn:microsoft.com/office/officeart/2005/8/layout/hList3"/>
    <dgm:cxn modelId="{93C78A64-D4B2-4367-A1ED-BBB0DE923C4C}" type="presParOf" srcId="{5998A060-F819-4F0F-9E62-4448DBE73B19}" destId="{6D36A68D-D7D2-4AFA-9D7E-876CF8C7079F}" srcOrd="1" destOrd="0" presId="urn:microsoft.com/office/officeart/2005/8/layout/hList3"/>
    <dgm:cxn modelId="{5938C46C-F12F-4C3F-9FF4-B98EAA85EB7A}" type="presParOf" srcId="{6D36A68D-D7D2-4AFA-9D7E-876CF8C7079F}" destId="{E9F11872-B847-48DF-9B44-2B19DE07D6F7}" srcOrd="0" destOrd="0" presId="urn:microsoft.com/office/officeart/2005/8/layout/hList3"/>
    <dgm:cxn modelId="{B6202C86-5816-49F6-981D-86EACE9DD5C6}" type="presParOf" srcId="{6D36A68D-D7D2-4AFA-9D7E-876CF8C7079F}" destId="{0FFF5F61-2714-4D06-9808-C194B7C4A54B}" srcOrd="1" destOrd="0" presId="urn:microsoft.com/office/officeart/2005/8/layout/hList3"/>
    <dgm:cxn modelId="{7D60A91A-9290-4959-921F-A9435F0C9A7F}" type="presParOf" srcId="{6D36A68D-D7D2-4AFA-9D7E-876CF8C7079F}" destId="{DB6858D4-1EAE-4158-9615-384B4994D4D4}" srcOrd="2" destOrd="0" presId="urn:microsoft.com/office/officeart/2005/8/layout/hList3"/>
    <dgm:cxn modelId="{AFEB1BDB-E9DE-42D4-904E-FB0BE20C0EBF}" type="presParOf" srcId="{5998A060-F819-4F0F-9E62-4448DBE73B19}" destId="{1B47DB6D-ECA3-4241-AEE9-8ED7A851C6DE}" srcOrd="2" destOrd="0" presId="urn:microsoft.com/office/officeart/2005/8/layout/h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3C5A2BE-0A73-43EE-A338-557E95774BEF}" type="doc">
      <dgm:prSet loTypeId="urn:microsoft.com/office/officeart/2005/8/layout/process4" loCatId="process" qsTypeId="urn:microsoft.com/office/officeart/2005/8/quickstyle/simple1" qsCatId="simple" csTypeId="urn:microsoft.com/office/officeart/2005/8/colors/colorful5" csCatId="colorful" phldr="1"/>
      <dgm:spPr/>
      <dgm:t>
        <a:bodyPr/>
        <a:lstStyle/>
        <a:p>
          <a:endParaRPr lang="en-US"/>
        </a:p>
      </dgm:t>
    </dgm:pt>
    <dgm:pt modelId="{10173218-6151-473B-89EA-4A10F29C4133}">
      <dgm:prSet custT="1"/>
      <dgm:spPr/>
      <dgm:t>
        <a:bodyPr/>
        <a:lstStyle/>
        <a:p>
          <a:r>
            <a:rPr lang="ar-SA" sz="2400" dirty="0"/>
            <a:t>النزاهة. </a:t>
          </a:r>
          <a:endParaRPr lang="en-US" sz="2400" dirty="0"/>
        </a:p>
      </dgm:t>
    </dgm:pt>
    <dgm:pt modelId="{54EC351F-A6F4-4739-835B-820736EBD6FA}" type="parTrans" cxnId="{E26DBDDC-7217-4217-9798-6CACCA806BF1}">
      <dgm:prSet/>
      <dgm:spPr/>
      <dgm:t>
        <a:bodyPr/>
        <a:lstStyle/>
        <a:p>
          <a:endParaRPr lang="en-US"/>
        </a:p>
      </dgm:t>
    </dgm:pt>
    <dgm:pt modelId="{E42C3CB9-2CA1-47A1-B4D4-903924B4DE64}" type="sibTrans" cxnId="{E26DBDDC-7217-4217-9798-6CACCA806BF1}">
      <dgm:prSet/>
      <dgm:spPr/>
      <dgm:t>
        <a:bodyPr/>
        <a:lstStyle/>
        <a:p>
          <a:endParaRPr lang="en-US"/>
        </a:p>
      </dgm:t>
    </dgm:pt>
    <dgm:pt modelId="{0B0788FA-9928-4238-B8C8-40C9AB004745}">
      <dgm:prSet custT="1"/>
      <dgm:spPr/>
      <dgm:t>
        <a:bodyPr/>
        <a:lstStyle/>
        <a:p>
          <a:r>
            <a:rPr lang="ar-SA" sz="2400" dirty="0"/>
            <a:t>الكرامة. </a:t>
          </a:r>
          <a:endParaRPr lang="en-US" sz="2400" dirty="0"/>
        </a:p>
      </dgm:t>
    </dgm:pt>
    <dgm:pt modelId="{FA4EADE5-F844-4F51-8786-776ABFA17C07}" type="parTrans" cxnId="{887366CF-5A72-4D0F-ABA1-C54E551EFE2C}">
      <dgm:prSet/>
      <dgm:spPr/>
      <dgm:t>
        <a:bodyPr/>
        <a:lstStyle/>
        <a:p>
          <a:endParaRPr lang="en-US"/>
        </a:p>
      </dgm:t>
    </dgm:pt>
    <dgm:pt modelId="{FE9FAB74-31A2-40FD-83AD-C3397064212F}" type="sibTrans" cxnId="{887366CF-5A72-4D0F-ABA1-C54E551EFE2C}">
      <dgm:prSet/>
      <dgm:spPr/>
      <dgm:t>
        <a:bodyPr/>
        <a:lstStyle/>
        <a:p>
          <a:endParaRPr lang="en-US"/>
        </a:p>
      </dgm:t>
    </dgm:pt>
    <dgm:pt modelId="{6BE2DF81-4E6F-48C0-A71D-BE9D9C3401A6}">
      <dgm:prSet custT="1"/>
      <dgm:spPr/>
      <dgm:t>
        <a:bodyPr/>
        <a:lstStyle/>
        <a:p>
          <a:r>
            <a:rPr lang="ar-SA" sz="2400" dirty="0"/>
            <a:t>روح الإيحاء بالثقة. </a:t>
          </a:r>
          <a:endParaRPr lang="en-US" sz="2400" dirty="0"/>
        </a:p>
      </dgm:t>
    </dgm:pt>
    <dgm:pt modelId="{31470D48-6DFE-48A7-956B-7612478A4EAB}" type="parTrans" cxnId="{DCC24542-D738-4FC9-88B2-2BE9ACC28DB5}">
      <dgm:prSet/>
      <dgm:spPr/>
      <dgm:t>
        <a:bodyPr/>
        <a:lstStyle/>
        <a:p>
          <a:endParaRPr lang="en-US"/>
        </a:p>
      </dgm:t>
    </dgm:pt>
    <dgm:pt modelId="{2F790205-8C9D-41E9-9E95-EACFE18C8635}" type="sibTrans" cxnId="{DCC24542-D738-4FC9-88B2-2BE9ACC28DB5}">
      <dgm:prSet/>
      <dgm:spPr/>
      <dgm:t>
        <a:bodyPr/>
        <a:lstStyle/>
        <a:p>
          <a:endParaRPr lang="en-US"/>
        </a:p>
      </dgm:t>
    </dgm:pt>
    <dgm:pt modelId="{5792A497-CD5C-49BD-AB1D-7B1FA9A566DB}">
      <dgm:prSet custT="1"/>
      <dgm:spPr/>
      <dgm:t>
        <a:bodyPr/>
        <a:lstStyle/>
        <a:p>
          <a:r>
            <a:rPr lang="ar-SA" sz="2400" dirty="0"/>
            <a:t>العدالة عند معاملة الآخرين.</a:t>
          </a:r>
          <a:endParaRPr lang="en-US" sz="2400" dirty="0"/>
        </a:p>
      </dgm:t>
    </dgm:pt>
    <dgm:pt modelId="{BC64E542-5980-41F3-9E83-84307F9E8628}" type="parTrans" cxnId="{B6CE4D27-4014-4327-8655-5E051EE9B801}">
      <dgm:prSet/>
      <dgm:spPr/>
      <dgm:t>
        <a:bodyPr/>
        <a:lstStyle/>
        <a:p>
          <a:endParaRPr lang="en-US"/>
        </a:p>
      </dgm:t>
    </dgm:pt>
    <dgm:pt modelId="{1F9B8FC0-4E58-4F12-B235-BD1D7406A26E}" type="sibTrans" cxnId="{B6CE4D27-4014-4327-8655-5E051EE9B801}">
      <dgm:prSet/>
      <dgm:spPr/>
      <dgm:t>
        <a:bodyPr/>
        <a:lstStyle/>
        <a:p>
          <a:endParaRPr lang="en-US"/>
        </a:p>
      </dgm:t>
    </dgm:pt>
    <dgm:pt modelId="{B70A6706-A980-4C44-A208-65CB47FA9BDD}">
      <dgm:prSet custT="1"/>
      <dgm:spPr/>
      <dgm:t>
        <a:bodyPr/>
        <a:lstStyle/>
        <a:p>
          <a:r>
            <a:rPr lang="ar-SA" sz="2400" dirty="0"/>
            <a:t>التصرف الأخلاقي. </a:t>
          </a:r>
          <a:endParaRPr lang="en-US" sz="2400" dirty="0"/>
        </a:p>
      </dgm:t>
    </dgm:pt>
    <dgm:pt modelId="{249B79E5-0F69-40C0-87AA-9D8C01711404}" type="parTrans" cxnId="{67DDA311-5275-4B78-A5EC-A3209F7BBA67}">
      <dgm:prSet/>
      <dgm:spPr/>
      <dgm:t>
        <a:bodyPr/>
        <a:lstStyle/>
        <a:p>
          <a:endParaRPr lang="en-US"/>
        </a:p>
      </dgm:t>
    </dgm:pt>
    <dgm:pt modelId="{B649E9F3-E357-4A3F-A5F1-6845AABCB550}" type="sibTrans" cxnId="{67DDA311-5275-4B78-A5EC-A3209F7BBA67}">
      <dgm:prSet/>
      <dgm:spPr/>
      <dgm:t>
        <a:bodyPr/>
        <a:lstStyle/>
        <a:p>
          <a:endParaRPr lang="en-US"/>
        </a:p>
      </dgm:t>
    </dgm:pt>
    <dgm:pt modelId="{639270E9-C9CE-44E9-A514-67132C0BC7BE}">
      <dgm:prSet custT="1"/>
      <dgm:spPr/>
      <dgm:t>
        <a:bodyPr/>
        <a:lstStyle/>
        <a:p>
          <a:r>
            <a:rPr lang="ar-SA" sz="2400" dirty="0"/>
            <a:t>السعي الدائب لتطوير الذات أخلاقياً. </a:t>
          </a:r>
          <a:endParaRPr lang="en-US" sz="2400" dirty="0"/>
        </a:p>
      </dgm:t>
    </dgm:pt>
    <dgm:pt modelId="{77246D44-896A-44C9-826B-5DAC93435827}" type="parTrans" cxnId="{3C016C94-0B1D-4484-93B2-AC6D17CAEBD1}">
      <dgm:prSet/>
      <dgm:spPr/>
      <dgm:t>
        <a:bodyPr/>
        <a:lstStyle/>
        <a:p>
          <a:endParaRPr lang="en-US"/>
        </a:p>
      </dgm:t>
    </dgm:pt>
    <dgm:pt modelId="{66735C0C-20EB-4E01-BC81-2A97D883A787}" type="sibTrans" cxnId="{3C016C94-0B1D-4484-93B2-AC6D17CAEBD1}">
      <dgm:prSet/>
      <dgm:spPr/>
      <dgm:t>
        <a:bodyPr/>
        <a:lstStyle/>
        <a:p>
          <a:endParaRPr lang="en-US"/>
        </a:p>
      </dgm:t>
    </dgm:pt>
    <dgm:pt modelId="{E41BA132-71E8-4F39-95E5-F4274B3602E4}" type="pres">
      <dgm:prSet presAssocID="{D3C5A2BE-0A73-43EE-A338-557E95774BEF}" presName="Name0" presStyleCnt="0">
        <dgm:presLayoutVars>
          <dgm:dir/>
          <dgm:animLvl val="lvl"/>
          <dgm:resizeHandles val="exact"/>
        </dgm:presLayoutVars>
      </dgm:prSet>
      <dgm:spPr/>
    </dgm:pt>
    <dgm:pt modelId="{27232460-11B2-4294-895F-AC299CE11FCA}" type="pres">
      <dgm:prSet presAssocID="{639270E9-C9CE-44E9-A514-67132C0BC7BE}" presName="boxAndChildren" presStyleCnt="0"/>
      <dgm:spPr/>
    </dgm:pt>
    <dgm:pt modelId="{6C643BAC-AF23-409C-B3CE-2B5B6FDCBD4E}" type="pres">
      <dgm:prSet presAssocID="{639270E9-C9CE-44E9-A514-67132C0BC7BE}" presName="parentTextBox" presStyleLbl="node1" presStyleIdx="0" presStyleCnt="6"/>
      <dgm:spPr/>
    </dgm:pt>
    <dgm:pt modelId="{5B0B737D-EC4C-4966-9603-DE0A8EE88155}" type="pres">
      <dgm:prSet presAssocID="{B649E9F3-E357-4A3F-A5F1-6845AABCB550}" presName="sp" presStyleCnt="0"/>
      <dgm:spPr/>
    </dgm:pt>
    <dgm:pt modelId="{91FD0E98-2232-465E-9968-11AC3095C24E}" type="pres">
      <dgm:prSet presAssocID="{B70A6706-A980-4C44-A208-65CB47FA9BDD}" presName="arrowAndChildren" presStyleCnt="0"/>
      <dgm:spPr/>
    </dgm:pt>
    <dgm:pt modelId="{1C77C8BE-E110-47B1-B716-1B38C1911069}" type="pres">
      <dgm:prSet presAssocID="{B70A6706-A980-4C44-A208-65CB47FA9BDD}" presName="parentTextArrow" presStyleLbl="node1" presStyleIdx="1" presStyleCnt="6"/>
      <dgm:spPr/>
    </dgm:pt>
    <dgm:pt modelId="{80879738-6162-4CBA-AA9C-DD89E11BDF66}" type="pres">
      <dgm:prSet presAssocID="{1F9B8FC0-4E58-4F12-B235-BD1D7406A26E}" presName="sp" presStyleCnt="0"/>
      <dgm:spPr/>
    </dgm:pt>
    <dgm:pt modelId="{51C419DC-AD56-4945-9D77-C3C05F947057}" type="pres">
      <dgm:prSet presAssocID="{5792A497-CD5C-49BD-AB1D-7B1FA9A566DB}" presName="arrowAndChildren" presStyleCnt="0"/>
      <dgm:spPr/>
    </dgm:pt>
    <dgm:pt modelId="{591DB641-AD0D-4DFA-B875-DCC84732D2FC}" type="pres">
      <dgm:prSet presAssocID="{5792A497-CD5C-49BD-AB1D-7B1FA9A566DB}" presName="parentTextArrow" presStyleLbl="node1" presStyleIdx="2" presStyleCnt="6"/>
      <dgm:spPr/>
    </dgm:pt>
    <dgm:pt modelId="{AD4FA1C5-B297-40FF-A687-6D4D25789C6A}" type="pres">
      <dgm:prSet presAssocID="{2F790205-8C9D-41E9-9E95-EACFE18C8635}" presName="sp" presStyleCnt="0"/>
      <dgm:spPr/>
    </dgm:pt>
    <dgm:pt modelId="{B0EA12EA-91C5-4AFF-AE94-4882C5E9CE3C}" type="pres">
      <dgm:prSet presAssocID="{6BE2DF81-4E6F-48C0-A71D-BE9D9C3401A6}" presName="arrowAndChildren" presStyleCnt="0"/>
      <dgm:spPr/>
    </dgm:pt>
    <dgm:pt modelId="{384A380B-C0EB-47A4-B8E0-0047AE0B7B5D}" type="pres">
      <dgm:prSet presAssocID="{6BE2DF81-4E6F-48C0-A71D-BE9D9C3401A6}" presName="parentTextArrow" presStyleLbl="node1" presStyleIdx="3" presStyleCnt="6"/>
      <dgm:spPr/>
    </dgm:pt>
    <dgm:pt modelId="{D58BF86E-7EE4-45BB-9A62-33AECBE30B4B}" type="pres">
      <dgm:prSet presAssocID="{FE9FAB74-31A2-40FD-83AD-C3397064212F}" presName="sp" presStyleCnt="0"/>
      <dgm:spPr/>
    </dgm:pt>
    <dgm:pt modelId="{3E91E48E-E6F6-471C-9BDF-AF7AA6FAAB3F}" type="pres">
      <dgm:prSet presAssocID="{0B0788FA-9928-4238-B8C8-40C9AB004745}" presName="arrowAndChildren" presStyleCnt="0"/>
      <dgm:spPr/>
    </dgm:pt>
    <dgm:pt modelId="{4F5D5B64-BCBD-4B7D-A174-7F8DDC9B2677}" type="pres">
      <dgm:prSet presAssocID="{0B0788FA-9928-4238-B8C8-40C9AB004745}" presName="parentTextArrow" presStyleLbl="node1" presStyleIdx="4" presStyleCnt="6"/>
      <dgm:spPr/>
    </dgm:pt>
    <dgm:pt modelId="{059CD358-ED49-4A20-A437-10BEC5D32490}" type="pres">
      <dgm:prSet presAssocID="{E42C3CB9-2CA1-47A1-B4D4-903924B4DE64}" presName="sp" presStyleCnt="0"/>
      <dgm:spPr/>
    </dgm:pt>
    <dgm:pt modelId="{F986C8DF-08FA-4161-9B1F-32F75E580022}" type="pres">
      <dgm:prSet presAssocID="{10173218-6151-473B-89EA-4A10F29C4133}" presName="arrowAndChildren" presStyleCnt="0"/>
      <dgm:spPr/>
    </dgm:pt>
    <dgm:pt modelId="{E91A657A-6B0B-443F-98E9-5C8BF6A68041}" type="pres">
      <dgm:prSet presAssocID="{10173218-6151-473B-89EA-4A10F29C4133}" presName="parentTextArrow" presStyleLbl="node1" presStyleIdx="5" presStyleCnt="6"/>
      <dgm:spPr/>
    </dgm:pt>
  </dgm:ptLst>
  <dgm:cxnLst>
    <dgm:cxn modelId="{67DDA311-5275-4B78-A5EC-A3209F7BBA67}" srcId="{D3C5A2BE-0A73-43EE-A338-557E95774BEF}" destId="{B70A6706-A980-4C44-A208-65CB47FA9BDD}" srcOrd="4" destOrd="0" parTransId="{249B79E5-0F69-40C0-87AA-9D8C01711404}" sibTransId="{B649E9F3-E357-4A3F-A5F1-6845AABCB550}"/>
    <dgm:cxn modelId="{4BC3E621-7D85-4EBD-88AD-0CBB06A3CB2D}" type="presOf" srcId="{0B0788FA-9928-4238-B8C8-40C9AB004745}" destId="{4F5D5B64-BCBD-4B7D-A174-7F8DDC9B2677}" srcOrd="0" destOrd="0" presId="urn:microsoft.com/office/officeart/2005/8/layout/process4"/>
    <dgm:cxn modelId="{B6CE4D27-4014-4327-8655-5E051EE9B801}" srcId="{D3C5A2BE-0A73-43EE-A338-557E95774BEF}" destId="{5792A497-CD5C-49BD-AB1D-7B1FA9A566DB}" srcOrd="3" destOrd="0" parTransId="{BC64E542-5980-41F3-9E83-84307F9E8628}" sibTransId="{1F9B8FC0-4E58-4F12-B235-BD1D7406A26E}"/>
    <dgm:cxn modelId="{78A9C938-80E7-44C7-AB12-49567D76C006}" type="presOf" srcId="{5792A497-CD5C-49BD-AB1D-7B1FA9A566DB}" destId="{591DB641-AD0D-4DFA-B875-DCC84732D2FC}" srcOrd="0" destOrd="0" presId="urn:microsoft.com/office/officeart/2005/8/layout/process4"/>
    <dgm:cxn modelId="{DCC24542-D738-4FC9-88B2-2BE9ACC28DB5}" srcId="{D3C5A2BE-0A73-43EE-A338-557E95774BEF}" destId="{6BE2DF81-4E6F-48C0-A71D-BE9D9C3401A6}" srcOrd="2" destOrd="0" parTransId="{31470D48-6DFE-48A7-956B-7612478A4EAB}" sibTransId="{2F790205-8C9D-41E9-9E95-EACFE18C8635}"/>
    <dgm:cxn modelId="{207D9344-EDAF-4C77-B1DA-A535194336CE}" type="presOf" srcId="{6BE2DF81-4E6F-48C0-A71D-BE9D9C3401A6}" destId="{384A380B-C0EB-47A4-B8E0-0047AE0B7B5D}" srcOrd="0" destOrd="0" presId="urn:microsoft.com/office/officeart/2005/8/layout/process4"/>
    <dgm:cxn modelId="{BF444779-E2DE-4519-8349-0212F5ECC230}" type="presOf" srcId="{D3C5A2BE-0A73-43EE-A338-557E95774BEF}" destId="{E41BA132-71E8-4F39-95E5-F4274B3602E4}" srcOrd="0" destOrd="0" presId="urn:microsoft.com/office/officeart/2005/8/layout/process4"/>
    <dgm:cxn modelId="{479DE859-EF69-4CBA-8AE7-02E19FFA3605}" type="presOf" srcId="{10173218-6151-473B-89EA-4A10F29C4133}" destId="{E91A657A-6B0B-443F-98E9-5C8BF6A68041}" srcOrd="0" destOrd="0" presId="urn:microsoft.com/office/officeart/2005/8/layout/process4"/>
    <dgm:cxn modelId="{3C016C94-0B1D-4484-93B2-AC6D17CAEBD1}" srcId="{D3C5A2BE-0A73-43EE-A338-557E95774BEF}" destId="{639270E9-C9CE-44E9-A514-67132C0BC7BE}" srcOrd="5" destOrd="0" parTransId="{77246D44-896A-44C9-826B-5DAC93435827}" sibTransId="{66735C0C-20EB-4E01-BC81-2A97D883A787}"/>
    <dgm:cxn modelId="{04DEC4AA-73FB-42CA-8DDB-5682DC818037}" type="presOf" srcId="{639270E9-C9CE-44E9-A514-67132C0BC7BE}" destId="{6C643BAC-AF23-409C-B3CE-2B5B6FDCBD4E}" srcOrd="0" destOrd="0" presId="urn:microsoft.com/office/officeart/2005/8/layout/process4"/>
    <dgm:cxn modelId="{887366CF-5A72-4D0F-ABA1-C54E551EFE2C}" srcId="{D3C5A2BE-0A73-43EE-A338-557E95774BEF}" destId="{0B0788FA-9928-4238-B8C8-40C9AB004745}" srcOrd="1" destOrd="0" parTransId="{FA4EADE5-F844-4F51-8786-776ABFA17C07}" sibTransId="{FE9FAB74-31A2-40FD-83AD-C3397064212F}"/>
    <dgm:cxn modelId="{E26DBDDC-7217-4217-9798-6CACCA806BF1}" srcId="{D3C5A2BE-0A73-43EE-A338-557E95774BEF}" destId="{10173218-6151-473B-89EA-4A10F29C4133}" srcOrd="0" destOrd="0" parTransId="{54EC351F-A6F4-4739-835B-820736EBD6FA}" sibTransId="{E42C3CB9-2CA1-47A1-B4D4-903924B4DE64}"/>
    <dgm:cxn modelId="{8A7546FE-6298-4F8C-B890-0FB71916915A}" type="presOf" srcId="{B70A6706-A980-4C44-A208-65CB47FA9BDD}" destId="{1C77C8BE-E110-47B1-B716-1B38C1911069}" srcOrd="0" destOrd="0" presId="urn:microsoft.com/office/officeart/2005/8/layout/process4"/>
    <dgm:cxn modelId="{213C99A9-D63A-4ACF-B1D5-270721AC6ACF}" type="presParOf" srcId="{E41BA132-71E8-4F39-95E5-F4274B3602E4}" destId="{27232460-11B2-4294-895F-AC299CE11FCA}" srcOrd="0" destOrd="0" presId="urn:microsoft.com/office/officeart/2005/8/layout/process4"/>
    <dgm:cxn modelId="{A1C6943B-3FD5-4A18-9660-D9A6C8B983F0}" type="presParOf" srcId="{27232460-11B2-4294-895F-AC299CE11FCA}" destId="{6C643BAC-AF23-409C-B3CE-2B5B6FDCBD4E}" srcOrd="0" destOrd="0" presId="urn:microsoft.com/office/officeart/2005/8/layout/process4"/>
    <dgm:cxn modelId="{F97450BF-3B17-4422-850B-EF06E72C0012}" type="presParOf" srcId="{E41BA132-71E8-4F39-95E5-F4274B3602E4}" destId="{5B0B737D-EC4C-4966-9603-DE0A8EE88155}" srcOrd="1" destOrd="0" presId="urn:microsoft.com/office/officeart/2005/8/layout/process4"/>
    <dgm:cxn modelId="{0C56FA32-EF25-479C-B9E2-174ECA670085}" type="presParOf" srcId="{E41BA132-71E8-4F39-95E5-F4274B3602E4}" destId="{91FD0E98-2232-465E-9968-11AC3095C24E}" srcOrd="2" destOrd="0" presId="urn:microsoft.com/office/officeart/2005/8/layout/process4"/>
    <dgm:cxn modelId="{CD86FC2A-6C14-444A-82E4-6C31780B9463}" type="presParOf" srcId="{91FD0E98-2232-465E-9968-11AC3095C24E}" destId="{1C77C8BE-E110-47B1-B716-1B38C1911069}" srcOrd="0" destOrd="0" presId="urn:microsoft.com/office/officeart/2005/8/layout/process4"/>
    <dgm:cxn modelId="{8BDBFBF4-045B-425F-B3D4-43495C498D0C}" type="presParOf" srcId="{E41BA132-71E8-4F39-95E5-F4274B3602E4}" destId="{80879738-6162-4CBA-AA9C-DD89E11BDF66}" srcOrd="3" destOrd="0" presId="urn:microsoft.com/office/officeart/2005/8/layout/process4"/>
    <dgm:cxn modelId="{190F7015-F427-4CBB-AC6C-97B3F4E4827C}" type="presParOf" srcId="{E41BA132-71E8-4F39-95E5-F4274B3602E4}" destId="{51C419DC-AD56-4945-9D77-C3C05F947057}" srcOrd="4" destOrd="0" presId="urn:microsoft.com/office/officeart/2005/8/layout/process4"/>
    <dgm:cxn modelId="{E0F41936-B04A-413E-8EBE-6014325DF2AE}" type="presParOf" srcId="{51C419DC-AD56-4945-9D77-C3C05F947057}" destId="{591DB641-AD0D-4DFA-B875-DCC84732D2FC}" srcOrd="0" destOrd="0" presId="urn:microsoft.com/office/officeart/2005/8/layout/process4"/>
    <dgm:cxn modelId="{2E8C78F9-1B5B-4A48-A23A-C321179BE2E3}" type="presParOf" srcId="{E41BA132-71E8-4F39-95E5-F4274B3602E4}" destId="{AD4FA1C5-B297-40FF-A687-6D4D25789C6A}" srcOrd="5" destOrd="0" presId="urn:microsoft.com/office/officeart/2005/8/layout/process4"/>
    <dgm:cxn modelId="{83D26F08-E6BA-45A3-9237-AEE349614E9E}" type="presParOf" srcId="{E41BA132-71E8-4F39-95E5-F4274B3602E4}" destId="{B0EA12EA-91C5-4AFF-AE94-4882C5E9CE3C}" srcOrd="6" destOrd="0" presId="urn:microsoft.com/office/officeart/2005/8/layout/process4"/>
    <dgm:cxn modelId="{74725241-2186-433C-B791-420DD21A540E}" type="presParOf" srcId="{B0EA12EA-91C5-4AFF-AE94-4882C5E9CE3C}" destId="{384A380B-C0EB-47A4-B8E0-0047AE0B7B5D}" srcOrd="0" destOrd="0" presId="urn:microsoft.com/office/officeart/2005/8/layout/process4"/>
    <dgm:cxn modelId="{85E3C857-965C-49B4-A381-F8C9ABAB5DAA}" type="presParOf" srcId="{E41BA132-71E8-4F39-95E5-F4274B3602E4}" destId="{D58BF86E-7EE4-45BB-9A62-33AECBE30B4B}" srcOrd="7" destOrd="0" presId="urn:microsoft.com/office/officeart/2005/8/layout/process4"/>
    <dgm:cxn modelId="{7A95FEA3-3139-4316-9D11-822C7DAB47EC}" type="presParOf" srcId="{E41BA132-71E8-4F39-95E5-F4274B3602E4}" destId="{3E91E48E-E6F6-471C-9BDF-AF7AA6FAAB3F}" srcOrd="8" destOrd="0" presId="urn:microsoft.com/office/officeart/2005/8/layout/process4"/>
    <dgm:cxn modelId="{EC6EE090-B173-4858-BCD5-B8642174A18C}" type="presParOf" srcId="{3E91E48E-E6F6-471C-9BDF-AF7AA6FAAB3F}" destId="{4F5D5B64-BCBD-4B7D-A174-7F8DDC9B2677}" srcOrd="0" destOrd="0" presId="urn:microsoft.com/office/officeart/2005/8/layout/process4"/>
    <dgm:cxn modelId="{02CDFEDF-9BD5-4D9B-A43B-74E2387520B3}" type="presParOf" srcId="{E41BA132-71E8-4F39-95E5-F4274B3602E4}" destId="{059CD358-ED49-4A20-A437-10BEC5D32490}" srcOrd="9" destOrd="0" presId="urn:microsoft.com/office/officeart/2005/8/layout/process4"/>
    <dgm:cxn modelId="{053E738A-F5FD-4985-B065-97A78104F71F}" type="presParOf" srcId="{E41BA132-71E8-4F39-95E5-F4274B3602E4}" destId="{F986C8DF-08FA-4161-9B1F-32F75E580022}" srcOrd="10" destOrd="0" presId="urn:microsoft.com/office/officeart/2005/8/layout/process4"/>
    <dgm:cxn modelId="{9814D467-1FD2-4E9D-95FC-73F2F6DB4D72}" type="presParOf" srcId="{F986C8DF-08FA-4161-9B1F-32F75E580022}" destId="{E91A657A-6B0B-443F-98E9-5C8BF6A68041}" srcOrd="0" destOrd="0" presId="urn:microsoft.com/office/officeart/2005/8/layout/process4"/>
  </dgm:cxnLst>
  <dgm:bg>
    <a:effectLst>
      <a:glow rad="101600">
        <a:schemeClr val="accent2">
          <a:satMod val="175000"/>
          <a:alpha val="40000"/>
        </a:schemeClr>
      </a:glow>
    </a:effect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CBC1C60-66BE-48F2-8B6C-A24298F486C4}" type="doc">
      <dgm:prSet loTypeId="urn:microsoft.com/office/officeart/2005/8/layout/radial6" loCatId="cycle" qsTypeId="urn:microsoft.com/office/officeart/2005/8/quickstyle/simple5" qsCatId="simple" csTypeId="urn:microsoft.com/office/officeart/2005/8/colors/colorful1" csCatId="colorful" phldr="1"/>
      <dgm:spPr>
        <a:scene3d>
          <a:camera prst="isometricOffAxis2Left"/>
          <a:lightRig rig="contrasting" dir="t">
            <a:rot lat="0" lon="0" rev="1500000"/>
          </a:lightRig>
        </a:scene3d>
      </dgm:spPr>
      <dgm:t>
        <a:bodyPr/>
        <a:lstStyle/>
        <a:p>
          <a:endParaRPr lang="en-US"/>
        </a:p>
      </dgm:t>
    </dgm:pt>
    <dgm:pt modelId="{4BB39107-A095-49CA-9D02-F6376B4780B6}">
      <dgm:prSet phldrT="[Text]" custT="1"/>
      <dgm:spPr>
        <a:sp3d prstMaterial="metal">
          <a:bevelT w="88900" h="88900"/>
        </a:sp3d>
      </dgm:spPr>
      <dgm:t>
        <a:bodyPr/>
        <a:lstStyle/>
        <a:p>
          <a:r>
            <a:rPr lang="ar-SA" sz="1800" dirty="0"/>
            <a:t>القيادة الأخلاقية، وتشمل : </a:t>
          </a:r>
          <a:endParaRPr lang="en-US" sz="1800" dirty="0"/>
        </a:p>
      </dgm:t>
    </dgm:pt>
    <dgm:pt modelId="{B9F9E5C3-232F-49C4-90AF-C595BFCABA61}" type="parTrans" cxnId="{58ED12F4-9837-4D90-B2F4-68C7BB590F00}">
      <dgm:prSet/>
      <dgm:spPr/>
      <dgm:t>
        <a:bodyPr/>
        <a:lstStyle/>
        <a:p>
          <a:endParaRPr lang="en-US"/>
        </a:p>
      </dgm:t>
    </dgm:pt>
    <dgm:pt modelId="{A1724077-EC20-4BC9-B3B7-7E5021404F6D}" type="sibTrans" cxnId="{58ED12F4-9837-4D90-B2F4-68C7BB590F00}">
      <dgm:prSet/>
      <dgm:spPr/>
      <dgm:t>
        <a:bodyPr/>
        <a:lstStyle/>
        <a:p>
          <a:endParaRPr lang="en-US"/>
        </a:p>
      </dgm:t>
    </dgm:pt>
    <dgm:pt modelId="{9578F998-DF56-4572-AEFE-BC78B682F0F0}">
      <dgm:prSet phldrT="[Text]" phldr="1"/>
      <dgm:spPr/>
      <dgm:t>
        <a:bodyPr/>
        <a:lstStyle/>
        <a:p>
          <a:endParaRPr lang="en-US"/>
        </a:p>
      </dgm:t>
    </dgm:pt>
    <dgm:pt modelId="{019E30EA-A988-4327-86E3-5E16F69DC644}" type="parTrans" cxnId="{7DBB6AB4-A711-405C-BD35-3727482276B5}">
      <dgm:prSet/>
      <dgm:spPr/>
      <dgm:t>
        <a:bodyPr/>
        <a:lstStyle/>
        <a:p>
          <a:endParaRPr lang="en-US"/>
        </a:p>
      </dgm:t>
    </dgm:pt>
    <dgm:pt modelId="{6CADC0A8-0C37-4851-AF49-6D5CE46D2D79}" type="sibTrans" cxnId="{7DBB6AB4-A711-405C-BD35-3727482276B5}">
      <dgm:prSet/>
      <dgm:spPr/>
      <dgm:t>
        <a:bodyPr/>
        <a:lstStyle/>
        <a:p>
          <a:endParaRPr lang="en-US"/>
        </a:p>
      </dgm:t>
    </dgm:pt>
    <dgm:pt modelId="{E31FF704-0F85-4D93-8046-1841B11912D9}">
      <dgm:prSet phldrT="[Text]" phldr="1"/>
      <dgm:spPr/>
      <dgm:t>
        <a:bodyPr/>
        <a:lstStyle/>
        <a:p>
          <a:endParaRPr lang="en-US"/>
        </a:p>
      </dgm:t>
    </dgm:pt>
    <dgm:pt modelId="{54A1A564-2A99-4CD1-83A5-7F352897AE72}" type="parTrans" cxnId="{33DD451D-81C3-49C8-B37A-4B8F02CA0A4D}">
      <dgm:prSet/>
      <dgm:spPr/>
      <dgm:t>
        <a:bodyPr/>
        <a:lstStyle/>
        <a:p>
          <a:endParaRPr lang="en-US"/>
        </a:p>
      </dgm:t>
    </dgm:pt>
    <dgm:pt modelId="{870CAC00-452A-4BC3-90CE-2415B2838822}" type="sibTrans" cxnId="{33DD451D-81C3-49C8-B37A-4B8F02CA0A4D}">
      <dgm:prSet/>
      <dgm:spPr/>
      <dgm:t>
        <a:bodyPr/>
        <a:lstStyle/>
        <a:p>
          <a:endParaRPr lang="en-US"/>
        </a:p>
      </dgm:t>
    </dgm:pt>
    <dgm:pt modelId="{D0728712-8B82-4CB4-AD9A-525756ABF298}">
      <dgm:prSet phldrT="[Text]" phldr="1"/>
      <dgm:spPr/>
      <dgm:t>
        <a:bodyPr/>
        <a:lstStyle/>
        <a:p>
          <a:endParaRPr lang="en-US"/>
        </a:p>
      </dgm:t>
    </dgm:pt>
    <dgm:pt modelId="{EEE85679-9067-45C5-9635-897C25769814}" type="parTrans" cxnId="{7B480EC1-C148-4364-9F1D-E4AB162D4D69}">
      <dgm:prSet/>
      <dgm:spPr/>
      <dgm:t>
        <a:bodyPr/>
        <a:lstStyle/>
        <a:p>
          <a:endParaRPr lang="en-US"/>
        </a:p>
      </dgm:t>
    </dgm:pt>
    <dgm:pt modelId="{3397FB0B-C471-4053-99E8-0A93F8BA97F5}" type="sibTrans" cxnId="{7B480EC1-C148-4364-9F1D-E4AB162D4D69}">
      <dgm:prSet/>
      <dgm:spPr/>
      <dgm:t>
        <a:bodyPr/>
        <a:lstStyle/>
        <a:p>
          <a:endParaRPr lang="en-US"/>
        </a:p>
      </dgm:t>
    </dgm:pt>
    <dgm:pt modelId="{9DBC5E4C-A863-4943-BEF2-77EC9CA6DE94}">
      <dgm:prSet phldrT="[Text]" phldr="1"/>
      <dgm:spPr/>
      <dgm:t>
        <a:bodyPr/>
        <a:lstStyle/>
        <a:p>
          <a:endParaRPr lang="en-US"/>
        </a:p>
      </dgm:t>
    </dgm:pt>
    <dgm:pt modelId="{23AE1840-5622-4F98-A776-921EC1D43721}" type="parTrans" cxnId="{57A61351-37F5-481B-B700-E116488596E7}">
      <dgm:prSet/>
      <dgm:spPr/>
      <dgm:t>
        <a:bodyPr/>
        <a:lstStyle/>
        <a:p>
          <a:endParaRPr lang="en-US"/>
        </a:p>
      </dgm:t>
    </dgm:pt>
    <dgm:pt modelId="{BF7B2786-510D-4EAA-9DA8-E96958931E02}" type="sibTrans" cxnId="{57A61351-37F5-481B-B700-E116488596E7}">
      <dgm:prSet/>
      <dgm:spPr/>
      <dgm:t>
        <a:bodyPr/>
        <a:lstStyle/>
        <a:p>
          <a:endParaRPr lang="en-US"/>
        </a:p>
      </dgm:t>
    </dgm:pt>
    <dgm:pt modelId="{DF97F58D-8FDB-4DA3-BD4B-929CBA48B39D}">
      <dgm:prSet custT="1"/>
      <dgm:spPr>
        <a:sp3d prstMaterial="metal">
          <a:bevelT w="88900" h="88900"/>
        </a:sp3d>
      </dgm:spPr>
      <dgm:t>
        <a:bodyPr/>
        <a:lstStyle/>
        <a:p>
          <a:r>
            <a:rPr lang="ar-SA" sz="1800" dirty="0"/>
            <a:t>تمثل السلوك الأخلاقي لتكون انموذجا للمرؤوسين. </a:t>
          </a:r>
          <a:endParaRPr lang="en-US" sz="1800" dirty="0"/>
        </a:p>
      </dgm:t>
    </dgm:pt>
    <dgm:pt modelId="{65D48FB0-2B7B-40D7-B8DE-A3EF666B2F3E}" type="parTrans" cxnId="{B35EA9C1-C983-469B-BBC7-C0B6027EA83A}">
      <dgm:prSet/>
      <dgm:spPr/>
      <dgm:t>
        <a:bodyPr/>
        <a:lstStyle/>
        <a:p>
          <a:endParaRPr lang="en-US"/>
        </a:p>
      </dgm:t>
    </dgm:pt>
    <dgm:pt modelId="{DC3BD545-03AE-43DC-9279-8D5711760C3F}" type="sibTrans" cxnId="{B35EA9C1-C983-469B-BBC7-C0B6027EA83A}">
      <dgm:prSet/>
      <dgm:spPr>
        <a:sp3d prstMaterial="metal">
          <a:bevelT w="88900" h="88900"/>
        </a:sp3d>
      </dgm:spPr>
      <dgm:t>
        <a:bodyPr/>
        <a:lstStyle/>
        <a:p>
          <a:endParaRPr lang="en-US"/>
        </a:p>
      </dgm:t>
    </dgm:pt>
    <dgm:pt modelId="{2D0413AC-E8FD-430E-9CA2-E6CBC29DF429}">
      <dgm:prSet custT="1"/>
      <dgm:spPr>
        <a:sp3d prstMaterial="metal">
          <a:bevelT w="88900" h="88900"/>
        </a:sp3d>
      </dgm:spPr>
      <dgm:t>
        <a:bodyPr/>
        <a:lstStyle/>
        <a:p>
          <a:r>
            <a:rPr lang="ar-SA" sz="1800" dirty="0"/>
            <a:t>تنمية القيم الأخلاقية في المنظمة. </a:t>
          </a:r>
          <a:endParaRPr lang="en-US" sz="1800" dirty="0"/>
        </a:p>
      </dgm:t>
    </dgm:pt>
    <dgm:pt modelId="{CB4AC81E-5D48-4A38-BA43-85BC3248DF9B}" type="parTrans" cxnId="{C490C633-A8F9-428C-9D8D-AA5A5558BE5E}">
      <dgm:prSet/>
      <dgm:spPr/>
      <dgm:t>
        <a:bodyPr/>
        <a:lstStyle/>
        <a:p>
          <a:endParaRPr lang="en-US"/>
        </a:p>
      </dgm:t>
    </dgm:pt>
    <dgm:pt modelId="{FD45EE2D-A5C8-4571-AD77-5C28CBCC6E3E}" type="sibTrans" cxnId="{C490C633-A8F9-428C-9D8D-AA5A5558BE5E}">
      <dgm:prSet/>
      <dgm:spPr>
        <a:sp3d prstMaterial="metal">
          <a:bevelT w="88900" h="88900"/>
        </a:sp3d>
      </dgm:spPr>
      <dgm:t>
        <a:bodyPr/>
        <a:lstStyle/>
        <a:p>
          <a:endParaRPr lang="en-US"/>
        </a:p>
      </dgm:t>
    </dgm:pt>
    <dgm:pt modelId="{559196AC-ACAA-4C9F-90F1-15D4EA0B3091}">
      <dgm:prSet custT="1"/>
      <dgm:spPr>
        <a:sp3d prstMaterial="metal">
          <a:bevelT w="88900" h="88900"/>
        </a:sp3d>
      </dgm:spPr>
      <dgm:t>
        <a:bodyPr/>
        <a:lstStyle/>
        <a:p>
          <a:r>
            <a:rPr lang="ar-SA" sz="1800" dirty="0"/>
            <a:t>بث ونقل القيم والممارسات عبر أقسام المنظمة. </a:t>
          </a:r>
          <a:endParaRPr lang="en-US" sz="1800" dirty="0"/>
        </a:p>
      </dgm:t>
    </dgm:pt>
    <dgm:pt modelId="{2C5C0069-A211-4A84-A6B7-15B5D8C7DE55}" type="parTrans" cxnId="{BC7CAA73-E6CC-4DF7-AC0A-4537BDB9E420}">
      <dgm:prSet/>
      <dgm:spPr/>
      <dgm:t>
        <a:bodyPr/>
        <a:lstStyle/>
        <a:p>
          <a:endParaRPr lang="en-US"/>
        </a:p>
      </dgm:t>
    </dgm:pt>
    <dgm:pt modelId="{DB5900E0-B04C-44EC-BDBD-7ED0F30AC2AF}" type="sibTrans" cxnId="{BC7CAA73-E6CC-4DF7-AC0A-4537BDB9E420}">
      <dgm:prSet/>
      <dgm:spPr>
        <a:sp3d prstMaterial="metal">
          <a:bevelT w="88900" h="88900"/>
        </a:sp3d>
      </dgm:spPr>
      <dgm:t>
        <a:bodyPr/>
        <a:lstStyle/>
        <a:p>
          <a:endParaRPr lang="en-US"/>
        </a:p>
      </dgm:t>
    </dgm:pt>
    <dgm:pt modelId="{266F13D2-F22A-4A46-8A25-E3C110156D7C}">
      <dgm:prSet custT="1"/>
      <dgm:spPr>
        <a:sp3d prstMaterial="metal">
          <a:bevelT w="88900" h="88900"/>
        </a:sp3d>
      </dgm:spPr>
      <dgm:t>
        <a:bodyPr/>
        <a:lstStyle/>
        <a:p>
          <a:r>
            <a:rPr lang="ar-SA" sz="1800" dirty="0"/>
            <a:t>استخدام سياسة مكافأة الإداريين والعاملين ذوي السلوك الأخلاقي. </a:t>
          </a:r>
          <a:endParaRPr lang="en-US" sz="1800" dirty="0"/>
        </a:p>
      </dgm:t>
    </dgm:pt>
    <dgm:pt modelId="{CB69602A-0FF5-4E1B-9F47-651824E7D9B6}" type="parTrans" cxnId="{825924F0-5F98-441C-8166-5584EE55E544}">
      <dgm:prSet/>
      <dgm:spPr/>
      <dgm:t>
        <a:bodyPr/>
        <a:lstStyle/>
        <a:p>
          <a:endParaRPr lang="en-US"/>
        </a:p>
      </dgm:t>
    </dgm:pt>
    <dgm:pt modelId="{859CFEFE-D24A-4246-A473-0351D1F0F8FF}" type="sibTrans" cxnId="{825924F0-5F98-441C-8166-5584EE55E544}">
      <dgm:prSet/>
      <dgm:spPr>
        <a:sp3d prstMaterial="metal">
          <a:bevelT w="88900" h="88900"/>
        </a:sp3d>
      </dgm:spPr>
      <dgm:t>
        <a:bodyPr/>
        <a:lstStyle/>
        <a:p>
          <a:endParaRPr lang="en-US"/>
        </a:p>
      </dgm:t>
    </dgm:pt>
    <dgm:pt modelId="{E4CB7B47-7E4D-4BF0-A608-BAC2E55105EE}">
      <dgm:prSet custT="1"/>
      <dgm:spPr>
        <a:sp3d prstMaterial="metal">
          <a:bevelT w="88900" h="88900"/>
        </a:sp3d>
      </dgm:spPr>
      <dgm:t>
        <a:bodyPr/>
        <a:lstStyle/>
        <a:p>
          <a:r>
            <a:rPr lang="ar-SA" sz="1800" dirty="0"/>
            <a:t>تحجيم ومكافحة السلوكيات غير الأخلاقية.</a:t>
          </a:r>
          <a:endParaRPr lang="en-US" sz="1800" dirty="0"/>
        </a:p>
      </dgm:t>
    </dgm:pt>
    <dgm:pt modelId="{6745D88D-88F6-4F80-BE29-46C0D9E0E0F4}" type="parTrans" cxnId="{F1B3AB12-9F29-4BB2-8FD3-479D1583B7D1}">
      <dgm:prSet/>
      <dgm:spPr/>
      <dgm:t>
        <a:bodyPr/>
        <a:lstStyle/>
        <a:p>
          <a:endParaRPr lang="en-US"/>
        </a:p>
      </dgm:t>
    </dgm:pt>
    <dgm:pt modelId="{E1F22772-06AC-47B8-B9D8-4EC073D822AB}" type="sibTrans" cxnId="{F1B3AB12-9F29-4BB2-8FD3-479D1583B7D1}">
      <dgm:prSet/>
      <dgm:spPr>
        <a:sp3d prstMaterial="metal">
          <a:bevelT w="88900" h="88900"/>
        </a:sp3d>
      </dgm:spPr>
      <dgm:t>
        <a:bodyPr/>
        <a:lstStyle/>
        <a:p>
          <a:endParaRPr lang="en-US"/>
        </a:p>
      </dgm:t>
    </dgm:pt>
    <dgm:pt modelId="{131E1011-AF78-45E1-8E21-B240267C966A}" type="pres">
      <dgm:prSet presAssocID="{ECBC1C60-66BE-48F2-8B6C-A24298F486C4}" presName="Name0" presStyleCnt="0">
        <dgm:presLayoutVars>
          <dgm:chMax val="1"/>
          <dgm:dir/>
          <dgm:animLvl val="ctr"/>
          <dgm:resizeHandles val="exact"/>
        </dgm:presLayoutVars>
      </dgm:prSet>
      <dgm:spPr/>
    </dgm:pt>
    <dgm:pt modelId="{3E47DA15-BDF4-4E67-85D7-3A2F448078B4}" type="pres">
      <dgm:prSet presAssocID="{4BB39107-A095-49CA-9D02-F6376B4780B6}" presName="centerShape" presStyleLbl="node0" presStyleIdx="0" presStyleCnt="1"/>
      <dgm:spPr/>
    </dgm:pt>
    <dgm:pt modelId="{509154B3-5957-4D90-94E0-93ACFC98BF09}" type="pres">
      <dgm:prSet presAssocID="{DF97F58D-8FDB-4DA3-BD4B-929CBA48B39D}" presName="node" presStyleLbl="node1" presStyleIdx="0" presStyleCnt="5">
        <dgm:presLayoutVars>
          <dgm:bulletEnabled val="1"/>
        </dgm:presLayoutVars>
      </dgm:prSet>
      <dgm:spPr/>
    </dgm:pt>
    <dgm:pt modelId="{14C0BA7A-68EF-47D9-A897-A012BBFB2E04}" type="pres">
      <dgm:prSet presAssocID="{DF97F58D-8FDB-4DA3-BD4B-929CBA48B39D}" presName="dummy" presStyleCnt="0"/>
      <dgm:spPr>
        <a:sp3d prstMaterial="metal">
          <a:bevelT w="88900" h="88900"/>
        </a:sp3d>
      </dgm:spPr>
    </dgm:pt>
    <dgm:pt modelId="{46C4D9A2-667D-4F64-BA0C-97C1419B7FCD}" type="pres">
      <dgm:prSet presAssocID="{DC3BD545-03AE-43DC-9279-8D5711760C3F}" presName="sibTrans" presStyleLbl="sibTrans2D1" presStyleIdx="0" presStyleCnt="5"/>
      <dgm:spPr/>
    </dgm:pt>
    <dgm:pt modelId="{70B2A0A1-34BC-4685-9CAC-E4E3F4431CF7}" type="pres">
      <dgm:prSet presAssocID="{2D0413AC-E8FD-430E-9CA2-E6CBC29DF429}" presName="node" presStyleLbl="node1" presStyleIdx="1" presStyleCnt="5">
        <dgm:presLayoutVars>
          <dgm:bulletEnabled val="1"/>
        </dgm:presLayoutVars>
      </dgm:prSet>
      <dgm:spPr/>
    </dgm:pt>
    <dgm:pt modelId="{C0570071-8045-4102-B048-6AE20C39922A}" type="pres">
      <dgm:prSet presAssocID="{2D0413AC-E8FD-430E-9CA2-E6CBC29DF429}" presName="dummy" presStyleCnt="0"/>
      <dgm:spPr>
        <a:sp3d prstMaterial="metal">
          <a:bevelT w="88900" h="88900"/>
        </a:sp3d>
      </dgm:spPr>
    </dgm:pt>
    <dgm:pt modelId="{DDB7F8A2-693B-4962-9CC9-FAAA07DFF2F4}" type="pres">
      <dgm:prSet presAssocID="{FD45EE2D-A5C8-4571-AD77-5C28CBCC6E3E}" presName="sibTrans" presStyleLbl="sibTrans2D1" presStyleIdx="1" presStyleCnt="5"/>
      <dgm:spPr/>
    </dgm:pt>
    <dgm:pt modelId="{77B13217-8E55-435D-9908-CAB4BD83F7A7}" type="pres">
      <dgm:prSet presAssocID="{559196AC-ACAA-4C9F-90F1-15D4EA0B3091}" presName="node" presStyleLbl="node1" presStyleIdx="2" presStyleCnt="5">
        <dgm:presLayoutVars>
          <dgm:bulletEnabled val="1"/>
        </dgm:presLayoutVars>
      </dgm:prSet>
      <dgm:spPr/>
    </dgm:pt>
    <dgm:pt modelId="{19FB52E8-21D6-471A-A613-487D6A6C5A04}" type="pres">
      <dgm:prSet presAssocID="{559196AC-ACAA-4C9F-90F1-15D4EA0B3091}" presName="dummy" presStyleCnt="0"/>
      <dgm:spPr>
        <a:sp3d prstMaterial="metal">
          <a:bevelT w="88900" h="88900"/>
        </a:sp3d>
      </dgm:spPr>
    </dgm:pt>
    <dgm:pt modelId="{B97E4195-5246-4C0B-98C1-567A13AC01C6}" type="pres">
      <dgm:prSet presAssocID="{DB5900E0-B04C-44EC-BDBD-7ED0F30AC2AF}" presName="sibTrans" presStyleLbl="sibTrans2D1" presStyleIdx="2" presStyleCnt="5"/>
      <dgm:spPr/>
    </dgm:pt>
    <dgm:pt modelId="{CA504775-EFCF-494D-A7FF-2C854FC4E926}" type="pres">
      <dgm:prSet presAssocID="{266F13D2-F22A-4A46-8A25-E3C110156D7C}" presName="node" presStyleLbl="node1" presStyleIdx="3" presStyleCnt="5">
        <dgm:presLayoutVars>
          <dgm:bulletEnabled val="1"/>
        </dgm:presLayoutVars>
      </dgm:prSet>
      <dgm:spPr/>
    </dgm:pt>
    <dgm:pt modelId="{756183F8-607A-4F41-AE24-44077A85FD18}" type="pres">
      <dgm:prSet presAssocID="{266F13D2-F22A-4A46-8A25-E3C110156D7C}" presName="dummy" presStyleCnt="0"/>
      <dgm:spPr>
        <a:sp3d prstMaterial="metal">
          <a:bevelT w="88900" h="88900"/>
        </a:sp3d>
      </dgm:spPr>
    </dgm:pt>
    <dgm:pt modelId="{58838C6F-28D0-4F5D-A96E-911F20E0797F}" type="pres">
      <dgm:prSet presAssocID="{859CFEFE-D24A-4246-A473-0351D1F0F8FF}" presName="sibTrans" presStyleLbl="sibTrans2D1" presStyleIdx="3" presStyleCnt="5"/>
      <dgm:spPr/>
    </dgm:pt>
    <dgm:pt modelId="{99543F77-4797-46E3-B108-8E927A06F09A}" type="pres">
      <dgm:prSet presAssocID="{E4CB7B47-7E4D-4BF0-A608-BAC2E55105EE}" presName="node" presStyleLbl="node1" presStyleIdx="4" presStyleCnt="5">
        <dgm:presLayoutVars>
          <dgm:bulletEnabled val="1"/>
        </dgm:presLayoutVars>
      </dgm:prSet>
      <dgm:spPr/>
    </dgm:pt>
    <dgm:pt modelId="{24997C26-7593-4B42-8229-E97A9BFB9FF5}" type="pres">
      <dgm:prSet presAssocID="{E4CB7B47-7E4D-4BF0-A608-BAC2E55105EE}" presName="dummy" presStyleCnt="0"/>
      <dgm:spPr>
        <a:sp3d prstMaterial="metal">
          <a:bevelT w="88900" h="88900"/>
        </a:sp3d>
      </dgm:spPr>
    </dgm:pt>
    <dgm:pt modelId="{820C2EF1-A3D0-42F9-A4D8-A6290C8AD3BA}" type="pres">
      <dgm:prSet presAssocID="{E1F22772-06AC-47B8-B9D8-4EC073D822AB}" presName="sibTrans" presStyleLbl="sibTrans2D1" presStyleIdx="4" presStyleCnt="5"/>
      <dgm:spPr/>
    </dgm:pt>
  </dgm:ptLst>
  <dgm:cxnLst>
    <dgm:cxn modelId="{47964E0B-955D-4930-B746-3F0B275D2F3C}" type="presOf" srcId="{DB5900E0-B04C-44EC-BDBD-7ED0F30AC2AF}" destId="{B97E4195-5246-4C0B-98C1-567A13AC01C6}" srcOrd="0" destOrd="0" presId="urn:microsoft.com/office/officeart/2005/8/layout/radial6"/>
    <dgm:cxn modelId="{865AEC0F-2397-4809-94B3-5BE98BB28074}" type="presOf" srcId="{FD45EE2D-A5C8-4571-AD77-5C28CBCC6E3E}" destId="{DDB7F8A2-693B-4962-9CC9-FAAA07DFF2F4}" srcOrd="0" destOrd="0" presId="urn:microsoft.com/office/officeart/2005/8/layout/radial6"/>
    <dgm:cxn modelId="{F1B3AB12-9F29-4BB2-8FD3-479D1583B7D1}" srcId="{4BB39107-A095-49CA-9D02-F6376B4780B6}" destId="{E4CB7B47-7E4D-4BF0-A608-BAC2E55105EE}" srcOrd="4" destOrd="0" parTransId="{6745D88D-88F6-4F80-BE29-46C0D9E0E0F4}" sibTransId="{E1F22772-06AC-47B8-B9D8-4EC073D822AB}"/>
    <dgm:cxn modelId="{33DD451D-81C3-49C8-B37A-4B8F02CA0A4D}" srcId="{9578F998-DF56-4572-AEFE-BC78B682F0F0}" destId="{E31FF704-0F85-4D93-8046-1841B11912D9}" srcOrd="0" destOrd="0" parTransId="{54A1A564-2A99-4CD1-83A5-7F352897AE72}" sibTransId="{870CAC00-452A-4BC3-90CE-2415B2838822}"/>
    <dgm:cxn modelId="{C490C633-A8F9-428C-9D8D-AA5A5558BE5E}" srcId="{4BB39107-A095-49CA-9D02-F6376B4780B6}" destId="{2D0413AC-E8FD-430E-9CA2-E6CBC29DF429}" srcOrd="1" destOrd="0" parTransId="{CB4AC81E-5D48-4A38-BA43-85BC3248DF9B}" sibTransId="{FD45EE2D-A5C8-4571-AD77-5C28CBCC6E3E}"/>
    <dgm:cxn modelId="{72562B5E-F6E0-4A89-AE55-29FA7E6575DB}" type="presOf" srcId="{859CFEFE-D24A-4246-A473-0351D1F0F8FF}" destId="{58838C6F-28D0-4F5D-A96E-911F20E0797F}" srcOrd="0" destOrd="0" presId="urn:microsoft.com/office/officeart/2005/8/layout/radial6"/>
    <dgm:cxn modelId="{6AFD8A4A-B021-4FEA-BC2B-CBC251CEC917}" type="presOf" srcId="{2D0413AC-E8FD-430E-9CA2-E6CBC29DF429}" destId="{70B2A0A1-34BC-4685-9CAC-E4E3F4431CF7}" srcOrd="0" destOrd="0" presId="urn:microsoft.com/office/officeart/2005/8/layout/radial6"/>
    <dgm:cxn modelId="{08E2504E-986F-4B88-9662-EFFF47E3266C}" type="presOf" srcId="{4BB39107-A095-49CA-9D02-F6376B4780B6}" destId="{3E47DA15-BDF4-4E67-85D7-3A2F448078B4}" srcOrd="0" destOrd="0" presId="urn:microsoft.com/office/officeart/2005/8/layout/radial6"/>
    <dgm:cxn modelId="{2624436F-34D3-43F8-8729-8C4C12938321}" type="presOf" srcId="{DC3BD545-03AE-43DC-9279-8D5711760C3F}" destId="{46C4D9A2-667D-4F64-BA0C-97C1419B7FCD}" srcOrd="0" destOrd="0" presId="urn:microsoft.com/office/officeart/2005/8/layout/radial6"/>
    <dgm:cxn modelId="{57A61351-37F5-481B-B700-E116488596E7}" srcId="{9578F998-DF56-4572-AEFE-BC78B682F0F0}" destId="{9DBC5E4C-A863-4943-BEF2-77EC9CA6DE94}" srcOrd="2" destOrd="0" parTransId="{23AE1840-5622-4F98-A776-921EC1D43721}" sibTransId="{BF7B2786-510D-4EAA-9DA8-E96958931E02}"/>
    <dgm:cxn modelId="{BC7CAA73-E6CC-4DF7-AC0A-4537BDB9E420}" srcId="{4BB39107-A095-49CA-9D02-F6376B4780B6}" destId="{559196AC-ACAA-4C9F-90F1-15D4EA0B3091}" srcOrd="2" destOrd="0" parTransId="{2C5C0069-A211-4A84-A6B7-15B5D8C7DE55}" sibTransId="{DB5900E0-B04C-44EC-BDBD-7ED0F30AC2AF}"/>
    <dgm:cxn modelId="{1D433183-C1FF-492E-8E1F-6F1D3D76AE57}" type="presOf" srcId="{559196AC-ACAA-4C9F-90F1-15D4EA0B3091}" destId="{77B13217-8E55-435D-9908-CAB4BD83F7A7}" srcOrd="0" destOrd="0" presId="urn:microsoft.com/office/officeart/2005/8/layout/radial6"/>
    <dgm:cxn modelId="{7388DDA2-AE24-4095-812C-38C03935691E}" type="presOf" srcId="{266F13D2-F22A-4A46-8A25-E3C110156D7C}" destId="{CA504775-EFCF-494D-A7FF-2C854FC4E926}" srcOrd="0" destOrd="0" presId="urn:microsoft.com/office/officeart/2005/8/layout/radial6"/>
    <dgm:cxn modelId="{F8E909AB-E242-410A-B066-10074CA5D7A3}" type="presOf" srcId="{E1F22772-06AC-47B8-B9D8-4EC073D822AB}" destId="{820C2EF1-A3D0-42F9-A4D8-A6290C8AD3BA}" srcOrd="0" destOrd="0" presId="urn:microsoft.com/office/officeart/2005/8/layout/radial6"/>
    <dgm:cxn modelId="{7DBB6AB4-A711-405C-BD35-3727482276B5}" srcId="{ECBC1C60-66BE-48F2-8B6C-A24298F486C4}" destId="{9578F998-DF56-4572-AEFE-BC78B682F0F0}" srcOrd="1" destOrd="0" parTransId="{019E30EA-A988-4327-86E3-5E16F69DC644}" sibTransId="{6CADC0A8-0C37-4851-AF49-6D5CE46D2D79}"/>
    <dgm:cxn modelId="{F9D105BE-C8BD-4A75-AB31-73843AC6D72E}" type="presOf" srcId="{E4CB7B47-7E4D-4BF0-A608-BAC2E55105EE}" destId="{99543F77-4797-46E3-B108-8E927A06F09A}" srcOrd="0" destOrd="0" presId="urn:microsoft.com/office/officeart/2005/8/layout/radial6"/>
    <dgm:cxn modelId="{7B480EC1-C148-4364-9F1D-E4AB162D4D69}" srcId="{9578F998-DF56-4572-AEFE-BC78B682F0F0}" destId="{D0728712-8B82-4CB4-AD9A-525756ABF298}" srcOrd="1" destOrd="0" parTransId="{EEE85679-9067-45C5-9635-897C25769814}" sibTransId="{3397FB0B-C471-4053-99E8-0A93F8BA97F5}"/>
    <dgm:cxn modelId="{B35EA9C1-C983-469B-BBC7-C0B6027EA83A}" srcId="{4BB39107-A095-49CA-9D02-F6376B4780B6}" destId="{DF97F58D-8FDB-4DA3-BD4B-929CBA48B39D}" srcOrd="0" destOrd="0" parTransId="{65D48FB0-2B7B-40D7-B8DE-A3EF666B2F3E}" sibTransId="{DC3BD545-03AE-43DC-9279-8D5711760C3F}"/>
    <dgm:cxn modelId="{183BCCD8-EF4A-4BED-98A8-8EA5BA3CADAD}" type="presOf" srcId="{DF97F58D-8FDB-4DA3-BD4B-929CBA48B39D}" destId="{509154B3-5957-4D90-94E0-93ACFC98BF09}" srcOrd="0" destOrd="0" presId="urn:microsoft.com/office/officeart/2005/8/layout/radial6"/>
    <dgm:cxn modelId="{8F7B0ADF-72DA-4F8F-A19F-D58B6CD73024}" type="presOf" srcId="{ECBC1C60-66BE-48F2-8B6C-A24298F486C4}" destId="{131E1011-AF78-45E1-8E21-B240267C966A}" srcOrd="0" destOrd="0" presId="urn:microsoft.com/office/officeart/2005/8/layout/radial6"/>
    <dgm:cxn modelId="{825924F0-5F98-441C-8166-5584EE55E544}" srcId="{4BB39107-A095-49CA-9D02-F6376B4780B6}" destId="{266F13D2-F22A-4A46-8A25-E3C110156D7C}" srcOrd="3" destOrd="0" parTransId="{CB69602A-0FF5-4E1B-9F47-651824E7D9B6}" sibTransId="{859CFEFE-D24A-4246-A473-0351D1F0F8FF}"/>
    <dgm:cxn modelId="{58ED12F4-9837-4D90-B2F4-68C7BB590F00}" srcId="{ECBC1C60-66BE-48F2-8B6C-A24298F486C4}" destId="{4BB39107-A095-49CA-9D02-F6376B4780B6}" srcOrd="0" destOrd="0" parTransId="{B9F9E5C3-232F-49C4-90AF-C595BFCABA61}" sibTransId="{A1724077-EC20-4BC9-B3B7-7E5021404F6D}"/>
    <dgm:cxn modelId="{26CE023A-A590-433C-9B51-2FFBABDE57A8}" type="presParOf" srcId="{131E1011-AF78-45E1-8E21-B240267C966A}" destId="{3E47DA15-BDF4-4E67-85D7-3A2F448078B4}" srcOrd="0" destOrd="0" presId="urn:microsoft.com/office/officeart/2005/8/layout/radial6"/>
    <dgm:cxn modelId="{6DA0DDCE-C66E-4D09-A595-D99F8CC5EECC}" type="presParOf" srcId="{131E1011-AF78-45E1-8E21-B240267C966A}" destId="{509154B3-5957-4D90-94E0-93ACFC98BF09}" srcOrd="1" destOrd="0" presId="urn:microsoft.com/office/officeart/2005/8/layout/radial6"/>
    <dgm:cxn modelId="{D6AE7E28-DCA0-4181-A15B-B85AA8357879}" type="presParOf" srcId="{131E1011-AF78-45E1-8E21-B240267C966A}" destId="{14C0BA7A-68EF-47D9-A897-A012BBFB2E04}" srcOrd="2" destOrd="0" presId="urn:microsoft.com/office/officeart/2005/8/layout/radial6"/>
    <dgm:cxn modelId="{9BB3496A-C85F-4688-925E-21D6B8313161}" type="presParOf" srcId="{131E1011-AF78-45E1-8E21-B240267C966A}" destId="{46C4D9A2-667D-4F64-BA0C-97C1419B7FCD}" srcOrd="3" destOrd="0" presId="urn:microsoft.com/office/officeart/2005/8/layout/radial6"/>
    <dgm:cxn modelId="{0C9177EF-196C-49D4-8762-7199C2931451}" type="presParOf" srcId="{131E1011-AF78-45E1-8E21-B240267C966A}" destId="{70B2A0A1-34BC-4685-9CAC-E4E3F4431CF7}" srcOrd="4" destOrd="0" presId="urn:microsoft.com/office/officeart/2005/8/layout/radial6"/>
    <dgm:cxn modelId="{3F4E0F24-4315-4CFB-9102-EEE9069BDC35}" type="presParOf" srcId="{131E1011-AF78-45E1-8E21-B240267C966A}" destId="{C0570071-8045-4102-B048-6AE20C39922A}" srcOrd="5" destOrd="0" presId="urn:microsoft.com/office/officeart/2005/8/layout/radial6"/>
    <dgm:cxn modelId="{2E31D22A-B530-4032-AB74-1F29805A36D8}" type="presParOf" srcId="{131E1011-AF78-45E1-8E21-B240267C966A}" destId="{DDB7F8A2-693B-4962-9CC9-FAAA07DFF2F4}" srcOrd="6" destOrd="0" presId="urn:microsoft.com/office/officeart/2005/8/layout/radial6"/>
    <dgm:cxn modelId="{DF3BD057-DBE3-4F22-BF4A-F2FCE8BF3F59}" type="presParOf" srcId="{131E1011-AF78-45E1-8E21-B240267C966A}" destId="{77B13217-8E55-435D-9908-CAB4BD83F7A7}" srcOrd="7" destOrd="0" presId="urn:microsoft.com/office/officeart/2005/8/layout/radial6"/>
    <dgm:cxn modelId="{CB93D52E-C5A7-4C12-8B6C-3A0EA1973CE3}" type="presParOf" srcId="{131E1011-AF78-45E1-8E21-B240267C966A}" destId="{19FB52E8-21D6-471A-A613-487D6A6C5A04}" srcOrd="8" destOrd="0" presId="urn:microsoft.com/office/officeart/2005/8/layout/radial6"/>
    <dgm:cxn modelId="{2BA17810-3F42-44CF-8A65-86FB8111B7A1}" type="presParOf" srcId="{131E1011-AF78-45E1-8E21-B240267C966A}" destId="{B97E4195-5246-4C0B-98C1-567A13AC01C6}" srcOrd="9" destOrd="0" presId="urn:microsoft.com/office/officeart/2005/8/layout/radial6"/>
    <dgm:cxn modelId="{EDAA0B97-FFBE-453D-BABA-9BD2E46ED760}" type="presParOf" srcId="{131E1011-AF78-45E1-8E21-B240267C966A}" destId="{CA504775-EFCF-494D-A7FF-2C854FC4E926}" srcOrd="10" destOrd="0" presId="urn:microsoft.com/office/officeart/2005/8/layout/radial6"/>
    <dgm:cxn modelId="{B5F40C3E-BABE-4757-94B9-429377063F9B}" type="presParOf" srcId="{131E1011-AF78-45E1-8E21-B240267C966A}" destId="{756183F8-607A-4F41-AE24-44077A85FD18}" srcOrd="11" destOrd="0" presId="urn:microsoft.com/office/officeart/2005/8/layout/radial6"/>
    <dgm:cxn modelId="{F13D291B-F2B5-40AC-8994-916A32ECAB40}" type="presParOf" srcId="{131E1011-AF78-45E1-8E21-B240267C966A}" destId="{58838C6F-28D0-4F5D-A96E-911F20E0797F}" srcOrd="12" destOrd="0" presId="urn:microsoft.com/office/officeart/2005/8/layout/radial6"/>
    <dgm:cxn modelId="{0B413AD3-696A-4E5E-B45C-11EE4FEA9CFE}" type="presParOf" srcId="{131E1011-AF78-45E1-8E21-B240267C966A}" destId="{99543F77-4797-46E3-B108-8E927A06F09A}" srcOrd="13" destOrd="0" presId="urn:microsoft.com/office/officeart/2005/8/layout/radial6"/>
    <dgm:cxn modelId="{E85D63F7-CD6E-4D49-8C8D-AA631158BCC5}" type="presParOf" srcId="{131E1011-AF78-45E1-8E21-B240267C966A}" destId="{24997C26-7593-4B42-8229-E97A9BFB9FF5}" srcOrd="14" destOrd="0" presId="urn:microsoft.com/office/officeart/2005/8/layout/radial6"/>
    <dgm:cxn modelId="{8599B3CB-38DE-4B8F-86DA-64DC70DFED64}" type="presParOf" srcId="{131E1011-AF78-45E1-8E21-B240267C966A}" destId="{820C2EF1-A3D0-42F9-A4D8-A6290C8AD3BA}" srcOrd="15"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3C8555D-17B1-4E15-8235-9C4EE431543D}" type="doc">
      <dgm:prSet loTypeId="urn:microsoft.com/office/officeart/2011/layout/CircleProcess" loCatId="process" qsTypeId="urn:microsoft.com/office/officeart/2005/8/quickstyle/simple1" qsCatId="simple" csTypeId="urn:microsoft.com/office/officeart/2005/8/colors/accent1_2" csCatId="accent1" phldr="1"/>
      <dgm:spPr>
        <a:scene3d>
          <a:camera prst="orthographicFront">
            <a:rot lat="0" lon="0" rev="0"/>
          </a:camera>
          <a:lightRig rig="glow" dir="t">
            <a:rot lat="0" lon="0" rev="4800000"/>
          </a:lightRig>
        </a:scene3d>
      </dgm:spPr>
      <dgm:t>
        <a:bodyPr/>
        <a:lstStyle/>
        <a:p>
          <a:endParaRPr lang="en-US"/>
        </a:p>
      </dgm:t>
    </dgm:pt>
    <dgm:pt modelId="{1E1E326D-A7F5-4564-9424-E4CA2E4A1B5B}">
      <dgm:prSet phldrT="[Text]" custT="1"/>
      <dgm:spPr>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dgm:spPr>
      <dgm:t>
        <a:bodyPr/>
        <a:lstStyle/>
        <a:p>
          <a:r>
            <a:rPr lang="ar-SA" sz="2400" dirty="0"/>
            <a:t>ثقافة المنظمة</a:t>
          </a:r>
          <a:endParaRPr lang="en-US" sz="2400" dirty="0"/>
        </a:p>
      </dgm:t>
    </dgm:pt>
    <dgm:pt modelId="{A4662CEE-A1ED-47A3-BD24-E68E41952162}" type="parTrans" cxnId="{FBA179F9-D87C-484F-9268-DD1789698E84}">
      <dgm:prSet/>
      <dgm:spPr/>
      <dgm:t>
        <a:bodyPr/>
        <a:lstStyle/>
        <a:p>
          <a:endParaRPr lang="en-US"/>
        </a:p>
      </dgm:t>
    </dgm:pt>
    <dgm:pt modelId="{364A67CE-0C75-4556-8644-904756D2B82D}" type="sibTrans" cxnId="{FBA179F9-D87C-484F-9268-DD1789698E84}">
      <dgm:prSet/>
      <dgm:spPr/>
      <dgm:t>
        <a:bodyPr/>
        <a:lstStyle/>
        <a:p>
          <a:endParaRPr lang="en-US"/>
        </a:p>
      </dgm:t>
    </dgm:pt>
    <dgm:pt modelId="{5BA0A567-A69D-40EA-8CD1-5499D61BC2D8}">
      <dgm:prSet custT="1"/>
      <dgm:spPr>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dgm:spPr>
      <dgm:t>
        <a:bodyPr/>
        <a:lstStyle/>
        <a:p>
          <a:r>
            <a:rPr lang="ar-SA" sz="2000" dirty="0"/>
            <a:t>دستور أخلاقي؛ ميثاق شرف، مكتوب. </a:t>
          </a:r>
          <a:endParaRPr lang="en-US" sz="2000" dirty="0"/>
        </a:p>
      </dgm:t>
    </dgm:pt>
    <dgm:pt modelId="{DDCD2770-1507-4274-9C84-A6CA49EDBAF7}" type="parTrans" cxnId="{5E4B7826-2A9F-4F83-BDE9-53D44CF7CFC0}">
      <dgm:prSet/>
      <dgm:spPr/>
      <dgm:t>
        <a:bodyPr/>
        <a:lstStyle/>
        <a:p>
          <a:endParaRPr lang="en-US"/>
        </a:p>
      </dgm:t>
    </dgm:pt>
    <dgm:pt modelId="{64A859A4-89C7-413A-9325-B77ADD41112A}" type="sibTrans" cxnId="{5E4B7826-2A9F-4F83-BDE9-53D44CF7CFC0}">
      <dgm:prSet/>
      <dgm:spPr/>
      <dgm:t>
        <a:bodyPr/>
        <a:lstStyle/>
        <a:p>
          <a:endParaRPr lang="en-US"/>
        </a:p>
      </dgm:t>
    </dgm:pt>
    <dgm:pt modelId="{A9138A38-A47B-4D86-8247-F29073F0E4F5}">
      <dgm:prSet custT="1"/>
      <dgm:spPr>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dgm:spPr>
      <dgm:t>
        <a:bodyPr/>
        <a:lstStyle/>
        <a:p>
          <a:r>
            <a:rPr lang="ar-SA" sz="2000" dirty="0"/>
            <a:t>التزام أخلاقي بعيد المدى. </a:t>
          </a:r>
          <a:endParaRPr lang="en-US" sz="2000" dirty="0"/>
        </a:p>
      </dgm:t>
    </dgm:pt>
    <dgm:pt modelId="{6642FAAC-5717-44CD-ADFC-2DBD095AC982}" type="parTrans" cxnId="{398D9CFC-3F39-4E90-A16C-F371D812896F}">
      <dgm:prSet/>
      <dgm:spPr/>
      <dgm:t>
        <a:bodyPr/>
        <a:lstStyle/>
        <a:p>
          <a:endParaRPr lang="en-US"/>
        </a:p>
      </dgm:t>
    </dgm:pt>
    <dgm:pt modelId="{74530840-2A68-4D18-9F76-4A34D124EFEE}" type="sibTrans" cxnId="{398D9CFC-3F39-4E90-A16C-F371D812896F}">
      <dgm:prSet/>
      <dgm:spPr/>
      <dgm:t>
        <a:bodyPr/>
        <a:lstStyle/>
        <a:p>
          <a:endParaRPr lang="en-US"/>
        </a:p>
      </dgm:t>
    </dgm:pt>
    <dgm:pt modelId="{D071FC00-DAAD-4D2F-90B0-E6D287904F21}">
      <dgm:prSet custT="1"/>
      <dgm:spPr>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dgm:spPr>
      <dgm:t>
        <a:bodyPr/>
        <a:lstStyle/>
        <a:p>
          <a:r>
            <a:rPr lang="ar-SA" sz="2000" dirty="0"/>
            <a:t>تعيين مدير مسؤول عن الجوانب الأخلاقية. </a:t>
          </a:r>
          <a:endParaRPr lang="en-US" sz="2000" dirty="0"/>
        </a:p>
      </dgm:t>
    </dgm:pt>
    <dgm:pt modelId="{5E9A6DD4-1B25-4E2D-A7CF-067825174900}" type="parTrans" cxnId="{76FBC007-DDDB-4D76-9598-7A0EEFC82208}">
      <dgm:prSet/>
      <dgm:spPr/>
      <dgm:t>
        <a:bodyPr/>
        <a:lstStyle/>
        <a:p>
          <a:endParaRPr lang="en-US"/>
        </a:p>
      </dgm:t>
    </dgm:pt>
    <dgm:pt modelId="{42134336-696A-4CC4-8954-8396A9691F9D}" type="sibTrans" cxnId="{76FBC007-DDDB-4D76-9598-7A0EEFC82208}">
      <dgm:prSet/>
      <dgm:spPr/>
      <dgm:t>
        <a:bodyPr/>
        <a:lstStyle/>
        <a:p>
          <a:endParaRPr lang="en-US"/>
        </a:p>
      </dgm:t>
    </dgm:pt>
    <dgm:pt modelId="{3352B6B3-5073-408C-9678-AB23F603CC8A}">
      <dgm:prSet custT="1"/>
      <dgm:spPr>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dgm:spPr>
      <dgm:t>
        <a:bodyPr/>
        <a:lstStyle/>
        <a:p>
          <a:r>
            <a:rPr lang="ar-SA" sz="2000" dirty="0"/>
            <a:t>تدريب وبرامج تدريبية على الجوانب الأخلاقية. </a:t>
          </a:r>
          <a:endParaRPr lang="en-US" sz="2000" dirty="0"/>
        </a:p>
      </dgm:t>
    </dgm:pt>
    <dgm:pt modelId="{D8756DFB-2D0D-4A96-B59F-DA4F3FBD4FAA}" type="parTrans" cxnId="{D594C14B-838B-4298-A39D-89B4768621F7}">
      <dgm:prSet/>
      <dgm:spPr/>
      <dgm:t>
        <a:bodyPr/>
        <a:lstStyle/>
        <a:p>
          <a:endParaRPr lang="en-US"/>
        </a:p>
      </dgm:t>
    </dgm:pt>
    <dgm:pt modelId="{1B504C82-1CE9-498F-9A68-EA4F9C0248EC}" type="sibTrans" cxnId="{D594C14B-838B-4298-A39D-89B4768621F7}">
      <dgm:prSet/>
      <dgm:spPr/>
      <dgm:t>
        <a:bodyPr/>
        <a:lstStyle/>
        <a:p>
          <a:endParaRPr lang="en-US"/>
        </a:p>
      </dgm:t>
    </dgm:pt>
    <dgm:pt modelId="{5484B593-C80B-4BF2-B3D4-4D05F6122F74}">
      <dgm:prSet custT="1"/>
      <dgm:spPr>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dgm:spPr>
      <dgm:t>
        <a:bodyPr/>
        <a:lstStyle/>
        <a:p>
          <a:r>
            <a:rPr lang="ar-SA" sz="2000" dirty="0"/>
            <a:t>آليات لتشجيع الإفصاح عن الجوانب اللا أخلاقية.</a:t>
          </a:r>
          <a:endParaRPr lang="en-US" sz="2000" dirty="0"/>
        </a:p>
      </dgm:t>
    </dgm:pt>
    <dgm:pt modelId="{F5CC8B9D-24C2-4EC6-BD12-A1CDF46A4790}" type="parTrans" cxnId="{885FA76E-C27B-4DC8-873B-1146DEEC3D4C}">
      <dgm:prSet/>
      <dgm:spPr/>
      <dgm:t>
        <a:bodyPr/>
        <a:lstStyle/>
        <a:p>
          <a:endParaRPr lang="en-US"/>
        </a:p>
      </dgm:t>
    </dgm:pt>
    <dgm:pt modelId="{BFEE8DB3-5D5D-4E45-AB04-57A21C61747F}" type="sibTrans" cxnId="{885FA76E-C27B-4DC8-873B-1146DEEC3D4C}">
      <dgm:prSet/>
      <dgm:spPr/>
      <dgm:t>
        <a:bodyPr/>
        <a:lstStyle/>
        <a:p>
          <a:endParaRPr lang="en-US"/>
        </a:p>
      </dgm:t>
    </dgm:pt>
    <dgm:pt modelId="{BDC48BE6-14C6-45C3-A2E8-459E15217A1F}" type="pres">
      <dgm:prSet presAssocID="{A3C8555D-17B1-4E15-8235-9C4EE431543D}" presName="Name0" presStyleCnt="0">
        <dgm:presLayoutVars>
          <dgm:chMax val="11"/>
          <dgm:chPref val="11"/>
          <dgm:dir/>
          <dgm:resizeHandles/>
        </dgm:presLayoutVars>
      </dgm:prSet>
      <dgm:spPr/>
    </dgm:pt>
    <dgm:pt modelId="{4CC8285F-4070-47F6-8842-9F7B72CB384C}" type="pres">
      <dgm:prSet presAssocID="{5484B593-C80B-4BF2-B3D4-4D05F6122F74}" presName="Accent6" presStyleCnt="0"/>
      <dgm:spPr>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dgm:spPr>
    </dgm:pt>
    <dgm:pt modelId="{C06F21DA-005B-4DD7-9F14-E436A92B7E5D}" type="pres">
      <dgm:prSet presAssocID="{5484B593-C80B-4BF2-B3D4-4D05F6122F74}" presName="Accent" presStyleLbl="node1" presStyleIdx="0" presStyleCnt="6"/>
      <dgm:spPr>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dgm:spPr>
    </dgm:pt>
    <dgm:pt modelId="{4AAEFF26-DB76-4AED-885B-9A4B35296FFE}" type="pres">
      <dgm:prSet presAssocID="{5484B593-C80B-4BF2-B3D4-4D05F6122F74}" presName="ParentBackground6" presStyleCnt="0"/>
      <dgm:spPr>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dgm:spPr>
    </dgm:pt>
    <dgm:pt modelId="{28ECDFC3-5F3F-4065-B9F2-7569A8FAC6D8}" type="pres">
      <dgm:prSet presAssocID="{5484B593-C80B-4BF2-B3D4-4D05F6122F74}" presName="ParentBackground" presStyleLbl="fgAcc1" presStyleIdx="0" presStyleCnt="6"/>
      <dgm:spPr/>
    </dgm:pt>
    <dgm:pt modelId="{8452491C-F6D5-4F29-9238-9BDB984E013A}" type="pres">
      <dgm:prSet presAssocID="{5484B593-C80B-4BF2-B3D4-4D05F6122F74}" presName="Parent6" presStyleLbl="revTx" presStyleIdx="0" presStyleCnt="0">
        <dgm:presLayoutVars>
          <dgm:chMax val="1"/>
          <dgm:chPref val="1"/>
          <dgm:bulletEnabled val="1"/>
        </dgm:presLayoutVars>
      </dgm:prSet>
      <dgm:spPr/>
    </dgm:pt>
    <dgm:pt modelId="{AF9CEC9F-C258-4078-B93D-558262817C3E}" type="pres">
      <dgm:prSet presAssocID="{3352B6B3-5073-408C-9678-AB23F603CC8A}" presName="Accent5" presStyleCnt="0"/>
      <dgm:spPr>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dgm:spPr>
    </dgm:pt>
    <dgm:pt modelId="{1D94F04C-D082-48FB-BFFA-FE7FB1BC6312}" type="pres">
      <dgm:prSet presAssocID="{3352B6B3-5073-408C-9678-AB23F603CC8A}" presName="Accent" presStyleLbl="node1" presStyleIdx="1" presStyleCnt="6"/>
      <dgm:spPr>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dgm:spPr>
    </dgm:pt>
    <dgm:pt modelId="{A2AC2FC3-B63A-463C-9FB7-9A53D633B154}" type="pres">
      <dgm:prSet presAssocID="{3352B6B3-5073-408C-9678-AB23F603CC8A}" presName="ParentBackground5" presStyleCnt="0"/>
      <dgm:spPr>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dgm:spPr>
    </dgm:pt>
    <dgm:pt modelId="{6CD42D75-5735-4CCF-963C-951B8EEB61D6}" type="pres">
      <dgm:prSet presAssocID="{3352B6B3-5073-408C-9678-AB23F603CC8A}" presName="ParentBackground" presStyleLbl="fgAcc1" presStyleIdx="1" presStyleCnt="6"/>
      <dgm:spPr/>
    </dgm:pt>
    <dgm:pt modelId="{412C2019-530D-473C-AD15-6723D0CC27DF}" type="pres">
      <dgm:prSet presAssocID="{3352B6B3-5073-408C-9678-AB23F603CC8A}" presName="Parent5" presStyleLbl="revTx" presStyleIdx="0" presStyleCnt="0">
        <dgm:presLayoutVars>
          <dgm:chMax val="1"/>
          <dgm:chPref val="1"/>
          <dgm:bulletEnabled val="1"/>
        </dgm:presLayoutVars>
      </dgm:prSet>
      <dgm:spPr/>
    </dgm:pt>
    <dgm:pt modelId="{7FAC4510-66E4-4C8C-B826-B1FEC80E72CF}" type="pres">
      <dgm:prSet presAssocID="{D071FC00-DAAD-4D2F-90B0-E6D287904F21}" presName="Accent4" presStyleCnt="0"/>
      <dgm:spPr>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dgm:spPr>
    </dgm:pt>
    <dgm:pt modelId="{C6CB8F4D-AB52-472B-B911-A9D03C9E6744}" type="pres">
      <dgm:prSet presAssocID="{D071FC00-DAAD-4D2F-90B0-E6D287904F21}" presName="Accent" presStyleLbl="node1" presStyleIdx="2" presStyleCnt="6"/>
      <dgm:spPr>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dgm:spPr>
    </dgm:pt>
    <dgm:pt modelId="{A3479046-DCCB-442B-B314-4E3ADCFB9BDB}" type="pres">
      <dgm:prSet presAssocID="{D071FC00-DAAD-4D2F-90B0-E6D287904F21}" presName="ParentBackground4" presStyleCnt="0"/>
      <dgm:spPr>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dgm:spPr>
    </dgm:pt>
    <dgm:pt modelId="{68822732-7E71-474D-9B9C-08060EEBD49B}" type="pres">
      <dgm:prSet presAssocID="{D071FC00-DAAD-4D2F-90B0-E6D287904F21}" presName="ParentBackground" presStyleLbl="fgAcc1" presStyleIdx="2" presStyleCnt="6"/>
      <dgm:spPr/>
    </dgm:pt>
    <dgm:pt modelId="{B5E9CC28-2081-4C68-B6B1-C7079479F074}" type="pres">
      <dgm:prSet presAssocID="{D071FC00-DAAD-4D2F-90B0-E6D287904F21}" presName="Parent4" presStyleLbl="revTx" presStyleIdx="0" presStyleCnt="0">
        <dgm:presLayoutVars>
          <dgm:chMax val="1"/>
          <dgm:chPref val="1"/>
          <dgm:bulletEnabled val="1"/>
        </dgm:presLayoutVars>
      </dgm:prSet>
      <dgm:spPr/>
    </dgm:pt>
    <dgm:pt modelId="{03DF406B-8A89-4AEB-8D45-EC6CA9E60ADC}" type="pres">
      <dgm:prSet presAssocID="{A9138A38-A47B-4D86-8247-F29073F0E4F5}" presName="Accent3" presStyleCnt="0"/>
      <dgm:spPr>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dgm:spPr>
    </dgm:pt>
    <dgm:pt modelId="{AAF8B022-8BAB-414C-9C6C-E05D220C4648}" type="pres">
      <dgm:prSet presAssocID="{A9138A38-A47B-4D86-8247-F29073F0E4F5}" presName="Accent" presStyleLbl="node1" presStyleIdx="3" presStyleCnt="6"/>
      <dgm:spPr>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dgm:spPr>
    </dgm:pt>
    <dgm:pt modelId="{D7AA775D-5464-4677-A677-2D6257078C4C}" type="pres">
      <dgm:prSet presAssocID="{A9138A38-A47B-4D86-8247-F29073F0E4F5}" presName="ParentBackground3" presStyleCnt="0"/>
      <dgm:spPr>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dgm:spPr>
    </dgm:pt>
    <dgm:pt modelId="{629AC13A-0CAF-4436-848F-2DDB3A3E16C0}" type="pres">
      <dgm:prSet presAssocID="{A9138A38-A47B-4D86-8247-F29073F0E4F5}" presName="ParentBackground" presStyleLbl="fgAcc1" presStyleIdx="3" presStyleCnt="6"/>
      <dgm:spPr/>
    </dgm:pt>
    <dgm:pt modelId="{CFC1C156-E860-4D90-9F36-FC7D58795009}" type="pres">
      <dgm:prSet presAssocID="{A9138A38-A47B-4D86-8247-F29073F0E4F5}" presName="Parent3" presStyleLbl="revTx" presStyleIdx="0" presStyleCnt="0">
        <dgm:presLayoutVars>
          <dgm:chMax val="1"/>
          <dgm:chPref val="1"/>
          <dgm:bulletEnabled val="1"/>
        </dgm:presLayoutVars>
      </dgm:prSet>
      <dgm:spPr/>
    </dgm:pt>
    <dgm:pt modelId="{46DBF06A-81FA-4030-8B22-AFE31941E551}" type="pres">
      <dgm:prSet presAssocID="{5BA0A567-A69D-40EA-8CD1-5499D61BC2D8}" presName="Accent2" presStyleCnt="0"/>
      <dgm:spPr>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dgm:spPr>
    </dgm:pt>
    <dgm:pt modelId="{96F0AE6B-C022-4C31-A37C-2BEACD593282}" type="pres">
      <dgm:prSet presAssocID="{5BA0A567-A69D-40EA-8CD1-5499D61BC2D8}" presName="Accent" presStyleLbl="node1" presStyleIdx="4" presStyleCnt="6"/>
      <dgm:spPr>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dgm:spPr>
    </dgm:pt>
    <dgm:pt modelId="{617388D0-01CD-4790-BA15-F71C96390CDE}" type="pres">
      <dgm:prSet presAssocID="{5BA0A567-A69D-40EA-8CD1-5499D61BC2D8}" presName="ParentBackground2" presStyleCnt="0"/>
      <dgm:spPr>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dgm:spPr>
    </dgm:pt>
    <dgm:pt modelId="{1E37336D-B5AA-4327-9BE2-4BA2EA632405}" type="pres">
      <dgm:prSet presAssocID="{5BA0A567-A69D-40EA-8CD1-5499D61BC2D8}" presName="ParentBackground" presStyleLbl="fgAcc1" presStyleIdx="4" presStyleCnt="6"/>
      <dgm:spPr/>
    </dgm:pt>
    <dgm:pt modelId="{A14B23EA-C6CF-46F8-A7ED-4DAB36629A4D}" type="pres">
      <dgm:prSet presAssocID="{5BA0A567-A69D-40EA-8CD1-5499D61BC2D8}" presName="Parent2" presStyleLbl="revTx" presStyleIdx="0" presStyleCnt="0">
        <dgm:presLayoutVars>
          <dgm:chMax val="1"/>
          <dgm:chPref val="1"/>
          <dgm:bulletEnabled val="1"/>
        </dgm:presLayoutVars>
      </dgm:prSet>
      <dgm:spPr/>
    </dgm:pt>
    <dgm:pt modelId="{5138699C-4AB4-4FC4-8BED-573641B8F5F1}" type="pres">
      <dgm:prSet presAssocID="{1E1E326D-A7F5-4564-9424-E4CA2E4A1B5B}" presName="Accent1" presStyleCnt="0"/>
      <dgm:spPr>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dgm:spPr>
    </dgm:pt>
    <dgm:pt modelId="{908A995E-87B0-42AA-8F62-483B8A55727D}" type="pres">
      <dgm:prSet presAssocID="{1E1E326D-A7F5-4564-9424-E4CA2E4A1B5B}" presName="Accent" presStyleLbl="node1" presStyleIdx="5" presStyleCnt="6"/>
      <dgm:spPr>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dgm:spPr>
    </dgm:pt>
    <dgm:pt modelId="{DDF4184C-B48F-4737-8B48-D0F0467B8BD9}" type="pres">
      <dgm:prSet presAssocID="{1E1E326D-A7F5-4564-9424-E4CA2E4A1B5B}" presName="ParentBackground1" presStyleCnt="0"/>
      <dgm:spPr>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dgm:spPr>
    </dgm:pt>
    <dgm:pt modelId="{B2C1C6DB-72FE-458F-8893-31D4B64C7F4E}" type="pres">
      <dgm:prSet presAssocID="{1E1E326D-A7F5-4564-9424-E4CA2E4A1B5B}" presName="ParentBackground" presStyleLbl="fgAcc1" presStyleIdx="5" presStyleCnt="6"/>
      <dgm:spPr/>
    </dgm:pt>
    <dgm:pt modelId="{8FD716C5-43BD-49D7-B1F1-FBE32915F8D1}" type="pres">
      <dgm:prSet presAssocID="{1E1E326D-A7F5-4564-9424-E4CA2E4A1B5B}" presName="Parent1" presStyleLbl="revTx" presStyleIdx="0" presStyleCnt="0">
        <dgm:presLayoutVars>
          <dgm:chMax val="1"/>
          <dgm:chPref val="1"/>
          <dgm:bulletEnabled val="1"/>
        </dgm:presLayoutVars>
      </dgm:prSet>
      <dgm:spPr/>
    </dgm:pt>
  </dgm:ptLst>
  <dgm:cxnLst>
    <dgm:cxn modelId="{76FBC007-DDDB-4D76-9598-7A0EEFC82208}" srcId="{A3C8555D-17B1-4E15-8235-9C4EE431543D}" destId="{D071FC00-DAAD-4D2F-90B0-E6D287904F21}" srcOrd="3" destOrd="0" parTransId="{5E9A6DD4-1B25-4E2D-A7CF-067825174900}" sibTransId="{42134336-696A-4CC4-8954-8396A9691F9D}"/>
    <dgm:cxn modelId="{CAD4AA1B-09BE-4C25-86FC-A4317C49C73D}" type="presOf" srcId="{1E1E326D-A7F5-4564-9424-E4CA2E4A1B5B}" destId="{8FD716C5-43BD-49D7-B1F1-FBE32915F8D1}" srcOrd="1" destOrd="0" presId="urn:microsoft.com/office/officeart/2011/layout/CircleProcess"/>
    <dgm:cxn modelId="{838C7F1D-8127-4618-B04C-3C41AE800EDF}" type="presOf" srcId="{3352B6B3-5073-408C-9678-AB23F603CC8A}" destId="{412C2019-530D-473C-AD15-6723D0CC27DF}" srcOrd="1" destOrd="0" presId="urn:microsoft.com/office/officeart/2011/layout/CircleProcess"/>
    <dgm:cxn modelId="{39319F21-47D3-4555-8FBD-247A4F1095B8}" type="presOf" srcId="{5BA0A567-A69D-40EA-8CD1-5499D61BC2D8}" destId="{1E37336D-B5AA-4327-9BE2-4BA2EA632405}" srcOrd="0" destOrd="0" presId="urn:microsoft.com/office/officeart/2011/layout/CircleProcess"/>
    <dgm:cxn modelId="{5E4B7826-2A9F-4F83-BDE9-53D44CF7CFC0}" srcId="{A3C8555D-17B1-4E15-8235-9C4EE431543D}" destId="{5BA0A567-A69D-40EA-8CD1-5499D61BC2D8}" srcOrd="1" destOrd="0" parTransId="{DDCD2770-1507-4274-9C84-A6CA49EDBAF7}" sibTransId="{64A859A4-89C7-413A-9325-B77ADD41112A}"/>
    <dgm:cxn modelId="{9D66C232-B8E8-4104-87AD-E4B77A99981C}" type="presOf" srcId="{D071FC00-DAAD-4D2F-90B0-E6D287904F21}" destId="{B5E9CC28-2081-4C68-B6B1-C7079479F074}" srcOrd="1" destOrd="0" presId="urn:microsoft.com/office/officeart/2011/layout/CircleProcess"/>
    <dgm:cxn modelId="{954E5235-5F33-416A-9A5B-EFC99C712082}" type="presOf" srcId="{3352B6B3-5073-408C-9678-AB23F603CC8A}" destId="{6CD42D75-5735-4CCF-963C-951B8EEB61D6}" srcOrd="0" destOrd="0" presId="urn:microsoft.com/office/officeart/2011/layout/CircleProcess"/>
    <dgm:cxn modelId="{D594C14B-838B-4298-A39D-89B4768621F7}" srcId="{A3C8555D-17B1-4E15-8235-9C4EE431543D}" destId="{3352B6B3-5073-408C-9678-AB23F603CC8A}" srcOrd="4" destOrd="0" parTransId="{D8756DFB-2D0D-4A96-B59F-DA4F3FBD4FAA}" sibTransId="{1B504C82-1CE9-498F-9A68-EA4F9C0248EC}"/>
    <dgm:cxn modelId="{885FA76E-C27B-4DC8-873B-1146DEEC3D4C}" srcId="{A3C8555D-17B1-4E15-8235-9C4EE431543D}" destId="{5484B593-C80B-4BF2-B3D4-4D05F6122F74}" srcOrd="5" destOrd="0" parTransId="{F5CC8B9D-24C2-4EC6-BD12-A1CDF46A4790}" sibTransId="{BFEE8DB3-5D5D-4E45-AB04-57A21C61747F}"/>
    <dgm:cxn modelId="{1823D973-2C36-4736-B785-6626B06990EC}" type="presOf" srcId="{5484B593-C80B-4BF2-B3D4-4D05F6122F74}" destId="{8452491C-F6D5-4F29-9238-9BDB984E013A}" srcOrd="1" destOrd="0" presId="urn:microsoft.com/office/officeart/2011/layout/CircleProcess"/>
    <dgm:cxn modelId="{92E2F155-571B-4188-BCD5-5F8B788E3380}" type="presOf" srcId="{1E1E326D-A7F5-4564-9424-E4CA2E4A1B5B}" destId="{B2C1C6DB-72FE-458F-8893-31D4B64C7F4E}" srcOrd="0" destOrd="0" presId="urn:microsoft.com/office/officeart/2011/layout/CircleProcess"/>
    <dgm:cxn modelId="{38747990-2704-49EE-AD42-1A9ED449DD0D}" type="presOf" srcId="{A3C8555D-17B1-4E15-8235-9C4EE431543D}" destId="{BDC48BE6-14C6-45C3-A2E8-459E15217A1F}" srcOrd="0" destOrd="0" presId="urn:microsoft.com/office/officeart/2011/layout/CircleProcess"/>
    <dgm:cxn modelId="{6615A4A1-C0DB-4082-B1BB-B3B38807AA0B}" type="presOf" srcId="{A9138A38-A47B-4D86-8247-F29073F0E4F5}" destId="{629AC13A-0CAF-4436-848F-2DDB3A3E16C0}" srcOrd="0" destOrd="0" presId="urn:microsoft.com/office/officeart/2011/layout/CircleProcess"/>
    <dgm:cxn modelId="{B30AFBA6-FA39-464E-9809-84D761267EE0}" type="presOf" srcId="{5BA0A567-A69D-40EA-8CD1-5499D61BC2D8}" destId="{A14B23EA-C6CF-46F8-A7ED-4DAB36629A4D}" srcOrd="1" destOrd="0" presId="urn:microsoft.com/office/officeart/2011/layout/CircleProcess"/>
    <dgm:cxn modelId="{88F4AFD0-9F67-442C-894B-A7B021BEBF84}" type="presOf" srcId="{D071FC00-DAAD-4D2F-90B0-E6D287904F21}" destId="{68822732-7E71-474D-9B9C-08060EEBD49B}" srcOrd="0" destOrd="0" presId="urn:microsoft.com/office/officeart/2011/layout/CircleProcess"/>
    <dgm:cxn modelId="{D08831D6-B7CC-483D-A334-327F8ED1A62D}" type="presOf" srcId="{5484B593-C80B-4BF2-B3D4-4D05F6122F74}" destId="{28ECDFC3-5F3F-4065-B9F2-7569A8FAC6D8}" srcOrd="0" destOrd="0" presId="urn:microsoft.com/office/officeart/2011/layout/CircleProcess"/>
    <dgm:cxn modelId="{4DEBADF0-B876-4AC7-8CFC-14CCCE56F44B}" type="presOf" srcId="{A9138A38-A47B-4D86-8247-F29073F0E4F5}" destId="{CFC1C156-E860-4D90-9F36-FC7D58795009}" srcOrd="1" destOrd="0" presId="urn:microsoft.com/office/officeart/2011/layout/CircleProcess"/>
    <dgm:cxn modelId="{FBA179F9-D87C-484F-9268-DD1789698E84}" srcId="{A3C8555D-17B1-4E15-8235-9C4EE431543D}" destId="{1E1E326D-A7F5-4564-9424-E4CA2E4A1B5B}" srcOrd="0" destOrd="0" parTransId="{A4662CEE-A1ED-47A3-BD24-E68E41952162}" sibTransId="{364A67CE-0C75-4556-8644-904756D2B82D}"/>
    <dgm:cxn modelId="{398D9CFC-3F39-4E90-A16C-F371D812896F}" srcId="{A3C8555D-17B1-4E15-8235-9C4EE431543D}" destId="{A9138A38-A47B-4D86-8247-F29073F0E4F5}" srcOrd="2" destOrd="0" parTransId="{6642FAAC-5717-44CD-ADFC-2DBD095AC982}" sibTransId="{74530840-2A68-4D18-9F76-4A34D124EFEE}"/>
    <dgm:cxn modelId="{C64E2251-D0AD-49EC-8D15-9B3EE75E1710}" type="presParOf" srcId="{BDC48BE6-14C6-45C3-A2E8-459E15217A1F}" destId="{4CC8285F-4070-47F6-8842-9F7B72CB384C}" srcOrd="0" destOrd="0" presId="urn:microsoft.com/office/officeart/2011/layout/CircleProcess"/>
    <dgm:cxn modelId="{D35A383F-0E88-45D4-AC3B-C69A724A3AAC}" type="presParOf" srcId="{4CC8285F-4070-47F6-8842-9F7B72CB384C}" destId="{C06F21DA-005B-4DD7-9F14-E436A92B7E5D}" srcOrd="0" destOrd="0" presId="urn:microsoft.com/office/officeart/2011/layout/CircleProcess"/>
    <dgm:cxn modelId="{37F4C625-66E4-4050-8A21-E6B17C1B46FE}" type="presParOf" srcId="{BDC48BE6-14C6-45C3-A2E8-459E15217A1F}" destId="{4AAEFF26-DB76-4AED-885B-9A4B35296FFE}" srcOrd="1" destOrd="0" presId="urn:microsoft.com/office/officeart/2011/layout/CircleProcess"/>
    <dgm:cxn modelId="{9630701B-6073-43B4-81A4-A9D699BF0CB9}" type="presParOf" srcId="{4AAEFF26-DB76-4AED-885B-9A4B35296FFE}" destId="{28ECDFC3-5F3F-4065-B9F2-7569A8FAC6D8}" srcOrd="0" destOrd="0" presId="urn:microsoft.com/office/officeart/2011/layout/CircleProcess"/>
    <dgm:cxn modelId="{1ACC4EFC-069E-410A-B9EE-FD6E85E555F0}" type="presParOf" srcId="{BDC48BE6-14C6-45C3-A2E8-459E15217A1F}" destId="{8452491C-F6D5-4F29-9238-9BDB984E013A}" srcOrd="2" destOrd="0" presId="urn:microsoft.com/office/officeart/2011/layout/CircleProcess"/>
    <dgm:cxn modelId="{705339DD-3618-49FC-89A2-D07B7DEB0B9C}" type="presParOf" srcId="{BDC48BE6-14C6-45C3-A2E8-459E15217A1F}" destId="{AF9CEC9F-C258-4078-B93D-558262817C3E}" srcOrd="3" destOrd="0" presId="urn:microsoft.com/office/officeart/2011/layout/CircleProcess"/>
    <dgm:cxn modelId="{012B8440-62A7-4633-A642-8B4E0444803E}" type="presParOf" srcId="{AF9CEC9F-C258-4078-B93D-558262817C3E}" destId="{1D94F04C-D082-48FB-BFFA-FE7FB1BC6312}" srcOrd="0" destOrd="0" presId="urn:microsoft.com/office/officeart/2011/layout/CircleProcess"/>
    <dgm:cxn modelId="{FBA8A3C6-6ECF-4C18-9847-4E81AFD11476}" type="presParOf" srcId="{BDC48BE6-14C6-45C3-A2E8-459E15217A1F}" destId="{A2AC2FC3-B63A-463C-9FB7-9A53D633B154}" srcOrd="4" destOrd="0" presId="urn:microsoft.com/office/officeart/2011/layout/CircleProcess"/>
    <dgm:cxn modelId="{ABB8BBB3-09EE-4106-B95B-78914227F179}" type="presParOf" srcId="{A2AC2FC3-B63A-463C-9FB7-9A53D633B154}" destId="{6CD42D75-5735-4CCF-963C-951B8EEB61D6}" srcOrd="0" destOrd="0" presId="urn:microsoft.com/office/officeart/2011/layout/CircleProcess"/>
    <dgm:cxn modelId="{B1C5EAAF-42FE-4262-99F7-1C68D8787953}" type="presParOf" srcId="{BDC48BE6-14C6-45C3-A2E8-459E15217A1F}" destId="{412C2019-530D-473C-AD15-6723D0CC27DF}" srcOrd="5" destOrd="0" presId="urn:microsoft.com/office/officeart/2011/layout/CircleProcess"/>
    <dgm:cxn modelId="{D73A1395-0880-4F99-B71D-5B5B7DE2EFBA}" type="presParOf" srcId="{BDC48BE6-14C6-45C3-A2E8-459E15217A1F}" destId="{7FAC4510-66E4-4C8C-B826-B1FEC80E72CF}" srcOrd="6" destOrd="0" presId="urn:microsoft.com/office/officeart/2011/layout/CircleProcess"/>
    <dgm:cxn modelId="{90DC8C29-D0D6-460B-B666-669F5CB016A6}" type="presParOf" srcId="{7FAC4510-66E4-4C8C-B826-B1FEC80E72CF}" destId="{C6CB8F4D-AB52-472B-B911-A9D03C9E6744}" srcOrd="0" destOrd="0" presId="urn:microsoft.com/office/officeart/2011/layout/CircleProcess"/>
    <dgm:cxn modelId="{0C426F41-67D7-406F-B720-F1F1362A9890}" type="presParOf" srcId="{BDC48BE6-14C6-45C3-A2E8-459E15217A1F}" destId="{A3479046-DCCB-442B-B314-4E3ADCFB9BDB}" srcOrd="7" destOrd="0" presId="urn:microsoft.com/office/officeart/2011/layout/CircleProcess"/>
    <dgm:cxn modelId="{41D843A5-A2BD-4217-B9AA-08D4B2150B46}" type="presParOf" srcId="{A3479046-DCCB-442B-B314-4E3ADCFB9BDB}" destId="{68822732-7E71-474D-9B9C-08060EEBD49B}" srcOrd="0" destOrd="0" presId="urn:microsoft.com/office/officeart/2011/layout/CircleProcess"/>
    <dgm:cxn modelId="{052BD2F3-1026-41DE-B673-7DFD51F3A671}" type="presParOf" srcId="{BDC48BE6-14C6-45C3-A2E8-459E15217A1F}" destId="{B5E9CC28-2081-4C68-B6B1-C7079479F074}" srcOrd="8" destOrd="0" presId="urn:microsoft.com/office/officeart/2011/layout/CircleProcess"/>
    <dgm:cxn modelId="{028FC360-D29C-4144-BEC2-169785213A00}" type="presParOf" srcId="{BDC48BE6-14C6-45C3-A2E8-459E15217A1F}" destId="{03DF406B-8A89-4AEB-8D45-EC6CA9E60ADC}" srcOrd="9" destOrd="0" presId="urn:microsoft.com/office/officeart/2011/layout/CircleProcess"/>
    <dgm:cxn modelId="{4DFA9726-ED0B-49B4-9069-101DDA885582}" type="presParOf" srcId="{03DF406B-8A89-4AEB-8D45-EC6CA9E60ADC}" destId="{AAF8B022-8BAB-414C-9C6C-E05D220C4648}" srcOrd="0" destOrd="0" presId="urn:microsoft.com/office/officeart/2011/layout/CircleProcess"/>
    <dgm:cxn modelId="{369D66AA-BD11-48A3-BD7A-146DCA976BEE}" type="presParOf" srcId="{BDC48BE6-14C6-45C3-A2E8-459E15217A1F}" destId="{D7AA775D-5464-4677-A677-2D6257078C4C}" srcOrd="10" destOrd="0" presId="urn:microsoft.com/office/officeart/2011/layout/CircleProcess"/>
    <dgm:cxn modelId="{D4B205BE-A8FC-4A22-A981-8F2C86ABA706}" type="presParOf" srcId="{D7AA775D-5464-4677-A677-2D6257078C4C}" destId="{629AC13A-0CAF-4436-848F-2DDB3A3E16C0}" srcOrd="0" destOrd="0" presId="urn:microsoft.com/office/officeart/2011/layout/CircleProcess"/>
    <dgm:cxn modelId="{6278AD3C-DD60-46D1-B8F9-0263CB150F8C}" type="presParOf" srcId="{BDC48BE6-14C6-45C3-A2E8-459E15217A1F}" destId="{CFC1C156-E860-4D90-9F36-FC7D58795009}" srcOrd="11" destOrd="0" presId="urn:microsoft.com/office/officeart/2011/layout/CircleProcess"/>
    <dgm:cxn modelId="{CC74B0A9-128C-4636-B8FA-908F4C73DABC}" type="presParOf" srcId="{BDC48BE6-14C6-45C3-A2E8-459E15217A1F}" destId="{46DBF06A-81FA-4030-8B22-AFE31941E551}" srcOrd="12" destOrd="0" presId="urn:microsoft.com/office/officeart/2011/layout/CircleProcess"/>
    <dgm:cxn modelId="{D6D661F7-4DCE-485F-85DD-A461E91C85A1}" type="presParOf" srcId="{46DBF06A-81FA-4030-8B22-AFE31941E551}" destId="{96F0AE6B-C022-4C31-A37C-2BEACD593282}" srcOrd="0" destOrd="0" presId="urn:microsoft.com/office/officeart/2011/layout/CircleProcess"/>
    <dgm:cxn modelId="{B696EFC1-EDF0-4BEE-9F8A-131EB12BBEFB}" type="presParOf" srcId="{BDC48BE6-14C6-45C3-A2E8-459E15217A1F}" destId="{617388D0-01CD-4790-BA15-F71C96390CDE}" srcOrd="13" destOrd="0" presId="urn:microsoft.com/office/officeart/2011/layout/CircleProcess"/>
    <dgm:cxn modelId="{8C392A4B-4ECF-4FC4-853F-D5F6082100EE}" type="presParOf" srcId="{617388D0-01CD-4790-BA15-F71C96390CDE}" destId="{1E37336D-B5AA-4327-9BE2-4BA2EA632405}" srcOrd="0" destOrd="0" presId="urn:microsoft.com/office/officeart/2011/layout/CircleProcess"/>
    <dgm:cxn modelId="{85DDF98D-B8F6-4959-B500-00816F849769}" type="presParOf" srcId="{BDC48BE6-14C6-45C3-A2E8-459E15217A1F}" destId="{A14B23EA-C6CF-46F8-A7ED-4DAB36629A4D}" srcOrd="14" destOrd="0" presId="urn:microsoft.com/office/officeart/2011/layout/CircleProcess"/>
    <dgm:cxn modelId="{28EF3A23-C0E1-4053-8CA4-022EBDC76354}" type="presParOf" srcId="{BDC48BE6-14C6-45C3-A2E8-459E15217A1F}" destId="{5138699C-4AB4-4FC4-8BED-573641B8F5F1}" srcOrd="15" destOrd="0" presId="urn:microsoft.com/office/officeart/2011/layout/CircleProcess"/>
    <dgm:cxn modelId="{BE0F36F1-1F54-4E83-8F10-C1E34969C09B}" type="presParOf" srcId="{5138699C-4AB4-4FC4-8BED-573641B8F5F1}" destId="{908A995E-87B0-42AA-8F62-483B8A55727D}" srcOrd="0" destOrd="0" presId="urn:microsoft.com/office/officeart/2011/layout/CircleProcess"/>
    <dgm:cxn modelId="{E80CE6A3-0278-495D-8EAC-13D3D0C6054A}" type="presParOf" srcId="{BDC48BE6-14C6-45C3-A2E8-459E15217A1F}" destId="{DDF4184C-B48F-4737-8B48-D0F0467B8BD9}" srcOrd="16" destOrd="0" presId="urn:microsoft.com/office/officeart/2011/layout/CircleProcess"/>
    <dgm:cxn modelId="{5DCA7191-858F-42E5-B84A-3D7C60364C08}" type="presParOf" srcId="{DDF4184C-B48F-4737-8B48-D0F0467B8BD9}" destId="{B2C1C6DB-72FE-458F-8893-31D4B64C7F4E}" srcOrd="0" destOrd="0" presId="urn:microsoft.com/office/officeart/2011/layout/CircleProcess"/>
    <dgm:cxn modelId="{1B6D54AD-DDD1-4C0C-8F96-EC44A2E8AC04}" type="presParOf" srcId="{BDC48BE6-14C6-45C3-A2E8-459E15217A1F}" destId="{8FD716C5-43BD-49D7-B1F1-FBE32915F8D1}" srcOrd="17" destOrd="0" presId="urn:microsoft.com/office/officeart/2011/layout/Circle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A1A6D3-57CE-4676-87C9-39306E103FDE}">
      <dsp:nvSpPr>
        <dsp:cNvPr id="0" name=""/>
        <dsp:cNvSpPr/>
      </dsp:nvSpPr>
      <dsp:spPr>
        <a:xfrm>
          <a:off x="3879564" y="2085"/>
          <a:ext cx="1600220" cy="800110"/>
        </a:xfrm>
        <a:prstGeom prst="roundRect">
          <a:avLst>
            <a:gd name="adj" fmla="val 10000"/>
          </a:avLst>
        </a:prstGeom>
        <a:solidFill>
          <a:schemeClr val="accent1">
            <a:hueOff val="0"/>
            <a:satOff val="0"/>
            <a:lumOff val="0"/>
            <a:alphaOff val="0"/>
          </a:schemeClr>
        </a:solidFill>
        <a:ln w="12700" cap="flat" cmpd="sng" algn="ctr">
          <a:noFill/>
          <a:prstDash val="solid"/>
          <a:miter lim="800000"/>
        </a:ln>
        <a:effectLst>
          <a:outerShdw blurRad="107950" dist="12700" dir="5400000" algn="ctr" rotWithShape="0">
            <a:srgbClr val="000000"/>
          </a:outerShdw>
        </a:effectLst>
        <a:scene3d>
          <a:camera prst="perspectiveAbove"/>
          <a:lightRig rig="soft" dir="t">
            <a:rot lat="0" lon="0" rev="0"/>
          </a:lightRig>
        </a:scene3d>
        <a:sp3d contourW="44450" prstMaterial="matte">
          <a:bevelT w="63500" h="63500" prst="slope"/>
          <a:contourClr>
            <a:srgbClr val="FFFFFF"/>
          </a:contourClr>
        </a:sp3d>
      </dsp:spPr>
      <dsp:style>
        <a:lnRef idx="2">
          <a:scrgbClr r="0" g="0" b="0"/>
        </a:lnRef>
        <a:fillRef idx="1">
          <a:scrgbClr r="0" g="0" b="0"/>
        </a:fillRef>
        <a:effectRef idx="0">
          <a:scrgbClr r="0" g="0" b="0"/>
        </a:effectRef>
        <a:fontRef idx="minor">
          <a:schemeClr val="lt1"/>
        </a:fontRef>
      </dsp:style>
      <dsp:txBody>
        <a:bodyPr spcFirstLastPara="0" vert="horz" wrap="square" lIns="47625" tIns="31750" rIns="47625" bIns="31750" numCol="1" spcCol="1270" anchor="ctr" anchorCtr="0">
          <a:noAutofit/>
        </a:bodyPr>
        <a:lstStyle/>
        <a:p>
          <a:pPr marL="0" lvl="0" indent="0" algn="ctr" defTabSz="1111250">
            <a:lnSpc>
              <a:spcPct val="90000"/>
            </a:lnSpc>
            <a:spcBef>
              <a:spcPct val="0"/>
            </a:spcBef>
            <a:spcAft>
              <a:spcPct val="35000"/>
            </a:spcAft>
            <a:buNone/>
          </a:pPr>
          <a:r>
            <a:rPr lang="ar-JO" sz="2500" kern="1200" dirty="0"/>
            <a:t>مصادر الأخلاق</a:t>
          </a:r>
          <a:endParaRPr lang="en-US" sz="2500" kern="1200" dirty="0"/>
        </a:p>
      </dsp:txBody>
      <dsp:txXfrm>
        <a:off x="3902998" y="25519"/>
        <a:ext cx="1553352" cy="753242"/>
      </dsp:txXfrm>
    </dsp:sp>
    <dsp:sp modelId="{08840A61-B5EA-49FD-AC2B-5B5F7339CFFF}">
      <dsp:nvSpPr>
        <dsp:cNvPr id="0" name=""/>
        <dsp:cNvSpPr/>
      </dsp:nvSpPr>
      <dsp:spPr>
        <a:xfrm>
          <a:off x="4039587" y="802195"/>
          <a:ext cx="160022" cy="600082"/>
        </a:xfrm>
        <a:custGeom>
          <a:avLst/>
          <a:gdLst/>
          <a:ahLst/>
          <a:cxnLst/>
          <a:rect l="0" t="0" r="0" b="0"/>
          <a:pathLst>
            <a:path>
              <a:moveTo>
                <a:pt x="0" y="0"/>
              </a:moveTo>
              <a:lnTo>
                <a:pt x="0" y="600082"/>
              </a:lnTo>
              <a:lnTo>
                <a:pt x="160022" y="600082"/>
              </a:lnTo>
            </a:path>
          </a:pathLst>
        </a:custGeom>
        <a:noFill/>
        <a:ln w="12700" cap="flat" cmpd="sng" algn="ctr">
          <a:noFill/>
          <a:prstDash val="solid"/>
          <a:miter lim="800000"/>
        </a:ln>
        <a:effectLst>
          <a:outerShdw blurRad="107950" dist="12700" dir="5400000" algn="ctr" rotWithShape="0">
            <a:srgbClr val="000000"/>
          </a:outerShdw>
        </a:effectLst>
        <a:scene3d>
          <a:camera prst="perspectiveAbove"/>
          <a:lightRig rig="soft" dir="t">
            <a:rot lat="0" lon="0" rev="0"/>
          </a:lightRig>
        </a:scene3d>
        <a:sp3d contourW="44450" prstMaterial="matte">
          <a:bevelT w="63500" h="63500" prst="slope"/>
          <a:contourClr>
            <a:srgbClr val="FFFFFF"/>
          </a:contourClr>
        </a:sp3d>
      </dsp:spPr>
      <dsp:style>
        <a:lnRef idx="2">
          <a:scrgbClr r="0" g="0" b="0"/>
        </a:lnRef>
        <a:fillRef idx="0">
          <a:scrgbClr r="0" g="0" b="0"/>
        </a:fillRef>
        <a:effectRef idx="0">
          <a:scrgbClr r="0" g="0" b="0"/>
        </a:effectRef>
        <a:fontRef idx="minor"/>
      </dsp:style>
    </dsp:sp>
    <dsp:sp modelId="{76637E61-1844-4FDC-A1A3-2302419C56F9}">
      <dsp:nvSpPr>
        <dsp:cNvPr id="0" name=""/>
        <dsp:cNvSpPr/>
      </dsp:nvSpPr>
      <dsp:spPr>
        <a:xfrm>
          <a:off x="4199609" y="1002223"/>
          <a:ext cx="1280176" cy="800110"/>
        </a:xfrm>
        <a:prstGeom prst="roundRect">
          <a:avLst>
            <a:gd name="adj" fmla="val 10000"/>
          </a:avLst>
        </a:prstGeom>
        <a:solidFill>
          <a:schemeClr val="lt1">
            <a:alpha val="90000"/>
            <a:hueOff val="0"/>
            <a:satOff val="0"/>
            <a:lumOff val="0"/>
            <a:alphaOff val="0"/>
          </a:schemeClr>
        </a:solidFill>
        <a:ln w="12700" cap="flat" cmpd="sng" algn="ctr">
          <a:noFill/>
          <a:prstDash val="solid"/>
          <a:miter lim="800000"/>
        </a:ln>
        <a:effectLst>
          <a:outerShdw blurRad="107950" dist="12700" dir="5400000" algn="ctr" rotWithShape="0">
            <a:srgbClr val="000000"/>
          </a:outerShdw>
        </a:effectLst>
        <a:scene3d>
          <a:camera prst="perspectiveAbove"/>
          <a:lightRig rig="soft" dir="t">
            <a:rot lat="0" lon="0" rev="0"/>
          </a:lightRig>
        </a:scene3d>
        <a:sp3d contourW="44450" prstMaterial="matte">
          <a:bevelT w="63500" h="63500" prst="slope"/>
          <a:contourClr>
            <a:srgbClr val="FFFFFF"/>
          </a:contourClr>
        </a:sp3d>
      </dsp:spPr>
      <dsp:style>
        <a:lnRef idx="2">
          <a:scrgbClr r="0" g="0" b="0"/>
        </a:lnRef>
        <a:fillRef idx="1">
          <a:scrgbClr r="0" g="0" b="0"/>
        </a:fillRef>
        <a:effectRef idx="0">
          <a:scrgbClr r="0" g="0" b="0"/>
        </a:effectRef>
        <a:fontRef idx="minor"/>
      </dsp:style>
      <dsp:txBody>
        <a:bodyPr spcFirstLastPara="0" vert="horz" wrap="square" lIns="43815" tIns="29210" rIns="43815" bIns="29210" numCol="1" spcCol="1270" anchor="ctr" anchorCtr="0">
          <a:noAutofit/>
        </a:bodyPr>
        <a:lstStyle/>
        <a:p>
          <a:pPr marL="0" lvl="0" indent="0" algn="ctr" defTabSz="1022350">
            <a:lnSpc>
              <a:spcPct val="90000"/>
            </a:lnSpc>
            <a:spcBef>
              <a:spcPct val="0"/>
            </a:spcBef>
            <a:spcAft>
              <a:spcPct val="35000"/>
            </a:spcAft>
            <a:buNone/>
          </a:pPr>
          <a:r>
            <a:rPr lang="ar-JO" sz="2300" kern="1200" dirty="0"/>
            <a:t>الأسرة</a:t>
          </a:r>
          <a:endParaRPr lang="en-US" sz="2300" kern="1200" dirty="0"/>
        </a:p>
      </dsp:txBody>
      <dsp:txXfrm>
        <a:off x="4223043" y="1025657"/>
        <a:ext cx="1233308" cy="753242"/>
      </dsp:txXfrm>
    </dsp:sp>
    <dsp:sp modelId="{F43FE45D-7DED-4238-8953-33A5DDB27AE3}">
      <dsp:nvSpPr>
        <dsp:cNvPr id="0" name=""/>
        <dsp:cNvSpPr/>
      </dsp:nvSpPr>
      <dsp:spPr>
        <a:xfrm>
          <a:off x="4039587" y="802195"/>
          <a:ext cx="160022" cy="1600220"/>
        </a:xfrm>
        <a:custGeom>
          <a:avLst/>
          <a:gdLst/>
          <a:ahLst/>
          <a:cxnLst/>
          <a:rect l="0" t="0" r="0" b="0"/>
          <a:pathLst>
            <a:path>
              <a:moveTo>
                <a:pt x="0" y="0"/>
              </a:moveTo>
              <a:lnTo>
                <a:pt x="0" y="1600220"/>
              </a:lnTo>
              <a:lnTo>
                <a:pt x="160022" y="1600220"/>
              </a:lnTo>
            </a:path>
          </a:pathLst>
        </a:custGeom>
        <a:noFill/>
        <a:ln w="12700" cap="flat" cmpd="sng" algn="ctr">
          <a:noFill/>
          <a:prstDash val="solid"/>
          <a:miter lim="800000"/>
        </a:ln>
        <a:effectLst>
          <a:outerShdw blurRad="107950" dist="12700" dir="5400000" algn="ctr" rotWithShape="0">
            <a:srgbClr val="000000"/>
          </a:outerShdw>
        </a:effectLst>
        <a:scene3d>
          <a:camera prst="perspectiveAbove"/>
          <a:lightRig rig="soft" dir="t">
            <a:rot lat="0" lon="0" rev="0"/>
          </a:lightRig>
        </a:scene3d>
        <a:sp3d contourW="44450" prstMaterial="matte">
          <a:bevelT w="63500" h="63500" prst="slope"/>
          <a:contourClr>
            <a:srgbClr val="FFFFFF"/>
          </a:contourClr>
        </a:sp3d>
      </dsp:spPr>
      <dsp:style>
        <a:lnRef idx="2">
          <a:scrgbClr r="0" g="0" b="0"/>
        </a:lnRef>
        <a:fillRef idx="0">
          <a:scrgbClr r="0" g="0" b="0"/>
        </a:fillRef>
        <a:effectRef idx="0">
          <a:scrgbClr r="0" g="0" b="0"/>
        </a:effectRef>
        <a:fontRef idx="minor"/>
      </dsp:style>
    </dsp:sp>
    <dsp:sp modelId="{2322B09A-F253-41D1-9324-4EE4B304ED3A}">
      <dsp:nvSpPr>
        <dsp:cNvPr id="0" name=""/>
        <dsp:cNvSpPr/>
      </dsp:nvSpPr>
      <dsp:spPr>
        <a:xfrm>
          <a:off x="4199609" y="2002361"/>
          <a:ext cx="1280176" cy="800110"/>
        </a:xfrm>
        <a:prstGeom prst="roundRect">
          <a:avLst>
            <a:gd name="adj" fmla="val 10000"/>
          </a:avLst>
        </a:prstGeom>
        <a:solidFill>
          <a:schemeClr val="lt1">
            <a:alpha val="90000"/>
            <a:hueOff val="0"/>
            <a:satOff val="0"/>
            <a:lumOff val="0"/>
            <a:alphaOff val="0"/>
          </a:schemeClr>
        </a:solidFill>
        <a:ln w="12700" cap="flat" cmpd="sng" algn="ctr">
          <a:noFill/>
          <a:prstDash val="solid"/>
          <a:miter lim="800000"/>
        </a:ln>
        <a:effectLst>
          <a:outerShdw blurRad="107950" dist="12700" dir="5400000" algn="ctr" rotWithShape="0">
            <a:srgbClr val="000000"/>
          </a:outerShdw>
        </a:effectLst>
        <a:scene3d>
          <a:camera prst="perspectiveAbove"/>
          <a:lightRig rig="soft" dir="t">
            <a:rot lat="0" lon="0" rev="0"/>
          </a:lightRig>
        </a:scene3d>
        <a:sp3d contourW="44450" prstMaterial="matte">
          <a:bevelT w="63500" h="63500" prst="slope"/>
          <a:contourClr>
            <a:srgbClr val="FFFFFF"/>
          </a:contourClr>
        </a:sp3d>
      </dsp:spPr>
      <dsp:style>
        <a:lnRef idx="2">
          <a:scrgbClr r="0" g="0" b="0"/>
        </a:lnRef>
        <a:fillRef idx="1">
          <a:scrgbClr r="0" g="0" b="0"/>
        </a:fillRef>
        <a:effectRef idx="0">
          <a:scrgbClr r="0" g="0" b="0"/>
        </a:effectRef>
        <a:fontRef idx="minor"/>
      </dsp:style>
      <dsp:txBody>
        <a:bodyPr spcFirstLastPara="0" vert="horz" wrap="square" lIns="43815" tIns="29210" rIns="43815" bIns="29210" numCol="1" spcCol="1270" anchor="ctr" anchorCtr="0">
          <a:noAutofit/>
        </a:bodyPr>
        <a:lstStyle/>
        <a:p>
          <a:pPr marL="0" lvl="0" indent="0" algn="ctr" defTabSz="1022350">
            <a:lnSpc>
              <a:spcPct val="90000"/>
            </a:lnSpc>
            <a:spcBef>
              <a:spcPct val="0"/>
            </a:spcBef>
            <a:spcAft>
              <a:spcPct val="35000"/>
            </a:spcAft>
            <a:buNone/>
          </a:pPr>
          <a:r>
            <a:rPr lang="ar-JO" sz="2300" kern="1200" dirty="0"/>
            <a:t>الأصدقاء</a:t>
          </a:r>
          <a:endParaRPr lang="en-US" sz="2300" kern="1200" dirty="0"/>
        </a:p>
      </dsp:txBody>
      <dsp:txXfrm>
        <a:off x="4223043" y="2025795"/>
        <a:ext cx="1233308" cy="753242"/>
      </dsp:txXfrm>
    </dsp:sp>
    <dsp:sp modelId="{9A0E9C3F-1256-4C94-A8C6-A880E0E44FF7}">
      <dsp:nvSpPr>
        <dsp:cNvPr id="0" name=""/>
        <dsp:cNvSpPr/>
      </dsp:nvSpPr>
      <dsp:spPr>
        <a:xfrm>
          <a:off x="4039587" y="802195"/>
          <a:ext cx="160022" cy="2600358"/>
        </a:xfrm>
        <a:custGeom>
          <a:avLst/>
          <a:gdLst/>
          <a:ahLst/>
          <a:cxnLst/>
          <a:rect l="0" t="0" r="0" b="0"/>
          <a:pathLst>
            <a:path>
              <a:moveTo>
                <a:pt x="0" y="0"/>
              </a:moveTo>
              <a:lnTo>
                <a:pt x="0" y="2600358"/>
              </a:lnTo>
              <a:lnTo>
                <a:pt x="160022" y="2600358"/>
              </a:lnTo>
            </a:path>
          </a:pathLst>
        </a:custGeom>
        <a:noFill/>
        <a:ln w="12700" cap="flat" cmpd="sng" algn="ctr">
          <a:noFill/>
          <a:prstDash val="solid"/>
          <a:miter lim="800000"/>
        </a:ln>
        <a:effectLst>
          <a:outerShdw blurRad="107950" dist="12700" dir="5400000" algn="ctr" rotWithShape="0">
            <a:srgbClr val="000000"/>
          </a:outerShdw>
        </a:effectLst>
        <a:scene3d>
          <a:camera prst="perspectiveAbove"/>
          <a:lightRig rig="soft" dir="t">
            <a:rot lat="0" lon="0" rev="0"/>
          </a:lightRig>
        </a:scene3d>
        <a:sp3d contourW="44450" prstMaterial="matte">
          <a:bevelT w="63500" h="63500" prst="slope"/>
          <a:contourClr>
            <a:srgbClr val="FFFFFF"/>
          </a:contourClr>
        </a:sp3d>
      </dsp:spPr>
      <dsp:style>
        <a:lnRef idx="2">
          <a:scrgbClr r="0" g="0" b="0"/>
        </a:lnRef>
        <a:fillRef idx="0">
          <a:scrgbClr r="0" g="0" b="0"/>
        </a:fillRef>
        <a:effectRef idx="0">
          <a:scrgbClr r="0" g="0" b="0"/>
        </a:effectRef>
        <a:fontRef idx="minor"/>
      </dsp:style>
    </dsp:sp>
    <dsp:sp modelId="{B35366AD-6B25-4F9C-9861-B81E7B297028}">
      <dsp:nvSpPr>
        <dsp:cNvPr id="0" name=""/>
        <dsp:cNvSpPr/>
      </dsp:nvSpPr>
      <dsp:spPr>
        <a:xfrm>
          <a:off x="4199609" y="3002499"/>
          <a:ext cx="1280176" cy="800110"/>
        </a:xfrm>
        <a:prstGeom prst="roundRect">
          <a:avLst>
            <a:gd name="adj" fmla="val 10000"/>
          </a:avLst>
        </a:prstGeom>
        <a:solidFill>
          <a:schemeClr val="lt1">
            <a:alpha val="90000"/>
            <a:hueOff val="0"/>
            <a:satOff val="0"/>
            <a:lumOff val="0"/>
            <a:alphaOff val="0"/>
          </a:schemeClr>
        </a:solidFill>
        <a:ln w="12700" cap="flat" cmpd="sng" algn="ctr">
          <a:noFill/>
          <a:prstDash val="solid"/>
          <a:miter lim="800000"/>
        </a:ln>
        <a:effectLst>
          <a:outerShdw blurRad="107950" dist="12700" dir="5400000" algn="ctr" rotWithShape="0">
            <a:srgbClr val="000000"/>
          </a:outerShdw>
        </a:effectLst>
        <a:scene3d>
          <a:camera prst="perspectiveAbove"/>
          <a:lightRig rig="soft" dir="t">
            <a:rot lat="0" lon="0" rev="0"/>
          </a:lightRig>
        </a:scene3d>
        <a:sp3d contourW="44450" prstMaterial="matte">
          <a:bevelT w="63500" h="63500" prst="slope"/>
          <a:contourClr>
            <a:srgbClr val="FFFFFF"/>
          </a:contourClr>
        </a:sp3d>
      </dsp:spPr>
      <dsp:style>
        <a:lnRef idx="2">
          <a:scrgbClr r="0" g="0" b="0"/>
        </a:lnRef>
        <a:fillRef idx="1">
          <a:scrgbClr r="0" g="0" b="0"/>
        </a:fillRef>
        <a:effectRef idx="0">
          <a:scrgbClr r="0" g="0" b="0"/>
        </a:effectRef>
        <a:fontRef idx="minor"/>
      </dsp:style>
      <dsp:txBody>
        <a:bodyPr spcFirstLastPara="0" vert="horz" wrap="square" lIns="43815" tIns="29210" rIns="43815" bIns="29210" numCol="1" spcCol="1270" anchor="ctr" anchorCtr="0">
          <a:noAutofit/>
        </a:bodyPr>
        <a:lstStyle/>
        <a:p>
          <a:pPr marL="0" lvl="0" indent="0" algn="ctr" defTabSz="1022350">
            <a:lnSpc>
              <a:spcPct val="90000"/>
            </a:lnSpc>
            <a:spcBef>
              <a:spcPct val="0"/>
            </a:spcBef>
            <a:spcAft>
              <a:spcPct val="35000"/>
            </a:spcAft>
            <a:buNone/>
          </a:pPr>
          <a:r>
            <a:rPr lang="ar-JO" sz="2300" kern="1200" dirty="0"/>
            <a:t>زملاء العمل والحياة</a:t>
          </a:r>
          <a:endParaRPr lang="en-US" sz="2300" kern="1200" dirty="0"/>
        </a:p>
      </dsp:txBody>
      <dsp:txXfrm>
        <a:off x="4223043" y="3025933"/>
        <a:ext cx="1233308" cy="753242"/>
      </dsp:txXfrm>
    </dsp:sp>
    <dsp:sp modelId="{CAFE993A-BBC1-4367-A2DC-EC21C2503CEF}">
      <dsp:nvSpPr>
        <dsp:cNvPr id="0" name=""/>
        <dsp:cNvSpPr/>
      </dsp:nvSpPr>
      <dsp:spPr>
        <a:xfrm>
          <a:off x="4039587" y="802195"/>
          <a:ext cx="160022" cy="3600497"/>
        </a:xfrm>
        <a:custGeom>
          <a:avLst/>
          <a:gdLst/>
          <a:ahLst/>
          <a:cxnLst/>
          <a:rect l="0" t="0" r="0" b="0"/>
          <a:pathLst>
            <a:path>
              <a:moveTo>
                <a:pt x="0" y="0"/>
              </a:moveTo>
              <a:lnTo>
                <a:pt x="0" y="3600497"/>
              </a:lnTo>
              <a:lnTo>
                <a:pt x="160022" y="3600497"/>
              </a:lnTo>
            </a:path>
          </a:pathLst>
        </a:custGeom>
        <a:noFill/>
        <a:ln w="12700" cap="flat" cmpd="sng" algn="ctr">
          <a:noFill/>
          <a:prstDash val="solid"/>
          <a:miter lim="800000"/>
        </a:ln>
        <a:effectLst>
          <a:outerShdw blurRad="107950" dist="12700" dir="5400000" algn="ctr" rotWithShape="0">
            <a:srgbClr val="000000"/>
          </a:outerShdw>
        </a:effectLst>
        <a:scene3d>
          <a:camera prst="perspectiveAbove"/>
          <a:lightRig rig="soft" dir="t">
            <a:rot lat="0" lon="0" rev="0"/>
          </a:lightRig>
        </a:scene3d>
        <a:sp3d contourW="44450" prstMaterial="matte">
          <a:bevelT w="63500" h="63500" prst="slope"/>
          <a:contourClr>
            <a:srgbClr val="FFFFFF"/>
          </a:contourClr>
        </a:sp3d>
      </dsp:spPr>
      <dsp:style>
        <a:lnRef idx="2">
          <a:scrgbClr r="0" g="0" b="0"/>
        </a:lnRef>
        <a:fillRef idx="0">
          <a:scrgbClr r="0" g="0" b="0"/>
        </a:fillRef>
        <a:effectRef idx="0">
          <a:scrgbClr r="0" g="0" b="0"/>
        </a:effectRef>
        <a:fontRef idx="minor"/>
      </dsp:style>
    </dsp:sp>
    <dsp:sp modelId="{464825D4-7D53-412D-8C18-01948C937F3F}">
      <dsp:nvSpPr>
        <dsp:cNvPr id="0" name=""/>
        <dsp:cNvSpPr/>
      </dsp:nvSpPr>
      <dsp:spPr>
        <a:xfrm>
          <a:off x="4199609" y="4002637"/>
          <a:ext cx="1280176" cy="800110"/>
        </a:xfrm>
        <a:prstGeom prst="roundRect">
          <a:avLst>
            <a:gd name="adj" fmla="val 10000"/>
          </a:avLst>
        </a:prstGeom>
        <a:solidFill>
          <a:schemeClr val="lt1">
            <a:alpha val="90000"/>
            <a:hueOff val="0"/>
            <a:satOff val="0"/>
            <a:lumOff val="0"/>
            <a:alphaOff val="0"/>
          </a:schemeClr>
        </a:solidFill>
        <a:ln w="12700" cap="flat" cmpd="sng" algn="ctr">
          <a:noFill/>
          <a:prstDash val="solid"/>
          <a:miter lim="800000"/>
        </a:ln>
        <a:effectLst>
          <a:outerShdw blurRad="107950" dist="12700" dir="5400000" algn="ctr" rotWithShape="0">
            <a:srgbClr val="000000"/>
          </a:outerShdw>
        </a:effectLst>
        <a:scene3d>
          <a:camera prst="perspectiveAbove"/>
          <a:lightRig rig="soft" dir="t">
            <a:rot lat="0" lon="0" rev="0"/>
          </a:lightRig>
        </a:scene3d>
        <a:sp3d contourW="44450" prstMaterial="matte">
          <a:bevelT w="63500" h="63500" prst="slope"/>
          <a:contourClr>
            <a:srgbClr val="FFFFFF"/>
          </a:contourClr>
        </a:sp3d>
      </dsp:spPr>
      <dsp:style>
        <a:lnRef idx="2">
          <a:scrgbClr r="0" g="0" b="0"/>
        </a:lnRef>
        <a:fillRef idx="1">
          <a:scrgbClr r="0" g="0" b="0"/>
        </a:fillRef>
        <a:effectRef idx="0">
          <a:scrgbClr r="0" g="0" b="0"/>
        </a:effectRef>
        <a:fontRef idx="minor"/>
      </dsp:style>
      <dsp:txBody>
        <a:bodyPr spcFirstLastPara="0" vert="horz" wrap="square" lIns="43815" tIns="29210" rIns="43815" bIns="29210" numCol="1" spcCol="1270" anchor="ctr" anchorCtr="0">
          <a:noAutofit/>
        </a:bodyPr>
        <a:lstStyle/>
        <a:p>
          <a:pPr marL="0" lvl="0" indent="0" algn="ctr" defTabSz="1022350">
            <a:lnSpc>
              <a:spcPct val="90000"/>
            </a:lnSpc>
            <a:spcBef>
              <a:spcPct val="0"/>
            </a:spcBef>
            <a:spcAft>
              <a:spcPct val="35000"/>
            </a:spcAft>
            <a:buNone/>
          </a:pPr>
          <a:r>
            <a:rPr lang="ar-JO" sz="2300" kern="1200" dirty="0"/>
            <a:t>الرؤساء والقادة</a:t>
          </a:r>
          <a:endParaRPr lang="en-US" sz="2300" kern="1200" dirty="0"/>
        </a:p>
      </dsp:txBody>
      <dsp:txXfrm>
        <a:off x="4223043" y="4026071"/>
        <a:ext cx="1233308" cy="753242"/>
      </dsp:txXfrm>
    </dsp:sp>
    <dsp:sp modelId="{3B763FA8-9D57-4E84-B180-87B619F4F10E}">
      <dsp:nvSpPr>
        <dsp:cNvPr id="0" name=""/>
        <dsp:cNvSpPr/>
      </dsp:nvSpPr>
      <dsp:spPr>
        <a:xfrm>
          <a:off x="6225648" y="0"/>
          <a:ext cx="1600220" cy="800110"/>
        </a:xfrm>
        <a:prstGeom prst="roundRect">
          <a:avLst>
            <a:gd name="adj" fmla="val 10000"/>
          </a:avLst>
        </a:prstGeom>
        <a:solidFill>
          <a:schemeClr val="accent1">
            <a:hueOff val="0"/>
            <a:satOff val="0"/>
            <a:lumOff val="0"/>
            <a:alphaOff val="0"/>
          </a:schemeClr>
        </a:solidFill>
        <a:ln w="12700" cap="flat" cmpd="sng" algn="ctr">
          <a:noFill/>
          <a:prstDash val="solid"/>
          <a:miter lim="800000"/>
        </a:ln>
        <a:effectLst>
          <a:outerShdw blurRad="107950" dist="12700" dir="5400000" algn="ctr" rotWithShape="0">
            <a:srgbClr val="000000"/>
          </a:outerShdw>
        </a:effectLst>
        <a:scene3d>
          <a:camera prst="perspectiveAbove"/>
          <a:lightRig rig="soft" dir="t">
            <a:rot lat="0" lon="0" rev="0"/>
          </a:lightRig>
        </a:scene3d>
        <a:sp3d contourW="44450" prstMaterial="matte">
          <a:bevelT w="63500" h="63500" prst="slope"/>
          <a:contourClr>
            <a:srgbClr val="FFFFFF"/>
          </a:contourClr>
        </a:sp3d>
      </dsp:spPr>
      <dsp:style>
        <a:lnRef idx="2">
          <a:scrgbClr r="0" g="0" b="0"/>
        </a:lnRef>
        <a:fillRef idx="1">
          <a:scrgbClr r="0" g="0" b="0"/>
        </a:fillRef>
        <a:effectRef idx="0">
          <a:scrgbClr r="0" g="0" b="0"/>
        </a:effectRef>
        <a:fontRef idx="minor">
          <a:schemeClr val="lt1"/>
        </a:fontRef>
      </dsp:style>
      <dsp:txBody>
        <a:bodyPr spcFirstLastPara="0" vert="horz" wrap="square" lIns="47625" tIns="31750" rIns="47625" bIns="31750" numCol="1" spcCol="1270" anchor="ctr" anchorCtr="0">
          <a:noAutofit/>
        </a:bodyPr>
        <a:lstStyle/>
        <a:p>
          <a:pPr marL="0" lvl="0" indent="0" algn="ctr" defTabSz="1111250">
            <a:lnSpc>
              <a:spcPct val="90000"/>
            </a:lnSpc>
            <a:spcBef>
              <a:spcPct val="0"/>
            </a:spcBef>
            <a:spcAft>
              <a:spcPct val="35000"/>
            </a:spcAft>
            <a:buNone/>
          </a:pPr>
          <a:r>
            <a:rPr lang="ar-JO" sz="2500" kern="1200" dirty="0"/>
            <a:t>مصادر الأخلاقيات</a:t>
          </a:r>
          <a:endParaRPr lang="en-US" sz="2500" kern="1200" dirty="0"/>
        </a:p>
      </dsp:txBody>
      <dsp:txXfrm>
        <a:off x="6249082" y="23434"/>
        <a:ext cx="1553352" cy="753242"/>
      </dsp:txXfrm>
    </dsp:sp>
    <dsp:sp modelId="{3BC484EF-FE5D-4364-B362-CA0EEC69E7D0}">
      <dsp:nvSpPr>
        <dsp:cNvPr id="0" name=""/>
        <dsp:cNvSpPr/>
      </dsp:nvSpPr>
      <dsp:spPr>
        <a:xfrm>
          <a:off x="6199885" y="800110"/>
          <a:ext cx="185785" cy="602167"/>
        </a:xfrm>
        <a:custGeom>
          <a:avLst/>
          <a:gdLst/>
          <a:ahLst/>
          <a:cxnLst/>
          <a:rect l="0" t="0" r="0" b="0"/>
          <a:pathLst>
            <a:path>
              <a:moveTo>
                <a:pt x="185785" y="0"/>
              </a:moveTo>
              <a:lnTo>
                <a:pt x="0" y="602167"/>
              </a:lnTo>
            </a:path>
          </a:pathLst>
        </a:custGeom>
        <a:noFill/>
        <a:ln w="12700" cap="flat" cmpd="sng" algn="ctr">
          <a:noFill/>
          <a:prstDash val="solid"/>
          <a:miter lim="800000"/>
        </a:ln>
        <a:effectLst>
          <a:outerShdw blurRad="107950" dist="12700" dir="5400000" algn="ctr" rotWithShape="0">
            <a:srgbClr val="000000"/>
          </a:outerShdw>
        </a:effectLst>
        <a:scene3d>
          <a:camera prst="perspectiveAbove"/>
          <a:lightRig rig="soft" dir="t">
            <a:rot lat="0" lon="0" rev="0"/>
          </a:lightRig>
        </a:scene3d>
        <a:sp3d contourW="44450" prstMaterial="matte">
          <a:bevelT w="63500" h="63500" prst="slope"/>
          <a:contourClr>
            <a:srgbClr val="FFFFFF"/>
          </a:contourClr>
        </a:sp3d>
      </dsp:spPr>
      <dsp:style>
        <a:lnRef idx="2">
          <a:scrgbClr r="0" g="0" b="0"/>
        </a:lnRef>
        <a:fillRef idx="0">
          <a:scrgbClr r="0" g="0" b="0"/>
        </a:fillRef>
        <a:effectRef idx="0">
          <a:scrgbClr r="0" g="0" b="0"/>
        </a:effectRef>
        <a:fontRef idx="minor"/>
      </dsp:style>
    </dsp:sp>
    <dsp:sp modelId="{A7582FD8-C59F-4487-8B45-EF1E62C35BD0}">
      <dsp:nvSpPr>
        <dsp:cNvPr id="0" name=""/>
        <dsp:cNvSpPr/>
      </dsp:nvSpPr>
      <dsp:spPr>
        <a:xfrm>
          <a:off x="6199885" y="1002223"/>
          <a:ext cx="1280176" cy="800110"/>
        </a:xfrm>
        <a:prstGeom prst="roundRect">
          <a:avLst>
            <a:gd name="adj" fmla="val 10000"/>
          </a:avLst>
        </a:prstGeom>
        <a:solidFill>
          <a:schemeClr val="lt1">
            <a:alpha val="90000"/>
            <a:hueOff val="0"/>
            <a:satOff val="0"/>
            <a:lumOff val="0"/>
            <a:alphaOff val="0"/>
          </a:schemeClr>
        </a:solidFill>
        <a:ln w="12700" cap="flat" cmpd="sng" algn="ctr">
          <a:noFill/>
          <a:prstDash val="solid"/>
          <a:miter lim="800000"/>
        </a:ln>
        <a:effectLst>
          <a:outerShdw blurRad="107950" dist="12700" dir="5400000" algn="ctr" rotWithShape="0">
            <a:srgbClr val="000000"/>
          </a:outerShdw>
        </a:effectLst>
        <a:scene3d>
          <a:camera prst="perspectiveAbove"/>
          <a:lightRig rig="soft" dir="t">
            <a:rot lat="0" lon="0" rev="0"/>
          </a:lightRig>
        </a:scene3d>
        <a:sp3d contourW="44450" prstMaterial="matte">
          <a:bevelT w="63500" h="63500" prst="slope"/>
          <a:contourClr>
            <a:srgbClr val="FFFFFF"/>
          </a:contourClr>
        </a:sp3d>
      </dsp:spPr>
      <dsp:style>
        <a:lnRef idx="2">
          <a:scrgbClr r="0" g="0" b="0"/>
        </a:lnRef>
        <a:fillRef idx="1">
          <a:scrgbClr r="0" g="0" b="0"/>
        </a:fillRef>
        <a:effectRef idx="0">
          <a:scrgbClr r="0" g="0" b="0"/>
        </a:effectRef>
        <a:fontRef idx="minor"/>
      </dsp:style>
      <dsp:txBody>
        <a:bodyPr spcFirstLastPara="0" vert="horz" wrap="square" lIns="43815" tIns="29210" rIns="43815" bIns="29210" numCol="1" spcCol="1270" anchor="ctr" anchorCtr="0">
          <a:noAutofit/>
        </a:bodyPr>
        <a:lstStyle/>
        <a:p>
          <a:pPr marL="0" lvl="0" indent="0" algn="ctr" defTabSz="1022350">
            <a:lnSpc>
              <a:spcPct val="90000"/>
            </a:lnSpc>
            <a:spcBef>
              <a:spcPct val="0"/>
            </a:spcBef>
            <a:spcAft>
              <a:spcPct val="35000"/>
            </a:spcAft>
            <a:buNone/>
          </a:pPr>
          <a:r>
            <a:rPr lang="ar-JO" sz="2300" kern="1200" dirty="0"/>
            <a:t>المصدر الاقتصادي</a:t>
          </a:r>
          <a:endParaRPr lang="en-US" sz="2300" kern="1200" dirty="0"/>
        </a:p>
      </dsp:txBody>
      <dsp:txXfrm>
        <a:off x="6223319" y="1025657"/>
        <a:ext cx="1233308" cy="753242"/>
      </dsp:txXfrm>
    </dsp:sp>
    <dsp:sp modelId="{28C0DDE3-2955-449D-809D-86B26380D865}">
      <dsp:nvSpPr>
        <dsp:cNvPr id="0" name=""/>
        <dsp:cNvSpPr/>
      </dsp:nvSpPr>
      <dsp:spPr>
        <a:xfrm>
          <a:off x="6199885" y="800110"/>
          <a:ext cx="185785" cy="1602306"/>
        </a:xfrm>
        <a:custGeom>
          <a:avLst/>
          <a:gdLst/>
          <a:ahLst/>
          <a:cxnLst/>
          <a:rect l="0" t="0" r="0" b="0"/>
          <a:pathLst>
            <a:path>
              <a:moveTo>
                <a:pt x="185785" y="0"/>
              </a:moveTo>
              <a:lnTo>
                <a:pt x="0" y="1602306"/>
              </a:lnTo>
            </a:path>
          </a:pathLst>
        </a:custGeom>
        <a:noFill/>
        <a:ln w="12700" cap="flat" cmpd="sng" algn="ctr">
          <a:noFill/>
          <a:prstDash val="solid"/>
          <a:miter lim="800000"/>
        </a:ln>
        <a:effectLst>
          <a:outerShdw blurRad="107950" dist="12700" dir="5400000" algn="ctr" rotWithShape="0">
            <a:srgbClr val="000000"/>
          </a:outerShdw>
        </a:effectLst>
        <a:scene3d>
          <a:camera prst="perspectiveAbove"/>
          <a:lightRig rig="soft" dir="t">
            <a:rot lat="0" lon="0" rev="0"/>
          </a:lightRig>
        </a:scene3d>
        <a:sp3d contourW="44450" prstMaterial="matte">
          <a:bevelT w="63500" h="63500" prst="slope"/>
          <a:contourClr>
            <a:srgbClr val="FFFFFF"/>
          </a:contourClr>
        </a:sp3d>
      </dsp:spPr>
      <dsp:style>
        <a:lnRef idx="2">
          <a:scrgbClr r="0" g="0" b="0"/>
        </a:lnRef>
        <a:fillRef idx="0">
          <a:scrgbClr r="0" g="0" b="0"/>
        </a:fillRef>
        <a:effectRef idx="0">
          <a:scrgbClr r="0" g="0" b="0"/>
        </a:effectRef>
        <a:fontRef idx="minor"/>
      </dsp:style>
    </dsp:sp>
    <dsp:sp modelId="{A961ECDD-1BF9-4991-B381-3F8E4EE3B52F}">
      <dsp:nvSpPr>
        <dsp:cNvPr id="0" name=""/>
        <dsp:cNvSpPr/>
      </dsp:nvSpPr>
      <dsp:spPr>
        <a:xfrm>
          <a:off x="6199885" y="2002361"/>
          <a:ext cx="1280176" cy="800110"/>
        </a:xfrm>
        <a:prstGeom prst="roundRect">
          <a:avLst>
            <a:gd name="adj" fmla="val 10000"/>
          </a:avLst>
        </a:prstGeom>
        <a:solidFill>
          <a:schemeClr val="lt1">
            <a:alpha val="90000"/>
            <a:hueOff val="0"/>
            <a:satOff val="0"/>
            <a:lumOff val="0"/>
            <a:alphaOff val="0"/>
          </a:schemeClr>
        </a:solidFill>
        <a:ln w="12700" cap="flat" cmpd="sng" algn="ctr">
          <a:noFill/>
          <a:prstDash val="solid"/>
          <a:miter lim="800000"/>
        </a:ln>
        <a:effectLst>
          <a:outerShdw blurRad="107950" dist="12700" dir="5400000" algn="ctr" rotWithShape="0">
            <a:srgbClr val="000000"/>
          </a:outerShdw>
        </a:effectLst>
        <a:scene3d>
          <a:camera prst="perspectiveAbove"/>
          <a:lightRig rig="soft" dir="t">
            <a:rot lat="0" lon="0" rev="0"/>
          </a:lightRig>
        </a:scene3d>
        <a:sp3d contourW="44450" prstMaterial="matte">
          <a:bevelT w="63500" h="63500" prst="slope"/>
          <a:contourClr>
            <a:srgbClr val="FFFFFF"/>
          </a:contourClr>
        </a:sp3d>
      </dsp:spPr>
      <dsp:style>
        <a:lnRef idx="2">
          <a:scrgbClr r="0" g="0" b="0"/>
        </a:lnRef>
        <a:fillRef idx="1">
          <a:scrgbClr r="0" g="0" b="0"/>
        </a:fillRef>
        <a:effectRef idx="0">
          <a:scrgbClr r="0" g="0" b="0"/>
        </a:effectRef>
        <a:fontRef idx="minor"/>
      </dsp:style>
      <dsp:txBody>
        <a:bodyPr spcFirstLastPara="0" vert="horz" wrap="square" lIns="43815" tIns="29210" rIns="43815" bIns="29210" numCol="1" spcCol="1270" anchor="ctr" anchorCtr="0">
          <a:noAutofit/>
        </a:bodyPr>
        <a:lstStyle/>
        <a:p>
          <a:pPr marL="0" lvl="0" indent="0" algn="ctr" defTabSz="1022350">
            <a:lnSpc>
              <a:spcPct val="90000"/>
            </a:lnSpc>
            <a:spcBef>
              <a:spcPct val="0"/>
            </a:spcBef>
            <a:spcAft>
              <a:spcPct val="35000"/>
            </a:spcAft>
            <a:buNone/>
          </a:pPr>
          <a:r>
            <a:rPr lang="ar-JO" sz="2300" kern="1200" dirty="0"/>
            <a:t>المصدر الديني</a:t>
          </a:r>
          <a:endParaRPr lang="en-US" sz="2300" kern="1200" dirty="0"/>
        </a:p>
      </dsp:txBody>
      <dsp:txXfrm>
        <a:off x="6223319" y="2025795"/>
        <a:ext cx="1233308" cy="753242"/>
      </dsp:txXfrm>
    </dsp:sp>
    <dsp:sp modelId="{6E564FAC-F24C-4FDF-A124-DAF0823AD97D}">
      <dsp:nvSpPr>
        <dsp:cNvPr id="0" name=""/>
        <dsp:cNvSpPr/>
      </dsp:nvSpPr>
      <dsp:spPr>
        <a:xfrm>
          <a:off x="6199885" y="800110"/>
          <a:ext cx="185785" cy="2602444"/>
        </a:xfrm>
        <a:custGeom>
          <a:avLst/>
          <a:gdLst/>
          <a:ahLst/>
          <a:cxnLst/>
          <a:rect l="0" t="0" r="0" b="0"/>
          <a:pathLst>
            <a:path>
              <a:moveTo>
                <a:pt x="185785" y="0"/>
              </a:moveTo>
              <a:lnTo>
                <a:pt x="0" y="2602444"/>
              </a:lnTo>
            </a:path>
          </a:pathLst>
        </a:custGeom>
        <a:noFill/>
        <a:ln w="12700" cap="flat" cmpd="sng" algn="ctr">
          <a:noFill/>
          <a:prstDash val="solid"/>
          <a:miter lim="800000"/>
        </a:ln>
        <a:effectLst>
          <a:outerShdw blurRad="107950" dist="12700" dir="5400000" algn="ctr" rotWithShape="0">
            <a:srgbClr val="000000"/>
          </a:outerShdw>
        </a:effectLst>
        <a:scene3d>
          <a:camera prst="perspectiveAbove"/>
          <a:lightRig rig="soft" dir="t">
            <a:rot lat="0" lon="0" rev="0"/>
          </a:lightRig>
        </a:scene3d>
        <a:sp3d contourW="44450" prstMaterial="matte">
          <a:bevelT w="63500" h="63500" prst="slope"/>
          <a:contourClr>
            <a:srgbClr val="FFFFFF"/>
          </a:contourClr>
        </a:sp3d>
      </dsp:spPr>
      <dsp:style>
        <a:lnRef idx="2">
          <a:scrgbClr r="0" g="0" b="0"/>
        </a:lnRef>
        <a:fillRef idx="0">
          <a:scrgbClr r="0" g="0" b="0"/>
        </a:fillRef>
        <a:effectRef idx="0">
          <a:scrgbClr r="0" g="0" b="0"/>
        </a:effectRef>
        <a:fontRef idx="minor"/>
      </dsp:style>
    </dsp:sp>
    <dsp:sp modelId="{FE5A3775-37E1-40F2-B99A-4CEFAEE1CF36}">
      <dsp:nvSpPr>
        <dsp:cNvPr id="0" name=""/>
        <dsp:cNvSpPr/>
      </dsp:nvSpPr>
      <dsp:spPr>
        <a:xfrm>
          <a:off x="6199885" y="3002499"/>
          <a:ext cx="1280176" cy="800110"/>
        </a:xfrm>
        <a:prstGeom prst="roundRect">
          <a:avLst>
            <a:gd name="adj" fmla="val 10000"/>
          </a:avLst>
        </a:prstGeom>
        <a:solidFill>
          <a:schemeClr val="lt1">
            <a:alpha val="90000"/>
            <a:hueOff val="0"/>
            <a:satOff val="0"/>
            <a:lumOff val="0"/>
            <a:alphaOff val="0"/>
          </a:schemeClr>
        </a:solidFill>
        <a:ln w="12700" cap="flat" cmpd="sng" algn="ctr">
          <a:noFill/>
          <a:prstDash val="solid"/>
          <a:miter lim="800000"/>
        </a:ln>
        <a:effectLst>
          <a:outerShdw blurRad="107950" dist="12700" dir="5400000" algn="ctr" rotWithShape="0">
            <a:srgbClr val="000000"/>
          </a:outerShdw>
        </a:effectLst>
        <a:scene3d>
          <a:camera prst="perspectiveAbove"/>
          <a:lightRig rig="soft" dir="t">
            <a:rot lat="0" lon="0" rev="0"/>
          </a:lightRig>
        </a:scene3d>
        <a:sp3d contourW="44450" prstMaterial="matte">
          <a:bevelT w="63500" h="63500" prst="slope"/>
          <a:contourClr>
            <a:srgbClr val="FFFFFF"/>
          </a:contourClr>
        </a:sp3d>
      </dsp:spPr>
      <dsp:style>
        <a:lnRef idx="2">
          <a:scrgbClr r="0" g="0" b="0"/>
        </a:lnRef>
        <a:fillRef idx="1">
          <a:scrgbClr r="0" g="0" b="0"/>
        </a:fillRef>
        <a:effectRef idx="0">
          <a:scrgbClr r="0" g="0" b="0"/>
        </a:effectRef>
        <a:fontRef idx="minor"/>
      </dsp:style>
      <dsp:txBody>
        <a:bodyPr spcFirstLastPara="0" vert="horz" wrap="square" lIns="43815" tIns="29210" rIns="43815" bIns="29210" numCol="1" spcCol="1270" anchor="ctr" anchorCtr="0">
          <a:noAutofit/>
        </a:bodyPr>
        <a:lstStyle/>
        <a:p>
          <a:pPr marL="0" lvl="0" indent="0" algn="ctr" defTabSz="1022350">
            <a:lnSpc>
              <a:spcPct val="90000"/>
            </a:lnSpc>
            <a:spcBef>
              <a:spcPct val="0"/>
            </a:spcBef>
            <a:spcAft>
              <a:spcPct val="35000"/>
            </a:spcAft>
            <a:buNone/>
          </a:pPr>
          <a:r>
            <a:rPr lang="ar-JO" sz="2300" kern="1200" dirty="0"/>
            <a:t>المصدر الاجتماعي</a:t>
          </a:r>
          <a:endParaRPr lang="en-US" sz="2300" kern="1200" dirty="0"/>
        </a:p>
      </dsp:txBody>
      <dsp:txXfrm>
        <a:off x="6223319" y="3025933"/>
        <a:ext cx="1233308" cy="753242"/>
      </dsp:txXfrm>
    </dsp:sp>
    <dsp:sp modelId="{77368E1E-8054-4C12-92A7-8AB24913C44B}">
      <dsp:nvSpPr>
        <dsp:cNvPr id="0" name=""/>
        <dsp:cNvSpPr/>
      </dsp:nvSpPr>
      <dsp:spPr>
        <a:xfrm>
          <a:off x="6199885" y="800110"/>
          <a:ext cx="185785" cy="3602582"/>
        </a:xfrm>
        <a:custGeom>
          <a:avLst/>
          <a:gdLst/>
          <a:ahLst/>
          <a:cxnLst/>
          <a:rect l="0" t="0" r="0" b="0"/>
          <a:pathLst>
            <a:path>
              <a:moveTo>
                <a:pt x="185785" y="0"/>
              </a:moveTo>
              <a:lnTo>
                <a:pt x="0" y="3602582"/>
              </a:lnTo>
            </a:path>
          </a:pathLst>
        </a:custGeom>
        <a:noFill/>
        <a:ln w="12700" cap="flat" cmpd="sng" algn="ctr">
          <a:noFill/>
          <a:prstDash val="solid"/>
          <a:miter lim="800000"/>
        </a:ln>
        <a:effectLst>
          <a:outerShdw blurRad="107950" dist="12700" dir="5400000" algn="ctr" rotWithShape="0">
            <a:srgbClr val="000000"/>
          </a:outerShdw>
        </a:effectLst>
        <a:scene3d>
          <a:camera prst="perspectiveAbove"/>
          <a:lightRig rig="soft" dir="t">
            <a:rot lat="0" lon="0" rev="0"/>
          </a:lightRig>
        </a:scene3d>
        <a:sp3d contourW="44450" prstMaterial="matte">
          <a:bevelT w="63500" h="63500" prst="slope"/>
          <a:contourClr>
            <a:srgbClr val="FFFFFF"/>
          </a:contourClr>
        </a:sp3d>
      </dsp:spPr>
      <dsp:style>
        <a:lnRef idx="2">
          <a:scrgbClr r="0" g="0" b="0"/>
        </a:lnRef>
        <a:fillRef idx="0">
          <a:scrgbClr r="0" g="0" b="0"/>
        </a:fillRef>
        <a:effectRef idx="0">
          <a:scrgbClr r="0" g="0" b="0"/>
        </a:effectRef>
        <a:fontRef idx="minor"/>
      </dsp:style>
    </dsp:sp>
    <dsp:sp modelId="{5D95A1D1-97D8-41E7-96D1-00C24C4E16F2}">
      <dsp:nvSpPr>
        <dsp:cNvPr id="0" name=""/>
        <dsp:cNvSpPr/>
      </dsp:nvSpPr>
      <dsp:spPr>
        <a:xfrm>
          <a:off x="6199885" y="4002637"/>
          <a:ext cx="1280176" cy="800110"/>
        </a:xfrm>
        <a:prstGeom prst="roundRect">
          <a:avLst>
            <a:gd name="adj" fmla="val 10000"/>
          </a:avLst>
        </a:prstGeom>
        <a:solidFill>
          <a:schemeClr val="lt1">
            <a:alpha val="90000"/>
            <a:hueOff val="0"/>
            <a:satOff val="0"/>
            <a:lumOff val="0"/>
            <a:alphaOff val="0"/>
          </a:schemeClr>
        </a:solidFill>
        <a:ln w="12700" cap="flat" cmpd="sng" algn="ctr">
          <a:noFill/>
          <a:prstDash val="solid"/>
          <a:miter lim="800000"/>
        </a:ln>
        <a:effectLst>
          <a:outerShdw blurRad="107950" dist="12700" dir="5400000" algn="ctr" rotWithShape="0">
            <a:srgbClr val="000000"/>
          </a:outerShdw>
        </a:effectLst>
        <a:scene3d>
          <a:camera prst="perspectiveAbove"/>
          <a:lightRig rig="soft" dir="t">
            <a:rot lat="0" lon="0" rev="0"/>
          </a:lightRig>
        </a:scene3d>
        <a:sp3d contourW="44450" prstMaterial="matte">
          <a:bevelT w="63500" h="63500" prst="slope"/>
          <a:contourClr>
            <a:srgbClr val="FFFFFF"/>
          </a:contourClr>
        </a:sp3d>
      </dsp:spPr>
      <dsp:style>
        <a:lnRef idx="2">
          <a:scrgbClr r="0" g="0" b="0"/>
        </a:lnRef>
        <a:fillRef idx="1">
          <a:scrgbClr r="0" g="0" b="0"/>
        </a:fillRef>
        <a:effectRef idx="0">
          <a:scrgbClr r="0" g="0" b="0"/>
        </a:effectRef>
        <a:fontRef idx="minor"/>
      </dsp:style>
      <dsp:txBody>
        <a:bodyPr spcFirstLastPara="0" vert="horz" wrap="square" lIns="43815" tIns="29210" rIns="43815" bIns="29210" numCol="1" spcCol="1270" anchor="ctr" anchorCtr="0">
          <a:noAutofit/>
        </a:bodyPr>
        <a:lstStyle/>
        <a:p>
          <a:pPr marL="0" lvl="0" indent="0" algn="ctr" defTabSz="1022350">
            <a:lnSpc>
              <a:spcPct val="90000"/>
            </a:lnSpc>
            <a:spcBef>
              <a:spcPct val="0"/>
            </a:spcBef>
            <a:spcAft>
              <a:spcPct val="35000"/>
            </a:spcAft>
            <a:buNone/>
          </a:pPr>
          <a:r>
            <a:rPr lang="ar-JO" sz="2300" kern="1200" dirty="0"/>
            <a:t>المصدر السياسي</a:t>
          </a:r>
          <a:endParaRPr lang="en-US" sz="2300" kern="1200" dirty="0"/>
        </a:p>
      </dsp:txBody>
      <dsp:txXfrm>
        <a:off x="6223319" y="4026071"/>
        <a:ext cx="1233308" cy="75324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40B829-BC9A-49CA-88AA-07F943794650}">
      <dsp:nvSpPr>
        <dsp:cNvPr id="0" name=""/>
        <dsp:cNvSpPr/>
      </dsp:nvSpPr>
      <dsp:spPr>
        <a:xfrm>
          <a:off x="948266" y="0"/>
          <a:ext cx="5418667" cy="5418667"/>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6E71C40-F7A5-48F5-AE5E-D9609B889B5A}">
      <dsp:nvSpPr>
        <dsp:cNvPr id="0" name=""/>
        <dsp:cNvSpPr/>
      </dsp:nvSpPr>
      <dsp:spPr>
        <a:xfrm>
          <a:off x="3657599" y="542395"/>
          <a:ext cx="3522133" cy="963083"/>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ar-SA" sz="4000" kern="1200" dirty="0"/>
            <a:t>العدالة التوزيعية</a:t>
          </a:r>
        </a:p>
      </dsp:txBody>
      <dsp:txXfrm>
        <a:off x="3704613" y="589409"/>
        <a:ext cx="3428105" cy="869055"/>
      </dsp:txXfrm>
    </dsp:sp>
    <dsp:sp modelId="{433983CA-2746-4451-ABED-A331AAC95654}">
      <dsp:nvSpPr>
        <dsp:cNvPr id="0" name=""/>
        <dsp:cNvSpPr/>
      </dsp:nvSpPr>
      <dsp:spPr>
        <a:xfrm>
          <a:off x="3657599" y="1625864"/>
          <a:ext cx="3522133" cy="963083"/>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ar-SA" sz="4000" kern="1200" dirty="0"/>
            <a:t>العدالة الإجرائية</a:t>
          </a:r>
          <a:endParaRPr lang="en-US" sz="4000" kern="1200" dirty="0"/>
        </a:p>
      </dsp:txBody>
      <dsp:txXfrm>
        <a:off x="3704613" y="1672878"/>
        <a:ext cx="3428105" cy="869055"/>
      </dsp:txXfrm>
    </dsp:sp>
    <dsp:sp modelId="{EE660104-9D5A-49A1-BCCD-5BDAB8A2531D}">
      <dsp:nvSpPr>
        <dsp:cNvPr id="0" name=""/>
        <dsp:cNvSpPr/>
      </dsp:nvSpPr>
      <dsp:spPr>
        <a:xfrm>
          <a:off x="3657599" y="2709333"/>
          <a:ext cx="3522133" cy="963083"/>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ar-SA" sz="4000" kern="1200" dirty="0"/>
            <a:t>العدالة التفاعلية</a:t>
          </a:r>
          <a:endParaRPr lang="en-US" sz="4000" kern="1200" dirty="0"/>
        </a:p>
      </dsp:txBody>
      <dsp:txXfrm>
        <a:off x="3704613" y="2756347"/>
        <a:ext cx="3428105" cy="869055"/>
      </dsp:txXfrm>
    </dsp:sp>
    <dsp:sp modelId="{737C7B02-18F9-4460-BF70-0002EE113E90}">
      <dsp:nvSpPr>
        <dsp:cNvPr id="0" name=""/>
        <dsp:cNvSpPr/>
      </dsp:nvSpPr>
      <dsp:spPr>
        <a:xfrm>
          <a:off x="3657599" y="3792802"/>
          <a:ext cx="3522133" cy="963083"/>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ar-SA" sz="4000" kern="1200" dirty="0"/>
            <a:t>العدالة التقيمية</a:t>
          </a:r>
          <a:endParaRPr lang="en-US" sz="4000" kern="1200" dirty="0"/>
        </a:p>
      </dsp:txBody>
      <dsp:txXfrm>
        <a:off x="3704613" y="3839816"/>
        <a:ext cx="3428105" cy="86905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C97222-9E49-4AC2-9A77-7C393D1341AA}">
      <dsp:nvSpPr>
        <dsp:cNvPr id="0" name=""/>
        <dsp:cNvSpPr/>
      </dsp:nvSpPr>
      <dsp:spPr>
        <a:xfrm>
          <a:off x="2973791" y="557990"/>
          <a:ext cx="431876" cy="91440"/>
        </a:xfrm>
        <a:custGeom>
          <a:avLst/>
          <a:gdLst/>
          <a:ahLst/>
          <a:cxnLst/>
          <a:rect l="0" t="0" r="0" b="0"/>
          <a:pathLst>
            <a:path>
              <a:moveTo>
                <a:pt x="0" y="45720"/>
              </a:moveTo>
              <a:lnTo>
                <a:pt x="431876"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178167" y="601398"/>
        <a:ext cx="23123" cy="4624"/>
      </dsp:txXfrm>
    </dsp:sp>
    <dsp:sp modelId="{E17924FA-CED2-49B4-B309-6F0FAAE264B7}">
      <dsp:nvSpPr>
        <dsp:cNvPr id="0" name=""/>
        <dsp:cNvSpPr/>
      </dsp:nvSpPr>
      <dsp:spPr>
        <a:xfrm>
          <a:off x="964822" y="479"/>
          <a:ext cx="2010768" cy="120646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a:lnSpc>
              <a:spcPct val="90000"/>
            </a:lnSpc>
            <a:spcBef>
              <a:spcPct val="0"/>
            </a:spcBef>
            <a:spcAft>
              <a:spcPct val="35000"/>
            </a:spcAft>
            <a:buNone/>
          </a:pPr>
          <a:r>
            <a:rPr lang="ar-SA" sz="2200" kern="1200" dirty="0"/>
            <a:t>الفساد الإداري</a:t>
          </a:r>
          <a:endParaRPr lang="en-US" sz="2200" kern="1200" dirty="0"/>
        </a:p>
      </dsp:txBody>
      <dsp:txXfrm>
        <a:off x="964822" y="479"/>
        <a:ext cx="2010768" cy="1206461"/>
      </dsp:txXfrm>
    </dsp:sp>
    <dsp:sp modelId="{C5A1BF8D-39C9-41A5-8066-BFFD0C3F2557}">
      <dsp:nvSpPr>
        <dsp:cNvPr id="0" name=""/>
        <dsp:cNvSpPr/>
      </dsp:nvSpPr>
      <dsp:spPr>
        <a:xfrm>
          <a:off x="5447036" y="557990"/>
          <a:ext cx="431876" cy="91440"/>
        </a:xfrm>
        <a:custGeom>
          <a:avLst/>
          <a:gdLst/>
          <a:ahLst/>
          <a:cxnLst/>
          <a:rect l="0" t="0" r="0" b="0"/>
          <a:pathLst>
            <a:path>
              <a:moveTo>
                <a:pt x="0" y="45720"/>
              </a:moveTo>
              <a:lnTo>
                <a:pt x="431876"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651413" y="601398"/>
        <a:ext cx="23123" cy="4624"/>
      </dsp:txXfrm>
    </dsp:sp>
    <dsp:sp modelId="{79E3D0B5-F9CA-476D-B481-4CA359BAC31D}">
      <dsp:nvSpPr>
        <dsp:cNvPr id="0" name=""/>
        <dsp:cNvSpPr/>
      </dsp:nvSpPr>
      <dsp:spPr>
        <a:xfrm>
          <a:off x="3438067" y="479"/>
          <a:ext cx="2010768" cy="120646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a:lnSpc>
              <a:spcPct val="90000"/>
            </a:lnSpc>
            <a:spcBef>
              <a:spcPct val="0"/>
            </a:spcBef>
            <a:spcAft>
              <a:spcPct val="35000"/>
            </a:spcAft>
            <a:buNone/>
          </a:pPr>
          <a:r>
            <a:rPr lang="ar-SA" sz="2200" kern="1200" dirty="0"/>
            <a:t>الفساد المالي</a:t>
          </a:r>
          <a:endParaRPr lang="en-US" sz="2200" kern="1200" dirty="0"/>
        </a:p>
      </dsp:txBody>
      <dsp:txXfrm>
        <a:off x="3438067" y="479"/>
        <a:ext cx="2010768" cy="1206461"/>
      </dsp:txXfrm>
    </dsp:sp>
    <dsp:sp modelId="{F6C82733-8350-4A04-88E3-50C19E8669D1}">
      <dsp:nvSpPr>
        <dsp:cNvPr id="0" name=""/>
        <dsp:cNvSpPr/>
      </dsp:nvSpPr>
      <dsp:spPr>
        <a:xfrm>
          <a:off x="7920282" y="557990"/>
          <a:ext cx="431876" cy="91440"/>
        </a:xfrm>
        <a:custGeom>
          <a:avLst/>
          <a:gdLst/>
          <a:ahLst/>
          <a:cxnLst/>
          <a:rect l="0" t="0" r="0" b="0"/>
          <a:pathLst>
            <a:path>
              <a:moveTo>
                <a:pt x="0" y="45720"/>
              </a:moveTo>
              <a:lnTo>
                <a:pt x="431876"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8124658" y="601398"/>
        <a:ext cx="23123" cy="4624"/>
      </dsp:txXfrm>
    </dsp:sp>
    <dsp:sp modelId="{BB1ABD7F-C42D-4697-AB49-0B9EEBA8C9A1}">
      <dsp:nvSpPr>
        <dsp:cNvPr id="0" name=""/>
        <dsp:cNvSpPr/>
      </dsp:nvSpPr>
      <dsp:spPr>
        <a:xfrm>
          <a:off x="5911313" y="479"/>
          <a:ext cx="2010768" cy="120646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a:lnSpc>
              <a:spcPct val="90000"/>
            </a:lnSpc>
            <a:spcBef>
              <a:spcPct val="0"/>
            </a:spcBef>
            <a:spcAft>
              <a:spcPct val="35000"/>
            </a:spcAft>
            <a:buNone/>
          </a:pPr>
          <a:r>
            <a:rPr lang="ar-SA" sz="2200" kern="1200" dirty="0"/>
            <a:t>إساءة استخدام موارد المنظمة</a:t>
          </a:r>
          <a:endParaRPr lang="en-US" sz="2200" kern="1200" dirty="0"/>
        </a:p>
      </dsp:txBody>
      <dsp:txXfrm>
        <a:off x="5911313" y="479"/>
        <a:ext cx="2010768" cy="1206461"/>
      </dsp:txXfrm>
    </dsp:sp>
    <dsp:sp modelId="{85516285-F299-459D-8F56-04AF8435867B}">
      <dsp:nvSpPr>
        <dsp:cNvPr id="0" name=""/>
        <dsp:cNvSpPr/>
      </dsp:nvSpPr>
      <dsp:spPr>
        <a:xfrm>
          <a:off x="1970206" y="1205141"/>
          <a:ext cx="7419736" cy="431876"/>
        </a:xfrm>
        <a:custGeom>
          <a:avLst/>
          <a:gdLst/>
          <a:ahLst/>
          <a:cxnLst/>
          <a:rect l="0" t="0" r="0" b="0"/>
          <a:pathLst>
            <a:path>
              <a:moveTo>
                <a:pt x="7419736" y="0"/>
              </a:moveTo>
              <a:lnTo>
                <a:pt x="7419736" y="233038"/>
              </a:lnTo>
              <a:lnTo>
                <a:pt x="0" y="233038"/>
              </a:lnTo>
              <a:lnTo>
                <a:pt x="0" y="431876"/>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494221" y="1418767"/>
        <a:ext cx="371706" cy="4624"/>
      </dsp:txXfrm>
    </dsp:sp>
    <dsp:sp modelId="{0D189504-68CA-4C87-A9FA-BC63935D3BA2}">
      <dsp:nvSpPr>
        <dsp:cNvPr id="0" name=""/>
        <dsp:cNvSpPr/>
      </dsp:nvSpPr>
      <dsp:spPr>
        <a:xfrm>
          <a:off x="8384558" y="479"/>
          <a:ext cx="2010768" cy="120646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a:lnSpc>
              <a:spcPct val="90000"/>
            </a:lnSpc>
            <a:spcBef>
              <a:spcPct val="0"/>
            </a:spcBef>
            <a:spcAft>
              <a:spcPct val="35000"/>
            </a:spcAft>
            <a:buNone/>
          </a:pPr>
          <a:r>
            <a:rPr lang="ar-SA" sz="2200" kern="1200" dirty="0"/>
            <a:t>التمييز</a:t>
          </a:r>
          <a:endParaRPr lang="en-US" sz="2200" kern="1200" dirty="0"/>
        </a:p>
      </dsp:txBody>
      <dsp:txXfrm>
        <a:off x="8384558" y="479"/>
        <a:ext cx="2010768" cy="1206461"/>
      </dsp:txXfrm>
    </dsp:sp>
    <dsp:sp modelId="{D8CD0E45-167A-4BB4-B5A8-984DD63BDDF8}">
      <dsp:nvSpPr>
        <dsp:cNvPr id="0" name=""/>
        <dsp:cNvSpPr/>
      </dsp:nvSpPr>
      <dsp:spPr>
        <a:xfrm>
          <a:off x="2973791" y="2226928"/>
          <a:ext cx="431876" cy="91440"/>
        </a:xfrm>
        <a:custGeom>
          <a:avLst/>
          <a:gdLst/>
          <a:ahLst/>
          <a:cxnLst/>
          <a:rect l="0" t="0" r="0" b="0"/>
          <a:pathLst>
            <a:path>
              <a:moveTo>
                <a:pt x="0" y="45720"/>
              </a:moveTo>
              <a:lnTo>
                <a:pt x="431876"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178167" y="2270336"/>
        <a:ext cx="23123" cy="4624"/>
      </dsp:txXfrm>
    </dsp:sp>
    <dsp:sp modelId="{CBA145DF-1CAF-473D-963F-F2C457682EF9}">
      <dsp:nvSpPr>
        <dsp:cNvPr id="0" name=""/>
        <dsp:cNvSpPr/>
      </dsp:nvSpPr>
      <dsp:spPr>
        <a:xfrm>
          <a:off x="964822" y="1669417"/>
          <a:ext cx="2010768" cy="120646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a:lnSpc>
              <a:spcPct val="90000"/>
            </a:lnSpc>
            <a:spcBef>
              <a:spcPct val="0"/>
            </a:spcBef>
            <a:spcAft>
              <a:spcPct val="35000"/>
            </a:spcAft>
            <a:buNone/>
          </a:pPr>
          <a:r>
            <a:rPr lang="ar-SA" sz="2200" kern="1200" dirty="0"/>
            <a:t>تضارب المصالح</a:t>
          </a:r>
          <a:endParaRPr lang="en-US" sz="2200" kern="1200" dirty="0"/>
        </a:p>
      </dsp:txBody>
      <dsp:txXfrm>
        <a:off x="964822" y="1669417"/>
        <a:ext cx="2010768" cy="1206461"/>
      </dsp:txXfrm>
    </dsp:sp>
    <dsp:sp modelId="{17B06E5F-D0BB-48C4-81C0-7B0DA1219CE9}">
      <dsp:nvSpPr>
        <dsp:cNvPr id="0" name=""/>
        <dsp:cNvSpPr/>
      </dsp:nvSpPr>
      <dsp:spPr>
        <a:xfrm>
          <a:off x="5447036" y="2226928"/>
          <a:ext cx="431876" cy="91440"/>
        </a:xfrm>
        <a:custGeom>
          <a:avLst/>
          <a:gdLst/>
          <a:ahLst/>
          <a:cxnLst/>
          <a:rect l="0" t="0" r="0" b="0"/>
          <a:pathLst>
            <a:path>
              <a:moveTo>
                <a:pt x="0" y="45720"/>
              </a:moveTo>
              <a:lnTo>
                <a:pt x="431876"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651413" y="2270336"/>
        <a:ext cx="23123" cy="4624"/>
      </dsp:txXfrm>
    </dsp:sp>
    <dsp:sp modelId="{4D6A5C71-63C4-4F05-8248-D90F0014571C}">
      <dsp:nvSpPr>
        <dsp:cNvPr id="0" name=""/>
        <dsp:cNvSpPr/>
      </dsp:nvSpPr>
      <dsp:spPr>
        <a:xfrm>
          <a:off x="3438067" y="1669417"/>
          <a:ext cx="2010768" cy="120646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a:lnSpc>
              <a:spcPct val="90000"/>
            </a:lnSpc>
            <a:spcBef>
              <a:spcPct val="0"/>
            </a:spcBef>
            <a:spcAft>
              <a:spcPct val="35000"/>
            </a:spcAft>
            <a:buNone/>
          </a:pPr>
          <a:r>
            <a:rPr lang="ar-SA" sz="2200" kern="1200" dirty="0"/>
            <a:t>الإخلال بثقة الزبون</a:t>
          </a:r>
          <a:endParaRPr lang="en-US" sz="2200" kern="1200" dirty="0"/>
        </a:p>
      </dsp:txBody>
      <dsp:txXfrm>
        <a:off x="3438067" y="1669417"/>
        <a:ext cx="2010768" cy="1206461"/>
      </dsp:txXfrm>
    </dsp:sp>
    <dsp:sp modelId="{4E65D5ED-F41B-4734-B037-2A5AD73C53D1}">
      <dsp:nvSpPr>
        <dsp:cNvPr id="0" name=""/>
        <dsp:cNvSpPr/>
      </dsp:nvSpPr>
      <dsp:spPr>
        <a:xfrm>
          <a:off x="7920282" y="2226928"/>
          <a:ext cx="431876" cy="91440"/>
        </a:xfrm>
        <a:custGeom>
          <a:avLst/>
          <a:gdLst/>
          <a:ahLst/>
          <a:cxnLst/>
          <a:rect l="0" t="0" r="0" b="0"/>
          <a:pathLst>
            <a:path>
              <a:moveTo>
                <a:pt x="0" y="45720"/>
              </a:moveTo>
              <a:lnTo>
                <a:pt x="431876"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8124658" y="2270336"/>
        <a:ext cx="23123" cy="4624"/>
      </dsp:txXfrm>
    </dsp:sp>
    <dsp:sp modelId="{FFA9D728-857C-4E7D-B357-EB884E9DEC26}">
      <dsp:nvSpPr>
        <dsp:cNvPr id="0" name=""/>
        <dsp:cNvSpPr/>
      </dsp:nvSpPr>
      <dsp:spPr>
        <a:xfrm>
          <a:off x="5911313" y="1669417"/>
          <a:ext cx="2010768" cy="120646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a:lnSpc>
              <a:spcPct val="90000"/>
            </a:lnSpc>
            <a:spcBef>
              <a:spcPct val="0"/>
            </a:spcBef>
            <a:spcAft>
              <a:spcPct val="35000"/>
            </a:spcAft>
            <a:buNone/>
          </a:pPr>
          <a:r>
            <a:rPr lang="ar-SA" sz="2200" kern="1200" dirty="0"/>
            <a:t>التجاوزات</a:t>
          </a:r>
          <a:endParaRPr lang="en-US" sz="2200" kern="1200" dirty="0"/>
        </a:p>
      </dsp:txBody>
      <dsp:txXfrm>
        <a:off x="5911313" y="1669417"/>
        <a:ext cx="2010768" cy="1206461"/>
      </dsp:txXfrm>
    </dsp:sp>
    <dsp:sp modelId="{8033AD43-511B-45A8-AD85-394328A7974C}">
      <dsp:nvSpPr>
        <dsp:cNvPr id="0" name=""/>
        <dsp:cNvSpPr/>
      </dsp:nvSpPr>
      <dsp:spPr>
        <a:xfrm>
          <a:off x="1970206" y="2874079"/>
          <a:ext cx="7419736" cy="431876"/>
        </a:xfrm>
        <a:custGeom>
          <a:avLst/>
          <a:gdLst/>
          <a:ahLst/>
          <a:cxnLst/>
          <a:rect l="0" t="0" r="0" b="0"/>
          <a:pathLst>
            <a:path>
              <a:moveTo>
                <a:pt x="7419736" y="0"/>
              </a:moveTo>
              <a:lnTo>
                <a:pt x="7419736" y="233038"/>
              </a:lnTo>
              <a:lnTo>
                <a:pt x="0" y="233038"/>
              </a:lnTo>
              <a:lnTo>
                <a:pt x="0" y="431876"/>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494221" y="3087705"/>
        <a:ext cx="371706" cy="4624"/>
      </dsp:txXfrm>
    </dsp:sp>
    <dsp:sp modelId="{64706145-E92E-4C39-A553-D0772A32D687}">
      <dsp:nvSpPr>
        <dsp:cNvPr id="0" name=""/>
        <dsp:cNvSpPr/>
      </dsp:nvSpPr>
      <dsp:spPr>
        <a:xfrm>
          <a:off x="8384558" y="1669417"/>
          <a:ext cx="2010768" cy="120646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a:lnSpc>
              <a:spcPct val="90000"/>
            </a:lnSpc>
            <a:spcBef>
              <a:spcPct val="0"/>
            </a:spcBef>
            <a:spcAft>
              <a:spcPct val="35000"/>
            </a:spcAft>
            <a:buNone/>
          </a:pPr>
          <a:r>
            <a:rPr lang="ar-SA" sz="2200" kern="1200" dirty="0"/>
            <a:t>العنف </a:t>
          </a:r>
          <a:endParaRPr lang="en-US" sz="2200" kern="1200" dirty="0"/>
        </a:p>
      </dsp:txBody>
      <dsp:txXfrm>
        <a:off x="8384558" y="1669417"/>
        <a:ext cx="2010768" cy="1206461"/>
      </dsp:txXfrm>
    </dsp:sp>
    <dsp:sp modelId="{800C7D04-2FBC-4E55-99E3-CDEDB6D42642}">
      <dsp:nvSpPr>
        <dsp:cNvPr id="0" name=""/>
        <dsp:cNvSpPr/>
      </dsp:nvSpPr>
      <dsp:spPr>
        <a:xfrm>
          <a:off x="2973791" y="3895866"/>
          <a:ext cx="431876" cy="91440"/>
        </a:xfrm>
        <a:custGeom>
          <a:avLst/>
          <a:gdLst/>
          <a:ahLst/>
          <a:cxnLst/>
          <a:rect l="0" t="0" r="0" b="0"/>
          <a:pathLst>
            <a:path>
              <a:moveTo>
                <a:pt x="0" y="45720"/>
              </a:moveTo>
              <a:lnTo>
                <a:pt x="431876"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178167" y="3939274"/>
        <a:ext cx="23123" cy="4624"/>
      </dsp:txXfrm>
    </dsp:sp>
    <dsp:sp modelId="{EC1942A6-DAC0-4952-8786-0C73DC86B072}">
      <dsp:nvSpPr>
        <dsp:cNvPr id="0" name=""/>
        <dsp:cNvSpPr/>
      </dsp:nvSpPr>
      <dsp:spPr>
        <a:xfrm>
          <a:off x="964822" y="3338355"/>
          <a:ext cx="2010768" cy="120646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a:lnSpc>
              <a:spcPct val="90000"/>
            </a:lnSpc>
            <a:spcBef>
              <a:spcPct val="0"/>
            </a:spcBef>
            <a:spcAft>
              <a:spcPct val="35000"/>
            </a:spcAft>
            <a:buNone/>
          </a:pPr>
          <a:r>
            <a:rPr lang="ar-SA" sz="2200" kern="1200" dirty="0"/>
            <a:t>استغلال العاملين</a:t>
          </a:r>
          <a:endParaRPr lang="en-US" sz="2200" kern="1200" dirty="0"/>
        </a:p>
      </dsp:txBody>
      <dsp:txXfrm>
        <a:off x="964822" y="3338355"/>
        <a:ext cx="2010768" cy="1206461"/>
      </dsp:txXfrm>
    </dsp:sp>
    <dsp:sp modelId="{3345D8F5-A6E9-43D0-9B39-6F1DAB20DC8C}">
      <dsp:nvSpPr>
        <dsp:cNvPr id="0" name=""/>
        <dsp:cNvSpPr/>
      </dsp:nvSpPr>
      <dsp:spPr>
        <a:xfrm>
          <a:off x="5447036" y="3895866"/>
          <a:ext cx="431876" cy="91440"/>
        </a:xfrm>
        <a:custGeom>
          <a:avLst/>
          <a:gdLst/>
          <a:ahLst/>
          <a:cxnLst/>
          <a:rect l="0" t="0" r="0" b="0"/>
          <a:pathLst>
            <a:path>
              <a:moveTo>
                <a:pt x="0" y="45720"/>
              </a:moveTo>
              <a:lnTo>
                <a:pt x="431876"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651413" y="3939274"/>
        <a:ext cx="23123" cy="4624"/>
      </dsp:txXfrm>
    </dsp:sp>
    <dsp:sp modelId="{E7679831-4F5F-4F5F-AABB-263739CE20F2}">
      <dsp:nvSpPr>
        <dsp:cNvPr id="0" name=""/>
        <dsp:cNvSpPr/>
      </dsp:nvSpPr>
      <dsp:spPr>
        <a:xfrm>
          <a:off x="3438067" y="3338355"/>
          <a:ext cx="2010768" cy="120646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a:lnSpc>
              <a:spcPct val="90000"/>
            </a:lnSpc>
            <a:spcBef>
              <a:spcPct val="0"/>
            </a:spcBef>
            <a:spcAft>
              <a:spcPct val="35000"/>
            </a:spcAft>
            <a:buNone/>
          </a:pPr>
          <a:r>
            <a:rPr lang="ar-SA" sz="2200" kern="1200" dirty="0"/>
            <a:t>تشويه الاتصالات</a:t>
          </a:r>
          <a:endParaRPr lang="en-US" sz="2200" kern="1200" dirty="0"/>
        </a:p>
      </dsp:txBody>
      <dsp:txXfrm>
        <a:off x="3438067" y="3338355"/>
        <a:ext cx="2010768" cy="1206461"/>
      </dsp:txXfrm>
    </dsp:sp>
    <dsp:sp modelId="{85ED07B5-7EBC-4111-8029-1204D582467D}">
      <dsp:nvSpPr>
        <dsp:cNvPr id="0" name=""/>
        <dsp:cNvSpPr/>
      </dsp:nvSpPr>
      <dsp:spPr>
        <a:xfrm>
          <a:off x="7920282" y="3895866"/>
          <a:ext cx="431876" cy="91440"/>
        </a:xfrm>
        <a:custGeom>
          <a:avLst/>
          <a:gdLst/>
          <a:ahLst/>
          <a:cxnLst/>
          <a:rect l="0" t="0" r="0" b="0"/>
          <a:pathLst>
            <a:path>
              <a:moveTo>
                <a:pt x="0" y="45720"/>
              </a:moveTo>
              <a:lnTo>
                <a:pt x="431876"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8124658" y="3939274"/>
        <a:ext cx="23123" cy="4624"/>
      </dsp:txXfrm>
    </dsp:sp>
    <dsp:sp modelId="{B697739C-4313-4E86-B5C4-FAE8958941E3}">
      <dsp:nvSpPr>
        <dsp:cNvPr id="0" name=""/>
        <dsp:cNvSpPr/>
      </dsp:nvSpPr>
      <dsp:spPr>
        <a:xfrm>
          <a:off x="5911313" y="3338355"/>
          <a:ext cx="2010768" cy="120646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a:lnSpc>
              <a:spcPct val="90000"/>
            </a:lnSpc>
            <a:spcBef>
              <a:spcPct val="0"/>
            </a:spcBef>
            <a:spcAft>
              <a:spcPct val="35000"/>
            </a:spcAft>
            <a:buNone/>
          </a:pPr>
          <a:r>
            <a:rPr lang="ar-SA" sz="2200" kern="1200" dirty="0"/>
            <a:t>التراخي وعدم الإخلاص في العمل</a:t>
          </a:r>
          <a:endParaRPr lang="en-US" sz="2200" kern="1200" dirty="0"/>
        </a:p>
      </dsp:txBody>
      <dsp:txXfrm>
        <a:off x="5911313" y="3338355"/>
        <a:ext cx="2010768" cy="1206461"/>
      </dsp:txXfrm>
    </dsp:sp>
    <dsp:sp modelId="{E68EB418-F1FB-4E5B-B752-62256272D593}">
      <dsp:nvSpPr>
        <dsp:cNvPr id="0" name=""/>
        <dsp:cNvSpPr/>
      </dsp:nvSpPr>
      <dsp:spPr>
        <a:xfrm>
          <a:off x="8384558" y="3338355"/>
          <a:ext cx="2010768" cy="120646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a:lnSpc>
              <a:spcPct val="90000"/>
            </a:lnSpc>
            <a:spcBef>
              <a:spcPct val="0"/>
            </a:spcBef>
            <a:spcAft>
              <a:spcPct val="35000"/>
            </a:spcAft>
            <a:buNone/>
          </a:pPr>
          <a:r>
            <a:rPr lang="ar-SA" sz="2200" kern="1200" dirty="0"/>
            <a:t>السكوت عن الفساد والسلوكات غير الأخلاقية</a:t>
          </a:r>
          <a:endParaRPr lang="en-US" sz="2200" kern="1200" dirty="0"/>
        </a:p>
      </dsp:txBody>
      <dsp:txXfrm>
        <a:off x="8384558" y="3338355"/>
        <a:ext cx="2010768" cy="120646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55AC89-91E8-46C0-96E0-DF2F96A3A44D}">
      <dsp:nvSpPr>
        <dsp:cNvPr id="0" name=""/>
        <dsp:cNvSpPr/>
      </dsp:nvSpPr>
      <dsp:spPr>
        <a:xfrm>
          <a:off x="-6122738" y="-937410"/>
          <a:ext cx="7293488" cy="7293488"/>
        </a:xfrm>
        <a:prstGeom prst="blockArc">
          <a:avLst>
            <a:gd name="adj1" fmla="val 18900000"/>
            <a:gd name="adj2" fmla="val 2700000"/>
            <a:gd name="adj3" fmla="val 296"/>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9A91265-250F-47A5-829E-D77F8F62326A}">
      <dsp:nvSpPr>
        <dsp:cNvPr id="0" name=""/>
        <dsp:cNvSpPr/>
      </dsp:nvSpPr>
      <dsp:spPr>
        <a:xfrm>
          <a:off x="380119" y="246332"/>
          <a:ext cx="10211843" cy="49244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90881" tIns="53340" rIns="53340" bIns="53340" numCol="1" spcCol="1270" anchor="ctr" anchorCtr="0">
          <a:noAutofit/>
        </a:bodyPr>
        <a:lstStyle/>
        <a:p>
          <a:pPr marL="0" lvl="0" indent="0" algn="l" defTabSz="933450">
            <a:lnSpc>
              <a:spcPct val="90000"/>
            </a:lnSpc>
            <a:spcBef>
              <a:spcPct val="0"/>
            </a:spcBef>
            <a:spcAft>
              <a:spcPct val="35000"/>
            </a:spcAft>
            <a:buNone/>
          </a:pPr>
          <a:r>
            <a:rPr lang="ar-SA" sz="2100" kern="1200"/>
            <a:t> إدراك الإشكاليات الأخلاقية المحتملة. </a:t>
          </a:r>
          <a:endParaRPr lang="en-US" sz="2100" kern="1200" dirty="0"/>
        </a:p>
      </dsp:txBody>
      <dsp:txXfrm>
        <a:off x="380119" y="246332"/>
        <a:ext cx="10211843" cy="492448"/>
      </dsp:txXfrm>
    </dsp:sp>
    <dsp:sp modelId="{293F4538-A26E-4B36-8890-5712B57E98A5}">
      <dsp:nvSpPr>
        <dsp:cNvPr id="0" name=""/>
        <dsp:cNvSpPr/>
      </dsp:nvSpPr>
      <dsp:spPr>
        <a:xfrm>
          <a:off x="72339" y="184776"/>
          <a:ext cx="615560" cy="615560"/>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9F3EFDE-A6C1-47D3-8BB0-92EC9ACBF59F}">
      <dsp:nvSpPr>
        <dsp:cNvPr id="0" name=""/>
        <dsp:cNvSpPr/>
      </dsp:nvSpPr>
      <dsp:spPr>
        <a:xfrm>
          <a:off x="826075" y="985438"/>
          <a:ext cx="9765887" cy="49244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90881" tIns="53340" rIns="53340" bIns="53340" numCol="1" spcCol="1270" anchor="ctr" anchorCtr="0">
          <a:noAutofit/>
        </a:bodyPr>
        <a:lstStyle/>
        <a:p>
          <a:pPr marL="0" lvl="0" indent="0" algn="l" defTabSz="933450">
            <a:lnSpc>
              <a:spcPct val="90000"/>
            </a:lnSpc>
            <a:spcBef>
              <a:spcPct val="0"/>
            </a:spcBef>
            <a:spcAft>
              <a:spcPct val="35000"/>
            </a:spcAft>
            <a:buNone/>
          </a:pPr>
          <a:r>
            <a:rPr lang="ar-SA" sz="2100" kern="1200"/>
            <a:t>جمع المعلومات والتأكد من الحقائق. </a:t>
          </a:r>
          <a:endParaRPr lang="en-US" sz="2100" kern="1200"/>
        </a:p>
      </dsp:txBody>
      <dsp:txXfrm>
        <a:off x="826075" y="985438"/>
        <a:ext cx="9765887" cy="492448"/>
      </dsp:txXfrm>
    </dsp:sp>
    <dsp:sp modelId="{5CCB4FFE-2C66-46D4-8C1E-72892B54EB8A}">
      <dsp:nvSpPr>
        <dsp:cNvPr id="0" name=""/>
        <dsp:cNvSpPr/>
      </dsp:nvSpPr>
      <dsp:spPr>
        <a:xfrm>
          <a:off x="518295" y="923882"/>
          <a:ext cx="615560" cy="615560"/>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91EB8C8-8C26-4A6C-93AC-C21D67CD94EC}">
      <dsp:nvSpPr>
        <dsp:cNvPr id="0" name=""/>
        <dsp:cNvSpPr/>
      </dsp:nvSpPr>
      <dsp:spPr>
        <a:xfrm>
          <a:off x="1070457" y="1724003"/>
          <a:ext cx="9521505" cy="49244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90881" tIns="53340" rIns="53340" bIns="53340" numCol="1" spcCol="1270" anchor="ctr" anchorCtr="0">
          <a:noAutofit/>
        </a:bodyPr>
        <a:lstStyle/>
        <a:p>
          <a:pPr marL="0" lvl="0" indent="0" algn="l" defTabSz="933450">
            <a:lnSpc>
              <a:spcPct val="90000"/>
            </a:lnSpc>
            <a:spcBef>
              <a:spcPct val="0"/>
            </a:spcBef>
            <a:spcAft>
              <a:spcPct val="35000"/>
            </a:spcAft>
            <a:buNone/>
          </a:pPr>
          <a:r>
            <a:rPr lang="ar-SA" sz="2100" kern="1200"/>
            <a:t>تشخيص الخيارات المتاحة. </a:t>
          </a:r>
          <a:endParaRPr lang="en-US" sz="2100" kern="1200"/>
        </a:p>
      </dsp:txBody>
      <dsp:txXfrm>
        <a:off x="1070457" y="1724003"/>
        <a:ext cx="9521505" cy="492448"/>
      </dsp:txXfrm>
    </dsp:sp>
    <dsp:sp modelId="{6DA8B493-ED7B-4B4A-A398-F260FAF861BF}">
      <dsp:nvSpPr>
        <dsp:cNvPr id="0" name=""/>
        <dsp:cNvSpPr/>
      </dsp:nvSpPr>
      <dsp:spPr>
        <a:xfrm>
          <a:off x="762677" y="1662447"/>
          <a:ext cx="615560" cy="615560"/>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05C4FE7-2BE6-4ABE-B4F3-FC70A0036E40}">
      <dsp:nvSpPr>
        <dsp:cNvPr id="0" name=""/>
        <dsp:cNvSpPr/>
      </dsp:nvSpPr>
      <dsp:spPr>
        <a:xfrm>
          <a:off x="1148486" y="2463109"/>
          <a:ext cx="9443476" cy="49244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90881" tIns="53340" rIns="53340" bIns="53340" numCol="1" spcCol="1270" anchor="ctr" anchorCtr="0">
          <a:noAutofit/>
        </a:bodyPr>
        <a:lstStyle/>
        <a:p>
          <a:pPr marL="0" lvl="0" indent="0" algn="l" defTabSz="933450">
            <a:lnSpc>
              <a:spcPct val="90000"/>
            </a:lnSpc>
            <a:spcBef>
              <a:spcPct val="0"/>
            </a:spcBef>
            <a:spcAft>
              <a:spcPct val="35000"/>
            </a:spcAft>
            <a:buNone/>
          </a:pPr>
          <a:r>
            <a:rPr lang="ar-SA" sz="2100" kern="1200"/>
            <a:t>فحص كل خيار من ناحية الشرعية والصواب والدقة والفوائد المرجوة. </a:t>
          </a:r>
          <a:endParaRPr lang="en-US" sz="2100" kern="1200"/>
        </a:p>
      </dsp:txBody>
      <dsp:txXfrm>
        <a:off x="1148486" y="2463109"/>
        <a:ext cx="9443476" cy="492448"/>
      </dsp:txXfrm>
    </dsp:sp>
    <dsp:sp modelId="{475AAC9C-0581-47DE-9BE9-DB7D5959A311}">
      <dsp:nvSpPr>
        <dsp:cNvPr id="0" name=""/>
        <dsp:cNvSpPr/>
      </dsp:nvSpPr>
      <dsp:spPr>
        <a:xfrm>
          <a:off x="840706" y="2401553"/>
          <a:ext cx="615560" cy="615560"/>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4B499E3-E423-4E94-9FA1-99F9C8B137A5}">
      <dsp:nvSpPr>
        <dsp:cNvPr id="0" name=""/>
        <dsp:cNvSpPr/>
      </dsp:nvSpPr>
      <dsp:spPr>
        <a:xfrm>
          <a:off x="1070457" y="3202215"/>
          <a:ext cx="9521505" cy="49244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90881" tIns="53340" rIns="53340" bIns="53340" numCol="1" spcCol="1270" anchor="ctr" anchorCtr="0">
          <a:noAutofit/>
        </a:bodyPr>
        <a:lstStyle/>
        <a:p>
          <a:pPr marL="0" lvl="0" indent="0" algn="l" defTabSz="933450">
            <a:lnSpc>
              <a:spcPct val="90000"/>
            </a:lnSpc>
            <a:spcBef>
              <a:spcPct val="0"/>
            </a:spcBef>
            <a:spcAft>
              <a:spcPct val="35000"/>
            </a:spcAft>
            <a:buNone/>
          </a:pPr>
          <a:r>
            <a:rPr lang="ar-SA" sz="2100" kern="1200"/>
            <a:t>اتخاذ قرار بشأن أحد الخيارات.</a:t>
          </a:r>
          <a:endParaRPr lang="en-US" sz="2100" kern="1200"/>
        </a:p>
      </dsp:txBody>
      <dsp:txXfrm>
        <a:off x="1070457" y="3202215"/>
        <a:ext cx="9521505" cy="492448"/>
      </dsp:txXfrm>
    </dsp:sp>
    <dsp:sp modelId="{93028DCE-876C-4189-981A-CB009979D36D}">
      <dsp:nvSpPr>
        <dsp:cNvPr id="0" name=""/>
        <dsp:cNvSpPr/>
      </dsp:nvSpPr>
      <dsp:spPr>
        <a:xfrm>
          <a:off x="762677" y="3140659"/>
          <a:ext cx="615560" cy="615560"/>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6E9A7FD-2A82-4A15-A31E-691617E18454}">
      <dsp:nvSpPr>
        <dsp:cNvPr id="0" name=""/>
        <dsp:cNvSpPr/>
      </dsp:nvSpPr>
      <dsp:spPr>
        <a:xfrm>
          <a:off x="826075" y="3940779"/>
          <a:ext cx="9765887" cy="49244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90881" tIns="53340" rIns="53340" bIns="53340" numCol="1" spcCol="1270" anchor="ctr" anchorCtr="0">
          <a:noAutofit/>
        </a:bodyPr>
        <a:lstStyle/>
        <a:p>
          <a:pPr marL="0" lvl="0" indent="0" algn="l" defTabSz="933450">
            <a:lnSpc>
              <a:spcPct val="90000"/>
            </a:lnSpc>
            <a:spcBef>
              <a:spcPct val="0"/>
            </a:spcBef>
            <a:spcAft>
              <a:spcPct val="35000"/>
            </a:spcAft>
            <a:buNone/>
          </a:pPr>
          <a:r>
            <a:rPr lang="ar-SA" sz="2100" kern="1200"/>
            <a:t>إعادة التدقيق في القرار من خلال السؤال التالي: كيف سيكون موقفي إذا عرفت عائلتي بقراري هذا ؟ </a:t>
          </a:r>
          <a:endParaRPr lang="en-US" sz="2100" kern="1200"/>
        </a:p>
      </dsp:txBody>
      <dsp:txXfrm>
        <a:off x="826075" y="3940779"/>
        <a:ext cx="9765887" cy="492448"/>
      </dsp:txXfrm>
    </dsp:sp>
    <dsp:sp modelId="{124C699F-7EBD-4AC7-90E6-0CB40C07AFAD}">
      <dsp:nvSpPr>
        <dsp:cNvPr id="0" name=""/>
        <dsp:cNvSpPr/>
      </dsp:nvSpPr>
      <dsp:spPr>
        <a:xfrm>
          <a:off x="518295" y="3879223"/>
          <a:ext cx="615560" cy="615560"/>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B659E65-B75B-43BB-9E30-A8DBEDE07559}">
      <dsp:nvSpPr>
        <dsp:cNvPr id="0" name=""/>
        <dsp:cNvSpPr/>
      </dsp:nvSpPr>
      <dsp:spPr>
        <a:xfrm>
          <a:off x="380119" y="4679885"/>
          <a:ext cx="10211843" cy="49244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90881" tIns="53340" rIns="53340" bIns="53340" numCol="1" spcCol="1270" anchor="ctr" anchorCtr="0">
          <a:noAutofit/>
        </a:bodyPr>
        <a:lstStyle/>
        <a:p>
          <a:pPr marL="0" lvl="0" indent="0" algn="l" defTabSz="933450">
            <a:lnSpc>
              <a:spcPct val="90000"/>
            </a:lnSpc>
            <a:spcBef>
              <a:spcPct val="0"/>
            </a:spcBef>
            <a:spcAft>
              <a:spcPct val="35000"/>
            </a:spcAft>
            <a:buNone/>
          </a:pPr>
          <a:r>
            <a:rPr lang="ar-SA" sz="2100" kern="1200" dirty="0"/>
            <a:t>إعادة التدقيق في القرار ثانية من خلال السؤال التالي: كيف سيكون موقفي إذا نشر القرار، أو تناقلته وسائل الاعلام؟ </a:t>
          </a:r>
          <a:endParaRPr lang="en-US" sz="2100" kern="1200" dirty="0"/>
        </a:p>
      </dsp:txBody>
      <dsp:txXfrm>
        <a:off x="380119" y="4679885"/>
        <a:ext cx="10211843" cy="492448"/>
      </dsp:txXfrm>
    </dsp:sp>
    <dsp:sp modelId="{F6A73CD0-D50C-43BB-BF6A-5C6EB4588FD4}">
      <dsp:nvSpPr>
        <dsp:cNvPr id="0" name=""/>
        <dsp:cNvSpPr/>
      </dsp:nvSpPr>
      <dsp:spPr>
        <a:xfrm>
          <a:off x="72339" y="4618329"/>
          <a:ext cx="615560" cy="615560"/>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78404D-5C0A-44CA-8E25-B41EC2CFC380}">
      <dsp:nvSpPr>
        <dsp:cNvPr id="0" name=""/>
        <dsp:cNvSpPr/>
      </dsp:nvSpPr>
      <dsp:spPr>
        <a:xfrm>
          <a:off x="0" y="0"/>
          <a:ext cx="10537826" cy="1378584"/>
        </a:xfrm>
        <a:prstGeom prst="rect">
          <a:avLst/>
        </a:prstGeom>
        <a:solidFill>
          <a:schemeClr val="accent1">
            <a:shade val="80000"/>
            <a:hueOff val="0"/>
            <a:satOff val="0"/>
            <a:lumOff val="0"/>
            <a:alphaOff val="0"/>
          </a:schemeClr>
        </a:solidFill>
        <a:ln>
          <a:solidFill>
            <a:schemeClr val="accent4">
              <a:lumMod val="40000"/>
              <a:lumOff val="60000"/>
            </a:schemeClr>
          </a:solidFill>
        </a:ln>
        <a:effectLst>
          <a:glow rad="228600">
            <a:schemeClr val="accent4">
              <a:satMod val="175000"/>
              <a:alpha val="40000"/>
            </a:schemeClr>
          </a:glow>
        </a:effectLst>
        <a:scene3d>
          <a:camera prst="perspectiveRight"/>
          <a:lightRig rig="threePt" dir="t"/>
        </a:scene3d>
      </dsp:spPr>
      <dsp:style>
        <a:lnRef idx="0">
          <a:scrgbClr r="0" g="0" b="0"/>
        </a:lnRef>
        <a:fillRef idx="1">
          <a:scrgbClr r="0" g="0" b="0"/>
        </a:fillRef>
        <a:effectRef idx="0">
          <a:scrgbClr r="0" g="0" b="0"/>
        </a:effectRef>
        <a:fontRef idx="minor"/>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ar-SA" sz="2900" kern="1200" dirty="0"/>
            <a:t>وبشكل عام فإن المنظمة التربوية، وإذا ما أرادت أن تكون منظمة أخلاقية ومسؤولة اجتماعياً فإن عليه الاهتمام بثلاثة ركائز أساسية، لا بد أن يجري بناؤها وتقويتها، وهي:</a:t>
          </a:r>
          <a:endParaRPr lang="en-US" sz="2900" kern="1200" dirty="0"/>
        </a:p>
      </dsp:txBody>
      <dsp:txXfrm>
        <a:off x="0" y="0"/>
        <a:ext cx="10537826" cy="1378584"/>
      </dsp:txXfrm>
    </dsp:sp>
    <dsp:sp modelId="{E9F11872-B847-48DF-9B44-2B19DE07D6F7}">
      <dsp:nvSpPr>
        <dsp:cNvPr id="0" name=""/>
        <dsp:cNvSpPr/>
      </dsp:nvSpPr>
      <dsp:spPr>
        <a:xfrm>
          <a:off x="5145" y="1378584"/>
          <a:ext cx="3509178" cy="289502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perspectiveRight"/>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ctr" defTabSz="2889250">
            <a:lnSpc>
              <a:spcPct val="90000"/>
            </a:lnSpc>
            <a:spcBef>
              <a:spcPct val="0"/>
            </a:spcBef>
            <a:spcAft>
              <a:spcPct val="35000"/>
            </a:spcAft>
            <a:buNone/>
          </a:pPr>
          <a:r>
            <a:rPr lang="ar-SA" sz="6500" kern="1200" dirty="0"/>
            <a:t>الأخلاق الفردية </a:t>
          </a:r>
          <a:endParaRPr lang="en-US" sz="6500" kern="1200" dirty="0"/>
        </a:p>
      </dsp:txBody>
      <dsp:txXfrm>
        <a:off x="5145" y="1378584"/>
        <a:ext cx="3509178" cy="2895028"/>
      </dsp:txXfrm>
    </dsp:sp>
    <dsp:sp modelId="{0FFF5F61-2714-4D06-9808-C194B7C4A54B}">
      <dsp:nvSpPr>
        <dsp:cNvPr id="0" name=""/>
        <dsp:cNvSpPr/>
      </dsp:nvSpPr>
      <dsp:spPr>
        <a:xfrm>
          <a:off x="3514323" y="1378584"/>
          <a:ext cx="3509178" cy="289502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perspectiveRight"/>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ctr" defTabSz="2889250">
            <a:lnSpc>
              <a:spcPct val="90000"/>
            </a:lnSpc>
            <a:spcBef>
              <a:spcPct val="0"/>
            </a:spcBef>
            <a:spcAft>
              <a:spcPct val="35000"/>
            </a:spcAft>
            <a:buNone/>
          </a:pPr>
          <a:r>
            <a:rPr lang="ar-SA" sz="6500" kern="1200"/>
            <a:t>القيادة الاخلاقية</a:t>
          </a:r>
          <a:endParaRPr lang="en-US" sz="6500" kern="1200"/>
        </a:p>
      </dsp:txBody>
      <dsp:txXfrm>
        <a:off x="3514323" y="1378584"/>
        <a:ext cx="3509178" cy="2895028"/>
      </dsp:txXfrm>
    </dsp:sp>
    <dsp:sp modelId="{DB6858D4-1EAE-4158-9615-384B4994D4D4}">
      <dsp:nvSpPr>
        <dsp:cNvPr id="0" name=""/>
        <dsp:cNvSpPr/>
      </dsp:nvSpPr>
      <dsp:spPr>
        <a:xfrm>
          <a:off x="7023502" y="1378584"/>
          <a:ext cx="3509178" cy="289502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perspectiveRight"/>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ctr" defTabSz="2889250">
            <a:lnSpc>
              <a:spcPct val="90000"/>
            </a:lnSpc>
            <a:spcBef>
              <a:spcPct val="0"/>
            </a:spcBef>
            <a:spcAft>
              <a:spcPct val="35000"/>
            </a:spcAft>
            <a:buNone/>
          </a:pPr>
          <a:r>
            <a:rPr lang="ar-SA" sz="6500" kern="1200" dirty="0"/>
            <a:t>بنية المنظمة</a:t>
          </a:r>
          <a:endParaRPr lang="en-US" sz="6500" kern="1200" dirty="0"/>
        </a:p>
      </dsp:txBody>
      <dsp:txXfrm>
        <a:off x="7023502" y="1378584"/>
        <a:ext cx="3509178" cy="2895028"/>
      </dsp:txXfrm>
    </dsp:sp>
    <dsp:sp modelId="{1B47DB6D-ECA3-4241-AEE9-8ED7A851C6DE}">
      <dsp:nvSpPr>
        <dsp:cNvPr id="0" name=""/>
        <dsp:cNvSpPr/>
      </dsp:nvSpPr>
      <dsp:spPr>
        <a:xfrm>
          <a:off x="0" y="4273613"/>
          <a:ext cx="10537826" cy="321669"/>
        </a:xfrm>
        <a:prstGeom prst="rect">
          <a:avLst/>
        </a:prstGeom>
        <a:solidFill>
          <a:schemeClr val="accent1">
            <a:shade val="8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643BAC-AF23-409C-B3CE-2B5B6FDCBD4E}">
      <dsp:nvSpPr>
        <dsp:cNvPr id="0" name=""/>
        <dsp:cNvSpPr/>
      </dsp:nvSpPr>
      <dsp:spPr>
        <a:xfrm>
          <a:off x="0" y="4279022"/>
          <a:ext cx="8531225" cy="561619"/>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ar-SA" sz="2400" kern="1200" dirty="0"/>
            <a:t>السعي الدائب لتطوير الذات أخلاقياً. </a:t>
          </a:r>
          <a:endParaRPr lang="en-US" sz="2400" kern="1200" dirty="0"/>
        </a:p>
      </dsp:txBody>
      <dsp:txXfrm>
        <a:off x="0" y="4279022"/>
        <a:ext cx="8531225" cy="561619"/>
      </dsp:txXfrm>
    </dsp:sp>
    <dsp:sp modelId="{1C77C8BE-E110-47B1-B716-1B38C1911069}">
      <dsp:nvSpPr>
        <dsp:cNvPr id="0" name=""/>
        <dsp:cNvSpPr/>
      </dsp:nvSpPr>
      <dsp:spPr>
        <a:xfrm rot="10800000">
          <a:off x="0" y="3423676"/>
          <a:ext cx="8531225" cy="863770"/>
        </a:xfrm>
        <a:prstGeom prst="upArrowCallout">
          <a:avLst/>
        </a:prstGeom>
        <a:solidFill>
          <a:schemeClr val="accent5">
            <a:hueOff val="-1351709"/>
            <a:satOff val="-3484"/>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ar-SA" sz="2400" kern="1200" dirty="0"/>
            <a:t>التصرف الأخلاقي. </a:t>
          </a:r>
          <a:endParaRPr lang="en-US" sz="2400" kern="1200" dirty="0"/>
        </a:p>
      </dsp:txBody>
      <dsp:txXfrm rot="10800000">
        <a:off x="0" y="3423676"/>
        <a:ext cx="8531225" cy="561252"/>
      </dsp:txXfrm>
    </dsp:sp>
    <dsp:sp modelId="{591DB641-AD0D-4DFA-B875-DCC84732D2FC}">
      <dsp:nvSpPr>
        <dsp:cNvPr id="0" name=""/>
        <dsp:cNvSpPr/>
      </dsp:nvSpPr>
      <dsp:spPr>
        <a:xfrm rot="10800000">
          <a:off x="0" y="2568329"/>
          <a:ext cx="8531225" cy="863770"/>
        </a:xfrm>
        <a:prstGeom prst="upArrowCallout">
          <a:avLst/>
        </a:prstGeom>
        <a:solidFill>
          <a:schemeClr val="accent5">
            <a:hueOff val="-2703417"/>
            <a:satOff val="-6968"/>
            <a:lumOff val="-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ar-SA" sz="2400" kern="1200" dirty="0"/>
            <a:t>العدالة عند معاملة الآخرين.</a:t>
          </a:r>
          <a:endParaRPr lang="en-US" sz="2400" kern="1200" dirty="0"/>
        </a:p>
      </dsp:txBody>
      <dsp:txXfrm rot="10800000">
        <a:off x="0" y="2568329"/>
        <a:ext cx="8531225" cy="561252"/>
      </dsp:txXfrm>
    </dsp:sp>
    <dsp:sp modelId="{384A380B-C0EB-47A4-B8E0-0047AE0B7B5D}">
      <dsp:nvSpPr>
        <dsp:cNvPr id="0" name=""/>
        <dsp:cNvSpPr/>
      </dsp:nvSpPr>
      <dsp:spPr>
        <a:xfrm rot="10800000">
          <a:off x="0" y="1712983"/>
          <a:ext cx="8531225" cy="863770"/>
        </a:xfrm>
        <a:prstGeom prst="upArrowCallout">
          <a:avLst/>
        </a:prstGeom>
        <a:solidFill>
          <a:schemeClr val="accent5">
            <a:hueOff val="-4055126"/>
            <a:satOff val="-10451"/>
            <a:lumOff val="-7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ar-SA" sz="2400" kern="1200" dirty="0"/>
            <a:t>روح الإيحاء بالثقة. </a:t>
          </a:r>
          <a:endParaRPr lang="en-US" sz="2400" kern="1200" dirty="0"/>
        </a:p>
      </dsp:txBody>
      <dsp:txXfrm rot="10800000">
        <a:off x="0" y="1712983"/>
        <a:ext cx="8531225" cy="561252"/>
      </dsp:txXfrm>
    </dsp:sp>
    <dsp:sp modelId="{4F5D5B64-BCBD-4B7D-A174-7F8DDC9B2677}">
      <dsp:nvSpPr>
        <dsp:cNvPr id="0" name=""/>
        <dsp:cNvSpPr/>
      </dsp:nvSpPr>
      <dsp:spPr>
        <a:xfrm rot="10800000">
          <a:off x="0" y="857637"/>
          <a:ext cx="8531225" cy="863770"/>
        </a:xfrm>
        <a:prstGeom prst="upArrowCallout">
          <a:avLst/>
        </a:prstGeom>
        <a:solidFill>
          <a:schemeClr val="accent5">
            <a:hueOff val="-5406834"/>
            <a:satOff val="-13935"/>
            <a:lumOff val="-94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ar-SA" sz="2400" kern="1200" dirty="0"/>
            <a:t>الكرامة. </a:t>
          </a:r>
          <a:endParaRPr lang="en-US" sz="2400" kern="1200" dirty="0"/>
        </a:p>
      </dsp:txBody>
      <dsp:txXfrm rot="10800000">
        <a:off x="0" y="857637"/>
        <a:ext cx="8531225" cy="561252"/>
      </dsp:txXfrm>
    </dsp:sp>
    <dsp:sp modelId="{E91A657A-6B0B-443F-98E9-5C8BF6A68041}">
      <dsp:nvSpPr>
        <dsp:cNvPr id="0" name=""/>
        <dsp:cNvSpPr/>
      </dsp:nvSpPr>
      <dsp:spPr>
        <a:xfrm rot="10800000">
          <a:off x="0" y="2290"/>
          <a:ext cx="8531225" cy="863770"/>
        </a:xfrm>
        <a:prstGeom prst="upArrowCallou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ar-SA" sz="2400" kern="1200" dirty="0"/>
            <a:t>النزاهة. </a:t>
          </a:r>
          <a:endParaRPr lang="en-US" sz="2400" kern="1200" dirty="0"/>
        </a:p>
      </dsp:txBody>
      <dsp:txXfrm rot="10800000">
        <a:off x="0" y="2290"/>
        <a:ext cx="8531225" cy="56125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0C2EF1-A3D0-42F9-A4D8-A6290C8AD3BA}">
      <dsp:nvSpPr>
        <dsp:cNvPr id="0" name=""/>
        <dsp:cNvSpPr/>
      </dsp:nvSpPr>
      <dsp:spPr>
        <a:xfrm>
          <a:off x="3342434" y="668915"/>
          <a:ext cx="4457450" cy="4457450"/>
        </a:xfrm>
        <a:prstGeom prst="blockArc">
          <a:avLst>
            <a:gd name="adj1" fmla="val 11880000"/>
            <a:gd name="adj2" fmla="val 16200000"/>
            <a:gd name="adj3" fmla="val 4638"/>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isometricOffAxis2Left"/>
          <a:lightRig rig="contrasting" dir="t">
            <a:rot lat="0" lon="0" rev="1500000"/>
          </a:lightRig>
        </a:scene3d>
        <a:sp3d prstMaterial="metal">
          <a:bevelT w="88900" h="88900"/>
        </a:sp3d>
      </dsp:spPr>
      <dsp:style>
        <a:lnRef idx="0">
          <a:scrgbClr r="0" g="0" b="0"/>
        </a:lnRef>
        <a:fillRef idx="3">
          <a:scrgbClr r="0" g="0" b="0"/>
        </a:fillRef>
        <a:effectRef idx="3">
          <a:scrgbClr r="0" g="0" b="0"/>
        </a:effectRef>
        <a:fontRef idx="minor">
          <a:schemeClr val="lt1"/>
        </a:fontRef>
      </dsp:style>
    </dsp:sp>
    <dsp:sp modelId="{58838C6F-28D0-4F5D-A96E-911F20E0797F}">
      <dsp:nvSpPr>
        <dsp:cNvPr id="0" name=""/>
        <dsp:cNvSpPr/>
      </dsp:nvSpPr>
      <dsp:spPr>
        <a:xfrm>
          <a:off x="3342434" y="668915"/>
          <a:ext cx="4457450" cy="4457450"/>
        </a:xfrm>
        <a:prstGeom prst="blockArc">
          <a:avLst>
            <a:gd name="adj1" fmla="val 7560000"/>
            <a:gd name="adj2" fmla="val 11880000"/>
            <a:gd name="adj3" fmla="val 4638"/>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isometricOffAxis2Left"/>
          <a:lightRig rig="contrasting" dir="t">
            <a:rot lat="0" lon="0" rev="1500000"/>
          </a:lightRig>
        </a:scene3d>
        <a:sp3d prstMaterial="metal">
          <a:bevelT w="88900" h="88900"/>
        </a:sp3d>
      </dsp:spPr>
      <dsp:style>
        <a:lnRef idx="0">
          <a:scrgbClr r="0" g="0" b="0"/>
        </a:lnRef>
        <a:fillRef idx="3">
          <a:scrgbClr r="0" g="0" b="0"/>
        </a:fillRef>
        <a:effectRef idx="3">
          <a:scrgbClr r="0" g="0" b="0"/>
        </a:effectRef>
        <a:fontRef idx="minor">
          <a:schemeClr val="lt1"/>
        </a:fontRef>
      </dsp:style>
    </dsp:sp>
    <dsp:sp modelId="{B97E4195-5246-4C0B-98C1-567A13AC01C6}">
      <dsp:nvSpPr>
        <dsp:cNvPr id="0" name=""/>
        <dsp:cNvSpPr/>
      </dsp:nvSpPr>
      <dsp:spPr>
        <a:xfrm>
          <a:off x="3342434" y="668915"/>
          <a:ext cx="4457450" cy="4457450"/>
        </a:xfrm>
        <a:prstGeom prst="blockArc">
          <a:avLst>
            <a:gd name="adj1" fmla="val 3240000"/>
            <a:gd name="adj2" fmla="val 7560000"/>
            <a:gd name="adj3" fmla="val 4638"/>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isometricOffAxis2Left"/>
          <a:lightRig rig="contrasting" dir="t">
            <a:rot lat="0" lon="0" rev="1500000"/>
          </a:lightRig>
        </a:scene3d>
        <a:sp3d prstMaterial="metal">
          <a:bevelT w="88900" h="88900"/>
        </a:sp3d>
      </dsp:spPr>
      <dsp:style>
        <a:lnRef idx="0">
          <a:scrgbClr r="0" g="0" b="0"/>
        </a:lnRef>
        <a:fillRef idx="3">
          <a:scrgbClr r="0" g="0" b="0"/>
        </a:fillRef>
        <a:effectRef idx="3">
          <a:scrgbClr r="0" g="0" b="0"/>
        </a:effectRef>
        <a:fontRef idx="minor">
          <a:schemeClr val="lt1"/>
        </a:fontRef>
      </dsp:style>
    </dsp:sp>
    <dsp:sp modelId="{DDB7F8A2-693B-4962-9CC9-FAAA07DFF2F4}">
      <dsp:nvSpPr>
        <dsp:cNvPr id="0" name=""/>
        <dsp:cNvSpPr/>
      </dsp:nvSpPr>
      <dsp:spPr>
        <a:xfrm>
          <a:off x="3342434" y="668915"/>
          <a:ext cx="4457450" cy="4457450"/>
        </a:xfrm>
        <a:prstGeom prst="blockArc">
          <a:avLst>
            <a:gd name="adj1" fmla="val 20520000"/>
            <a:gd name="adj2" fmla="val 3240000"/>
            <a:gd name="adj3" fmla="val 4638"/>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isometricOffAxis2Left"/>
          <a:lightRig rig="contrasting" dir="t">
            <a:rot lat="0" lon="0" rev="1500000"/>
          </a:lightRig>
        </a:scene3d>
        <a:sp3d prstMaterial="metal">
          <a:bevelT w="88900" h="88900"/>
        </a:sp3d>
      </dsp:spPr>
      <dsp:style>
        <a:lnRef idx="0">
          <a:scrgbClr r="0" g="0" b="0"/>
        </a:lnRef>
        <a:fillRef idx="3">
          <a:scrgbClr r="0" g="0" b="0"/>
        </a:fillRef>
        <a:effectRef idx="3">
          <a:scrgbClr r="0" g="0" b="0"/>
        </a:effectRef>
        <a:fontRef idx="minor">
          <a:schemeClr val="lt1"/>
        </a:fontRef>
      </dsp:style>
    </dsp:sp>
    <dsp:sp modelId="{46C4D9A2-667D-4F64-BA0C-97C1419B7FCD}">
      <dsp:nvSpPr>
        <dsp:cNvPr id="0" name=""/>
        <dsp:cNvSpPr/>
      </dsp:nvSpPr>
      <dsp:spPr>
        <a:xfrm>
          <a:off x="3342434" y="668915"/>
          <a:ext cx="4457450" cy="4457450"/>
        </a:xfrm>
        <a:prstGeom prst="blockArc">
          <a:avLst>
            <a:gd name="adj1" fmla="val 16200000"/>
            <a:gd name="adj2" fmla="val 20520000"/>
            <a:gd name="adj3" fmla="val 4638"/>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isometricOffAxis2Left"/>
          <a:lightRig rig="contrasting" dir="t">
            <a:rot lat="0" lon="0" rev="1500000"/>
          </a:lightRig>
        </a:scene3d>
        <a:sp3d prstMaterial="metal">
          <a:bevelT w="88900" h="88900"/>
        </a:sp3d>
      </dsp:spPr>
      <dsp:style>
        <a:lnRef idx="0">
          <a:scrgbClr r="0" g="0" b="0"/>
        </a:lnRef>
        <a:fillRef idx="3">
          <a:scrgbClr r="0" g="0" b="0"/>
        </a:fillRef>
        <a:effectRef idx="3">
          <a:scrgbClr r="0" g="0" b="0"/>
        </a:effectRef>
        <a:fontRef idx="minor">
          <a:schemeClr val="lt1"/>
        </a:fontRef>
      </dsp:style>
    </dsp:sp>
    <dsp:sp modelId="{3E47DA15-BDF4-4E67-85D7-3A2F448078B4}">
      <dsp:nvSpPr>
        <dsp:cNvPr id="0" name=""/>
        <dsp:cNvSpPr/>
      </dsp:nvSpPr>
      <dsp:spPr>
        <a:xfrm>
          <a:off x="4545609" y="1872090"/>
          <a:ext cx="2051100" cy="2051100"/>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isometricOffAxis2Left"/>
          <a:lightRig rig="contrasting" dir="t">
            <a:rot lat="0" lon="0" rev="1500000"/>
          </a:lightRig>
        </a:scene3d>
        <a:sp3d prstMaterial="metal">
          <a:bevelT w="88900" h="88900"/>
        </a:sp3d>
      </dsp:spPr>
      <dsp:style>
        <a:lnRef idx="0">
          <a:scrgbClr r="0" g="0" b="0"/>
        </a:lnRef>
        <a:fillRef idx="3">
          <a:scrgbClr r="0" g="0" b="0"/>
        </a:fillRef>
        <a:effectRef idx="3">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ar-SA" sz="1800" kern="1200" dirty="0"/>
            <a:t>القيادة الأخلاقية، وتشمل : </a:t>
          </a:r>
          <a:endParaRPr lang="en-US" sz="1800" kern="1200" dirty="0"/>
        </a:p>
      </dsp:txBody>
      <dsp:txXfrm>
        <a:off x="4845986" y="2172467"/>
        <a:ext cx="1450346" cy="1450346"/>
      </dsp:txXfrm>
    </dsp:sp>
    <dsp:sp modelId="{509154B3-5957-4D90-94E0-93ACFC98BF09}">
      <dsp:nvSpPr>
        <dsp:cNvPr id="0" name=""/>
        <dsp:cNvSpPr/>
      </dsp:nvSpPr>
      <dsp:spPr>
        <a:xfrm>
          <a:off x="4853274" y="2717"/>
          <a:ext cx="1435770" cy="1435770"/>
        </a:xfrm>
        <a:prstGeom prst="ellips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isometricOffAxis2Left"/>
          <a:lightRig rig="contrasting" dir="t">
            <a:rot lat="0" lon="0" rev="1500000"/>
          </a:lightRig>
        </a:scene3d>
        <a:sp3d prstMaterial="metal">
          <a:bevelT w="88900" h="88900"/>
        </a:sp3d>
      </dsp:spPr>
      <dsp:style>
        <a:lnRef idx="0">
          <a:scrgbClr r="0" g="0" b="0"/>
        </a:lnRef>
        <a:fillRef idx="3">
          <a:scrgbClr r="0" g="0" b="0"/>
        </a:fillRef>
        <a:effectRef idx="3">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ar-SA" sz="1800" kern="1200" dirty="0"/>
            <a:t>تمثل السلوك الأخلاقي لتكون انموذجا للمرؤوسين. </a:t>
          </a:r>
          <a:endParaRPr lang="en-US" sz="1800" kern="1200" dirty="0"/>
        </a:p>
      </dsp:txBody>
      <dsp:txXfrm>
        <a:off x="5063538" y="212981"/>
        <a:ext cx="1015242" cy="1015242"/>
      </dsp:txXfrm>
    </dsp:sp>
    <dsp:sp modelId="{70B2A0A1-34BC-4685-9CAC-E4E3F4431CF7}">
      <dsp:nvSpPr>
        <dsp:cNvPr id="0" name=""/>
        <dsp:cNvSpPr/>
      </dsp:nvSpPr>
      <dsp:spPr>
        <a:xfrm>
          <a:off x="6923759" y="1507013"/>
          <a:ext cx="1435770" cy="1435770"/>
        </a:xfrm>
        <a:prstGeom prst="ellips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isometricOffAxis2Left"/>
          <a:lightRig rig="contrasting" dir="t">
            <a:rot lat="0" lon="0" rev="1500000"/>
          </a:lightRig>
        </a:scene3d>
        <a:sp3d prstMaterial="metal">
          <a:bevelT w="88900" h="88900"/>
        </a:sp3d>
      </dsp:spPr>
      <dsp:style>
        <a:lnRef idx="0">
          <a:scrgbClr r="0" g="0" b="0"/>
        </a:lnRef>
        <a:fillRef idx="3">
          <a:scrgbClr r="0" g="0" b="0"/>
        </a:fillRef>
        <a:effectRef idx="3">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ar-SA" sz="1800" kern="1200" dirty="0"/>
            <a:t>تنمية القيم الأخلاقية في المنظمة. </a:t>
          </a:r>
          <a:endParaRPr lang="en-US" sz="1800" kern="1200" dirty="0"/>
        </a:p>
      </dsp:txBody>
      <dsp:txXfrm>
        <a:off x="7134023" y="1717277"/>
        <a:ext cx="1015242" cy="1015242"/>
      </dsp:txXfrm>
    </dsp:sp>
    <dsp:sp modelId="{77B13217-8E55-435D-9908-CAB4BD83F7A7}">
      <dsp:nvSpPr>
        <dsp:cNvPr id="0" name=""/>
        <dsp:cNvSpPr/>
      </dsp:nvSpPr>
      <dsp:spPr>
        <a:xfrm>
          <a:off x="6132904" y="3941015"/>
          <a:ext cx="1435770" cy="1435770"/>
        </a:xfrm>
        <a:prstGeom prst="ellipse">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isometricOffAxis2Left"/>
          <a:lightRig rig="contrasting" dir="t">
            <a:rot lat="0" lon="0" rev="1500000"/>
          </a:lightRig>
        </a:scene3d>
        <a:sp3d prstMaterial="metal">
          <a:bevelT w="88900" h="88900"/>
        </a:sp3d>
      </dsp:spPr>
      <dsp:style>
        <a:lnRef idx="0">
          <a:scrgbClr r="0" g="0" b="0"/>
        </a:lnRef>
        <a:fillRef idx="3">
          <a:scrgbClr r="0" g="0" b="0"/>
        </a:fillRef>
        <a:effectRef idx="3">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ar-SA" sz="1800" kern="1200" dirty="0"/>
            <a:t>بث ونقل القيم والممارسات عبر أقسام المنظمة. </a:t>
          </a:r>
          <a:endParaRPr lang="en-US" sz="1800" kern="1200" dirty="0"/>
        </a:p>
      </dsp:txBody>
      <dsp:txXfrm>
        <a:off x="6343168" y="4151279"/>
        <a:ext cx="1015242" cy="1015242"/>
      </dsp:txXfrm>
    </dsp:sp>
    <dsp:sp modelId="{CA504775-EFCF-494D-A7FF-2C854FC4E926}">
      <dsp:nvSpPr>
        <dsp:cNvPr id="0" name=""/>
        <dsp:cNvSpPr/>
      </dsp:nvSpPr>
      <dsp:spPr>
        <a:xfrm>
          <a:off x="3573643" y="3941015"/>
          <a:ext cx="1435770" cy="1435770"/>
        </a:xfrm>
        <a:prstGeom prst="ellipse">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isometricOffAxis2Left"/>
          <a:lightRig rig="contrasting" dir="t">
            <a:rot lat="0" lon="0" rev="1500000"/>
          </a:lightRig>
        </a:scene3d>
        <a:sp3d prstMaterial="metal">
          <a:bevelT w="88900" h="88900"/>
        </a:sp3d>
      </dsp:spPr>
      <dsp:style>
        <a:lnRef idx="0">
          <a:scrgbClr r="0" g="0" b="0"/>
        </a:lnRef>
        <a:fillRef idx="3">
          <a:scrgbClr r="0" g="0" b="0"/>
        </a:fillRef>
        <a:effectRef idx="3">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ar-SA" sz="1800" kern="1200" dirty="0"/>
            <a:t>استخدام سياسة مكافأة الإداريين والعاملين ذوي السلوك الأخلاقي. </a:t>
          </a:r>
          <a:endParaRPr lang="en-US" sz="1800" kern="1200" dirty="0"/>
        </a:p>
      </dsp:txBody>
      <dsp:txXfrm>
        <a:off x="3783907" y="4151279"/>
        <a:ext cx="1015242" cy="1015242"/>
      </dsp:txXfrm>
    </dsp:sp>
    <dsp:sp modelId="{99543F77-4797-46E3-B108-8E927A06F09A}">
      <dsp:nvSpPr>
        <dsp:cNvPr id="0" name=""/>
        <dsp:cNvSpPr/>
      </dsp:nvSpPr>
      <dsp:spPr>
        <a:xfrm>
          <a:off x="2782788" y="1507013"/>
          <a:ext cx="1435770" cy="1435770"/>
        </a:xfrm>
        <a:prstGeom prst="ellipse">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isometricOffAxis2Left"/>
          <a:lightRig rig="contrasting" dir="t">
            <a:rot lat="0" lon="0" rev="1500000"/>
          </a:lightRig>
        </a:scene3d>
        <a:sp3d prstMaterial="metal">
          <a:bevelT w="88900" h="88900"/>
        </a:sp3d>
      </dsp:spPr>
      <dsp:style>
        <a:lnRef idx="0">
          <a:scrgbClr r="0" g="0" b="0"/>
        </a:lnRef>
        <a:fillRef idx="3">
          <a:scrgbClr r="0" g="0" b="0"/>
        </a:fillRef>
        <a:effectRef idx="3">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ar-SA" sz="1800" kern="1200" dirty="0"/>
            <a:t>تحجيم ومكافحة السلوكيات غير الأخلاقية.</a:t>
          </a:r>
          <a:endParaRPr lang="en-US" sz="1800" kern="1200" dirty="0"/>
        </a:p>
      </dsp:txBody>
      <dsp:txXfrm>
        <a:off x="2993052" y="1717277"/>
        <a:ext cx="1015242" cy="1015242"/>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6F21DA-005B-4DD7-9F14-E436A92B7E5D}">
      <dsp:nvSpPr>
        <dsp:cNvPr id="0" name=""/>
        <dsp:cNvSpPr/>
      </dsp:nvSpPr>
      <dsp:spPr>
        <a:xfrm>
          <a:off x="9450457" y="1838604"/>
          <a:ext cx="1742095" cy="1741764"/>
        </a:xfrm>
        <a:prstGeom prst="ellipse">
          <a:avLst/>
        </a:prstGeom>
        <a:solidFill>
          <a:schemeClr val="accent1">
            <a:hueOff val="0"/>
            <a:satOff val="0"/>
            <a:lumOff val="0"/>
            <a:alphaOff val="0"/>
          </a:schemeClr>
        </a:solidFill>
        <a:ln w="12700" cap="flat" cmpd="sng" algn="ctr">
          <a:noFill/>
          <a:prstDash val="solid"/>
          <a:miter lim="800000"/>
        </a:ln>
        <a:effectLst>
          <a:outerShdw blurRad="190500" dist="228600" dir="2700000" algn="ctr" rotWithShape="0">
            <a:srgbClr val="000000">
              <a:alpha val="30000"/>
            </a:srgbClr>
          </a:outerShdw>
        </a:effectLst>
        <a:scene3d>
          <a:camera prst="orthographicFront">
            <a:rot lat="0" lon="0" rev="0"/>
          </a:camera>
          <a:lightRig rig="glow" dir="t">
            <a:rot lat="0" lon="0" rev="4800000"/>
          </a:lightRig>
        </a:scene3d>
        <a:sp3d prstMaterial="matte">
          <a:bevelT w="127000" h="63500"/>
        </a:sp3d>
      </dsp:spPr>
      <dsp:style>
        <a:lnRef idx="2">
          <a:scrgbClr r="0" g="0" b="0"/>
        </a:lnRef>
        <a:fillRef idx="1">
          <a:scrgbClr r="0" g="0" b="0"/>
        </a:fillRef>
        <a:effectRef idx="0">
          <a:scrgbClr r="0" g="0" b="0"/>
        </a:effectRef>
        <a:fontRef idx="minor">
          <a:schemeClr val="lt1"/>
        </a:fontRef>
      </dsp:style>
    </dsp:sp>
    <dsp:sp modelId="{28ECDFC3-5F3F-4065-B9F2-7569A8FAC6D8}">
      <dsp:nvSpPr>
        <dsp:cNvPr id="0" name=""/>
        <dsp:cNvSpPr/>
      </dsp:nvSpPr>
      <dsp:spPr>
        <a:xfrm>
          <a:off x="9509117" y="1896673"/>
          <a:ext cx="1625882" cy="1625626"/>
        </a:xfrm>
        <a:prstGeom prst="ellipse">
          <a:avLst/>
        </a:prstGeom>
        <a:solidFill>
          <a:schemeClr val="lt1">
            <a:alpha val="90000"/>
            <a:hueOff val="0"/>
            <a:satOff val="0"/>
            <a:lumOff val="0"/>
            <a:alphaOff val="0"/>
          </a:schemeClr>
        </a:solidFill>
        <a:ln w="12700" cap="flat" cmpd="sng" algn="ctr">
          <a:noFill/>
          <a:prstDash val="solid"/>
          <a:miter lim="800000"/>
        </a:ln>
        <a:effectLst>
          <a:outerShdw blurRad="190500" dist="228600" dir="2700000" algn="ctr" rotWithShape="0">
            <a:srgbClr val="000000">
              <a:alpha val="30000"/>
            </a:srgbClr>
          </a:outerShdw>
        </a:effectLst>
        <a:scene3d>
          <a:camera prst="orthographicFront">
            <a:rot lat="0" lon="0" rev="0"/>
          </a:camera>
          <a:lightRig rig="glow" dir="t">
            <a:rot lat="0" lon="0" rev="4800000"/>
          </a:lightRig>
        </a:scene3d>
        <a:sp3d prstMaterial="matte">
          <a:bevelT w="127000" h="63500"/>
        </a:sp3d>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SA" sz="2000" kern="1200" dirty="0"/>
            <a:t>آليات لتشجيع الإفصاح عن الجوانب اللا أخلاقية.</a:t>
          </a:r>
          <a:endParaRPr lang="en-US" sz="2000" kern="1200" dirty="0"/>
        </a:p>
      </dsp:txBody>
      <dsp:txXfrm>
        <a:off x="9741544" y="2128949"/>
        <a:ext cx="1161028" cy="1161074"/>
      </dsp:txXfrm>
    </dsp:sp>
    <dsp:sp modelId="{1D94F04C-D082-48FB-BFFA-FE7FB1BC6312}">
      <dsp:nvSpPr>
        <dsp:cNvPr id="0" name=""/>
        <dsp:cNvSpPr/>
      </dsp:nvSpPr>
      <dsp:spPr>
        <a:xfrm rot="2700000">
          <a:off x="7650930" y="1838408"/>
          <a:ext cx="1741850" cy="1741850"/>
        </a:xfrm>
        <a:prstGeom prst="teardrop">
          <a:avLst>
            <a:gd name="adj" fmla="val 100000"/>
          </a:avLst>
        </a:prstGeom>
        <a:solidFill>
          <a:schemeClr val="accent1">
            <a:hueOff val="0"/>
            <a:satOff val="0"/>
            <a:lumOff val="0"/>
            <a:alphaOff val="0"/>
          </a:schemeClr>
        </a:solidFill>
        <a:ln w="12700" cap="flat" cmpd="sng" algn="ctr">
          <a:noFill/>
          <a:prstDash val="solid"/>
          <a:miter lim="800000"/>
        </a:ln>
        <a:effectLst>
          <a:outerShdw blurRad="190500" dist="228600" dir="2700000" algn="ctr" rotWithShape="0">
            <a:srgbClr val="000000">
              <a:alpha val="30000"/>
            </a:srgbClr>
          </a:outerShdw>
        </a:effectLst>
        <a:scene3d>
          <a:camera prst="orthographicFront">
            <a:rot lat="0" lon="0" rev="0"/>
          </a:camera>
          <a:lightRig rig="glow" dir="t">
            <a:rot lat="0" lon="0" rev="4800000"/>
          </a:lightRig>
        </a:scene3d>
        <a:sp3d prstMaterial="matte">
          <a:bevelT w="127000" h="63500"/>
        </a:sp3d>
      </dsp:spPr>
      <dsp:style>
        <a:lnRef idx="2">
          <a:scrgbClr r="0" g="0" b="0"/>
        </a:lnRef>
        <a:fillRef idx="1">
          <a:scrgbClr r="0" g="0" b="0"/>
        </a:fillRef>
        <a:effectRef idx="0">
          <a:scrgbClr r="0" g="0" b="0"/>
        </a:effectRef>
        <a:fontRef idx="minor">
          <a:schemeClr val="lt1"/>
        </a:fontRef>
      </dsp:style>
    </dsp:sp>
    <dsp:sp modelId="{6CD42D75-5735-4CCF-963C-951B8EEB61D6}">
      <dsp:nvSpPr>
        <dsp:cNvPr id="0" name=""/>
        <dsp:cNvSpPr/>
      </dsp:nvSpPr>
      <dsp:spPr>
        <a:xfrm>
          <a:off x="7709468" y="1896673"/>
          <a:ext cx="1625882" cy="1625626"/>
        </a:xfrm>
        <a:prstGeom prst="ellipse">
          <a:avLst/>
        </a:prstGeom>
        <a:solidFill>
          <a:schemeClr val="lt1">
            <a:alpha val="90000"/>
            <a:hueOff val="0"/>
            <a:satOff val="0"/>
            <a:lumOff val="0"/>
            <a:alphaOff val="0"/>
          </a:schemeClr>
        </a:solidFill>
        <a:ln w="12700" cap="flat" cmpd="sng" algn="ctr">
          <a:noFill/>
          <a:prstDash val="solid"/>
          <a:miter lim="800000"/>
        </a:ln>
        <a:effectLst>
          <a:outerShdw blurRad="190500" dist="228600" dir="2700000" algn="ctr" rotWithShape="0">
            <a:srgbClr val="000000">
              <a:alpha val="30000"/>
            </a:srgbClr>
          </a:outerShdw>
        </a:effectLst>
        <a:scene3d>
          <a:camera prst="orthographicFront">
            <a:rot lat="0" lon="0" rev="0"/>
          </a:camera>
          <a:lightRig rig="glow" dir="t">
            <a:rot lat="0" lon="0" rev="4800000"/>
          </a:lightRig>
        </a:scene3d>
        <a:sp3d prstMaterial="matte">
          <a:bevelT w="127000" h="63500"/>
        </a:sp3d>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SA" sz="2000" kern="1200" dirty="0"/>
            <a:t>تدريب وبرامج تدريبية على الجوانب الأخلاقية. </a:t>
          </a:r>
          <a:endParaRPr lang="en-US" sz="2000" kern="1200" dirty="0"/>
        </a:p>
      </dsp:txBody>
      <dsp:txXfrm>
        <a:off x="7941895" y="2128949"/>
        <a:ext cx="1161028" cy="1161074"/>
      </dsp:txXfrm>
    </dsp:sp>
    <dsp:sp modelId="{C6CB8F4D-AB52-472B-B911-A9D03C9E6744}">
      <dsp:nvSpPr>
        <dsp:cNvPr id="0" name=""/>
        <dsp:cNvSpPr/>
      </dsp:nvSpPr>
      <dsp:spPr>
        <a:xfrm rot="2700000">
          <a:off x="5851281" y="1838408"/>
          <a:ext cx="1741850" cy="1741850"/>
        </a:xfrm>
        <a:prstGeom prst="teardrop">
          <a:avLst>
            <a:gd name="adj" fmla="val 100000"/>
          </a:avLst>
        </a:prstGeom>
        <a:solidFill>
          <a:schemeClr val="accent1">
            <a:hueOff val="0"/>
            <a:satOff val="0"/>
            <a:lumOff val="0"/>
            <a:alphaOff val="0"/>
          </a:schemeClr>
        </a:solidFill>
        <a:ln w="12700" cap="flat" cmpd="sng" algn="ctr">
          <a:noFill/>
          <a:prstDash val="solid"/>
          <a:miter lim="800000"/>
        </a:ln>
        <a:effectLst>
          <a:outerShdw blurRad="190500" dist="228600" dir="2700000" algn="ctr" rotWithShape="0">
            <a:srgbClr val="000000">
              <a:alpha val="30000"/>
            </a:srgbClr>
          </a:outerShdw>
        </a:effectLst>
        <a:scene3d>
          <a:camera prst="orthographicFront">
            <a:rot lat="0" lon="0" rev="0"/>
          </a:camera>
          <a:lightRig rig="glow" dir="t">
            <a:rot lat="0" lon="0" rev="4800000"/>
          </a:lightRig>
        </a:scene3d>
        <a:sp3d prstMaterial="matte">
          <a:bevelT w="127000" h="63500"/>
        </a:sp3d>
      </dsp:spPr>
      <dsp:style>
        <a:lnRef idx="2">
          <a:scrgbClr r="0" g="0" b="0"/>
        </a:lnRef>
        <a:fillRef idx="1">
          <a:scrgbClr r="0" g="0" b="0"/>
        </a:fillRef>
        <a:effectRef idx="0">
          <a:scrgbClr r="0" g="0" b="0"/>
        </a:effectRef>
        <a:fontRef idx="minor">
          <a:schemeClr val="lt1"/>
        </a:fontRef>
      </dsp:style>
    </dsp:sp>
    <dsp:sp modelId="{68822732-7E71-474D-9B9C-08060EEBD49B}">
      <dsp:nvSpPr>
        <dsp:cNvPr id="0" name=""/>
        <dsp:cNvSpPr/>
      </dsp:nvSpPr>
      <dsp:spPr>
        <a:xfrm>
          <a:off x="5909819" y="1896673"/>
          <a:ext cx="1625882" cy="1625626"/>
        </a:xfrm>
        <a:prstGeom prst="ellipse">
          <a:avLst/>
        </a:prstGeom>
        <a:solidFill>
          <a:schemeClr val="lt1">
            <a:alpha val="90000"/>
            <a:hueOff val="0"/>
            <a:satOff val="0"/>
            <a:lumOff val="0"/>
            <a:alphaOff val="0"/>
          </a:schemeClr>
        </a:solidFill>
        <a:ln w="12700" cap="flat" cmpd="sng" algn="ctr">
          <a:noFill/>
          <a:prstDash val="solid"/>
          <a:miter lim="800000"/>
        </a:ln>
        <a:effectLst>
          <a:outerShdw blurRad="190500" dist="228600" dir="2700000" algn="ctr" rotWithShape="0">
            <a:srgbClr val="000000">
              <a:alpha val="30000"/>
            </a:srgbClr>
          </a:outerShdw>
        </a:effectLst>
        <a:scene3d>
          <a:camera prst="orthographicFront">
            <a:rot lat="0" lon="0" rev="0"/>
          </a:camera>
          <a:lightRig rig="glow" dir="t">
            <a:rot lat="0" lon="0" rev="4800000"/>
          </a:lightRig>
        </a:scene3d>
        <a:sp3d prstMaterial="matte">
          <a:bevelT w="127000" h="63500"/>
        </a:sp3d>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SA" sz="2000" kern="1200" dirty="0"/>
            <a:t>تعيين مدير مسؤول عن الجوانب الأخلاقية. </a:t>
          </a:r>
          <a:endParaRPr lang="en-US" sz="2000" kern="1200" dirty="0"/>
        </a:p>
      </dsp:txBody>
      <dsp:txXfrm>
        <a:off x="6142246" y="2128949"/>
        <a:ext cx="1161028" cy="1161074"/>
      </dsp:txXfrm>
    </dsp:sp>
    <dsp:sp modelId="{AAF8B022-8BAB-414C-9C6C-E05D220C4648}">
      <dsp:nvSpPr>
        <dsp:cNvPr id="0" name=""/>
        <dsp:cNvSpPr/>
      </dsp:nvSpPr>
      <dsp:spPr>
        <a:xfrm rot="2700000">
          <a:off x="4051632" y="1838408"/>
          <a:ext cx="1741850" cy="1741850"/>
        </a:xfrm>
        <a:prstGeom prst="teardrop">
          <a:avLst>
            <a:gd name="adj" fmla="val 100000"/>
          </a:avLst>
        </a:prstGeom>
        <a:solidFill>
          <a:schemeClr val="accent1">
            <a:hueOff val="0"/>
            <a:satOff val="0"/>
            <a:lumOff val="0"/>
            <a:alphaOff val="0"/>
          </a:schemeClr>
        </a:solidFill>
        <a:ln w="12700" cap="flat" cmpd="sng" algn="ctr">
          <a:noFill/>
          <a:prstDash val="solid"/>
          <a:miter lim="800000"/>
        </a:ln>
        <a:effectLst>
          <a:outerShdw blurRad="190500" dist="228600" dir="2700000" algn="ctr" rotWithShape="0">
            <a:srgbClr val="000000">
              <a:alpha val="30000"/>
            </a:srgbClr>
          </a:outerShdw>
        </a:effectLst>
        <a:scene3d>
          <a:camera prst="orthographicFront">
            <a:rot lat="0" lon="0" rev="0"/>
          </a:camera>
          <a:lightRig rig="glow" dir="t">
            <a:rot lat="0" lon="0" rev="4800000"/>
          </a:lightRig>
        </a:scene3d>
        <a:sp3d prstMaterial="matte">
          <a:bevelT w="127000" h="63500"/>
        </a:sp3d>
      </dsp:spPr>
      <dsp:style>
        <a:lnRef idx="2">
          <a:scrgbClr r="0" g="0" b="0"/>
        </a:lnRef>
        <a:fillRef idx="1">
          <a:scrgbClr r="0" g="0" b="0"/>
        </a:fillRef>
        <a:effectRef idx="0">
          <a:scrgbClr r="0" g="0" b="0"/>
        </a:effectRef>
        <a:fontRef idx="minor">
          <a:schemeClr val="lt1"/>
        </a:fontRef>
      </dsp:style>
    </dsp:sp>
    <dsp:sp modelId="{629AC13A-0CAF-4436-848F-2DDB3A3E16C0}">
      <dsp:nvSpPr>
        <dsp:cNvPr id="0" name=""/>
        <dsp:cNvSpPr/>
      </dsp:nvSpPr>
      <dsp:spPr>
        <a:xfrm>
          <a:off x="4110170" y="1896673"/>
          <a:ext cx="1625882" cy="1625626"/>
        </a:xfrm>
        <a:prstGeom prst="ellipse">
          <a:avLst/>
        </a:prstGeom>
        <a:solidFill>
          <a:schemeClr val="lt1">
            <a:alpha val="90000"/>
            <a:hueOff val="0"/>
            <a:satOff val="0"/>
            <a:lumOff val="0"/>
            <a:alphaOff val="0"/>
          </a:schemeClr>
        </a:solidFill>
        <a:ln w="12700" cap="flat" cmpd="sng" algn="ctr">
          <a:noFill/>
          <a:prstDash val="solid"/>
          <a:miter lim="800000"/>
        </a:ln>
        <a:effectLst>
          <a:outerShdw blurRad="190500" dist="228600" dir="2700000" algn="ctr" rotWithShape="0">
            <a:srgbClr val="000000">
              <a:alpha val="30000"/>
            </a:srgbClr>
          </a:outerShdw>
        </a:effectLst>
        <a:scene3d>
          <a:camera prst="orthographicFront">
            <a:rot lat="0" lon="0" rev="0"/>
          </a:camera>
          <a:lightRig rig="glow" dir="t">
            <a:rot lat="0" lon="0" rev="4800000"/>
          </a:lightRig>
        </a:scene3d>
        <a:sp3d prstMaterial="matte">
          <a:bevelT w="127000" h="63500"/>
        </a:sp3d>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SA" sz="2000" kern="1200" dirty="0"/>
            <a:t>التزام أخلاقي بعيد المدى. </a:t>
          </a:r>
          <a:endParaRPr lang="en-US" sz="2000" kern="1200" dirty="0"/>
        </a:p>
      </dsp:txBody>
      <dsp:txXfrm>
        <a:off x="4341490" y="2128949"/>
        <a:ext cx="1161028" cy="1161074"/>
      </dsp:txXfrm>
    </dsp:sp>
    <dsp:sp modelId="{96F0AE6B-C022-4C31-A37C-2BEACD593282}">
      <dsp:nvSpPr>
        <dsp:cNvPr id="0" name=""/>
        <dsp:cNvSpPr/>
      </dsp:nvSpPr>
      <dsp:spPr>
        <a:xfrm rot="2700000">
          <a:off x="2251984" y="1838408"/>
          <a:ext cx="1741850" cy="1741850"/>
        </a:xfrm>
        <a:prstGeom prst="teardrop">
          <a:avLst>
            <a:gd name="adj" fmla="val 100000"/>
          </a:avLst>
        </a:prstGeom>
        <a:solidFill>
          <a:schemeClr val="accent1">
            <a:hueOff val="0"/>
            <a:satOff val="0"/>
            <a:lumOff val="0"/>
            <a:alphaOff val="0"/>
          </a:schemeClr>
        </a:solidFill>
        <a:ln w="12700" cap="flat" cmpd="sng" algn="ctr">
          <a:noFill/>
          <a:prstDash val="solid"/>
          <a:miter lim="800000"/>
        </a:ln>
        <a:effectLst>
          <a:outerShdw blurRad="190500" dist="228600" dir="2700000" algn="ctr" rotWithShape="0">
            <a:srgbClr val="000000">
              <a:alpha val="30000"/>
            </a:srgbClr>
          </a:outerShdw>
        </a:effectLst>
        <a:scene3d>
          <a:camera prst="orthographicFront">
            <a:rot lat="0" lon="0" rev="0"/>
          </a:camera>
          <a:lightRig rig="glow" dir="t">
            <a:rot lat="0" lon="0" rev="4800000"/>
          </a:lightRig>
        </a:scene3d>
        <a:sp3d prstMaterial="matte">
          <a:bevelT w="127000" h="63500"/>
        </a:sp3d>
      </dsp:spPr>
      <dsp:style>
        <a:lnRef idx="2">
          <a:scrgbClr r="0" g="0" b="0"/>
        </a:lnRef>
        <a:fillRef idx="1">
          <a:scrgbClr r="0" g="0" b="0"/>
        </a:fillRef>
        <a:effectRef idx="0">
          <a:scrgbClr r="0" g="0" b="0"/>
        </a:effectRef>
        <a:fontRef idx="minor">
          <a:schemeClr val="lt1"/>
        </a:fontRef>
      </dsp:style>
    </dsp:sp>
    <dsp:sp modelId="{1E37336D-B5AA-4327-9BE2-4BA2EA632405}">
      <dsp:nvSpPr>
        <dsp:cNvPr id="0" name=""/>
        <dsp:cNvSpPr/>
      </dsp:nvSpPr>
      <dsp:spPr>
        <a:xfrm>
          <a:off x="2310521" y="1896673"/>
          <a:ext cx="1625882" cy="1625626"/>
        </a:xfrm>
        <a:prstGeom prst="ellipse">
          <a:avLst/>
        </a:prstGeom>
        <a:solidFill>
          <a:schemeClr val="lt1">
            <a:alpha val="90000"/>
            <a:hueOff val="0"/>
            <a:satOff val="0"/>
            <a:lumOff val="0"/>
            <a:alphaOff val="0"/>
          </a:schemeClr>
        </a:solidFill>
        <a:ln w="12700" cap="flat" cmpd="sng" algn="ctr">
          <a:noFill/>
          <a:prstDash val="solid"/>
          <a:miter lim="800000"/>
        </a:ln>
        <a:effectLst>
          <a:outerShdw blurRad="190500" dist="228600" dir="2700000" algn="ctr" rotWithShape="0">
            <a:srgbClr val="000000">
              <a:alpha val="30000"/>
            </a:srgbClr>
          </a:outerShdw>
        </a:effectLst>
        <a:scene3d>
          <a:camera prst="orthographicFront">
            <a:rot lat="0" lon="0" rev="0"/>
          </a:camera>
          <a:lightRig rig="glow" dir="t">
            <a:rot lat="0" lon="0" rev="4800000"/>
          </a:lightRig>
        </a:scene3d>
        <a:sp3d prstMaterial="matte">
          <a:bevelT w="127000" h="63500"/>
        </a:sp3d>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SA" sz="2000" kern="1200" dirty="0"/>
            <a:t>دستور أخلاقي؛ ميثاق شرف، مكتوب. </a:t>
          </a:r>
          <a:endParaRPr lang="en-US" sz="2000" kern="1200" dirty="0"/>
        </a:p>
      </dsp:txBody>
      <dsp:txXfrm>
        <a:off x="2541841" y="2128949"/>
        <a:ext cx="1161028" cy="1161074"/>
      </dsp:txXfrm>
    </dsp:sp>
    <dsp:sp modelId="{908A995E-87B0-42AA-8F62-483B8A55727D}">
      <dsp:nvSpPr>
        <dsp:cNvPr id="0" name=""/>
        <dsp:cNvSpPr/>
      </dsp:nvSpPr>
      <dsp:spPr>
        <a:xfrm rot="2700000">
          <a:off x="452335" y="1838408"/>
          <a:ext cx="1741850" cy="1741850"/>
        </a:xfrm>
        <a:prstGeom prst="teardrop">
          <a:avLst>
            <a:gd name="adj" fmla="val 100000"/>
          </a:avLst>
        </a:prstGeom>
        <a:solidFill>
          <a:schemeClr val="accent1">
            <a:hueOff val="0"/>
            <a:satOff val="0"/>
            <a:lumOff val="0"/>
            <a:alphaOff val="0"/>
          </a:schemeClr>
        </a:solidFill>
        <a:ln w="12700" cap="flat" cmpd="sng" algn="ctr">
          <a:noFill/>
          <a:prstDash val="solid"/>
          <a:miter lim="800000"/>
        </a:ln>
        <a:effectLst>
          <a:outerShdw blurRad="190500" dist="228600" dir="2700000" algn="ctr" rotWithShape="0">
            <a:srgbClr val="000000">
              <a:alpha val="30000"/>
            </a:srgbClr>
          </a:outerShdw>
        </a:effectLst>
        <a:scene3d>
          <a:camera prst="orthographicFront">
            <a:rot lat="0" lon="0" rev="0"/>
          </a:camera>
          <a:lightRig rig="glow" dir="t">
            <a:rot lat="0" lon="0" rev="4800000"/>
          </a:lightRig>
        </a:scene3d>
        <a:sp3d prstMaterial="matte">
          <a:bevelT w="127000" h="63500"/>
        </a:sp3d>
      </dsp:spPr>
      <dsp:style>
        <a:lnRef idx="2">
          <a:scrgbClr r="0" g="0" b="0"/>
        </a:lnRef>
        <a:fillRef idx="1">
          <a:scrgbClr r="0" g="0" b="0"/>
        </a:fillRef>
        <a:effectRef idx="0">
          <a:scrgbClr r="0" g="0" b="0"/>
        </a:effectRef>
        <a:fontRef idx="minor">
          <a:schemeClr val="lt1"/>
        </a:fontRef>
      </dsp:style>
    </dsp:sp>
    <dsp:sp modelId="{B2C1C6DB-72FE-458F-8893-31D4B64C7F4E}">
      <dsp:nvSpPr>
        <dsp:cNvPr id="0" name=""/>
        <dsp:cNvSpPr/>
      </dsp:nvSpPr>
      <dsp:spPr>
        <a:xfrm>
          <a:off x="509765" y="1896673"/>
          <a:ext cx="1625882" cy="1625626"/>
        </a:xfrm>
        <a:prstGeom prst="ellipse">
          <a:avLst/>
        </a:prstGeom>
        <a:solidFill>
          <a:schemeClr val="lt1">
            <a:alpha val="90000"/>
            <a:hueOff val="0"/>
            <a:satOff val="0"/>
            <a:lumOff val="0"/>
            <a:alphaOff val="0"/>
          </a:schemeClr>
        </a:solidFill>
        <a:ln w="12700" cap="flat" cmpd="sng" algn="ctr">
          <a:noFill/>
          <a:prstDash val="solid"/>
          <a:miter lim="800000"/>
        </a:ln>
        <a:effectLst>
          <a:outerShdw blurRad="190500" dist="228600" dir="2700000" algn="ctr" rotWithShape="0">
            <a:srgbClr val="000000">
              <a:alpha val="30000"/>
            </a:srgbClr>
          </a:outerShdw>
        </a:effectLst>
        <a:scene3d>
          <a:camera prst="orthographicFront">
            <a:rot lat="0" lon="0" rev="0"/>
          </a:camera>
          <a:lightRig rig="glow" dir="t">
            <a:rot lat="0" lon="0" rev="4800000"/>
          </a:lightRig>
        </a:scene3d>
        <a:sp3d prstMaterial="matte">
          <a:bevelT w="127000" h="63500"/>
        </a:sp3d>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ar-SA" sz="2400" kern="1200" dirty="0"/>
            <a:t>ثقافة المنظمة</a:t>
          </a:r>
          <a:endParaRPr lang="en-US" sz="2400" kern="1200" dirty="0"/>
        </a:p>
      </dsp:txBody>
      <dsp:txXfrm>
        <a:off x="742192" y="2128949"/>
        <a:ext cx="1161028" cy="1161074"/>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8.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42210388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6900770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8.jfif"/></Relationships>
</file>

<file path=ppt/slides/_rels/slide4.xml.rels><?xml version="1.0" encoding="UTF-8" standalone="yes"?>
<Relationships xmlns="http://schemas.openxmlformats.org/package/2006/relationships"><Relationship Id="rId3" Type="http://schemas.openxmlformats.org/officeDocument/2006/relationships/image" Target="../media/image10.jfif"/><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11.jfif"/><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2.jfif"/><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3.jfif"/><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4.jfif"/><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6.jfif"/><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4.jfif"/><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2.jfif"/><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8" Type="http://schemas.openxmlformats.org/officeDocument/2006/relationships/image" Target="../media/image20.jpg"/><Relationship Id="rId3" Type="http://schemas.openxmlformats.org/officeDocument/2006/relationships/image" Target="../media/image18.pn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149680" y="-720725"/>
            <a:ext cx="5991658"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8545" y="3871983"/>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err="1">
                <a:solidFill>
                  <a:schemeClr val="bg1"/>
                </a:solidFill>
                <a:latin typeface="Times New Roman" panose="02020603050405020304" pitchFamily="18" charset="0"/>
                <a:cs typeface="Times New Roman" panose="02020603050405020304" pitchFamily="18" charset="0"/>
              </a:rPr>
              <a:t>Alaa</a:t>
            </a:r>
            <a:r>
              <a:rPr lang="en-US" sz="2400" dirty="0">
                <a:solidFill>
                  <a:schemeClr val="bg1"/>
                </a:solidFill>
                <a:latin typeface="Times New Roman" panose="02020603050405020304" pitchFamily="18" charset="0"/>
                <a:cs typeface="Times New Roman" panose="02020603050405020304" pitchFamily="18" charset="0"/>
              </a:rPr>
              <a:t> Tariq </a:t>
            </a:r>
            <a:r>
              <a:rPr lang="en-US" sz="2400" dirty="0" err="1">
                <a:solidFill>
                  <a:schemeClr val="bg1"/>
                </a:solidFill>
                <a:latin typeface="Times New Roman" panose="02020603050405020304" pitchFamily="18" charset="0"/>
                <a:cs typeface="Times New Roman" panose="02020603050405020304" pitchFamily="18" charset="0"/>
              </a:rPr>
              <a:t>Eldmrat</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59807" y="5613771"/>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8</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1936396" y="4576681"/>
            <a:ext cx="633507"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 723</a:t>
            </a:r>
          </a:p>
        </p:txBody>
      </p:sp>
      <p:sp>
        <p:nvSpPr>
          <p:cNvPr id="14" name="Oval 13">
            <a:extLst>
              <a:ext uri="{FF2B5EF4-FFF2-40B4-BE49-F238E27FC236}">
                <a16:creationId xmlns:a16="http://schemas.microsoft.com/office/drawing/2014/main" id="{46F3C90B-EB3F-EA91-08C5-03400C278827}"/>
              </a:ext>
            </a:extLst>
          </p:cNvPr>
          <p:cNvSpPr/>
          <p:nvPr/>
        </p:nvSpPr>
        <p:spPr>
          <a:xfrm>
            <a:off x="6110772" y="-720725"/>
            <a:ext cx="6144057" cy="7578725"/>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ستطيل 1"/>
          <p:cNvSpPr/>
          <p:nvPr/>
        </p:nvSpPr>
        <p:spPr>
          <a:xfrm>
            <a:off x="782820" y="2939761"/>
            <a:ext cx="3234599" cy="523220"/>
          </a:xfrm>
          <a:prstGeom prst="rect">
            <a:avLst/>
          </a:prstGeom>
        </p:spPr>
        <p:txBody>
          <a:bodyPr wrap="square">
            <a:spAutoFit/>
          </a:bodyPr>
          <a:lstStyle/>
          <a:p>
            <a:r>
              <a:rPr lang="ar-SA" sz="2800" dirty="0">
                <a:solidFill>
                  <a:schemeClr val="bg1"/>
                </a:solidFill>
                <a:latin typeface="Arial" panose="020B0604020202020204" pitchFamily="34" charset="0"/>
                <a:ea typeface="Times New Roman" panose="02020603050405020304" pitchFamily="18" charset="0"/>
                <a:cs typeface="Times New Roman" panose="02020603050405020304" pitchFamily="18" charset="0"/>
              </a:rPr>
              <a:t>نظريات  القيادة التربوية </a:t>
            </a:r>
            <a:endParaRPr lang="ar-JO" sz="2800" dirty="0">
              <a:solidFill>
                <a:schemeClr val="bg1"/>
              </a:solidFill>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66676" y="948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a:solidFill>
                  <a:srgbClr val="00B0F0"/>
                </a:solidFill>
                <a:latin typeface="Times New Roman" panose="02020603050405020304" pitchFamily="18" charset="0"/>
                <a:cs typeface="Times New Roman" panose="02020603050405020304" pitchFamily="18" charset="0"/>
              </a:rPr>
              <a:t>Alaa</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err="1">
                <a:solidFill>
                  <a:srgbClr val="00B0F0"/>
                </a:solidFill>
                <a:latin typeface="Times New Roman" panose="02020603050405020304" pitchFamily="18" charset="0"/>
                <a:cs typeface="Times New Roman" panose="02020603050405020304" pitchFamily="18" charset="0"/>
              </a:rPr>
              <a:t>Eldmrat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مربع نص 3"/>
          <p:cNvSpPr txBox="1"/>
          <p:nvPr/>
        </p:nvSpPr>
        <p:spPr>
          <a:xfrm>
            <a:off x="5164673" y="3798205"/>
            <a:ext cx="5929746" cy="1569660"/>
          </a:xfrm>
          <a:prstGeom prst="rect">
            <a:avLst/>
          </a:prstGeom>
          <a:noFill/>
          <a:ln>
            <a:solidFill>
              <a:schemeClr val="bg1"/>
            </a:solidFill>
          </a:ln>
          <a:effectLst>
            <a:glow rad="228600">
              <a:schemeClr val="accent1">
                <a:satMod val="175000"/>
                <a:alpha val="40000"/>
              </a:schemeClr>
            </a:glow>
          </a:effectLst>
          <a:scene3d>
            <a:camera prst="perspectiveRelaxedModerately"/>
            <a:lightRig rig="threePt" dir="t"/>
          </a:scene3d>
        </p:spPr>
        <p:txBody>
          <a:bodyPr wrap="square" rtlCol="1">
            <a:spAutoFit/>
          </a:bodyPr>
          <a:lstStyle/>
          <a:p>
            <a:pPr algn="ctr" rtl="1"/>
            <a:r>
              <a:rPr lang="ar-JO" sz="4800" b="1" dirty="0"/>
              <a:t>أخلاقيات القيادة التربوية</a:t>
            </a:r>
            <a:endParaRPr lang="ar-SA" sz="4800" b="1" dirty="0"/>
          </a:p>
          <a:p>
            <a:pPr algn="ctr" rtl="1"/>
            <a:r>
              <a:rPr lang="ar-SA" sz="2400" b="1" dirty="0"/>
              <a:t> </a:t>
            </a:r>
            <a:endParaRPr lang="en-US" sz="2400" b="1" dirty="0"/>
          </a:p>
          <a:p>
            <a:pPr algn="just" rtl="1"/>
            <a:endParaRPr lang="ar-JO" sz="2400" dirty="0"/>
          </a:p>
        </p:txBody>
      </p:sp>
    </p:spTree>
    <p:extLst>
      <p:ext uri="{BB962C8B-B14F-4D97-AF65-F5344CB8AC3E}">
        <p14:creationId xmlns:p14="http://schemas.microsoft.com/office/powerpoint/2010/main" val="32587829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23011"/>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a:solidFill>
                  <a:srgbClr val="00B0F0"/>
                </a:solidFill>
                <a:latin typeface="Times New Roman" panose="02020603050405020304" pitchFamily="18" charset="0"/>
                <a:cs typeface="Times New Roman" panose="02020603050405020304" pitchFamily="18" charset="0"/>
              </a:rPr>
              <a:t>Alaa</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err="1">
                <a:solidFill>
                  <a:srgbClr val="00B0F0"/>
                </a:solidFill>
                <a:latin typeface="Times New Roman" panose="02020603050405020304" pitchFamily="18" charset="0"/>
                <a:cs typeface="Times New Roman" panose="02020603050405020304" pitchFamily="18" charset="0"/>
              </a:rPr>
              <a:t>Eldmrat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مربع نص 3"/>
          <p:cNvSpPr txBox="1"/>
          <p:nvPr/>
        </p:nvSpPr>
        <p:spPr>
          <a:xfrm>
            <a:off x="2149616" y="542435"/>
            <a:ext cx="8383955" cy="8402300"/>
          </a:xfrm>
          <a:prstGeom prst="rect">
            <a:avLst/>
          </a:prstGeom>
          <a:noFill/>
        </p:spPr>
        <p:txBody>
          <a:bodyPr wrap="square" rtlCol="1">
            <a:spAutoFit/>
          </a:bodyPr>
          <a:lstStyle/>
          <a:p>
            <a:pPr algn="ctr" rtl="1"/>
            <a:r>
              <a:rPr lang="ar-JO" sz="2800" b="1" dirty="0"/>
              <a:t>المحتويات</a:t>
            </a:r>
          </a:p>
          <a:p>
            <a:pPr algn="just" rtl="1"/>
            <a:endParaRPr lang="ar-JO" sz="2800" b="1" dirty="0"/>
          </a:p>
          <a:p>
            <a:pPr marL="514350" indent="-514350" algn="just" rtl="1">
              <a:buFont typeface="Wingdings" panose="05000000000000000000" pitchFamily="2" charset="2"/>
              <a:buChar char="Ø"/>
            </a:pPr>
            <a:r>
              <a:rPr lang="ar-JO" sz="2000" dirty="0"/>
              <a:t>المقدمة</a:t>
            </a:r>
            <a:endParaRPr lang="ar-SA" sz="2000" dirty="0"/>
          </a:p>
          <a:p>
            <a:pPr marL="342900" indent="-342900" algn="just" rtl="1">
              <a:buFont typeface="Wingdings" panose="05000000000000000000" pitchFamily="2" charset="2"/>
              <a:buChar char="Ø"/>
            </a:pPr>
            <a:r>
              <a:rPr lang="ar-JO" sz="2000" dirty="0"/>
              <a:t>أخلاقيات القيادة التربوية</a:t>
            </a:r>
          </a:p>
          <a:p>
            <a:pPr marL="342900" indent="-342900" algn="just" rtl="1">
              <a:buFont typeface="Wingdings" panose="05000000000000000000" pitchFamily="2" charset="2"/>
              <a:buChar char="Ø"/>
            </a:pPr>
            <a:r>
              <a:rPr lang="ar-JO" sz="2000" dirty="0"/>
              <a:t> مفهوم الأخلاق وأخلاقيات القيادة.</a:t>
            </a:r>
          </a:p>
          <a:p>
            <a:pPr marL="342900" indent="-342900" algn="just" rtl="1">
              <a:buFont typeface="Wingdings" panose="05000000000000000000" pitchFamily="2" charset="2"/>
              <a:buChar char="Ø"/>
            </a:pPr>
            <a:r>
              <a:rPr lang="ar-JO" sz="2000" dirty="0"/>
              <a:t>الفرق بين الأخلاق والأخلاقيات</a:t>
            </a:r>
          </a:p>
          <a:p>
            <a:pPr marL="342900" indent="-342900" algn="just" rtl="1">
              <a:buFont typeface="Wingdings" panose="05000000000000000000" pitchFamily="2" charset="2"/>
              <a:buChar char="Ø"/>
            </a:pPr>
            <a:r>
              <a:rPr lang="ar-JO" sz="2000" dirty="0"/>
              <a:t>مصارد الأخلاق والأخلاقيات</a:t>
            </a:r>
          </a:p>
          <a:p>
            <a:pPr marL="342900" indent="-342900" algn="just" rtl="1">
              <a:buFont typeface="Wingdings" panose="05000000000000000000" pitchFamily="2" charset="2"/>
              <a:buChar char="Ø"/>
            </a:pPr>
            <a:r>
              <a:rPr lang="ar-JO" sz="2000" dirty="0"/>
              <a:t>مناهج تفسير السلوك الأخلاقي</a:t>
            </a:r>
          </a:p>
          <a:p>
            <a:pPr marL="342900" indent="-342900" algn="just" rtl="1">
              <a:buFont typeface="Wingdings" panose="05000000000000000000" pitchFamily="2" charset="2"/>
              <a:buChar char="Ø"/>
            </a:pPr>
            <a:r>
              <a:rPr lang="ar-JO" sz="2000" dirty="0"/>
              <a:t>العوامل المؤثرة في السلوك الأخلاقي</a:t>
            </a:r>
          </a:p>
          <a:p>
            <a:pPr marL="342900" indent="-342900" algn="just" rtl="1">
              <a:buFont typeface="Wingdings" panose="05000000000000000000" pitchFamily="2" charset="2"/>
              <a:buChar char="Ø"/>
            </a:pPr>
            <a:r>
              <a:rPr lang="ar-JO" sz="2000" dirty="0"/>
              <a:t>السلوكات اللاأخلاقية في المنظمات التربوية</a:t>
            </a:r>
          </a:p>
          <a:p>
            <a:pPr marL="342900" indent="-342900" algn="just" rtl="1">
              <a:buFont typeface="Wingdings" panose="05000000000000000000" pitchFamily="2" charset="2"/>
              <a:buChar char="Ø"/>
            </a:pPr>
            <a:r>
              <a:rPr lang="ar-JO" sz="2000" dirty="0"/>
              <a:t>تبرير السلوك اللا أخلاقي.</a:t>
            </a:r>
          </a:p>
          <a:p>
            <a:pPr marL="342900" indent="-342900" algn="just" rtl="1">
              <a:buFont typeface="Wingdings" panose="05000000000000000000" pitchFamily="2" charset="2"/>
              <a:buChar char="Ø"/>
            </a:pPr>
            <a:r>
              <a:rPr lang="ar-JO" sz="2000" dirty="0"/>
              <a:t>بناء المنظومة الأخلاقية في المنظمات التربوية. </a:t>
            </a:r>
          </a:p>
          <a:p>
            <a:pPr marL="342900" indent="-342900" algn="just" rtl="1">
              <a:buFont typeface="Wingdings" panose="05000000000000000000" pitchFamily="2" charset="2"/>
              <a:buChar char="Ø"/>
            </a:pPr>
            <a:r>
              <a:rPr lang="ar-JO" sz="2000" dirty="0"/>
              <a:t>خطوات فحص الإطار الأخلاقي</a:t>
            </a:r>
          </a:p>
          <a:p>
            <a:pPr marL="342900" indent="-342900" algn="just" rtl="1">
              <a:buFont typeface="Wingdings" panose="05000000000000000000" pitchFamily="2" charset="2"/>
              <a:buChar char="Ø"/>
            </a:pPr>
            <a:r>
              <a:rPr lang="ar-JO" sz="2000" dirty="0"/>
              <a:t>القيادة الأخلاقية</a:t>
            </a:r>
          </a:p>
          <a:p>
            <a:pPr marL="342900" indent="-342900" algn="just" rtl="1">
              <a:buFont typeface="Wingdings" panose="05000000000000000000" pitchFamily="2" charset="2"/>
              <a:buChar char="Ø"/>
            </a:pPr>
            <a:r>
              <a:rPr lang="ar-JO" sz="2000" dirty="0"/>
              <a:t>معوقات القيادة الأخلاقية</a:t>
            </a:r>
          </a:p>
          <a:p>
            <a:pPr marL="342900" indent="-342900" algn="just" rtl="1">
              <a:buFont typeface="Wingdings" panose="05000000000000000000" pitchFamily="2" charset="2"/>
              <a:buChar char="Ø"/>
            </a:pPr>
            <a:r>
              <a:rPr lang="ar-JO" sz="2000" dirty="0"/>
              <a:t>الخاتمة</a:t>
            </a:r>
          </a:p>
          <a:p>
            <a:pPr marL="514350" indent="-514350" algn="r" rtl="1">
              <a:buFont typeface="Wingdings" panose="05000000000000000000" pitchFamily="2" charset="2"/>
              <a:buChar char="v"/>
            </a:pPr>
            <a:endParaRPr lang="en-US" sz="2000" b="1" dirty="0"/>
          </a:p>
          <a:p>
            <a:pPr marL="514350" indent="-514350" algn="r" rtl="1">
              <a:buFont typeface="Wingdings" panose="05000000000000000000" pitchFamily="2" charset="2"/>
              <a:buChar char="v"/>
            </a:pPr>
            <a:endParaRPr lang="ar-JO" sz="2000" b="1" dirty="0"/>
          </a:p>
          <a:p>
            <a:pPr marL="514350" indent="-514350" algn="r" rtl="1">
              <a:buFont typeface="Wingdings" panose="05000000000000000000" pitchFamily="2" charset="2"/>
              <a:buChar char="v"/>
            </a:pPr>
            <a:endParaRPr lang="en-US" sz="2000" b="1" dirty="0"/>
          </a:p>
          <a:p>
            <a:pPr algn="r" rtl="1"/>
            <a:endParaRPr lang="ar-JO" sz="2000" b="1" dirty="0"/>
          </a:p>
          <a:p>
            <a:pPr algn="r" rtl="1"/>
            <a:endParaRPr lang="ar-JO" sz="2000" b="1" dirty="0"/>
          </a:p>
          <a:p>
            <a:pPr algn="r" rtl="1"/>
            <a:endParaRPr lang="ar-JO" sz="2000" b="1" dirty="0"/>
          </a:p>
          <a:p>
            <a:pPr algn="r" rtl="1"/>
            <a:endParaRPr lang="ar-JO" sz="2000" b="1" dirty="0"/>
          </a:p>
          <a:p>
            <a:pPr algn="r" rtl="1"/>
            <a:endParaRPr lang="ar-JO" sz="2000" b="1" dirty="0"/>
          </a:p>
          <a:p>
            <a:pPr algn="just" rtl="1"/>
            <a:endParaRPr lang="ar-JO" sz="2000" b="1" dirty="0"/>
          </a:p>
          <a:p>
            <a:pPr algn="just" rtl="1"/>
            <a:endParaRPr lang="ar-JO" sz="2400" dirty="0"/>
          </a:p>
        </p:txBody>
      </p:sp>
      <p:pic>
        <p:nvPicPr>
          <p:cNvPr id="6" name="Picture 5">
            <a:extLst>
              <a:ext uri="{FF2B5EF4-FFF2-40B4-BE49-F238E27FC236}">
                <a16:creationId xmlns:a16="http://schemas.microsoft.com/office/drawing/2014/main" id="{4F1605B7-6BF0-473E-8681-CBE4C49574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14513"/>
            <a:ext cx="4076700" cy="5816453"/>
          </a:xfrm>
          <a:prstGeom prst="rect">
            <a:avLst/>
          </a:prstGeom>
        </p:spPr>
      </p:pic>
    </p:spTree>
    <p:extLst>
      <p:ext uri="{BB962C8B-B14F-4D97-AF65-F5344CB8AC3E}">
        <p14:creationId xmlns:p14="http://schemas.microsoft.com/office/powerpoint/2010/main" val="12222276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9851168" y="137036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2" name="TextBox 41">
            <a:extLst>
              <a:ext uri="{FF2B5EF4-FFF2-40B4-BE49-F238E27FC236}">
                <a16:creationId xmlns:a16="http://schemas.microsoft.com/office/drawing/2014/main" id="{AB738525-DD8E-2E85-F385-345FF64341EB}"/>
              </a:ext>
            </a:extLst>
          </p:cNvPr>
          <p:cNvSpPr txBox="1"/>
          <p:nvPr/>
        </p:nvSpPr>
        <p:spPr>
          <a:xfrm>
            <a:off x="10007270" y="187984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9938256" y="1315441"/>
            <a:ext cx="942618" cy="646331"/>
          </a:xfrm>
          <a:prstGeom prst="rect">
            <a:avLst/>
          </a:prstGeom>
          <a:noFill/>
        </p:spPr>
        <p:txBody>
          <a:bodyPr wrap="square" rtlCol="0">
            <a:spAutoFit/>
          </a:bodyPr>
          <a:lstStyle/>
          <a:p>
            <a:pPr algn="ctr"/>
            <a:r>
              <a:rPr lang="en-US" sz="3600" b="1" dirty="0">
                <a:solidFill>
                  <a:schemeClr val="bg1"/>
                </a:solidFill>
                <a:latin typeface="Times New Roman" panose="02020603050405020304" pitchFamily="18" charset="0"/>
                <a:cs typeface="Times New Roman" panose="02020603050405020304" pitchFamily="18" charset="0"/>
              </a:rPr>
              <a:t>8</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مربع نص 2"/>
          <p:cNvSpPr txBox="1"/>
          <p:nvPr/>
        </p:nvSpPr>
        <p:spPr>
          <a:xfrm>
            <a:off x="581988" y="733212"/>
            <a:ext cx="7304712" cy="5232202"/>
          </a:xfrm>
          <a:prstGeom prst="rect">
            <a:avLst/>
          </a:prstGeom>
          <a:solidFill>
            <a:schemeClr val="bg1"/>
          </a:solidFill>
        </p:spPr>
        <p:txBody>
          <a:bodyPr wrap="square" rtlCol="1">
            <a:spAutoFit/>
          </a:bodyPr>
          <a:lstStyle/>
          <a:p>
            <a:pPr algn="ctr" rtl="1"/>
            <a:r>
              <a:rPr lang="ar-JO" sz="2800" b="1" dirty="0"/>
              <a:t>المقدمة</a:t>
            </a:r>
          </a:p>
          <a:p>
            <a:pPr algn="just" rtl="1"/>
            <a:r>
              <a:rPr lang="ar-SA" sz="2400" dirty="0"/>
              <a:t>يعد موضوع الأخلاق في القيادة من المواضيع التي ربما يشعر الفرد أنها معروفة ضمناً، ومن خلال الخبرة، ولا ضرورة لبذل الجهد في دراستها والمشكلة الرئيسية التي تواجه علم الأخلاق التطبيقي هي أن الباحثين والعلماء يشعرون أحياناً أن القيم الأخلاقية المتعلقة بحقولهم وتخصصاتهم يمكن إدراكها وممارستها من خلال معرفتهم العملية وحسهم العام، أو من خلال حدسهم الشخصي.</a:t>
            </a:r>
          </a:p>
          <a:p>
            <a:pPr algn="just" rtl="1"/>
            <a:r>
              <a:rPr lang="ar-JO" sz="2400" dirty="0"/>
              <a:t>ويمثل</a:t>
            </a:r>
            <a:r>
              <a:rPr lang="ar-SA" sz="2400" dirty="0"/>
              <a:t> القادة</a:t>
            </a:r>
            <a:r>
              <a:rPr lang="ar-JO" sz="2400" dirty="0"/>
              <a:t> الق</a:t>
            </a:r>
            <a:r>
              <a:rPr lang="ar-SA" sz="2400" dirty="0"/>
              <a:t>د</a:t>
            </a:r>
            <a:r>
              <a:rPr lang="ar-JO" sz="2400" dirty="0"/>
              <a:t>وة لمختلف </a:t>
            </a:r>
            <a:r>
              <a:rPr lang="ar-SA" sz="2400" dirty="0"/>
              <a:t>العاملين في </a:t>
            </a:r>
            <a:r>
              <a:rPr lang="ar-JO" sz="2400" dirty="0"/>
              <a:t>مستويات التنظيم، وكما أن التزامهم بالقيم الأخلاقية واحترامها ينعكس علي عمل أجزاء </a:t>
            </a:r>
            <a:r>
              <a:rPr lang="ar-SA" sz="2400" dirty="0"/>
              <a:t>المؤسسة التعليمية</a:t>
            </a:r>
            <a:r>
              <a:rPr lang="ar-JO" sz="2400" dirty="0"/>
              <a:t>، ورغم أن القيم والمعايير الأخلاقية لا تكون مكتوبة ولا يترتب على مخالفتها في الكثير من الأحيان عقوبة قانونية، إلا انه قد يترتب علي عدم الالتزام وعدم احترام القيم الاخلاقية العزلة الاجتماعية أو الاستهجان، أو التعامل بحذر مع القائد الذي لا يراعي القيم الأخلاقية في عمله</a:t>
            </a:r>
            <a:r>
              <a:rPr lang="ar-SA" sz="2400" dirty="0"/>
              <a:t>.</a:t>
            </a:r>
          </a:p>
          <a:p>
            <a:pPr algn="r" rtl="1"/>
            <a:endParaRPr lang="en-US" dirty="0"/>
          </a:p>
        </p:txBody>
      </p:sp>
      <p:pic>
        <p:nvPicPr>
          <p:cNvPr id="4" name="Picture 3">
            <a:extLst>
              <a:ext uri="{FF2B5EF4-FFF2-40B4-BE49-F238E27FC236}">
                <a16:creationId xmlns:a16="http://schemas.microsoft.com/office/drawing/2014/main" id="{64BE4895-4EE2-4618-8EBC-CA778038E7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77200" y="2895744"/>
            <a:ext cx="3962400" cy="3069670"/>
          </a:xfrm>
          <a:prstGeom prst="rect">
            <a:avLst/>
          </a:prstGeom>
        </p:spPr>
      </p:pic>
    </p:spTree>
    <p:extLst>
      <p:ext uri="{BB962C8B-B14F-4D97-AF65-F5344CB8AC3E}">
        <p14:creationId xmlns:p14="http://schemas.microsoft.com/office/powerpoint/2010/main" val="22573880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4400550" y="1426844"/>
            <a:ext cx="7334558" cy="48310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185496" y="1564710"/>
            <a:ext cx="6292129" cy="4093428"/>
          </a:xfrm>
          <a:prstGeom prst="rect">
            <a:avLst/>
          </a:prstGeom>
          <a:noFill/>
        </p:spPr>
        <p:txBody>
          <a:bodyPr wrap="square" rtlCol="0">
            <a:spAutoFit/>
          </a:bodyPr>
          <a:lstStyle/>
          <a:p>
            <a:pPr algn="ctr" rtl="1">
              <a:lnSpc>
                <a:spcPct val="150000"/>
              </a:lnSpc>
            </a:pPr>
            <a:r>
              <a:rPr lang="ar-JO" sz="3200" b="1" dirty="0"/>
              <a:t>مفهوم الأخلاق</a:t>
            </a:r>
            <a:endParaRPr lang="ar-JO" sz="3200" dirty="0"/>
          </a:p>
          <a:p>
            <a:pPr algn="just" rtl="1"/>
            <a:r>
              <a:rPr lang="ar-SA" sz="2400" dirty="0"/>
              <a:t>الأخلاق لغة: خُلُق ويعني الطَّبع والسجيّة والعادة والمروءة والفطرة، ويقال للذي ألف شيئاً، صار له خلق، أي: أصبح عنده عادة</a:t>
            </a:r>
            <a:r>
              <a:rPr lang="ar-JO" sz="2400" dirty="0"/>
              <a:t>.</a:t>
            </a:r>
            <a:r>
              <a:rPr lang="ar-SA" sz="2400" dirty="0"/>
              <a:t> </a:t>
            </a:r>
            <a:endParaRPr lang="en-US" sz="2400" dirty="0"/>
          </a:p>
          <a:p>
            <a:pPr algn="just" rtl="1"/>
            <a:r>
              <a:rPr lang="ar-SA" sz="2400" dirty="0"/>
              <a:t>الأخلاق </a:t>
            </a:r>
            <a:r>
              <a:rPr lang="ar-JO" sz="2400" dirty="0"/>
              <a:t>اصطلاحا</a:t>
            </a:r>
            <a:r>
              <a:rPr lang="ar-SA" sz="2400" dirty="0"/>
              <a:t>: أنها مجموعة القيم والمعايير التي يعتمد عليها أفراد المجتمع للتميز بين ما</a:t>
            </a:r>
            <a:r>
              <a:rPr lang="ar-JO" sz="2400" dirty="0"/>
              <a:t> </a:t>
            </a:r>
            <a:r>
              <a:rPr lang="ar-SA" sz="2400" dirty="0"/>
              <a:t>هو جيد وما هو سيئ ، بين ما هو صواب وما هو خطأ وتركز على مفهوم الصواب والخطأ في السلوك، وتقدم دليلاً على الأنشطة الأخلاقية وغير الأخلاقية، وعلى ما هو مقبول أو غير مقبول اجتماعياً </a:t>
            </a:r>
            <a:r>
              <a:rPr lang="ar-JO" sz="2400" dirty="0"/>
              <a:t>.</a:t>
            </a:r>
            <a:endParaRPr lang="en-US" sz="2400" dirty="0"/>
          </a:p>
          <a:p>
            <a:pPr algn="r" rtl="1"/>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0899789D-D3F3-4541-95D4-2653A5250E4D}"/>
              </a:ext>
            </a:extLst>
          </p:cNvPr>
          <p:cNvSpPr txBox="1"/>
          <p:nvPr/>
        </p:nvSpPr>
        <p:spPr>
          <a:xfrm>
            <a:off x="4328048" y="372680"/>
            <a:ext cx="3781425" cy="769441"/>
          </a:xfrm>
          <a:prstGeom prst="rect">
            <a:avLst/>
          </a:prstGeom>
          <a:noFill/>
        </p:spPr>
        <p:txBody>
          <a:bodyPr wrap="square" rtlCol="0">
            <a:spAutoFit/>
          </a:bodyPr>
          <a:lstStyle/>
          <a:p>
            <a:pPr algn="r"/>
            <a:r>
              <a:rPr lang="ar-SA" sz="4400" b="1" dirty="0">
                <a:solidFill>
                  <a:schemeClr val="bg1"/>
                </a:solidFill>
              </a:rPr>
              <a:t>مفهوم الأخلاق</a:t>
            </a:r>
            <a:endParaRPr lang="en-US" sz="4400" b="1" dirty="0">
              <a:solidFill>
                <a:schemeClr val="bg1"/>
              </a:solidFill>
            </a:endParaRPr>
          </a:p>
        </p:txBody>
      </p:sp>
      <p:pic>
        <p:nvPicPr>
          <p:cNvPr id="9" name="Picture 8">
            <a:extLst>
              <a:ext uri="{FF2B5EF4-FFF2-40B4-BE49-F238E27FC236}">
                <a16:creationId xmlns:a16="http://schemas.microsoft.com/office/drawing/2014/main" id="{CF7F9A37-A354-4EC5-AACF-67BD72E1D99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2425" y="1564710"/>
            <a:ext cx="3790642" cy="4572000"/>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4400550" y="1426844"/>
            <a:ext cx="7334558" cy="48310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185496" y="1564710"/>
            <a:ext cx="6292129" cy="4708981"/>
          </a:xfrm>
          <a:prstGeom prst="rect">
            <a:avLst/>
          </a:prstGeom>
          <a:noFill/>
        </p:spPr>
        <p:txBody>
          <a:bodyPr wrap="square" rtlCol="0">
            <a:spAutoFit/>
          </a:bodyPr>
          <a:lstStyle/>
          <a:p>
            <a:pPr algn="just" rtl="1"/>
            <a:r>
              <a:rPr lang="ar-SA" sz="2800" dirty="0"/>
              <a:t>إن مفهوم الأخلاق </a:t>
            </a:r>
            <a:r>
              <a:rPr lang="en-US" sz="2800" dirty="0"/>
              <a:t>Ethics</a:t>
            </a:r>
            <a:r>
              <a:rPr lang="ar-SA" sz="2800" dirty="0"/>
              <a:t> يشير مجموعة من القواعد والمعايير التي عندما تصبح ثابتة وتحكم سلوك أفراد المجتمع، تشكل جزءاً من ثقافة المجتمع وتتجسد في عاداته وتقاليده وقوانينه فهي تنعكس على الاتجاهات الاجتماعية وتدعم الوازع الأخلاقي فيه وللمعايير الأخلاقية وظيفة خاصة في الحياة العملية؛ إذ إنها تستخدم بوصفها دليلاً للأفعال، ويستخدمها الفرد ليحكم على أخلاقه وسلوكه. وهي المبادئ التي تقرر ما يدركه الفرد أو المجموعة من أسباب أخلاقية للقيام بعمل معين دون الآخر.</a:t>
            </a:r>
            <a:endParaRPr lang="en-US" sz="2800" dirty="0"/>
          </a:p>
          <a:p>
            <a:pPr algn="r" rtl="1"/>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0899789D-D3F3-4541-95D4-2653A5250E4D}"/>
              </a:ext>
            </a:extLst>
          </p:cNvPr>
          <p:cNvSpPr txBox="1"/>
          <p:nvPr/>
        </p:nvSpPr>
        <p:spPr>
          <a:xfrm>
            <a:off x="4328048" y="372680"/>
            <a:ext cx="3781425" cy="769441"/>
          </a:xfrm>
          <a:prstGeom prst="rect">
            <a:avLst/>
          </a:prstGeom>
          <a:noFill/>
        </p:spPr>
        <p:txBody>
          <a:bodyPr wrap="square" rtlCol="0">
            <a:spAutoFit/>
          </a:bodyPr>
          <a:lstStyle/>
          <a:p>
            <a:pPr algn="r"/>
            <a:r>
              <a:rPr lang="ar-SA" sz="4400" b="1" dirty="0">
                <a:solidFill>
                  <a:schemeClr val="bg1"/>
                </a:solidFill>
              </a:rPr>
              <a:t>مفهوم الأخلاق</a:t>
            </a:r>
            <a:endParaRPr lang="en-US" sz="4400" b="1" dirty="0">
              <a:solidFill>
                <a:schemeClr val="bg1"/>
              </a:solidFill>
            </a:endParaRPr>
          </a:p>
        </p:txBody>
      </p:sp>
      <p:pic>
        <p:nvPicPr>
          <p:cNvPr id="6" name="Picture 5">
            <a:extLst>
              <a:ext uri="{FF2B5EF4-FFF2-40B4-BE49-F238E27FC236}">
                <a16:creationId xmlns:a16="http://schemas.microsoft.com/office/drawing/2014/main" id="{268AB79F-9A00-4F8F-B214-5B5F681660A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1069" y="1284495"/>
            <a:ext cx="3951998" cy="4831081"/>
          </a:xfrm>
          <a:prstGeom prst="rect">
            <a:avLst/>
          </a:prstGeom>
        </p:spPr>
      </p:pic>
    </p:spTree>
    <p:extLst>
      <p:ext uri="{BB962C8B-B14F-4D97-AF65-F5344CB8AC3E}">
        <p14:creationId xmlns:p14="http://schemas.microsoft.com/office/powerpoint/2010/main" val="12557504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4552950" y="1428485"/>
            <a:ext cx="7327875" cy="48074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a:t>وللصراع التنظيمي في المؤسسات التعليمية أثر سلبي وآخر إيجابي، إذ يتيح الفرصة أمام العاملين في المؤسسات التربوية لكسر الروتين, والخروج عن المألوف وحالة الركود في المؤسسة التعليمية, كما يمكن إدارة المؤسسة من تجنب أسباب الصراع في المستقبل, ويمكن المدير من اختيار الطريقة الأنسب في إدارة الصراع, وكذلك وضع خطة مستقبلية تسهم في تطوير المؤسسة وتفادي الأخطاء</a:t>
            </a:r>
            <a:endParaRPr lang="ar-JO" dirty="0">
              <a:solidFill>
                <a:srgbClr val="2D3956"/>
              </a:solidFill>
              <a:latin typeface="Times New Roman" panose="02020603050405020304" pitchFamily="18" charset="0"/>
              <a:cs typeface="Times New Roman" panose="02020603050405020304" pitchFamily="18" charset="0"/>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962525" y="1650220"/>
            <a:ext cx="6584686" cy="4431983"/>
          </a:xfrm>
          <a:prstGeom prst="rect">
            <a:avLst/>
          </a:prstGeom>
          <a:noFill/>
        </p:spPr>
        <p:txBody>
          <a:bodyPr wrap="square" rtlCol="0">
            <a:spAutoFit/>
          </a:bodyPr>
          <a:lstStyle/>
          <a:p>
            <a:pPr algn="just" rtl="1"/>
            <a:r>
              <a:rPr lang="ar-SA" sz="2400" dirty="0"/>
              <a:t>وعلى الصعيد الشخصي، فإن الأخلاق تعزز المبادئ التي توجه سلوك الفرد في خياراته المختلفة. أما في الحياة العملية فإن السلوك الأخلاقي </a:t>
            </a:r>
            <a:r>
              <a:rPr lang="en-US" sz="2400" dirty="0"/>
              <a:t>Ethical Behavior</a:t>
            </a:r>
            <a:r>
              <a:rPr lang="ar-SA" sz="2400" dirty="0"/>
              <a:t> يمثل جوانب تتعلق بصحة اختيارات الفرد، وسلامة قراراته وتبعده عن الخطأ والسوء. وتتجسد الجوانب الأخلاقية بشكل واضح عند رؤيتها من خلال التأثر بالقوانين والخيار الحر للفرد. وتبرز المعضلة الأخلاقية عندما تكون تصرفات الأفراد أو المنظمة مضرة للآخرين، أو غير نافعة لهم . </a:t>
            </a:r>
          </a:p>
          <a:p>
            <a:pPr algn="just" rtl="1"/>
            <a:r>
              <a:rPr lang="ar-SA" sz="2400" dirty="0"/>
              <a:t>أما </a:t>
            </a:r>
            <a:r>
              <a:rPr lang="ar-SA" sz="2400" b="1" dirty="0"/>
              <a:t>الأخلاقيات الإدارية </a:t>
            </a:r>
            <a:r>
              <a:rPr lang="en-US" sz="2400" dirty="0"/>
              <a:t>Managerial Ethics</a:t>
            </a:r>
            <a:r>
              <a:rPr lang="ar-SA" sz="2400" dirty="0"/>
              <a:t>، فإنها تشير إلى معايير السلوك التي تقود المديرين، وتوجههم في عملهم. ولا يقف الأمر عند المديرين، بل يتجاوز ذلك إلى العاملين في المنظمة والمنظمة ذاتها.</a:t>
            </a:r>
            <a:endParaRPr lang="en-US" sz="2400" dirty="0"/>
          </a:p>
          <a:p>
            <a:pPr rtl="1"/>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8EE0D547-D88B-43EB-B472-834ED7E47E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2010651"/>
            <a:ext cx="3794100" cy="3744355"/>
          </a:xfrm>
          <a:prstGeom prst="rect">
            <a:avLst/>
          </a:prstGeom>
        </p:spPr>
      </p:pic>
    </p:spTree>
    <p:extLst>
      <p:ext uri="{BB962C8B-B14F-4D97-AF65-F5344CB8AC3E}">
        <p14:creationId xmlns:p14="http://schemas.microsoft.com/office/powerpoint/2010/main" val="23147996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3533776" y="1428485"/>
            <a:ext cx="8347050" cy="48074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a:t>وللصراع التنظيمي في المؤسسات التعليمية أثر سلبي وآخر إيجابي، إذ يتيح الفرصة أمام العاملين في المؤسسات التربوية لكسر الروتين, والخروج عن المألوف وحالة الركود في المؤسسة التعليمية, كما يمكن إدارة المؤسسة من تجنب أسباب الصراع في المستقبل, ويمكن المدير من اختيار الطريقة الأنسب في إدارة الصراع, وكذلك وضع خطة مستقبلية تسهم في تطوير المؤسسة وتفادي الأخطاء</a:t>
            </a:r>
            <a:endParaRPr lang="ar-JO" dirty="0">
              <a:solidFill>
                <a:srgbClr val="2D3956"/>
              </a:solidFill>
              <a:latin typeface="Times New Roman" panose="02020603050405020304" pitchFamily="18" charset="0"/>
              <a:cs typeface="Times New Roman" panose="02020603050405020304" pitchFamily="18" charset="0"/>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609976" y="1507345"/>
            <a:ext cx="8013435" cy="4339650"/>
          </a:xfrm>
          <a:prstGeom prst="rect">
            <a:avLst/>
          </a:prstGeom>
          <a:noFill/>
        </p:spPr>
        <p:txBody>
          <a:bodyPr wrap="square" rtlCol="0">
            <a:spAutoFit/>
          </a:bodyPr>
          <a:lstStyle/>
          <a:p>
            <a:pPr algn="ctr" rtl="1">
              <a:lnSpc>
                <a:spcPct val="150000"/>
              </a:lnSpc>
            </a:pPr>
            <a:r>
              <a:rPr lang="ar-JO" sz="2800" b="1" dirty="0">
                <a:latin typeface="Simplified Arabic" panose="02020603050405020304" pitchFamily="18" charset="-78"/>
                <a:cs typeface="Simplified Arabic" panose="02020603050405020304" pitchFamily="18" charset="-78"/>
              </a:rPr>
              <a:t>الفرق بين الأخلاق والأخلاقيات</a:t>
            </a:r>
          </a:p>
          <a:p>
            <a:pPr algn="r" rtl="1">
              <a:lnSpc>
                <a:spcPct val="150000"/>
              </a:lnSpc>
            </a:pPr>
            <a:r>
              <a:rPr lang="ar-SA" sz="2400" dirty="0"/>
              <a:t>هناك فرق بين الأخلاق والأخلاقيات من حيث أن الأخلاق صفة تشمل جميع الناس وتكون سمة أو صفة مشتركة بينهم ويتم العمل فيها في مراحل مبكرة من حياة الإنسان وتبدأ منذ الخليقة وتكون مصدرها بشكل أكبر من الدين أو الفطرة. </a:t>
            </a:r>
            <a:endParaRPr lang="ar-JO" sz="2400" dirty="0"/>
          </a:p>
          <a:p>
            <a:pPr algn="r" rtl="1">
              <a:lnSpc>
                <a:spcPct val="150000"/>
              </a:lnSpc>
            </a:pPr>
            <a:r>
              <a:rPr lang="ar-SA" sz="2400" dirty="0"/>
              <a:t>أما الأخلاقيات صفة تخص المجتمع معين أو فئة معينة وتبدأ العمل فيها في مراحل متقدمة نتيجة </a:t>
            </a:r>
            <a:r>
              <a:rPr lang="ar-JO" sz="2400" dirty="0"/>
              <a:t>ا</a:t>
            </a:r>
            <a:r>
              <a:rPr lang="ar-SA" sz="2400" dirty="0"/>
              <a:t>كتسابها أو تعلمها أو دراستها عند الانضمام لمجتمع آخر وعادة يكون مصدرها القوانين والأنظمة بجانب المصدر الأساســي وهـو الـدين .</a:t>
            </a:r>
            <a:endParaRPr lang="en-US" sz="2400" dirty="0"/>
          </a:p>
          <a:p>
            <a:pPr rtl="1"/>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08357091-F520-4C49-AAF9-5D56829F77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8589" y="2000249"/>
            <a:ext cx="2286000" cy="4107181"/>
          </a:xfrm>
          <a:prstGeom prst="rect">
            <a:avLst/>
          </a:prstGeom>
        </p:spPr>
      </p:pic>
    </p:spTree>
    <p:extLst>
      <p:ext uri="{BB962C8B-B14F-4D97-AF65-F5344CB8AC3E}">
        <p14:creationId xmlns:p14="http://schemas.microsoft.com/office/powerpoint/2010/main" val="515883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aphicFrame>
        <p:nvGraphicFramePr>
          <p:cNvPr id="6" name="Diagram 5">
            <a:extLst>
              <a:ext uri="{FF2B5EF4-FFF2-40B4-BE49-F238E27FC236}">
                <a16:creationId xmlns:a16="http://schemas.microsoft.com/office/drawing/2014/main" id="{0C968535-889E-4E68-B5F6-8A75823E50B8}"/>
              </a:ext>
            </a:extLst>
          </p:cNvPr>
          <p:cNvGraphicFramePr/>
          <p:nvPr>
            <p:extLst>
              <p:ext uri="{D42A27DB-BD31-4B8C-83A1-F6EECF244321}">
                <p14:modId xmlns:p14="http://schemas.microsoft.com/office/powerpoint/2010/main" val="4121131552"/>
              </p:ext>
            </p:extLst>
          </p:nvPr>
        </p:nvGraphicFramePr>
        <p:xfrm>
          <a:off x="-291578" y="1026583"/>
          <a:ext cx="11359627" cy="48048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Cloud 7">
            <a:extLst>
              <a:ext uri="{FF2B5EF4-FFF2-40B4-BE49-F238E27FC236}">
                <a16:creationId xmlns:a16="http://schemas.microsoft.com/office/drawing/2014/main" id="{E783F0BC-F7E6-46A6-931E-7D45FE35C856}"/>
              </a:ext>
            </a:extLst>
          </p:cNvPr>
          <p:cNvSpPr/>
          <p:nvPr/>
        </p:nvSpPr>
        <p:spPr>
          <a:xfrm>
            <a:off x="8677275" y="2398179"/>
            <a:ext cx="3371850" cy="2764371"/>
          </a:xfrm>
          <a:prstGeom prst="cloud">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BACB2433-C88A-4CC7-A2AC-067A4442F022}"/>
              </a:ext>
            </a:extLst>
          </p:cNvPr>
          <p:cNvSpPr txBox="1"/>
          <p:nvPr/>
        </p:nvSpPr>
        <p:spPr>
          <a:xfrm rot="19298750">
            <a:off x="8899235" y="3309589"/>
            <a:ext cx="3098125" cy="461665"/>
          </a:xfrm>
          <a:prstGeom prst="rect">
            <a:avLst/>
          </a:prstGeom>
          <a:noFill/>
        </p:spPr>
        <p:txBody>
          <a:bodyPr wrap="square" rtlCol="0">
            <a:spAutoFit/>
          </a:bodyPr>
          <a:lstStyle/>
          <a:p>
            <a:r>
              <a:rPr lang="ar-JO" sz="2400" b="1" dirty="0"/>
              <a:t>مصادر الأخلاق والأخلاقيات</a:t>
            </a:r>
            <a:endParaRPr lang="en-US" sz="2400" b="1" dirty="0"/>
          </a:p>
        </p:txBody>
      </p:sp>
    </p:spTree>
    <p:extLst>
      <p:ext uri="{BB962C8B-B14F-4D97-AF65-F5344CB8AC3E}">
        <p14:creationId xmlns:p14="http://schemas.microsoft.com/office/powerpoint/2010/main" val="16514399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858526" y="503574"/>
            <a:ext cx="5555243" cy="8585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07000"/>
              </a:lnSpc>
              <a:spcAft>
                <a:spcPts val="0"/>
              </a:spcAft>
            </a:pPr>
            <a:r>
              <a:rPr lang="ar-SA" sz="2400" b="1" dirty="0">
                <a:latin typeface="Calibri" panose="020F0502020204030204" pitchFamily="34" charset="0"/>
                <a:ea typeface="Times New Roman" panose="02020603050405020304" pitchFamily="18" charset="0"/>
                <a:cs typeface="Times New Roman" panose="02020603050405020304" pitchFamily="18" charset="0"/>
              </a:rPr>
              <a:t>مناهج تفسير السلوك الأخلاقي</a:t>
            </a:r>
            <a:endParaRPr lang="en-US" sz="2400" b="1" dirty="0">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6" name="Picture 5">
            <a:extLst>
              <a:ext uri="{FF2B5EF4-FFF2-40B4-BE49-F238E27FC236}">
                <a16:creationId xmlns:a16="http://schemas.microsoft.com/office/drawing/2014/main" id="{5CFF9FEE-E209-4CBB-8478-271FED1514B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2487" y="1666875"/>
            <a:ext cx="10487025" cy="4687551"/>
          </a:xfrm>
          <a:prstGeom prst="rect">
            <a:avLst/>
          </a:prstGeom>
        </p:spPr>
      </p:pic>
    </p:spTree>
    <p:extLst>
      <p:ext uri="{BB962C8B-B14F-4D97-AF65-F5344CB8AC3E}">
        <p14:creationId xmlns:p14="http://schemas.microsoft.com/office/powerpoint/2010/main" val="20452216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44789" y="1428485"/>
            <a:ext cx="11236036" cy="48074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a:t>وللصراع التنظيمي في المؤسسات التعليمية أثر سلبي وآخر إيجابي، إذ يتيح الفرصة أمام العاملين في المؤسسات التربوية لكسر الروتين, والخروج عن المألوف وحالة الركود في المؤسسة التعليمية, كما يمكن إدارة المؤسسة من تجنب أسباب الصراع في المستقبل, ويمكن المدير من اختيار الطريقة الأنسب في إدارة الصراع, وكذلك وضع خطة مستقبلية تسهم في تطوير المؤسسة وتفادي الأخطاء</a:t>
            </a:r>
            <a:endParaRPr lang="ar-JO" dirty="0">
              <a:solidFill>
                <a:srgbClr val="2D3956"/>
              </a:solidFill>
              <a:latin typeface="Times New Roman" panose="02020603050405020304" pitchFamily="18" charset="0"/>
              <a:cs typeface="Times New Roman" panose="02020603050405020304" pitchFamily="18" charset="0"/>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839932" y="1760880"/>
            <a:ext cx="10512135" cy="4431983"/>
          </a:xfrm>
          <a:prstGeom prst="rect">
            <a:avLst/>
          </a:prstGeom>
          <a:noFill/>
        </p:spPr>
        <p:txBody>
          <a:bodyPr wrap="square" rtlCol="0">
            <a:spAutoFit/>
          </a:bodyPr>
          <a:lstStyle/>
          <a:p>
            <a:pPr algn="just" rtl="1"/>
            <a:r>
              <a:rPr lang="ar-SA" sz="2400" b="1" dirty="0"/>
              <a:t>منهج النفعية: </a:t>
            </a:r>
            <a:r>
              <a:rPr lang="ar-SA" sz="2400" dirty="0"/>
              <a:t>ينظر المنهج النفعي إلى السلوك الإداري على انه أخلاقي إذا تمخضت عنه أكبر فائدة أو أكبر نفع لأكبر عدد من الناس. ومعلوم أن أي سياسة تربوية، أو قرار ما، سيتأثر به إيجابا مجموعة من الناس، كما سيتأثر به سلبا مجموعة أخرى. وتعد هذه السياسة التربوية سياسة أخلاقية إذا كان حجم المجموعة المتأثرة ايجابيا بتلك السياسة اكبر من حجم المجموعة المتأثرة بها سلبيا. أي أن ما يراعى هو العواقب الناجمة عن تلك السياسة أو القرار، والتي يجب أن تقدم أقصى منفعة ممكنة لأكبر عدد ممكن من العاملين. </a:t>
            </a:r>
            <a:endParaRPr lang="en-US" sz="2400" dirty="0"/>
          </a:p>
          <a:p>
            <a:pPr algn="just" rtl="1"/>
            <a:r>
              <a:rPr lang="ar-SA" sz="2400" dirty="0"/>
              <a:t> </a:t>
            </a:r>
            <a:endParaRPr lang="en-US" sz="2400" dirty="0"/>
          </a:p>
          <a:p>
            <a:pPr algn="just" rtl="1"/>
            <a:r>
              <a:rPr lang="ar-SA" sz="2400" b="1" dirty="0"/>
              <a:t>منهج الفردية: </a:t>
            </a:r>
            <a:r>
              <a:rPr lang="ar-SA" sz="2400" dirty="0"/>
              <a:t>ربما كان المنهج الفردي نقيض المنهج النفعي. إذ إن المهم هنا ليس منفعة عدد اكبر من العاملين أو المتأثرين بالسلوك، وإنما منفعة فرد بذاته. وهكذا، فإن السلوك الأخلاقي، وفق منظور المنهج الفردي، يقوم على أساس أن السلوك الأخلاقي هو الذي يؤدي إلى تعظيم مصلحة الفرد بذاته على المدى البعيد. ومن هنا، نجد أن بعض المديرين يتخذ القرارات التي تحقق مصالحه الشخصية أولاً، ومن ثم ينظر إلى مصالح الأطراف الأخرى.</a:t>
            </a:r>
            <a:endParaRPr lang="en-US" sz="2400" dirty="0"/>
          </a:p>
          <a:p>
            <a:pPr rtl="1"/>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Rounded Corners 9">
            <a:extLst>
              <a:ext uri="{FF2B5EF4-FFF2-40B4-BE49-F238E27FC236}">
                <a16:creationId xmlns:a16="http://schemas.microsoft.com/office/drawing/2014/main" id="{240AFA77-79B4-4B27-B93F-82F431B142DD}"/>
              </a:ext>
            </a:extLst>
          </p:cNvPr>
          <p:cNvSpPr/>
          <p:nvPr/>
        </p:nvSpPr>
        <p:spPr>
          <a:xfrm>
            <a:off x="2858526" y="306930"/>
            <a:ext cx="5555243" cy="8585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07000"/>
              </a:lnSpc>
              <a:spcAft>
                <a:spcPts val="0"/>
              </a:spcAft>
            </a:pPr>
            <a:r>
              <a:rPr lang="ar-SA" sz="2400" b="1" dirty="0">
                <a:latin typeface="Calibri" panose="020F0502020204030204" pitchFamily="34" charset="0"/>
                <a:ea typeface="Times New Roman" panose="02020603050405020304" pitchFamily="18" charset="0"/>
                <a:cs typeface="Times New Roman" panose="02020603050405020304" pitchFamily="18" charset="0"/>
              </a:rPr>
              <a:t>مناهج تفسير السلوك الأخلاقي</a:t>
            </a:r>
            <a:endParaRPr lang="en-US" sz="2400" b="1"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261501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67A77196-C44F-4653-B572-86B2B503FF61}"/>
              </a:ext>
            </a:extLst>
          </p:cNvPr>
          <p:cNvSpPr/>
          <p:nvPr/>
        </p:nvSpPr>
        <p:spPr>
          <a:xfrm>
            <a:off x="419100" y="1439259"/>
            <a:ext cx="11258550" cy="4421723"/>
          </a:xfrm>
          <a:prstGeom prst="rect">
            <a:avLst/>
          </a:prstGeom>
          <a:solidFill>
            <a:schemeClr val="bg1"/>
          </a:solidFill>
        </p:spPr>
        <p:txBody>
          <a:bodyPr wrap="square">
            <a:spAutoFit/>
          </a:bodyPr>
          <a:lstStyle/>
          <a:p>
            <a:pPr algn="r" rtl="1">
              <a:lnSpc>
                <a:spcPct val="107000"/>
              </a:lnSpc>
              <a:spcAft>
                <a:spcPts val="0"/>
              </a:spcAft>
            </a:pPr>
            <a:r>
              <a:rPr lang="ar-SA" sz="2400" b="1" dirty="0">
                <a:latin typeface="Calibri" panose="020F0502020204030204" pitchFamily="34" charset="0"/>
                <a:ea typeface="Times New Roman" panose="02020603050405020304" pitchFamily="18" charset="0"/>
                <a:cs typeface="Times New Roman" panose="02020603050405020304" pitchFamily="18" charset="0"/>
              </a:rPr>
              <a:t>منهج الحقوق:</a:t>
            </a:r>
            <a:r>
              <a:rPr lang="ar-SA" sz="2400" dirty="0">
                <a:latin typeface="Calibri" panose="020F0502020204030204" pitchFamily="34" charset="0"/>
                <a:ea typeface="Times New Roman" panose="02020603050405020304" pitchFamily="18" charset="0"/>
                <a:cs typeface="Times New Roman" panose="02020603050405020304" pitchFamily="18" charset="0"/>
              </a:rPr>
              <a:t> وفقا لمنهج الحقوق، فإن السلوك الأخلاقي هو السلوك الذي يحترم الحقوق الأساسية للأفراد، ويحافظ عليها. وعليه، فإن القرار الإداري الأخلاقي هو القرار الذي يحترم هذه الحقوق لكل من يتأثر به. ويقصد بالحقوق الأساسية حق الإنسان في الحرية والأمن والخدمات الصحية، وحرية الرأي والتعبير والخصوصية، والحياة الكريمة والمعاملة الإنسانية اللائقة، وفقا للقوانين والأعراف المجتمعية. </a:t>
            </a:r>
            <a:endParaRPr lang="en-US" sz="2400" dirty="0">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0"/>
              </a:spcAft>
            </a:pPr>
            <a:r>
              <a:rPr lang="ar-SA" sz="2400" b="1" dirty="0">
                <a:latin typeface="Calibri" panose="020F0502020204030204" pitchFamily="34" charset="0"/>
                <a:ea typeface="Times New Roman" panose="02020603050405020304" pitchFamily="18" charset="0"/>
                <a:cs typeface="Times New Roman" panose="02020603050405020304" pitchFamily="18" charset="0"/>
              </a:rPr>
              <a:t> منهج العدالة</a:t>
            </a:r>
            <a:r>
              <a:rPr lang="ar-SA" sz="2400" dirty="0">
                <a:latin typeface="Calibri" panose="020F0502020204030204" pitchFamily="34" charset="0"/>
                <a:ea typeface="Times New Roman" panose="02020603050405020304" pitchFamily="18" charset="0"/>
                <a:cs typeface="Times New Roman" panose="02020603050405020304" pitchFamily="18" charset="0"/>
              </a:rPr>
              <a:t> : ينظر منهج العدالة إلى أن السلوك الأخلاقي على انه السلوك الذي يستند إلى معاملة الآخرين بعدالة وحيادية ومساواة اعتماداً على قواعد قانونية. لذا فإن معيار الحكم على القرار الإداري هنا هو مقدار عدالته ومساواته بين الجميع. وفي مجال الادارة فقد نظر الباحثون الى العدالة من حيث هي متغير سلوكي أسموه العدالة التنظيمية </a:t>
            </a:r>
            <a:r>
              <a:rPr lang="en-US" sz="2400" dirty="0">
                <a:latin typeface="Times New Roman" panose="02020603050405020304" pitchFamily="18" charset="0"/>
                <a:ea typeface="Times New Roman" panose="02020603050405020304" pitchFamily="18" charset="0"/>
                <a:cs typeface="Arial" panose="020B0604020202020204" pitchFamily="34" charset="0"/>
              </a:rPr>
              <a:t>Organizational Justice</a:t>
            </a:r>
            <a:r>
              <a:rPr lang="ar-SA" sz="2400" dirty="0">
                <a:latin typeface="Calibri" panose="020F0502020204030204" pitchFamily="34" charset="0"/>
                <a:ea typeface="Times New Roman" panose="02020603050405020304" pitchFamily="18" charset="0"/>
                <a:cs typeface="Times New Roman" panose="02020603050405020304" pitchFamily="18" charset="0"/>
              </a:rPr>
              <a:t>. </a:t>
            </a:r>
          </a:p>
          <a:p>
            <a:pPr algn="r" rtl="1">
              <a:lnSpc>
                <a:spcPct val="107000"/>
              </a:lnSpc>
              <a:spcAft>
                <a:spcPts val="0"/>
              </a:spcAft>
            </a:pPr>
            <a:r>
              <a:rPr lang="ar-SA" sz="2400" b="1" dirty="0">
                <a:latin typeface="Calibri" panose="020F0502020204030204" pitchFamily="34" charset="0"/>
                <a:ea typeface="Times New Roman" panose="02020603050405020304" pitchFamily="18" charset="0"/>
                <a:cs typeface="Times New Roman" panose="02020603050405020304" pitchFamily="18" charset="0"/>
              </a:rPr>
              <a:t>وتعرف العدالة التنظيمية</a:t>
            </a:r>
            <a:r>
              <a:rPr lang="ar-SA" sz="2400" dirty="0">
                <a:latin typeface="Calibri" panose="020F0502020204030204" pitchFamily="34" charset="0"/>
                <a:ea typeface="Times New Roman" panose="02020603050405020304" pitchFamily="18" charset="0"/>
                <a:cs typeface="Times New Roman" panose="02020603050405020304" pitchFamily="18" charset="0"/>
              </a:rPr>
              <a:t> بأنها اعتقاد أو ادراك الموظف بأنه يعامل معاملة عادلة مقارنة بالآخرين، أما عدم العدالة فتعرف على أنها إدراك الموظف بأنه لا يعامل معاملة عادلة مقارنة بالآخرين.</a:t>
            </a:r>
            <a:endParaRPr lang="ar-JO" sz="2400" dirty="0">
              <a:latin typeface="Calibri" panose="020F0502020204030204" pitchFamily="34" charset="0"/>
              <a:ea typeface="Times New Roman" panose="02020603050405020304" pitchFamily="18" charset="0"/>
              <a:cs typeface="Times New Roman" panose="02020603050405020304" pitchFamily="18" charset="0"/>
            </a:endParaRPr>
          </a:p>
          <a:p>
            <a:pPr algn="r" rtl="1">
              <a:lnSpc>
                <a:spcPct val="107000"/>
              </a:lnSpc>
              <a:spcAft>
                <a:spcPts val="0"/>
              </a:spcAft>
            </a:pP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7">
            <a:extLst>
              <a:ext uri="{FF2B5EF4-FFF2-40B4-BE49-F238E27FC236}">
                <a16:creationId xmlns:a16="http://schemas.microsoft.com/office/drawing/2014/main" id="{EF756A86-0D45-4B37-8F49-36B888B1B903}"/>
              </a:ext>
            </a:extLst>
          </p:cNvPr>
          <p:cNvSpPr/>
          <p:nvPr/>
        </p:nvSpPr>
        <p:spPr>
          <a:xfrm>
            <a:off x="3029976" y="354342"/>
            <a:ext cx="5555243" cy="8585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07000"/>
              </a:lnSpc>
              <a:spcAft>
                <a:spcPts val="0"/>
              </a:spcAft>
            </a:pPr>
            <a:r>
              <a:rPr lang="ar-SA" sz="2400" b="1" dirty="0">
                <a:latin typeface="Calibri" panose="020F0502020204030204" pitchFamily="34" charset="0"/>
                <a:ea typeface="Times New Roman" panose="02020603050405020304" pitchFamily="18" charset="0"/>
                <a:cs typeface="Times New Roman" panose="02020603050405020304" pitchFamily="18" charset="0"/>
              </a:rPr>
              <a:t>مناهج تفسير السلوك الأخلاقي</a:t>
            </a:r>
            <a:endParaRPr lang="en-US" sz="2400" b="1"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9373334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4124325" y="1337759"/>
            <a:ext cx="7721619" cy="49320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4CD611DE-1E3C-45CD-8475-B25E1B361E64}"/>
              </a:ext>
            </a:extLst>
          </p:cNvPr>
          <p:cNvSpPr txBox="1"/>
          <p:nvPr/>
        </p:nvSpPr>
        <p:spPr>
          <a:xfrm>
            <a:off x="4474478" y="1359379"/>
            <a:ext cx="7193646" cy="5262979"/>
          </a:xfrm>
          <a:prstGeom prst="rect">
            <a:avLst/>
          </a:prstGeom>
          <a:noFill/>
        </p:spPr>
        <p:txBody>
          <a:bodyPr wrap="square" rtlCol="0">
            <a:spAutoFit/>
          </a:bodyPr>
          <a:lstStyle/>
          <a:p>
            <a:pPr algn="just" rtl="1"/>
            <a:r>
              <a:rPr lang="ar-SA" sz="2400" dirty="0"/>
              <a:t> وتسلط العدالة التنظيمية الضوء على الاجواء التنظيمية والمناخ التنظيمي السائد في المنظمة، كما يشعر به ويتحسسه أعضاء المنظمة، وبالتالي بناء تصورات خاصة ضمن بعد العدالة في التعاملات، حول السياقات والمعاملات والعلاقات التنظيمية والإنسانية والاجتماعية، والتعامل معها من خلال ما تعكسه من حالات التجاوب ودرجات التفاعل.</a:t>
            </a:r>
            <a:endParaRPr lang="en-US" sz="2400" dirty="0"/>
          </a:p>
          <a:p>
            <a:pPr algn="just" rtl="1"/>
            <a:r>
              <a:rPr lang="ar-SA" sz="2400" dirty="0"/>
              <a:t>وضمن حقل الإدارة</a:t>
            </a:r>
            <a:r>
              <a:rPr lang="ar-JO" sz="2400" dirty="0"/>
              <a:t> والقيادة</a:t>
            </a:r>
            <a:r>
              <a:rPr lang="ar-SA" sz="2400" dirty="0"/>
              <a:t>، فإن إدارة شؤون العاملين، تقر دائماً بأنه قد يكون هناك فروق أو فجوات بين إدراك العاملين والإدارة في ما يتعلق بقيام ووجود العدالة التنظيمية بمختلف صورها ووجودها، لذلك فإنها تفترض بالنتيجة وجود صراع في توقعات العاملين وأهدافهم، وما تتوقعه منهم الإدارة. </a:t>
            </a:r>
          </a:p>
          <a:p>
            <a:pPr algn="just" rtl="1"/>
            <a:r>
              <a:rPr lang="ar-SA" sz="2400" dirty="0"/>
              <a:t>وفي ضوء هذا الطرح تصبح </a:t>
            </a:r>
            <a:r>
              <a:rPr lang="ar-SA" sz="2400" b="1" dirty="0"/>
              <a:t>العدالة التنظيمية</a:t>
            </a:r>
            <a:r>
              <a:rPr lang="ar-SA" sz="2400" dirty="0"/>
              <a:t> آلية مقبولة للتخلص من الصراع التنظيمي السلبي، و</a:t>
            </a:r>
            <a:r>
              <a:rPr lang="ar-JO" sz="2400" dirty="0"/>
              <a:t>إ</a:t>
            </a:r>
            <a:r>
              <a:rPr lang="ar-SA" sz="2400" dirty="0"/>
              <a:t>حلال التجانس بين الأهداف المشتركة لكل من العاملين والإدارة في المنظمة.</a:t>
            </a:r>
            <a:endParaRPr lang="en-US" sz="2400" dirty="0"/>
          </a:p>
          <a:p>
            <a:pPr algn="just"/>
            <a:endParaRPr lang="en-US" sz="2400" dirty="0"/>
          </a:p>
        </p:txBody>
      </p:sp>
      <p:pic>
        <p:nvPicPr>
          <p:cNvPr id="7" name="Picture 6">
            <a:extLst>
              <a:ext uri="{FF2B5EF4-FFF2-40B4-BE49-F238E27FC236}">
                <a16:creationId xmlns:a16="http://schemas.microsoft.com/office/drawing/2014/main" id="{AE3029EE-5C27-43E7-9219-7F027D1E43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0562" y="1647825"/>
            <a:ext cx="2962275" cy="3990975"/>
          </a:xfrm>
          <a:prstGeom prst="rect">
            <a:avLst/>
          </a:prstGeom>
        </p:spPr>
      </p:pic>
      <p:sp>
        <p:nvSpPr>
          <p:cNvPr id="10" name="Rectangle: Rounded Corners 9">
            <a:extLst>
              <a:ext uri="{FF2B5EF4-FFF2-40B4-BE49-F238E27FC236}">
                <a16:creationId xmlns:a16="http://schemas.microsoft.com/office/drawing/2014/main" id="{661394EC-C80D-4458-83C2-53AC4DE648FE}"/>
              </a:ext>
            </a:extLst>
          </p:cNvPr>
          <p:cNvSpPr/>
          <p:nvPr/>
        </p:nvSpPr>
        <p:spPr>
          <a:xfrm>
            <a:off x="3449076" y="304098"/>
            <a:ext cx="5555243" cy="8585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07000"/>
              </a:lnSpc>
              <a:spcAft>
                <a:spcPts val="0"/>
              </a:spcAft>
            </a:pPr>
            <a:r>
              <a:rPr lang="ar-SA" sz="2400" b="1" dirty="0">
                <a:latin typeface="Calibri" panose="020F0502020204030204" pitchFamily="34" charset="0"/>
                <a:ea typeface="Times New Roman" panose="02020603050405020304" pitchFamily="18" charset="0"/>
                <a:cs typeface="Times New Roman" panose="02020603050405020304" pitchFamily="18" charset="0"/>
              </a:rPr>
              <a:t>مناهج تفسير السلوك الأخلاقي</a:t>
            </a:r>
            <a:endParaRPr lang="en-US" sz="2400" b="1"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8288181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CE9D6D90-9F73-48F9-AC8B-0EE03345816C}"/>
              </a:ext>
            </a:extLst>
          </p:cNvPr>
          <p:cNvSpPr/>
          <p:nvPr/>
        </p:nvSpPr>
        <p:spPr>
          <a:xfrm>
            <a:off x="571432" y="2743609"/>
            <a:ext cx="3132589" cy="584775"/>
          </a:xfrm>
          <a:prstGeom prst="rect">
            <a:avLst/>
          </a:prstGeom>
        </p:spPr>
        <p:txBody>
          <a:bodyPr wrap="none">
            <a:spAutoFit/>
          </a:bodyPr>
          <a:lstStyle/>
          <a:p>
            <a:pPr algn="r" rtl="1"/>
            <a:r>
              <a:rPr lang="ar-SA" sz="3200" b="1" dirty="0">
                <a:solidFill>
                  <a:schemeClr val="bg1"/>
                </a:solidFill>
              </a:rPr>
              <a:t>أنواع العدالة التنظيمية</a:t>
            </a:r>
            <a:endParaRPr lang="en-US" sz="3200" dirty="0">
              <a:solidFill>
                <a:schemeClr val="bg1"/>
              </a:solidFill>
            </a:endParaRPr>
          </a:p>
        </p:txBody>
      </p:sp>
      <p:graphicFrame>
        <p:nvGraphicFramePr>
          <p:cNvPr id="5" name="Diagram 4">
            <a:extLst>
              <a:ext uri="{FF2B5EF4-FFF2-40B4-BE49-F238E27FC236}">
                <a16:creationId xmlns:a16="http://schemas.microsoft.com/office/drawing/2014/main" id="{23C61C63-E8A3-48C6-BEBD-5D00C92D3942}"/>
              </a:ext>
            </a:extLst>
          </p:cNvPr>
          <p:cNvGraphicFramePr/>
          <p:nvPr>
            <p:extLst>
              <p:ext uri="{D42A27DB-BD31-4B8C-83A1-F6EECF244321}">
                <p14:modId xmlns:p14="http://schemas.microsoft.com/office/powerpoint/2010/main" val="2677105202"/>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091106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7">
            <a:extLst>
              <a:ext uri="{FF2B5EF4-FFF2-40B4-BE49-F238E27FC236}">
                <a16:creationId xmlns:a16="http://schemas.microsoft.com/office/drawing/2014/main" id="{43298CAF-AA89-4069-B766-18DDA536224F}"/>
              </a:ext>
            </a:extLst>
          </p:cNvPr>
          <p:cNvSpPr/>
          <p:nvPr/>
        </p:nvSpPr>
        <p:spPr>
          <a:xfrm>
            <a:off x="3239089" y="493923"/>
            <a:ext cx="5213287" cy="593304"/>
          </a:xfrm>
          <a:prstGeom prst="rect">
            <a:avLst/>
          </a:prstGeom>
        </p:spPr>
        <p:txBody>
          <a:bodyPr wrap="none">
            <a:spAutoFit/>
          </a:bodyPr>
          <a:lstStyle/>
          <a:p>
            <a:pPr algn="r" rtl="1">
              <a:lnSpc>
                <a:spcPct val="107000"/>
              </a:lnSpc>
              <a:spcAft>
                <a:spcPts val="0"/>
              </a:spcAft>
            </a:pPr>
            <a:r>
              <a:rPr lang="ar-SA" sz="3200" b="1"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العوامل المؤثرة على السلوك الأخلاقي </a:t>
            </a:r>
            <a:endParaRPr lang="en-US" sz="3200"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
        <p:nvSpPr>
          <p:cNvPr id="9" name="Rectangle 8">
            <a:extLst>
              <a:ext uri="{FF2B5EF4-FFF2-40B4-BE49-F238E27FC236}">
                <a16:creationId xmlns:a16="http://schemas.microsoft.com/office/drawing/2014/main" id="{A8055C92-4E9A-469D-8354-325013FA6BE8}"/>
              </a:ext>
            </a:extLst>
          </p:cNvPr>
          <p:cNvSpPr/>
          <p:nvPr/>
        </p:nvSpPr>
        <p:spPr>
          <a:xfrm>
            <a:off x="1333500" y="1608641"/>
            <a:ext cx="9991725" cy="4126771"/>
          </a:xfrm>
          <a:prstGeom prst="rect">
            <a:avLst/>
          </a:prstGeom>
          <a:solidFill>
            <a:schemeClr val="bg1"/>
          </a:solidFill>
        </p:spPr>
        <p:txBody>
          <a:bodyPr wrap="square">
            <a:spAutoFit/>
          </a:bodyPr>
          <a:lstStyle/>
          <a:p>
            <a:pPr algn="ctr">
              <a:lnSpc>
                <a:spcPct val="107000"/>
              </a:lnSpc>
              <a:spcAft>
                <a:spcPts val="800"/>
              </a:spcAft>
            </a:pPr>
            <a:r>
              <a:rPr lang="ar-SA" sz="2400" b="1" dirty="0">
                <a:latin typeface="Calibri" panose="020F0502020204030204" pitchFamily="34" charset="0"/>
                <a:ea typeface="Calibri" panose="020F0502020204030204" pitchFamily="34" charset="0"/>
              </a:rPr>
              <a:t>الفرد ذاته(قائد أم تابع)</a:t>
            </a:r>
            <a:endParaRPr lang="en-US" sz="2400" b="1" dirty="0">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0"/>
              </a:spcAft>
            </a:pPr>
            <a:r>
              <a:rPr lang="ar-SA" sz="2400" dirty="0">
                <a:solidFill>
                  <a:srgbClr val="222222"/>
                </a:solidFill>
                <a:latin typeface="Calibri" panose="020F0502020204030204" pitchFamily="34" charset="0"/>
                <a:ea typeface="Times New Roman" panose="02020603050405020304" pitchFamily="18" charset="0"/>
              </a:rPr>
              <a:t>يتأثر السلوك الأخلاقي للفرد (قائدا ام تابعا بمجموعة من العوامل ترتبط بتكوينه العائلي والشخصي. فالقيم الدينية والمعايير الشخصية والحاجات الفردية وتأثير العائلة والمتطلبات المالية وغيرها تدفع الأفراد إلى نوع أو آخر من السلوك. فالمدير الذي ليس لديه قاعدة قوية من الأخلاق المكتسبة من العائلة والدين وغيرها، تجد أن قراراته قد تتأرجح في المواقف المختلفة، في ضوء تعظيم مصلحته الشخصية فقط. أما المدير الذي يستند إلى قاعدة أخلاقية قوية، فإن ثقته بنفسه تكون أكبر، وهناك تجانس سلوكي في قراراته. وغني عن القول ان القيم الأخلاقية التي تعطي الأولوية للنزاهة والعدالة والكرامة والاستقامة واحترام النفس، توفر دعائم للمديرين تسندهم في عملية اتخاذ القرار، وتحميهم من غوى النفس، وتحصنهم ضد الضغوط الاجتماعية، وتجعلهم أكثر صواباً، حتى لو كانت الظروف المحيطة غير واضحة، أو غامضة، والضغوط كبيرة. </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1840268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7">
            <a:extLst>
              <a:ext uri="{FF2B5EF4-FFF2-40B4-BE49-F238E27FC236}">
                <a16:creationId xmlns:a16="http://schemas.microsoft.com/office/drawing/2014/main" id="{43298CAF-AA89-4069-B766-18DDA536224F}"/>
              </a:ext>
            </a:extLst>
          </p:cNvPr>
          <p:cNvSpPr/>
          <p:nvPr/>
        </p:nvSpPr>
        <p:spPr>
          <a:xfrm>
            <a:off x="3239089" y="493923"/>
            <a:ext cx="5213287" cy="593304"/>
          </a:xfrm>
          <a:prstGeom prst="rect">
            <a:avLst/>
          </a:prstGeom>
        </p:spPr>
        <p:txBody>
          <a:bodyPr wrap="none">
            <a:spAutoFit/>
          </a:bodyPr>
          <a:lstStyle/>
          <a:p>
            <a:pPr algn="r" rtl="1">
              <a:lnSpc>
                <a:spcPct val="107000"/>
              </a:lnSpc>
              <a:spcAft>
                <a:spcPts val="0"/>
              </a:spcAft>
            </a:pPr>
            <a:r>
              <a:rPr lang="ar-SA" sz="3200" b="1"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العوامل المؤثرة على السلوك الأخلاقي </a:t>
            </a:r>
            <a:endParaRPr lang="en-US" sz="3200"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
        <p:nvSpPr>
          <p:cNvPr id="9" name="Rectangle 8">
            <a:extLst>
              <a:ext uri="{FF2B5EF4-FFF2-40B4-BE49-F238E27FC236}">
                <a16:creationId xmlns:a16="http://schemas.microsoft.com/office/drawing/2014/main" id="{A8055C92-4E9A-469D-8354-325013FA6BE8}"/>
              </a:ext>
            </a:extLst>
          </p:cNvPr>
          <p:cNvSpPr/>
          <p:nvPr/>
        </p:nvSpPr>
        <p:spPr>
          <a:xfrm>
            <a:off x="1333500" y="1608641"/>
            <a:ext cx="9991725" cy="3544753"/>
          </a:xfrm>
          <a:prstGeom prst="rect">
            <a:avLst/>
          </a:prstGeom>
          <a:solidFill>
            <a:schemeClr val="bg1"/>
          </a:solidFill>
        </p:spPr>
        <p:txBody>
          <a:bodyPr wrap="square">
            <a:spAutoFit/>
          </a:bodyPr>
          <a:lstStyle/>
          <a:p>
            <a:pPr algn="ctr">
              <a:lnSpc>
                <a:spcPct val="107000"/>
              </a:lnSpc>
              <a:spcAft>
                <a:spcPts val="800"/>
              </a:spcAft>
            </a:pPr>
            <a:r>
              <a:rPr lang="ar-SA" sz="2400" b="1" dirty="0">
                <a:latin typeface="Calibri" panose="020F0502020204030204" pitchFamily="34" charset="0"/>
                <a:ea typeface="Calibri" panose="020F0502020204030204" pitchFamily="34" charset="0"/>
              </a:rPr>
              <a:t>الفرد ذاته(قائد أم تابع)</a:t>
            </a:r>
            <a:endParaRPr lang="en-US" sz="2400" b="1" dirty="0">
              <a:latin typeface="Calibri" panose="020F0502020204030204" pitchFamily="34" charset="0"/>
              <a:ea typeface="Calibri" panose="020F0502020204030204" pitchFamily="34" charset="0"/>
              <a:cs typeface="Arial" panose="020B0604020202020204" pitchFamily="34" charset="0"/>
            </a:endParaRPr>
          </a:p>
          <a:p>
            <a:pPr algn="just" rtl="1"/>
            <a:r>
              <a:rPr lang="ar-SA" sz="2400" dirty="0"/>
              <a:t>وكذ</a:t>
            </a:r>
            <a:r>
              <a:rPr lang="ar-JO" sz="2400" dirty="0"/>
              <a:t>لك</a:t>
            </a:r>
            <a:r>
              <a:rPr lang="ar-SA" sz="2400" dirty="0"/>
              <a:t> الحال مع التابعين (المرؤوسين). ذلك أن السلوك الاخلاقي للتابعين يتأثر بأساليب التنشئة الاجتماعية، والمنظومة القيمية التي نشأ في ظلها، وترعرع في أجوائها. ومن الطبيعي ان نجد فردا نشأ في ظل منظومة سلوكية راشدة وصارمة، ان يتماشى سلوكه المنظمي مع القواعد الاخلاقية المعمول بها، والمتعارف علها. وفي المقابل، فلا غرابة إن وجدنا شخصا لم ينشأ في ظل هذه المعايير القيمية الخيرة، ولم تتم تربيته على هذه المنظومة السلوكية الايجابية، ان يمارس السلوك اللااخلاقي في عمله، لا بل ويسهل عليه قبول هذا النوع من السلوك. </a:t>
            </a:r>
          </a:p>
          <a:p>
            <a:pPr algn="just" rtl="1"/>
            <a:r>
              <a:rPr lang="ar-SA" sz="2400" dirty="0"/>
              <a:t>وقد يتجاوز هذه المرحلة الى مرحلة تبرير هذا السلوك اللااخلاقي، وقد يصفه بـ الشطارة، أو الفهلوة، او بركة اليد، وغير ذلك. </a:t>
            </a:r>
            <a:endParaRPr lang="en-US" sz="2400" dirty="0"/>
          </a:p>
        </p:txBody>
      </p:sp>
    </p:spTree>
    <p:extLst>
      <p:ext uri="{BB962C8B-B14F-4D97-AF65-F5344CB8AC3E}">
        <p14:creationId xmlns:p14="http://schemas.microsoft.com/office/powerpoint/2010/main" val="14965226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7">
            <a:extLst>
              <a:ext uri="{FF2B5EF4-FFF2-40B4-BE49-F238E27FC236}">
                <a16:creationId xmlns:a16="http://schemas.microsoft.com/office/drawing/2014/main" id="{43298CAF-AA89-4069-B766-18DDA536224F}"/>
              </a:ext>
            </a:extLst>
          </p:cNvPr>
          <p:cNvSpPr/>
          <p:nvPr/>
        </p:nvSpPr>
        <p:spPr>
          <a:xfrm>
            <a:off x="3239089" y="493923"/>
            <a:ext cx="5213287" cy="593304"/>
          </a:xfrm>
          <a:prstGeom prst="rect">
            <a:avLst/>
          </a:prstGeom>
        </p:spPr>
        <p:txBody>
          <a:bodyPr wrap="none">
            <a:spAutoFit/>
          </a:bodyPr>
          <a:lstStyle/>
          <a:p>
            <a:pPr algn="r" rtl="1">
              <a:lnSpc>
                <a:spcPct val="107000"/>
              </a:lnSpc>
              <a:spcAft>
                <a:spcPts val="0"/>
              </a:spcAft>
            </a:pPr>
            <a:r>
              <a:rPr lang="ar-SA" sz="3200" b="1"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العوامل المؤثرة على السلوك الأخلاقي </a:t>
            </a:r>
            <a:endParaRPr lang="en-US" sz="3200"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
        <p:nvSpPr>
          <p:cNvPr id="9" name="Rectangle 8">
            <a:extLst>
              <a:ext uri="{FF2B5EF4-FFF2-40B4-BE49-F238E27FC236}">
                <a16:creationId xmlns:a16="http://schemas.microsoft.com/office/drawing/2014/main" id="{A8055C92-4E9A-469D-8354-325013FA6BE8}"/>
              </a:ext>
            </a:extLst>
          </p:cNvPr>
          <p:cNvSpPr/>
          <p:nvPr/>
        </p:nvSpPr>
        <p:spPr>
          <a:xfrm>
            <a:off x="1333500" y="1608641"/>
            <a:ext cx="9991725" cy="3676519"/>
          </a:xfrm>
          <a:prstGeom prst="rect">
            <a:avLst/>
          </a:prstGeom>
          <a:solidFill>
            <a:schemeClr val="bg1"/>
          </a:solidFill>
        </p:spPr>
        <p:txBody>
          <a:bodyPr wrap="square">
            <a:spAutoFit/>
          </a:bodyPr>
          <a:lstStyle/>
          <a:p>
            <a:pPr algn="ctr">
              <a:lnSpc>
                <a:spcPct val="107000"/>
              </a:lnSpc>
              <a:spcAft>
                <a:spcPts val="800"/>
              </a:spcAft>
            </a:pPr>
            <a:r>
              <a:rPr lang="ar-SA" sz="3200" b="1" dirty="0"/>
              <a:t>المنظمة</a:t>
            </a:r>
            <a:endParaRPr lang="en-US" sz="3200" b="1" dirty="0">
              <a:latin typeface="Calibri" panose="020F0502020204030204" pitchFamily="34" charset="0"/>
              <a:ea typeface="Calibri" panose="020F0502020204030204" pitchFamily="34" charset="0"/>
              <a:cs typeface="Arial" panose="020B0604020202020204" pitchFamily="34" charset="0"/>
            </a:endParaRPr>
          </a:p>
          <a:p>
            <a:pPr algn="just" rtl="1"/>
            <a:r>
              <a:rPr lang="ar-SA" sz="2400" dirty="0"/>
              <a:t>إن للمنظمة تأثيراً مهماً في أخلاقيات العمل من خلال الهيكل التنظيمي الموجود، وخطوط السلطة، وكذلك قواعد العمل، والإجراءات وأنظمة الحوافز وغيرها. ولا يفوتنا التنويه الى أثر التنظيمات غير الرسمية الموجودة في المنظمة في سلوك الأفراد على أن للثقافة التنظيمية السائدة في المنظمة دورا بالغا في التأثير في اخلاقيات العمل. ويقصد بالثقافة التنظيمية مجموعة القيم والأعراف المشتركة التي تتحكم بالتفاعلات بين أعضاء المنظمة بعضهم مع بعض ومع الجهات الأخرى خارج المنظمة. وهي مؤثر كبير وفاعل في السلوك سواء كان أخلاقياً أو غير أخلاقي، من خلال اعتماد الفرد العامل أو الإداري على هذه الأعراف والقيم ومدى تأكيدها على الالتزام أو عدم الالتزام بسلوكيات معينة.</a:t>
            </a:r>
          </a:p>
          <a:p>
            <a:pPr algn="just" rtl="1"/>
            <a:r>
              <a:rPr lang="ar-SA" sz="2400" dirty="0"/>
              <a:t> </a:t>
            </a:r>
            <a:endParaRPr lang="en-US" sz="2400" dirty="0"/>
          </a:p>
        </p:txBody>
      </p:sp>
    </p:spTree>
    <p:extLst>
      <p:ext uri="{BB962C8B-B14F-4D97-AF65-F5344CB8AC3E}">
        <p14:creationId xmlns:p14="http://schemas.microsoft.com/office/powerpoint/2010/main" val="29534869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7">
            <a:extLst>
              <a:ext uri="{FF2B5EF4-FFF2-40B4-BE49-F238E27FC236}">
                <a16:creationId xmlns:a16="http://schemas.microsoft.com/office/drawing/2014/main" id="{43298CAF-AA89-4069-B766-18DDA536224F}"/>
              </a:ext>
            </a:extLst>
          </p:cNvPr>
          <p:cNvSpPr/>
          <p:nvPr/>
        </p:nvSpPr>
        <p:spPr>
          <a:xfrm>
            <a:off x="3239089" y="493923"/>
            <a:ext cx="5213287" cy="593304"/>
          </a:xfrm>
          <a:prstGeom prst="rect">
            <a:avLst/>
          </a:prstGeom>
        </p:spPr>
        <p:txBody>
          <a:bodyPr wrap="none">
            <a:spAutoFit/>
          </a:bodyPr>
          <a:lstStyle/>
          <a:p>
            <a:pPr algn="r" rtl="1">
              <a:lnSpc>
                <a:spcPct val="107000"/>
              </a:lnSpc>
              <a:spcAft>
                <a:spcPts val="0"/>
              </a:spcAft>
            </a:pPr>
            <a:r>
              <a:rPr lang="ar-SA" sz="3200" b="1"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العوامل المؤثرة على السلوك الأخلاقي </a:t>
            </a:r>
            <a:endParaRPr lang="en-US" sz="3200"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
        <p:nvSpPr>
          <p:cNvPr id="9" name="Rectangle 8">
            <a:extLst>
              <a:ext uri="{FF2B5EF4-FFF2-40B4-BE49-F238E27FC236}">
                <a16:creationId xmlns:a16="http://schemas.microsoft.com/office/drawing/2014/main" id="{A8055C92-4E9A-469D-8354-325013FA6BE8}"/>
              </a:ext>
            </a:extLst>
          </p:cNvPr>
          <p:cNvSpPr/>
          <p:nvPr/>
        </p:nvSpPr>
        <p:spPr>
          <a:xfrm>
            <a:off x="819150" y="1608641"/>
            <a:ext cx="10715625" cy="4401205"/>
          </a:xfrm>
          <a:prstGeom prst="rect">
            <a:avLst/>
          </a:prstGeom>
          <a:solidFill>
            <a:schemeClr val="bg1"/>
          </a:solidFill>
        </p:spPr>
        <p:txBody>
          <a:bodyPr wrap="square">
            <a:spAutoFit/>
          </a:bodyPr>
          <a:lstStyle/>
          <a:p>
            <a:pPr algn="ctr" rtl="1"/>
            <a:r>
              <a:rPr lang="ar-SA" sz="2800" b="1" dirty="0"/>
              <a:t>البيئة </a:t>
            </a:r>
          </a:p>
          <a:p>
            <a:pPr algn="ctr" rtl="1"/>
            <a:endParaRPr lang="en-US" sz="2800" b="1" dirty="0"/>
          </a:p>
          <a:p>
            <a:pPr algn="just" rtl="1"/>
            <a:r>
              <a:rPr lang="ar-SA" sz="2800" dirty="0"/>
              <a:t>تقوم المنظمات التربوية بأعمالها وتمارس نشاطاتها في بيئة تنافسية تتأثر بقوانين الدولة، وتشريعاتها، وكذلك بالقيم والأعراف الاجتماعية السائدة. فالقوانين تلزم المنظمات بسلوكيات معينة وتضع معايير لتصرفاتها وبحدود معينة، أن التشريعات تساعد الدولة في الحكم بسلوك المنظمات وجعله متماشياً مع المعايير المقبولة. وكثيراً ما تتدخل الدول بسن تشريعات جديدة بناء علـى حصول خروقات لقوانين، أو عدم الالتزام بها من قبل بعض المنظمات. إن مجمل التشريعات والقوانين الحكومية، وكذلك الأعراف والقيم الاجتماعية تعطي تصوراً عن طبيعة المناخ الأخلاقي السائد في منظمة معينة، وهذه بدورها تؤثر في السلوك الأخلاقي للمديرين والمرؤوسين، على حد سواء.</a:t>
            </a:r>
            <a:endParaRPr lang="en-US" sz="2800" dirty="0"/>
          </a:p>
        </p:txBody>
      </p:sp>
    </p:spTree>
    <p:extLst>
      <p:ext uri="{BB962C8B-B14F-4D97-AF65-F5344CB8AC3E}">
        <p14:creationId xmlns:p14="http://schemas.microsoft.com/office/powerpoint/2010/main" val="8870036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0AC456A1-4F11-41D1-AD79-E2C21559F7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5737" y="1371600"/>
            <a:ext cx="11540526" cy="4695825"/>
          </a:xfrm>
          <a:prstGeom prst="rect">
            <a:avLst/>
          </a:prstGeom>
        </p:spPr>
      </p:pic>
      <p:sp>
        <p:nvSpPr>
          <p:cNvPr id="8" name="Rectangle 7">
            <a:extLst>
              <a:ext uri="{FF2B5EF4-FFF2-40B4-BE49-F238E27FC236}">
                <a16:creationId xmlns:a16="http://schemas.microsoft.com/office/drawing/2014/main" id="{43298CAF-AA89-4069-B766-18DDA536224F}"/>
              </a:ext>
            </a:extLst>
          </p:cNvPr>
          <p:cNvSpPr/>
          <p:nvPr/>
        </p:nvSpPr>
        <p:spPr>
          <a:xfrm>
            <a:off x="3239089" y="493923"/>
            <a:ext cx="5213287" cy="593304"/>
          </a:xfrm>
          <a:prstGeom prst="rect">
            <a:avLst/>
          </a:prstGeom>
        </p:spPr>
        <p:txBody>
          <a:bodyPr wrap="none">
            <a:spAutoFit/>
          </a:bodyPr>
          <a:lstStyle/>
          <a:p>
            <a:pPr algn="r" rtl="1">
              <a:lnSpc>
                <a:spcPct val="107000"/>
              </a:lnSpc>
              <a:spcAft>
                <a:spcPts val="0"/>
              </a:spcAft>
            </a:pPr>
            <a:r>
              <a:rPr lang="ar-SA" sz="3200" b="1"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العوامل المؤثرة على السلوك الأخلاقي </a:t>
            </a:r>
            <a:endParaRPr lang="en-US" sz="3200"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002533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aphicFrame>
        <p:nvGraphicFramePr>
          <p:cNvPr id="7" name="Diagram 6">
            <a:extLst>
              <a:ext uri="{FF2B5EF4-FFF2-40B4-BE49-F238E27FC236}">
                <a16:creationId xmlns:a16="http://schemas.microsoft.com/office/drawing/2014/main" id="{DE5AE6B9-25DD-4827-BDD6-CEC8DC8F941D}"/>
              </a:ext>
            </a:extLst>
          </p:cNvPr>
          <p:cNvGraphicFramePr/>
          <p:nvPr>
            <p:extLst>
              <p:ext uri="{D42A27DB-BD31-4B8C-83A1-F6EECF244321}">
                <p14:modId xmlns:p14="http://schemas.microsoft.com/office/powerpoint/2010/main" val="691485569"/>
              </p:ext>
            </p:extLst>
          </p:nvPr>
        </p:nvGraphicFramePr>
        <p:xfrm>
          <a:off x="831850" y="1350644"/>
          <a:ext cx="11360150" cy="454529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8">
            <a:extLst>
              <a:ext uri="{FF2B5EF4-FFF2-40B4-BE49-F238E27FC236}">
                <a16:creationId xmlns:a16="http://schemas.microsoft.com/office/drawing/2014/main" id="{768FC176-F853-4311-99E1-6D56EE7171F1}"/>
              </a:ext>
            </a:extLst>
          </p:cNvPr>
          <p:cNvSpPr txBox="1"/>
          <p:nvPr/>
        </p:nvSpPr>
        <p:spPr>
          <a:xfrm>
            <a:off x="2397150" y="451900"/>
            <a:ext cx="8032725" cy="646331"/>
          </a:xfrm>
          <a:prstGeom prst="rect">
            <a:avLst/>
          </a:prstGeom>
          <a:noFill/>
        </p:spPr>
        <p:txBody>
          <a:bodyPr wrap="square" rtlCol="0">
            <a:spAutoFit/>
          </a:bodyPr>
          <a:lstStyle/>
          <a:p>
            <a:r>
              <a:rPr lang="ar-SA" sz="3600" b="1" dirty="0">
                <a:solidFill>
                  <a:schemeClr val="bg1"/>
                </a:solidFill>
              </a:rPr>
              <a:t>السلوكات اللاأخلاقية في المؤسسات التربوية</a:t>
            </a:r>
            <a:endParaRPr lang="en-US" sz="3600" b="1" dirty="0">
              <a:solidFill>
                <a:schemeClr val="bg1"/>
              </a:solidFill>
            </a:endParaRPr>
          </a:p>
        </p:txBody>
      </p:sp>
    </p:spTree>
    <p:extLst>
      <p:ext uri="{BB962C8B-B14F-4D97-AF65-F5344CB8AC3E}">
        <p14:creationId xmlns:p14="http://schemas.microsoft.com/office/powerpoint/2010/main" val="26075345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46056"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42950" y="1433076"/>
            <a:ext cx="10934699" cy="44628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942975" y="1849029"/>
            <a:ext cx="10306050"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r>
              <a:rPr lang="ar-SA" b="1" dirty="0"/>
              <a:t>الفساد الإداري: </a:t>
            </a:r>
            <a:r>
              <a:rPr lang="ar-SA" dirty="0"/>
              <a:t>عدم اتباع التعليمات والانظمة والقوانين التي تحكم عمل المؤسسة</a:t>
            </a:r>
            <a:r>
              <a:rPr lang="ar-JO" dirty="0"/>
              <a:t> التعليمية</a:t>
            </a:r>
            <a:r>
              <a:rPr lang="ar-SA" dirty="0"/>
              <a:t> في مجالات تعيين الموظفين وترقيتهم ومنحهم العلاوات والامتيازات وتثبيتهم وانهاء خدماتهم، وما الى ذلك. ويشمل الفساد الاداري ايضا التورط في ممارسات غير قانونية لمصلحة العمل أو تحقيق مكاسب غير مشروعة للمنظمة او دفع الرشاوى، وغيرها. </a:t>
            </a:r>
            <a:endParaRPr lang="en-US" dirty="0"/>
          </a:p>
          <a:p>
            <a:pPr algn="just" rtl="1"/>
            <a:r>
              <a:rPr lang="ar-SA" b="1" dirty="0"/>
              <a:t>الفساد المالي: </a:t>
            </a:r>
            <a:r>
              <a:rPr lang="ar-SA" dirty="0"/>
              <a:t>وهو شديد الصلة بالفساد الاداري ووليده. ويقصد به عدم اتباع التعليمات والانظمة والقوانين المرتبطة بايرادات المنظمة أو مصروفاتها، سطوا أم تبذيرا ، سواء للصالح الشخصي، ام لصالح احد العاملين في المنظمة.</a:t>
            </a:r>
            <a:endParaRPr lang="en-US" dirty="0"/>
          </a:p>
          <a:p>
            <a:pPr algn="just" rtl="1"/>
            <a:r>
              <a:rPr lang="ar-SA" b="1" dirty="0"/>
              <a:t>إساءة استخدام موارد المنظمة </a:t>
            </a:r>
            <a:r>
              <a:rPr lang="ar-SA" dirty="0"/>
              <a:t>: ويقصد بها إساءة استخدام الموارد المادية والمالية للمنظمة، وتسخيرها للأغراض الشخصية، أو لصالح جهات اخرى، مثل إساءة استغلال السيارات والإنترنت والهواتف، والتجهيزات الأخرى، المكتبية وغيرها.</a:t>
            </a:r>
            <a:endParaRPr lang="en-US" dirty="0"/>
          </a:p>
          <a:p>
            <a:pPr algn="r" rtl="1"/>
            <a:endParaRPr lang="ar-JO" sz="2000" dirty="0"/>
          </a:p>
        </p:txBody>
      </p:sp>
      <p:sp>
        <p:nvSpPr>
          <p:cNvPr id="9" name="TextBox 8">
            <a:extLst>
              <a:ext uri="{FF2B5EF4-FFF2-40B4-BE49-F238E27FC236}">
                <a16:creationId xmlns:a16="http://schemas.microsoft.com/office/drawing/2014/main" id="{35EAEC6E-B337-4EED-8546-A21FDEC1DD69}"/>
              </a:ext>
            </a:extLst>
          </p:cNvPr>
          <p:cNvSpPr txBox="1"/>
          <p:nvPr/>
        </p:nvSpPr>
        <p:spPr>
          <a:xfrm>
            <a:off x="2397150" y="451900"/>
            <a:ext cx="8032725" cy="646331"/>
          </a:xfrm>
          <a:prstGeom prst="rect">
            <a:avLst/>
          </a:prstGeom>
          <a:noFill/>
        </p:spPr>
        <p:txBody>
          <a:bodyPr wrap="square" rtlCol="0">
            <a:spAutoFit/>
          </a:bodyPr>
          <a:lstStyle/>
          <a:p>
            <a:r>
              <a:rPr lang="ar-SA" sz="3600" b="1" dirty="0">
                <a:solidFill>
                  <a:schemeClr val="bg1"/>
                </a:solidFill>
              </a:rPr>
              <a:t>السلوكات اللاأخلاقية في المؤسسات التربوية</a:t>
            </a:r>
            <a:endParaRPr lang="en-US" sz="3600" b="1" dirty="0">
              <a:solidFill>
                <a:schemeClr val="bg1"/>
              </a:solidFill>
            </a:endParaRPr>
          </a:p>
        </p:txBody>
      </p:sp>
    </p:spTree>
    <p:extLst>
      <p:ext uri="{BB962C8B-B14F-4D97-AF65-F5344CB8AC3E}">
        <p14:creationId xmlns:p14="http://schemas.microsoft.com/office/powerpoint/2010/main" val="219341109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46056"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42950" y="1433076"/>
            <a:ext cx="10934699" cy="44628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942975" y="1849029"/>
            <a:ext cx="10306050"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r>
              <a:rPr lang="ar-SA" b="1" dirty="0"/>
              <a:t>التمييز </a:t>
            </a:r>
            <a:r>
              <a:rPr lang="ar-SA" dirty="0"/>
              <a:t>:  ويقصد به عدم الاخذ بمبدأ العدالة التوزيعية التي تحتم توزيع الموارد وتخصيص المخرجات (كالتعيين وتحديد الراتب والترقية والمكافآت وغيرها) على العاملين دون تمييز بسبب الجنس ام العرق ام اللون ام العمر ام الدين ام الانتماء السياسي. </a:t>
            </a:r>
            <a:endParaRPr lang="en-US" dirty="0"/>
          </a:p>
          <a:p>
            <a:pPr algn="just" rtl="1"/>
            <a:r>
              <a:rPr lang="ar-SA" b="1" dirty="0"/>
              <a:t>تضارب المصالح</a:t>
            </a:r>
            <a:r>
              <a:rPr lang="ar-SA" dirty="0"/>
              <a:t>: في كل عمل يكون هناك مصالح شخصية ومصالح تنظيمية. وقد اوضحت المدارس الادارية المختلفة بدء من مدرسة الادارة الكلاسيكية على مبدأ خضوع المصالح الفردية للمصلحة العامة على ان الأمر لا يخلو احيانا من التعارض بين هذين النوعين من المصالح وتحصل مثل هذه المواقف عندما تتعارض وتختلف مصلحة الفرد في موقف معين عن مصلحة المنظمة. ومن الامثلة على ذلك قبول هدايا أو رشاوى مقابل اتخاذ قرارات لصالح من دفع هذه الهدايا أو الرشاوى، وكذلك الأمر عندما يكون هناك عمل خاص يملكه أو يديره أحد الموظفين وهو مشابه لعمل المنظمة، حيث أن تشجيع الزبائن على التعامل مع العمل الخاص لتحقيق المصلحة الشخصية على حساب مصلحة المنظمة. </a:t>
            </a:r>
            <a:endParaRPr lang="en-US" dirty="0"/>
          </a:p>
          <a:p>
            <a:pPr algn="just" rtl="1"/>
            <a:endParaRPr lang="ar-JO" sz="2000" dirty="0"/>
          </a:p>
        </p:txBody>
      </p:sp>
      <p:sp>
        <p:nvSpPr>
          <p:cNvPr id="9" name="TextBox 8">
            <a:extLst>
              <a:ext uri="{FF2B5EF4-FFF2-40B4-BE49-F238E27FC236}">
                <a16:creationId xmlns:a16="http://schemas.microsoft.com/office/drawing/2014/main" id="{35EAEC6E-B337-4EED-8546-A21FDEC1DD69}"/>
              </a:ext>
            </a:extLst>
          </p:cNvPr>
          <p:cNvSpPr txBox="1"/>
          <p:nvPr/>
        </p:nvSpPr>
        <p:spPr>
          <a:xfrm>
            <a:off x="2397150" y="451900"/>
            <a:ext cx="8032725" cy="646331"/>
          </a:xfrm>
          <a:prstGeom prst="rect">
            <a:avLst/>
          </a:prstGeom>
          <a:noFill/>
        </p:spPr>
        <p:txBody>
          <a:bodyPr wrap="square" rtlCol="0">
            <a:spAutoFit/>
          </a:bodyPr>
          <a:lstStyle/>
          <a:p>
            <a:r>
              <a:rPr lang="ar-SA" sz="3600" b="1" dirty="0">
                <a:solidFill>
                  <a:schemeClr val="bg1"/>
                </a:solidFill>
              </a:rPr>
              <a:t>السلوكات اللاأخلاقية في المؤسسات التربوية</a:t>
            </a:r>
            <a:endParaRPr lang="en-US" sz="3600" b="1" dirty="0">
              <a:solidFill>
                <a:schemeClr val="bg1"/>
              </a:solidFill>
            </a:endParaRPr>
          </a:p>
        </p:txBody>
      </p:sp>
    </p:spTree>
    <p:extLst>
      <p:ext uri="{BB962C8B-B14F-4D97-AF65-F5344CB8AC3E}">
        <p14:creationId xmlns:p14="http://schemas.microsoft.com/office/powerpoint/2010/main" val="22078231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742950" y="1433076"/>
            <a:ext cx="10934699" cy="37199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942975" y="1849029"/>
            <a:ext cx="10306050"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r>
              <a:rPr lang="ar-SA" sz="2800" b="1" dirty="0"/>
              <a:t> الاخلال بثقة الزبون</a:t>
            </a:r>
            <a:r>
              <a:rPr lang="ar-SA" sz="2800" dirty="0"/>
              <a:t>: إن المحافظة على حقوق العاملين في المنظمة التربوية، أو المتأثرين بخدماتها وصون خصوصياتهم، وحماية اسرارهم، تعد من المبادئ الادارية المهمة في حياة الافراد والمنظمات على حد سواء. ان تسريب اي نوع من المعلومات ذات العلاقة بالعاملين في المؤسسة التربوية او الطلبة او اولياء امورهم، او اي جهة تتعامل معها المؤسسة التربوية، الى أي طرف آخر يمثل تعد على الحقوق الشخصية، وانتهاك لمبدأ السرية في العمل، والتي تقود الى نزع الثقة بين العامل او الطالب او اي شخص آخر وبين المؤسسة. </a:t>
            </a:r>
            <a:endParaRPr lang="en-US" sz="2800" dirty="0"/>
          </a:p>
          <a:p>
            <a:pPr algn="just" rtl="1"/>
            <a:endParaRPr lang="ar-JO" sz="2800" dirty="0"/>
          </a:p>
        </p:txBody>
      </p:sp>
      <p:sp>
        <p:nvSpPr>
          <p:cNvPr id="9" name="TextBox 8">
            <a:extLst>
              <a:ext uri="{FF2B5EF4-FFF2-40B4-BE49-F238E27FC236}">
                <a16:creationId xmlns:a16="http://schemas.microsoft.com/office/drawing/2014/main" id="{35EAEC6E-B337-4EED-8546-A21FDEC1DD69}"/>
              </a:ext>
            </a:extLst>
          </p:cNvPr>
          <p:cNvSpPr txBox="1"/>
          <p:nvPr/>
        </p:nvSpPr>
        <p:spPr>
          <a:xfrm>
            <a:off x="2397150" y="451900"/>
            <a:ext cx="8032725" cy="646331"/>
          </a:xfrm>
          <a:prstGeom prst="rect">
            <a:avLst/>
          </a:prstGeom>
          <a:noFill/>
        </p:spPr>
        <p:txBody>
          <a:bodyPr wrap="square" rtlCol="0">
            <a:spAutoFit/>
          </a:bodyPr>
          <a:lstStyle/>
          <a:p>
            <a:r>
              <a:rPr lang="ar-SA" sz="3600" b="1" dirty="0">
                <a:solidFill>
                  <a:schemeClr val="bg1"/>
                </a:solidFill>
              </a:rPr>
              <a:t>السلوكات اللاأخلاقية في المؤسسات التربوية</a:t>
            </a:r>
            <a:endParaRPr lang="en-US" sz="3600" b="1" dirty="0">
              <a:solidFill>
                <a:schemeClr val="bg1"/>
              </a:solidFill>
            </a:endParaRPr>
          </a:p>
        </p:txBody>
      </p:sp>
    </p:spTree>
    <p:extLst>
      <p:ext uri="{BB962C8B-B14F-4D97-AF65-F5344CB8AC3E}">
        <p14:creationId xmlns:p14="http://schemas.microsoft.com/office/powerpoint/2010/main" val="3208004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742950" y="1433076"/>
            <a:ext cx="10934699" cy="37199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942975" y="1820454"/>
            <a:ext cx="10306050"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r>
              <a:rPr lang="ar-SA" b="1" dirty="0"/>
              <a:t> </a:t>
            </a:r>
            <a:r>
              <a:rPr lang="ar-SA" sz="2800" b="1" dirty="0"/>
              <a:t>التجاوز: </a:t>
            </a:r>
            <a:r>
              <a:rPr lang="ar-SA" sz="2800" dirty="0"/>
              <a:t>ويقصد به مجمل التصرفات التي تسبب عدم الشعور بالراحة في مكان العمل والمتعلقة بالتجاوز بألفاظ مخجلة أو تعبيرات شفهية أو تصرفات تخدش الحياء وخصوصاً على المرأة العاملة. </a:t>
            </a:r>
            <a:endParaRPr lang="en-US" sz="2800" dirty="0"/>
          </a:p>
          <a:p>
            <a:pPr algn="just" rtl="1"/>
            <a:r>
              <a:rPr lang="ar-SA" sz="2800" b="1" dirty="0"/>
              <a:t>العنف اللفظي أو الجسدي: </a:t>
            </a:r>
            <a:r>
              <a:rPr lang="ar-SA" sz="2800" dirty="0"/>
              <a:t>ويقصد به استخدام القائد واحيانا الموظف للألفاظ النابية، وتوجيه الاهانات اللفظية التي تتجاوز حد التأديب أو التأنيب حيال بعض السلوكات الخاطئة. وغني عن القول أن مثل هذا العنف يصل اعلاه حين يتم استخدام اطراف الجسم كالايدي والارجل)، واية اداة لايذاء اي شخص آخر ذي علاقة بالمنظمة.</a:t>
            </a:r>
            <a:endParaRPr lang="en-US" sz="2800" dirty="0"/>
          </a:p>
          <a:p>
            <a:pPr algn="just" rtl="1"/>
            <a:endParaRPr lang="en-US" dirty="0"/>
          </a:p>
          <a:p>
            <a:pPr algn="just" rtl="1"/>
            <a:endParaRPr lang="ar-JO" dirty="0"/>
          </a:p>
        </p:txBody>
      </p:sp>
      <p:sp>
        <p:nvSpPr>
          <p:cNvPr id="9" name="TextBox 8">
            <a:extLst>
              <a:ext uri="{FF2B5EF4-FFF2-40B4-BE49-F238E27FC236}">
                <a16:creationId xmlns:a16="http://schemas.microsoft.com/office/drawing/2014/main" id="{35EAEC6E-B337-4EED-8546-A21FDEC1DD69}"/>
              </a:ext>
            </a:extLst>
          </p:cNvPr>
          <p:cNvSpPr txBox="1"/>
          <p:nvPr/>
        </p:nvSpPr>
        <p:spPr>
          <a:xfrm>
            <a:off x="2397150" y="451900"/>
            <a:ext cx="8032725" cy="646331"/>
          </a:xfrm>
          <a:prstGeom prst="rect">
            <a:avLst/>
          </a:prstGeom>
          <a:noFill/>
        </p:spPr>
        <p:txBody>
          <a:bodyPr wrap="square" rtlCol="0">
            <a:spAutoFit/>
          </a:bodyPr>
          <a:lstStyle/>
          <a:p>
            <a:r>
              <a:rPr lang="ar-SA" sz="3600" b="1" dirty="0">
                <a:solidFill>
                  <a:schemeClr val="bg1"/>
                </a:solidFill>
              </a:rPr>
              <a:t>السلوكات اللاأخلاقية في المؤسسات التربوية</a:t>
            </a:r>
            <a:endParaRPr lang="en-US" sz="3600" b="1" dirty="0">
              <a:solidFill>
                <a:schemeClr val="bg1"/>
              </a:solidFill>
            </a:endParaRPr>
          </a:p>
        </p:txBody>
      </p:sp>
    </p:spTree>
    <p:extLst>
      <p:ext uri="{BB962C8B-B14F-4D97-AF65-F5344CB8AC3E}">
        <p14:creationId xmlns:p14="http://schemas.microsoft.com/office/powerpoint/2010/main" val="26835038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742950" y="1433077"/>
            <a:ext cx="10934699" cy="46195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942975" y="1820454"/>
            <a:ext cx="10306050"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r>
              <a:rPr lang="ar-SA" sz="2800" b="1" dirty="0"/>
              <a:t> </a:t>
            </a:r>
            <a:r>
              <a:rPr lang="ar-SA" sz="2800" dirty="0"/>
              <a:t> </a:t>
            </a:r>
            <a:r>
              <a:rPr lang="ar-SA" sz="2800" b="1" dirty="0"/>
              <a:t>استغلال العاملين: </a:t>
            </a:r>
            <a:r>
              <a:rPr lang="ar-SA" sz="2800" dirty="0"/>
              <a:t>إن الترجمة الحرفية لهذا المصطلح هي الورشة المجهدة، وتعني المنظمات التي تستخدم عاملين بأجور منخفضة جداً، وتشغلهم ساعات عمل طويلة، في ظل ظروف عمل سيئة. وربما تكون مثل هذه الصورة القائمة اشد وضوحا في بعض مؤسسات القطاع الخاص، التي تستهدف الربح الفاحش، حتى وان كان على حساب الموظف وعلى الرغم من ان معظم الدول قد سنت تشريعات خاصة تحكم مثل هذه الجوانب وخاصة الأجور وساعات العمل، الا ان هناك خرقاً لهذه التشريعات، وتجاوزاً لها، وتحايل عليها، يساعد في ذلك غياب تنظيمات عمالية تحمي حقوق هؤلاء. أما في المؤسسات التربوية التابعة للقطاع العام (الحكومة)، فعلى الرغم من ان القوانين والانظمة العمالية قد حددت الأجور وساعات العمل، وما الى ذلك من حقوق للموظف الا اننا نشهد بعض التجاوزات في هذا المجال احيانا. </a:t>
            </a:r>
            <a:endParaRPr lang="en-US" sz="2800" dirty="0"/>
          </a:p>
          <a:p>
            <a:pPr algn="just" rtl="1"/>
            <a:endParaRPr lang="en-US" dirty="0"/>
          </a:p>
          <a:p>
            <a:pPr algn="just" rtl="1"/>
            <a:endParaRPr lang="ar-JO" dirty="0"/>
          </a:p>
        </p:txBody>
      </p:sp>
      <p:sp>
        <p:nvSpPr>
          <p:cNvPr id="9" name="TextBox 8">
            <a:extLst>
              <a:ext uri="{FF2B5EF4-FFF2-40B4-BE49-F238E27FC236}">
                <a16:creationId xmlns:a16="http://schemas.microsoft.com/office/drawing/2014/main" id="{35EAEC6E-B337-4EED-8546-A21FDEC1DD69}"/>
              </a:ext>
            </a:extLst>
          </p:cNvPr>
          <p:cNvSpPr txBox="1"/>
          <p:nvPr/>
        </p:nvSpPr>
        <p:spPr>
          <a:xfrm>
            <a:off x="2397150" y="451900"/>
            <a:ext cx="8032725" cy="646331"/>
          </a:xfrm>
          <a:prstGeom prst="rect">
            <a:avLst/>
          </a:prstGeom>
          <a:noFill/>
        </p:spPr>
        <p:txBody>
          <a:bodyPr wrap="square" rtlCol="0">
            <a:spAutoFit/>
          </a:bodyPr>
          <a:lstStyle/>
          <a:p>
            <a:r>
              <a:rPr lang="ar-SA" sz="3600" b="1" dirty="0">
                <a:solidFill>
                  <a:schemeClr val="bg1"/>
                </a:solidFill>
              </a:rPr>
              <a:t>السلوكات اللاأخلاقية في المؤسسات التربوية</a:t>
            </a:r>
            <a:endParaRPr lang="en-US" sz="3600" b="1" dirty="0">
              <a:solidFill>
                <a:schemeClr val="bg1"/>
              </a:solidFill>
            </a:endParaRPr>
          </a:p>
        </p:txBody>
      </p:sp>
    </p:spTree>
    <p:extLst>
      <p:ext uri="{BB962C8B-B14F-4D97-AF65-F5344CB8AC3E}">
        <p14:creationId xmlns:p14="http://schemas.microsoft.com/office/powerpoint/2010/main" val="3160165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742950" y="1433077"/>
            <a:ext cx="10934699" cy="43600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942975" y="1820454"/>
            <a:ext cx="10306050"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r>
              <a:rPr lang="ar-SA" sz="2800" b="1" dirty="0"/>
              <a:t>تشويه الاتصالات: </a:t>
            </a:r>
            <a:r>
              <a:rPr lang="ar-SA" sz="2800" dirty="0"/>
              <a:t>وهذه تمثل حالة نقل المعلومات بين مختلف الأطراف بطريقة تؤدي إلى إلحاق الضرر بالعاملين وبالمنظمة. وبعد الكذب والمبالغة في نقل الاخبار، وبث الإشاعات من اكبر المشكلات في مجال الاتصالات .</a:t>
            </a:r>
            <a:endParaRPr lang="en-US" sz="2800" dirty="0"/>
          </a:p>
          <a:p>
            <a:pPr algn="just" rtl="1"/>
            <a:r>
              <a:rPr lang="ar-SA" sz="2800" b="1" dirty="0"/>
              <a:t> التراخي وعدم الاخلاص في العمل </a:t>
            </a:r>
            <a:r>
              <a:rPr lang="ar-SA" sz="2800" dirty="0"/>
              <a:t>: إن عدم الإخلاص في العمل، وغياب التفاني في اداء الواجبات الموكولة الى الموظف، والتراخي في اداء العمل؛ سواء من حيث الوقت اللازم لاداء العمل، ام من حيث دقة الانجاز، تعد من السلوكيات اللا أخلاقية، والتي تنعكس سلبا على تحقيق اهداف المنظمة التربوية بالشكل المطلوب. وفي هذا نستذكر الحديث النبوي الشريف إن الله يحب </a:t>
            </a:r>
            <a:r>
              <a:rPr lang="ar-JO" sz="2800" dirty="0"/>
              <a:t>إ</a:t>
            </a:r>
            <a:r>
              <a:rPr lang="ar-SA" sz="2800" dirty="0"/>
              <a:t>ذا عمل احدكم عملا </a:t>
            </a:r>
            <a:r>
              <a:rPr lang="ar-JO" sz="2800" dirty="0"/>
              <a:t>أ</a:t>
            </a:r>
            <a:r>
              <a:rPr lang="ar-SA" sz="2800" dirty="0"/>
              <a:t>ن يتقنه، وقوله صلى الله عليه وسلم من أخذ الاجر حاسبه الله في العمل.</a:t>
            </a:r>
            <a:endParaRPr lang="en-US" sz="2800" dirty="0"/>
          </a:p>
          <a:p>
            <a:pPr algn="just" rtl="1"/>
            <a:endParaRPr lang="en-US" dirty="0"/>
          </a:p>
          <a:p>
            <a:pPr algn="just" rtl="1"/>
            <a:endParaRPr lang="ar-JO" dirty="0"/>
          </a:p>
        </p:txBody>
      </p:sp>
      <p:sp>
        <p:nvSpPr>
          <p:cNvPr id="9" name="TextBox 8">
            <a:extLst>
              <a:ext uri="{FF2B5EF4-FFF2-40B4-BE49-F238E27FC236}">
                <a16:creationId xmlns:a16="http://schemas.microsoft.com/office/drawing/2014/main" id="{35EAEC6E-B337-4EED-8546-A21FDEC1DD69}"/>
              </a:ext>
            </a:extLst>
          </p:cNvPr>
          <p:cNvSpPr txBox="1"/>
          <p:nvPr/>
        </p:nvSpPr>
        <p:spPr>
          <a:xfrm>
            <a:off x="2397150" y="451900"/>
            <a:ext cx="8032725" cy="646331"/>
          </a:xfrm>
          <a:prstGeom prst="rect">
            <a:avLst/>
          </a:prstGeom>
          <a:noFill/>
        </p:spPr>
        <p:txBody>
          <a:bodyPr wrap="square" rtlCol="0">
            <a:spAutoFit/>
          </a:bodyPr>
          <a:lstStyle/>
          <a:p>
            <a:r>
              <a:rPr lang="ar-SA" sz="3600" b="1" dirty="0">
                <a:solidFill>
                  <a:schemeClr val="bg1"/>
                </a:solidFill>
              </a:rPr>
              <a:t>السلوكات اللاأخلاقية في المؤسسات التربوية</a:t>
            </a:r>
            <a:endParaRPr lang="en-US" sz="3600" b="1" dirty="0">
              <a:solidFill>
                <a:schemeClr val="bg1"/>
              </a:solidFill>
            </a:endParaRPr>
          </a:p>
        </p:txBody>
      </p:sp>
    </p:spTree>
    <p:extLst>
      <p:ext uri="{BB962C8B-B14F-4D97-AF65-F5344CB8AC3E}">
        <p14:creationId xmlns:p14="http://schemas.microsoft.com/office/powerpoint/2010/main" val="18081663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742950" y="1433078"/>
            <a:ext cx="10934699" cy="37770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942975" y="1820454"/>
            <a:ext cx="10306050"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r>
              <a:rPr lang="ar-SA" sz="2800" b="1" dirty="0"/>
              <a:t>السكوت عن الفساد والصمت حيال السلوك اللا أخلاقي :</a:t>
            </a:r>
            <a:r>
              <a:rPr lang="ar-SA" sz="2800" dirty="0"/>
              <a:t> إن مشاهدة السلوك اللا أخلاقي، والعلم به وعدم التنبيه له، إعمالا لمبدأ الامر بالمعروف والنهي عن المنكر، وكذلك عدم الافصاح عن هذا السلوك اللاأخلاقي، وكشفه، ربما لا يقل سوء عن القيام به. إن السكوت عن الفساد وممارسة الصمت أو التعامي عن السلوكات اللااخلاقية هو في ذاته سلوك لا اخلاقي، صحيح ان العواقب لكشف هذا السلوك ربما لا تكون سليمة وخصوصا على صغار الموظفين، الا ان الساكت عن الحق في عرف الثقافة الاسلامية، وربما غيرها من الثقافات، شيطان أخرس.</a:t>
            </a:r>
            <a:endParaRPr lang="en-US" sz="2800" dirty="0"/>
          </a:p>
          <a:p>
            <a:pPr algn="just" rtl="1"/>
            <a:endParaRPr lang="en-US" dirty="0"/>
          </a:p>
          <a:p>
            <a:pPr algn="just" rtl="1"/>
            <a:endParaRPr lang="ar-JO" dirty="0"/>
          </a:p>
        </p:txBody>
      </p:sp>
      <p:sp>
        <p:nvSpPr>
          <p:cNvPr id="9" name="TextBox 8">
            <a:extLst>
              <a:ext uri="{FF2B5EF4-FFF2-40B4-BE49-F238E27FC236}">
                <a16:creationId xmlns:a16="http://schemas.microsoft.com/office/drawing/2014/main" id="{35EAEC6E-B337-4EED-8546-A21FDEC1DD69}"/>
              </a:ext>
            </a:extLst>
          </p:cNvPr>
          <p:cNvSpPr txBox="1"/>
          <p:nvPr/>
        </p:nvSpPr>
        <p:spPr>
          <a:xfrm>
            <a:off x="2397150" y="451900"/>
            <a:ext cx="8032725" cy="646331"/>
          </a:xfrm>
          <a:prstGeom prst="rect">
            <a:avLst/>
          </a:prstGeom>
          <a:noFill/>
        </p:spPr>
        <p:txBody>
          <a:bodyPr wrap="square" rtlCol="0">
            <a:spAutoFit/>
          </a:bodyPr>
          <a:lstStyle/>
          <a:p>
            <a:r>
              <a:rPr lang="ar-SA" sz="3600" b="1" dirty="0">
                <a:solidFill>
                  <a:schemeClr val="bg1"/>
                </a:solidFill>
              </a:rPr>
              <a:t>السلوكات اللاأخلاقية في المؤسسات التربوية</a:t>
            </a:r>
            <a:endParaRPr lang="en-US" sz="3600" b="1" dirty="0">
              <a:solidFill>
                <a:schemeClr val="bg1"/>
              </a:solidFill>
            </a:endParaRPr>
          </a:p>
        </p:txBody>
      </p:sp>
    </p:spTree>
    <p:extLst>
      <p:ext uri="{BB962C8B-B14F-4D97-AF65-F5344CB8AC3E}">
        <p14:creationId xmlns:p14="http://schemas.microsoft.com/office/powerpoint/2010/main" val="41087558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46056"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28649" y="1347344"/>
            <a:ext cx="10934699" cy="4817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881062" y="1634183"/>
            <a:ext cx="10429875"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rtl="1"/>
            <a:r>
              <a:rPr lang="ar-SA" sz="2800" b="1" dirty="0"/>
              <a:t>تبرير السلوك اللاأخلاقي </a:t>
            </a:r>
          </a:p>
          <a:p>
            <a:pPr rtl="1"/>
            <a:endParaRPr lang="en-US" sz="2800" b="1" dirty="0"/>
          </a:p>
          <a:p>
            <a:pPr marL="457200" indent="-457200" algn="just" rtl="1">
              <a:buFont typeface="+mj-lt"/>
              <a:buAutoNum type="arabicPeriod"/>
            </a:pPr>
            <a:r>
              <a:rPr lang="ar-SA" dirty="0"/>
              <a:t>الاعتقاد بمشروعية السلوك وذلك من خلال إقناع النفس بأن السلوك الحاصل لا يدخل حقيقة في إطار اللامشروعية، أو عدم القانونية، ولذلك فإن الإداري أو العامل يقوم به. </a:t>
            </a:r>
            <a:endParaRPr lang="en-US" dirty="0"/>
          </a:p>
          <a:p>
            <a:pPr marL="457200" indent="-457200" algn="just" rtl="1">
              <a:buFont typeface="+mj-lt"/>
              <a:buAutoNum type="arabicPeriod"/>
            </a:pPr>
            <a:r>
              <a:rPr lang="ar-SA" dirty="0"/>
              <a:t> التقليد والمحاكاة ينطلق الفرد هنا من قناعته بأن جميع الأفراد في المنظمة يتصرفون وفق مصالحهم الشخصية أولاً، وضرورة تعظيم هذه المصالح لذلك فهو يقلدهم، لانه لا يقل حيلة عنهم، ولم يأت بجديد. </a:t>
            </a:r>
            <a:endParaRPr lang="en-US" dirty="0"/>
          </a:p>
          <a:p>
            <a:pPr marL="457200" indent="-457200" algn="just" rtl="1">
              <a:buFont typeface="+mj-lt"/>
              <a:buAutoNum type="arabicPeriod"/>
            </a:pPr>
            <a:r>
              <a:rPr lang="ar-SA" dirty="0"/>
              <a:t>الاعتقاد بعدم اكتشاف السلوك وينطلق الفرد هنا من أن سلوكه قضية سرية ومخفية، ولن يطولها بالمعرفة او يكتشفها احد سواء من داخل المنظمة أو من خارجها. </a:t>
            </a:r>
            <a:endParaRPr lang="en-US" dirty="0"/>
          </a:p>
          <a:p>
            <a:pPr marL="457200" indent="-457200" algn="just" rtl="1">
              <a:buFont typeface="+mj-lt"/>
              <a:buAutoNum type="arabicPeriod"/>
            </a:pPr>
            <a:r>
              <a:rPr lang="ar-SA" dirty="0"/>
              <a:t>الشعور بالحماية وهنا ينطلق الفرد في ممارسته للسلوك اللااخلاقي من قناعته بأنه فرد محمي، وان جهة معينة صاحبة نفوذ وتأثير سوف توفر له الحماية، في حال فضح أمره.</a:t>
            </a:r>
            <a:endParaRPr lang="en-US" dirty="0"/>
          </a:p>
        </p:txBody>
      </p:sp>
    </p:spTree>
    <p:extLst>
      <p:ext uri="{BB962C8B-B14F-4D97-AF65-F5344CB8AC3E}">
        <p14:creationId xmlns:p14="http://schemas.microsoft.com/office/powerpoint/2010/main" val="2057024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314325" y="1322222"/>
            <a:ext cx="11353799" cy="49566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47700" y="1504950"/>
            <a:ext cx="10725150" cy="4524315"/>
          </a:xfrm>
          <a:prstGeom prst="rect">
            <a:avLst/>
          </a:prstGeom>
          <a:noFill/>
        </p:spPr>
        <p:txBody>
          <a:bodyPr wrap="square" rtlCol="0">
            <a:spAutoFit/>
          </a:bodyPr>
          <a:lstStyle/>
          <a:p>
            <a:pPr algn="just" rtl="1"/>
            <a:r>
              <a:rPr lang="ar-SA" sz="2400" dirty="0"/>
              <a:t>إن بناء منظومة اخلاقية في المؤسسات التربوية يستدعي القيام بمجموعة من الاجراءات، ومنها:</a:t>
            </a:r>
            <a:endParaRPr lang="en-US" sz="2400" dirty="0"/>
          </a:p>
          <a:p>
            <a:pPr marL="457200" indent="-457200" algn="just" rtl="1">
              <a:buFont typeface="+mj-lt"/>
              <a:buAutoNum type="arabicPeriod"/>
            </a:pPr>
            <a:r>
              <a:rPr lang="ar-SA" sz="2400" dirty="0"/>
              <a:t>وجود تشريعات واضحة ومحددة لمختلف جوانب العمل. </a:t>
            </a:r>
            <a:endParaRPr lang="en-US" sz="2400" dirty="0"/>
          </a:p>
          <a:p>
            <a:pPr marL="457200" indent="-457200" algn="just" rtl="1">
              <a:buFont typeface="+mj-lt"/>
              <a:buAutoNum type="arabicPeriod"/>
            </a:pPr>
            <a:r>
              <a:rPr lang="ar-SA" sz="2400" dirty="0"/>
              <a:t>وجود تشريعات واضحة ومحددة تبين الاجراءات التي تتخذ حيال اي سلوك لا أخلاقي يمارسه أي موظف في المنظمة، وتوضح كذلك العقوبات التي تتخذ بحق اي متورط. </a:t>
            </a:r>
            <a:endParaRPr lang="en-US" sz="2400" dirty="0"/>
          </a:p>
          <a:p>
            <a:pPr marL="457200" indent="-457200" algn="just" rtl="1">
              <a:buFont typeface="+mj-lt"/>
              <a:buAutoNum type="arabicPeriod"/>
            </a:pPr>
            <a:r>
              <a:rPr lang="ar-SA" sz="2400" dirty="0"/>
              <a:t> إعمال مبدأ الشفافية الادارية في جميع انشطة المنظمة. </a:t>
            </a:r>
            <a:endParaRPr lang="en-US" sz="2400" dirty="0"/>
          </a:p>
          <a:p>
            <a:pPr marL="457200" indent="-457200" algn="just" rtl="1">
              <a:buFont typeface="+mj-lt"/>
              <a:buAutoNum type="arabicPeriod"/>
            </a:pPr>
            <a:r>
              <a:rPr lang="ar-SA" sz="2400" dirty="0"/>
              <a:t> إعداد برامج لتدريب القادة والعاملين في مجال اخلاقيات العمل. إن مفهوم التدريب لبناء المنظومة الأخلاقية في المنظمة أو الأفراد العاملين فيها يتمحور حول إعداد برامج تخص تدريب العاملين على معرفة مختلف الجوانب الأخلاقية في القرار الإداري، وكيفية تمييز المواقف الأخلاقية من غيرها. إن هذه البرامج تساعد الأفراد على دمج المعايير الأخلاقية العالية في سلوكهم وتصرفاتهم اليومية. وقد تجلى الاهتمام بالتدريب في هذا المجال بإدخال كبرى الجامعات ومدارس إدارة الأعمال مقررات وبرامج تدريبية في مناهجها تتضمن التوعية والإعداد الجيد في مجال السلوكيات الأخلاقية والمسؤولية الاجتماعية. </a:t>
            </a:r>
            <a:endParaRPr lang="en-US" sz="2400" dirty="0"/>
          </a:p>
          <a:p>
            <a:pPr algn="r" rtl="1"/>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AD66992D-D0AC-4B92-92C6-4A44681805E8}"/>
              </a:ext>
            </a:extLst>
          </p:cNvPr>
          <p:cNvSpPr txBox="1"/>
          <p:nvPr/>
        </p:nvSpPr>
        <p:spPr>
          <a:xfrm>
            <a:off x="2238375" y="351757"/>
            <a:ext cx="7428140" cy="584775"/>
          </a:xfrm>
          <a:prstGeom prst="rect">
            <a:avLst/>
          </a:prstGeom>
          <a:noFill/>
        </p:spPr>
        <p:txBody>
          <a:bodyPr wrap="square" rtlCol="0">
            <a:spAutoFit/>
          </a:bodyPr>
          <a:lstStyle/>
          <a:p>
            <a:r>
              <a:rPr lang="ar-SA" sz="3200" b="1" dirty="0">
                <a:solidFill>
                  <a:schemeClr val="bg1"/>
                </a:solidFill>
              </a:rPr>
              <a:t>بناء المنظومة الأخلاقية في المنظمات التربوية</a:t>
            </a:r>
            <a:endParaRPr lang="en-US" sz="3200" b="1" dirty="0">
              <a:solidFill>
                <a:schemeClr val="bg1"/>
              </a:solidFill>
            </a:endParaRPr>
          </a:p>
        </p:txBody>
      </p:sp>
    </p:spTree>
    <p:extLst>
      <p:ext uri="{BB962C8B-B14F-4D97-AF65-F5344CB8AC3E}">
        <p14:creationId xmlns:p14="http://schemas.microsoft.com/office/powerpoint/2010/main" val="10858104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aphicFrame>
        <p:nvGraphicFramePr>
          <p:cNvPr id="2" name="Diagram 1">
            <a:extLst>
              <a:ext uri="{FF2B5EF4-FFF2-40B4-BE49-F238E27FC236}">
                <a16:creationId xmlns:a16="http://schemas.microsoft.com/office/drawing/2014/main" id="{0B096FA6-4E4E-4DFD-A2AD-E02F2A8332A6}"/>
              </a:ext>
            </a:extLst>
          </p:cNvPr>
          <p:cNvGraphicFramePr/>
          <p:nvPr>
            <p:extLst>
              <p:ext uri="{D42A27DB-BD31-4B8C-83A1-F6EECF244321}">
                <p14:modId xmlns:p14="http://schemas.microsoft.com/office/powerpoint/2010/main" val="3405763306"/>
              </p:ext>
            </p:extLst>
          </p:nvPr>
        </p:nvGraphicFramePr>
        <p:xfrm>
          <a:off x="1137173" y="1081848"/>
          <a:ext cx="10664302"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Rectangle 4">
            <a:extLst>
              <a:ext uri="{FF2B5EF4-FFF2-40B4-BE49-F238E27FC236}">
                <a16:creationId xmlns:a16="http://schemas.microsoft.com/office/drawing/2014/main" id="{B775595F-E8D2-4BC4-A5D4-1D33BDD3EB39}"/>
              </a:ext>
            </a:extLst>
          </p:cNvPr>
          <p:cNvSpPr/>
          <p:nvPr/>
        </p:nvSpPr>
        <p:spPr>
          <a:xfrm>
            <a:off x="3429000" y="343726"/>
            <a:ext cx="5591269" cy="461665"/>
          </a:xfrm>
          <a:prstGeom prst="rect">
            <a:avLst/>
          </a:prstGeom>
        </p:spPr>
        <p:txBody>
          <a:bodyPr wrap="square">
            <a:spAutoFit/>
          </a:bodyPr>
          <a:lstStyle/>
          <a:p>
            <a:pPr lvl="0"/>
            <a:r>
              <a:rPr lang="ar-SA" sz="2400" b="1" dirty="0">
                <a:solidFill>
                  <a:schemeClr val="bg1"/>
                </a:solidFill>
              </a:rPr>
              <a:t>خطوات لفحص الإطار الأخلاقي للقرارات</a:t>
            </a:r>
            <a:endParaRPr lang="en-US" sz="2400" b="1" dirty="0">
              <a:solidFill>
                <a:schemeClr val="bg1"/>
              </a:solidFill>
            </a:endParaRPr>
          </a:p>
        </p:txBody>
      </p:sp>
    </p:spTree>
    <p:extLst>
      <p:ext uri="{BB962C8B-B14F-4D97-AF65-F5344CB8AC3E}">
        <p14:creationId xmlns:p14="http://schemas.microsoft.com/office/powerpoint/2010/main" val="12185372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484200" y="1519665"/>
            <a:ext cx="11223600" cy="4411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JO" sz="2400" dirty="0">
                <a:solidFill>
                  <a:schemeClr val="tx1"/>
                </a:solidFill>
              </a:rPr>
              <a:t>لقد دأبت كثير من المنظمات التربوية على إصدار لوائح مكتوبة تسمى المدونات أو الدساتير الأخلاقية، أو مواثيق الشرف</a:t>
            </a:r>
            <a:r>
              <a:rPr lang="en-US" sz="2400" dirty="0">
                <a:solidFill>
                  <a:schemeClr val="tx1"/>
                </a:solidFill>
              </a:rPr>
              <a:t>، </a:t>
            </a:r>
            <a:r>
              <a:rPr lang="ar-JO" sz="2400" dirty="0">
                <a:solidFill>
                  <a:schemeClr val="tx1"/>
                </a:solidFill>
              </a:rPr>
              <a:t>وهي عبارة عن مجموعة من القيم والمعايير والمبادئ الأخلاقية المكتوبة في لائحة، والتي توجه سلوك العاملين في المنظمة، وسلوك المنظمة ذاتها، وأفعالها. كما أنها توفر دليلاً إرشادياً لمعالجة مختلف المواقف التي تثار فيها إشكاليات أخلاقية. وتصبح هذه المدونات بالتالي دساتير يمكن العودة إليها في حالة حصول تجاوزات غير مشروعة أو غير أخلاقية. </a:t>
            </a:r>
            <a:endParaRPr lang="ar-SA" sz="2400" dirty="0">
              <a:solidFill>
                <a:schemeClr val="tx1"/>
              </a:solidFill>
            </a:endParaRPr>
          </a:p>
          <a:p>
            <a:pPr algn="just" rtl="1"/>
            <a:r>
              <a:rPr lang="ar-JO" sz="2400" dirty="0">
                <a:solidFill>
                  <a:schemeClr val="tx1"/>
                </a:solidFill>
              </a:rPr>
              <a:t>وتجدر الإشارة هنا إلى قضية مهمة تحصل في كثير من المنظمات تسمى الإفصاح عن الجوانب اللاأخلاقية</a:t>
            </a:r>
            <a:r>
              <a:rPr lang="ar-SA" sz="2400" dirty="0">
                <a:solidFill>
                  <a:schemeClr val="tx1"/>
                </a:solidFill>
              </a:rPr>
              <a:t>، </a:t>
            </a:r>
            <a:r>
              <a:rPr lang="ar-JO" sz="2400" dirty="0">
                <a:solidFill>
                  <a:schemeClr val="tx1"/>
                </a:solidFill>
              </a:rPr>
              <a:t>والتي تعني قيام بعض الموظفين أو العاملين بالإفصاح عن ممارسات أو تصرفات غير قانونية أو غير شرعية أو غير أخلاقية، يقوم بها بعض المديرين أو المسؤولين في المنظمة، أو أي قسم من أقسام المنظمة إلى جهات خارجية مثل مراسلي الصحف أو لمسؤولين الحكوميين أو بعض الدوائر الرسمية، كهيئات مكافحة الفساد، </a:t>
            </a:r>
            <a:r>
              <a:rPr lang="ar-SA" sz="2400" dirty="0">
                <a:solidFill>
                  <a:schemeClr val="tx1"/>
                </a:solidFill>
              </a:rPr>
              <a:t>أ</a:t>
            </a:r>
            <a:r>
              <a:rPr lang="ar-JO" sz="2400" dirty="0">
                <a:solidFill>
                  <a:schemeClr val="tx1"/>
                </a:solidFill>
              </a:rPr>
              <a:t>و </a:t>
            </a:r>
            <a:r>
              <a:rPr lang="ar-SA" sz="2400" dirty="0">
                <a:solidFill>
                  <a:schemeClr val="tx1"/>
                </a:solidFill>
              </a:rPr>
              <a:t>م</a:t>
            </a:r>
            <a:r>
              <a:rPr lang="ar-JO" sz="2400" dirty="0">
                <a:solidFill>
                  <a:schemeClr val="tx1"/>
                </a:solidFill>
              </a:rPr>
              <a:t>راكز حقوق الانسان</a:t>
            </a:r>
            <a:r>
              <a:rPr lang="ar-SA" sz="2400" dirty="0">
                <a:solidFill>
                  <a:schemeClr val="tx1"/>
                </a:solidFill>
              </a:rPr>
              <a:t>.</a:t>
            </a:r>
            <a:endParaRPr lang="en-US" sz="2400" dirty="0">
              <a:solidFill>
                <a:schemeClr val="tx1"/>
              </a:solidFill>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74228969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aphicFrame>
        <p:nvGraphicFramePr>
          <p:cNvPr id="5" name="Diagram 4">
            <a:extLst>
              <a:ext uri="{FF2B5EF4-FFF2-40B4-BE49-F238E27FC236}">
                <a16:creationId xmlns:a16="http://schemas.microsoft.com/office/drawing/2014/main" id="{B37B3208-32DD-4E02-8ADD-6D9041619590}"/>
              </a:ext>
            </a:extLst>
          </p:cNvPr>
          <p:cNvGraphicFramePr/>
          <p:nvPr>
            <p:extLst>
              <p:ext uri="{D42A27DB-BD31-4B8C-83A1-F6EECF244321}">
                <p14:modId xmlns:p14="http://schemas.microsoft.com/office/powerpoint/2010/main" val="2360491626"/>
              </p:ext>
            </p:extLst>
          </p:nvPr>
        </p:nvGraphicFramePr>
        <p:xfrm>
          <a:off x="1082674" y="1524000"/>
          <a:ext cx="10537826" cy="45952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1040348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731429"/>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aphicFrame>
        <p:nvGraphicFramePr>
          <p:cNvPr id="7" name="Diagram 6">
            <a:extLst>
              <a:ext uri="{FF2B5EF4-FFF2-40B4-BE49-F238E27FC236}">
                <a16:creationId xmlns:a16="http://schemas.microsoft.com/office/drawing/2014/main" id="{9D67A862-91D4-483E-9A52-AE6CF2A4EDB5}"/>
              </a:ext>
            </a:extLst>
          </p:cNvPr>
          <p:cNvGraphicFramePr/>
          <p:nvPr>
            <p:extLst>
              <p:ext uri="{D42A27DB-BD31-4B8C-83A1-F6EECF244321}">
                <p14:modId xmlns:p14="http://schemas.microsoft.com/office/powerpoint/2010/main" val="991689883"/>
              </p:ext>
            </p:extLst>
          </p:nvPr>
        </p:nvGraphicFramePr>
        <p:xfrm>
          <a:off x="1955800" y="1311311"/>
          <a:ext cx="8531225" cy="48429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10" name="Group 9">
            <a:extLst>
              <a:ext uri="{FF2B5EF4-FFF2-40B4-BE49-F238E27FC236}">
                <a16:creationId xmlns:a16="http://schemas.microsoft.com/office/drawing/2014/main" id="{63C83543-2890-4C4A-B704-76EC7F22DEF1}"/>
              </a:ext>
            </a:extLst>
          </p:cNvPr>
          <p:cNvGrpSpPr/>
          <p:nvPr/>
        </p:nvGrpSpPr>
        <p:grpSpPr>
          <a:xfrm>
            <a:off x="2271395" y="187238"/>
            <a:ext cx="6258560" cy="878434"/>
            <a:chOff x="-600075" y="-2805974"/>
            <a:chExt cx="6258560" cy="975360"/>
          </a:xfrm>
        </p:grpSpPr>
        <p:sp>
          <p:nvSpPr>
            <p:cNvPr id="11" name="Rectangle: Rounded Corners 10">
              <a:extLst>
                <a:ext uri="{FF2B5EF4-FFF2-40B4-BE49-F238E27FC236}">
                  <a16:creationId xmlns:a16="http://schemas.microsoft.com/office/drawing/2014/main" id="{C20BE5BE-34C4-40A2-B319-8E8A251473CC}"/>
                </a:ext>
              </a:extLst>
            </p:cNvPr>
            <p:cNvSpPr/>
            <p:nvPr/>
          </p:nvSpPr>
          <p:spPr>
            <a:xfrm>
              <a:off x="-600075" y="-2805974"/>
              <a:ext cx="6258560" cy="975360"/>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2" name="Rectangle: Rounded Corners 4">
              <a:extLst>
                <a:ext uri="{FF2B5EF4-FFF2-40B4-BE49-F238E27FC236}">
                  <a16:creationId xmlns:a16="http://schemas.microsoft.com/office/drawing/2014/main" id="{9FAC3AE9-3498-4BB6-A372-8B4C1CEE64AC}"/>
                </a:ext>
              </a:extLst>
            </p:cNvPr>
            <p:cNvSpPr txBox="1"/>
            <p:nvPr/>
          </p:nvSpPr>
          <p:spPr>
            <a:xfrm>
              <a:off x="190126" y="-2777407"/>
              <a:ext cx="5091953" cy="91822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60020" tIns="160020" rIns="160020" bIns="160020" numCol="1" spcCol="1270" anchor="ctr" anchorCtr="0">
              <a:noAutofit/>
            </a:bodyPr>
            <a:lstStyle/>
            <a:p>
              <a:pPr marL="0" lvl="0" indent="0" algn="l" defTabSz="1866900">
                <a:lnSpc>
                  <a:spcPct val="90000"/>
                </a:lnSpc>
                <a:spcBef>
                  <a:spcPct val="0"/>
                </a:spcBef>
                <a:spcAft>
                  <a:spcPct val="35000"/>
                </a:spcAft>
                <a:buNone/>
              </a:pPr>
              <a:r>
                <a:rPr lang="ar-SA" sz="4200" kern="1200" dirty="0"/>
                <a:t>الأخلاق الفردية، وتشمل : </a:t>
              </a:r>
              <a:endParaRPr lang="en-US" sz="4200" kern="1200" dirty="0"/>
            </a:p>
          </p:txBody>
        </p:sp>
      </p:grpSp>
    </p:spTree>
    <p:extLst>
      <p:ext uri="{BB962C8B-B14F-4D97-AF65-F5344CB8AC3E}">
        <p14:creationId xmlns:p14="http://schemas.microsoft.com/office/powerpoint/2010/main" val="412645946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aphicFrame>
        <p:nvGraphicFramePr>
          <p:cNvPr id="2" name="Diagram 1">
            <a:extLst>
              <a:ext uri="{FF2B5EF4-FFF2-40B4-BE49-F238E27FC236}">
                <a16:creationId xmlns:a16="http://schemas.microsoft.com/office/drawing/2014/main" id="{ADD1C659-E60F-4053-B43E-DBE1E6B53142}"/>
              </a:ext>
            </a:extLst>
          </p:cNvPr>
          <p:cNvGraphicFramePr/>
          <p:nvPr>
            <p:extLst>
              <p:ext uri="{D42A27DB-BD31-4B8C-83A1-F6EECF244321}">
                <p14:modId xmlns:p14="http://schemas.microsoft.com/office/powerpoint/2010/main" val="4170925541"/>
              </p:ext>
            </p:extLst>
          </p:nvPr>
        </p:nvGraphicFramePr>
        <p:xfrm>
          <a:off x="64988" y="650282"/>
          <a:ext cx="11142319"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144522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aphicFrame>
        <p:nvGraphicFramePr>
          <p:cNvPr id="5" name="Diagram 4">
            <a:extLst>
              <a:ext uri="{FF2B5EF4-FFF2-40B4-BE49-F238E27FC236}">
                <a16:creationId xmlns:a16="http://schemas.microsoft.com/office/drawing/2014/main" id="{330CA990-7F21-4E89-A7AB-C8DD7212D15D}"/>
              </a:ext>
            </a:extLst>
          </p:cNvPr>
          <p:cNvGraphicFramePr/>
          <p:nvPr>
            <p:extLst>
              <p:ext uri="{D42A27DB-BD31-4B8C-83A1-F6EECF244321}">
                <p14:modId xmlns:p14="http://schemas.microsoft.com/office/powerpoint/2010/main" val="1114741571"/>
              </p:ext>
            </p:extLst>
          </p:nvPr>
        </p:nvGraphicFramePr>
        <p:xfrm>
          <a:off x="403225" y="910166"/>
          <a:ext cx="1128395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8" name="Group 7">
            <a:extLst>
              <a:ext uri="{FF2B5EF4-FFF2-40B4-BE49-F238E27FC236}">
                <a16:creationId xmlns:a16="http://schemas.microsoft.com/office/drawing/2014/main" id="{D8B46E01-D1A6-44FC-AC26-4C4CE8AA6649}"/>
              </a:ext>
            </a:extLst>
          </p:cNvPr>
          <p:cNvGrpSpPr/>
          <p:nvPr/>
        </p:nvGrpSpPr>
        <p:grpSpPr>
          <a:xfrm>
            <a:off x="3495675" y="762000"/>
            <a:ext cx="4819649" cy="1219199"/>
            <a:chOff x="2609816" y="2080750"/>
            <a:chExt cx="709552" cy="1219199"/>
          </a:xfrm>
        </p:grpSpPr>
        <p:sp>
          <p:nvSpPr>
            <p:cNvPr id="9" name="Oval 8">
              <a:extLst>
                <a:ext uri="{FF2B5EF4-FFF2-40B4-BE49-F238E27FC236}">
                  <a16:creationId xmlns:a16="http://schemas.microsoft.com/office/drawing/2014/main" id="{889E029E-1D1F-4FAF-B56B-81AC7F670A11}"/>
                </a:ext>
              </a:extLst>
            </p:cNvPr>
            <p:cNvSpPr/>
            <p:nvPr/>
          </p:nvSpPr>
          <p:spPr>
            <a:xfrm>
              <a:off x="2609816" y="2080750"/>
              <a:ext cx="709552" cy="1219199"/>
            </a:xfrm>
            <a:prstGeom prst="ellipse">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0" name="Oval 4">
              <a:extLst>
                <a:ext uri="{FF2B5EF4-FFF2-40B4-BE49-F238E27FC236}">
                  <a16:creationId xmlns:a16="http://schemas.microsoft.com/office/drawing/2014/main" id="{1BC9BB05-A731-40D5-BE1B-86E533FF2D76}"/>
                </a:ext>
              </a:extLst>
            </p:cNvPr>
            <p:cNvSpPr txBox="1"/>
            <p:nvPr/>
          </p:nvSpPr>
          <p:spPr>
            <a:xfrm>
              <a:off x="2711067" y="2456028"/>
              <a:ext cx="507050" cy="50674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0160" tIns="10160" rIns="10160" bIns="10160" numCol="1" spcCol="1270" anchor="ctr" anchorCtr="0">
              <a:noAutofit/>
            </a:bodyPr>
            <a:lstStyle/>
            <a:p>
              <a:pPr marL="0" lvl="0" indent="0" algn="ctr" defTabSz="355600">
                <a:lnSpc>
                  <a:spcPct val="90000"/>
                </a:lnSpc>
                <a:spcBef>
                  <a:spcPct val="0"/>
                </a:spcBef>
                <a:spcAft>
                  <a:spcPct val="35000"/>
                </a:spcAft>
                <a:buNone/>
              </a:pPr>
              <a:r>
                <a:rPr lang="ar-SA" sz="2800" b="1" kern="1200" dirty="0">
                  <a:solidFill>
                    <a:schemeClr val="tx1"/>
                  </a:solidFill>
                </a:rPr>
                <a:t>بنية المنظمة وأنظمتها، وتشمل: </a:t>
              </a:r>
              <a:endParaRPr lang="en-US" sz="2800" b="1" kern="1200" dirty="0">
                <a:solidFill>
                  <a:schemeClr val="tx1"/>
                </a:solidFill>
              </a:endParaRPr>
            </a:p>
          </p:txBody>
        </p:sp>
      </p:grpSp>
    </p:spTree>
    <p:extLst>
      <p:ext uri="{BB962C8B-B14F-4D97-AF65-F5344CB8AC3E}">
        <p14:creationId xmlns:p14="http://schemas.microsoft.com/office/powerpoint/2010/main" val="263968946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57225" y="1309826"/>
            <a:ext cx="10877550" cy="48139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00112" y="1500818"/>
            <a:ext cx="10391775" cy="4401205"/>
          </a:xfrm>
          <a:prstGeom prst="rect">
            <a:avLst/>
          </a:prstGeom>
          <a:noFill/>
        </p:spPr>
        <p:txBody>
          <a:bodyPr wrap="square" rtlCol="0">
            <a:spAutoFit/>
          </a:bodyPr>
          <a:lstStyle/>
          <a:p>
            <a:pPr algn="ctr" rtl="1"/>
            <a:r>
              <a:rPr lang="ar-SA" sz="2800" b="1" dirty="0"/>
              <a:t>القيادة الأخلاقية والإدارة التربوية </a:t>
            </a:r>
            <a:endParaRPr lang="en-US" sz="2800" b="1" dirty="0"/>
          </a:p>
          <a:p>
            <a:pPr algn="just" rtl="1"/>
            <a:r>
              <a:rPr lang="ar-SA" sz="2800" dirty="0"/>
              <a:t> </a:t>
            </a:r>
            <a:endParaRPr lang="en-US" sz="2800" dirty="0"/>
          </a:p>
          <a:p>
            <a:pPr algn="just" rtl="1"/>
            <a:r>
              <a:rPr lang="ar-SA" sz="2800" dirty="0"/>
              <a:t>القيادة الأخلاقية نمط قيادي يرتكز إلى أخلاقيات القادة، وفيه تفوق الأخلاق مفاهيم القوة والسلطة، لتعزز استناد القائد والعاملين إلى طموحات وحاجات متبادلة. ويرى ستونر وفريمان (1992 ,</a:t>
            </a:r>
            <a:r>
              <a:rPr lang="en-US" sz="2800" dirty="0"/>
              <a:t>Stoner</a:t>
            </a:r>
            <a:r>
              <a:rPr lang="ar-SA" sz="2800" dirty="0"/>
              <a:t> &amp;</a:t>
            </a:r>
            <a:r>
              <a:rPr lang="en-US" sz="2800" dirty="0"/>
              <a:t>Freeman</a:t>
            </a:r>
            <a:r>
              <a:rPr lang="ar-SA" sz="2800" dirty="0"/>
              <a:t>) أن القيادة الأخلاقية هي ذلك النوع من القيادة الذي يستطيع أن يحدث تغييراً اجتماعياً يلبي الحاجات الحقيقية للتابعين. </a:t>
            </a:r>
          </a:p>
          <a:p>
            <a:pPr algn="just" rtl="1"/>
            <a:r>
              <a:rPr lang="ar-SA" sz="2800" dirty="0"/>
              <a:t>وكنمط قيادي، </a:t>
            </a:r>
            <a:r>
              <a:rPr lang="ar-SA" sz="2800" b="1" dirty="0"/>
              <a:t>تتضمن القيادة الأخلاقية مفاهيم معيارية وسياسية ديمقراطية، ومفاهيم رمزية للقيادة.</a:t>
            </a:r>
            <a:r>
              <a:rPr lang="ar-SA" sz="2800" dirty="0"/>
              <a:t> وفي القيادة الأخلاقية تمثل القيم جزء مركزياً من مجمل الممارسة القيادية والإدارية. وتفترض القيادة الأخلاقية أن الجوهر الأساسي للقيادة ينبغي أن يتركز على قيم القادة، وأخلاقهم.</a:t>
            </a:r>
            <a:endParaRPr lang="en-US" sz="28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66605384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742950" y="1000125"/>
            <a:ext cx="10963275" cy="51903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51322" y="1310398"/>
            <a:ext cx="10089355" cy="3046988"/>
          </a:xfrm>
          <a:prstGeom prst="rect">
            <a:avLst/>
          </a:prstGeom>
          <a:noFill/>
        </p:spPr>
        <p:txBody>
          <a:bodyPr wrap="square" rtlCol="0">
            <a:spAutoFit/>
          </a:bodyPr>
          <a:lstStyle/>
          <a:p>
            <a:pPr algn="just" rtl="1"/>
            <a:r>
              <a:rPr lang="ar-SA" sz="2400" dirty="0"/>
              <a:t>أشار كثير من التربويين إلى إنعاش القيادة الأخلاقية، مفهوماً ومبادئ وممارسة، وطالبوا بضرورة تعليم القيم في المدارس، بعد أن ساد شعور بأن الاهتمام الغربي بشكل عام قد تركز طيلة قرن كامل تقريباً على القيم البراجماتية، وأخلاقيات السوق والتشبث بالمادة على حساب الروح.</a:t>
            </a:r>
          </a:p>
          <a:p>
            <a:pPr algn="just" rtl="1"/>
            <a:r>
              <a:rPr lang="ar-SA" sz="2400" dirty="0"/>
              <a:t> وفي هذا السياق، فقد انتقد ماكسي ( 1999 ,</a:t>
            </a:r>
            <a:r>
              <a:rPr lang="en-US" sz="2400" dirty="0" err="1"/>
              <a:t>Maxcy</a:t>
            </a:r>
            <a:r>
              <a:rPr lang="ar-SA" sz="2400" dirty="0"/>
              <a:t>) استبعاد البعد الأخلاقي في الإدارة التربوية في الولايات المتحدة الأمريكية لعقود طويلة. ويقول ماكسي إن علماء الإدارة التربوية قد بذلوا جهوداً حثيثة في هذا القرن لدمج المدرسة في علم الإدارة مع استفادة واسعة من منجزات علم النفس وعلم الاجتماع، وإنه لمن سوء الحظ أن البعد الأخلاقي قد سقط منذ عهد مبكر، حتى إذا ما جاء القرن الحادي والعشرين كان مصطلح الإدارة الأخلاقية قد أصبح كما لو كان مركباً من كلمتين متنافرتين.</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646485"/>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5" name="Picture 4">
            <a:extLst>
              <a:ext uri="{FF2B5EF4-FFF2-40B4-BE49-F238E27FC236}">
                <a16:creationId xmlns:a16="http://schemas.microsoft.com/office/drawing/2014/main" id="{998FB954-0992-43C8-B349-74FD4EC698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67100" y="4400516"/>
            <a:ext cx="5524500" cy="1600234"/>
          </a:xfrm>
          <a:prstGeom prst="rect">
            <a:avLst/>
          </a:prstGeom>
        </p:spPr>
      </p:pic>
    </p:spTree>
    <p:extLst>
      <p:ext uri="{BB962C8B-B14F-4D97-AF65-F5344CB8AC3E}">
        <p14:creationId xmlns:p14="http://schemas.microsoft.com/office/powerpoint/2010/main" val="17904957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5210175" y="1309826"/>
            <a:ext cx="6324600" cy="50909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749400" y="1443668"/>
            <a:ext cx="5542487" cy="4524315"/>
          </a:xfrm>
          <a:prstGeom prst="rect">
            <a:avLst/>
          </a:prstGeom>
          <a:noFill/>
        </p:spPr>
        <p:txBody>
          <a:bodyPr wrap="square" rtlCol="0">
            <a:spAutoFit/>
          </a:bodyPr>
          <a:lstStyle/>
          <a:p>
            <a:pPr algn="just" rtl="1"/>
            <a:r>
              <a:rPr lang="ar-SA" sz="2400" dirty="0"/>
              <a:t>ويشير ماكسي إلى أنه يوجد مصدران للأخلاق في الإدارة التربوية، هما:</a:t>
            </a:r>
          </a:p>
          <a:p>
            <a:pPr marL="342900" indent="-342900" algn="just" rtl="1">
              <a:buFont typeface="Wingdings" panose="05000000000000000000" pitchFamily="2" charset="2"/>
              <a:buChar char="Ø"/>
            </a:pPr>
            <a:r>
              <a:rPr lang="ar-SA" sz="2400" dirty="0"/>
              <a:t> </a:t>
            </a:r>
            <a:r>
              <a:rPr lang="ar-SA" sz="2400" b="1" dirty="0"/>
              <a:t>الخبرة الشخصية </a:t>
            </a:r>
            <a:r>
              <a:rPr lang="ar-SA" sz="2400" dirty="0"/>
              <a:t>بمعنى أن كل إنسان كيان متفرد، ولديه إحساس أخلاقي بالصح والخطأ، وأن مسؤولية الفرد أن يمارس ضميره الأخلاقي من حيث التعاطف والعدل، وضبط النفس، وغير ذلك.</a:t>
            </a:r>
          </a:p>
          <a:p>
            <a:pPr marL="342900" indent="-342900" algn="just" rtl="1">
              <a:buFont typeface="Wingdings" panose="05000000000000000000" pitchFamily="2" charset="2"/>
              <a:buChar char="Ø"/>
            </a:pPr>
            <a:r>
              <a:rPr lang="ar-SA" sz="2400" b="1" dirty="0"/>
              <a:t> وثقافة المجتمع </a:t>
            </a:r>
            <a:r>
              <a:rPr lang="ar-SA" sz="2400" dirty="0"/>
              <a:t>بمعنى أن كل انسان يتأثر باسلوب التنشئة المجتمعية التي يخضعه المجتمع لها، عدا عن تشربه لعادات المجتمع، وتقاليده، واعرافه وانماطه السلوكية، مما يرسم له ملامح السلوك الاخلاقي المقبول، ويؤطر له ملامح السلوك اللا</a:t>
            </a:r>
            <a:r>
              <a:rPr lang="ar-JO" sz="2400" dirty="0"/>
              <a:t>أ</a:t>
            </a:r>
            <a:r>
              <a:rPr lang="ar-SA" sz="2400" dirty="0"/>
              <a:t>خلاقي المرفوض مجتمعيا.</a:t>
            </a:r>
            <a:r>
              <a:rPr lang="ar-SA" dirty="0"/>
              <a:t> </a:t>
            </a: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6" name="Picture 5">
            <a:extLst>
              <a:ext uri="{FF2B5EF4-FFF2-40B4-BE49-F238E27FC236}">
                <a16:creationId xmlns:a16="http://schemas.microsoft.com/office/drawing/2014/main" id="{B1CE9E25-8D7E-4D93-96D9-D749D4E4D7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7224" y="1443668"/>
            <a:ext cx="4210049" cy="4728532"/>
          </a:xfrm>
          <a:prstGeom prst="rect">
            <a:avLst/>
          </a:prstGeom>
        </p:spPr>
      </p:pic>
    </p:spTree>
    <p:extLst>
      <p:ext uri="{BB962C8B-B14F-4D97-AF65-F5344CB8AC3E}">
        <p14:creationId xmlns:p14="http://schemas.microsoft.com/office/powerpoint/2010/main" val="362312678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57224" y="1309826"/>
            <a:ext cx="10877550" cy="50663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00111" y="1507300"/>
            <a:ext cx="10391775" cy="4524315"/>
          </a:xfrm>
          <a:prstGeom prst="rect">
            <a:avLst/>
          </a:prstGeom>
          <a:noFill/>
        </p:spPr>
        <p:txBody>
          <a:bodyPr wrap="square" rtlCol="0">
            <a:spAutoFit/>
          </a:bodyPr>
          <a:lstStyle/>
          <a:p>
            <a:pPr algn="just" rtl="1"/>
            <a:r>
              <a:rPr lang="ar-SA" sz="2400" dirty="0"/>
              <a:t>ويرصد ( ماكسي) ثلاثة اتجاهات حيال موقع الأخلاق ودورها وتعليمها في القيادة التربوية والمدرسية، وذلك على النحو التالي: </a:t>
            </a:r>
            <a:endParaRPr lang="en-US" sz="2400" dirty="0"/>
          </a:p>
          <a:p>
            <a:pPr algn="just" rtl="1"/>
            <a:r>
              <a:rPr lang="ar-SA" sz="2400" dirty="0"/>
              <a:t>المجموعة الأولى تطالب </a:t>
            </a:r>
            <a:r>
              <a:rPr lang="ar-SA" sz="2400" b="1" dirty="0"/>
              <a:t>بأخلاقيات من أجل القيادة </a:t>
            </a:r>
            <a:r>
              <a:rPr lang="ar-SA" sz="2400" dirty="0"/>
              <a:t>( </a:t>
            </a:r>
            <a:r>
              <a:rPr lang="en-US" sz="2400" dirty="0"/>
              <a:t>Ethics for Leadership</a:t>
            </a:r>
            <a:r>
              <a:rPr lang="ar-SA" sz="2400" dirty="0"/>
              <a:t>)، وهذه تقتضي تعليم الإداريين الفلسفة الأخلاقية العامة لأنها صالحة لكل زمان ومكان، وأن من يتعلمها ويمارسها يكون مديراً أخلاقياً. </a:t>
            </a:r>
            <a:endParaRPr lang="en-US" sz="2400" dirty="0"/>
          </a:p>
          <a:p>
            <a:pPr algn="just" rtl="1"/>
            <a:r>
              <a:rPr lang="ar-SA" sz="2400" dirty="0"/>
              <a:t> والمجموعة الثانية تدعو إلى </a:t>
            </a:r>
            <a:r>
              <a:rPr lang="ar-SA" sz="2400" b="1" dirty="0"/>
              <a:t>أخلاقيات في القيادة </a:t>
            </a:r>
            <a:r>
              <a:rPr lang="ar-SA" sz="2400" dirty="0"/>
              <a:t>(</a:t>
            </a:r>
            <a:r>
              <a:rPr lang="en-US" sz="2400" dirty="0"/>
              <a:t>Ethics in leadership</a:t>
            </a:r>
            <a:r>
              <a:rPr lang="ar-SA" sz="2400" dirty="0"/>
              <a:t>)، ويعتقد ممثلو هذا الاتجاه أن أخلاقيات القيادة تتأتى عن طريق البحث الإداري، وعندما تكتمل وتتراكم ويتم إغناء المعلومات حولها، تنقل إلى المدارس للتطبيق. </a:t>
            </a:r>
            <a:endParaRPr lang="en-US" sz="2400" dirty="0"/>
          </a:p>
          <a:p>
            <a:pPr algn="just" rtl="1"/>
            <a:r>
              <a:rPr lang="ar-SA" sz="2400" dirty="0"/>
              <a:t> أما المجموعة الثالثة، فتدعو إلى </a:t>
            </a:r>
            <a:r>
              <a:rPr lang="ar-SA" sz="2400" b="1" dirty="0"/>
              <a:t>أخلاقيات القيادة </a:t>
            </a:r>
            <a:r>
              <a:rPr lang="ar-SA" sz="2400" dirty="0"/>
              <a:t>( </a:t>
            </a:r>
            <a:r>
              <a:rPr lang="en-US" sz="2400" dirty="0"/>
              <a:t>Ethics of leadership</a:t>
            </a:r>
            <a:r>
              <a:rPr lang="ar-SA" sz="2400" dirty="0"/>
              <a:t>)، بمعنى أن الأخلاق جزء لا يتجزأ من القيادة، وبما أن القيادة لا تتم في فراغ، فلا معنى لاستعادة فلسفات تاريخية قديمة أو فلسفات من خارج ثقافة المدرسة. فأخلاقيات المدرسة تحتاج إلى العدل والمساواة والحرية والسلطة، والأمانة والصدق في السلوك وهو ما يعرف بالقيادة الأخلاقية. إن القيادة الأخلاقية في المدارس مسألة معيارية</a:t>
            </a:r>
            <a:r>
              <a:rPr lang="ar-JO" sz="2400" dirty="0"/>
              <a:t>.</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44771680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19149" y="1435617"/>
            <a:ext cx="10877550" cy="39860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81076" y="2012125"/>
            <a:ext cx="10391775" cy="2677656"/>
          </a:xfrm>
          <a:prstGeom prst="rect">
            <a:avLst/>
          </a:prstGeom>
          <a:noFill/>
        </p:spPr>
        <p:txBody>
          <a:bodyPr wrap="square" rtlCol="0">
            <a:spAutoFit/>
          </a:bodyPr>
          <a:lstStyle/>
          <a:p>
            <a:pPr algn="just" rtl="1"/>
            <a:r>
              <a:rPr lang="ar-JO" sz="2800" b="1" dirty="0"/>
              <a:t>أهم المعوقات المتعلقة بالقيادة الاخلاقية </a:t>
            </a:r>
            <a:r>
              <a:rPr lang="ar-JO" sz="2800" dirty="0"/>
              <a:t>تتمثل في زيادة ضغوط العمل الذي يقوم به مدير المدرسة، وضيق وقت العمل مما لا يسمح بأداء كل ما هو متوقع من المدير، ووجود ضغط دائم في العمل لا يعطي الفرصة الكاملة للراحة والعمل في ظل مجموعة قوانين وإرشادات وسياسات متعارضة، والمجاملة عند اتخاذ القرارات مع بعض أولياء الأمور أو المعلمين، والاستعلائية من قبل بعض أولياء الأمور، وقلة تعاونهم مع کھا الادارة المدرسية، وتعامل مدير المدرسة مع المعلمين بقسوة بسبب ضغط العمل</a:t>
            </a:r>
            <a:r>
              <a:rPr lang="ar-SA" sz="2800" dirty="0"/>
              <a:t> </a:t>
            </a:r>
            <a:r>
              <a:rPr lang="ar-JO" sz="2800" dirty="0"/>
              <a:t>.</a:t>
            </a:r>
            <a:endParaRPr lang="en-US" sz="28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25700346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78826" y="1372777"/>
            <a:ext cx="10875336" cy="48630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55219" y="2128196"/>
            <a:ext cx="10122549" cy="3539430"/>
          </a:xfrm>
          <a:prstGeom prst="rect">
            <a:avLst/>
          </a:prstGeom>
          <a:noFill/>
        </p:spPr>
        <p:txBody>
          <a:bodyPr wrap="square" rtlCol="0">
            <a:spAutoFit/>
          </a:bodyPr>
          <a:lstStyle/>
          <a:p>
            <a:pPr algn="ctr" rtl="1"/>
            <a:r>
              <a:rPr lang="ar-JO" sz="3200" b="1" dirty="0"/>
              <a:t>الخاتمة</a:t>
            </a:r>
          </a:p>
          <a:p>
            <a:pPr algn="just" rtl="1"/>
            <a:r>
              <a:rPr lang="ar-JO" sz="2800" dirty="0"/>
              <a:t>تساعد القيادة الاخلاقية في توجيه قادة المستقبل نحو بوصلة القيادة الأخلاقية، من خلال غرس النزاهة والجدارة بالثقة والصدق والخدمة والالتزام بالفضيلة في نفوس المعلمين، وتحمل المسؤولية والعمل على تصحيح الأخطاء وتحسين الأداء جزءً من وظيفة القائد الأخلاقي ، كما هو التأكد من أن تعامل المدرسة والجامعة مع الجميع أمر أخلاقي، وتتضمن القيادة الأخلاقية وجود إطار اخلاقي متماسك يوجه قرارات القائد وأفعاله في كل وقت.</a:t>
            </a:r>
            <a:endParaRPr lang="ar-JO" sz="2800" b="1" dirty="0"/>
          </a:p>
          <a:p>
            <a:pPr algn="just" rtl="1"/>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4092678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9293</TotalTime>
  <Words>4208</Words>
  <Application>Microsoft Office PowerPoint</Application>
  <PresentationFormat>Widescreen</PresentationFormat>
  <Paragraphs>237</Paragraphs>
  <Slides>42</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Arial</vt:lpstr>
      <vt:lpstr>Calibri</vt:lpstr>
      <vt:lpstr>Calibri Light</vt:lpstr>
      <vt:lpstr>Roboto Light</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409</cp:revision>
  <dcterms:created xsi:type="dcterms:W3CDTF">2023-04-29T09:08:23Z</dcterms:created>
  <dcterms:modified xsi:type="dcterms:W3CDTF">2023-11-24T06:32:25Z</dcterms:modified>
</cp:coreProperties>
</file>