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handoutMasterIdLst>
    <p:handoutMasterId r:id="rId47"/>
  </p:handoutMasterIdLst>
  <p:sldIdLst>
    <p:sldId id="363" r:id="rId2"/>
    <p:sldId id="795" r:id="rId3"/>
    <p:sldId id="3461" r:id="rId4"/>
    <p:sldId id="3462" r:id="rId5"/>
    <p:sldId id="3463" r:id="rId6"/>
    <p:sldId id="901" r:id="rId7"/>
    <p:sldId id="1005" r:id="rId8"/>
    <p:sldId id="374" r:id="rId9"/>
    <p:sldId id="1026" r:id="rId10"/>
    <p:sldId id="1396" r:id="rId11"/>
    <p:sldId id="2953" r:id="rId12"/>
    <p:sldId id="3464" r:id="rId13"/>
    <p:sldId id="716" r:id="rId14"/>
    <p:sldId id="3457" r:id="rId15"/>
    <p:sldId id="995" r:id="rId16"/>
    <p:sldId id="885" r:id="rId17"/>
    <p:sldId id="919" r:id="rId18"/>
    <p:sldId id="2952" r:id="rId19"/>
    <p:sldId id="938" r:id="rId20"/>
    <p:sldId id="1114" r:id="rId21"/>
    <p:sldId id="871" r:id="rId22"/>
    <p:sldId id="1019" r:id="rId23"/>
    <p:sldId id="1179" r:id="rId24"/>
    <p:sldId id="678" r:id="rId25"/>
    <p:sldId id="2948" r:id="rId26"/>
    <p:sldId id="2933" r:id="rId27"/>
    <p:sldId id="1399" r:id="rId28"/>
    <p:sldId id="3465" r:id="rId29"/>
    <p:sldId id="1110" r:id="rId30"/>
    <p:sldId id="1244" r:id="rId31"/>
    <p:sldId id="1070" r:id="rId32"/>
    <p:sldId id="898" r:id="rId33"/>
    <p:sldId id="1157" r:id="rId34"/>
    <p:sldId id="1061" r:id="rId35"/>
    <p:sldId id="881" r:id="rId36"/>
    <p:sldId id="3466" r:id="rId37"/>
    <p:sldId id="939" r:id="rId38"/>
    <p:sldId id="889" r:id="rId39"/>
    <p:sldId id="929" r:id="rId40"/>
    <p:sldId id="996" r:id="rId41"/>
    <p:sldId id="1403" r:id="rId42"/>
    <p:sldId id="1404" r:id="rId43"/>
    <p:sldId id="1106" r:id="rId44"/>
    <p:sldId id="1105" r:id="rId45"/>
  </p:sldIdLst>
  <p:sldSz cx="12192000" cy="6858000"/>
  <p:notesSz cx="6858000" cy="9144000"/>
  <p:custDataLst>
    <p:tags r:id="rId4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2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ditor" initials="editor" lastIdx="36" clrIdx="0">
    <p:extLst>
      <p:ext uri="{19B8F6BF-5375-455C-9EA6-DF929625EA0E}">
        <p15:presenceInfo xmlns:p15="http://schemas.microsoft.com/office/powerpoint/2012/main" userId="Editor" providerId="None"/>
      </p:ext>
    </p:extLst>
  </p:cmAuthor>
  <p:cmAuthor id="2" name="Author" initials="A" lastIdx="1" clrIdx="1">
    <p:extLst>
      <p:ext uri="{19B8F6BF-5375-455C-9EA6-DF929625EA0E}">
        <p15:presenceInfo xmlns:p15="http://schemas.microsoft.com/office/powerpoint/2012/main" userId="Author" providerId="None"/>
      </p:ext>
    </p:extLst>
  </p:cmAuthor>
  <p:cmAuthor id="3" name="Praveen Kumar" initials="PK" lastIdx="1" clrIdx="2">
    <p:extLst>
      <p:ext uri="{19B8F6BF-5375-455C-9EA6-DF929625EA0E}">
        <p15:presenceInfo xmlns:p15="http://schemas.microsoft.com/office/powerpoint/2012/main" userId="S::praveen.k@eccouncil.org::620bd085-3ede-403f-8e18-e4453295a6c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78294"/>
    <a:srgbClr val="DCEEFC"/>
    <a:srgbClr val="6B9ADF"/>
    <a:srgbClr val="0594B4"/>
    <a:srgbClr val="DEE9F6"/>
    <a:srgbClr val="E1EBF7"/>
    <a:srgbClr val="E4EDF8"/>
    <a:srgbClr val="FFFFFF"/>
    <a:srgbClr val="E3DED9"/>
    <a:srgbClr val="B6A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26" autoAdjust="0"/>
    <p:restoredTop sz="94364" autoAdjust="0"/>
  </p:normalViewPr>
  <p:slideViewPr>
    <p:cSldViewPr>
      <p:cViewPr varScale="1">
        <p:scale>
          <a:sx n="69" d="100"/>
          <a:sy n="69" d="100"/>
        </p:scale>
        <p:origin x="600" y="66"/>
      </p:cViewPr>
      <p:guideLst>
        <p:guide orient="horz" pos="432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34386"/>
    </p:cViewPr>
  </p:sorterViewPr>
  <p:notesViewPr>
    <p:cSldViewPr>
      <p:cViewPr varScale="1">
        <p:scale>
          <a:sx n="53" d="100"/>
          <a:sy n="53" d="100"/>
        </p:scale>
        <p:origin x="-285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A48C40F-ED06-43E5-ABF8-52C3FD086F7C}" type="datetimeFigureOut">
              <a:rPr lang="en-US" smtClean="0"/>
              <a:t>11/3/2022</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C579280-364C-4D94-BB1D-C0E9A366DD4B}" type="slidenum">
              <a:rPr lang="en-US" smtClean="0"/>
              <a:t>‹#›</a:t>
            </a:fld>
            <a:endParaRPr lang="en-US" dirty="0"/>
          </a:p>
        </p:txBody>
      </p:sp>
    </p:spTree>
    <p:extLst>
      <p:ext uri="{BB962C8B-B14F-4D97-AF65-F5344CB8AC3E}">
        <p14:creationId xmlns:p14="http://schemas.microsoft.com/office/powerpoint/2010/main" val="14114686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7F13B5-4B41-4643-A69A-7DB21160926F}" type="datetimeFigureOut">
              <a:rPr lang="en-US" smtClean="0"/>
              <a:pPr/>
              <a:t>11/3/2022</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5F3631-E628-4A72-9EBA-B3CD721345D4}" type="slidenum">
              <a:rPr lang="en-US" smtClean="0"/>
              <a:pPr/>
              <a:t>‹#›</a:t>
            </a:fld>
            <a:endParaRPr lang="en-US" dirty="0"/>
          </a:p>
        </p:txBody>
      </p:sp>
    </p:spTree>
    <p:extLst>
      <p:ext uri="{BB962C8B-B14F-4D97-AF65-F5344CB8AC3E}">
        <p14:creationId xmlns:p14="http://schemas.microsoft.com/office/powerpoint/2010/main" val="33673013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1</a:t>
            </a:fld>
            <a:endParaRPr lang="en-US">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5B5F3631-E628-4A72-9EBA-B3CD721345D4}" type="slidenum">
              <a:rPr lang="en-US" smtClean="0"/>
              <a:pPr/>
              <a:t>2</a:t>
            </a:fld>
            <a:endParaRPr lang="en-US" dirty="0"/>
          </a:p>
        </p:txBody>
      </p:sp>
    </p:spTree>
    <p:extLst>
      <p:ext uri="{BB962C8B-B14F-4D97-AF65-F5344CB8AC3E}">
        <p14:creationId xmlns:p14="http://schemas.microsoft.com/office/powerpoint/2010/main" val="2214492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B5F3631-E628-4A72-9EBA-B3CD721345D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1366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E7B7F8-81FA-46DC-8926-8D6B124E54D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0893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B5F3631-E628-4A72-9EBA-B3CD721345D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4331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10</a:t>
            </a:fld>
            <a:endParaRPr lang="en-US" dirty="0"/>
          </a:p>
        </p:txBody>
      </p:sp>
    </p:spTree>
    <p:extLst>
      <p:ext uri="{BB962C8B-B14F-4D97-AF65-F5344CB8AC3E}">
        <p14:creationId xmlns:p14="http://schemas.microsoft.com/office/powerpoint/2010/main" val="666340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11</a:t>
            </a:fld>
            <a:endParaRPr lang="en-US" dirty="0"/>
          </a:p>
        </p:txBody>
      </p:sp>
    </p:spTree>
    <p:extLst>
      <p:ext uri="{BB962C8B-B14F-4D97-AF65-F5344CB8AC3E}">
        <p14:creationId xmlns:p14="http://schemas.microsoft.com/office/powerpoint/2010/main" val="2683997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E7B7F8-81FA-46DC-8926-8D6B124E54D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0647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14</a:t>
            </a:fld>
            <a:endParaRPr lang="en-US" dirty="0"/>
          </a:p>
        </p:txBody>
      </p:sp>
    </p:spTree>
    <p:extLst>
      <p:ext uri="{BB962C8B-B14F-4D97-AF65-F5344CB8AC3E}">
        <p14:creationId xmlns:p14="http://schemas.microsoft.com/office/powerpoint/2010/main" val="24523782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15</a:t>
            </a:fld>
            <a:endParaRPr lang="en-US" dirty="0"/>
          </a:p>
        </p:txBody>
      </p:sp>
    </p:spTree>
    <p:extLst>
      <p:ext uri="{BB962C8B-B14F-4D97-AF65-F5344CB8AC3E}">
        <p14:creationId xmlns:p14="http://schemas.microsoft.com/office/powerpoint/2010/main" val="143419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16</a:t>
            </a:fld>
            <a:endParaRPr lang="en-US" dirty="0"/>
          </a:p>
        </p:txBody>
      </p:sp>
    </p:spTree>
    <p:extLst>
      <p:ext uri="{BB962C8B-B14F-4D97-AF65-F5344CB8AC3E}">
        <p14:creationId xmlns:p14="http://schemas.microsoft.com/office/powerpoint/2010/main" val="36389367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17</a:t>
            </a:fld>
            <a:endParaRPr lang="en-US" dirty="0"/>
          </a:p>
        </p:txBody>
      </p:sp>
    </p:spTree>
    <p:extLst>
      <p:ext uri="{BB962C8B-B14F-4D97-AF65-F5344CB8AC3E}">
        <p14:creationId xmlns:p14="http://schemas.microsoft.com/office/powerpoint/2010/main" val="3364507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https://www.shutterstock.com/image-photo/phishing-attack-computer-system-449510734</a:t>
            </a:r>
          </a:p>
        </p:txBody>
      </p:sp>
      <p:sp>
        <p:nvSpPr>
          <p:cNvPr id="4" name="Slide Number Placeholder 3"/>
          <p:cNvSpPr>
            <a:spLocks noGrp="1"/>
          </p:cNvSpPr>
          <p:nvPr>
            <p:ph type="sldNum" sz="quarter" idx="5"/>
          </p:nvPr>
        </p:nvSpPr>
        <p:spPr/>
        <p:txBody>
          <a:bodyPr/>
          <a:lstStyle/>
          <a:p>
            <a:fld id="{5B5F3631-E628-4A72-9EBA-B3CD721345D4}" type="slidenum">
              <a:rPr lang="en-US" smtClean="0"/>
              <a:pPr/>
              <a:t>18</a:t>
            </a:fld>
            <a:endParaRPr lang="en-US" dirty="0"/>
          </a:p>
        </p:txBody>
      </p:sp>
    </p:spTree>
    <p:extLst>
      <p:ext uri="{BB962C8B-B14F-4D97-AF65-F5344CB8AC3E}">
        <p14:creationId xmlns:p14="http://schemas.microsoft.com/office/powerpoint/2010/main" val="308060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22</a:t>
            </a:fld>
            <a:endParaRPr lang="en-US" dirty="0"/>
          </a:p>
        </p:txBody>
      </p:sp>
    </p:spTree>
    <p:extLst>
      <p:ext uri="{BB962C8B-B14F-4D97-AF65-F5344CB8AC3E}">
        <p14:creationId xmlns:p14="http://schemas.microsoft.com/office/powerpoint/2010/main" val="31810858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https://www.shutterstock.com/image-photo/use-phone-connect-globe-network-ai-1098951680</a:t>
            </a:r>
          </a:p>
        </p:txBody>
      </p:sp>
      <p:sp>
        <p:nvSpPr>
          <p:cNvPr id="4" name="Slide Number Placeholder 3"/>
          <p:cNvSpPr>
            <a:spLocks noGrp="1"/>
          </p:cNvSpPr>
          <p:nvPr>
            <p:ph type="sldNum" sz="quarter" idx="5"/>
          </p:nvPr>
        </p:nvSpPr>
        <p:spPr/>
        <p:txBody>
          <a:bodyPr/>
          <a:lstStyle/>
          <a:p>
            <a:fld id="{5B5F3631-E628-4A72-9EBA-B3CD721345D4}" type="slidenum">
              <a:rPr lang="en-US" smtClean="0"/>
              <a:pPr/>
              <a:t>24</a:t>
            </a:fld>
            <a:endParaRPr lang="en-US" dirty="0"/>
          </a:p>
        </p:txBody>
      </p:sp>
    </p:spTree>
    <p:extLst>
      <p:ext uri="{BB962C8B-B14F-4D97-AF65-F5344CB8AC3E}">
        <p14:creationId xmlns:p14="http://schemas.microsoft.com/office/powerpoint/2010/main" val="27629372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https://www.shutterstock.com/image-vector/internet-security-online-concept-padlock-keyhole-656073358</a:t>
            </a:r>
          </a:p>
        </p:txBody>
      </p:sp>
      <p:sp>
        <p:nvSpPr>
          <p:cNvPr id="4" name="Slide Number Placeholder 3"/>
          <p:cNvSpPr>
            <a:spLocks noGrp="1"/>
          </p:cNvSpPr>
          <p:nvPr>
            <p:ph type="sldNum" sz="quarter" idx="5"/>
          </p:nvPr>
        </p:nvSpPr>
        <p:spPr/>
        <p:txBody>
          <a:bodyPr/>
          <a:lstStyle/>
          <a:p>
            <a:fld id="{5B5F3631-E628-4A72-9EBA-B3CD721345D4}" type="slidenum">
              <a:rPr lang="en-US" smtClean="0"/>
              <a:pPr/>
              <a:t>25</a:t>
            </a:fld>
            <a:endParaRPr lang="en-US" dirty="0"/>
          </a:p>
        </p:txBody>
      </p:sp>
    </p:spTree>
    <p:extLst>
      <p:ext uri="{BB962C8B-B14F-4D97-AF65-F5344CB8AC3E}">
        <p14:creationId xmlns:p14="http://schemas.microsoft.com/office/powerpoint/2010/main" val="526426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26</a:t>
            </a:fld>
            <a:endParaRPr lang="en-US" dirty="0"/>
          </a:p>
        </p:txBody>
      </p:sp>
    </p:spTree>
    <p:extLst>
      <p:ext uri="{BB962C8B-B14F-4D97-AF65-F5344CB8AC3E}">
        <p14:creationId xmlns:p14="http://schemas.microsoft.com/office/powerpoint/2010/main" val="745947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27</a:t>
            </a:fld>
            <a:endParaRPr lang="en-US" dirty="0"/>
          </a:p>
        </p:txBody>
      </p:sp>
    </p:spTree>
    <p:extLst>
      <p:ext uri="{BB962C8B-B14F-4D97-AF65-F5344CB8AC3E}">
        <p14:creationId xmlns:p14="http://schemas.microsoft.com/office/powerpoint/2010/main" val="21820675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E7B7F8-81FA-46DC-8926-8D6B124E54D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375549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29</a:t>
            </a:fld>
            <a:endParaRPr lang="en-US" dirty="0"/>
          </a:p>
        </p:txBody>
      </p:sp>
    </p:spTree>
    <p:extLst>
      <p:ext uri="{BB962C8B-B14F-4D97-AF65-F5344CB8AC3E}">
        <p14:creationId xmlns:p14="http://schemas.microsoft.com/office/powerpoint/2010/main" val="299854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30</a:t>
            </a:fld>
            <a:endParaRPr lang="en-US" dirty="0"/>
          </a:p>
        </p:txBody>
      </p:sp>
    </p:spTree>
    <p:extLst>
      <p:ext uri="{BB962C8B-B14F-4D97-AF65-F5344CB8AC3E}">
        <p14:creationId xmlns:p14="http://schemas.microsoft.com/office/powerpoint/2010/main" val="6398414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31</a:t>
            </a:fld>
            <a:endParaRPr lang="en-US" dirty="0"/>
          </a:p>
        </p:txBody>
      </p:sp>
    </p:spTree>
    <p:extLst>
      <p:ext uri="{BB962C8B-B14F-4D97-AF65-F5344CB8AC3E}">
        <p14:creationId xmlns:p14="http://schemas.microsoft.com/office/powerpoint/2010/main" val="5024066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35</a:t>
            </a:fld>
            <a:endParaRPr lang="en-US" dirty="0"/>
          </a:p>
        </p:txBody>
      </p:sp>
    </p:spTree>
    <p:extLst>
      <p:ext uri="{BB962C8B-B14F-4D97-AF65-F5344CB8AC3E}">
        <p14:creationId xmlns:p14="http://schemas.microsoft.com/office/powerpoint/2010/main" val="22762076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E7B7F8-81FA-46DC-8926-8D6B124E54D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75242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B5F3631-E628-4A72-9EBA-B3CD721345D4}" type="slidenum">
              <a:rPr lang="en-US" smtClean="0"/>
              <a:pPr/>
              <a:t>42</a:t>
            </a:fld>
            <a:endParaRPr lang="en-US" dirty="0"/>
          </a:p>
        </p:txBody>
      </p:sp>
    </p:spTree>
    <p:extLst>
      <p:ext uri="{BB962C8B-B14F-4D97-AF65-F5344CB8AC3E}">
        <p14:creationId xmlns:p14="http://schemas.microsoft.com/office/powerpoint/2010/main" val="14386071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9"/>
            <a:ext cx="7315200" cy="8048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2"/>
            <a:ext cx="2844800" cy="365125"/>
          </a:xfrm>
          <a:prstGeom prst="rect">
            <a:avLst/>
          </a:prstGeom>
        </p:spPr>
        <p:txBody>
          <a:bodyPr/>
          <a:lstStyle/>
          <a:p>
            <a:fld id="{C876E87C-1DD5-4205-BF05-B71A1B33CA46}" type="datetimeFigureOut">
              <a:rPr lang="en-US" smtClean="0"/>
              <a:pPr/>
              <a:t>11/3/2022</a:t>
            </a:fld>
            <a:endParaRPr lang="en-US" dirty="0"/>
          </a:p>
        </p:txBody>
      </p:sp>
      <p:sp>
        <p:nvSpPr>
          <p:cNvPr id="6" name="Footer Placeholder 5"/>
          <p:cNvSpPr>
            <a:spLocks noGrp="1"/>
          </p:cNvSpPr>
          <p:nvPr>
            <p:ph type="ftr" sz="quarter" idx="11"/>
          </p:nvPr>
        </p:nvSpPr>
        <p:spPr>
          <a:xfrm>
            <a:off x="4165600" y="6356352"/>
            <a:ext cx="3860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737600" y="6356352"/>
            <a:ext cx="2844800" cy="365125"/>
          </a:xfrm>
          <a:prstGeom prst="rect">
            <a:avLst/>
          </a:prstGeom>
        </p:spPr>
        <p:txBody>
          <a:bodyPr/>
          <a:lstStyle/>
          <a:p>
            <a:fld id="{500D9152-BE16-433B-82A2-8C3C3B3603D7}" type="slidenum">
              <a:rPr lang="en-US" smtClean="0"/>
              <a:pPr/>
              <a:t>‹#›</a:t>
            </a:fld>
            <a:endParaRPr lang="en-US" dirty="0"/>
          </a:p>
        </p:txBody>
      </p:sp>
      <p:pic>
        <p:nvPicPr>
          <p:cNvPr id="1026" name="Picture 2"/>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0"/>
            <a:ext cx="12191999" cy="6537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descr="Picture1.jpg"/>
          <p:cNvPicPr>
            <a:picLocks noChangeAspect="1"/>
          </p:cNvPicPr>
          <p:nvPr userDrawn="1"/>
        </p:nvPicPr>
        <p:blipFill>
          <a:blip r:embed="rId3"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val="406669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8E450F2-BFC6-4A85-A25C-A9DBFF6841BE}"/>
              </a:ext>
            </a:extLst>
          </p:cNvPr>
          <p:cNvSpPr>
            <a:spLocks noChangeAspect="1"/>
          </p:cNvSpPr>
          <p:nvPr userDrawn="1"/>
        </p:nvSpPr>
        <p:spPr bwMode="auto">
          <a:xfrm>
            <a:off x="0" y="0"/>
            <a:ext cx="12192000" cy="656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15" name="Picture 14">
            <a:extLst>
              <a:ext uri="{FF2B5EF4-FFF2-40B4-BE49-F238E27FC236}">
                <a16:creationId xmlns:a16="http://schemas.microsoft.com/office/drawing/2014/main" id="{5FD31697-9315-4F76-8E9E-C34E9C2E31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8800" y="897619"/>
            <a:ext cx="11412000" cy="32564"/>
          </a:xfrm>
          <a:prstGeom prst="rect">
            <a:avLst/>
          </a:prstGeom>
        </p:spPr>
      </p:pic>
      <p:pic>
        <p:nvPicPr>
          <p:cNvPr id="16" name="Picture 15" descr="C:\Users\Test\Desktop\CEH-v7.png">
            <a:extLst>
              <a:ext uri="{FF2B5EF4-FFF2-40B4-BE49-F238E27FC236}">
                <a16:creationId xmlns:a16="http://schemas.microsoft.com/office/drawing/2014/main" id="{09F51CD7-045C-416D-AB9B-AE5629FA9BF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848453" y="73620"/>
            <a:ext cx="1010172" cy="756360"/>
          </a:xfrm>
          <a:prstGeom prst="rect">
            <a:avLst/>
          </a:prstGeom>
        </p:spPr>
      </p:pic>
      <p:sp>
        <p:nvSpPr>
          <p:cNvPr id="17" name="Title Placeholder 4">
            <a:extLst>
              <a:ext uri="{FF2B5EF4-FFF2-40B4-BE49-F238E27FC236}">
                <a16:creationId xmlns:a16="http://schemas.microsoft.com/office/drawing/2014/main" id="{0EAB0050-FE21-42A8-8EEB-55E7BD71AAAE}"/>
              </a:ext>
            </a:extLst>
          </p:cNvPr>
          <p:cNvSpPr>
            <a:spLocks noGrp="1"/>
          </p:cNvSpPr>
          <p:nvPr>
            <p:ph type="title"/>
          </p:nvPr>
        </p:nvSpPr>
        <p:spPr>
          <a:xfrm>
            <a:off x="457203" y="159413"/>
            <a:ext cx="9909111" cy="584775"/>
          </a:xfrm>
          <a:prstGeom prst="rect">
            <a:avLst/>
          </a:prstGeom>
        </p:spPr>
        <p:txBody>
          <a:bodyPr vert="horz" wrap="square" lIns="91440" tIns="45720" rIns="91440" bIns="45720" rtlCol="0" anchor="ctr">
            <a:spAutoFit/>
          </a:bodyPr>
          <a:lstStyle>
            <a:lvl1pPr algn="l">
              <a:defRPr sz="3200">
                <a:solidFill>
                  <a:schemeClr val="tx1">
                    <a:lumMod val="75000"/>
                    <a:lumOff val="25000"/>
                  </a:schemeClr>
                </a:solidFill>
                <a:latin typeface="Rockwell" panose="02060603020205020403" pitchFamily="18" charset="0"/>
              </a:defRPr>
            </a:lvl1pPr>
          </a:lstStyle>
          <a:p>
            <a:r>
              <a:rPr lang="en-US" dirty="0"/>
              <a:t>Click to edit Master title style</a:t>
            </a:r>
          </a:p>
        </p:txBody>
      </p:sp>
    </p:spTree>
    <p:extLst>
      <p:ext uri="{BB962C8B-B14F-4D97-AF65-F5344CB8AC3E}">
        <p14:creationId xmlns:p14="http://schemas.microsoft.com/office/powerpoint/2010/main" val="1080169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pic>
        <p:nvPicPr>
          <p:cNvPr id="11" name="Picture 2">
            <a:extLst>
              <a:ext uri="{FF2B5EF4-FFF2-40B4-BE49-F238E27FC236}">
                <a16:creationId xmlns:a16="http://schemas.microsoft.com/office/drawing/2014/main" id="{777A4DA8-A890-4C22-80AC-7B7497C2CAD9}"/>
              </a:ext>
            </a:extLst>
          </p:cNvPr>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0"/>
            <a:ext cx="12191999" cy="6537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descr="Picture1.jpg">
            <a:extLst>
              <a:ext uri="{FF2B5EF4-FFF2-40B4-BE49-F238E27FC236}">
                <a16:creationId xmlns:a16="http://schemas.microsoft.com/office/drawing/2014/main" id="{444D8D22-B092-47CF-9FD6-C2EACA5783D7}"/>
              </a:ext>
            </a:extLst>
          </p:cNvPr>
          <p:cNvPicPr>
            <a:picLocks noChangeAspect="1"/>
          </p:cNvPicPr>
          <p:nvPr userDrawn="1"/>
        </p:nvPicPr>
        <p:blipFill>
          <a:blip r:embed="rId3" cstate="print"/>
          <a:stretch>
            <a:fillRect/>
          </a:stretch>
        </p:blipFill>
        <p:spPr>
          <a:xfrm>
            <a:off x="0" y="0"/>
            <a:ext cx="12192000" cy="6858000"/>
          </a:xfrm>
          <a:prstGeom prst="rect">
            <a:avLst/>
          </a:prstGeom>
        </p:spPr>
      </p:pic>
      <p:pic>
        <p:nvPicPr>
          <p:cNvPr id="14" name="Picture 13">
            <a:extLst>
              <a:ext uri="{FF2B5EF4-FFF2-40B4-BE49-F238E27FC236}">
                <a16:creationId xmlns:a16="http://schemas.microsoft.com/office/drawing/2014/main" id="{0BB039DB-6FFE-4602-AF93-C39F0225D55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88800" y="897619"/>
            <a:ext cx="11412000" cy="32564"/>
          </a:xfrm>
          <a:prstGeom prst="rect">
            <a:avLst/>
          </a:prstGeom>
        </p:spPr>
      </p:pic>
      <p:pic>
        <p:nvPicPr>
          <p:cNvPr id="19" name="Picture 18" descr="C:\Users\Test\Desktop\CEH-v7.png">
            <a:extLst>
              <a:ext uri="{FF2B5EF4-FFF2-40B4-BE49-F238E27FC236}">
                <a16:creationId xmlns:a16="http://schemas.microsoft.com/office/drawing/2014/main" id="{FD147831-BFCF-4AE0-B69E-E41D64BC8CC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848453" y="73620"/>
            <a:ext cx="1010172" cy="756360"/>
          </a:xfrm>
          <a:prstGeom prst="rect">
            <a:avLst/>
          </a:prstGeom>
        </p:spPr>
      </p:pic>
      <p:sp>
        <p:nvSpPr>
          <p:cNvPr id="20" name="Title Placeholder 4">
            <a:extLst>
              <a:ext uri="{FF2B5EF4-FFF2-40B4-BE49-F238E27FC236}">
                <a16:creationId xmlns:a16="http://schemas.microsoft.com/office/drawing/2014/main" id="{7B513A67-397B-4296-92D5-A112C19721AF}"/>
              </a:ext>
            </a:extLst>
          </p:cNvPr>
          <p:cNvSpPr>
            <a:spLocks noGrp="1"/>
          </p:cNvSpPr>
          <p:nvPr>
            <p:ph type="title"/>
          </p:nvPr>
        </p:nvSpPr>
        <p:spPr>
          <a:xfrm>
            <a:off x="457203" y="159413"/>
            <a:ext cx="9909111" cy="584775"/>
          </a:xfrm>
          <a:prstGeom prst="rect">
            <a:avLst/>
          </a:prstGeom>
        </p:spPr>
        <p:txBody>
          <a:bodyPr vert="horz" wrap="square" lIns="91440" tIns="45720" rIns="91440" bIns="45720" rtlCol="0" anchor="ctr">
            <a:spAutoFit/>
          </a:bodyPr>
          <a:lstStyle>
            <a:lvl1pPr algn="l">
              <a:defRPr sz="3200">
                <a:solidFill>
                  <a:schemeClr val="tx1">
                    <a:lumMod val="75000"/>
                    <a:lumOff val="25000"/>
                  </a:schemeClr>
                </a:solidFill>
                <a:latin typeface="Rockwell" panose="02060603020205020403" pitchFamily="18" charset="0"/>
              </a:defRPr>
            </a:lvl1pPr>
          </a:lstStyle>
          <a:p>
            <a:r>
              <a:rPr lang="en-US" dirty="0"/>
              <a:t>Click to edit Master title style</a:t>
            </a:r>
          </a:p>
        </p:txBody>
      </p:sp>
      <p:pic>
        <p:nvPicPr>
          <p:cNvPr id="21" name="Picture 20">
            <a:extLst>
              <a:ext uri="{FF2B5EF4-FFF2-40B4-BE49-F238E27FC236}">
                <a16:creationId xmlns:a16="http://schemas.microsoft.com/office/drawing/2014/main" id="{50BEE873-1D14-40C1-A8E6-23A1EF961EB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6564217"/>
            <a:ext cx="12192000" cy="293783"/>
          </a:xfrm>
          <a:prstGeom prst="rect">
            <a:avLst/>
          </a:prstGeom>
        </p:spPr>
      </p:pic>
      <p:sp>
        <p:nvSpPr>
          <p:cNvPr id="22" name="TextBox 21">
            <a:extLst>
              <a:ext uri="{FF2B5EF4-FFF2-40B4-BE49-F238E27FC236}">
                <a16:creationId xmlns:a16="http://schemas.microsoft.com/office/drawing/2014/main" id="{28ACD15A-344D-4317-ACCF-EB453A6DCE92}"/>
              </a:ext>
            </a:extLst>
          </p:cNvPr>
          <p:cNvSpPr txBox="1"/>
          <p:nvPr userDrawn="1"/>
        </p:nvSpPr>
        <p:spPr>
          <a:xfrm>
            <a:off x="5508883" y="6584150"/>
            <a:ext cx="6676283" cy="253916"/>
          </a:xfrm>
          <a:prstGeom prst="rect">
            <a:avLst/>
          </a:prstGeom>
          <a:noFill/>
        </p:spPr>
        <p:txBody>
          <a:bodyPr wrap="square" rtlCol="0" anchor="ctr">
            <a:spAutoFit/>
          </a:bodyPr>
          <a:lstStyle/>
          <a:p>
            <a:pPr algn="r"/>
            <a:r>
              <a:rPr lang="en-US" sz="1000" dirty="0">
                <a:solidFill>
                  <a:prstClr val="white"/>
                </a:solidFill>
                <a:latin typeface="Calibri" pitchFamily="34" charset="0"/>
                <a:cs typeface="Times New Roman" pitchFamily="18" charset="0"/>
              </a:rPr>
              <a:t>Copyright © by </a:t>
            </a:r>
            <a:r>
              <a:rPr lang="en-US" sz="1000" dirty="0">
                <a:solidFill>
                  <a:srgbClr val="FFC000"/>
                </a:solidFill>
                <a:latin typeface="Impact" pitchFamily="34" charset="0"/>
                <a:cs typeface="Times New Roman" pitchFamily="18" charset="0"/>
              </a:rPr>
              <a:t>EC-Council</a:t>
            </a:r>
            <a:r>
              <a:rPr lang="en-US" sz="1000" dirty="0">
                <a:solidFill>
                  <a:schemeClr val="bg1"/>
                </a:solidFill>
                <a:latin typeface="+mj-lt"/>
                <a:cs typeface="Times New Roman" pitchFamily="18" charset="0"/>
              </a:rPr>
              <a:t>.</a:t>
            </a:r>
            <a:r>
              <a:rPr lang="en-US" sz="1000" baseline="0" dirty="0">
                <a:solidFill>
                  <a:srgbClr val="FFC000"/>
                </a:solidFill>
                <a:latin typeface="Calibri" pitchFamily="34" charset="0"/>
                <a:cs typeface="Times New Roman" pitchFamily="18" charset="0"/>
              </a:rPr>
              <a:t> </a:t>
            </a:r>
            <a:r>
              <a:rPr lang="en-US" sz="1000" dirty="0">
                <a:solidFill>
                  <a:prstClr val="white"/>
                </a:solidFill>
                <a:latin typeface="Calibri" pitchFamily="34" charset="0"/>
                <a:cs typeface="Times New Roman" pitchFamily="18" charset="0"/>
              </a:rPr>
              <a:t>All Rights Reserved. Reproduction is Strictly Prohibited.</a:t>
            </a:r>
            <a:endParaRPr lang="en-US" sz="1000" dirty="0"/>
          </a:p>
        </p:txBody>
      </p:sp>
    </p:spTree>
    <p:extLst>
      <p:ext uri="{BB962C8B-B14F-4D97-AF65-F5344CB8AC3E}">
        <p14:creationId xmlns:p14="http://schemas.microsoft.com/office/powerpoint/2010/main" val="4123628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Full">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2436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4858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140356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xmlns:p14="http://schemas.microsoft.com/office/powerpoint/2010/main" spd="slow"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7" name="Picture Placeholder 3"/>
          <p:cNvSpPr>
            <a:spLocks noGrp="1"/>
          </p:cNvSpPr>
          <p:nvPr>
            <p:ph type="pic" sz="quarter" idx="18"/>
          </p:nvPr>
        </p:nvSpPr>
        <p:spPr>
          <a:xfrm>
            <a:off x="0" y="1"/>
            <a:ext cx="12192000" cy="3429000"/>
          </a:xfrm>
        </p:spPr>
        <p:txBody>
          <a:bodyPr>
            <a:normAutofit/>
          </a:bodyPr>
          <a:lstStyle>
            <a:lvl1pPr>
              <a:defRPr sz="1600">
                <a:solidFill>
                  <a:schemeClr val="accent2"/>
                </a:solidFill>
              </a:defRPr>
            </a:lvl1pPr>
          </a:lstStyle>
          <a:p>
            <a:endParaRPr lang="id-ID"/>
          </a:p>
        </p:txBody>
      </p:sp>
    </p:spTree>
    <p:extLst>
      <p:ext uri="{BB962C8B-B14F-4D97-AF65-F5344CB8AC3E}">
        <p14:creationId xmlns:p14="http://schemas.microsoft.com/office/powerpoint/2010/main" val="2499475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3451B78-826D-4FE9-99FE-428C8E62A634}" type="slidenum">
              <a:rPr lang="en-US" smtClean="0"/>
              <a:t>‹#›</a:t>
            </a:fld>
            <a:endParaRPr lang="en-US" dirty="0"/>
          </a:p>
        </p:txBody>
      </p:sp>
    </p:spTree>
    <p:extLst>
      <p:ext uri="{BB962C8B-B14F-4D97-AF65-F5344CB8AC3E}">
        <p14:creationId xmlns:p14="http://schemas.microsoft.com/office/powerpoint/2010/main" val="4249198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5098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0486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Opening Animated 23">
    <p:spTree>
      <p:nvGrpSpPr>
        <p:cNvPr id="1" name=""/>
        <p:cNvGrpSpPr/>
        <p:nvPr/>
      </p:nvGrpSpPr>
      <p:grpSpPr>
        <a:xfrm>
          <a:off x="0" y="0"/>
          <a:ext cx="0" cy="0"/>
          <a:chOff x="0" y="0"/>
          <a:chExt cx="0" cy="0"/>
        </a:xfrm>
      </p:grpSpPr>
      <p:sp>
        <p:nvSpPr>
          <p:cNvPr id="3" name="Рисунок 2"/>
          <p:cNvSpPr>
            <a:spLocks noGrp="1"/>
          </p:cNvSpPr>
          <p:nvPr>
            <p:ph type="pic" sz="quarter" idx="10"/>
          </p:nvPr>
        </p:nvSpPr>
        <p:spPr>
          <a:xfrm>
            <a:off x="5665723" y="599400"/>
            <a:ext cx="6526277" cy="5663598"/>
          </a:xfrm>
          <a:custGeom>
            <a:avLst/>
            <a:gdLst>
              <a:gd name="connsiteX0" fmla="*/ 7516983 w 9789415"/>
              <a:gd name="connsiteY0" fmla="*/ 4349556 h 8496709"/>
              <a:gd name="connsiteX1" fmla="*/ 9789415 w 9789415"/>
              <a:gd name="connsiteY1" fmla="*/ 4349556 h 8496709"/>
              <a:gd name="connsiteX2" fmla="*/ 9789415 w 9789415"/>
              <a:gd name="connsiteY2" fmla="*/ 8455284 h 8496709"/>
              <a:gd name="connsiteX3" fmla="*/ 7303813 w 9789415"/>
              <a:gd name="connsiteY3" fmla="*/ 4349556 h 8496709"/>
              <a:gd name="connsiteX4" fmla="*/ 9597019 w 9789415"/>
              <a:gd name="connsiteY4" fmla="*/ 8496709 h 8496709"/>
              <a:gd name="connsiteX5" fmla="*/ 5010605 w 9789415"/>
              <a:gd name="connsiteY5" fmla="*/ 8496709 h 8496709"/>
              <a:gd name="connsiteX6" fmla="*/ 2504226 w 9789415"/>
              <a:gd name="connsiteY6" fmla="*/ 4349556 h 8496709"/>
              <a:gd name="connsiteX7" fmla="*/ 7094946 w 9789415"/>
              <a:gd name="connsiteY7" fmla="*/ 4349556 h 8496709"/>
              <a:gd name="connsiteX8" fmla="*/ 4800304 w 9789415"/>
              <a:gd name="connsiteY8" fmla="*/ 8496709 h 8496709"/>
              <a:gd name="connsiteX9" fmla="*/ 2291773 w 9789415"/>
              <a:gd name="connsiteY9" fmla="*/ 4349556 h 8496709"/>
              <a:gd name="connsiteX10" fmla="*/ 4586415 w 9789415"/>
              <a:gd name="connsiteY10" fmla="*/ 8496709 h 8496709"/>
              <a:gd name="connsiteX11" fmla="*/ 0 w 9789415"/>
              <a:gd name="connsiteY11" fmla="*/ 8496709 h 8496709"/>
              <a:gd name="connsiteX12" fmla="*/ 9789415 w 9789415"/>
              <a:gd name="connsiteY12" fmla="*/ 41425 h 8496709"/>
              <a:gd name="connsiteX13" fmla="*/ 9789415 w 9789415"/>
              <a:gd name="connsiteY13" fmla="*/ 4147152 h 8496709"/>
              <a:gd name="connsiteX14" fmla="*/ 7516983 w 9789415"/>
              <a:gd name="connsiteY14" fmla="*/ 4147152 h 8496709"/>
              <a:gd name="connsiteX15" fmla="*/ 5014911 w 9789415"/>
              <a:gd name="connsiteY15" fmla="*/ 0 h 8496709"/>
              <a:gd name="connsiteX16" fmla="*/ 9605631 w 9789415"/>
              <a:gd name="connsiteY16" fmla="*/ 0 h 8496709"/>
              <a:gd name="connsiteX17" fmla="*/ 7310271 w 9789415"/>
              <a:gd name="connsiteY17" fmla="*/ 4147152 h 8496709"/>
              <a:gd name="connsiteX18" fmla="*/ 4799586 w 9789415"/>
              <a:gd name="connsiteY18" fmla="*/ 0 h 8496709"/>
              <a:gd name="connsiteX19" fmla="*/ 7094946 w 9789415"/>
              <a:gd name="connsiteY19" fmla="*/ 4147152 h 8496709"/>
              <a:gd name="connsiteX20" fmla="*/ 2504226 w 9789415"/>
              <a:gd name="connsiteY20" fmla="*/ 4147152 h 8496709"/>
              <a:gd name="connsiteX21" fmla="*/ 6461 w 9789415"/>
              <a:gd name="connsiteY21" fmla="*/ 0 h 8496709"/>
              <a:gd name="connsiteX22" fmla="*/ 4592876 w 9789415"/>
              <a:gd name="connsiteY22" fmla="*/ 0 h 8496709"/>
              <a:gd name="connsiteX23" fmla="*/ 2301103 w 9789415"/>
              <a:gd name="connsiteY23" fmla="*/ 4147152 h 8496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789415" h="8496709">
                <a:moveTo>
                  <a:pt x="7516983" y="4349556"/>
                </a:moveTo>
                <a:lnTo>
                  <a:pt x="9789415" y="4349556"/>
                </a:lnTo>
                <a:lnTo>
                  <a:pt x="9789415" y="8455284"/>
                </a:lnTo>
                <a:close/>
                <a:moveTo>
                  <a:pt x="7303813" y="4349556"/>
                </a:moveTo>
                <a:lnTo>
                  <a:pt x="9597019" y="8496709"/>
                </a:lnTo>
                <a:lnTo>
                  <a:pt x="5010605" y="8496709"/>
                </a:lnTo>
                <a:close/>
                <a:moveTo>
                  <a:pt x="2504226" y="4349556"/>
                </a:moveTo>
                <a:lnTo>
                  <a:pt x="7094946" y="4349556"/>
                </a:lnTo>
                <a:lnTo>
                  <a:pt x="4800304" y="8496709"/>
                </a:lnTo>
                <a:close/>
                <a:moveTo>
                  <a:pt x="2291773" y="4349556"/>
                </a:moveTo>
                <a:lnTo>
                  <a:pt x="4586415" y="8496709"/>
                </a:lnTo>
                <a:lnTo>
                  <a:pt x="0" y="8496709"/>
                </a:lnTo>
                <a:close/>
                <a:moveTo>
                  <a:pt x="9789415" y="41425"/>
                </a:moveTo>
                <a:lnTo>
                  <a:pt x="9789415" y="4147152"/>
                </a:lnTo>
                <a:lnTo>
                  <a:pt x="7516983" y="4147152"/>
                </a:lnTo>
                <a:close/>
                <a:moveTo>
                  <a:pt x="5014911" y="0"/>
                </a:moveTo>
                <a:lnTo>
                  <a:pt x="9605631" y="0"/>
                </a:lnTo>
                <a:lnTo>
                  <a:pt x="7310271" y="4147152"/>
                </a:lnTo>
                <a:close/>
                <a:moveTo>
                  <a:pt x="4799586" y="0"/>
                </a:moveTo>
                <a:lnTo>
                  <a:pt x="7094946" y="4147152"/>
                </a:lnTo>
                <a:lnTo>
                  <a:pt x="2504226" y="4147152"/>
                </a:lnTo>
                <a:close/>
                <a:moveTo>
                  <a:pt x="6461" y="0"/>
                </a:moveTo>
                <a:lnTo>
                  <a:pt x="4592876" y="0"/>
                </a:lnTo>
                <a:lnTo>
                  <a:pt x="2301103" y="4147152"/>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solidFill>
                  <a:schemeClr val="tx1"/>
                </a:solidFill>
              </a:defRPr>
            </a:lvl1pPr>
          </a:lstStyle>
          <a:p>
            <a:pPr lvl="0"/>
            <a:endParaRPr lang="en-US" dirty="0"/>
          </a:p>
        </p:txBody>
      </p:sp>
    </p:spTree>
    <p:extLst>
      <p:ext uri="{BB962C8B-B14F-4D97-AF65-F5344CB8AC3E}">
        <p14:creationId xmlns:p14="http://schemas.microsoft.com/office/powerpoint/2010/main" val="371482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9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9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Opening Animated 06">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6045200" y="0"/>
            <a:ext cx="6146800" cy="6858000"/>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lvl1pPr>
          </a:lstStyle>
          <a:p>
            <a:pPr lvl="0"/>
            <a:endParaRPr lang="en-US" dirty="0"/>
          </a:p>
        </p:txBody>
      </p:sp>
    </p:spTree>
    <p:extLst>
      <p:ext uri="{BB962C8B-B14F-4D97-AF65-F5344CB8AC3E}">
        <p14:creationId xmlns:p14="http://schemas.microsoft.com/office/powerpoint/2010/main" val="2097601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Opening (30-03-21)-25">
    <p:spTree>
      <p:nvGrpSpPr>
        <p:cNvPr id="1" name=""/>
        <p:cNvGrpSpPr/>
        <p:nvPr/>
      </p:nvGrpSpPr>
      <p:grpSpPr>
        <a:xfrm>
          <a:off x="0" y="0"/>
          <a:ext cx="0" cy="0"/>
          <a:chOff x="0" y="0"/>
          <a:chExt cx="0" cy="0"/>
        </a:xfrm>
      </p:grpSpPr>
      <p:sp>
        <p:nvSpPr>
          <p:cNvPr id="7" name="Рисунок 2"/>
          <p:cNvSpPr>
            <a:spLocks noGrp="1"/>
          </p:cNvSpPr>
          <p:nvPr>
            <p:ph type="pic" sz="quarter" idx="11"/>
          </p:nvPr>
        </p:nvSpPr>
        <p:spPr>
          <a:xfrm>
            <a:off x="5774031" y="783773"/>
            <a:ext cx="5253590" cy="5290458"/>
          </a:xfrm>
          <a:custGeom>
            <a:avLst/>
            <a:gdLst>
              <a:gd name="connsiteX0" fmla="*/ 3940192 w 7880385"/>
              <a:gd name="connsiteY0" fmla="*/ 2282867 h 7936911"/>
              <a:gd name="connsiteX1" fmla="*/ 2254604 w 7880385"/>
              <a:gd name="connsiteY1" fmla="*/ 3968455 h 7936911"/>
              <a:gd name="connsiteX2" fmla="*/ 3940192 w 7880385"/>
              <a:gd name="connsiteY2" fmla="*/ 5654043 h 7936911"/>
              <a:gd name="connsiteX3" fmla="*/ 5625780 w 7880385"/>
              <a:gd name="connsiteY3" fmla="*/ 3968455 h 7936911"/>
              <a:gd name="connsiteX4" fmla="*/ 3940192 w 7880385"/>
              <a:gd name="connsiteY4" fmla="*/ 2282867 h 7936911"/>
              <a:gd name="connsiteX5" fmla="*/ 3939062 w 7880385"/>
              <a:gd name="connsiteY5" fmla="*/ 0 h 7936911"/>
              <a:gd name="connsiteX6" fmla="*/ 4142456 w 7880385"/>
              <a:gd name="connsiteY6" fmla="*/ 4528 h 7936911"/>
              <a:gd name="connsiteX7" fmla="*/ 4343590 w 7880385"/>
              <a:gd name="connsiteY7" fmla="*/ 20374 h 7936911"/>
              <a:gd name="connsiteX8" fmla="*/ 4540204 w 7880385"/>
              <a:gd name="connsiteY8" fmla="*/ 45276 h 7936911"/>
              <a:gd name="connsiteX9" fmla="*/ 4734558 w 7880385"/>
              <a:gd name="connsiteY9" fmla="*/ 81497 h 7936911"/>
              <a:gd name="connsiteX10" fmla="*/ 4924394 w 7880385"/>
              <a:gd name="connsiteY10" fmla="*/ 126773 h 7936911"/>
              <a:gd name="connsiteX11" fmla="*/ 5111968 w 7880385"/>
              <a:gd name="connsiteY11" fmla="*/ 178841 h 7936911"/>
              <a:gd name="connsiteX12" fmla="*/ 5295022 w 7880385"/>
              <a:gd name="connsiteY12" fmla="*/ 239964 h 7936911"/>
              <a:gd name="connsiteX13" fmla="*/ 5473556 w 7880385"/>
              <a:gd name="connsiteY13" fmla="*/ 312406 h 7936911"/>
              <a:gd name="connsiteX14" fmla="*/ 5649832 w 7880385"/>
              <a:gd name="connsiteY14" fmla="*/ 391639 h 7936911"/>
              <a:gd name="connsiteX15" fmla="*/ 5819326 w 7880385"/>
              <a:gd name="connsiteY15" fmla="*/ 479927 h 7936911"/>
              <a:gd name="connsiteX16" fmla="*/ 5984302 w 7880385"/>
              <a:gd name="connsiteY16" fmla="*/ 575007 h 7936911"/>
              <a:gd name="connsiteX17" fmla="*/ 6142497 w 7880385"/>
              <a:gd name="connsiteY17" fmla="*/ 679143 h 7936911"/>
              <a:gd name="connsiteX18" fmla="*/ 6298432 w 7880385"/>
              <a:gd name="connsiteY18" fmla="*/ 787805 h 7936911"/>
              <a:gd name="connsiteX19" fmla="*/ 6447588 w 7880385"/>
              <a:gd name="connsiteY19" fmla="*/ 907787 h 7936911"/>
              <a:gd name="connsiteX20" fmla="*/ 6589964 w 7880385"/>
              <a:gd name="connsiteY20" fmla="*/ 1030033 h 7936911"/>
              <a:gd name="connsiteX21" fmla="*/ 6727820 w 7880385"/>
              <a:gd name="connsiteY21" fmla="*/ 1163598 h 7936911"/>
              <a:gd name="connsiteX22" fmla="*/ 6856636 w 7880385"/>
              <a:gd name="connsiteY22" fmla="*/ 1301690 h 7936911"/>
              <a:gd name="connsiteX23" fmla="*/ 6980932 w 7880385"/>
              <a:gd name="connsiteY23" fmla="*/ 1446574 h 7936911"/>
              <a:gd name="connsiteX24" fmla="*/ 7098448 w 7880385"/>
              <a:gd name="connsiteY24" fmla="*/ 1593721 h 7936911"/>
              <a:gd name="connsiteX25" fmla="*/ 7206925 w 7880385"/>
              <a:gd name="connsiteY25" fmla="*/ 1749924 h 7936911"/>
              <a:gd name="connsiteX26" fmla="*/ 7310882 w 7880385"/>
              <a:gd name="connsiteY26" fmla="*/ 1910654 h 7936911"/>
              <a:gd name="connsiteX27" fmla="*/ 7405799 w 7880385"/>
              <a:gd name="connsiteY27" fmla="*/ 2078176 h 7936911"/>
              <a:gd name="connsiteX28" fmla="*/ 7491676 w 7880385"/>
              <a:gd name="connsiteY28" fmla="*/ 2250226 h 7936911"/>
              <a:gd name="connsiteX29" fmla="*/ 7570774 w 7880385"/>
              <a:gd name="connsiteY29" fmla="*/ 2424539 h 7936911"/>
              <a:gd name="connsiteX30" fmla="*/ 7643092 w 7880385"/>
              <a:gd name="connsiteY30" fmla="*/ 2603379 h 7936911"/>
              <a:gd name="connsiteX31" fmla="*/ 7704110 w 7880385"/>
              <a:gd name="connsiteY31" fmla="*/ 2786748 h 7936911"/>
              <a:gd name="connsiteX32" fmla="*/ 7758348 w 7880385"/>
              <a:gd name="connsiteY32" fmla="*/ 2976908 h 7936911"/>
              <a:gd name="connsiteX33" fmla="*/ 7801288 w 7880385"/>
              <a:gd name="connsiteY33" fmla="*/ 3167068 h 7936911"/>
              <a:gd name="connsiteX34" fmla="*/ 7835186 w 7880385"/>
              <a:gd name="connsiteY34" fmla="*/ 3364019 h 7936911"/>
              <a:gd name="connsiteX35" fmla="*/ 7860046 w 7880385"/>
              <a:gd name="connsiteY35" fmla="*/ 3560970 h 7936911"/>
              <a:gd name="connsiteX36" fmla="*/ 7875865 w 7880385"/>
              <a:gd name="connsiteY36" fmla="*/ 3762449 h 7936911"/>
              <a:gd name="connsiteX37" fmla="*/ 7880385 w 7880385"/>
              <a:gd name="connsiteY37" fmla="*/ 3970719 h 7936911"/>
              <a:gd name="connsiteX38" fmla="*/ 7875865 w 7880385"/>
              <a:gd name="connsiteY38" fmla="*/ 4174462 h 7936911"/>
              <a:gd name="connsiteX39" fmla="*/ 7860046 w 7880385"/>
              <a:gd name="connsiteY39" fmla="*/ 4375941 h 7936911"/>
              <a:gd name="connsiteX40" fmla="*/ 7835186 w 7880385"/>
              <a:gd name="connsiteY40" fmla="*/ 4572892 h 7936911"/>
              <a:gd name="connsiteX41" fmla="*/ 7801288 w 7880385"/>
              <a:gd name="connsiteY41" fmla="*/ 4769844 h 7936911"/>
              <a:gd name="connsiteX42" fmla="*/ 7758348 w 7880385"/>
              <a:gd name="connsiteY42" fmla="*/ 4960004 h 7936911"/>
              <a:gd name="connsiteX43" fmla="*/ 7704110 w 7880385"/>
              <a:gd name="connsiteY43" fmla="*/ 5150164 h 7936911"/>
              <a:gd name="connsiteX44" fmla="*/ 7643092 w 7880385"/>
              <a:gd name="connsiteY44" fmla="*/ 5333532 h 7936911"/>
              <a:gd name="connsiteX45" fmla="*/ 7570774 w 7880385"/>
              <a:gd name="connsiteY45" fmla="*/ 5512373 h 7936911"/>
              <a:gd name="connsiteX46" fmla="*/ 7491676 w 7880385"/>
              <a:gd name="connsiteY46" fmla="*/ 5686686 h 7936911"/>
              <a:gd name="connsiteX47" fmla="*/ 7405799 w 7880385"/>
              <a:gd name="connsiteY47" fmla="*/ 5858735 h 7936911"/>
              <a:gd name="connsiteX48" fmla="*/ 7310882 w 7880385"/>
              <a:gd name="connsiteY48" fmla="*/ 6026257 h 7936911"/>
              <a:gd name="connsiteX49" fmla="*/ 7206925 w 7880385"/>
              <a:gd name="connsiteY49" fmla="*/ 6186988 h 7936911"/>
              <a:gd name="connsiteX50" fmla="*/ 7098448 w 7880385"/>
              <a:gd name="connsiteY50" fmla="*/ 6343190 h 7936911"/>
              <a:gd name="connsiteX51" fmla="*/ 6980932 w 7880385"/>
              <a:gd name="connsiteY51" fmla="*/ 6490338 h 7936911"/>
              <a:gd name="connsiteX52" fmla="*/ 6856636 w 7880385"/>
              <a:gd name="connsiteY52" fmla="*/ 6635222 h 7936911"/>
              <a:gd name="connsiteX53" fmla="*/ 6727820 w 7880385"/>
              <a:gd name="connsiteY53" fmla="*/ 6773314 h 7936911"/>
              <a:gd name="connsiteX54" fmla="*/ 6589964 w 7880385"/>
              <a:gd name="connsiteY54" fmla="*/ 6906879 h 7936911"/>
              <a:gd name="connsiteX55" fmla="*/ 6447588 w 7880385"/>
              <a:gd name="connsiteY55" fmla="*/ 7029124 h 7936911"/>
              <a:gd name="connsiteX56" fmla="*/ 6298432 w 7880385"/>
              <a:gd name="connsiteY56" fmla="*/ 7149106 h 7936911"/>
              <a:gd name="connsiteX57" fmla="*/ 6142497 w 7880385"/>
              <a:gd name="connsiteY57" fmla="*/ 7257768 h 7936911"/>
              <a:gd name="connsiteX58" fmla="*/ 5984302 w 7880385"/>
              <a:gd name="connsiteY58" fmla="*/ 7361904 h 7936911"/>
              <a:gd name="connsiteX59" fmla="*/ 5819326 w 7880385"/>
              <a:gd name="connsiteY59" fmla="*/ 7456984 h 7936911"/>
              <a:gd name="connsiteX60" fmla="*/ 5649832 w 7880385"/>
              <a:gd name="connsiteY60" fmla="*/ 7545272 h 7936911"/>
              <a:gd name="connsiteX61" fmla="*/ 5473556 w 7880385"/>
              <a:gd name="connsiteY61" fmla="*/ 7624506 h 7936911"/>
              <a:gd name="connsiteX62" fmla="*/ 5295022 w 7880385"/>
              <a:gd name="connsiteY62" fmla="*/ 7696948 h 7936911"/>
              <a:gd name="connsiteX63" fmla="*/ 5111968 w 7880385"/>
              <a:gd name="connsiteY63" fmla="*/ 7758070 h 7936911"/>
              <a:gd name="connsiteX64" fmla="*/ 4924394 w 7880385"/>
              <a:gd name="connsiteY64" fmla="*/ 7810138 h 7936911"/>
              <a:gd name="connsiteX65" fmla="*/ 4734558 w 7880385"/>
              <a:gd name="connsiteY65" fmla="*/ 7855414 h 7936911"/>
              <a:gd name="connsiteX66" fmla="*/ 4540204 w 7880385"/>
              <a:gd name="connsiteY66" fmla="*/ 7891635 h 7936911"/>
              <a:gd name="connsiteX67" fmla="*/ 4343590 w 7880385"/>
              <a:gd name="connsiteY67" fmla="*/ 7916536 h 7936911"/>
              <a:gd name="connsiteX68" fmla="*/ 4142456 w 7880385"/>
              <a:gd name="connsiteY68" fmla="*/ 7932384 h 7936911"/>
              <a:gd name="connsiteX69" fmla="*/ 3939062 w 7880385"/>
              <a:gd name="connsiteY69" fmla="*/ 7936911 h 7936911"/>
              <a:gd name="connsiteX70" fmla="*/ 3737928 w 7880385"/>
              <a:gd name="connsiteY70" fmla="*/ 7932384 h 7936911"/>
              <a:gd name="connsiteX71" fmla="*/ 3536794 w 7880385"/>
              <a:gd name="connsiteY71" fmla="*/ 7916536 h 7936911"/>
              <a:gd name="connsiteX72" fmla="*/ 3340180 w 7880385"/>
              <a:gd name="connsiteY72" fmla="*/ 7891635 h 7936911"/>
              <a:gd name="connsiteX73" fmla="*/ 3145826 w 7880385"/>
              <a:gd name="connsiteY73" fmla="*/ 7855414 h 7936911"/>
              <a:gd name="connsiteX74" fmla="*/ 2953731 w 7880385"/>
              <a:gd name="connsiteY74" fmla="*/ 7810138 h 7936911"/>
              <a:gd name="connsiteX75" fmla="*/ 2768417 w 7880385"/>
              <a:gd name="connsiteY75" fmla="*/ 7758070 h 7936911"/>
              <a:gd name="connsiteX76" fmla="*/ 2583103 w 7880385"/>
              <a:gd name="connsiteY76" fmla="*/ 7696948 h 7936911"/>
              <a:gd name="connsiteX77" fmla="*/ 2406828 w 7880385"/>
              <a:gd name="connsiteY77" fmla="*/ 7624506 h 7936911"/>
              <a:gd name="connsiteX78" fmla="*/ 2230553 w 7880385"/>
              <a:gd name="connsiteY78" fmla="*/ 7545272 h 7936911"/>
              <a:gd name="connsiteX79" fmla="*/ 2061058 w 7880385"/>
              <a:gd name="connsiteY79" fmla="*/ 7456984 h 7936911"/>
              <a:gd name="connsiteX80" fmla="*/ 1896083 w 7880385"/>
              <a:gd name="connsiteY80" fmla="*/ 7361904 h 7936911"/>
              <a:gd name="connsiteX81" fmla="*/ 1737888 w 7880385"/>
              <a:gd name="connsiteY81" fmla="*/ 7257768 h 7936911"/>
              <a:gd name="connsiteX82" fmla="*/ 1581953 w 7880385"/>
              <a:gd name="connsiteY82" fmla="*/ 7149106 h 7936911"/>
              <a:gd name="connsiteX83" fmla="*/ 1432797 w 7880385"/>
              <a:gd name="connsiteY83" fmla="*/ 7029124 h 7936911"/>
              <a:gd name="connsiteX84" fmla="*/ 1288161 w 7880385"/>
              <a:gd name="connsiteY84" fmla="*/ 6906879 h 7936911"/>
              <a:gd name="connsiteX85" fmla="*/ 1152565 w 7880385"/>
              <a:gd name="connsiteY85" fmla="*/ 6773314 h 7936911"/>
              <a:gd name="connsiteX86" fmla="*/ 1023749 w 7880385"/>
              <a:gd name="connsiteY86" fmla="*/ 6635222 h 7936911"/>
              <a:gd name="connsiteX87" fmla="*/ 897193 w 7880385"/>
              <a:gd name="connsiteY87" fmla="*/ 6490338 h 7936911"/>
              <a:gd name="connsiteX88" fmla="*/ 781937 w 7880385"/>
              <a:gd name="connsiteY88" fmla="*/ 6343190 h 7936911"/>
              <a:gd name="connsiteX89" fmla="*/ 673460 w 7880385"/>
              <a:gd name="connsiteY89" fmla="*/ 6186988 h 7936911"/>
              <a:gd name="connsiteX90" fmla="*/ 569503 w 7880385"/>
              <a:gd name="connsiteY90" fmla="*/ 6026257 h 7936911"/>
              <a:gd name="connsiteX91" fmla="*/ 474586 w 7880385"/>
              <a:gd name="connsiteY91" fmla="*/ 5858735 h 7936911"/>
              <a:gd name="connsiteX92" fmla="*/ 388708 w 7880385"/>
              <a:gd name="connsiteY92" fmla="*/ 5686686 h 7936911"/>
              <a:gd name="connsiteX93" fmla="*/ 307351 w 7880385"/>
              <a:gd name="connsiteY93" fmla="*/ 5512373 h 7936911"/>
              <a:gd name="connsiteX94" fmla="*/ 237293 w 7880385"/>
              <a:gd name="connsiteY94" fmla="*/ 5333532 h 7936911"/>
              <a:gd name="connsiteX95" fmla="*/ 176275 w 7880385"/>
              <a:gd name="connsiteY95" fmla="*/ 5150164 h 7936911"/>
              <a:gd name="connsiteX96" fmla="*/ 122036 w 7880385"/>
              <a:gd name="connsiteY96" fmla="*/ 4960004 h 7936911"/>
              <a:gd name="connsiteX97" fmla="*/ 79098 w 7880385"/>
              <a:gd name="connsiteY97" fmla="*/ 4769844 h 7936911"/>
              <a:gd name="connsiteX98" fmla="*/ 45199 w 7880385"/>
              <a:gd name="connsiteY98" fmla="*/ 4572892 h 7936911"/>
              <a:gd name="connsiteX99" fmla="*/ 20339 w 7880385"/>
              <a:gd name="connsiteY99" fmla="*/ 4375941 h 7936911"/>
              <a:gd name="connsiteX100" fmla="*/ 4520 w 7880385"/>
              <a:gd name="connsiteY100" fmla="*/ 4174462 h 7936911"/>
              <a:gd name="connsiteX101" fmla="*/ 0 w 7880385"/>
              <a:gd name="connsiteY101" fmla="*/ 3970719 h 7936911"/>
              <a:gd name="connsiteX102" fmla="*/ 4520 w 7880385"/>
              <a:gd name="connsiteY102" fmla="*/ 3762449 h 7936911"/>
              <a:gd name="connsiteX103" fmla="*/ 20339 w 7880385"/>
              <a:gd name="connsiteY103" fmla="*/ 3560970 h 7936911"/>
              <a:gd name="connsiteX104" fmla="*/ 45199 w 7880385"/>
              <a:gd name="connsiteY104" fmla="*/ 3364019 h 7936911"/>
              <a:gd name="connsiteX105" fmla="*/ 79098 w 7880385"/>
              <a:gd name="connsiteY105" fmla="*/ 3167068 h 7936911"/>
              <a:gd name="connsiteX106" fmla="*/ 122036 w 7880385"/>
              <a:gd name="connsiteY106" fmla="*/ 2976908 h 7936911"/>
              <a:gd name="connsiteX107" fmla="*/ 176275 w 7880385"/>
              <a:gd name="connsiteY107" fmla="*/ 2786748 h 7936911"/>
              <a:gd name="connsiteX108" fmla="*/ 237293 w 7880385"/>
              <a:gd name="connsiteY108" fmla="*/ 2603379 h 7936911"/>
              <a:gd name="connsiteX109" fmla="*/ 307351 w 7880385"/>
              <a:gd name="connsiteY109" fmla="*/ 2424539 h 7936911"/>
              <a:gd name="connsiteX110" fmla="*/ 388708 w 7880385"/>
              <a:gd name="connsiteY110" fmla="*/ 2250226 h 7936911"/>
              <a:gd name="connsiteX111" fmla="*/ 474586 w 7880385"/>
              <a:gd name="connsiteY111" fmla="*/ 2078176 h 7936911"/>
              <a:gd name="connsiteX112" fmla="*/ 569503 w 7880385"/>
              <a:gd name="connsiteY112" fmla="*/ 1910654 h 7936911"/>
              <a:gd name="connsiteX113" fmla="*/ 673460 w 7880385"/>
              <a:gd name="connsiteY113" fmla="*/ 1749924 h 7936911"/>
              <a:gd name="connsiteX114" fmla="*/ 781937 w 7880385"/>
              <a:gd name="connsiteY114" fmla="*/ 1593721 h 7936911"/>
              <a:gd name="connsiteX115" fmla="*/ 897193 w 7880385"/>
              <a:gd name="connsiteY115" fmla="*/ 1446574 h 7936911"/>
              <a:gd name="connsiteX116" fmla="*/ 1023749 w 7880385"/>
              <a:gd name="connsiteY116" fmla="*/ 1301690 h 7936911"/>
              <a:gd name="connsiteX117" fmla="*/ 1152565 w 7880385"/>
              <a:gd name="connsiteY117" fmla="*/ 1163598 h 7936911"/>
              <a:gd name="connsiteX118" fmla="*/ 1288161 w 7880385"/>
              <a:gd name="connsiteY118" fmla="*/ 1030033 h 7936911"/>
              <a:gd name="connsiteX119" fmla="*/ 1432797 w 7880385"/>
              <a:gd name="connsiteY119" fmla="*/ 907787 h 7936911"/>
              <a:gd name="connsiteX120" fmla="*/ 1581953 w 7880385"/>
              <a:gd name="connsiteY120" fmla="*/ 787805 h 7936911"/>
              <a:gd name="connsiteX121" fmla="*/ 1737888 w 7880385"/>
              <a:gd name="connsiteY121" fmla="*/ 679143 h 7936911"/>
              <a:gd name="connsiteX122" fmla="*/ 1896083 w 7880385"/>
              <a:gd name="connsiteY122" fmla="*/ 575007 h 7936911"/>
              <a:gd name="connsiteX123" fmla="*/ 2061058 w 7880385"/>
              <a:gd name="connsiteY123" fmla="*/ 479927 h 7936911"/>
              <a:gd name="connsiteX124" fmla="*/ 2230553 w 7880385"/>
              <a:gd name="connsiteY124" fmla="*/ 391639 h 7936911"/>
              <a:gd name="connsiteX125" fmla="*/ 2406828 w 7880385"/>
              <a:gd name="connsiteY125" fmla="*/ 312406 h 7936911"/>
              <a:gd name="connsiteX126" fmla="*/ 2583103 w 7880385"/>
              <a:gd name="connsiteY126" fmla="*/ 239964 h 7936911"/>
              <a:gd name="connsiteX127" fmla="*/ 2768417 w 7880385"/>
              <a:gd name="connsiteY127" fmla="*/ 178841 h 7936911"/>
              <a:gd name="connsiteX128" fmla="*/ 2953731 w 7880385"/>
              <a:gd name="connsiteY128" fmla="*/ 126773 h 7936911"/>
              <a:gd name="connsiteX129" fmla="*/ 3145826 w 7880385"/>
              <a:gd name="connsiteY129" fmla="*/ 81497 h 7936911"/>
              <a:gd name="connsiteX130" fmla="*/ 3340180 w 7880385"/>
              <a:gd name="connsiteY130" fmla="*/ 45276 h 7936911"/>
              <a:gd name="connsiteX131" fmla="*/ 3536794 w 7880385"/>
              <a:gd name="connsiteY131" fmla="*/ 20374 h 7936911"/>
              <a:gd name="connsiteX132" fmla="*/ 3737928 w 7880385"/>
              <a:gd name="connsiteY132" fmla="*/ 4528 h 7936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7880385" h="7936911">
                <a:moveTo>
                  <a:pt x="3940192" y="2282867"/>
                </a:moveTo>
                <a:cubicBezTo>
                  <a:pt x="3009267" y="2282867"/>
                  <a:pt x="2254604" y="3037530"/>
                  <a:pt x="2254604" y="3968455"/>
                </a:cubicBezTo>
                <a:cubicBezTo>
                  <a:pt x="2254604" y="4899380"/>
                  <a:pt x="3009267" y="5654043"/>
                  <a:pt x="3940192" y="5654043"/>
                </a:cubicBezTo>
                <a:cubicBezTo>
                  <a:pt x="4871117" y="5654043"/>
                  <a:pt x="5625780" y="4899380"/>
                  <a:pt x="5625780" y="3968455"/>
                </a:cubicBezTo>
                <a:cubicBezTo>
                  <a:pt x="5625780" y="3037530"/>
                  <a:pt x="4871117" y="2282867"/>
                  <a:pt x="3940192" y="2282867"/>
                </a:cubicBezTo>
                <a:close/>
                <a:moveTo>
                  <a:pt x="3939062" y="0"/>
                </a:moveTo>
                <a:lnTo>
                  <a:pt x="4142456" y="4528"/>
                </a:lnTo>
                <a:lnTo>
                  <a:pt x="4343590" y="20374"/>
                </a:lnTo>
                <a:lnTo>
                  <a:pt x="4540204" y="45276"/>
                </a:lnTo>
                <a:lnTo>
                  <a:pt x="4734558" y="81497"/>
                </a:lnTo>
                <a:lnTo>
                  <a:pt x="4924394" y="126773"/>
                </a:lnTo>
                <a:lnTo>
                  <a:pt x="5111968" y="178841"/>
                </a:lnTo>
                <a:lnTo>
                  <a:pt x="5295022" y="239964"/>
                </a:lnTo>
                <a:lnTo>
                  <a:pt x="5473556" y="312406"/>
                </a:lnTo>
                <a:lnTo>
                  <a:pt x="5649832" y="391639"/>
                </a:lnTo>
                <a:lnTo>
                  <a:pt x="5819326" y="479927"/>
                </a:lnTo>
                <a:lnTo>
                  <a:pt x="5984302" y="575007"/>
                </a:lnTo>
                <a:lnTo>
                  <a:pt x="6142497" y="679143"/>
                </a:lnTo>
                <a:lnTo>
                  <a:pt x="6298432" y="787805"/>
                </a:lnTo>
                <a:lnTo>
                  <a:pt x="6447588" y="907787"/>
                </a:lnTo>
                <a:lnTo>
                  <a:pt x="6589964" y="1030033"/>
                </a:lnTo>
                <a:lnTo>
                  <a:pt x="6727820" y="1163598"/>
                </a:lnTo>
                <a:lnTo>
                  <a:pt x="6856636" y="1301690"/>
                </a:lnTo>
                <a:lnTo>
                  <a:pt x="6980932" y="1446574"/>
                </a:lnTo>
                <a:lnTo>
                  <a:pt x="7098448" y="1593721"/>
                </a:lnTo>
                <a:lnTo>
                  <a:pt x="7206925" y="1749924"/>
                </a:lnTo>
                <a:lnTo>
                  <a:pt x="7310882" y="1910654"/>
                </a:lnTo>
                <a:lnTo>
                  <a:pt x="7405799" y="2078176"/>
                </a:lnTo>
                <a:lnTo>
                  <a:pt x="7491676" y="2250226"/>
                </a:lnTo>
                <a:lnTo>
                  <a:pt x="7570774" y="2424539"/>
                </a:lnTo>
                <a:lnTo>
                  <a:pt x="7643092" y="2603379"/>
                </a:lnTo>
                <a:lnTo>
                  <a:pt x="7704110" y="2786748"/>
                </a:lnTo>
                <a:lnTo>
                  <a:pt x="7758348" y="2976908"/>
                </a:lnTo>
                <a:lnTo>
                  <a:pt x="7801288" y="3167068"/>
                </a:lnTo>
                <a:lnTo>
                  <a:pt x="7835186" y="3364019"/>
                </a:lnTo>
                <a:lnTo>
                  <a:pt x="7860046" y="3560970"/>
                </a:lnTo>
                <a:lnTo>
                  <a:pt x="7875865" y="3762449"/>
                </a:lnTo>
                <a:lnTo>
                  <a:pt x="7880385" y="3970719"/>
                </a:lnTo>
                <a:lnTo>
                  <a:pt x="7875865" y="4174462"/>
                </a:lnTo>
                <a:lnTo>
                  <a:pt x="7860046" y="4375941"/>
                </a:lnTo>
                <a:lnTo>
                  <a:pt x="7835186" y="4572892"/>
                </a:lnTo>
                <a:lnTo>
                  <a:pt x="7801288" y="4769844"/>
                </a:lnTo>
                <a:lnTo>
                  <a:pt x="7758348" y="4960004"/>
                </a:lnTo>
                <a:lnTo>
                  <a:pt x="7704110" y="5150164"/>
                </a:lnTo>
                <a:lnTo>
                  <a:pt x="7643092" y="5333532"/>
                </a:lnTo>
                <a:lnTo>
                  <a:pt x="7570774" y="5512373"/>
                </a:lnTo>
                <a:lnTo>
                  <a:pt x="7491676" y="5686686"/>
                </a:lnTo>
                <a:lnTo>
                  <a:pt x="7405799" y="5858735"/>
                </a:lnTo>
                <a:lnTo>
                  <a:pt x="7310882" y="6026257"/>
                </a:lnTo>
                <a:lnTo>
                  <a:pt x="7206925" y="6186988"/>
                </a:lnTo>
                <a:lnTo>
                  <a:pt x="7098448" y="6343190"/>
                </a:lnTo>
                <a:lnTo>
                  <a:pt x="6980932" y="6490338"/>
                </a:lnTo>
                <a:lnTo>
                  <a:pt x="6856636" y="6635222"/>
                </a:lnTo>
                <a:lnTo>
                  <a:pt x="6727820" y="6773314"/>
                </a:lnTo>
                <a:lnTo>
                  <a:pt x="6589964" y="6906879"/>
                </a:lnTo>
                <a:lnTo>
                  <a:pt x="6447588" y="7029124"/>
                </a:lnTo>
                <a:lnTo>
                  <a:pt x="6298432" y="7149106"/>
                </a:lnTo>
                <a:lnTo>
                  <a:pt x="6142497" y="7257768"/>
                </a:lnTo>
                <a:lnTo>
                  <a:pt x="5984302" y="7361904"/>
                </a:lnTo>
                <a:lnTo>
                  <a:pt x="5819326" y="7456984"/>
                </a:lnTo>
                <a:lnTo>
                  <a:pt x="5649832" y="7545272"/>
                </a:lnTo>
                <a:lnTo>
                  <a:pt x="5473556" y="7624506"/>
                </a:lnTo>
                <a:lnTo>
                  <a:pt x="5295022" y="7696948"/>
                </a:lnTo>
                <a:lnTo>
                  <a:pt x="5111968" y="7758070"/>
                </a:lnTo>
                <a:lnTo>
                  <a:pt x="4924394" y="7810138"/>
                </a:lnTo>
                <a:lnTo>
                  <a:pt x="4734558" y="7855414"/>
                </a:lnTo>
                <a:lnTo>
                  <a:pt x="4540204" y="7891635"/>
                </a:lnTo>
                <a:lnTo>
                  <a:pt x="4343590" y="7916536"/>
                </a:lnTo>
                <a:lnTo>
                  <a:pt x="4142456" y="7932384"/>
                </a:lnTo>
                <a:lnTo>
                  <a:pt x="3939062" y="7936911"/>
                </a:lnTo>
                <a:lnTo>
                  <a:pt x="3737928" y="7932384"/>
                </a:lnTo>
                <a:lnTo>
                  <a:pt x="3536794" y="7916536"/>
                </a:lnTo>
                <a:lnTo>
                  <a:pt x="3340180" y="7891635"/>
                </a:lnTo>
                <a:lnTo>
                  <a:pt x="3145826" y="7855414"/>
                </a:lnTo>
                <a:lnTo>
                  <a:pt x="2953731" y="7810138"/>
                </a:lnTo>
                <a:lnTo>
                  <a:pt x="2768417" y="7758070"/>
                </a:lnTo>
                <a:lnTo>
                  <a:pt x="2583103" y="7696948"/>
                </a:lnTo>
                <a:lnTo>
                  <a:pt x="2406828" y="7624506"/>
                </a:lnTo>
                <a:lnTo>
                  <a:pt x="2230553" y="7545272"/>
                </a:lnTo>
                <a:lnTo>
                  <a:pt x="2061058" y="7456984"/>
                </a:lnTo>
                <a:lnTo>
                  <a:pt x="1896083" y="7361904"/>
                </a:lnTo>
                <a:lnTo>
                  <a:pt x="1737888" y="7257768"/>
                </a:lnTo>
                <a:lnTo>
                  <a:pt x="1581953" y="7149106"/>
                </a:lnTo>
                <a:lnTo>
                  <a:pt x="1432797" y="7029124"/>
                </a:lnTo>
                <a:lnTo>
                  <a:pt x="1288161" y="6906879"/>
                </a:lnTo>
                <a:lnTo>
                  <a:pt x="1152565" y="6773314"/>
                </a:lnTo>
                <a:lnTo>
                  <a:pt x="1023749" y="6635222"/>
                </a:lnTo>
                <a:lnTo>
                  <a:pt x="897193" y="6490338"/>
                </a:lnTo>
                <a:lnTo>
                  <a:pt x="781937" y="6343190"/>
                </a:lnTo>
                <a:lnTo>
                  <a:pt x="673460" y="6186988"/>
                </a:lnTo>
                <a:lnTo>
                  <a:pt x="569503" y="6026257"/>
                </a:lnTo>
                <a:lnTo>
                  <a:pt x="474586" y="5858735"/>
                </a:lnTo>
                <a:lnTo>
                  <a:pt x="388708" y="5686686"/>
                </a:lnTo>
                <a:lnTo>
                  <a:pt x="307351" y="5512373"/>
                </a:lnTo>
                <a:lnTo>
                  <a:pt x="237293" y="5333532"/>
                </a:lnTo>
                <a:lnTo>
                  <a:pt x="176275" y="5150164"/>
                </a:lnTo>
                <a:lnTo>
                  <a:pt x="122036" y="4960004"/>
                </a:lnTo>
                <a:lnTo>
                  <a:pt x="79098" y="4769844"/>
                </a:lnTo>
                <a:lnTo>
                  <a:pt x="45199" y="4572892"/>
                </a:lnTo>
                <a:lnTo>
                  <a:pt x="20339" y="4375941"/>
                </a:lnTo>
                <a:lnTo>
                  <a:pt x="4520" y="4174462"/>
                </a:lnTo>
                <a:lnTo>
                  <a:pt x="0" y="3970719"/>
                </a:lnTo>
                <a:lnTo>
                  <a:pt x="4520" y="3762449"/>
                </a:lnTo>
                <a:lnTo>
                  <a:pt x="20339" y="3560970"/>
                </a:lnTo>
                <a:lnTo>
                  <a:pt x="45199" y="3364019"/>
                </a:lnTo>
                <a:lnTo>
                  <a:pt x="79098" y="3167068"/>
                </a:lnTo>
                <a:lnTo>
                  <a:pt x="122036" y="2976908"/>
                </a:lnTo>
                <a:lnTo>
                  <a:pt x="176275" y="2786748"/>
                </a:lnTo>
                <a:lnTo>
                  <a:pt x="237293" y="2603379"/>
                </a:lnTo>
                <a:lnTo>
                  <a:pt x="307351" y="2424539"/>
                </a:lnTo>
                <a:lnTo>
                  <a:pt x="388708" y="2250226"/>
                </a:lnTo>
                <a:lnTo>
                  <a:pt x="474586" y="2078176"/>
                </a:lnTo>
                <a:lnTo>
                  <a:pt x="569503" y="1910654"/>
                </a:lnTo>
                <a:lnTo>
                  <a:pt x="673460" y="1749924"/>
                </a:lnTo>
                <a:lnTo>
                  <a:pt x="781937" y="1593721"/>
                </a:lnTo>
                <a:lnTo>
                  <a:pt x="897193" y="1446574"/>
                </a:lnTo>
                <a:lnTo>
                  <a:pt x="1023749" y="1301690"/>
                </a:lnTo>
                <a:lnTo>
                  <a:pt x="1152565" y="1163598"/>
                </a:lnTo>
                <a:lnTo>
                  <a:pt x="1288161" y="1030033"/>
                </a:lnTo>
                <a:lnTo>
                  <a:pt x="1432797" y="907787"/>
                </a:lnTo>
                <a:lnTo>
                  <a:pt x="1581953" y="787805"/>
                </a:lnTo>
                <a:lnTo>
                  <a:pt x="1737888" y="679143"/>
                </a:lnTo>
                <a:lnTo>
                  <a:pt x="1896083" y="575007"/>
                </a:lnTo>
                <a:lnTo>
                  <a:pt x="2061058" y="479927"/>
                </a:lnTo>
                <a:lnTo>
                  <a:pt x="2230553" y="391639"/>
                </a:lnTo>
                <a:lnTo>
                  <a:pt x="2406828" y="312406"/>
                </a:lnTo>
                <a:lnTo>
                  <a:pt x="2583103" y="239964"/>
                </a:lnTo>
                <a:lnTo>
                  <a:pt x="2768417" y="178841"/>
                </a:lnTo>
                <a:lnTo>
                  <a:pt x="2953731" y="126773"/>
                </a:lnTo>
                <a:lnTo>
                  <a:pt x="3145826" y="81497"/>
                </a:lnTo>
                <a:lnTo>
                  <a:pt x="3340180" y="45276"/>
                </a:lnTo>
                <a:lnTo>
                  <a:pt x="3536794" y="20374"/>
                </a:lnTo>
                <a:lnTo>
                  <a:pt x="3737928" y="4528"/>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solidFill>
                  <a:schemeClr val="tx1"/>
                </a:solidFill>
              </a:defRPr>
            </a:lvl1pPr>
          </a:lstStyle>
          <a:p>
            <a:pPr lvl="0"/>
            <a:endParaRPr lang="en-US" dirty="0"/>
          </a:p>
        </p:txBody>
      </p:sp>
    </p:spTree>
    <p:extLst>
      <p:ext uri="{BB962C8B-B14F-4D97-AF65-F5344CB8AC3E}">
        <p14:creationId xmlns:p14="http://schemas.microsoft.com/office/powerpoint/2010/main" val="3210169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Custom Layout">
    <p:spTree>
      <p:nvGrpSpPr>
        <p:cNvPr id="1" name=""/>
        <p:cNvGrpSpPr/>
        <p:nvPr/>
      </p:nvGrpSpPr>
      <p:grpSpPr>
        <a:xfrm>
          <a:off x="0" y="0"/>
          <a:ext cx="0" cy="0"/>
          <a:chOff x="0" y="0"/>
          <a:chExt cx="0" cy="0"/>
        </a:xfrm>
      </p:grpSpPr>
      <p:sp>
        <p:nvSpPr>
          <p:cNvPr id="24" name="Picture Placeholder 3"/>
          <p:cNvSpPr>
            <a:spLocks noGrp="1"/>
          </p:cNvSpPr>
          <p:nvPr>
            <p:ph type="pic" sz="quarter" idx="18"/>
          </p:nvPr>
        </p:nvSpPr>
        <p:spPr>
          <a:xfrm>
            <a:off x="1186927" y="1680881"/>
            <a:ext cx="5257031" cy="4452010"/>
          </a:xfrm>
        </p:spPr>
        <p:txBody>
          <a:bodyPr>
            <a:normAutofit/>
          </a:bodyPr>
          <a:lstStyle>
            <a:lvl1pPr>
              <a:defRPr sz="1600">
                <a:solidFill>
                  <a:schemeClr val="accent2"/>
                </a:solidFill>
              </a:defRPr>
            </a:lvl1pPr>
          </a:lstStyle>
          <a:p>
            <a:endParaRPr lang="id-ID"/>
          </a:p>
        </p:txBody>
      </p:sp>
    </p:spTree>
    <p:extLst>
      <p:ext uri="{BB962C8B-B14F-4D97-AF65-F5344CB8AC3E}">
        <p14:creationId xmlns:p14="http://schemas.microsoft.com/office/powerpoint/2010/main" val="33679976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Opening Animated 34">
    <p:spTree>
      <p:nvGrpSpPr>
        <p:cNvPr id="1" name=""/>
        <p:cNvGrpSpPr/>
        <p:nvPr/>
      </p:nvGrpSpPr>
      <p:grpSpPr>
        <a:xfrm>
          <a:off x="0" y="0"/>
          <a:ext cx="0" cy="0"/>
          <a:chOff x="0" y="0"/>
          <a:chExt cx="0" cy="0"/>
        </a:xfrm>
      </p:grpSpPr>
      <p:sp>
        <p:nvSpPr>
          <p:cNvPr id="4" name="Picture Placeholder 2"/>
          <p:cNvSpPr>
            <a:spLocks noGrp="1"/>
          </p:cNvSpPr>
          <p:nvPr>
            <p:ph type="pic" sz="quarter" idx="11"/>
          </p:nvPr>
        </p:nvSpPr>
        <p:spPr>
          <a:xfrm>
            <a:off x="336344" y="317450"/>
            <a:ext cx="11509684" cy="2952824"/>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lvl1pPr>
          </a:lstStyle>
          <a:p>
            <a:pPr lvl="0"/>
            <a:endParaRPr lang="en-US" dirty="0"/>
          </a:p>
        </p:txBody>
      </p:sp>
    </p:spTree>
    <p:extLst>
      <p:ext uri="{BB962C8B-B14F-4D97-AF65-F5344CB8AC3E}">
        <p14:creationId xmlns:p14="http://schemas.microsoft.com/office/powerpoint/2010/main" val="16382999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Opening (30-03-21)-33">
    <p:spTree>
      <p:nvGrpSpPr>
        <p:cNvPr id="1" name=""/>
        <p:cNvGrpSpPr/>
        <p:nvPr/>
      </p:nvGrpSpPr>
      <p:grpSpPr>
        <a:xfrm>
          <a:off x="0" y="0"/>
          <a:ext cx="0" cy="0"/>
          <a:chOff x="0" y="0"/>
          <a:chExt cx="0" cy="0"/>
        </a:xfrm>
      </p:grpSpPr>
      <p:sp>
        <p:nvSpPr>
          <p:cNvPr id="3" name="Рисунок 2"/>
          <p:cNvSpPr>
            <a:spLocks noGrp="1"/>
          </p:cNvSpPr>
          <p:nvPr>
            <p:ph type="pic" sz="quarter" idx="10"/>
          </p:nvPr>
        </p:nvSpPr>
        <p:spPr bwMode="auto">
          <a:xfrm>
            <a:off x="1" y="0"/>
            <a:ext cx="6625914" cy="6858000"/>
          </a:xfrm>
          <a:custGeom>
            <a:avLst/>
            <a:gdLst>
              <a:gd name="connsiteX0" fmla="*/ 2240871 w 9938870"/>
              <a:gd name="connsiteY0" fmla="*/ 8456992 h 10288587"/>
              <a:gd name="connsiteX1" fmla="*/ 2755778 w 9938870"/>
              <a:gd name="connsiteY1" fmla="*/ 10288587 h 10288587"/>
              <a:gd name="connsiteX2" fmla="*/ 1728004 w 9938870"/>
              <a:gd name="connsiteY2" fmla="*/ 10288587 h 10288587"/>
              <a:gd name="connsiteX3" fmla="*/ 0 w 9938870"/>
              <a:gd name="connsiteY3" fmla="*/ 497470 h 10288587"/>
              <a:gd name="connsiteX4" fmla="*/ 2078128 w 9938870"/>
              <a:gd name="connsiteY4" fmla="*/ 7879621 h 10288587"/>
              <a:gd name="connsiteX5" fmla="*/ 1400121 w 9938870"/>
              <a:gd name="connsiteY5" fmla="*/ 10288587 h 10288587"/>
              <a:gd name="connsiteX6" fmla="*/ 887256 w 9938870"/>
              <a:gd name="connsiteY6" fmla="*/ 10288587 h 10288587"/>
              <a:gd name="connsiteX7" fmla="*/ 350800 w 9938870"/>
              <a:gd name="connsiteY7" fmla="*/ 10288587 h 10288587"/>
              <a:gd name="connsiteX8" fmla="*/ 0 w 9938870"/>
              <a:gd name="connsiteY8" fmla="*/ 10288587 h 10288587"/>
              <a:gd name="connsiteX9" fmla="*/ 4625711 w 9938870"/>
              <a:gd name="connsiteY9" fmla="*/ 0 h 10288587"/>
              <a:gd name="connsiteX10" fmla="*/ 8434894 w 9938870"/>
              <a:gd name="connsiteY10" fmla="*/ 0 h 10288587"/>
              <a:gd name="connsiteX11" fmla="*/ 9938870 w 9938870"/>
              <a:gd name="connsiteY11" fmla="*/ 0 h 10288587"/>
              <a:gd name="connsiteX12" fmla="*/ 6998628 w 9938870"/>
              <a:gd name="connsiteY12" fmla="*/ 10288587 h 10288587"/>
              <a:gd name="connsiteX13" fmla="*/ 5495678 w 9938870"/>
              <a:gd name="connsiteY13" fmla="*/ 10288587 h 10288587"/>
              <a:gd name="connsiteX14" fmla="*/ 3082752 w 9938870"/>
              <a:gd name="connsiteY14" fmla="*/ 10288587 h 10288587"/>
              <a:gd name="connsiteX15" fmla="*/ 2405654 w 9938870"/>
              <a:gd name="connsiteY15" fmla="*/ 7880861 h 10288587"/>
              <a:gd name="connsiteX16" fmla="*/ 180706 w 9938870"/>
              <a:gd name="connsiteY16" fmla="*/ 0 h 10288587"/>
              <a:gd name="connsiteX17" fmla="*/ 352172 w 9938870"/>
              <a:gd name="connsiteY17" fmla="*/ 0 h 10288587"/>
              <a:gd name="connsiteX18" fmla="*/ 2973449 w 9938870"/>
              <a:gd name="connsiteY18" fmla="*/ 0 h 10288587"/>
              <a:gd name="connsiteX19" fmla="*/ 4059744 w 9938870"/>
              <a:gd name="connsiteY19" fmla="*/ 0 h 10288587"/>
              <a:gd name="connsiteX20" fmla="*/ 4303082 w 9938870"/>
              <a:gd name="connsiteY20" fmla="*/ 0 h 10288587"/>
              <a:gd name="connsiteX21" fmla="*/ 2241380 w 9938870"/>
              <a:gd name="connsiteY21" fmla="*/ 7315076 h 10288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38870" h="10288587">
                <a:moveTo>
                  <a:pt x="2240871" y="8456992"/>
                </a:moveTo>
                <a:lnTo>
                  <a:pt x="2755778" y="10288587"/>
                </a:lnTo>
                <a:lnTo>
                  <a:pt x="1728004" y="10288587"/>
                </a:lnTo>
                <a:close/>
                <a:moveTo>
                  <a:pt x="0" y="497470"/>
                </a:moveTo>
                <a:lnTo>
                  <a:pt x="2078128" y="7879621"/>
                </a:lnTo>
                <a:lnTo>
                  <a:pt x="1400121" y="10288587"/>
                </a:lnTo>
                <a:lnTo>
                  <a:pt x="887256" y="10288587"/>
                </a:lnTo>
                <a:lnTo>
                  <a:pt x="350800" y="10288587"/>
                </a:lnTo>
                <a:lnTo>
                  <a:pt x="0" y="10288587"/>
                </a:lnTo>
                <a:close/>
                <a:moveTo>
                  <a:pt x="4625711" y="0"/>
                </a:moveTo>
                <a:lnTo>
                  <a:pt x="8434894" y="0"/>
                </a:lnTo>
                <a:lnTo>
                  <a:pt x="9938870" y="0"/>
                </a:lnTo>
                <a:lnTo>
                  <a:pt x="6998628" y="10288587"/>
                </a:lnTo>
                <a:lnTo>
                  <a:pt x="5495678" y="10288587"/>
                </a:lnTo>
                <a:lnTo>
                  <a:pt x="3082752" y="10288587"/>
                </a:lnTo>
                <a:lnTo>
                  <a:pt x="2405654" y="7880861"/>
                </a:lnTo>
                <a:close/>
                <a:moveTo>
                  <a:pt x="180706" y="0"/>
                </a:moveTo>
                <a:lnTo>
                  <a:pt x="352172" y="0"/>
                </a:lnTo>
                <a:lnTo>
                  <a:pt x="2973449" y="0"/>
                </a:lnTo>
                <a:lnTo>
                  <a:pt x="4059744" y="0"/>
                </a:lnTo>
                <a:lnTo>
                  <a:pt x="4303082" y="0"/>
                </a:lnTo>
                <a:lnTo>
                  <a:pt x="2241380" y="7315076"/>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lvl1pPr>
          </a:lstStyle>
          <a:p>
            <a:pPr lvl="0"/>
            <a:endParaRPr lang="en-US" dirty="0"/>
          </a:p>
        </p:txBody>
      </p:sp>
    </p:spTree>
    <p:extLst>
      <p:ext uri="{BB962C8B-B14F-4D97-AF65-F5344CB8AC3E}">
        <p14:creationId xmlns:p14="http://schemas.microsoft.com/office/powerpoint/2010/main" val="41319937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Opening Animated 23">
    <p:spTree>
      <p:nvGrpSpPr>
        <p:cNvPr id="1" name=""/>
        <p:cNvGrpSpPr/>
        <p:nvPr/>
      </p:nvGrpSpPr>
      <p:grpSpPr>
        <a:xfrm>
          <a:off x="0" y="0"/>
          <a:ext cx="0" cy="0"/>
          <a:chOff x="0" y="0"/>
          <a:chExt cx="0" cy="0"/>
        </a:xfrm>
      </p:grpSpPr>
      <p:sp>
        <p:nvSpPr>
          <p:cNvPr id="3" name="Рисунок 2"/>
          <p:cNvSpPr>
            <a:spLocks noGrp="1"/>
          </p:cNvSpPr>
          <p:nvPr>
            <p:ph type="pic" sz="quarter" idx="10"/>
          </p:nvPr>
        </p:nvSpPr>
        <p:spPr>
          <a:xfrm>
            <a:off x="5665723" y="599400"/>
            <a:ext cx="6526277" cy="5663598"/>
          </a:xfrm>
          <a:custGeom>
            <a:avLst/>
            <a:gdLst>
              <a:gd name="connsiteX0" fmla="*/ 7516983 w 9789415"/>
              <a:gd name="connsiteY0" fmla="*/ 4349556 h 8496709"/>
              <a:gd name="connsiteX1" fmla="*/ 9789415 w 9789415"/>
              <a:gd name="connsiteY1" fmla="*/ 4349556 h 8496709"/>
              <a:gd name="connsiteX2" fmla="*/ 9789415 w 9789415"/>
              <a:gd name="connsiteY2" fmla="*/ 8455284 h 8496709"/>
              <a:gd name="connsiteX3" fmla="*/ 7303813 w 9789415"/>
              <a:gd name="connsiteY3" fmla="*/ 4349556 h 8496709"/>
              <a:gd name="connsiteX4" fmla="*/ 9597019 w 9789415"/>
              <a:gd name="connsiteY4" fmla="*/ 8496709 h 8496709"/>
              <a:gd name="connsiteX5" fmla="*/ 5010605 w 9789415"/>
              <a:gd name="connsiteY5" fmla="*/ 8496709 h 8496709"/>
              <a:gd name="connsiteX6" fmla="*/ 2504226 w 9789415"/>
              <a:gd name="connsiteY6" fmla="*/ 4349556 h 8496709"/>
              <a:gd name="connsiteX7" fmla="*/ 7094946 w 9789415"/>
              <a:gd name="connsiteY7" fmla="*/ 4349556 h 8496709"/>
              <a:gd name="connsiteX8" fmla="*/ 4800304 w 9789415"/>
              <a:gd name="connsiteY8" fmla="*/ 8496709 h 8496709"/>
              <a:gd name="connsiteX9" fmla="*/ 2291773 w 9789415"/>
              <a:gd name="connsiteY9" fmla="*/ 4349556 h 8496709"/>
              <a:gd name="connsiteX10" fmla="*/ 4586415 w 9789415"/>
              <a:gd name="connsiteY10" fmla="*/ 8496709 h 8496709"/>
              <a:gd name="connsiteX11" fmla="*/ 0 w 9789415"/>
              <a:gd name="connsiteY11" fmla="*/ 8496709 h 8496709"/>
              <a:gd name="connsiteX12" fmla="*/ 9789415 w 9789415"/>
              <a:gd name="connsiteY12" fmla="*/ 41425 h 8496709"/>
              <a:gd name="connsiteX13" fmla="*/ 9789415 w 9789415"/>
              <a:gd name="connsiteY13" fmla="*/ 4147152 h 8496709"/>
              <a:gd name="connsiteX14" fmla="*/ 7516983 w 9789415"/>
              <a:gd name="connsiteY14" fmla="*/ 4147152 h 8496709"/>
              <a:gd name="connsiteX15" fmla="*/ 5014911 w 9789415"/>
              <a:gd name="connsiteY15" fmla="*/ 0 h 8496709"/>
              <a:gd name="connsiteX16" fmla="*/ 9605631 w 9789415"/>
              <a:gd name="connsiteY16" fmla="*/ 0 h 8496709"/>
              <a:gd name="connsiteX17" fmla="*/ 7310271 w 9789415"/>
              <a:gd name="connsiteY17" fmla="*/ 4147152 h 8496709"/>
              <a:gd name="connsiteX18" fmla="*/ 4799586 w 9789415"/>
              <a:gd name="connsiteY18" fmla="*/ 0 h 8496709"/>
              <a:gd name="connsiteX19" fmla="*/ 7094946 w 9789415"/>
              <a:gd name="connsiteY19" fmla="*/ 4147152 h 8496709"/>
              <a:gd name="connsiteX20" fmla="*/ 2504226 w 9789415"/>
              <a:gd name="connsiteY20" fmla="*/ 4147152 h 8496709"/>
              <a:gd name="connsiteX21" fmla="*/ 6461 w 9789415"/>
              <a:gd name="connsiteY21" fmla="*/ 0 h 8496709"/>
              <a:gd name="connsiteX22" fmla="*/ 4592876 w 9789415"/>
              <a:gd name="connsiteY22" fmla="*/ 0 h 8496709"/>
              <a:gd name="connsiteX23" fmla="*/ 2301103 w 9789415"/>
              <a:gd name="connsiteY23" fmla="*/ 4147152 h 8496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789415" h="8496709">
                <a:moveTo>
                  <a:pt x="7516983" y="4349556"/>
                </a:moveTo>
                <a:lnTo>
                  <a:pt x="9789415" y="4349556"/>
                </a:lnTo>
                <a:lnTo>
                  <a:pt x="9789415" y="8455284"/>
                </a:lnTo>
                <a:close/>
                <a:moveTo>
                  <a:pt x="7303813" y="4349556"/>
                </a:moveTo>
                <a:lnTo>
                  <a:pt x="9597019" y="8496709"/>
                </a:lnTo>
                <a:lnTo>
                  <a:pt x="5010605" y="8496709"/>
                </a:lnTo>
                <a:close/>
                <a:moveTo>
                  <a:pt x="2504226" y="4349556"/>
                </a:moveTo>
                <a:lnTo>
                  <a:pt x="7094946" y="4349556"/>
                </a:lnTo>
                <a:lnTo>
                  <a:pt x="4800304" y="8496709"/>
                </a:lnTo>
                <a:close/>
                <a:moveTo>
                  <a:pt x="2291773" y="4349556"/>
                </a:moveTo>
                <a:lnTo>
                  <a:pt x="4586415" y="8496709"/>
                </a:lnTo>
                <a:lnTo>
                  <a:pt x="0" y="8496709"/>
                </a:lnTo>
                <a:close/>
                <a:moveTo>
                  <a:pt x="9789415" y="41425"/>
                </a:moveTo>
                <a:lnTo>
                  <a:pt x="9789415" y="4147152"/>
                </a:lnTo>
                <a:lnTo>
                  <a:pt x="7516983" y="4147152"/>
                </a:lnTo>
                <a:close/>
                <a:moveTo>
                  <a:pt x="5014911" y="0"/>
                </a:moveTo>
                <a:lnTo>
                  <a:pt x="9605631" y="0"/>
                </a:lnTo>
                <a:lnTo>
                  <a:pt x="7310271" y="4147152"/>
                </a:lnTo>
                <a:close/>
                <a:moveTo>
                  <a:pt x="4799586" y="0"/>
                </a:moveTo>
                <a:lnTo>
                  <a:pt x="7094946" y="4147152"/>
                </a:lnTo>
                <a:lnTo>
                  <a:pt x="2504226" y="4147152"/>
                </a:lnTo>
                <a:close/>
                <a:moveTo>
                  <a:pt x="6461" y="0"/>
                </a:moveTo>
                <a:lnTo>
                  <a:pt x="4592876" y="0"/>
                </a:lnTo>
                <a:lnTo>
                  <a:pt x="2301103" y="4147152"/>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solidFill>
                  <a:schemeClr val="tx1"/>
                </a:solidFill>
              </a:defRPr>
            </a:lvl1pPr>
          </a:lstStyle>
          <a:p>
            <a:pPr lvl="0"/>
            <a:endParaRPr lang="en-US" dirty="0"/>
          </a:p>
        </p:txBody>
      </p:sp>
    </p:spTree>
    <p:extLst>
      <p:ext uri="{BB962C8B-B14F-4D97-AF65-F5344CB8AC3E}">
        <p14:creationId xmlns:p14="http://schemas.microsoft.com/office/powerpoint/2010/main" val="405762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9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9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Opening Animated 06">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6045200" y="0"/>
            <a:ext cx="6146800" cy="6858000"/>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lvl1pPr>
          </a:lstStyle>
          <a:p>
            <a:pPr lvl="0"/>
            <a:endParaRPr lang="en-US" dirty="0"/>
          </a:p>
        </p:txBody>
      </p:sp>
    </p:spTree>
    <p:extLst>
      <p:ext uri="{BB962C8B-B14F-4D97-AF65-F5344CB8AC3E}">
        <p14:creationId xmlns:p14="http://schemas.microsoft.com/office/powerpoint/2010/main" val="39160667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Opening (30-03-21)-25">
    <p:spTree>
      <p:nvGrpSpPr>
        <p:cNvPr id="1" name=""/>
        <p:cNvGrpSpPr/>
        <p:nvPr/>
      </p:nvGrpSpPr>
      <p:grpSpPr>
        <a:xfrm>
          <a:off x="0" y="0"/>
          <a:ext cx="0" cy="0"/>
          <a:chOff x="0" y="0"/>
          <a:chExt cx="0" cy="0"/>
        </a:xfrm>
      </p:grpSpPr>
      <p:sp>
        <p:nvSpPr>
          <p:cNvPr id="7" name="Рисунок 2"/>
          <p:cNvSpPr>
            <a:spLocks noGrp="1"/>
          </p:cNvSpPr>
          <p:nvPr>
            <p:ph type="pic" sz="quarter" idx="11"/>
          </p:nvPr>
        </p:nvSpPr>
        <p:spPr>
          <a:xfrm>
            <a:off x="5774031" y="783773"/>
            <a:ext cx="5253590" cy="5290458"/>
          </a:xfrm>
          <a:custGeom>
            <a:avLst/>
            <a:gdLst>
              <a:gd name="connsiteX0" fmla="*/ 3940192 w 7880385"/>
              <a:gd name="connsiteY0" fmla="*/ 2282867 h 7936911"/>
              <a:gd name="connsiteX1" fmla="*/ 2254604 w 7880385"/>
              <a:gd name="connsiteY1" fmla="*/ 3968455 h 7936911"/>
              <a:gd name="connsiteX2" fmla="*/ 3940192 w 7880385"/>
              <a:gd name="connsiteY2" fmla="*/ 5654043 h 7936911"/>
              <a:gd name="connsiteX3" fmla="*/ 5625780 w 7880385"/>
              <a:gd name="connsiteY3" fmla="*/ 3968455 h 7936911"/>
              <a:gd name="connsiteX4" fmla="*/ 3940192 w 7880385"/>
              <a:gd name="connsiteY4" fmla="*/ 2282867 h 7936911"/>
              <a:gd name="connsiteX5" fmla="*/ 3939062 w 7880385"/>
              <a:gd name="connsiteY5" fmla="*/ 0 h 7936911"/>
              <a:gd name="connsiteX6" fmla="*/ 4142456 w 7880385"/>
              <a:gd name="connsiteY6" fmla="*/ 4528 h 7936911"/>
              <a:gd name="connsiteX7" fmla="*/ 4343590 w 7880385"/>
              <a:gd name="connsiteY7" fmla="*/ 20374 h 7936911"/>
              <a:gd name="connsiteX8" fmla="*/ 4540204 w 7880385"/>
              <a:gd name="connsiteY8" fmla="*/ 45276 h 7936911"/>
              <a:gd name="connsiteX9" fmla="*/ 4734558 w 7880385"/>
              <a:gd name="connsiteY9" fmla="*/ 81497 h 7936911"/>
              <a:gd name="connsiteX10" fmla="*/ 4924394 w 7880385"/>
              <a:gd name="connsiteY10" fmla="*/ 126773 h 7936911"/>
              <a:gd name="connsiteX11" fmla="*/ 5111968 w 7880385"/>
              <a:gd name="connsiteY11" fmla="*/ 178841 h 7936911"/>
              <a:gd name="connsiteX12" fmla="*/ 5295022 w 7880385"/>
              <a:gd name="connsiteY12" fmla="*/ 239964 h 7936911"/>
              <a:gd name="connsiteX13" fmla="*/ 5473556 w 7880385"/>
              <a:gd name="connsiteY13" fmla="*/ 312406 h 7936911"/>
              <a:gd name="connsiteX14" fmla="*/ 5649832 w 7880385"/>
              <a:gd name="connsiteY14" fmla="*/ 391639 h 7936911"/>
              <a:gd name="connsiteX15" fmla="*/ 5819326 w 7880385"/>
              <a:gd name="connsiteY15" fmla="*/ 479927 h 7936911"/>
              <a:gd name="connsiteX16" fmla="*/ 5984302 w 7880385"/>
              <a:gd name="connsiteY16" fmla="*/ 575007 h 7936911"/>
              <a:gd name="connsiteX17" fmla="*/ 6142497 w 7880385"/>
              <a:gd name="connsiteY17" fmla="*/ 679143 h 7936911"/>
              <a:gd name="connsiteX18" fmla="*/ 6298432 w 7880385"/>
              <a:gd name="connsiteY18" fmla="*/ 787805 h 7936911"/>
              <a:gd name="connsiteX19" fmla="*/ 6447588 w 7880385"/>
              <a:gd name="connsiteY19" fmla="*/ 907787 h 7936911"/>
              <a:gd name="connsiteX20" fmla="*/ 6589964 w 7880385"/>
              <a:gd name="connsiteY20" fmla="*/ 1030033 h 7936911"/>
              <a:gd name="connsiteX21" fmla="*/ 6727820 w 7880385"/>
              <a:gd name="connsiteY21" fmla="*/ 1163598 h 7936911"/>
              <a:gd name="connsiteX22" fmla="*/ 6856636 w 7880385"/>
              <a:gd name="connsiteY22" fmla="*/ 1301690 h 7936911"/>
              <a:gd name="connsiteX23" fmla="*/ 6980932 w 7880385"/>
              <a:gd name="connsiteY23" fmla="*/ 1446574 h 7936911"/>
              <a:gd name="connsiteX24" fmla="*/ 7098448 w 7880385"/>
              <a:gd name="connsiteY24" fmla="*/ 1593721 h 7936911"/>
              <a:gd name="connsiteX25" fmla="*/ 7206925 w 7880385"/>
              <a:gd name="connsiteY25" fmla="*/ 1749924 h 7936911"/>
              <a:gd name="connsiteX26" fmla="*/ 7310882 w 7880385"/>
              <a:gd name="connsiteY26" fmla="*/ 1910654 h 7936911"/>
              <a:gd name="connsiteX27" fmla="*/ 7405799 w 7880385"/>
              <a:gd name="connsiteY27" fmla="*/ 2078176 h 7936911"/>
              <a:gd name="connsiteX28" fmla="*/ 7491676 w 7880385"/>
              <a:gd name="connsiteY28" fmla="*/ 2250226 h 7936911"/>
              <a:gd name="connsiteX29" fmla="*/ 7570774 w 7880385"/>
              <a:gd name="connsiteY29" fmla="*/ 2424539 h 7936911"/>
              <a:gd name="connsiteX30" fmla="*/ 7643092 w 7880385"/>
              <a:gd name="connsiteY30" fmla="*/ 2603379 h 7936911"/>
              <a:gd name="connsiteX31" fmla="*/ 7704110 w 7880385"/>
              <a:gd name="connsiteY31" fmla="*/ 2786748 h 7936911"/>
              <a:gd name="connsiteX32" fmla="*/ 7758348 w 7880385"/>
              <a:gd name="connsiteY32" fmla="*/ 2976908 h 7936911"/>
              <a:gd name="connsiteX33" fmla="*/ 7801288 w 7880385"/>
              <a:gd name="connsiteY33" fmla="*/ 3167068 h 7936911"/>
              <a:gd name="connsiteX34" fmla="*/ 7835186 w 7880385"/>
              <a:gd name="connsiteY34" fmla="*/ 3364019 h 7936911"/>
              <a:gd name="connsiteX35" fmla="*/ 7860046 w 7880385"/>
              <a:gd name="connsiteY35" fmla="*/ 3560970 h 7936911"/>
              <a:gd name="connsiteX36" fmla="*/ 7875865 w 7880385"/>
              <a:gd name="connsiteY36" fmla="*/ 3762449 h 7936911"/>
              <a:gd name="connsiteX37" fmla="*/ 7880385 w 7880385"/>
              <a:gd name="connsiteY37" fmla="*/ 3970719 h 7936911"/>
              <a:gd name="connsiteX38" fmla="*/ 7875865 w 7880385"/>
              <a:gd name="connsiteY38" fmla="*/ 4174462 h 7936911"/>
              <a:gd name="connsiteX39" fmla="*/ 7860046 w 7880385"/>
              <a:gd name="connsiteY39" fmla="*/ 4375941 h 7936911"/>
              <a:gd name="connsiteX40" fmla="*/ 7835186 w 7880385"/>
              <a:gd name="connsiteY40" fmla="*/ 4572892 h 7936911"/>
              <a:gd name="connsiteX41" fmla="*/ 7801288 w 7880385"/>
              <a:gd name="connsiteY41" fmla="*/ 4769844 h 7936911"/>
              <a:gd name="connsiteX42" fmla="*/ 7758348 w 7880385"/>
              <a:gd name="connsiteY42" fmla="*/ 4960004 h 7936911"/>
              <a:gd name="connsiteX43" fmla="*/ 7704110 w 7880385"/>
              <a:gd name="connsiteY43" fmla="*/ 5150164 h 7936911"/>
              <a:gd name="connsiteX44" fmla="*/ 7643092 w 7880385"/>
              <a:gd name="connsiteY44" fmla="*/ 5333532 h 7936911"/>
              <a:gd name="connsiteX45" fmla="*/ 7570774 w 7880385"/>
              <a:gd name="connsiteY45" fmla="*/ 5512373 h 7936911"/>
              <a:gd name="connsiteX46" fmla="*/ 7491676 w 7880385"/>
              <a:gd name="connsiteY46" fmla="*/ 5686686 h 7936911"/>
              <a:gd name="connsiteX47" fmla="*/ 7405799 w 7880385"/>
              <a:gd name="connsiteY47" fmla="*/ 5858735 h 7936911"/>
              <a:gd name="connsiteX48" fmla="*/ 7310882 w 7880385"/>
              <a:gd name="connsiteY48" fmla="*/ 6026257 h 7936911"/>
              <a:gd name="connsiteX49" fmla="*/ 7206925 w 7880385"/>
              <a:gd name="connsiteY49" fmla="*/ 6186988 h 7936911"/>
              <a:gd name="connsiteX50" fmla="*/ 7098448 w 7880385"/>
              <a:gd name="connsiteY50" fmla="*/ 6343190 h 7936911"/>
              <a:gd name="connsiteX51" fmla="*/ 6980932 w 7880385"/>
              <a:gd name="connsiteY51" fmla="*/ 6490338 h 7936911"/>
              <a:gd name="connsiteX52" fmla="*/ 6856636 w 7880385"/>
              <a:gd name="connsiteY52" fmla="*/ 6635222 h 7936911"/>
              <a:gd name="connsiteX53" fmla="*/ 6727820 w 7880385"/>
              <a:gd name="connsiteY53" fmla="*/ 6773314 h 7936911"/>
              <a:gd name="connsiteX54" fmla="*/ 6589964 w 7880385"/>
              <a:gd name="connsiteY54" fmla="*/ 6906879 h 7936911"/>
              <a:gd name="connsiteX55" fmla="*/ 6447588 w 7880385"/>
              <a:gd name="connsiteY55" fmla="*/ 7029124 h 7936911"/>
              <a:gd name="connsiteX56" fmla="*/ 6298432 w 7880385"/>
              <a:gd name="connsiteY56" fmla="*/ 7149106 h 7936911"/>
              <a:gd name="connsiteX57" fmla="*/ 6142497 w 7880385"/>
              <a:gd name="connsiteY57" fmla="*/ 7257768 h 7936911"/>
              <a:gd name="connsiteX58" fmla="*/ 5984302 w 7880385"/>
              <a:gd name="connsiteY58" fmla="*/ 7361904 h 7936911"/>
              <a:gd name="connsiteX59" fmla="*/ 5819326 w 7880385"/>
              <a:gd name="connsiteY59" fmla="*/ 7456984 h 7936911"/>
              <a:gd name="connsiteX60" fmla="*/ 5649832 w 7880385"/>
              <a:gd name="connsiteY60" fmla="*/ 7545272 h 7936911"/>
              <a:gd name="connsiteX61" fmla="*/ 5473556 w 7880385"/>
              <a:gd name="connsiteY61" fmla="*/ 7624506 h 7936911"/>
              <a:gd name="connsiteX62" fmla="*/ 5295022 w 7880385"/>
              <a:gd name="connsiteY62" fmla="*/ 7696948 h 7936911"/>
              <a:gd name="connsiteX63" fmla="*/ 5111968 w 7880385"/>
              <a:gd name="connsiteY63" fmla="*/ 7758070 h 7936911"/>
              <a:gd name="connsiteX64" fmla="*/ 4924394 w 7880385"/>
              <a:gd name="connsiteY64" fmla="*/ 7810138 h 7936911"/>
              <a:gd name="connsiteX65" fmla="*/ 4734558 w 7880385"/>
              <a:gd name="connsiteY65" fmla="*/ 7855414 h 7936911"/>
              <a:gd name="connsiteX66" fmla="*/ 4540204 w 7880385"/>
              <a:gd name="connsiteY66" fmla="*/ 7891635 h 7936911"/>
              <a:gd name="connsiteX67" fmla="*/ 4343590 w 7880385"/>
              <a:gd name="connsiteY67" fmla="*/ 7916536 h 7936911"/>
              <a:gd name="connsiteX68" fmla="*/ 4142456 w 7880385"/>
              <a:gd name="connsiteY68" fmla="*/ 7932384 h 7936911"/>
              <a:gd name="connsiteX69" fmla="*/ 3939062 w 7880385"/>
              <a:gd name="connsiteY69" fmla="*/ 7936911 h 7936911"/>
              <a:gd name="connsiteX70" fmla="*/ 3737928 w 7880385"/>
              <a:gd name="connsiteY70" fmla="*/ 7932384 h 7936911"/>
              <a:gd name="connsiteX71" fmla="*/ 3536794 w 7880385"/>
              <a:gd name="connsiteY71" fmla="*/ 7916536 h 7936911"/>
              <a:gd name="connsiteX72" fmla="*/ 3340180 w 7880385"/>
              <a:gd name="connsiteY72" fmla="*/ 7891635 h 7936911"/>
              <a:gd name="connsiteX73" fmla="*/ 3145826 w 7880385"/>
              <a:gd name="connsiteY73" fmla="*/ 7855414 h 7936911"/>
              <a:gd name="connsiteX74" fmla="*/ 2953731 w 7880385"/>
              <a:gd name="connsiteY74" fmla="*/ 7810138 h 7936911"/>
              <a:gd name="connsiteX75" fmla="*/ 2768417 w 7880385"/>
              <a:gd name="connsiteY75" fmla="*/ 7758070 h 7936911"/>
              <a:gd name="connsiteX76" fmla="*/ 2583103 w 7880385"/>
              <a:gd name="connsiteY76" fmla="*/ 7696948 h 7936911"/>
              <a:gd name="connsiteX77" fmla="*/ 2406828 w 7880385"/>
              <a:gd name="connsiteY77" fmla="*/ 7624506 h 7936911"/>
              <a:gd name="connsiteX78" fmla="*/ 2230553 w 7880385"/>
              <a:gd name="connsiteY78" fmla="*/ 7545272 h 7936911"/>
              <a:gd name="connsiteX79" fmla="*/ 2061058 w 7880385"/>
              <a:gd name="connsiteY79" fmla="*/ 7456984 h 7936911"/>
              <a:gd name="connsiteX80" fmla="*/ 1896083 w 7880385"/>
              <a:gd name="connsiteY80" fmla="*/ 7361904 h 7936911"/>
              <a:gd name="connsiteX81" fmla="*/ 1737888 w 7880385"/>
              <a:gd name="connsiteY81" fmla="*/ 7257768 h 7936911"/>
              <a:gd name="connsiteX82" fmla="*/ 1581953 w 7880385"/>
              <a:gd name="connsiteY82" fmla="*/ 7149106 h 7936911"/>
              <a:gd name="connsiteX83" fmla="*/ 1432797 w 7880385"/>
              <a:gd name="connsiteY83" fmla="*/ 7029124 h 7936911"/>
              <a:gd name="connsiteX84" fmla="*/ 1288161 w 7880385"/>
              <a:gd name="connsiteY84" fmla="*/ 6906879 h 7936911"/>
              <a:gd name="connsiteX85" fmla="*/ 1152565 w 7880385"/>
              <a:gd name="connsiteY85" fmla="*/ 6773314 h 7936911"/>
              <a:gd name="connsiteX86" fmla="*/ 1023749 w 7880385"/>
              <a:gd name="connsiteY86" fmla="*/ 6635222 h 7936911"/>
              <a:gd name="connsiteX87" fmla="*/ 897193 w 7880385"/>
              <a:gd name="connsiteY87" fmla="*/ 6490338 h 7936911"/>
              <a:gd name="connsiteX88" fmla="*/ 781937 w 7880385"/>
              <a:gd name="connsiteY88" fmla="*/ 6343190 h 7936911"/>
              <a:gd name="connsiteX89" fmla="*/ 673460 w 7880385"/>
              <a:gd name="connsiteY89" fmla="*/ 6186988 h 7936911"/>
              <a:gd name="connsiteX90" fmla="*/ 569503 w 7880385"/>
              <a:gd name="connsiteY90" fmla="*/ 6026257 h 7936911"/>
              <a:gd name="connsiteX91" fmla="*/ 474586 w 7880385"/>
              <a:gd name="connsiteY91" fmla="*/ 5858735 h 7936911"/>
              <a:gd name="connsiteX92" fmla="*/ 388708 w 7880385"/>
              <a:gd name="connsiteY92" fmla="*/ 5686686 h 7936911"/>
              <a:gd name="connsiteX93" fmla="*/ 307351 w 7880385"/>
              <a:gd name="connsiteY93" fmla="*/ 5512373 h 7936911"/>
              <a:gd name="connsiteX94" fmla="*/ 237293 w 7880385"/>
              <a:gd name="connsiteY94" fmla="*/ 5333532 h 7936911"/>
              <a:gd name="connsiteX95" fmla="*/ 176275 w 7880385"/>
              <a:gd name="connsiteY95" fmla="*/ 5150164 h 7936911"/>
              <a:gd name="connsiteX96" fmla="*/ 122036 w 7880385"/>
              <a:gd name="connsiteY96" fmla="*/ 4960004 h 7936911"/>
              <a:gd name="connsiteX97" fmla="*/ 79098 w 7880385"/>
              <a:gd name="connsiteY97" fmla="*/ 4769844 h 7936911"/>
              <a:gd name="connsiteX98" fmla="*/ 45199 w 7880385"/>
              <a:gd name="connsiteY98" fmla="*/ 4572892 h 7936911"/>
              <a:gd name="connsiteX99" fmla="*/ 20339 w 7880385"/>
              <a:gd name="connsiteY99" fmla="*/ 4375941 h 7936911"/>
              <a:gd name="connsiteX100" fmla="*/ 4520 w 7880385"/>
              <a:gd name="connsiteY100" fmla="*/ 4174462 h 7936911"/>
              <a:gd name="connsiteX101" fmla="*/ 0 w 7880385"/>
              <a:gd name="connsiteY101" fmla="*/ 3970719 h 7936911"/>
              <a:gd name="connsiteX102" fmla="*/ 4520 w 7880385"/>
              <a:gd name="connsiteY102" fmla="*/ 3762449 h 7936911"/>
              <a:gd name="connsiteX103" fmla="*/ 20339 w 7880385"/>
              <a:gd name="connsiteY103" fmla="*/ 3560970 h 7936911"/>
              <a:gd name="connsiteX104" fmla="*/ 45199 w 7880385"/>
              <a:gd name="connsiteY104" fmla="*/ 3364019 h 7936911"/>
              <a:gd name="connsiteX105" fmla="*/ 79098 w 7880385"/>
              <a:gd name="connsiteY105" fmla="*/ 3167068 h 7936911"/>
              <a:gd name="connsiteX106" fmla="*/ 122036 w 7880385"/>
              <a:gd name="connsiteY106" fmla="*/ 2976908 h 7936911"/>
              <a:gd name="connsiteX107" fmla="*/ 176275 w 7880385"/>
              <a:gd name="connsiteY107" fmla="*/ 2786748 h 7936911"/>
              <a:gd name="connsiteX108" fmla="*/ 237293 w 7880385"/>
              <a:gd name="connsiteY108" fmla="*/ 2603379 h 7936911"/>
              <a:gd name="connsiteX109" fmla="*/ 307351 w 7880385"/>
              <a:gd name="connsiteY109" fmla="*/ 2424539 h 7936911"/>
              <a:gd name="connsiteX110" fmla="*/ 388708 w 7880385"/>
              <a:gd name="connsiteY110" fmla="*/ 2250226 h 7936911"/>
              <a:gd name="connsiteX111" fmla="*/ 474586 w 7880385"/>
              <a:gd name="connsiteY111" fmla="*/ 2078176 h 7936911"/>
              <a:gd name="connsiteX112" fmla="*/ 569503 w 7880385"/>
              <a:gd name="connsiteY112" fmla="*/ 1910654 h 7936911"/>
              <a:gd name="connsiteX113" fmla="*/ 673460 w 7880385"/>
              <a:gd name="connsiteY113" fmla="*/ 1749924 h 7936911"/>
              <a:gd name="connsiteX114" fmla="*/ 781937 w 7880385"/>
              <a:gd name="connsiteY114" fmla="*/ 1593721 h 7936911"/>
              <a:gd name="connsiteX115" fmla="*/ 897193 w 7880385"/>
              <a:gd name="connsiteY115" fmla="*/ 1446574 h 7936911"/>
              <a:gd name="connsiteX116" fmla="*/ 1023749 w 7880385"/>
              <a:gd name="connsiteY116" fmla="*/ 1301690 h 7936911"/>
              <a:gd name="connsiteX117" fmla="*/ 1152565 w 7880385"/>
              <a:gd name="connsiteY117" fmla="*/ 1163598 h 7936911"/>
              <a:gd name="connsiteX118" fmla="*/ 1288161 w 7880385"/>
              <a:gd name="connsiteY118" fmla="*/ 1030033 h 7936911"/>
              <a:gd name="connsiteX119" fmla="*/ 1432797 w 7880385"/>
              <a:gd name="connsiteY119" fmla="*/ 907787 h 7936911"/>
              <a:gd name="connsiteX120" fmla="*/ 1581953 w 7880385"/>
              <a:gd name="connsiteY120" fmla="*/ 787805 h 7936911"/>
              <a:gd name="connsiteX121" fmla="*/ 1737888 w 7880385"/>
              <a:gd name="connsiteY121" fmla="*/ 679143 h 7936911"/>
              <a:gd name="connsiteX122" fmla="*/ 1896083 w 7880385"/>
              <a:gd name="connsiteY122" fmla="*/ 575007 h 7936911"/>
              <a:gd name="connsiteX123" fmla="*/ 2061058 w 7880385"/>
              <a:gd name="connsiteY123" fmla="*/ 479927 h 7936911"/>
              <a:gd name="connsiteX124" fmla="*/ 2230553 w 7880385"/>
              <a:gd name="connsiteY124" fmla="*/ 391639 h 7936911"/>
              <a:gd name="connsiteX125" fmla="*/ 2406828 w 7880385"/>
              <a:gd name="connsiteY125" fmla="*/ 312406 h 7936911"/>
              <a:gd name="connsiteX126" fmla="*/ 2583103 w 7880385"/>
              <a:gd name="connsiteY126" fmla="*/ 239964 h 7936911"/>
              <a:gd name="connsiteX127" fmla="*/ 2768417 w 7880385"/>
              <a:gd name="connsiteY127" fmla="*/ 178841 h 7936911"/>
              <a:gd name="connsiteX128" fmla="*/ 2953731 w 7880385"/>
              <a:gd name="connsiteY128" fmla="*/ 126773 h 7936911"/>
              <a:gd name="connsiteX129" fmla="*/ 3145826 w 7880385"/>
              <a:gd name="connsiteY129" fmla="*/ 81497 h 7936911"/>
              <a:gd name="connsiteX130" fmla="*/ 3340180 w 7880385"/>
              <a:gd name="connsiteY130" fmla="*/ 45276 h 7936911"/>
              <a:gd name="connsiteX131" fmla="*/ 3536794 w 7880385"/>
              <a:gd name="connsiteY131" fmla="*/ 20374 h 7936911"/>
              <a:gd name="connsiteX132" fmla="*/ 3737928 w 7880385"/>
              <a:gd name="connsiteY132" fmla="*/ 4528 h 7936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7880385" h="7936911">
                <a:moveTo>
                  <a:pt x="3940192" y="2282867"/>
                </a:moveTo>
                <a:cubicBezTo>
                  <a:pt x="3009267" y="2282867"/>
                  <a:pt x="2254604" y="3037530"/>
                  <a:pt x="2254604" y="3968455"/>
                </a:cubicBezTo>
                <a:cubicBezTo>
                  <a:pt x="2254604" y="4899380"/>
                  <a:pt x="3009267" y="5654043"/>
                  <a:pt x="3940192" y="5654043"/>
                </a:cubicBezTo>
                <a:cubicBezTo>
                  <a:pt x="4871117" y="5654043"/>
                  <a:pt x="5625780" y="4899380"/>
                  <a:pt x="5625780" y="3968455"/>
                </a:cubicBezTo>
                <a:cubicBezTo>
                  <a:pt x="5625780" y="3037530"/>
                  <a:pt x="4871117" y="2282867"/>
                  <a:pt x="3940192" y="2282867"/>
                </a:cubicBezTo>
                <a:close/>
                <a:moveTo>
                  <a:pt x="3939062" y="0"/>
                </a:moveTo>
                <a:lnTo>
                  <a:pt x="4142456" y="4528"/>
                </a:lnTo>
                <a:lnTo>
                  <a:pt x="4343590" y="20374"/>
                </a:lnTo>
                <a:lnTo>
                  <a:pt x="4540204" y="45276"/>
                </a:lnTo>
                <a:lnTo>
                  <a:pt x="4734558" y="81497"/>
                </a:lnTo>
                <a:lnTo>
                  <a:pt x="4924394" y="126773"/>
                </a:lnTo>
                <a:lnTo>
                  <a:pt x="5111968" y="178841"/>
                </a:lnTo>
                <a:lnTo>
                  <a:pt x="5295022" y="239964"/>
                </a:lnTo>
                <a:lnTo>
                  <a:pt x="5473556" y="312406"/>
                </a:lnTo>
                <a:lnTo>
                  <a:pt x="5649832" y="391639"/>
                </a:lnTo>
                <a:lnTo>
                  <a:pt x="5819326" y="479927"/>
                </a:lnTo>
                <a:lnTo>
                  <a:pt x="5984302" y="575007"/>
                </a:lnTo>
                <a:lnTo>
                  <a:pt x="6142497" y="679143"/>
                </a:lnTo>
                <a:lnTo>
                  <a:pt x="6298432" y="787805"/>
                </a:lnTo>
                <a:lnTo>
                  <a:pt x="6447588" y="907787"/>
                </a:lnTo>
                <a:lnTo>
                  <a:pt x="6589964" y="1030033"/>
                </a:lnTo>
                <a:lnTo>
                  <a:pt x="6727820" y="1163598"/>
                </a:lnTo>
                <a:lnTo>
                  <a:pt x="6856636" y="1301690"/>
                </a:lnTo>
                <a:lnTo>
                  <a:pt x="6980932" y="1446574"/>
                </a:lnTo>
                <a:lnTo>
                  <a:pt x="7098448" y="1593721"/>
                </a:lnTo>
                <a:lnTo>
                  <a:pt x="7206925" y="1749924"/>
                </a:lnTo>
                <a:lnTo>
                  <a:pt x="7310882" y="1910654"/>
                </a:lnTo>
                <a:lnTo>
                  <a:pt x="7405799" y="2078176"/>
                </a:lnTo>
                <a:lnTo>
                  <a:pt x="7491676" y="2250226"/>
                </a:lnTo>
                <a:lnTo>
                  <a:pt x="7570774" y="2424539"/>
                </a:lnTo>
                <a:lnTo>
                  <a:pt x="7643092" y="2603379"/>
                </a:lnTo>
                <a:lnTo>
                  <a:pt x="7704110" y="2786748"/>
                </a:lnTo>
                <a:lnTo>
                  <a:pt x="7758348" y="2976908"/>
                </a:lnTo>
                <a:lnTo>
                  <a:pt x="7801288" y="3167068"/>
                </a:lnTo>
                <a:lnTo>
                  <a:pt x="7835186" y="3364019"/>
                </a:lnTo>
                <a:lnTo>
                  <a:pt x="7860046" y="3560970"/>
                </a:lnTo>
                <a:lnTo>
                  <a:pt x="7875865" y="3762449"/>
                </a:lnTo>
                <a:lnTo>
                  <a:pt x="7880385" y="3970719"/>
                </a:lnTo>
                <a:lnTo>
                  <a:pt x="7875865" y="4174462"/>
                </a:lnTo>
                <a:lnTo>
                  <a:pt x="7860046" y="4375941"/>
                </a:lnTo>
                <a:lnTo>
                  <a:pt x="7835186" y="4572892"/>
                </a:lnTo>
                <a:lnTo>
                  <a:pt x="7801288" y="4769844"/>
                </a:lnTo>
                <a:lnTo>
                  <a:pt x="7758348" y="4960004"/>
                </a:lnTo>
                <a:lnTo>
                  <a:pt x="7704110" y="5150164"/>
                </a:lnTo>
                <a:lnTo>
                  <a:pt x="7643092" y="5333532"/>
                </a:lnTo>
                <a:lnTo>
                  <a:pt x="7570774" y="5512373"/>
                </a:lnTo>
                <a:lnTo>
                  <a:pt x="7491676" y="5686686"/>
                </a:lnTo>
                <a:lnTo>
                  <a:pt x="7405799" y="5858735"/>
                </a:lnTo>
                <a:lnTo>
                  <a:pt x="7310882" y="6026257"/>
                </a:lnTo>
                <a:lnTo>
                  <a:pt x="7206925" y="6186988"/>
                </a:lnTo>
                <a:lnTo>
                  <a:pt x="7098448" y="6343190"/>
                </a:lnTo>
                <a:lnTo>
                  <a:pt x="6980932" y="6490338"/>
                </a:lnTo>
                <a:lnTo>
                  <a:pt x="6856636" y="6635222"/>
                </a:lnTo>
                <a:lnTo>
                  <a:pt x="6727820" y="6773314"/>
                </a:lnTo>
                <a:lnTo>
                  <a:pt x="6589964" y="6906879"/>
                </a:lnTo>
                <a:lnTo>
                  <a:pt x="6447588" y="7029124"/>
                </a:lnTo>
                <a:lnTo>
                  <a:pt x="6298432" y="7149106"/>
                </a:lnTo>
                <a:lnTo>
                  <a:pt x="6142497" y="7257768"/>
                </a:lnTo>
                <a:lnTo>
                  <a:pt x="5984302" y="7361904"/>
                </a:lnTo>
                <a:lnTo>
                  <a:pt x="5819326" y="7456984"/>
                </a:lnTo>
                <a:lnTo>
                  <a:pt x="5649832" y="7545272"/>
                </a:lnTo>
                <a:lnTo>
                  <a:pt x="5473556" y="7624506"/>
                </a:lnTo>
                <a:lnTo>
                  <a:pt x="5295022" y="7696948"/>
                </a:lnTo>
                <a:lnTo>
                  <a:pt x="5111968" y="7758070"/>
                </a:lnTo>
                <a:lnTo>
                  <a:pt x="4924394" y="7810138"/>
                </a:lnTo>
                <a:lnTo>
                  <a:pt x="4734558" y="7855414"/>
                </a:lnTo>
                <a:lnTo>
                  <a:pt x="4540204" y="7891635"/>
                </a:lnTo>
                <a:lnTo>
                  <a:pt x="4343590" y="7916536"/>
                </a:lnTo>
                <a:lnTo>
                  <a:pt x="4142456" y="7932384"/>
                </a:lnTo>
                <a:lnTo>
                  <a:pt x="3939062" y="7936911"/>
                </a:lnTo>
                <a:lnTo>
                  <a:pt x="3737928" y="7932384"/>
                </a:lnTo>
                <a:lnTo>
                  <a:pt x="3536794" y="7916536"/>
                </a:lnTo>
                <a:lnTo>
                  <a:pt x="3340180" y="7891635"/>
                </a:lnTo>
                <a:lnTo>
                  <a:pt x="3145826" y="7855414"/>
                </a:lnTo>
                <a:lnTo>
                  <a:pt x="2953731" y="7810138"/>
                </a:lnTo>
                <a:lnTo>
                  <a:pt x="2768417" y="7758070"/>
                </a:lnTo>
                <a:lnTo>
                  <a:pt x="2583103" y="7696948"/>
                </a:lnTo>
                <a:lnTo>
                  <a:pt x="2406828" y="7624506"/>
                </a:lnTo>
                <a:lnTo>
                  <a:pt x="2230553" y="7545272"/>
                </a:lnTo>
                <a:lnTo>
                  <a:pt x="2061058" y="7456984"/>
                </a:lnTo>
                <a:lnTo>
                  <a:pt x="1896083" y="7361904"/>
                </a:lnTo>
                <a:lnTo>
                  <a:pt x="1737888" y="7257768"/>
                </a:lnTo>
                <a:lnTo>
                  <a:pt x="1581953" y="7149106"/>
                </a:lnTo>
                <a:lnTo>
                  <a:pt x="1432797" y="7029124"/>
                </a:lnTo>
                <a:lnTo>
                  <a:pt x="1288161" y="6906879"/>
                </a:lnTo>
                <a:lnTo>
                  <a:pt x="1152565" y="6773314"/>
                </a:lnTo>
                <a:lnTo>
                  <a:pt x="1023749" y="6635222"/>
                </a:lnTo>
                <a:lnTo>
                  <a:pt x="897193" y="6490338"/>
                </a:lnTo>
                <a:lnTo>
                  <a:pt x="781937" y="6343190"/>
                </a:lnTo>
                <a:lnTo>
                  <a:pt x="673460" y="6186988"/>
                </a:lnTo>
                <a:lnTo>
                  <a:pt x="569503" y="6026257"/>
                </a:lnTo>
                <a:lnTo>
                  <a:pt x="474586" y="5858735"/>
                </a:lnTo>
                <a:lnTo>
                  <a:pt x="388708" y="5686686"/>
                </a:lnTo>
                <a:lnTo>
                  <a:pt x="307351" y="5512373"/>
                </a:lnTo>
                <a:lnTo>
                  <a:pt x="237293" y="5333532"/>
                </a:lnTo>
                <a:lnTo>
                  <a:pt x="176275" y="5150164"/>
                </a:lnTo>
                <a:lnTo>
                  <a:pt x="122036" y="4960004"/>
                </a:lnTo>
                <a:lnTo>
                  <a:pt x="79098" y="4769844"/>
                </a:lnTo>
                <a:lnTo>
                  <a:pt x="45199" y="4572892"/>
                </a:lnTo>
                <a:lnTo>
                  <a:pt x="20339" y="4375941"/>
                </a:lnTo>
                <a:lnTo>
                  <a:pt x="4520" y="4174462"/>
                </a:lnTo>
                <a:lnTo>
                  <a:pt x="0" y="3970719"/>
                </a:lnTo>
                <a:lnTo>
                  <a:pt x="4520" y="3762449"/>
                </a:lnTo>
                <a:lnTo>
                  <a:pt x="20339" y="3560970"/>
                </a:lnTo>
                <a:lnTo>
                  <a:pt x="45199" y="3364019"/>
                </a:lnTo>
                <a:lnTo>
                  <a:pt x="79098" y="3167068"/>
                </a:lnTo>
                <a:lnTo>
                  <a:pt x="122036" y="2976908"/>
                </a:lnTo>
                <a:lnTo>
                  <a:pt x="176275" y="2786748"/>
                </a:lnTo>
                <a:lnTo>
                  <a:pt x="237293" y="2603379"/>
                </a:lnTo>
                <a:lnTo>
                  <a:pt x="307351" y="2424539"/>
                </a:lnTo>
                <a:lnTo>
                  <a:pt x="388708" y="2250226"/>
                </a:lnTo>
                <a:lnTo>
                  <a:pt x="474586" y="2078176"/>
                </a:lnTo>
                <a:lnTo>
                  <a:pt x="569503" y="1910654"/>
                </a:lnTo>
                <a:lnTo>
                  <a:pt x="673460" y="1749924"/>
                </a:lnTo>
                <a:lnTo>
                  <a:pt x="781937" y="1593721"/>
                </a:lnTo>
                <a:lnTo>
                  <a:pt x="897193" y="1446574"/>
                </a:lnTo>
                <a:lnTo>
                  <a:pt x="1023749" y="1301690"/>
                </a:lnTo>
                <a:lnTo>
                  <a:pt x="1152565" y="1163598"/>
                </a:lnTo>
                <a:lnTo>
                  <a:pt x="1288161" y="1030033"/>
                </a:lnTo>
                <a:lnTo>
                  <a:pt x="1432797" y="907787"/>
                </a:lnTo>
                <a:lnTo>
                  <a:pt x="1581953" y="787805"/>
                </a:lnTo>
                <a:lnTo>
                  <a:pt x="1737888" y="679143"/>
                </a:lnTo>
                <a:lnTo>
                  <a:pt x="1896083" y="575007"/>
                </a:lnTo>
                <a:lnTo>
                  <a:pt x="2061058" y="479927"/>
                </a:lnTo>
                <a:lnTo>
                  <a:pt x="2230553" y="391639"/>
                </a:lnTo>
                <a:lnTo>
                  <a:pt x="2406828" y="312406"/>
                </a:lnTo>
                <a:lnTo>
                  <a:pt x="2583103" y="239964"/>
                </a:lnTo>
                <a:lnTo>
                  <a:pt x="2768417" y="178841"/>
                </a:lnTo>
                <a:lnTo>
                  <a:pt x="2953731" y="126773"/>
                </a:lnTo>
                <a:lnTo>
                  <a:pt x="3145826" y="81497"/>
                </a:lnTo>
                <a:lnTo>
                  <a:pt x="3340180" y="45276"/>
                </a:lnTo>
                <a:lnTo>
                  <a:pt x="3536794" y="20374"/>
                </a:lnTo>
                <a:lnTo>
                  <a:pt x="3737928" y="4528"/>
                </a:lnTo>
                <a:close/>
              </a:path>
            </a:pathLst>
          </a:cu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solidFill>
                  <a:schemeClr val="tx1"/>
                </a:solidFill>
              </a:defRPr>
            </a:lvl1pPr>
          </a:lstStyle>
          <a:p>
            <a:pPr lvl="0"/>
            <a:endParaRPr lang="en-US" dirty="0"/>
          </a:p>
        </p:txBody>
      </p:sp>
    </p:spTree>
    <p:extLst>
      <p:ext uri="{BB962C8B-B14F-4D97-AF65-F5344CB8AC3E}">
        <p14:creationId xmlns:p14="http://schemas.microsoft.com/office/powerpoint/2010/main" val="11026901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Opening Animated 34">
    <p:spTree>
      <p:nvGrpSpPr>
        <p:cNvPr id="1" name=""/>
        <p:cNvGrpSpPr/>
        <p:nvPr/>
      </p:nvGrpSpPr>
      <p:grpSpPr>
        <a:xfrm>
          <a:off x="0" y="0"/>
          <a:ext cx="0" cy="0"/>
          <a:chOff x="0" y="0"/>
          <a:chExt cx="0" cy="0"/>
        </a:xfrm>
      </p:grpSpPr>
      <p:sp>
        <p:nvSpPr>
          <p:cNvPr id="4" name="Picture Placeholder 2"/>
          <p:cNvSpPr>
            <a:spLocks noGrp="1"/>
          </p:cNvSpPr>
          <p:nvPr>
            <p:ph type="pic" sz="quarter" idx="11"/>
          </p:nvPr>
        </p:nvSpPr>
        <p:spPr>
          <a:xfrm>
            <a:off x="336344" y="317450"/>
            <a:ext cx="11509684" cy="2952824"/>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lvl1pPr>
          </a:lstStyle>
          <a:p>
            <a:pPr lvl="0"/>
            <a:endParaRPr lang="en-US" dirty="0"/>
          </a:p>
        </p:txBody>
      </p:sp>
    </p:spTree>
    <p:extLst>
      <p:ext uri="{BB962C8B-B14F-4D97-AF65-F5344CB8AC3E}">
        <p14:creationId xmlns:p14="http://schemas.microsoft.com/office/powerpoint/2010/main" val="31839773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317508310"/>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20A56BB-9D06-43A7-BE91-6FB235F7EF8E}"/>
              </a:ext>
            </a:extLst>
          </p:cNvPr>
          <p:cNvSpPr/>
          <p:nvPr userDrawn="1"/>
        </p:nvSpPr>
        <p:spPr bwMode="auto">
          <a:xfrm>
            <a:off x="0" y="1"/>
            <a:ext cx="12192000" cy="66317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83" b="0" i="0" u="none" strike="noStrike" kern="1200" cap="none" spc="0" normalizeH="0" baseline="0" noProof="0" dirty="0">
              <a:ln>
                <a:noFill/>
              </a:ln>
              <a:solidFill>
                <a:prstClr val="white"/>
              </a:solidFill>
              <a:effectLst/>
              <a:uLnTx/>
              <a:uFillTx/>
              <a:latin typeface="Calibri"/>
              <a:ea typeface="+mn-ea"/>
              <a:cs typeface="+mn-cs"/>
            </a:endParaRPr>
          </a:p>
        </p:txBody>
      </p:sp>
      <p:pic>
        <p:nvPicPr>
          <p:cNvPr id="19" name="Picture 18">
            <a:extLst>
              <a:ext uri="{FF2B5EF4-FFF2-40B4-BE49-F238E27FC236}">
                <a16:creationId xmlns:a16="http://schemas.microsoft.com/office/drawing/2014/main" id="{243CD450-7786-42A9-A004-857A15715C3E}"/>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0" y="6564217"/>
            <a:ext cx="12192000" cy="293783"/>
          </a:xfrm>
          <a:prstGeom prst="rect">
            <a:avLst/>
          </a:prstGeom>
        </p:spPr>
      </p:pic>
      <p:sp>
        <p:nvSpPr>
          <p:cNvPr id="20" name="TextBox 19">
            <a:extLst>
              <a:ext uri="{FF2B5EF4-FFF2-40B4-BE49-F238E27FC236}">
                <a16:creationId xmlns:a16="http://schemas.microsoft.com/office/drawing/2014/main" id="{8BE5AABA-FC66-4D0A-8100-0329F7CED216}"/>
              </a:ext>
            </a:extLst>
          </p:cNvPr>
          <p:cNvSpPr txBox="1"/>
          <p:nvPr userDrawn="1"/>
        </p:nvSpPr>
        <p:spPr>
          <a:xfrm>
            <a:off x="5508883" y="6584150"/>
            <a:ext cx="6676283" cy="253916"/>
          </a:xfrm>
          <a:prstGeom prst="rect">
            <a:avLst/>
          </a:prstGeom>
          <a:noFill/>
        </p:spPr>
        <p:txBody>
          <a:bodyPr wrap="square" rtlCol="0" anchor="ctr">
            <a:spAutoFit/>
          </a:bodyPr>
          <a:lstStyle/>
          <a:p>
            <a:pPr algn="r"/>
            <a:r>
              <a:rPr lang="en-US" sz="1000" dirty="0">
                <a:solidFill>
                  <a:prstClr val="white"/>
                </a:solidFill>
                <a:latin typeface="Calibri" pitchFamily="34" charset="0"/>
                <a:cs typeface="Times New Roman" pitchFamily="18" charset="0"/>
              </a:rPr>
              <a:t>Copyright © by </a:t>
            </a:r>
            <a:r>
              <a:rPr lang="en-US" sz="1000" dirty="0">
                <a:solidFill>
                  <a:srgbClr val="FFC000"/>
                </a:solidFill>
                <a:latin typeface="Impact" pitchFamily="34" charset="0"/>
                <a:cs typeface="Times New Roman" pitchFamily="18" charset="0"/>
              </a:rPr>
              <a:t>EC-Council</a:t>
            </a:r>
            <a:r>
              <a:rPr lang="en-US" sz="1000" dirty="0">
                <a:solidFill>
                  <a:schemeClr val="bg1"/>
                </a:solidFill>
                <a:latin typeface="+mj-lt"/>
                <a:cs typeface="Times New Roman" pitchFamily="18" charset="0"/>
              </a:rPr>
              <a:t>.</a:t>
            </a:r>
            <a:r>
              <a:rPr lang="en-US" sz="1000" baseline="0" dirty="0">
                <a:solidFill>
                  <a:srgbClr val="FFC000"/>
                </a:solidFill>
                <a:latin typeface="Calibri" pitchFamily="34" charset="0"/>
                <a:cs typeface="Times New Roman" pitchFamily="18" charset="0"/>
              </a:rPr>
              <a:t> </a:t>
            </a:r>
            <a:r>
              <a:rPr lang="en-US" sz="1000" dirty="0">
                <a:solidFill>
                  <a:prstClr val="white"/>
                </a:solidFill>
                <a:latin typeface="Calibri" pitchFamily="34" charset="0"/>
                <a:cs typeface="Times New Roman" pitchFamily="18" charset="0"/>
              </a:rPr>
              <a:t>All Rights Reserved. Reproduction is Strictly Prohibited.</a:t>
            </a:r>
            <a:endParaRPr lang="en-US" sz="1000" dirty="0"/>
          </a:p>
        </p:txBody>
      </p:sp>
    </p:spTree>
    <p:extLst>
      <p:ext uri="{BB962C8B-B14F-4D97-AF65-F5344CB8AC3E}">
        <p14:creationId xmlns:p14="http://schemas.microsoft.com/office/powerpoint/2010/main" val="3605874935"/>
      </p:ext>
    </p:extLst>
  </p:cSld>
  <p:clrMap bg1="lt1" tx1="dk1" bg2="lt2" tx2="dk2" accent1="accent1" accent2="accent2" accent3="accent3" accent4="accent4" accent5="accent5" accent6="accent6" hlink="hlink" folHlink="folHlink"/>
  <p:sldLayoutIdLst>
    <p:sldLayoutId id="2147483657" r:id="rId1"/>
    <p:sldLayoutId id="2147483718" r:id="rId2"/>
    <p:sldLayoutId id="2147483679" r:id="rId3"/>
    <p:sldLayoutId id="2147483727" r:id="rId4"/>
    <p:sldLayoutId id="2147483728" r:id="rId5"/>
    <p:sldLayoutId id="2147483729" r:id="rId6"/>
    <p:sldLayoutId id="2147483730" r:id="rId7"/>
    <p:sldLayoutId id="2147483731" r:id="rId8"/>
    <p:sldLayoutId id="2147483733" r:id="rId9"/>
    <p:sldLayoutId id="2147483734" r:id="rId10"/>
    <p:sldLayoutId id="2147483735" r:id="rId11"/>
    <p:sldLayoutId id="2147483738" r:id="rId12"/>
    <p:sldLayoutId id="2147483739" r:id="rId13"/>
    <p:sldLayoutId id="2147483740" r:id="rId14"/>
    <p:sldLayoutId id="2147483741" r:id="rId15"/>
    <p:sldLayoutId id="2147483746" r:id="rId16"/>
    <p:sldLayoutId id="2147483754" r:id="rId17"/>
    <p:sldLayoutId id="2147483755" r:id="rId18"/>
    <p:sldLayoutId id="2147483756" r:id="rId19"/>
    <p:sldLayoutId id="2147483758" r:id="rId20"/>
    <p:sldLayoutId id="2147483759" r:id="rId2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jpe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25.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5.png"/><Relationship Id="rId18" Type="http://schemas.openxmlformats.org/officeDocument/2006/relationships/image" Target="../media/image50.png"/><Relationship Id="rId3" Type="http://schemas.openxmlformats.org/officeDocument/2006/relationships/image" Target="../media/image39.jpeg"/><Relationship Id="rId7" Type="http://schemas.openxmlformats.org/officeDocument/2006/relationships/image" Target="../media/image32.png"/><Relationship Id="rId12" Type="http://schemas.openxmlformats.org/officeDocument/2006/relationships/image" Target="../media/image30.png"/><Relationship Id="rId17" Type="http://schemas.openxmlformats.org/officeDocument/2006/relationships/image" Target="../media/image49.png"/><Relationship Id="rId2" Type="http://schemas.openxmlformats.org/officeDocument/2006/relationships/notesSlide" Target="../notesSlides/notesSlide16.xml"/><Relationship Id="rId16" Type="http://schemas.openxmlformats.org/officeDocument/2006/relationships/image" Target="../media/image48.png"/><Relationship Id="rId1" Type="http://schemas.openxmlformats.org/officeDocument/2006/relationships/slideLayout" Target="../slideLayouts/slideLayout16.xml"/><Relationship Id="rId6" Type="http://schemas.openxmlformats.org/officeDocument/2006/relationships/image" Target="../media/image33.png"/><Relationship Id="rId11" Type="http://schemas.openxmlformats.org/officeDocument/2006/relationships/image" Target="../media/image44.png"/><Relationship Id="rId5" Type="http://schemas.openxmlformats.org/officeDocument/2006/relationships/image" Target="../media/image31.png"/><Relationship Id="rId15" Type="http://schemas.openxmlformats.org/officeDocument/2006/relationships/image" Target="../media/image47.png"/><Relationship Id="rId10" Type="http://schemas.openxmlformats.org/officeDocument/2006/relationships/image" Target="../media/image43.png"/><Relationship Id="rId19" Type="http://schemas.openxmlformats.org/officeDocument/2006/relationships/image" Target="../media/image51.png"/><Relationship Id="rId4" Type="http://schemas.openxmlformats.org/officeDocument/2006/relationships/image" Target="../media/image40.jpeg"/><Relationship Id="rId9" Type="http://schemas.openxmlformats.org/officeDocument/2006/relationships/image" Target="../media/image42.png"/><Relationship Id="rId14" Type="http://schemas.openxmlformats.org/officeDocument/2006/relationships/image" Target="../media/image46.png"/></Relationships>
</file>

<file path=ppt/slides/_rels/slide26.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57.png"/><Relationship Id="rId3" Type="http://schemas.openxmlformats.org/officeDocument/2006/relationships/image" Target="../media/image52.jpeg"/><Relationship Id="rId7" Type="http://schemas.openxmlformats.org/officeDocument/2006/relationships/image" Target="../media/image33.png"/><Relationship Id="rId12" Type="http://schemas.openxmlformats.org/officeDocument/2006/relationships/image" Target="../media/image56.png"/><Relationship Id="rId2" Type="http://schemas.openxmlformats.org/officeDocument/2006/relationships/notesSlide" Target="../notesSlides/notesSlide17.xml"/><Relationship Id="rId16" Type="http://schemas.openxmlformats.org/officeDocument/2006/relationships/image" Target="../media/image60.png"/><Relationship Id="rId1" Type="http://schemas.openxmlformats.org/officeDocument/2006/relationships/slideLayout" Target="../slideLayouts/slideLayout12.xml"/><Relationship Id="rId6" Type="http://schemas.openxmlformats.org/officeDocument/2006/relationships/image" Target="../media/image31.png"/><Relationship Id="rId11" Type="http://schemas.openxmlformats.org/officeDocument/2006/relationships/image" Target="../media/image55.png"/><Relationship Id="rId5" Type="http://schemas.openxmlformats.org/officeDocument/2006/relationships/image" Target="../media/image30.png"/><Relationship Id="rId15" Type="http://schemas.openxmlformats.org/officeDocument/2006/relationships/image" Target="../media/image59.png"/><Relationship Id="rId10" Type="http://schemas.openxmlformats.org/officeDocument/2006/relationships/image" Target="../media/image54.png"/><Relationship Id="rId4" Type="http://schemas.openxmlformats.org/officeDocument/2006/relationships/image" Target="../media/image53.png"/><Relationship Id="rId9" Type="http://schemas.openxmlformats.org/officeDocument/2006/relationships/image" Target="../media/image44.png"/><Relationship Id="rId14" Type="http://schemas.openxmlformats.org/officeDocument/2006/relationships/image" Target="../media/image58.png"/></Relationships>
</file>

<file path=ppt/slides/_rels/slide2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1.jpeg"/><Relationship Id="rId7" Type="http://schemas.openxmlformats.org/officeDocument/2006/relationships/image" Target="../media/image65.png"/><Relationship Id="rId2" Type="http://schemas.openxmlformats.org/officeDocument/2006/relationships/notesSlide" Target="../notesSlides/notesSlide18.xml"/><Relationship Id="rId1" Type="http://schemas.openxmlformats.org/officeDocument/2006/relationships/slideLayout" Target="../slideLayouts/slideLayout20.xml"/><Relationship Id="rId6" Type="http://schemas.openxmlformats.org/officeDocument/2006/relationships/image" Target="../media/image64.png"/><Relationship Id="rId11" Type="http://schemas.openxmlformats.org/officeDocument/2006/relationships/image" Target="../media/image66.png"/><Relationship Id="rId5" Type="http://schemas.openxmlformats.org/officeDocument/2006/relationships/image" Target="../media/image63.png"/><Relationship Id="rId10" Type="http://schemas.openxmlformats.org/officeDocument/2006/relationships/image" Target="../media/image33.png"/><Relationship Id="rId4" Type="http://schemas.openxmlformats.org/officeDocument/2006/relationships/image" Target="../media/image62.png"/><Relationship Id="rId9" Type="http://schemas.openxmlformats.org/officeDocument/2006/relationships/image" Target="../media/image31.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3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1.xml"/><Relationship Id="rId1" Type="http://schemas.openxmlformats.org/officeDocument/2006/relationships/slideLayout" Target="../slideLayouts/slideLayout19.xml"/><Relationship Id="rId4" Type="http://schemas.openxmlformats.org/officeDocument/2006/relationships/image" Target="../media/image64.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png"/><Relationship Id="rId1" Type="http://schemas.openxmlformats.org/officeDocument/2006/relationships/slideLayout" Target="../slideLayouts/slideLayout4.xml"/><Relationship Id="rId6" Type="http://schemas.openxmlformats.org/officeDocument/2006/relationships/image" Target="../media/image77.png"/><Relationship Id="rId5" Type="http://schemas.openxmlformats.org/officeDocument/2006/relationships/image" Target="../media/image76.png"/><Relationship Id="rId10" Type="http://schemas.openxmlformats.org/officeDocument/2006/relationships/image" Target="../media/image81.png"/><Relationship Id="rId4" Type="http://schemas.openxmlformats.org/officeDocument/2006/relationships/image" Target="../media/image75.png"/><Relationship Id="rId9" Type="http://schemas.openxmlformats.org/officeDocument/2006/relationships/image" Target="../media/image80.png"/></Relationships>
</file>

<file path=ppt/slides/_rels/slide4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85.png"/></Relationships>
</file>

<file path=ppt/slides/_rels/slide4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26310" y="609600"/>
            <a:ext cx="7494483" cy="2795614"/>
          </a:xfrm>
        </p:spPr>
        <p:txBody>
          <a:bodyPr vert="horz" lIns="91440" tIns="45720" rIns="91440" bIns="45720" rtlCol="0" anchor="ctr">
            <a:normAutofit/>
          </a:bodyPr>
          <a:lstStyle/>
          <a:p>
            <a:pPr>
              <a:lnSpc>
                <a:spcPct val="90000"/>
              </a:lnSpc>
              <a:defRPr/>
            </a:pPr>
            <a:r>
              <a:rPr lang="en-US" sz="5300" b="1" dirty="0">
                <a:effectLst>
                  <a:outerShdw blurRad="50800" dist="38100" dir="2700000" algn="tl" rotWithShape="0">
                    <a:srgbClr val="000000">
                      <a:alpha val="48000"/>
                    </a:srgbClr>
                  </a:outerShdw>
                </a:effectLst>
                <a:latin typeface="+mn-lt"/>
                <a:ea typeface="+mn-ea"/>
                <a:cs typeface="+mn-cs"/>
              </a:rPr>
              <a:t>Ethical Hacking Essentials (EHE)</a:t>
            </a:r>
            <a:br>
              <a:rPr lang="en-US" sz="2400" b="1" dirty="0"/>
            </a:br>
            <a:br>
              <a:rPr lang="en-US" sz="2400" b="1" dirty="0"/>
            </a:br>
            <a:r>
              <a:rPr lang="en-US" sz="1800" b="1" dirty="0"/>
              <a:t>Master of Science in Cybersecurity </a:t>
            </a:r>
            <a:endParaRPr lang="en-US" sz="2400" b="1" dirty="0"/>
          </a:p>
        </p:txBody>
      </p:sp>
      <p:sp>
        <p:nvSpPr>
          <p:cNvPr id="7171" name="Subtitle 2"/>
          <p:cNvSpPr>
            <a:spLocks noGrp="1"/>
          </p:cNvSpPr>
          <p:nvPr>
            <p:ph type="subTitle" idx="1"/>
          </p:nvPr>
        </p:nvSpPr>
        <p:spPr>
          <a:xfrm>
            <a:off x="4272930" y="3173560"/>
            <a:ext cx="6952234" cy="3615267"/>
          </a:xfrm>
        </p:spPr>
        <p:txBody>
          <a:bodyPr vert="horz" lIns="91440" tIns="45720" rIns="91440" bIns="45720" rtlCol="0" anchor="ctr">
            <a:normAutofit/>
          </a:bodyPr>
          <a:lstStyle/>
          <a:p>
            <a:r>
              <a:rPr lang="en-US" sz="4800" b="1" i="1" dirty="0"/>
              <a:t>Dr. Kamal Alieyan</a:t>
            </a:r>
            <a:endParaRPr lang="en-US" i="1" dirty="0">
              <a:solidFill>
                <a:schemeClr val="tx1"/>
              </a:solidFill>
            </a:endParaRPr>
          </a:p>
          <a:p>
            <a:r>
              <a:rPr lang="en-US" dirty="0">
                <a:solidFill>
                  <a:schemeClr val="tx1"/>
                </a:solidFill>
              </a:rPr>
              <a:t>Everyone Smart University  </a:t>
            </a:r>
          </a:p>
          <a:p>
            <a:r>
              <a:rPr lang="en-US" dirty="0">
                <a:solidFill>
                  <a:schemeClr val="tx1"/>
                </a:solidFill>
              </a:rPr>
              <a:t>Faculty of IT – 2022/2023</a:t>
            </a:r>
          </a:p>
        </p:txBody>
      </p:sp>
      <p:sp>
        <p:nvSpPr>
          <p:cNvPr id="7172" name="Slide Number Placeholder 2"/>
          <p:cNvSpPr>
            <a:spLocks noGrp="1"/>
          </p:cNvSpPr>
          <p:nvPr>
            <p:ph type="sldNum" sz="quarter" idx="12"/>
          </p:nvPr>
        </p:nvSpPr>
        <p:spPr bwMode="auto">
          <a:xfrm>
            <a:off x="5257006" y="2941638"/>
            <a:ext cx="382108" cy="182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45720" tIns="22860" rIns="45720" bIns="22860" rtlCol="0" anchor="ctr">
            <a:normAutofit/>
          </a:bodyPr>
          <a:lstStyle>
            <a:defPPr>
              <a:defRPr lang="en-US"/>
            </a:defPPr>
            <a:lvl1pPr marL="0" algn="r" defTabSz="228600" rtl="0" eaLnBrk="1" latinLnBrk="0" hangingPunct="1">
              <a:defRPr sz="500" kern="1200">
                <a:solidFill>
                  <a:schemeClr val="tx1"/>
                </a:solidFill>
                <a:latin typeface="+mn-lt"/>
                <a:ea typeface="+mn-ea"/>
                <a:cs typeface="+mn-cs"/>
              </a:defRPr>
            </a:lvl1pPr>
            <a:lvl2pPr marL="228600" algn="l" defTabSz="228600" rtl="0" eaLnBrk="1" latinLnBrk="0" hangingPunct="1">
              <a:defRPr sz="900" kern="1200">
                <a:solidFill>
                  <a:schemeClr val="tx1"/>
                </a:solidFill>
                <a:latin typeface="+mn-lt"/>
                <a:ea typeface="+mn-ea"/>
                <a:cs typeface="+mn-cs"/>
              </a:defRPr>
            </a:lvl2pPr>
            <a:lvl3pPr marL="457200" algn="l" defTabSz="228600" rtl="0" eaLnBrk="1" latinLnBrk="0" hangingPunct="1">
              <a:defRPr sz="900" kern="1200">
                <a:solidFill>
                  <a:schemeClr val="tx1"/>
                </a:solidFill>
                <a:latin typeface="+mn-lt"/>
                <a:ea typeface="+mn-ea"/>
                <a:cs typeface="+mn-cs"/>
              </a:defRPr>
            </a:lvl3pPr>
            <a:lvl4pPr marL="685800" algn="l" defTabSz="228600" rtl="0" eaLnBrk="1" latinLnBrk="0" hangingPunct="1">
              <a:defRPr sz="900" kern="1200">
                <a:solidFill>
                  <a:schemeClr val="tx1"/>
                </a:solidFill>
                <a:latin typeface="+mn-lt"/>
                <a:ea typeface="+mn-ea"/>
                <a:cs typeface="+mn-cs"/>
              </a:defRPr>
            </a:lvl4pPr>
            <a:lvl5pPr marL="914400" algn="l" defTabSz="228600" rtl="0" eaLnBrk="1" latinLnBrk="0" hangingPunct="1">
              <a:defRPr sz="900" kern="1200">
                <a:solidFill>
                  <a:schemeClr val="tx1"/>
                </a:solidFill>
                <a:latin typeface="+mn-lt"/>
                <a:ea typeface="+mn-ea"/>
                <a:cs typeface="+mn-cs"/>
              </a:defRPr>
            </a:lvl5pPr>
            <a:lvl6pPr marL="1143000" algn="l" defTabSz="228600" rtl="0" eaLnBrk="1" latinLnBrk="0" hangingPunct="1">
              <a:defRPr sz="900" kern="1200">
                <a:solidFill>
                  <a:schemeClr val="tx1"/>
                </a:solidFill>
                <a:latin typeface="+mn-lt"/>
                <a:ea typeface="+mn-ea"/>
                <a:cs typeface="+mn-cs"/>
              </a:defRPr>
            </a:lvl6pPr>
            <a:lvl7pPr marL="1371600" algn="l" defTabSz="228600" rtl="0" eaLnBrk="1" latinLnBrk="0" hangingPunct="1">
              <a:defRPr sz="900" kern="1200">
                <a:solidFill>
                  <a:schemeClr val="tx1"/>
                </a:solidFill>
                <a:latin typeface="+mn-lt"/>
                <a:ea typeface="+mn-ea"/>
                <a:cs typeface="+mn-cs"/>
              </a:defRPr>
            </a:lvl7pPr>
            <a:lvl8pPr marL="1600200" algn="l" defTabSz="228600" rtl="0" eaLnBrk="1" latinLnBrk="0" hangingPunct="1">
              <a:defRPr sz="900" kern="1200">
                <a:solidFill>
                  <a:schemeClr val="tx1"/>
                </a:solidFill>
                <a:latin typeface="+mn-lt"/>
                <a:ea typeface="+mn-ea"/>
                <a:cs typeface="+mn-cs"/>
              </a:defRPr>
            </a:lvl8pPr>
            <a:lvl9pPr marL="1828800" algn="l" defTabSz="228600" rtl="0" eaLnBrk="1" latinLnBrk="0" hangingPunct="1">
              <a:defRPr sz="900" kern="1200">
                <a:solidFill>
                  <a:schemeClr val="tx1"/>
                </a:solidFill>
                <a:latin typeface="+mn-lt"/>
                <a:ea typeface="+mn-ea"/>
                <a:cs typeface="+mn-cs"/>
              </a:defRPr>
            </a:lvl9pPr>
          </a:lstStyle>
          <a:p>
            <a:pPr defTabSz="914400">
              <a:spcAft>
                <a:spcPts val="600"/>
              </a:spcAft>
              <a:defRPr/>
            </a:pPr>
            <a:fld id="{BC7E4EF3-2510-4CA4-AC11-B867A8637131}" type="slidenum">
              <a:rPr lang="en-US" smtClean="0">
                <a:solidFill>
                  <a:srgbClr val="A5300F"/>
                </a:solidFill>
              </a:rPr>
              <a:pPr defTabSz="914400">
                <a:spcAft>
                  <a:spcPts val="600"/>
                </a:spcAft>
                <a:defRPr/>
              </a:pPr>
              <a:t>1</a:t>
            </a:fld>
            <a:endParaRPr lang="en-US">
              <a:solidFill>
                <a:schemeClr val="bg2">
                  <a:lumMod val="50000"/>
                </a:schemeClr>
              </a:solidFill>
              <a:latin typeface="+mn-lt"/>
              <a:cs typeface="+mn-cs"/>
            </a:endParaRPr>
          </a:p>
        </p:txBody>
      </p:sp>
      <p:pic>
        <p:nvPicPr>
          <p:cNvPr id="29698" name="Picture 2" descr="Network security Computer network Computer security Software-defined  networking, cyber security, electric Blue, technology png | PNGEg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3108" y="489453"/>
            <a:ext cx="2795614" cy="27956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4632" y="4049559"/>
            <a:ext cx="3092568" cy="186327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905724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r="16250" b="15730"/>
          <a:stretch/>
        </p:blipFill>
        <p:spPr>
          <a:xfrm>
            <a:off x="0" y="0"/>
            <a:ext cx="12192000" cy="6553200"/>
          </a:xfrm>
          <a:prstGeom prst="rect">
            <a:avLst/>
          </a:prstGeom>
        </p:spPr>
      </p:pic>
      <p:sp>
        <p:nvSpPr>
          <p:cNvPr id="7" name="Rectangle 6">
            <a:extLst>
              <a:ext uri="{FF2B5EF4-FFF2-40B4-BE49-F238E27FC236}">
                <a16:creationId xmlns:a16="http://schemas.microsoft.com/office/drawing/2014/main" id="{9B1FB72D-37ED-4477-94BC-CFC6E3AB0267}"/>
              </a:ext>
            </a:extLst>
          </p:cNvPr>
          <p:cNvSpPr/>
          <p:nvPr/>
        </p:nvSpPr>
        <p:spPr>
          <a:xfrm>
            <a:off x="1491287" y="4287595"/>
            <a:ext cx="10700713" cy="1464276"/>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11" name="TextBox 10">
            <a:extLst>
              <a:ext uri="{FF2B5EF4-FFF2-40B4-BE49-F238E27FC236}">
                <a16:creationId xmlns:a16="http://schemas.microsoft.com/office/drawing/2014/main" id="{F5122B7D-5706-4EE8-BA2D-42DCE509F38E}"/>
              </a:ext>
            </a:extLst>
          </p:cNvPr>
          <p:cNvSpPr txBox="1"/>
          <p:nvPr/>
        </p:nvSpPr>
        <p:spPr>
          <a:xfrm>
            <a:off x="9829800" y="4461691"/>
            <a:ext cx="2082604" cy="507831"/>
          </a:xfrm>
          <a:prstGeom prst="rect">
            <a:avLst/>
          </a:prstGeom>
          <a:noFill/>
        </p:spPr>
        <p:txBody>
          <a:bodyPr wrap="square" rtlCol="0" anchor="ctr">
            <a:spAutoFit/>
          </a:bodyPr>
          <a:lstStyle/>
          <a:p>
            <a:pPr algn="r" defTabSz="914217"/>
            <a:r>
              <a:rPr lang="en-US" sz="2700" b="1" dirty="0">
                <a:solidFill>
                  <a:srgbClr val="FFC000"/>
                </a:solidFill>
                <a:latin typeface="Calibri" panose="020F0502020204030204"/>
                <a:ea typeface="Open Sans Light" pitchFamily="34" charset="0"/>
                <a:cs typeface="Open Sans Light" pitchFamily="34" charset="0"/>
              </a:rPr>
              <a:t>Module 05</a:t>
            </a:r>
          </a:p>
        </p:txBody>
      </p:sp>
      <p:sp>
        <p:nvSpPr>
          <p:cNvPr id="14" name="Rectangle 13"/>
          <p:cNvSpPr/>
          <p:nvPr/>
        </p:nvSpPr>
        <p:spPr>
          <a:xfrm>
            <a:off x="1396804" y="4962197"/>
            <a:ext cx="10515600" cy="553998"/>
          </a:xfrm>
          <a:prstGeom prst="rect">
            <a:avLst/>
          </a:prstGeom>
        </p:spPr>
        <p:txBody>
          <a:bodyPr wrap="square" anchor="ctr">
            <a:spAutoFit/>
          </a:bodyPr>
          <a:lstStyle/>
          <a:p>
            <a:pPr algn="r"/>
            <a:r>
              <a:rPr lang="en-US" sz="3000" b="1" dirty="0">
                <a:solidFill>
                  <a:schemeClr val="bg1"/>
                </a:solidFill>
                <a:latin typeface="Rockwell" panose="02060603020205020403" pitchFamily="18" charset="0"/>
              </a:rPr>
              <a:t>Social Engineering Techniques and Countermeasures</a:t>
            </a:r>
          </a:p>
        </p:txBody>
      </p:sp>
      <p:sp>
        <p:nvSpPr>
          <p:cNvPr id="8" name="Round Same Side Corner Rectangle 7"/>
          <p:cNvSpPr/>
          <p:nvPr/>
        </p:nvSpPr>
        <p:spPr>
          <a:xfrm rot="10800000">
            <a:off x="189133" y="-1"/>
            <a:ext cx="2049099" cy="1542193"/>
          </a:xfrm>
          <a:prstGeom prst="round2SameRect">
            <a:avLst>
              <a:gd name="adj1" fmla="val 6047"/>
              <a:gd name="adj2" fmla="val 0"/>
            </a:avLst>
          </a:prstGeom>
          <a:solidFill>
            <a:srgbClr val="FA957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522" y="126696"/>
            <a:ext cx="1576321" cy="1288800"/>
          </a:xfrm>
          <a:prstGeom prst="rect">
            <a:avLst/>
          </a:prstGeom>
        </p:spPr>
      </p:pic>
    </p:spTree>
    <p:extLst>
      <p:ext uri="{BB962C8B-B14F-4D97-AF65-F5344CB8AC3E}">
        <p14:creationId xmlns:p14="http://schemas.microsoft.com/office/powerpoint/2010/main" val="253824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person holding a football ball&#10;&#10;Description automatically generated with medium confidence">
            <a:extLst>
              <a:ext uri="{FF2B5EF4-FFF2-40B4-BE49-F238E27FC236}">
                <a16:creationId xmlns:a16="http://schemas.microsoft.com/office/drawing/2014/main" id="{674B473C-865C-4F30-9491-DF121ED0EE2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35258" r="11396"/>
          <a:stretch/>
        </p:blipFill>
        <p:spPr>
          <a:xfrm>
            <a:off x="0" y="0"/>
            <a:ext cx="6388100" cy="6554085"/>
          </a:xfrm>
        </p:spPr>
      </p:pic>
      <p:grpSp>
        <p:nvGrpSpPr>
          <p:cNvPr id="7" name="Group 6"/>
          <p:cNvGrpSpPr/>
          <p:nvPr/>
        </p:nvGrpSpPr>
        <p:grpSpPr>
          <a:xfrm>
            <a:off x="121394" y="0"/>
            <a:ext cx="2631807" cy="6538460"/>
            <a:chOff x="242787" y="0"/>
            <a:chExt cx="5495653" cy="13716000"/>
          </a:xfrm>
        </p:grpSpPr>
        <p:sp>
          <p:nvSpPr>
            <p:cNvPr id="31" name="Freeform 7"/>
            <p:cNvSpPr>
              <a:spLocks/>
            </p:cNvSpPr>
            <p:nvPr/>
          </p:nvSpPr>
          <p:spPr bwMode="auto">
            <a:xfrm>
              <a:off x="2305533" y="11274250"/>
              <a:ext cx="1370153" cy="2441750"/>
            </a:xfrm>
            <a:custGeom>
              <a:avLst/>
              <a:gdLst>
                <a:gd name="T0" fmla="*/ 1008 w 1008"/>
                <a:gd name="T1" fmla="*/ 1787 h 1787"/>
                <a:gd name="T2" fmla="*/ 0 w 1008"/>
                <a:gd name="T3" fmla="*/ 1787 h 1787"/>
                <a:gd name="T4" fmla="*/ 503 w 1008"/>
                <a:gd name="T5" fmla="*/ 0 h 1787"/>
                <a:gd name="T6" fmla="*/ 1008 w 1008"/>
                <a:gd name="T7" fmla="*/ 1787 h 1787"/>
              </a:gdLst>
              <a:ahLst/>
              <a:cxnLst>
                <a:cxn ang="0">
                  <a:pos x="T0" y="T1"/>
                </a:cxn>
                <a:cxn ang="0">
                  <a:pos x="T2" y="T3"/>
                </a:cxn>
                <a:cxn ang="0">
                  <a:pos x="T4" y="T5"/>
                </a:cxn>
                <a:cxn ang="0">
                  <a:pos x="T6" y="T7"/>
                </a:cxn>
              </a:cxnLst>
              <a:rect l="0" t="0" r="r" b="b"/>
              <a:pathLst>
                <a:path w="1008" h="1787">
                  <a:moveTo>
                    <a:pt x="1008" y="1787"/>
                  </a:moveTo>
                  <a:lnTo>
                    <a:pt x="0" y="1787"/>
                  </a:lnTo>
                  <a:lnTo>
                    <a:pt x="503" y="0"/>
                  </a:lnTo>
                  <a:lnTo>
                    <a:pt x="1008" y="1787"/>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Freeform 8"/>
            <p:cNvSpPr>
              <a:spLocks/>
            </p:cNvSpPr>
            <p:nvPr/>
          </p:nvSpPr>
          <p:spPr bwMode="auto">
            <a:xfrm>
              <a:off x="242787" y="0"/>
              <a:ext cx="5495653" cy="9751930"/>
            </a:xfrm>
            <a:custGeom>
              <a:avLst/>
              <a:gdLst>
                <a:gd name="T0" fmla="*/ 2007 w 4015"/>
                <a:gd name="T1" fmla="*/ 7113 h 7113"/>
                <a:gd name="T2" fmla="*/ 0 w 4015"/>
                <a:gd name="T3" fmla="*/ 0 h 7113"/>
                <a:gd name="T4" fmla="*/ 167 w 4015"/>
                <a:gd name="T5" fmla="*/ 0 h 7113"/>
                <a:gd name="T6" fmla="*/ 2720 w 4015"/>
                <a:gd name="T7" fmla="*/ 0 h 7113"/>
                <a:gd name="T8" fmla="*/ 3778 w 4015"/>
                <a:gd name="T9" fmla="*/ 0 h 7113"/>
                <a:gd name="T10" fmla="*/ 4015 w 4015"/>
                <a:gd name="T11" fmla="*/ 0 h 7113"/>
                <a:gd name="T12" fmla="*/ 2007 w 4015"/>
                <a:gd name="T13" fmla="*/ 7113 h 7113"/>
              </a:gdLst>
              <a:ahLst/>
              <a:cxnLst>
                <a:cxn ang="0">
                  <a:pos x="T0" y="T1"/>
                </a:cxn>
                <a:cxn ang="0">
                  <a:pos x="T2" y="T3"/>
                </a:cxn>
                <a:cxn ang="0">
                  <a:pos x="T4" y="T5"/>
                </a:cxn>
                <a:cxn ang="0">
                  <a:pos x="T6" y="T7"/>
                </a:cxn>
                <a:cxn ang="0">
                  <a:pos x="T8" y="T9"/>
                </a:cxn>
                <a:cxn ang="0">
                  <a:pos x="T10" y="T11"/>
                </a:cxn>
                <a:cxn ang="0">
                  <a:pos x="T12" y="T13"/>
                </a:cxn>
              </a:cxnLst>
              <a:rect l="0" t="0" r="r" b="b"/>
              <a:pathLst>
                <a:path w="4015" h="7113">
                  <a:moveTo>
                    <a:pt x="2007" y="7113"/>
                  </a:moveTo>
                  <a:lnTo>
                    <a:pt x="0" y="0"/>
                  </a:lnTo>
                  <a:lnTo>
                    <a:pt x="167" y="0"/>
                  </a:lnTo>
                  <a:lnTo>
                    <a:pt x="2720" y="0"/>
                  </a:lnTo>
                  <a:lnTo>
                    <a:pt x="3778" y="0"/>
                  </a:lnTo>
                  <a:lnTo>
                    <a:pt x="4015" y="0"/>
                  </a:lnTo>
                  <a:lnTo>
                    <a:pt x="2007" y="7113"/>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24" name="TextBox 23"/>
          <p:cNvSpPr txBox="1"/>
          <p:nvPr/>
        </p:nvSpPr>
        <p:spPr>
          <a:xfrm>
            <a:off x="7026580" y="593186"/>
            <a:ext cx="4567637" cy="8103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666" b="0" i="0" u="none" strike="noStrike" kern="1200" cap="none" spc="0" normalizeH="0" baseline="0" noProof="0" dirty="0">
                <a:ln>
                  <a:noFill/>
                </a:ln>
                <a:solidFill>
                  <a:prstClr val="white"/>
                </a:solidFill>
                <a:effectLst/>
                <a:uLnTx/>
                <a:uFillTx/>
                <a:latin typeface="Montserrat ExtraBold" panose="00000900000000000000" pitchFamily="50" charset="0"/>
                <a:ea typeface="Roboto Black" panose="02000000000000000000" pitchFamily="2" charset="0"/>
                <a:cs typeface="Open Sans Light" panose="020B0306030504020204" pitchFamily="34" charset="0"/>
              </a:rPr>
              <a:t>Creative idea</a:t>
            </a:r>
            <a:endParaRPr kumimoji="0" lang="ru-RU" sz="4666" b="0" i="0" u="none" strike="noStrike" kern="1200" cap="none" spc="0" normalizeH="0" baseline="0" noProof="0" dirty="0">
              <a:ln>
                <a:noFill/>
              </a:ln>
              <a:solidFill>
                <a:prstClr val="white"/>
              </a:solidFill>
              <a:effectLst/>
              <a:uLnTx/>
              <a:uFillTx/>
              <a:latin typeface="Roboto Black" panose="02000000000000000000" pitchFamily="2" charset="0"/>
              <a:ea typeface="Roboto Black" panose="02000000000000000000" pitchFamily="2" charset="0"/>
              <a:cs typeface="Open Sans Light" panose="020B0306030504020204" pitchFamily="34" charset="0"/>
            </a:endParaRPr>
          </a:p>
        </p:txBody>
      </p:sp>
      <p:sp>
        <p:nvSpPr>
          <p:cNvPr id="19" name="TextBox 18"/>
          <p:cNvSpPr txBox="1"/>
          <p:nvPr/>
        </p:nvSpPr>
        <p:spPr>
          <a:xfrm>
            <a:off x="6705600" y="199897"/>
            <a:ext cx="5284310" cy="707886"/>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tx1">
                    <a:lumMod val="75000"/>
                    <a:lumOff val="25000"/>
                  </a:schemeClr>
                </a:solidFill>
                <a:effectLst/>
                <a:uLnTx/>
                <a:uFillTx/>
                <a:latin typeface="Rockwell" panose="02060603020205020403" pitchFamily="18" charset="0"/>
                <a:ea typeface="+mn-ea"/>
                <a:cs typeface="+mn-cs"/>
              </a:rPr>
              <a:t>Module Objectives</a:t>
            </a:r>
          </a:p>
        </p:txBody>
      </p:sp>
      <p:sp>
        <p:nvSpPr>
          <p:cNvPr id="37" name="Oval 36"/>
          <p:cNvSpPr/>
          <p:nvPr/>
        </p:nvSpPr>
        <p:spPr>
          <a:xfrm>
            <a:off x="6394559" y="1202185"/>
            <a:ext cx="429514" cy="429514"/>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700" b="1" i="0" u="none" strike="noStrike" kern="0" cap="none" spc="0" normalizeH="0" baseline="0" noProof="0" dirty="0">
              <a:ln>
                <a:noFill/>
              </a:ln>
              <a:solidFill>
                <a:prstClr val="white"/>
              </a:solidFill>
              <a:effectLst/>
              <a:uLnTx/>
              <a:uFillTx/>
              <a:latin typeface="Rockwell" panose="02060603020205020403" pitchFamily="18" charset="0"/>
              <a:ea typeface="+mn-ea"/>
              <a:cs typeface="+mn-cs"/>
            </a:endParaRPr>
          </a:p>
        </p:txBody>
      </p:sp>
      <p:sp>
        <p:nvSpPr>
          <p:cNvPr id="38" name="TextBox 37"/>
          <p:cNvSpPr txBox="1"/>
          <p:nvPr/>
        </p:nvSpPr>
        <p:spPr>
          <a:xfrm>
            <a:off x="6443870" y="1201869"/>
            <a:ext cx="340158" cy="430887"/>
          </a:xfrm>
          <a:prstGeom prst="rect">
            <a:avLst/>
          </a:prstGeom>
          <a:noFill/>
        </p:spPr>
        <p:txBody>
          <a:bodyPr wrap="non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prstClr val="white"/>
                </a:solidFill>
                <a:effectLst/>
                <a:uLnTx/>
                <a:uFillTx/>
                <a:latin typeface="Rockwell" panose="02060603020205020403" pitchFamily="18" charset="0"/>
                <a:ea typeface="+mn-ea"/>
                <a:cs typeface="+mn-cs"/>
              </a:rPr>
              <a:t>1</a:t>
            </a:r>
          </a:p>
        </p:txBody>
      </p:sp>
      <p:sp>
        <p:nvSpPr>
          <p:cNvPr id="39" name="Oval 38"/>
          <p:cNvSpPr/>
          <p:nvPr/>
        </p:nvSpPr>
        <p:spPr>
          <a:xfrm>
            <a:off x="6134537" y="2120125"/>
            <a:ext cx="429514" cy="429514"/>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700" b="1" i="0" u="none" strike="noStrike" kern="0" cap="none" spc="0" normalizeH="0" baseline="0" noProof="0" dirty="0">
              <a:ln>
                <a:noFill/>
              </a:ln>
              <a:solidFill>
                <a:prstClr val="white"/>
              </a:solidFill>
              <a:effectLst/>
              <a:uLnTx/>
              <a:uFillTx/>
              <a:latin typeface="Rockwell" panose="02060603020205020403" pitchFamily="18" charset="0"/>
              <a:ea typeface="+mn-ea"/>
              <a:cs typeface="+mn-cs"/>
            </a:endParaRPr>
          </a:p>
        </p:txBody>
      </p:sp>
      <p:sp>
        <p:nvSpPr>
          <p:cNvPr id="40" name="TextBox 39"/>
          <p:cNvSpPr txBox="1"/>
          <p:nvPr/>
        </p:nvSpPr>
        <p:spPr>
          <a:xfrm>
            <a:off x="6179215" y="2119314"/>
            <a:ext cx="340158" cy="430887"/>
          </a:xfrm>
          <a:prstGeom prst="rect">
            <a:avLst/>
          </a:prstGeom>
          <a:noFill/>
        </p:spPr>
        <p:txBody>
          <a:bodyPr wrap="non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prstClr val="white"/>
                </a:solidFill>
                <a:effectLst/>
                <a:uLnTx/>
                <a:uFillTx/>
                <a:latin typeface="Rockwell" panose="02060603020205020403" pitchFamily="18" charset="0"/>
                <a:ea typeface="+mn-ea"/>
                <a:cs typeface="+mn-cs"/>
              </a:rPr>
              <a:t>2</a:t>
            </a:r>
          </a:p>
        </p:txBody>
      </p:sp>
      <p:sp>
        <p:nvSpPr>
          <p:cNvPr id="41" name="Oval 40"/>
          <p:cNvSpPr/>
          <p:nvPr/>
        </p:nvSpPr>
        <p:spPr>
          <a:xfrm>
            <a:off x="5864935" y="3038065"/>
            <a:ext cx="429514" cy="429514"/>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700" b="1" i="0" u="none" strike="noStrike" kern="0" cap="none" spc="0" normalizeH="0" baseline="0" noProof="0" dirty="0">
              <a:ln>
                <a:noFill/>
              </a:ln>
              <a:solidFill>
                <a:prstClr val="white"/>
              </a:solidFill>
              <a:effectLst/>
              <a:uLnTx/>
              <a:uFillTx/>
              <a:latin typeface="Rockwell" panose="02060603020205020403" pitchFamily="18" charset="0"/>
              <a:ea typeface="+mn-ea"/>
              <a:cs typeface="+mn-cs"/>
            </a:endParaRPr>
          </a:p>
        </p:txBody>
      </p:sp>
      <p:sp>
        <p:nvSpPr>
          <p:cNvPr id="42" name="TextBox 41"/>
          <p:cNvSpPr txBox="1"/>
          <p:nvPr/>
        </p:nvSpPr>
        <p:spPr>
          <a:xfrm>
            <a:off x="5910622" y="3037660"/>
            <a:ext cx="340158" cy="430887"/>
          </a:xfrm>
          <a:prstGeom prst="rect">
            <a:avLst/>
          </a:prstGeom>
          <a:noFill/>
        </p:spPr>
        <p:txBody>
          <a:bodyPr wrap="non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prstClr val="white"/>
                </a:solidFill>
                <a:effectLst/>
                <a:uLnTx/>
                <a:uFillTx/>
                <a:latin typeface="Rockwell" panose="02060603020205020403" pitchFamily="18" charset="0"/>
                <a:ea typeface="+mn-ea"/>
                <a:cs typeface="+mn-cs"/>
              </a:rPr>
              <a:t>3</a:t>
            </a:r>
          </a:p>
        </p:txBody>
      </p:sp>
      <p:sp>
        <p:nvSpPr>
          <p:cNvPr id="43" name="Oval 42"/>
          <p:cNvSpPr/>
          <p:nvPr/>
        </p:nvSpPr>
        <p:spPr>
          <a:xfrm>
            <a:off x="5605927" y="3956005"/>
            <a:ext cx="429514" cy="429514"/>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700" b="1" i="0" u="none" strike="noStrike" kern="0" cap="none" spc="0" normalizeH="0" baseline="0" noProof="0" dirty="0">
              <a:ln>
                <a:noFill/>
              </a:ln>
              <a:solidFill>
                <a:prstClr val="white"/>
              </a:solidFill>
              <a:effectLst/>
              <a:uLnTx/>
              <a:uFillTx/>
              <a:latin typeface="Rockwell" panose="02060603020205020403" pitchFamily="18" charset="0"/>
              <a:ea typeface="+mn-ea"/>
              <a:cs typeface="+mn-cs"/>
            </a:endParaRPr>
          </a:p>
        </p:txBody>
      </p:sp>
      <p:sp>
        <p:nvSpPr>
          <p:cNvPr id="44" name="TextBox 43"/>
          <p:cNvSpPr txBox="1"/>
          <p:nvPr/>
        </p:nvSpPr>
        <p:spPr>
          <a:xfrm>
            <a:off x="5639747" y="3966637"/>
            <a:ext cx="340158" cy="430887"/>
          </a:xfrm>
          <a:prstGeom prst="rect">
            <a:avLst/>
          </a:prstGeom>
          <a:noFill/>
        </p:spPr>
        <p:txBody>
          <a:bodyPr wrap="non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prstClr val="white"/>
                </a:solidFill>
                <a:effectLst/>
                <a:uLnTx/>
                <a:uFillTx/>
                <a:latin typeface="Rockwell" panose="02060603020205020403" pitchFamily="18" charset="0"/>
                <a:ea typeface="+mn-ea"/>
                <a:cs typeface="+mn-cs"/>
              </a:rPr>
              <a:t>4</a:t>
            </a:r>
          </a:p>
        </p:txBody>
      </p:sp>
      <p:sp>
        <p:nvSpPr>
          <p:cNvPr id="45" name="Oval 44"/>
          <p:cNvSpPr/>
          <p:nvPr/>
        </p:nvSpPr>
        <p:spPr>
          <a:xfrm>
            <a:off x="5330017" y="4873945"/>
            <a:ext cx="429514" cy="429514"/>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700" b="1" i="0" u="none" strike="noStrike" kern="0" cap="none" spc="0" normalizeH="0" baseline="0" noProof="0" dirty="0">
              <a:ln>
                <a:noFill/>
              </a:ln>
              <a:solidFill>
                <a:prstClr val="white"/>
              </a:solidFill>
              <a:effectLst/>
              <a:uLnTx/>
              <a:uFillTx/>
              <a:latin typeface="Rockwell" panose="02060603020205020403" pitchFamily="18" charset="0"/>
              <a:ea typeface="+mn-ea"/>
              <a:cs typeface="+mn-cs"/>
            </a:endParaRPr>
          </a:p>
        </p:txBody>
      </p:sp>
      <p:sp>
        <p:nvSpPr>
          <p:cNvPr id="46" name="TextBox 45"/>
          <p:cNvSpPr txBox="1"/>
          <p:nvPr/>
        </p:nvSpPr>
        <p:spPr>
          <a:xfrm>
            <a:off x="5378648" y="4885930"/>
            <a:ext cx="340158" cy="430887"/>
          </a:xfrm>
          <a:prstGeom prst="rect">
            <a:avLst/>
          </a:prstGeom>
          <a:noFill/>
        </p:spPr>
        <p:txBody>
          <a:bodyPr wrap="non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prstClr val="white"/>
                </a:solidFill>
                <a:effectLst/>
                <a:uLnTx/>
                <a:uFillTx/>
                <a:latin typeface="Rockwell" panose="02060603020205020403" pitchFamily="18" charset="0"/>
                <a:ea typeface="+mn-ea"/>
                <a:cs typeface="+mn-cs"/>
              </a:rPr>
              <a:t>5</a:t>
            </a:r>
          </a:p>
        </p:txBody>
      </p:sp>
      <p:sp>
        <p:nvSpPr>
          <p:cNvPr id="47" name="Oval 46"/>
          <p:cNvSpPr/>
          <p:nvPr/>
        </p:nvSpPr>
        <p:spPr>
          <a:xfrm>
            <a:off x="5068073" y="5791886"/>
            <a:ext cx="429514" cy="429514"/>
          </a:xfrm>
          <a:prstGeom prst="ellipse">
            <a:avLst/>
          </a:prstGeom>
          <a:solidFill>
            <a:srgbClr val="C0392B"/>
          </a:solidFill>
          <a:ln w="28575" cap="flat" cmpd="sng" algn="ctr">
            <a:solidFill>
              <a:srgbClr val="44546A"/>
            </a:solid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700" b="1" i="0" u="none" strike="noStrike" kern="0" cap="none" spc="0" normalizeH="0" baseline="0" noProof="0" dirty="0">
              <a:ln>
                <a:noFill/>
              </a:ln>
              <a:solidFill>
                <a:prstClr val="white"/>
              </a:solidFill>
              <a:effectLst/>
              <a:uLnTx/>
              <a:uFillTx/>
              <a:latin typeface="Rockwell" panose="02060603020205020403" pitchFamily="18" charset="0"/>
              <a:ea typeface="+mn-ea"/>
              <a:cs typeface="+mn-cs"/>
            </a:endParaRPr>
          </a:p>
        </p:txBody>
      </p:sp>
      <p:sp>
        <p:nvSpPr>
          <p:cNvPr id="48" name="TextBox 47"/>
          <p:cNvSpPr txBox="1"/>
          <p:nvPr/>
        </p:nvSpPr>
        <p:spPr>
          <a:xfrm>
            <a:off x="5108160" y="5799441"/>
            <a:ext cx="340158" cy="430887"/>
          </a:xfrm>
          <a:prstGeom prst="rect">
            <a:avLst/>
          </a:prstGeom>
          <a:noFill/>
        </p:spPr>
        <p:txBody>
          <a:bodyPr wrap="non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prstClr val="white"/>
                </a:solidFill>
                <a:effectLst/>
                <a:uLnTx/>
                <a:uFillTx/>
                <a:latin typeface="Rockwell" panose="02060603020205020403" pitchFamily="18" charset="0"/>
                <a:ea typeface="+mn-ea"/>
                <a:cs typeface="+mn-cs"/>
              </a:rPr>
              <a:t>6</a:t>
            </a:r>
          </a:p>
        </p:txBody>
      </p:sp>
      <p:sp>
        <p:nvSpPr>
          <p:cNvPr id="52" name="Rectangle 51">
            <a:extLst>
              <a:ext uri="{FF2B5EF4-FFF2-40B4-BE49-F238E27FC236}">
                <a16:creationId xmlns:a16="http://schemas.microsoft.com/office/drawing/2014/main" id="{FF88D11F-867A-46C2-AC8B-5627346C8354}"/>
              </a:ext>
            </a:extLst>
          </p:cNvPr>
          <p:cNvSpPr/>
          <p:nvPr/>
        </p:nvSpPr>
        <p:spPr>
          <a:xfrm>
            <a:off x="6666339" y="1979880"/>
            <a:ext cx="4869357" cy="707886"/>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a:ea typeface="+mn-ea"/>
                <a:cs typeface="+mn-cs"/>
              </a:rPr>
              <a:t>Understanding Various Social Engineering Techniques</a:t>
            </a:r>
          </a:p>
        </p:txBody>
      </p:sp>
      <p:sp>
        <p:nvSpPr>
          <p:cNvPr id="53" name="Rectangle 52">
            <a:extLst>
              <a:ext uri="{FF2B5EF4-FFF2-40B4-BE49-F238E27FC236}">
                <a16:creationId xmlns:a16="http://schemas.microsoft.com/office/drawing/2014/main" id="{BCB520E9-4F15-4360-8A49-2885A5A45CDD}"/>
              </a:ext>
            </a:extLst>
          </p:cNvPr>
          <p:cNvSpPr/>
          <p:nvPr/>
        </p:nvSpPr>
        <p:spPr>
          <a:xfrm>
            <a:off x="6456002" y="3084165"/>
            <a:ext cx="3866940" cy="400110"/>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a:ea typeface="+mn-ea"/>
                <a:cs typeface="+mn-cs"/>
              </a:rPr>
              <a:t>Understanding Insider Threats</a:t>
            </a:r>
          </a:p>
        </p:txBody>
      </p:sp>
      <p:sp>
        <p:nvSpPr>
          <p:cNvPr id="54" name="Rectangle 53">
            <a:extLst>
              <a:ext uri="{FF2B5EF4-FFF2-40B4-BE49-F238E27FC236}">
                <a16:creationId xmlns:a16="http://schemas.microsoft.com/office/drawing/2014/main" id="{E4B1403D-A52C-457B-A08A-EF31D9DFBC99}"/>
              </a:ext>
            </a:extLst>
          </p:cNvPr>
          <p:cNvSpPr/>
          <p:nvPr/>
        </p:nvSpPr>
        <p:spPr>
          <a:xfrm>
            <a:off x="6238284" y="3975588"/>
            <a:ext cx="4994701" cy="400110"/>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a:ea typeface="+mn-ea"/>
                <a:cs typeface="+mn-cs"/>
              </a:rPr>
              <a:t>Understanding Identity Theft</a:t>
            </a:r>
          </a:p>
        </p:txBody>
      </p:sp>
      <p:sp>
        <p:nvSpPr>
          <p:cNvPr id="55" name="Rectangle 54">
            <a:extLst>
              <a:ext uri="{FF2B5EF4-FFF2-40B4-BE49-F238E27FC236}">
                <a16:creationId xmlns:a16="http://schemas.microsoft.com/office/drawing/2014/main" id="{4401172B-FAA5-43A4-9915-E71BFBBF0C65}"/>
              </a:ext>
            </a:extLst>
          </p:cNvPr>
          <p:cNvSpPr/>
          <p:nvPr/>
        </p:nvSpPr>
        <p:spPr>
          <a:xfrm>
            <a:off x="5910581" y="4745252"/>
            <a:ext cx="5527758" cy="707886"/>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a:ea typeface="+mn-ea"/>
                <a:cs typeface="+mn-cs"/>
              </a:rPr>
              <a:t>Understanding Different Social Engineering Countermeasures</a:t>
            </a:r>
          </a:p>
        </p:txBody>
      </p:sp>
      <p:sp>
        <p:nvSpPr>
          <p:cNvPr id="56" name="Rectangle 55">
            <a:extLst>
              <a:ext uri="{FF2B5EF4-FFF2-40B4-BE49-F238E27FC236}">
                <a16:creationId xmlns:a16="http://schemas.microsoft.com/office/drawing/2014/main" id="{5D6812DF-7BBF-41B8-BCEE-FE41AC3A293D}"/>
              </a:ext>
            </a:extLst>
          </p:cNvPr>
          <p:cNvSpPr/>
          <p:nvPr/>
        </p:nvSpPr>
        <p:spPr>
          <a:xfrm>
            <a:off x="5655435" y="5655815"/>
            <a:ext cx="5782904" cy="707886"/>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a:ea typeface="+mn-ea"/>
                <a:cs typeface="+mn-cs"/>
              </a:rPr>
              <a:t>Understanding Different Insider Threats and Identity Theft Countermeasures</a:t>
            </a:r>
          </a:p>
        </p:txBody>
      </p:sp>
      <p:sp>
        <p:nvSpPr>
          <p:cNvPr id="58" name="Rectangle 57">
            <a:extLst>
              <a:ext uri="{FF2B5EF4-FFF2-40B4-BE49-F238E27FC236}">
                <a16:creationId xmlns:a16="http://schemas.microsoft.com/office/drawing/2014/main" id="{627F08E2-A8C5-4E9F-8677-16E11062870C}"/>
              </a:ext>
            </a:extLst>
          </p:cNvPr>
          <p:cNvSpPr/>
          <p:nvPr/>
        </p:nvSpPr>
        <p:spPr>
          <a:xfrm>
            <a:off x="6953460" y="1216888"/>
            <a:ext cx="4696799" cy="400110"/>
          </a:xfrm>
          <a:prstGeom prst="rect">
            <a:avLst/>
          </a:prstGeom>
        </p:spPr>
        <p:txBody>
          <a:bodyPr wrap="non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Calibri"/>
                <a:ea typeface="+mn-ea"/>
                <a:cs typeface="+mn-cs"/>
              </a:rPr>
              <a:t>Understanding Social Engineering Concepts</a:t>
            </a:r>
          </a:p>
        </p:txBody>
      </p:sp>
    </p:spTree>
    <p:extLst>
      <p:ext uri="{BB962C8B-B14F-4D97-AF65-F5344CB8AC3E}">
        <p14:creationId xmlns:p14="http://schemas.microsoft.com/office/powerpoint/2010/main" val="161626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60464" y="340659"/>
            <a:ext cx="3471078" cy="707886"/>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rPr>
              <a:t>Module Flow</a:t>
            </a:r>
            <a:endParaRPr kumimoji="0" lang="en-US"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endParaRPr>
          </a:p>
        </p:txBody>
      </p:sp>
      <p:grpSp>
        <p:nvGrpSpPr>
          <p:cNvPr id="5" name="Group 4"/>
          <p:cNvGrpSpPr>
            <a:grpSpLocks noChangeAspect="1"/>
          </p:cNvGrpSpPr>
          <p:nvPr/>
        </p:nvGrpSpPr>
        <p:grpSpPr bwMode="auto">
          <a:xfrm>
            <a:off x="4231642" y="1817597"/>
            <a:ext cx="3679622" cy="3441819"/>
            <a:chOff x="2362" y="1269"/>
            <a:chExt cx="2909" cy="2721"/>
          </a:xfrm>
        </p:grpSpPr>
        <p:sp>
          <p:nvSpPr>
            <p:cNvPr id="7" name="Freeform 5"/>
            <p:cNvSpPr>
              <a:spLocks/>
            </p:cNvSpPr>
            <p:nvPr/>
          </p:nvSpPr>
          <p:spPr bwMode="auto">
            <a:xfrm>
              <a:off x="4565" y="2675"/>
              <a:ext cx="312" cy="628"/>
            </a:xfrm>
            <a:custGeom>
              <a:avLst/>
              <a:gdLst>
                <a:gd name="T0" fmla="*/ 193 w 312"/>
                <a:gd name="T1" fmla="*/ 62 h 628"/>
                <a:gd name="T2" fmla="*/ 0 w 312"/>
                <a:gd name="T3" fmla="*/ 0 h 628"/>
                <a:gd name="T4" fmla="*/ 120 w 312"/>
                <a:gd name="T5" fmla="*/ 565 h 628"/>
                <a:gd name="T6" fmla="*/ 312 w 312"/>
                <a:gd name="T7" fmla="*/ 628 h 628"/>
                <a:gd name="T8" fmla="*/ 193 w 312"/>
                <a:gd name="T9" fmla="*/ 62 h 628"/>
              </a:gdLst>
              <a:ahLst/>
              <a:cxnLst>
                <a:cxn ang="0">
                  <a:pos x="T0" y="T1"/>
                </a:cxn>
                <a:cxn ang="0">
                  <a:pos x="T2" y="T3"/>
                </a:cxn>
                <a:cxn ang="0">
                  <a:pos x="T4" y="T5"/>
                </a:cxn>
                <a:cxn ang="0">
                  <a:pos x="T6" y="T7"/>
                </a:cxn>
                <a:cxn ang="0">
                  <a:pos x="T8" y="T9"/>
                </a:cxn>
              </a:cxnLst>
              <a:rect l="0" t="0" r="r" b="b"/>
              <a:pathLst>
                <a:path w="312" h="628">
                  <a:moveTo>
                    <a:pt x="193" y="62"/>
                  </a:moveTo>
                  <a:lnTo>
                    <a:pt x="0" y="0"/>
                  </a:lnTo>
                  <a:lnTo>
                    <a:pt x="120" y="565"/>
                  </a:lnTo>
                  <a:lnTo>
                    <a:pt x="312" y="628"/>
                  </a:lnTo>
                  <a:lnTo>
                    <a:pt x="193" y="6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Freeform 6"/>
            <p:cNvSpPr>
              <a:spLocks/>
            </p:cNvSpPr>
            <p:nvPr/>
          </p:nvSpPr>
          <p:spPr bwMode="auto">
            <a:xfrm>
              <a:off x="4660" y="1915"/>
              <a:ext cx="376" cy="903"/>
            </a:xfrm>
            <a:custGeom>
              <a:avLst/>
              <a:gdLst>
                <a:gd name="T0" fmla="*/ 302 w 312"/>
                <a:gd name="T1" fmla="*/ 463 h 749"/>
                <a:gd name="T2" fmla="*/ 302 w 312"/>
                <a:gd name="T3" fmla="*/ 264 h 749"/>
                <a:gd name="T4" fmla="*/ 239 w 312"/>
                <a:gd name="T5" fmla="*/ 107 h 749"/>
                <a:gd name="T6" fmla="*/ 160 w 312"/>
                <a:gd name="T7" fmla="*/ 52 h 749"/>
                <a:gd name="T8" fmla="*/ 0 w 312"/>
                <a:gd name="T9" fmla="*/ 0 h 749"/>
                <a:gd name="T10" fmla="*/ 80 w 312"/>
                <a:gd name="T11" fmla="*/ 55 h 749"/>
                <a:gd name="T12" fmla="*/ 142 w 312"/>
                <a:gd name="T13" fmla="*/ 211 h 749"/>
                <a:gd name="T14" fmla="*/ 142 w 312"/>
                <a:gd name="T15" fmla="*/ 411 h 749"/>
                <a:gd name="T16" fmla="*/ 70 w 312"/>
                <a:gd name="T17" fmla="*/ 697 h 749"/>
                <a:gd name="T18" fmla="*/ 229 w 312"/>
                <a:gd name="T19" fmla="*/ 749 h 749"/>
                <a:gd name="T20" fmla="*/ 302 w 312"/>
                <a:gd name="T21" fmla="*/ 463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302" y="463"/>
                  </a:moveTo>
                  <a:cubicBezTo>
                    <a:pt x="310" y="401"/>
                    <a:pt x="312" y="329"/>
                    <a:pt x="302" y="264"/>
                  </a:cubicBezTo>
                  <a:cubicBezTo>
                    <a:pt x="292" y="204"/>
                    <a:pt x="273" y="148"/>
                    <a:pt x="239" y="107"/>
                  </a:cubicBezTo>
                  <a:cubicBezTo>
                    <a:pt x="218" y="80"/>
                    <a:pt x="190" y="62"/>
                    <a:pt x="160" y="52"/>
                  </a:cubicBezTo>
                  <a:cubicBezTo>
                    <a:pt x="106" y="34"/>
                    <a:pt x="53" y="17"/>
                    <a:pt x="0" y="0"/>
                  </a:cubicBezTo>
                  <a:cubicBezTo>
                    <a:pt x="31" y="10"/>
                    <a:pt x="58" y="28"/>
                    <a:pt x="80" y="55"/>
                  </a:cubicBezTo>
                  <a:cubicBezTo>
                    <a:pt x="113" y="96"/>
                    <a:pt x="133" y="151"/>
                    <a:pt x="142" y="211"/>
                  </a:cubicBezTo>
                  <a:cubicBezTo>
                    <a:pt x="152" y="277"/>
                    <a:pt x="150" y="348"/>
                    <a:pt x="142" y="411"/>
                  </a:cubicBezTo>
                  <a:cubicBezTo>
                    <a:pt x="129" y="520"/>
                    <a:pt x="101" y="613"/>
                    <a:pt x="70" y="697"/>
                  </a:cubicBezTo>
                  <a:cubicBezTo>
                    <a:pt x="229" y="749"/>
                    <a:pt x="229" y="749"/>
                    <a:pt x="229" y="749"/>
                  </a:cubicBezTo>
                  <a:cubicBezTo>
                    <a:pt x="261" y="665"/>
                    <a:pt x="289" y="572"/>
                    <a:pt x="302" y="46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Freeform 7"/>
            <p:cNvSpPr>
              <a:spLocks/>
            </p:cNvSpPr>
            <p:nvPr/>
          </p:nvSpPr>
          <p:spPr bwMode="auto">
            <a:xfrm>
              <a:off x="4453" y="1935"/>
              <a:ext cx="809" cy="1368"/>
            </a:xfrm>
            <a:custGeom>
              <a:avLst/>
              <a:gdLst>
                <a:gd name="T0" fmla="*/ 633 w 671"/>
                <a:gd name="T1" fmla="*/ 349 h 1135"/>
                <a:gd name="T2" fmla="*/ 637 w 671"/>
                <a:gd name="T3" fmla="*/ 535 h 1135"/>
                <a:gd name="T4" fmla="*/ 573 w 671"/>
                <a:gd name="T5" fmla="*/ 811 h 1135"/>
                <a:gd name="T6" fmla="*/ 671 w 671"/>
                <a:gd name="T7" fmla="*/ 855 h 1135"/>
                <a:gd name="T8" fmla="*/ 352 w 671"/>
                <a:gd name="T9" fmla="*/ 1135 h 1135"/>
                <a:gd name="T10" fmla="*/ 253 w 671"/>
                <a:gd name="T11" fmla="*/ 666 h 1135"/>
                <a:gd name="T12" fmla="*/ 401 w 671"/>
                <a:gd name="T13" fmla="*/ 733 h 1135"/>
                <a:gd name="T14" fmla="*/ 474 w 671"/>
                <a:gd name="T15" fmla="*/ 447 h 1135"/>
                <a:gd name="T16" fmla="*/ 474 w 671"/>
                <a:gd name="T17" fmla="*/ 248 h 1135"/>
                <a:gd name="T18" fmla="*/ 411 w 671"/>
                <a:gd name="T19" fmla="*/ 91 h 1135"/>
                <a:gd name="T20" fmla="*/ 276 w 671"/>
                <a:gd name="T21" fmla="*/ 27 h 1135"/>
                <a:gd name="T22" fmla="*/ 242 w 671"/>
                <a:gd name="T23" fmla="*/ 30 h 1135"/>
                <a:gd name="T24" fmla="*/ 129 w 671"/>
                <a:gd name="T25" fmla="*/ 75 h 1135"/>
                <a:gd name="T26" fmla="*/ 0 w 671"/>
                <a:gd name="T27" fmla="*/ 170 h 1135"/>
                <a:gd name="T28" fmla="*/ 56 w 671"/>
                <a:gd name="T29" fmla="*/ 125 h 1135"/>
                <a:gd name="T30" fmla="*/ 279 w 671"/>
                <a:gd name="T31" fmla="*/ 10 h 1135"/>
                <a:gd name="T32" fmla="*/ 446 w 671"/>
                <a:gd name="T33" fmla="*/ 31 h 1135"/>
                <a:gd name="T34" fmla="*/ 606 w 671"/>
                <a:gd name="T35" fmla="*/ 231 h 1135"/>
                <a:gd name="T36" fmla="*/ 633 w 671"/>
                <a:gd name="T37" fmla="*/ 349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5">
                  <a:moveTo>
                    <a:pt x="633" y="349"/>
                  </a:moveTo>
                  <a:cubicBezTo>
                    <a:pt x="645" y="424"/>
                    <a:pt x="641" y="481"/>
                    <a:pt x="637" y="535"/>
                  </a:cubicBezTo>
                  <a:cubicBezTo>
                    <a:pt x="623" y="676"/>
                    <a:pt x="588" y="770"/>
                    <a:pt x="573" y="811"/>
                  </a:cubicBezTo>
                  <a:cubicBezTo>
                    <a:pt x="671" y="855"/>
                    <a:pt x="671" y="855"/>
                    <a:pt x="671" y="855"/>
                  </a:cubicBezTo>
                  <a:cubicBezTo>
                    <a:pt x="352" y="1135"/>
                    <a:pt x="352" y="1135"/>
                    <a:pt x="352" y="1135"/>
                  </a:cubicBezTo>
                  <a:cubicBezTo>
                    <a:pt x="253" y="666"/>
                    <a:pt x="253" y="666"/>
                    <a:pt x="253" y="666"/>
                  </a:cubicBezTo>
                  <a:cubicBezTo>
                    <a:pt x="401" y="733"/>
                    <a:pt x="401" y="733"/>
                    <a:pt x="401" y="733"/>
                  </a:cubicBezTo>
                  <a:cubicBezTo>
                    <a:pt x="433" y="649"/>
                    <a:pt x="461" y="556"/>
                    <a:pt x="474" y="447"/>
                  </a:cubicBezTo>
                  <a:cubicBezTo>
                    <a:pt x="482" y="385"/>
                    <a:pt x="484" y="313"/>
                    <a:pt x="474" y="248"/>
                  </a:cubicBezTo>
                  <a:cubicBezTo>
                    <a:pt x="464" y="188"/>
                    <a:pt x="445" y="132"/>
                    <a:pt x="411" y="91"/>
                  </a:cubicBezTo>
                  <a:cubicBezTo>
                    <a:pt x="378" y="49"/>
                    <a:pt x="327" y="27"/>
                    <a:pt x="276" y="27"/>
                  </a:cubicBezTo>
                  <a:cubicBezTo>
                    <a:pt x="264" y="27"/>
                    <a:pt x="253" y="28"/>
                    <a:pt x="242" y="30"/>
                  </a:cubicBezTo>
                  <a:cubicBezTo>
                    <a:pt x="201" y="37"/>
                    <a:pt x="162" y="55"/>
                    <a:pt x="129" y="75"/>
                  </a:cubicBezTo>
                  <a:cubicBezTo>
                    <a:pt x="45" y="128"/>
                    <a:pt x="3" y="170"/>
                    <a:pt x="0" y="170"/>
                  </a:cubicBezTo>
                  <a:cubicBezTo>
                    <a:pt x="9" y="163"/>
                    <a:pt x="46" y="132"/>
                    <a:pt x="56" y="125"/>
                  </a:cubicBezTo>
                  <a:cubicBezTo>
                    <a:pt x="134" y="56"/>
                    <a:pt x="210" y="22"/>
                    <a:pt x="279" y="10"/>
                  </a:cubicBezTo>
                  <a:cubicBezTo>
                    <a:pt x="343" y="0"/>
                    <a:pt x="401" y="9"/>
                    <a:pt x="446" y="31"/>
                  </a:cubicBezTo>
                  <a:cubicBezTo>
                    <a:pt x="541" y="76"/>
                    <a:pt x="585" y="170"/>
                    <a:pt x="606" y="231"/>
                  </a:cubicBezTo>
                  <a:cubicBezTo>
                    <a:pt x="619" y="276"/>
                    <a:pt x="628" y="314"/>
                    <a:pt x="633" y="34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Freeform 8"/>
            <p:cNvSpPr>
              <a:spLocks/>
            </p:cNvSpPr>
            <p:nvPr/>
          </p:nvSpPr>
          <p:spPr bwMode="auto">
            <a:xfrm>
              <a:off x="4260" y="1879"/>
              <a:ext cx="694" cy="260"/>
            </a:xfrm>
            <a:custGeom>
              <a:avLst/>
              <a:gdLst>
                <a:gd name="T0" fmla="*/ 467 w 576"/>
                <a:gd name="T1" fmla="*/ 53 h 216"/>
                <a:gd name="T2" fmla="*/ 475 w 576"/>
                <a:gd name="T3" fmla="*/ 52 h 216"/>
                <a:gd name="T4" fmla="*/ 487 w 576"/>
                <a:gd name="T5" fmla="*/ 52 h 216"/>
                <a:gd name="T6" fmla="*/ 493 w 576"/>
                <a:gd name="T7" fmla="*/ 52 h 216"/>
                <a:gd name="T8" fmla="*/ 512 w 576"/>
                <a:gd name="T9" fmla="*/ 53 h 216"/>
                <a:gd name="T10" fmla="*/ 512 w 576"/>
                <a:gd name="T11" fmla="*/ 53 h 216"/>
                <a:gd name="T12" fmla="*/ 529 w 576"/>
                <a:gd name="T13" fmla="*/ 55 h 216"/>
                <a:gd name="T14" fmla="*/ 532 w 576"/>
                <a:gd name="T15" fmla="*/ 55 h 216"/>
                <a:gd name="T16" fmla="*/ 551 w 576"/>
                <a:gd name="T17" fmla="*/ 58 h 216"/>
                <a:gd name="T18" fmla="*/ 556 w 576"/>
                <a:gd name="T19" fmla="*/ 60 h 216"/>
                <a:gd name="T20" fmla="*/ 576 w 576"/>
                <a:gd name="T21" fmla="*/ 65 h 216"/>
                <a:gd name="T22" fmla="*/ 576 w 576"/>
                <a:gd name="T23" fmla="*/ 65 h 216"/>
                <a:gd name="T24" fmla="*/ 576 w 576"/>
                <a:gd name="T25" fmla="*/ 65 h 216"/>
                <a:gd name="T26" fmla="*/ 416 w 576"/>
                <a:gd name="T27" fmla="*/ 13 h 216"/>
                <a:gd name="T28" fmla="*/ 396 w 576"/>
                <a:gd name="T29" fmla="*/ 8 h 216"/>
                <a:gd name="T30" fmla="*/ 391 w 576"/>
                <a:gd name="T31" fmla="*/ 6 h 216"/>
                <a:gd name="T32" fmla="*/ 373 w 576"/>
                <a:gd name="T33" fmla="*/ 3 h 216"/>
                <a:gd name="T34" fmla="*/ 370 w 576"/>
                <a:gd name="T35" fmla="*/ 3 h 216"/>
                <a:gd name="T36" fmla="*/ 370 w 576"/>
                <a:gd name="T37" fmla="*/ 3 h 216"/>
                <a:gd name="T38" fmla="*/ 353 w 576"/>
                <a:gd name="T39" fmla="*/ 1 h 216"/>
                <a:gd name="T40" fmla="*/ 352 w 576"/>
                <a:gd name="T41" fmla="*/ 1 h 216"/>
                <a:gd name="T42" fmla="*/ 334 w 576"/>
                <a:gd name="T43" fmla="*/ 0 h 216"/>
                <a:gd name="T44" fmla="*/ 328 w 576"/>
                <a:gd name="T45" fmla="*/ 0 h 216"/>
                <a:gd name="T46" fmla="*/ 315 w 576"/>
                <a:gd name="T47" fmla="*/ 0 h 216"/>
                <a:gd name="T48" fmla="*/ 307 w 576"/>
                <a:gd name="T49" fmla="*/ 1 h 216"/>
                <a:gd name="T50" fmla="*/ 296 w 576"/>
                <a:gd name="T51" fmla="*/ 2 h 216"/>
                <a:gd name="T52" fmla="*/ 293 w 576"/>
                <a:gd name="T53" fmla="*/ 2 h 216"/>
                <a:gd name="T54" fmla="*/ 279 w 576"/>
                <a:gd name="T55" fmla="*/ 4 h 216"/>
                <a:gd name="T56" fmla="*/ 56 w 576"/>
                <a:gd name="T57" fmla="*/ 119 h 216"/>
                <a:gd name="T58" fmla="*/ 0 w 576"/>
                <a:gd name="T59" fmla="*/ 164 h 216"/>
                <a:gd name="T60" fmla="*/ 160 w 576"/>
                <a:gd name="T61" fmla="*/ 216 h 216"/>
                <a:gd name="T62" fmla="*/ 216 w 576"/>
                <a:gd name="T63" fmla="*/ 171 h 216"/>
                <a:gd name="T64" fmla="*/ 439 w 576"/>
                <a:gd name="T65" fmla="*/ 56 h 216"/>
                <a:gd name="T66" fmla="*/ 455 w 576"/>
                <a:gd name="T67" fmla="*/ 54 h 216"/>
                <a:gd name="T68" fmla="*/ 467 w 576"/>
                <a:gd name="T69" fmla="*/ 5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6" h="216">
                  <a:moveTo>
                    <a:pt x="467" y="53"/>
                  </a:moveTo>
                  <a:cubicBezTo>
                    <a:pt x="469" y="53"/>
                    <a:pt x="472" y="53"/>
                    <a:pt x="475" y="52"/>
                  </a:cubicBezTo>
                  <a:cubicBezTo>
                    <a:pt x="479" y="52"/>
                    <a:pt x="483" y="52"/>
                    <a:pt x="487" y="52"/>
                  </a:cubicBezTo>
                  <a:cubicBezTo>
                    <a:pt x="489" y="52"/>
                    <a:pt x="491" y="52"/>
                    <a:pt x="493" y="52"/>
                  </a:cubicBezTo>
                  <a:cubicBezTo>
                    <a:pt x="500" y="52"/>
                    <a:pt x="506" y="52"/>
                    <a:pt x="512" y="53"/>
                  </a:cubicBezTo>
                  <a:cubicBezTo>
                    <a:pt x="512" y="53"/>
                    <a:pt x="512" y="53"/>
                    <a:pt x="512" y="53"/>
                  </a:cubicBezTo>
                  <a:cubicBezTo>
                    <a:pt x="518" y="53"/>
                    <a:pt x="524" y="54"/>
                    <a:pt x="529" y="55"/>
                  </a:cubicBezTo>
                  <a:cubicBezTo>
                    <a:pt x="530" y="55"/>
                    <a:pt x="531" y="55"/>
                    <a:pt x="532" y="55"/>
                  </a:cubicBezTo>
                  <a:cubicBezTo>
                    <a:pt x="539" y="56"/>
                    <a:pt x="545" y="57"/>
                    <a:pt x="551" y="58"/>
                  </a:cubicBezTo>
                  <a:cubicBezTo>
                    <a:pt x="553" y="59"/>
                    <a:pt x="554" y="59"/>
                    <a:pt x="556" y="60"/>
                  </a:cubicBezTo>
                  <a:cubicBezTo>
                    <a:pt x="563" y="61"/>
                    <a:pt x="569" y="63"/>
                    <a:pt x="576" y="65"/>
                  </a:cubicBezTo>
                  <a:cubicBezTo>
                    <a:pt x="576" y="65"/>
                    <a:pt x="576" y="65"/>
                    <a:pt x="576" y="65"/>
                  </a:cubicBezTo>
                  <a:cubicBezTo>
                    <a:pt x="576" y="65"/>
                    <a:pt x="576" y="65"/>
                    <a:pt x="576" y="65"/>
                  </a:cubicBezTo>
                  <a:cubicBezTo>
                    <a:pt x="523" y="48"/>
                    <a:pt x="469" y="30"/>
                    <a:pt x="416" y="13"/>
                  </a:cubicBezTo>
                  <a:cubicBezTo>
                    <a:pt x="410" y="11"/>
                    <a:pt x="403" y="9"/>
                    <a:pt x="396" y="8"/>
                  </a:cubicBezTo>
                  <a:cubicBezTo>
                    <a:pt x="395" y="7"/>
                    <a:pt x="393" y="7"/>
                    <a:pt x="391" y="6"/>
                  </a:cubicBezTo>
                  <a:cubicBezTo>
                    <a:pt x="385" y="5"/>
                    <a:pt x="379" y="4"/>
                    <a:pt x="373" y="3"/>
                  </a:cubicBezTo>
                  <a:cubicBezTo>
                    <a:pt x="372" y="3"/>
                    <a:pt x="371" y="3"/>
                    <a:pt x="370" y="3"/>
                  </a:cubicBezTo>
                  <a:cubicBezTo>
                    <a:pt x="370" y="3"/>
                    <a:pt x="370" y="3"/>
                    <a:pt x="370" y="3"/>
                  </a:cubicBezTo>
                  <a:cubicBezTo>
                    <a:pt x="364" y="2"/>
                    <a:pt x="358" y="1"/>
                    <a:pt x="353" y="1"/>
                  </a:cubicBezTo>
                  <a:cubicBezTo>
                    <a:pt x="352" y="1"/>
                    <a:pt x="352" y="1"/>
                    <a:pt x="352" y="1"/>
                  </a:cubicBezTo>
                  <a:cubicBezTo>
                    <a:pt x="346" y="0"/>
                    <a:pt x="340" y="0"/>
                    <a:pt x="334" y="0"/>
                  </a:cubicBezTo>
                  <a:cubicBezTo>
                    <a:pt x="332" y="0"/>
                    <a:pt x="330" y="0"/>
                    <a:pt x="328" y="0"/>
                  </a:cubicBezTo>
                  <a:cubicBezTo>
                    <a:pt x="324" y="0"/>
                    <a:pt x="319" y="0"/>
                    <a:pt x="315" y="0"/>
                  </a:cubicBezTo>
                  <a:cubicBezTo>
                    <a:pt x="312" y="1"/>
                    <a:pt x="310" y="1"/>
                    <a:pt x="307" y="1"/>
                  </a:cubicBezTo>
                  <a:cubicBezTo>
                    <a:pt x="304" y="1"/>
                    <a:pt x="300" y="2"/>
                    <a:pt x="296" y="2"/>
                  </a:cubicBezTo>
                  <a:cubicBezTo>
                    <a:pt x="295" y="2"/>
                    <a:pt x="294" y="2"/>
                    <a:pt x="293" y="2"/>
                  </a:cubicBezTo>
                  <a:cubicBezTo>
                    <a:pt x="289" y="3"/>
                    <a:pt x="284" y="4"/>
                    <a:pt x="279" y="4"/>
                  </a:cubicBezTo>
                  <a:cubicBezTo>
                    <a:pt x="211" y="16"/>
                    <a:pt x="134" y="50"/>
                    <a:pt x="56" y="119"/>
                  </a:cubicBezTo>
                  <a:cubicBezTo>
                    <a:pt x="47" y="126"/>
                    <a:pt x="9" y="157"/>
                    <a:pt x="0" y="164"/>
                  </a:cubicBezTo>
                  <a:cubicBezTo>
                    <a:pt x="160" y="216"/>
                    <a:pt x="160" y="216"/>
                    <a:pt x="160" y="216"/>
                  </a:cubicBezTo>
                  <a:cubicBezTo>
                    <a:pt x="169" y="209"/>
                    <a:pt x="206" y="178"/>
                    <a:pt x="216" y="171"/>
                  </a:cubicBezTo>
                  <a:cubicBezTo>
                    <a:pt x="294" y="102"/>
                    <a:pt x="370" y="68"/>
                    <a:pt x="439" y="56"/>
                  </a:cubicBezTo>
                  <a:cubicBezTo>
                    <a:pt x="444" y="55"/>
                    <a:pt x="450" y="55"/>
                    <a:pt x="455" y="54"/>
                  </a:cubicBezTo>
                  <a:cubicBezTo>
                    <a:pt x="459" y="54"/>
                    <a:pt x="463" y="53"/>
                    <a:pt x="467" y="5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reeform 9"/>
            <p:cNvSpPr>
              <a:spLocks noEditPoints="1"/>
            </p:cNvSpPr>
            <p:nvPr/>
          </p:nvSpPr>
          <p:spPr bwMode="auto">
            <a:xfrm>
              <a:off x="4432" y="1930"/>
              <a:ext cx="839" cy="1384"/>
            </a:xfrm>
            <a:custGeom>
              <a:avLst/>
              <a:gdLst>
                <a:gd name="T0" fmla="*/ 696 w 696"/>
                <a:gd name="T1" fmla="*/ 858 h 1148"/>
                <a:gd name="T2" fmla="*/ 366 w 696"/>
                <a:gd name="T3" fmla="*/ 1148 h 1148"/>
                <a:gd name="T4" fmla="*/ 264 w 696"/>
                <a:gd name="T5" fmla="*/ 661 h 1148"/>
                <a:gd name="T6" fmla="*/ 416 w 696"/>
                <a:gd name="T7" fmla="*/ 731 h 1148"/>
                <a:gd name="T8" fmla="*/ 433 w 696"/>
                <a:gd name="T9" fmla="*/ 683 h 1148"/>
                <a:gd name="T10" fmla="*/ 486 w 696"/>
                <a:gd name="T11" fmla="*/ 451 h 1148"/>
                <a:gd name="T12" fmla="*/ 486 w 696"/>
                <a:gd name="T13" fmla="*/ 252 h 1148"/>
                <a:gd name="T14" fmla="*/ 425 w 696"/>
                <a:gd name="T15" fmla="*/ 98 h 1148"/>
                <a:gd name="T16" fmla="*/ 293 w 696"/>
                <a:gd name="T17" fmla="*/ 36 h 1148"/>
                <a:gd name="T18" fmla="*/ 260 w 696"/>
                <a:gd name="T19" fmla="*/ 39 h 1148"/>
                <a:gd name="T20" fmla="*/ 148 w 696"/>
                <a:gd name="T21" fmla="*/ 83 h 1148"/>
                <a:gd name="T22" fmla="*/ 30 w 696"/>
                <a:gd name="T23" fmla="*/ 170 h 1148"/>
                <a:gd name="T24" fmla="*/ 18 w 696"/>
                <a:gd name="T25" fmla="*/ 179 h 1148"/>
                <a:gd name="T26" fmla="*/ 0 w 696"/>
                <a:gd name="T27" fmla="*/ 183 h 1148"/>
                <a:gd name="T28" fmla="*/ 14 w 696"/>
                <a:gd name="T29" fmla="*/ 171 h 1148"/>
                <a:gd name="T30" fmla="*/ 70 w 696"/>
                <a:gd name="T31" fmla="*/ 125 h 1148"/>
                <a:gd name="T32" fmla="*/ 295 w 696"/>
                <a:gd name="T33" fmla="*/ 10 h 1148"/>
                <a:gd name="T34" fmla="*/ 465 w 696"/>
                <a:gd name="T35" fmla="*/ 31 h 1148"/>
                <a:gd name="T36" fmla="*/ 628 w 696"/>
                <a:gd name="T37" fmla="*/ 233 h 1148"/>
                <a:gd name="T38" fmla="*/ 655 w 696"/>
                <a:gd name="T39" fmla="*/ 352 h 1148"/>
                <a:gd name="T40" fmla="*/ 659 w 696"/>
                <a:gd name="T41" fmla="*/ 540 h 1148"/>
                <a:gd name="T42" fmla="*/ 608 w 696"/>
                <a:gd name="T43" fmla="*/ 778 h 1148"/>
                <a:gd name="T44" fmla="*/ 598 w 696"/>
                <a:gd name="T45" fmla="*/ 808 h 1148"/>
                <a:gd name="T46" fmla="*/ 596 w 696"/>
                <a:gd name="T47" fmla="*/ 812 h 1148"/>
                <a:gd name="T48" fmla="*/ 696 w 696"/>
                <a:gd name="T49" fmla="*/ 858 h 1148"/>
                <a:gd name="T50" fmla="*/ 372 w 696"/>
                <a:gd name="T51" fmla="*/ 1131 h 1148"/>
                <a:gd name="T52" fmla="*/ 679 w 696"/>
                <a:gd name="T53" fmla="*/ 860 h 1148"/>
                <a:gd name="T54" fmla="*/ 584 w 696"/>
                <a:gd name="T55" fmla="*/ 817 h 1148"/>
                <a:gd name="T56" fmla="*/ 589 w 696"/>
                <a:gd name="T57" fmla="*/ 805 h 1148"/>
                <a:gd name="T58" fmla="*/ 599 w 696"/>
                <a:gd name="T59" fmla="*/ 775 h 1148"/>
                <a:gd name="T60" fmla="*/ 650 w 696"/>
                <a:gd name="T61" fmla="*/ 539 h 1148"/>
                <a:gd name="T62" fmla="*/ 646 w 696"/>
                <a:gd name="T63" fmla="*/ 354 h 1148"/>
                <a:gd name="T64" fmla="*/ 619 w 696"/>
                <a:gd name="T65" fmla="*/ 236 h 1148"/>
                <a:gd name="T66" fmla="*/ 461 w 696"/>
                <a:gd name="T67" fmla="*/ 39 h 1148"/>
                <a:gd name="T68" fmla="*/ 297 w 696"/>
                <a:gd name="T69" fmla="*/ 19 h 1148"/>
                <a:gd name="T70" fmla="*/ 243 w 696"/>
                <a:gd name="T71" fmla="*/ 33 h 1148"/>
                <a:gd name="T72" fmla="*/ 258 w 696"/>
                <a:gd name="T73" fmla="*/ 29 h 1148"/>
                <a:gd name="T74" fmla="*/ 293 w 696"/>
                <a:gd name="T75" fmla="*/ 27 h 1148"/>
                <a:gd name="T76" fmla="*/ 432 w 696"/>
                <a:gd name="T77" fmla="*/ 93 h 1148"/>
                <a:gd name="T78" fmla="*/ 495 w 696"/>
                <a:gd name="T79" fmla="*/ 251 h 1148"/>
                <a:gd name="T80" fmla="*/ 495 w 696"/>
                <a:gd name="T81" fmla="*/ 452 h 1148"/>
                <a:gd name="T82" fmla="*/ 442 w 696"/>
                <a:gd name="T83" fmla="*/ 686 h 1148"/>
                <a:gd name="T84" fmla="*/ 423 w 696"/>
                <a:gd name="T85" fmla="*/ 739 h 1148"/>
                <a:gd name="T86" fmla="*/ 421 w 696"/>
                <a:gd name="T87" fmla="*/ 743 h 1148"/>
                <a:gd name="T88" fmla="*/ 277 w 696"/>
                <a:gd name="T89" fmla="*/ 678 h 1148"/>
                <a:gd name="T90" fmla="*/ 372 w 696"/>
                <a:gd name="T91" fmla="*/ 1131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8">
                  <a:moveTo>
                    <a:pt x="696" y="858"/>
                  </a:moveTo>
                  <a:cubicBezTo>
                    <a:pt x="366" y="1148"/>
                    <a:pt x="366" y="1148"/>
                    <a:pt x="366" y="1148"/>
                  </a:cubicBezTo>
                  <a:cubicBezTo>
                    <a:pt x="264" y="661"/>
                    <a:pt x="264" y="661"/>
                    <a:pt x="264" y="661"/>
                  </a:cubicBezTo>
                  <a:cubicBezTo>
                    <a:pt x="416" y="731"/>
                    <a:pt x="416" y="731"/>
                    <a:pt x="416" y="731"/>
                  </a:cubicBezTo>
                  <a:cubicBezTo>
                    <a:pt x="422" y="714"/>
                    <a:pt x="428" y="698"/>
                    <a:pt x="433" y="683"/>
                  </a:cubicBezTo>
                  <a:cubicBezTo>
                    <a:pt x="460" y="603"/>
                    <a:pt x="477" y="527"/>
                    <a:pt x="486" y="451"/>
                  </a:cubicBezTo>
                  <a:cubicBezTo>
                    <a:pt x="492" y="401"/>
                    <a:pt x="497" y="327"/>
                    <a:pt x="486" y="252"/>
                  </a:cubicBezTo>
                  <a:cubicBezTo>
                    <a:pt x="476" y="187"/>
                    <a:pt x="455" y="135"/>
                    <a:pt x="425" y="98"/>
                  </a:cubicBezTo>
                  <a:cubicBezTo>
                    <a:pt x="393" y="58"/>
                    <a:pt x="345" y="35"/>
                    <a:pt x="293" y="36"/>
                  </a:cubicBezTo>
                  <a:cubicBezTo>
                    <a:pt x="282" y="36"/>
                    <a:pt x="271" y="37"/>
                    <a:pt x="260" y="39"/>
                  </a:cubicBezTo>
                  <a:cubicBezTo>
                    <a:pt x="224" y="45"/>
                    <a:pt x="187" y="59"/>
                    <a:pt x="148" y="83"/>
                  </a:cubicBezTo>
                  <a:cubicBezTo>
                    <a:pt x="85" y="123"/>
                    <a:pt x="46" y="156"/>
                    <a:pt x="30" y="170"/>
                  </a:cubicBezTo>
                  <a:cubicBezTo>
                    <a:pt x="21" y="178"/>
                    <a:pt x="20" y="179"/>
                    <a:pt x="18" y="179"/>
                  </a:cubicBezTo>
                  <a:cubicBezTo>
                    <a:pt x="0" y="183"/>
                    <a:pt x="0" y="183"/>
                    <a:pt x="0" y="183"/>
                  </a:cubicBezTo>
                  <a:cubicBezTo>
                    <a:pt x="14" y="171"/>
                    <a:pt x="14" y="171"/>
                    <a:pt x="14" y="171"/>
                  </a:cubicBezTo>
                  <a:cubicBezTo>
                    <a:pt x="23" y="163"/>
                    <a:pt x="60" y="132"/>
                    <a:pt x="70" y="125"/>
                  </a:cubicBezTo>
                  <a:cubicBezTo>
                    <a:pt x="143" y="61"/>
                    <a:pt x="218" y="22"/>
                    <a:pt x="295" y="10"/>
                  </a:cubicBezTo>
                  <a:cubicBezTo>
                    <a:pt x="356" y="0"/>
                    <a:pt x="415" y="7"/>
                    <a:pt x="465" y="31"/>
                  </a:cubicBezTo>
                  <a:cubicBezTo>
                    <a:pt x="538" y="65"/>
                    <a:pt x="591" y="131"/>
                    <a:pt x="628" y="233"/>
                  </a:cubicBezTo>
                  <a:cubicBezTo>
                    <a:pt x="640" y="276"/>
                    <a:pt x="649" y="315"/>
                    <a:pt x="655" y="352"/>
                  </a:cubicBezTo>
                  <a:cubicBezTo>
                    <a:pt x="666" y="425"/>
                    <a:pt x="663" y="478"/>
                    <a:pt x="659" y="540"/>
                  </a:cubicBezTo>
                  <a:cubicBezTo>
                    <a:pt x="651" y="623"/>
                    <a:pt x="634" y="701"/>
                    <a:pt x="608" y="778"/>
                  </a:cubicBezTo>
                  <a:cubicBezTo>
                    <a:pt x="604" y="790"/>
                    <a:pt x="601" y="800"/>
                    <a:pt x="598" y="808"/>
                  </a:cubicBezTo>
                  <a:cubicBezTo>
                    <a:pt x="596" y="812"/>
                    <a:pt x="596" y="812"/>
                    <a:pt x="596" y="812"/>
                  </a:cubicBezTo>
                  <a:lnTo>
                    <a:pt x="696" y="858"/>
                  </a:lnTo>
                  <a:close/>
                  <a:moveTo>
                    <a:pt x="372" y="1131"/>
                  </a:moveTo>
                  <a:cubicBezTo>
                    <a:pt x="679" y="860"/>
                    <a:pt x="679" y="860"/>
                    <a:pt x="679" y="860"/>
                  </a:cubicBezTo>
                  <a:cubicBezTo>
                    <a:pt x="584" y="817"/>
                    <a:pt x="584" y="817"/>
                    <a:pt x="584" y="817"/>
                  </a:cubicBezTo>
                  <a:cubicBezTo>
                    <a:pt x="589" y="805"/>
                    <a:pt x="589" y="805"/>
                    <a:pt x="589" y="805"/>
                  </a:cubicBezTo>
                  <a:cubicBezTo>
                    <a:pt x="592" y="797"/>
                    <a:pt x="595" y="787"/>
                    <a:pt x="599" y="775"/>
                  </a:cubicBezTo>
                  <a:cubicBezTo>
                    <a:pt x="625" y="698"/>
                    <a:pt x="642" y="621"/>
                    <a:pt x="650" y="539"/>
                  </a:cubicBezTo>
                  <a:cubicBezTo>
                    <a:pt x="654" y="478"/>
                    <a:pt x="657" y="425"/>
                    <a:pt x="646" y="354"/>
                  </a:cubicBezTo>
                  <a:cubicBezTo>
                    <a:pt x="640" y="317"/>
                    <a:pt x="631" y="278"/>
                    <a:pt x="619" y="236"/>
                  </a:cubicBezTo>
                  <a:cubicBezTo>
                    <a:pt x="583" y="137"/>
                    <a:pt x="532" y="72"/>
                    <a:pt x="461" y="39"/>
                  </a:cubicBezTo>
                  <a:cubicBezTo>
                    <a:pt x="412" y="16"/>
                    <a:pt x="356" y="9"/>
                    <a:pt x="297" y="19"/>
                  </a:cubicBezTo>
                  <a:cubicBezTo>
                    <a:pt x="279" y="22"/>
                    <a:pt x="260" y="27"/>
                    <a:pt x="243" y="33"/>
                  </a:cubicBezTo>
                  <a:cubicBezTo>
                    <a:pt x="248" y="31"/>
                    <a:pt x="253" y="30"/>
                    <a:pt x="258" y="29"/>
                  </a:cubicBezTo>
                  <a:cubicBezTo>
                    <a:pt x="270" y="27"/>
                    <a:pt x="282" y="26"/>
                    <a:pt x="293" y="27"/>
                  </a:cubicBezTo>
                  <a:cubicBezTo>
                    <a:pt x="348" y="26"/>
                    <a:pt x="399" y="50"/>
                    <a:pt x="432" y="93"/>
                  </a:cubicBezTo>
                  <a:cubicBezTo>
                    <a:pt x="464" y="130"/>
                    <a:pt x="485" y="184"/>
                    <a:pt x="495" y="251"/>
                  </a:cubicBezTo>
                  <a:cubicBezTo>
                    <a:pt x="507" y="326"/>
                    <a:pt x="502" y="402"/>
                    <a:pt x="495" y="452"/>
                  </a:cubicBezTo>
                  <a:cubicBezTo>
                    <a:pt x="486" y="529"/>
                    <a:pt x="469" y="605"/>
                    <a:pt x="442" y="686"/>
                  </a:cubicBezTo>
                  <a:cubicBezTo>
                    <a:pt x="436" y="703"/>
                    <a:pt x="430" y="720"/>
                    <a:pt x="423" y="739"/>
                  </a:cubicBezTo>
                  <a:cubicBezTo>
                    <a:pt x="421" y="743"/>
                    <a:pt x="421" y="743"/>
                    <a:pt x="421" y="743"/>
                  </a:cubicBezTo>
                  <a:cubicBezTo>
                    <a:pt x="277" y="678"/>
                    <a:pt x="277" y="678"/>
                    <a:pt x="277" y="678"/>
                  </a:cubicBezTo>
                  <a:lnTo>
                    <a:pt x="372" y="11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reeform 10"/>
            <p:cNvSpPr>
              <a:spLocks/>
            </p:cNvSpPr>
            <p:nvPr/>
          </p:nvSpPr>
          <p:spPr bwMode="auto">
            <a:xfrm>
              <a:off x="2756" y="2031"/>
              <a:ext cx="311" cy="629"/>
            </a:xfrm>
            <a:custGeom>
              <a:avLst/>
              <a:gdLst>
                <a:gd name="T0" fmla="*/ 120 w 311"/>
                <a:gd name="T1" fmla="*/ 567 h 629"/>
                <a:gd name="T2" fmla="*/ 311 w 311"/>
                <a:gd name="T3" fmla="*/ 629 h 629"/>
                <a:gd name="T4" fmla="*/ 192 w 311"/>
                <a:gd name="T5" fmla="*/ 63 h 629"/>
                <a:gd name="T6" fmla="*/ 0 w 311"/>
                <a:gd name="T7" fmla="*/ 0 h 629"/>
                <a:gd name="T8" fmla="*/ 120 w 311"/>
                <a:gd name="T9" fmla="*/ 567 h 629"/>
              </a:gdLst>
              <a:ahLst/>
              <a:cxnLst>
                <a:cxn ang="0">
                  <a:pos x="T0" y="T1"/>
                </a:cxn>
                <a:cxn ang="0">
                  <a:pos x="T2" y="T3"/>
                </a:cxn>
                <a:cxn ang="0">
                  <a:pos x="T4" y="T5"/>
                </a:cxn>
                <a:cxn ang="0">
                  <a:pos x="T6" y="T7"/>
                </a:cxn>
                <a:cxn ang="0">
                  <a:pos x="T8" y="T9"/>
                </a:cxn>
              </a:cxnLst>
              <a:rect l="0" t="0" r="r" b="b"/>
              <a:pathLst>
                <a:path w="311" h="629">
                  <a:moveTo>
                    <a:pt x="120" y="567"/>
                  </a:moveTo>
                  <a:lnTo>
                    <a:pt x="311" y="629"/>
                  </a:lnTo>
                  <a:lnTo>
                    <a:pt x="192" y="63"/>
                  </a:lnTo>
                  <a:lnTo>
                    <a:pt x="0" y="0"/>
                  </a:lnTo>
                  <a:lnTo>
                    <a:pt x="120" y="567"/>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Freeform 11"/>
            <p:cNvSpPr>
              <a:spLocks/>
            </p:cNvSpPr>
            <p:nvPr/>
          </p:nvSpPr>
          <p:spPr bwMode="auto">
            <a:xfrm>
              <a:off x="2597" y="2517"/>
              <a:ext cx="376" cy="903"/>
            </a:xfrm>
            <a:custGeom>
              <a:avLst/>
              <a:gdLst>
                <a:gd name="T0" fmla="*/ 10 w 312"/>
                <a:gd name="T1" fmla="*/ 285 h 749"/>
                <a:gd name="T2" fmla="*/ 10 w 312"/>
                <a:gd name="T3" fmla="*/ 485 h 749"/>
                <a:gd name="T4" fmla="*/ 73 w 312"/>
                <a:gd name="T5" fmla="*/ 641 h 749"/>
                <a:gd name="T6" fmla="*/ 152 w 312"/>
                <a:gd name="T7" fmla="*/ 697 h 749"/>
                <a:gd name="T8" fmla="*/ 312 w 312"/>
                <a:gd name="T9" fmla="*/ 749 h 749"/>
                <a:gd name="T10" fmla="*/ 232 w 312"/>
                <a:gd name="T11" fmla="*/ 693 h 749"/>
                <a:gd name="T12" fmla="*/ 170 w 312"/>
                <a:gd name="T13" fmla="*/ 537 h 749"/>
                <a:gd name="T14" fmla="*/ 170 w 312"/>
                <a:gd name="T15" fmla="*/ 337 h 749"/>
                <a:gd name="T16" fmla="*/ 242 w 312"/>
                <a:gd name="T17" fmla="*/ 52 h 749"/>
                <a:gd name="T18" fmla="*/ 82 w 312"/>
                <a:gd name="T19" fmla="*/ 0 h 749"/>
                <a:gd name="T20" fmla="*/ 10 w 312"/>
                <a:gd name="T21" fmla="*/ 28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10" y="285"/>
                  </a:moveTo>
                  <a:cubicBezTo>
                    <a:pt x="2" y="348"/>
                    <a:pt x="0" y="419"/>
                    <a:pt x="10" y="485"/>
                  </a:cubicBezTo>
                  <a:cubicBezTo>
                    <a:pt x="20" y="545"/>
                    <a:pt x="39" y="600"/>
                    <a:pt x="73" y="641"/>
                  </a:cubicBezTo>
                  <a:cubicBezTo>
                    <a:pt x="94" y="668"/>
                    <a:pt x="122" y="687"/>
                    <a:pt x="152" y="697"/>
                  </a:cubicBezTo>
                  <a:cubicBezTo>
                    <a:pt x="205" y="714"/>
                    <a:pt x="259" y="731"/>
                    <a:pt x="312" y="749"/>
                  </a:cubicBezTo>
                  <a:cubicBezTo>
                    <a:pt x="281" y="739"/>
                    <a:pt x="253" y="720"/>
                    <a:pt x="232" y="693"/>
                  </a:cubicBezTo>
                  <a:cubicBezTo>
                    <a:pt x="198" y="653"/>
                    <a:pt x="179" y="597"/>
                    <a:pt x="170" y="537"/>
                  </a:cubicBezTo>
                  <a:cubicBezTo>
                    <a:pt x="160" y="471"/>
                    <a:pt x="162" y="400"/>
                    <a:pt x="170" y="337"/>
                  </a:cubicBezTo>
                  <a:cubicBezTo>
                    <a:pt x="183" y="229"/>
                    <a:pt x="211" y="136"/>
                    <a:pt x="242" y="52"/>
                  </a:cubicBezTo>
                  <a:cubicBezTo>
                    <a:pt x="82" y="0"/>
                    <a:pt x="82" y="0"/>
                    <a:pt x="82" y="0"/>
                  </a:cubicBezTo>
                  <a:cubicBezTo>
                    <a:pt x="51" y="83"/>
                    <a:pt x="23" y="177"/>
                    <a:pt x="10" y="285"/>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Freeform 12"/>
            <p:cNvSpPr>
              <a:spLocks/>
            </p:cNvSpPr>
            <p:nvPr/>
          </p:nvSpPr>
          <p:spPr bwMode="auto">
            <a:xfrm>
              <a:off x="2372" y="2031"/>
              <a:ext cx="809" cy="1370"/>
            </a:xfrm>
            <a:custGeom>
              <a:avLst/>
              <a:gdLst>
                <a:gd name="T0" fmla="*/ 38 w 671"/>
                <a:gd name="T1" fmla="*/ 786 h 1136"/>
                <a:gd name="T2" fmla="*/ 34 w 671"/>
                <a:gd name="T3" fmla="*/ 600 h 1136"/>
                <a:gd name="T4" fmla="*/ 98 w 671"/>
                <a:gd name="T5" fmla="*/ 325 h 1136"/>
                <a:gd name="T6" fmla="*/ 0 w 671"/>
                <a:gd name="T7" fmla="*/ 281 h 1136"/>
                <a:gd name="T8" fmla="*/ 319 w 671"/>
                <a:gd name="T9" fmla="*/ 0 h 1136"/>
                <a:gd name="T10" fmla="*/ 418 w 671"/>
                <a:gd name="T11" fmla="*/ 470 h 1136"/>
                <a:gd name="T12" fmla="*/ 269 w 671"/>
                <a:gd name="T13" fmla="*/ 403 h 1136"/>
                <a:gd name="T14" fmla="*/ 197 w 671"/>
                <a:gd name="T15" fmla="*/ 688 h 1136"/>
                <a:gd name="T16" fmla="*/ 197 w 671"/>
                <a:gd name="T17" fmla="*/ 888 h 1136"/>
                <a:gd name="T18" fmla="*/ 260 w 671"/>
                <a:gd name="T19" fmla="*/ 1044 h 1136"/>
                <a:gd name="T20" fmla="*/ 395 w 671"/>
                <a:gd name="T21" fmla="*/ 1108 h 1136"/>
                <a:gd name="T22" fmla="*/ 429 w 671"/>
                <a:gd name="T23" fmla="*/ 1105 h 1136"/>
                <a:gd name="T24" fmla="*/ 542 w 671"/>
                <a:gd name="T25" fmla="*/ 1061 h 1136"/>
                <a:gd name="T26" fmla="*/ 671 w 671"/>
                <a:gd name="T27" fmla="*/ 965 h 1136"/>
                <a:gd name="T28" fmla="*/ 615 w 671"/>
                <a:gd name="T29" fmla="*/ 1011 h 1136"/>
                <a:gd name="T30" fmla="*/ 392 w 671"/>
                <a:gd name="T31" fmla="*/ 1125 h 1136"/>
                <a:gd name="T32" fmla="*/ 225 w 671"/>
                <a:gd name="T33" fmla="*/ 1104 h 1136"/>
                <a:gd name="T34" fmla="*/ 65 w 671"/>
                <a:gd name="T35" fmla="*/ 904 h 1136"/>
                <a:gd name="T36" fmla="*/ 38 w 671"/>
                <a:gd name="T37" fmla="*/ 786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6">
                  <a:moveTo>
                    <a:pt x="38" y="786"/>
                  </a:moveTo>
                  <a:cubicBezTo>
                    <a:pt x="26" y="711"/>
                    <a:pt x="30" y="655"/>
                    <a:pt x="34" y="600"/>
                  </a:cubicBezTo>
                  <a:cubicBezTo>
                    <a:pt x="48" y="460"/>
                    <a:pt x="83" y="365"/>
                    <a:pt x="98" y="325"/>
                  </a:cubicBezTo>
                  <a:cubicBezTo>
                    <a:pt x="0" y="281"/>
                    <a:pt x="0" y="281"/>
                    <a:pt x="0" y="281"/>
                  </a:cubicBezTo>
                  <a:cubicBezTo>
                    <a:pt x="319" y="0"/>
                    <a:pt x="319" y="0"/>
                    <a:pt x="319" y="0"/>
                  </a:cubicBezTo>
                  <a:cubicBezTo>
                    <a:pt x="418" y="470"/>
                    <a:pt x="418" y="470"/>
                    <a:pt x="418" y="470"/>
                  </a:cubicBezTo>
                  <a:cubicBezTo>
                    <a:pt x="269" y="403"/>
                    <a:pt x="269" y="403"/>
                    <a:pt x="269" y="403"/>
                  </a:cubicBezTo>
                  <a:cubicBezTo>
                    <a:pt x="238" y="486"/>
                    <a:pt x="210" y="580"/>
                    <a:pt x="197" y="688"/>
                  </a:cubicBezTo>
                  <a:cubicBezTo>
                    <a:pt x="189" y="751"/>
                    <a:pt x="187" y="822"/>
                    <a:pt x="197" y="888"/>
                  </a:cubicBezTo>
                  <a:cubicBezTo>
                    <a:pt x="207" y="948"/>
                    <a:pt x="226" y="1003"/>
                    <a:pt x="260" y="1044"/>
                  </a:cubicBezTo>
                  <a:cubicBezTo>
                    <a:pt x="293" y="1087"/>
                    <a:pt x="344" y="1109"/>
                    <a:pt x="395" y="1108"/>
                  </a:cubicBezTo>
                  <a:cubicBezTo>
                    <a:pt x="407" y="1108"/>
                    <a:pt x="418" y="1107"/>
                    <a:pt x="429" y="1105"/>
                  </a:cubicBezTo>
                  <a:cubicBezTo>
                    <a:pt x="469" y="1099"/>
                    <a:pt x="509" y="1081"/>
                    <a:pt x="542" y="1061"/>
                  </a:cubicBezTo>
                  <a:cubicBezTo>
                    <a:pt x="626" y="1007"/>
                    <a:pt x="668" y="966"/>
                    <a:pt x="671" y="965"/>
                  </a:cubicBezTo>
                  <a:cubicBezTo>
                    <a:pt x="662" y="973"/>
                    <a:pt x="625" y="1004"/>
                    <a:pt x="615" y="1011"/>
                  </a:cubicBezTo>
                  <a:cubicBezTo>
                    <a:pt x="537" y="1079"/>
                    <a:pt x="461" y="1114"/>
                    <a:pt x="392" y="1125"/>
                  </a:cubicBezTo>
                  <a:cubicBezTo>
                    <a:pt x="328" y="1136"/>
                    <a:pt x="270" y="1126"/>
                    <a:pt x="225" y="1104"/>
                  </a:cubicBezTo>
                  <a:cubicBezTo>
                    <a:pt x="129" y="1060"/>
                    <a:pt x="86" y="965"/>
                    <a:pt x="65" y="904"/>
                  </a:cubicBezTo>
                  <a:cubicBezTo>
                    <a:pt x="52" y="860"/>
                    <a:pt x="43" y="821"/>
                    <a:pt x="38" y="78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Freeform 13"/>
            <p:cNvSpPr>
              <a:spLocks/>
            </p:cNvSpPr>
            <p:nvPr/>
          </p:nvSpPr>
          <p:spPr bwMode="auto">
            <a:xfrm>
              <a:off x="2679" y="3194"/>
              <a:ext cx="693" cy="262"/>
            </a:xfrm>
            <a:custGeom>
              <a:avLst/>
              <a:gdLst>
                <a:gd name="T0" fmla="*/ 109 w 575"/>
                <a:gd name="T1" fmla="*/ 163 h 217"/>
                <a:gd name="T2" fmla="*/ 101 w 575"/>
                <a:gd name="T3" fmla="*/ 164 h 217"/>
                <a:gd name="T4" fmla="*/ 89 w 575"/>
                <a:gd name="T5" fmla="*/ 164 h 217"/>
                <a:gd name="T6" fmla="*/ 83 w 575"/>
                <a:gd name="T7" fmla="*/ 164 h 217"/>
                <a:gd name="T8" fmla="*/ 64 w 575"/>
                <a:gd name="T9" fmla="*/ 164 h 217"/>
                <a:gd name="T10" fmla="*/ 64 w 575"/>
                <a:gd name="T11" fmla="*/ 164 h 217"/>
                <a:gd name="T12" fmla="*/ 47 w 575"/>
                <a:gd name="T13" fmla="*/ 162 h 217"/>
                <a:gd name="T14" fmla="*/ 44 w 575"/>
                <a:gd name="T15" fmla="*/ 161 h 217"/>
                <a:gd name="T16" fmla="*/ 25 w 575"/>
                <a:gd name="T17" fmla="*/ 158 h 217"/>
                <a:gd name="T18" fmla="*/ 20 w 575"/>
                <a:gd name="T19" fmla="*/ 157 h 217"/>
                <a:gd name="T20" fmla="*/ 0 w 575"/>
                <a:gd name="T21" fmla="*/ 151 h 217"/>
                <a:gd name="T22" fmla="*/ 0 w 575"/>
                <a:gd name="T23" fmla="*/ 151 h 217"/>
                <a:gd name="T24" fmla="*/ 0 w 575"/>
                <a:gd name="T25" fmla="*/ 151 h 217"/>
                <a:gd name="T26" fmla="*/ 160 w 575"/>
                <a:gd name="T27" fmla="*/ 203 h 217"/>
                <a:gd name="T28" fmla="*/ 179 w 575"/>
                <a:gd name="T29" fmla="*/ 209 h 217"/>
                <a:gd name="T30" fmla="*/ 185 w 575"/>
                <a:gd name="T31" fmla="*/ 210 h 217"/>
                <a:gd name="T32" fmla="*/ 203 w 575"/>
                <a:gd name="T33" fmla="*/ 213 h 217"/>
                <a:gd name="T34" fmla="*/ 205 w 575"/>
                <a:gd name="T35" fmla="*/ 214 h 217"/>
                <a:gd name="T36" fmla="*/ 206 w 575"/>
                <a:gd name="T37" fmla="*/ 214 h 217"/>
                <a:gd name="T38" fmla="*/ 223 w 575"/>
                <a:gd name="T39" fmla="*/ 216 h 217"/>
                <a:gd name="T40" fmla="*/ 224 w 575"/>
                <a:gd name="T41" fmla="*/ 216 h 217"/>
                <a:gd name="T42" fmla="*/ 242 w 575"/>
                <a:gd name="T43" fmla="*/ 217 h 217"/>
                <a:gd name="T44" fmla="*/ 248 w 575"/>
                <a:gd name="T45" fmla="*/ 216 h 217"/>
                <a:gd name="T46" fmla="*/ 261 w 575"/>
                <a:gd name="T47" fmla="*/ 216 h 217"/>
                <a:gd name="T48" fmla="*/ 268 w 575"/>
                <a:gd name="T49" fmla="*/ 215 h 217"/>
                <a:gd name="T50" fmla="*/ 280 w 575"/>
                <a:gd name="T51" fmla="*/ 214 h 217"/>
                <a:gd name="T52" fmla="*/ 283 w 575"/>
                <a:gd name="T53" fmla="*/ 214 h 217"/>
                <a:gd name="T54" fmla="*/ 297 w 575"/>
                <a:gd name="T55" fmla="*/ 212 h 217"/>
                <a:gd name="T56" fmla="*/ 520 w 575"/>
                <a:gd name="T57" fmla="*/ 98 h 217"/>
                <a:gd name="T58" fmla="*/ 575 w 575"/>
                <a:gd name="T59" fmla="*/ 52 h 217"/>
                <a:gd name="T60" fmla="*/ 416 w 575"/>
                <a:gd name="T61" fmla="*/ 0 h 217"/>
                <a:gd name="T62" fmla="*/ 360 w 575"/>
                <a:gd name="T63" fmla="*/ 46 h 217"/>
                <a:gd name="T64" fmla="*/ 137 w 575"/>
                <a:gd name="T65" fmla="*/ 160 h 217"/>
                <a:gd name="T66" fmla="*/ 121 w 575"/>
                <a:gd name="T67" fmla="*/ 162 h 217"/>
                <a:gd name="T68" fmla="*/ 109 w 575"/>
                <a:gd name="T69" fmla="*/ 16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5" h="217">
                  <a:moveTo>
                    <a:pt x="109" y="163"/>
                  </a:moveTo>
                  <a:cubicBezTo>
                    <a:pt x="106" y="164"/>
                    <a:pt x="104" y="164"/>
                    <a:pt x="101" y="164"/>
                  </a:cubicBezTo>
                  <a:cubicBezTo>
                    <a:pt x="97" y="164"/>
                    <a:pt x="93" y="164"/>
                    <a:pt x="89" y="164"/>
                  </a:cubicBezTo>
                  <a:cubicBezTo>
                    <a:pt x="87" y="164"/>
                    <a:pt x="85" y="164"/>
                    <a:pt x="83" y="164"/>
                  </a:cubicBezTo>
                  <a:cubicBezTo>
                    <a:pt x="76" y="164"/>
                    <a:pt x="70" y="164"/>
                    <a:pt x="64" y="164"/>
                  </a:cubicBezTo>
                  <a:cubicBezTo>
                    <a:pt x="64" y="164"/>
                    <a:pt x="64" y="164"/>
                    <a:pt x="64" y="164"/>
                  </a:cubicBezTo>
                  <a:cubicBezTo>
                    <a:pt x="58" y="163"/>
                    <a:pt x="52" y="163"/>
                    <a:pt x="47" y="162"/>
                  </a:cubicBezTo>
                  <a:cubicBezTo>
                    <a:pt x="46" y="162"/>
                    <a:pt x="45" y="161"/>
                    <a:pt x="44" y="161"/>
                  </a:cubicBezTo>
                  <a:cubicBezTo>
                    <a:pt x="37" y="160"/>
                    <a:pt x="31" y="159"/>
                    <a:pt x="25" y="158"/>
                  </a:cubicBezTo>
                  <a:cubicBezTo>
                    <a:pt x="23" y="158"/>
                    <a:pt x="22" y="157"/>
                    <a:pt x="20" y="157"/>
                  </a:cubicBezTo>
                  <a:cubicBezTo>
                    <a:pt x="13" y="155"/>
                    <a:pt x="6" y="153"/>
                    <a:pt x="0" y="151"/>
                  </a:cubicBezTo>
                  <a:cubicBezTo>
                    <a:pt x="0" y="151"/>
                    <a:pt x="0" y="151"/>
                    <a:pt x="0" y="151"/>
                  </a:cubicBezTo>
                  <a:cubicBezTo>
                    <a:pt x="0" y="151"/>
                    <a:pt x="0" y="151"/>
                    <a:pt x="0" y="151"/>
                  </a:cubicBezTo>
                  <a:cubicBezTo>
                    <a:pt x="53" y="169"/>
                    <a:pt x="107" y="186"/>
                    <a:pt x="160" y="203"/>
                  </a:cubicBezTo>
                  <a:cubicBezTo>
                    <a:pt x="166" y="205"/>
                    <a:pt x="173" y="207"/>
                    <a:pt x="179" y="209"/>
                  </a:cubicBezTo>
                  <a:cubicBezTo>
                    <a:pt x="181" y="209"/>
                    <a:pt x="183" y="210"/>
                    <a:pt x="185" y="210"/>
                  </a:cubicBezTo>
                  <a:cubicBezTo>
                    <a:pt x="191" y="211"/>
                    <a:pt x="197" y="212"/>
                    <a:pt x="203" y="213"/>
                  </a:cubicBezTo>
                  <a:cubicBezTo>
                    <a:pt x="204" y="214"/>
                    <a:pt x="205" y="214"/>
                    <a:pt x="205" y="214"/>
                  </a:cubicBezTo>
                  <a:cubicBezTo>
                    <a:pt x="206" y="214"/>
                    <a:pt x="206" y="214"/>
                    <a:pt x="206" y="214"/>
                  </a:cubicBezTo>
                  <a:cubicBezTo>
                    <a:pt x="212" y="215"/>
                    <a:pt x="218" y="215"/>
                    <a:pt x="223" y="216"/>
                  </a:cubicBezTo>
                  <a:cubicBezTo>
                    <a:pt x="224" y="216"/>
                    <a:pt x="224" y="216"/>
                    <a:pt x="224" y="216"/>
                  </a:cubicBezTo>
                  <a:cubicBezTo>
                    <a:pt x="230" y="216"/>
                    <a:pt x="236" y="216"/>
                    <a:pt x="242" y="217"/>
                  </a:cubicBezTo>
                  <a:cubicBezTo>
                    <a:pt x="244" y="216"/>
                    <a:pt x="246" y="216"/>
                    <a:pt x="248" y="216"/>
                  </a:cubicBezTo>
                  <a:cubicBezTo>
                    <a:pt x="252" y="216"/>
                    <a:pt x="257" y="216"/>
                    <a:pt x="261" y="216"/>
                  </a:cubicBezTo>
                  <a:cubicBezTo>
                    <a:pt x="264" y="216"/>
                    <a:pt x="266" y="216"/>
                    <a:pt x="268" y="215"/>
                  </a:cubicBezTo>
                  <a:cubicBezTo>
                    <a:pt x="272" y="215"/>
                    <a:pt x="276" y="215"/>
                    <a:pt x="280" y="214"/>
                  </a:cubicBezTo>
                  <a:cubicBezTo>
                    <a:pt x="281" y="214"/>
                    <a:pt x="282" y="214"/>
                    <a:pt x="283" y="214"/>
                  </a:cubicBezTo>
                  <a:cubicBezTo>
                    <a:pt x="287" y="214"/>
                    <a:pt x="292" y="213"/>
                    <a:pt x="297" y="212"/>
                  </a:cubicBezTo>
                  <a:cubicBezTo>
                    <a:pt x="365" y="201"/>
                    <a:pt x="442" y="166"/>
                    <a:pt x="520" y="98"/>
                  </a:cubicBezTo>
                  <a:cubicBezTo>
                    <a:pt x="529" y="91"/>
                    <a:pt x="567" y="60"/>
                    <a:pt x="575" y="52"/>
                  </a:cubicBezTo>
                  <a:cubicBezTo>
                    <a:pt x="416" y="0"/>
                    <a:pt x="416" y="0"/>
                    <a:pt x="416" y="0"/>
                  </a:cubicBezTo>
                  <a:cubicBezTo>
                    <a:pt x="407" y="8"/>
                    <a:pt x="370" y="39"/>
                    <a:pt x="360" y="46"/>
                  </a:cubicBezTo>
                  <a:cubicBezTo>
                    <a:pt x="282" y="114"/>
                    <a:pt x="206" y="149"/>
                    <a:pt x="137" y="160"/>
                  </a:cubicBezTo>
                  <a:cubicBezTo>
                    <a:pt x="132" y="161"/>
                    <a:pt x="126" y="162"/>
                    <a:pt x="121" y="162"/>
                  </a:cubicBezTo>
                  <a:cubicBezTo>
                    <a:pt x="117" y="163"/>
                    <a:pt x="113" y="163"/>
                    <a:pt x="109" y="163"/>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 name="Freeform 14"/>
            <p:cNvSpPr>
              <a:spLocks noEditPoints="1"/>
            </p:cNvSpPr>
            <p:nvPr/>
          </p:nvSpPr>
          <p:spPr bwMode="auto">
            <a:xfrm>
              <a:off x="2362" y="2020"/>
              <a:ext cx="839" cy="1385"/>
            </a:xfrm>
            <a:custGeom>
              <a:avLst/>
              <a:gdLst>
                <a:gd name="T0" fmla="*/ 0 w 696"/>
                <a:gd name="T1" fmla="*/ 291 h 1149"/>
                <a:gd name="T2" fmla="*/ 329 w 696"/>
                <a:gd name="T3" fmla="*/ 0 h 1149"/>
                <a:gd name="T4" fmla="*/ 432 w 696"/>
                <a:gd name="T5" fmla="*/ 487 h 1149"/>
                <a:gd name="T6" fmla="*/ 280 w 696"/>
                <a:gd name="T7" fmla="*/ 418 h 1149"/>
                <a:gd name="T8" fmla="*/ 263 w 696"/>
                <a:gd name="T9" fmla="*/ 466 h 1149"/>
                <a:gd name="T10" fmla="*/ 210 w 696"/>
                <a:gd name="T11" fmla="*/ 698 h 1149"/>
                <a:gd name="T12" fmla="*/ 210 w 696"/>
                <a:gd name="T13" fmla="*/ 896 h 1149"/>
                <a:gd name="T14" fmla="*/ 271 w 696"/>
                <a:gd name="T15" fmla="*/ 1050 h 1149"/>
                <a:gd name="T16" fmla="*/ 403 w 696"/>
                <a:gd name="T17" fmla="*/ 1113 h 1149"/>
                <a:gd name="T18" fmla="*/ 436 w 696"/>
                <a:gd name="T19" fmla="*/ 1110 h 1149"/>
                <a:gd name="T20" fmla="*/ 548 w 696"/>
                <a:gd name="T21" fmla="*/ 1065 h 1149"/>
                <a:gd name="T22" fmla="*/ 666 w 696"/>
                <a:gd name="T23" fmla="*/ 978 h 1149"/>
                <a:gd name="T24" fmla="*/ 678 w 696"/>
                <a:gd name="T25" fmla="*/ 970 h 1149"/>
                <a:gd name="T26" fmla="*/ 696 w 696"/>
                <a:gd name="T27" fmla="*/ 966 h 1149"/>
                <a:gd name="T28" fmla="*/ 682 w 696"/>
                <a:gd name="T29" fmla="*/ 978 h 1149"/>
                <a:gd name="T30" fmla="*/ 626 w 696"/>
                <a:gd name="T31" fmla="*/ 1024 h 1149"/>
                <a:gd name="T32" fmla="*/ 401 w 696"/>
                <a:gd name="T33" fmla="*/ 1139 h 1149"/>
                <a:gd name="T34" fmla="*/ 231 w 696"/>
                <a:gd name="T35" fmla="*/ 1118 h 1149"/>
                <a:gd name="T36" fmla="*/ 68 w 696"/>
                <a:gd name="T37" fmla="*/ 915 h 1149"/>
                <a:gd name="T38" fmla="*/ 41 w 696"/>
                <a:gd name="T39" fmla="*/ 796 h 1149"/>
                <a:gd name="T40" fmla="*/ 37 w 696"/>
                <a:gd name="T41" fmla="*/ 609 h 1149"/>
                <a:gd name="T42" fmla="*/ 88 w 696"/>
                <a:gd name="T43" fmla="*/ 370 h 1149"/>
                <a:gd name="T44" fmla="*/ 98 w 696"/>
                <a:gd name="T45" fmla="*/ 340 h 1149"/>
                <a:gd name="T46" fmla="*/ 100 w 696"/>
                <a:gd name="T47" fmla="*/ 336 h 1149"/>
                <a:gd name="T48" fmla="*/ 0 w 696"/>
                <a:gd name="T49" fmla="*/ 291 h 1149"/>
                <a:gd name="T50" fmla="*/ 324 w 696"/>
                <a:gd name="T51" fmla="*/ 18 h 1149"/>
                <a:gd name="T52" fmla="*/ 17 w 696"/>
                <a:gd name="T53" fmla="*/ 288 h 1149"/>
                <a:gd name="T54" fmla="*/ 112 w 696"/>
                <a:gd name="T55" fmla="*/ 331 h 1149"/>
                <a:gd name="T56" fmla="*/ 107 w 696"/>
                <a:gd name="T57" fmla="*/ 343 h 1149"/>
                <a:gd name="T58" fmla="*/ 97 w 696"/>
                <a:gd name="T59" fmla="*/ 373 h 1149"/>
                <a:gd name="T60" fmla="*/ 46 w 696"/>
                <a:gd name="T61" fmla="*/ 609 h 1149"/>
                <a:gd name="T62" fmla="*/ 50 w 696"/>
                <a:gd name="T63" fmla="*/ 795 h 1149"/>
                <a:gd name="T64" fmla="*/ 77 w 696"/>
                <a:gd name="T65" fmla="*/ 912 h 1149"/>
                <a:gd name="T66" fmla="*/ 235 w 696"/>
                <a:gd name="T67" fmla="*/ 1109 h 1149"/>
                <a:gd name="T68" fmla="*/ 399 w 696"/>
                <a:gd name="T69" fmla="*/ 1129 h 1149"/>
                <a:gd name="T70" fmla="*/ 453 w 696"/>
                <a:gd name="T71" fmla="*/ 1116 h 1149"/>
                <a:gd name="T72" fmla="*/ 438 w 696"/>
                <a:gd name="T73" fmla="*/ 1119 h 1149"/>
                <a:gd name="T74" fmla="*/ 403 w 696"/>
                <a:gd name="T75" fmla="*/ 1122 h 1149"/>
                <a:gd name="T76" fmla="*/ 264 w 696"/>
                <a:gd name="T77" fmla="*/ 1056 h 1149"/>
                <a:gd name="T78" fmla="*/ 201 w 696"/>
                <a:gd name="T79" fmla="*/ 898 h 1149"/>
                <a:gd name="T80" fmla="*/ 200 w 696"/>
                <a:gd name="T81" fmla="*/ 697 h 1149"/>
                <a:gd name="T82" fmla="*/ 254 w 696"/>
                <a:gd name="T83" fmla="*/ 463 h 1149"/>
                <a:gd name="T84" fmla="*/ 273 w 696"/>
                <a:gd name="T85" fmla="*/ 410 h 1149"/>
                <a:gd name="T86" fmla="*/ 275 w 696"/>
                <a:gd name="T87" fmla="*/ 405 h 1149"/>
                <a:gd name="T88" fmla="*/ 419 w 696"/>
                <a:gd name="T89" fmla="*/ 471 h 1149"/>
                <a:gd name="T90" fmla="*/ 324 w 696"/>
                <a:gd name="T91" fmla="*/ 18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9">
                  <a:moveTo>
                    <a:pt x="0" y="291"/>
                  </a:moveTo>
                  <a:cubicBezTo>
                    <a:pt x="329" y="0"/>
                    <a:pt x="329" y="0"/>
                    <a:pt x="329" y="0"/>
                  </a:cubicBezTo>
                  <a:cubicBezTo>
                    <a:pt x="432" y="487"/>
                    <a:pt x="432" y="487"/>
                    <a:pt x="432" y="487"/>
                  </a:cubicBezTo>
                  <a:cubicBezTo>
                    <a:pt x="280" y="418"/>
                    <a:pt x="280" y="418"/>
                    <a:pt x="280" y="418"/>
                  </a:cubicBezTo>
                  <a:cubicBezTo>
                    <a:pt x="274" y="435"/>
                    <a:pt x="268" y="450"/>
                    <a:pt x="263" y="466"/>
                  </a:cubicBezTo>
                  <a:cubicBezTo>
                    <a:pt x="236" y="546"/>
                    <a:pt x="219" y="622"/>
                    <a:pt x="210" y="698"/>
                  </a:cubicBezTo>
                  <a:cubicBezTo>
                    <a:pt x="204" y="747"/>
                    <a:pt x="199" y="822"/>
                    <a:pt x="210" y="896"/>
                  </a:cubicBezTo>
                  <a:cubicBezTo>
                    <a:pt x="220" y="962"/>
                    <a:pt x="241" y="1013"/>
                    <a:pt x="271" y="1050"/>
                  </a:cubicBezTo>
                  <a:cubicBezTo>
                    <a:pt x="303" y="1090"/>
                    <a:pt x="351" y="1113"/>
                    <a:pt x="403" y="1113"/>
                  </a:cubicBezTo>
                  <a:cubicBezTo>
                    <a:pt x="414" y="1113"/>
                    <a:pt x="425" y="1112"/>
                    <a:pt x="436" y="1110"/>
                  </a:cubicBezTo>
                  <a:cubicBezTo>
                    <a:pt x="471" y="1104"/>
                    <a:pt x="509" y="1089"/>
                    <a:pt x="548" y="1065"/>
                  </a:cubicBezTo>
                  <a:cubicBezTo>
                    <a:pt x="611" y="1025"/>
                    <a:pt x="650" y="992"/>
                    <a:pt x="666" y="978"/>
                  </a:cubicBezTo>
                  <a:cubicBezTo>
                    <a:pt x="675" y="971"/>
                    <a:pt x="676" y="970"/>
                    <a:pt x="678" y="970"/>
                  </a:cubicBezTo>
                  <a:cubicBezTo>
                    <a:pt x="696" y="966"/>
                    <a:pt x="696" y="966"/>
                    <a:pt x="696" y="966"/>
                  </a:cubicBezTo>
                  <a:cubicBezTo>
                    <a:pt x="682" y="978"/>
                    <a:pt x="682" y="978"/>
                    <a:pt x="682" y="978"/>
                  </a:cubicBezTo>
                  <a:cubicBezTo>
                    <a:pt x="673" y="985"/>
                    <a:pt x="636" y="1016"/>
                    <a:pt x="626" y="1024"/>
                  </a:cubicBezTo>
                  <a:cubicBezTo>
                    <a:pt x="553" y="1087"/>
                    <a:pt x="477" y="1126"/>
                    <a:pt x="401" y="1139"/>
                  </a:cubicBezTo>
                  <a:cubicBezTo>
                    <a:pt x="340" y="1149"/>
                    <a:pt x="281" y="1142"/>
                    <a:pt x="231" y="1118"/>
                  </a:cubicBezTo>
                  <a:cubicBezTo>
                    <a:pt x="158" y="1084"/>
                    <a:pt x="104" y="1017"/>
                    <a:pt x="68" y="915"/>
                  </a:cubicBezTo>
                  <a:cubicBezTo>
                    <a:pt x="56" y="873"/>
                    <a:pt x="47" y="834"/>
                    <a:pt x="41" y="796"/>
                  </a:cubicBezTo>
                  <a:cubicBezTo>
                    <a:pt x="30" y="723"/>
                    <a:pt x="32" y="670"/>
                    <a:pt x="37" y="609"/>
                  </a:cubicBezTo>
                  <a:cubicBezTo>
                    <a:pt x="45" y="526"/>
                    <a:pt x="62" y="448"/>
                    <a:pt x="88" y="370"/>
                  </a:cubicBezTo>
                  <a:cubicBezTo>
                    <a:pt x="92" y="358"/>
                    <a:pt x="95" y="348"/>
                    <a:pt x="98" y="340"/>
                  </a:cubicBezTo>
                  <a:cubicBezTo>
                    <a:pt x="100" y="336"/>
                    <a:pt x="100" y="336"/>
                    <a:pt x="100" y="336"/>
                  </a:cubicBezTo>
                  <a:lnTo>
                    <a:pt x="0" y="291"/>
                  </a:lnTo>
                  <a:close/>
                  <a:moveTo>
                    <a:pt x="324" y="18"/>
                  </a:moveTo>
                  <a:cubicBezTo>
                    <a:pt x="17" y="288"/>
                    <a:pt x="17" y="288"/>
                    <a:pt x="17" y="288"/>
                  </a:cubicBezTo>
                  <a:cubicBezTo>
                    <a:pt x="112" y="331"/>
                    <a:pt x="112" y="331"/>
                    <a:pt x="112" y="331"/>
                  </a:cubicBezTo>
                  <a:cubicBezTo>
                    <a:pt x="107" y="343"/>
                    <a:pt x="107" y="343"/>
                    <a:pt x="107" y="343"/>
                  </a:cubicBezTo>
                  <a:cubicBezTo>
                    <a:pt x="104" y="352"/>
                    <a:pt x="101" y="362"/>
                    <a:pt x="97" y="373"/>
                  </a:cubicBezTo>
                  <a:cubicBezTo>
                    <a:pt x="71" y="450"/>
                    <a:pt x="54" y="528"/>
                    <a:pt x="46" y="609"/>
                  </a:cubicBezTo>
                  <a:cubicBezTo>
                    <a:pt x="42" y="671"/>
                    <a:pt x="39" y="723"/>
                    <a:pt x="50" y="795"/>
                  </a:cubicBezTo>
                  <a:cubicBezTo>
                    <a:pt x="56" y="832"/>
                    <a:pt x="65" y="870"/>
                    <a:pt x="77" y="912"/>
                  </a:cubicBezTo>
                  <a:cubicBezTo>
                    <a:pt x="112" y="1012"/>
                    <a:pt x="164" y="1076"/>
                    <a:pt x="235" y="1109"/>
                  </a:cubicBezTo>
                  <a:cubicBezTo>
                    <a:pt x="284" y="1132"/>
                    <a:pt x="340" y="1139"/>
                    <a:pt x="399" y="1129"/>
                  </a:cubicBezTo>
                  <a:cubicBezTo>
                    <a:pt x="417" y="1126"/>
                    <a:pt x="435" y="1122"/>
                    <a:pt x="453" y="1116"/>
                  </a:cubicBezTo>
                  <a:cubicBezTo>
                    <a:pt x="448" y="1117"/>
                    <a:pt x="443" y="1118"/>
                    <a:pt x="438" y="1119"/>
                  </a:cubicBezTo>
                  <a:cubicBezTo>
                    <a:pt x="426" y="1121"/>
                    <a:pt x="414" y="1122"/>
                    <a:pt x="403" y="1122"/>
                  </a:cubicBezTo>
                  <a:cubicBezTo>
                    <a:pt x="348" y="1122"/>
                    <a:pt x="297" y="1098"/>
                    <a:pt x="264" y="1056"/>
                  </a:cubicBezTo>
                  <a:cubicBezTo>
                    <a:pt x="232" y="1018"/>
                    <a:pt x="211" y="965"/>
                    <a:pt x="201" y="898"/>
                  </a:cubicBezTo>
                  <a:cubicBezTo>
                    <a:pt x="189" y="822"/>
                    <a:pt x="194" y="747"/>
                    <a:pt x="200" y="697"/>
                  </a:cubicBezTo>
                  <a:cubicBezTo>
                    <a:pt x="210" y="620"/>
                    <a:pt x="227" y="543"/>
                    <a:pt x="254" y="463"/>
                  </a:cubicBezTo>
                  <a:cubicBezTo>
                    <a:pt x="260" y="446"/>
                    <a:pt x="266" y="428"/>
                    <a:pt x="273" y="410"/>
                  </a:cubicBezTo>
                  <a:cubicBezTo>
                    <a:pt x="275" y="405"/>
                    <a:pt x="275" y="405"/>
                    <a:pt x="275" y="405"/>
                  </a:cubicBezTo>
                  <a:cubicBezTo>
                    <a:pt x="419" y="471"/>
                    <a:pt x="419" y="471"/>
                    <a:pt x="419" y="471"/>
                  </a:cubicBezTo>
                  <a:lnTo>
                    <a:pt x="324"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Freeform 15"/>
            <p:cNvSpPr>
              <a:spLocks/>
            </p:cNvSpPr>
            <p:nvPr/>
          </p:nvSpPr>
          <p:spPr bwMode="auto">
            <a:xfrm>
              <a:off x="3797" y="1601"/>
              <a:ext cx="535" cy="285"/>
            </a:xfrm>
            <a:custGeom>
              <a:avLst/>
              <a:gdLst>
                <a:gd name="T0" fmla="*/ 49 w 535"/>
                <a:gd name="T1" fmla="*/ 118 h 285"/>
                <a:gd name="T2" fmla="*/ 0 w 535"/>
                <a:gd name="T3" fmla="*/ 285 h 285"/>
                <a:gd name="T4" fmla="*/ 486 w 535"/>
                <a:gd name="T5" fmla="*/ 167 h 285"/>
                <a:gd name="T6" fmla="*/ 535 w 535"/>
                <a:gd name="T7" fmla="*/ 0 h 285"/>
                <a:gd name="T8" fmla="*/ 49 w 535"/>
                <a:gd name="T9" fmla="*/ 118 h 285"/>
              </a:gdLst>
              <a:ahLst/>
              <a:cxnLst>
                <a:cxn ang="0">
                  <a:pos x="T0" y="T1"/>
                </a:cxn>
                <a:cxn ang="0">
                  <a:pos x="T2" y="T3"/>
                </a:cxn>
                <a:cxn ang="0">
                  <a:pos x="T4" y="T5"/>
                </a:cxn>
                <a:cxn ang="0">
                  <a:pos x="T6" y="T7"/>
                </a:cxn>
                <a:cxn ang="0">
                  <a:pos x="T8" y="T9"/>
                </a:cxn>
              </a:cxnLst>
              <a:rect l="0" t="0" r="r" b="b"/>
              <a:pathLst>
                <a:path w="535" h="285">
                  <a:moveTo>
                    <a:pt x="49" y="118"/>
                  </a:moveTo>
                  <a:lnTo>
                    <a:pt x="0" y="285"/>
                  </a:lnTo>
                  <a:lnTo>
                    <a:pt x="486" y="167"/>
                  </a:lnTo>
                  <a:lnTo>
                    <a:pt x="535" y="0"/>
                  </a:lnTo>
                  <a:lnTo>
                    <a:pt x="49" y="118"/>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 name="Freeform 16"/>
            <p:cNvSpPr>
              <a:spLocks/>
            </p:cNvSpPr>
            <p:nvPr/>
          </p:nvSpPr>
          <p:spPr bwMode="auto">
            <a:xfrm>
              <a:off x="3138" y="1490"/>
              <a:ext cx="773" cy="335"/>
            </a:xfrm>
            <a:custGeom>
              <a:avLst/>
              <a:gdLst>
                <a:gd name="T0" fmla="*/ 392 w 641"/>
                <a:gd name="T1" fmla="*/ 5 h 278"/>
                <a:gd name="T2" fmla="*/ 220 w 641"/>
                <a:gd name="T3" fmla="*/ 10 h 278"/>
                <a:gd name="T4" fmla="*/ 87 w 641"/>
                <a:gd name="T5" fmla="*/ 68 h 278"/>
                <a:gd name="T6" fmla="*/ 41 w 641"/>
                <a:gd name="T7" fmla="*/ 138 h 278"/>
                <a:gd name="T8" fmla="*/ 0 w 641"/>
                <a:gd name="T9" fmla="*/ 278 h 278"/>
                <a:gd name="T10" fmla="*/ 46 w 641"/>
                <a:gd name="T11" fmla="*/ 208 h 278"/>
                <a:gd name="T12" fmla="*/ 179 w 641"/>
                <a:gd name="T13" fmla="*/ 150 h 278"/>
                <a:gd name="T14" fmla="*/ 352 w 641"/>
                <a:gd name="T15" fmla="*/ 144 h 278"/>
                <a:gd name="T16" fmla="*/ 600 w 641"/>
                <a:gd name="T17" fmla="*/ 199 h 278"/>
                <a:gd name="T18" fmla="*/ 641 w 641"/>
                <a:gd name="T19" fmla="*/ 60 h 278"/>
                <a:gd name="T20" fmla="*/ 392 w 641"/>
                <a:gd name="T21" fmla="*/ 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1" h="278">
                  <a:moveTo>
                    <a:pt x="392" y="5"/>
                  </a:moveTo>
                  <a:cubicBezTo>
                    <a:pt x="338" y="0"/>
                    <a:pt x="276" y="0"/>
                    <a:pt x="220" y="10"/>
                  </a:cubicBezTo>
                  <a:cubicBezTo>
                    <a:pt x="168" y="20"/>
                    <a:pt x="121" y="38"/>
                    <a:pt x="87" y="68"/>
                  </a:cubicBezTo>
                  <a:cubicBezTo>
                    <a:pt x="64" y="87"/>
                    <a:pt x="48" y="112"/>
                    <a:pt x="41" y="138"/>
                  </a:cubicBezTo>
                  <a:cubicBezTo>
                    <a:pt x="27" y="185"/>
                    <a:pt x="13" y="231"/>
                    <a:pt x="0" y="278"/>
                  </a:cubicBezTo>
                  <a:cubicBezTo>
                    <a:pt x="8" y="251"/>
                    <a:pt x="23" y="226"/>
                    <a:pt x="46" y="208"/>
                  </a:cubicBezTo>
                  <a:cubicBezTo>
                    <a:pt x="80" y="177"/>
                    <a:pt x="127" y="159"/>
                    <a:pt x="179" y="150"/>
                  </a:cubicBezTo>
                  <a:cubicBezTo>
                    <a:pt x="236" y="139"/>
                    <a:pt x="297" y="139"/>
                    <a:pt x="352" y="144"/>
                  </a:cubicBezTo>
                  <a:cubicBezTo>
                    <a:pt x="446" y="153"/>
                    <a:pt x="527" y="174"/>
                    <a:pt x="600" y="199"/>
                  </a:cubicBezTo>
                  <a:cubicBezTo>
                    <a:pt x="641" y="60"/>
                    <a:pt x="641" y="60"/>
                    <a:pt x="641" y="60"/>
                  </a:cubicBezTo>
                  <a:cubicBezTo>
                    <a:pt x="568" y="35"/>
                    <a:pt x="487" y="13"/>
                    <a:pt x="392" y="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Freeform 17"/>
            <p:cNvSpPr>
              <a:spLocks/>
            </p:cNvSpPr>
            <p:nvPr/>
          </p:nvSpPr>
          <p:spPr bwMode="auto">
            <a:xfrm>
              <a:off x="3149" y="1279"/>
              <a:ext cx="1183" cy="718"/>
            </a:xfrm>
            <a:custGeom>
              <a:avLst/>
              <a:gdLst>
                <a:gd name="T0" fmla="*/ 295 w 981"/>
                <a:gd name="T1" fmla="*/ 45 h 596"/>
                <a:gd name="T2" fmla="*/ 455 w 981"/>
                <a:gd name="T3" fmla="*/ 36 h 596"/>
                <a:gd name="T4" fmla="*/ 695 w 981"/>
                <a:gd name="T5" fmla="*/ 85 h 596"/>
                <a:gd name="T6" fmla="*/ 730 w 981"/>
                <a:gd name="T7" fmla="*/ 0 h 596"/>
                <a:gd name="T8" fmla="*/ 981 w 981"/>
                <a:gd name="T9" fmla="*/ 267 h 596"/>
                <a:gd name="T10" fmla="*/ 578 w 981"/>
                <a:gd name="T11" fmla="*/ 365 h 596"/>
                <a:gd name="T12" fmla="*/ 632 w 981"/>
                <a:gd name="T13" fmla="*/ 235 h 596"/>
                <a:gd name="T14" fmla="*/ 383 w 981"/>
                <a:gd name="T15" fmla="*/ 180 h 596"/>
                <a:gd name="T16" fmla="*/ 211 w 981"/>
                <a:gd name="T17" fmla="*/ 185 h 596"/>
                <a:gd name="T18" fmla="*/ 78 w 981"/>
                <a:gd name="T19" fmla="*/ 243 h 596"/>
                <a:gd name="T20" fmla="*/ 26 w 981"/>
                <a:gd name="T21" fmla="*/ 362 h 596"/>
                <a:gd name="T22" fmla="*/ 29 w 981"/>
                <a:gd name="T23" fmla="*/ 391 h 596"/>
                <a:gd name="T24" fmla="*/ 71 w 981"/>
                <a:gd name="T25" fmla="*/ 488 h 596"/>
                <a:gd name="T26" fmla="*/ 156 w 981"/>
                <a:gd name="T27" fmla="*/ 596 h 596"/>
                <a:gd name="T28" fmla="*/ 116 w 981"/>
                <a:gd name="T29" fmla="*/ 549 h 596"/>
                <a:gd name="T30" fmla="*/ 11 w 981"/>
                <a:gd name="T31" fmla="*/ 360 h 596"/>
                <a:gd name="T32" fmla="*/ 25 w 981"/>
                <a:gd name="T33" fmla="*/ 215 h 596"/>
                <a:gd name="T34" fmla="*/ 193 w 981"/>
                <a:gd name="T35" fmla="*/ 71 h 596"/>
                <a:gd name="T36" fmla="*/ 295 w 981"/>
                <a:gd name="T37" fmla="*/ 45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81" h="596">
                  <a:moveTo>
                    <a:pt x="295" y="45"/>
                  </a:moveTo>
                  <a:cubicBezTo>
                    <a:pt x="359" y="33"/>
                    <a:pt x="408" y="34"/>
                    <a:pt x="455" y="36"/>
                  </a:cubicBezTo>
                  <a:cubicBezTo>
                    <a:pt x="577" y="45"/>
                    <a:pt x="659" y="73"/>
                    <a:pt x="695" y="85"/>
                  </a:cubicBezTo>
                  <a:cubicBezTo>
                    <a:pt x="730" y="0"/>
                    <a:pt x="730" y="0"/>
                    <a:pt x="730" y="0"/>
                  </a:cubicBezTo>
                  <a:cubicBezTo>
                    <a:pt x="981" y="267"/>
                    <a:pt x="981" y="267"/>
                    <a:pt x="981" y="267"/>
                  </a:cubicBezTo>
                  <a:cubicBezTo>
                    <a:pt x="578" y="365"/>
                    <a:pt x="578" y="365"/>
                    <a:pt x="578" y="365"/>
                  </a:cubicBezTo>
                  <a:cubicBezTo>
                    <a:pt x="632" y="235"/>
                    <a:pt x="632" y="235"/>
                    <a:pt x="632" y="235"/>
                  </a:cubicBezTo>
                  <a:cubicBezTo>
                    <a:pt x="559" y="210"/>
                    <a:pt x="478" y="188"/>
                    <a:pt x="383" y="180"/>
                  </a:cubicBezTo>
                  <a:cubicBezTo>
                    <a:pt x="329" y="175"/>
                    <a:pt x="267" y="175"/>
                    <a:pt x="211" y="185"/>
                  </a:cubicBezTo>
                  <a:cubicBezTo>
                    <a:pt x="159" y="195"/>
                    <a:pt x="112" y="213"/>
                    <a:pt x="78" y="243"/>
                  </a:cubicBezTo>
                  <a:cubicBezTo>
                    <a:pt x="41" y="273"/>
                    <a:pt x="24" y="318"/>
                    <a:pt x="26" y="362"/>
                  </a:cubicBezTo>
                  <a:cubicBezTo>
                    <a:pt x="26" y="372"/>
                    <a:pt x="27" y="382"/>
                    <a:pt x="29" y="391"/>
                  </a:cubicBezTo>
                  <a:cubicBezTo>
                    <a:pt x="36" y="426"/>
                    <a:pt x="52" y="459"/>
                    <a:pt x="71" y="488"/>
                  </a:cubicBezTo>
                  <a:cubicBezTo>
                    <a:pt x="119" y="559"/>
                    <a:pt x="156" y="594"/>
                    <a:pt x="156" y="596"/>
                  </a:cubicBezTo>
                  <a:cubicBezTo>
                    <a:pt x="150" y="589"/>
                    <a:pt x="122" y="557"/>
                    <a:pt x="116" y="549"/>
                  </a:cubicBezTo>
                  <a:cubicBezTo>
                    <a:pt x="54" y="484"/>
                    <a:pt x="23" y="419"/>
                    <a:pt x="11" y="360"/>
                  </a:cubicBezTo>
                  <a:cubicBezTo>
                    <a:pt x="0" y="304"/>
                    <a:pt x="7" y="255"/>
                    <a:pt x="25" y="215"/>
                  </a:cubicBezTo>
                  <a:cubicBezTo>
                    <a:pt x="61" y="131"/>
                    <a:pt x="141" y="91"/>
                    <a:pt x="193" y="71"/>
                  </a:cubicBezTo>
                  <a:cubicBezTo>
                    <a:pt x="231" y="59"/>
                    <a:pt x="265" y="50"/>
                    <a:pt x="295" y="45"/>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Freeform 18"/>
            <p:cNvSpPr>
              <a:spLocks/>
            </p:cNvSpPr>
            <p:nvPr/>
          </p:nvSpPr>
          <p:spPr bwMode="auto">
            <a:xfrm>
              <a:off x="3107" y="1569"/>
              <a:ext cx="230" cy="597"/>
            </a:xfrm>
            <a:custGeom>
              <a:avLst/>
              <a:gdLst>
                <a:gd name="T0" fmla="*/ 43 w 191"/>
                <a:gd name="T1" fmla="*/ 95 h 495"/>
                <a:gd name="T2" fmla="*/ 42 w 191"/>
                <a:gd name="T3" fmla="*/ 88 h 495"/>
                <a:gd name="T4" fmla="*/ 41 w 191"/>
                <a:gd name="T5" fmla="*/ 77 h 495"/>
                <a:gd name="T6" fmla="*/ 41 w 191"/>
                <a:gd name="T7" fmla="*/ 72 h 495"/>
                <a:gd name="T8" fmla="*/ 41 w 191"/>
                <a:gd name="T9" fmla="*/ 56 h 495"/>
                <a:gd name="T10" fmla="*/ 41 w 191"/>
                <a:gd name="T11" fmla="*/ 56 h 495"/>
                <a:gd name="T12" fmla="*/ 42 w 191"/>
                <a:gd name="T13" fmla="*/ 41 h 495"/>
                <a:gd name="T14" fmla="*/ 43 w 191"/>
                <a:gd name="T15" fmla="*/ 38 h 495"/>
                <a:gd name="T16" fmla="*/ 45 w 191"/>
                <a:gd name="T17" fmla="*/ 22 h 495"/>
                <a:gd name="T18" fmla="*/ 46 w 191"/>
                <a:gd name="T19" fmla="*/ 17 h 495"/>
                <a:gd name="T20" fmla="*/ 50 w 191"/>
                <a:gd name="T21" fmla="*/ 0 h 495"/>
                <a:gd name="T22" fmla="*/ 50 w 191"/>
                <a:gd name="T23" fmla="*/ 0 h 495"/>
                <a:gd name="T24" fmla="*/ 50 w 191"/>
                <a:gd name="T25" fmla="*/ 0 h 495"/>
                <a:gd name="T26" fmla="*/ 9 w 191"/>
                <a:gd name="T27" fmla="*/ 139 h 495"/>
                <a:gd name="T28" fmla="*/ 5 w 191"/>
                <a:gd name="T29" fmla="*/ 157 h 495"/>
                <a:gd name="T30" fmla="*/ 4 w 191"/>
                <a:gd name="T31" fmla="*/ 161 h 495"/>
                <a:gd name="T32" fmla="*/ 2 w 191"/>
                <a:gd name="T33" fmla="*/ 177 h 495"/>
                <a:gd name="T34" fmla="*/ 1 w 191"/>
                <a:gd name="T35" fmla="*/ 179 h 495"/>
                <a:gd name="T36" fmla="*/ 1 w 191"/>
                <a:gd name="T37" fmla="*/ 180 h 495"/>
                <a:gd name="T38" fmla="*/ 0 w 191"/>
                <a:gd name="T39" fmla="*/ 195 h 495"/>
                <a:gd name="T40" fmla="*/ 0 w 191"/>
                <a:gd name="T41" fmla="*/ 195 h 495"/>
                <a:gd name="T42" fmla="*/ 0 w 191"/>
                <a:gd name="T43" fmla="*/ 211 h 495"/>
                <a:gd name="T44" fmla="*/ 0 w 191"/>
                <a:gd name="T45" fmla="*/ 216 h 495"/>
                <a:gd name="T46" fmla="*/ 1 w 191"/>
                <a:gd name="T47" fmla="*/ 227 h 495"/>
                <a:gd name="T48" fmla="*/ 2 w 191"/>
                <a:gd name="T49" fmla="*/ 234 h 495"/>
                <a:gd name="T50" fmla="*/ 3 w 191"/>
                <a:gd name="T51" fmla="*/ 244 h 495"/>
                <a:gd name="T52" fmla="*/ 3 w 191"/>
                <a:gd name="T53" fmla="*/ 246 h 495"/>
                <a:gd name="T54" fmla="*/ 5 w 191"/>
                <a:gd name="T55" fmla="*/ 258 h 495"/>
                <a:gd name="T56" fmla="*/ 110 w 191"/>
                <a:gd name="T57" fmla="*/ 448 h 495"/>
                <a:gd name="T58" fmla="*/ 151 w 191"/>
                <a:gd name="T59" fmla="*/ 495 h 495"/>
                <a:gd name="T60" fmla="*/ 191 w 191"/>
                <a:gd name="T61" fmla="*/ 355 h 495"/>
                <a:gd name="T62" fmla="*/ 151 w 191"/>
                <a:gd name="T63" fmla="*/ 308 h 495"/>
                <a:gd name="T64" fmla="*/ 46 w 191"/>
                <a:gd name="T65" fmla="*/ 119 h 495"/>
                <a:gd name="T66" fmla="*/ 44 w 191"/>
                <a:gd name="T67" fmla="*/ 105 h 495"/>
                <a:gd name="T68" fmla="*/ 43 w 191"/>
                <a:gd name="T69" fmla="*/ 95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1" h="495">
                  <a:moveTo>
                    <a:pt x="43" y="95"/>
                  </a:moveTo>
                  <a:cubicBezTo>
                    <a:pt x="42" y="92"/>
                    <a:pt x="42" y="90"/>
                    <a:pt x="42" y="88"/>
                  </a:cubicBezTo>
                  <a:cubicBezTo>
                    <a:pt x="41" y="84"/>
                    <a:pt x="41" y="81"/>
                    <a:pt x="41" y="77"/>
                  </a:cubicBezTo>
                  <a:cubicBezTo>
                    <a:pt x="41" y="75"/>
                    <a:pt x="41" y="73"/>
                    <a:pt x="41" y="72"/>
                  </a:cubicBezTo>
                  <a:cubicBezTo>
                    <a:pt x="41" y="66"/>
                    <a:pt x="41" y="61"/>
                    <a:pt x="41" y="56"/>
                  </a:cubicBezTo>
                  <a:cubicBezTo>
                    <a:pt x="41" y="56"/>
                    <a:pt x="41" y="56"/>
                    <a:pt x="41" y="56"/>
                  </a:cubicBezTo>
                  <a:cubicBezTo>
                    <a:pt x="41" y="51"/>
                    <a:pt x="42" y="46"/>
                    <a:pt x="42" y="41"/>
                  </a:cubicBezTo>
                  <a:cubicBezTo>
                    <a:pt x="42" y="40"/>
                    <a:pt x="42" y="39"/>
                    <a:pt x="43" y="38"/>
                  </a:cubicBezTo>
                  <a:cubicBezTo>
                    <a:pt x="43" y="33"/>
                    <a:pt x="44" y="27"/>
                    <a:pt x="45" y="22"/>
                  </a:cubicBezTo>
                  <a:cubicBezTo>
                    <a:pt x="45" y="20"/>
                    <a:pt x="46" y="19"/>
                    <a:pt x="46" y="17"/>
                  </a:cubicBezTo>
                  <a:cubicBezTo>
                    <a:pt x="47" y="12"/>
                    <a:pt x="48" y="6"/>
                    <a:pt x="50" y="0"/>
                  </a:cubicBezTo>
                  <a:cubicBezTo>
                    <a:pt x="50" y="0"/>
                    <a:pt x="50" y="0"/>
                    <a:pt x="50" y="0"/>
                  </a:cubicBezTo>
                  <a:cubicBezTo>
                    <a:pt x="50" y="0"/>
                    <a:pt x="50" y="0"/>
                    <a:pt x="50" y="0"/>
                  </a:cubicBezTo>
                  <a:cubicBezTo>
                    <a:pt x="37" y="47"/>
                    <a:pt x="23" y="93"/>
                    <a:pt x="9" y="139"/>
                  </a:cubicBezTo>
                  <a:cubicBezTo>
                    <a:pt x="8" y="145"/>
                    <a:pt x="6" y="151"/>
                    <a:pt x="5" y="157"/>
                  </a:cubicBezTo>
                  <a:cubicBezTo>
                    <a:pt x="5" y="158"/>
                    <a:pt x="4" y="160"/>
                    <a:pt x="4" y="161"/>
                  </a:cubicBezTo>
                  <a:cubicBezTo>
                    <a:pt x="3" y="167"/>
                    <a:pt x="2" y="172"/>
                    <a:pt x="2" y="177"/>
                  </a:cubicBezTo>
                  <a:cubicBezTo>
                    <a:pt x="2" y="178"/>
                    <a:pt x="2" y="179"/>
                    <a:pt x="1" y="179"/>
                  </a:cubicBezTo>
                  <a:cubicBezTo>
                    <a:pt x="1" y="179"/>
                    <a:pt x="1" y="180"/>
                    <a:pt x="1" y="180"/>
                  </a:cubicBezTo>
                  <a:cubicBezTo>
                    <a:pt x="1" y="185"/>
                    <a:pt x="0" y="190"/>
                    <a:pt x="0" y="195"/>
                  </a:cubicBezTo>
                  <a:cubicBezTo>
                    <a:pt x="0" y="195"/>
                    <a:pt x="0" y="195"/>
                    <a:pt x="0" y="195"/>
                  </a:cubicBezTo>
                  <a:cubicBezTo>
                    <a:pt x="0" y="200"/>
                    <a:pt x="0" y="206"/>
                    <a:pt x="0" y="211"/>
                  </a:cubicBezTo>
                  <a:cubicBezTo>
                    <a:pt x="0" y="213"/>
                    <a:pt x="0" y="214"/>
                    <a:pt x="0" y="216"/>
                  </a:cubicBezTo>
                  <a:cubicBezTo>
                    <a:pt x="0" y="220"/>
                    <a:pt x="1" y="223"/>
                    <a:pt x="1" y="227"/>
                  </a:cubicBezTo>
                  <a:cubicBezTo>
                    <a:pt x="1" y="229"/>
                    <a:pt x="1" y="232"/>
                    <a:pt x="2" y="234"/>
                  </a:cubicBezTo>
                  <a:cubicBezTo>
                    <a:pt x="2" y="237"/>
                    <a:pt x="2" y="240"/>
                    <a:pt x="3" y="244"/>
                  </a:cubicBezTo>
                  <a:cubicBezTo>
                    <a:pt x="3" y="245"/>
                    <a:pt x="3" y="245"/>
                    <a:pt x="3" y="246"/>
                  </a:cubicBezTo>
                  <a:cubicBezTo>
                    <a:pt x="4" y="250"/>
                    <a:pt x="4" y="254"/>
                    <a:pt x="5" y="258"/>
                  </a:cubicBezTo>
                  <a:cubicBezTo>
                    <a:pt x="17" y="317"/>
                    <a:pt x="49" y="382"/>
                    <a:pt x="110" y="448"/>
                  </a:cubicBezTo>
                  <a:cubicBezTo>
                    <a:pt x="116" y="456"/>
                    <a:pt x="144" y="487"/>
                    <a:pt x="151" y="495"/>
                  </a:cubicBezTo>
                  <a:cubicBezTo>
                    <a:pt x="191" y="355"/>
                    <a:pt x="191" y="355"/>
                    <a:pt x="191" y="355"/>
                  </a:cubicBezTo>
                  <a:cubicBezTo>
                    <a:pt x="185" y="348"/>
                    <a:pt x="157" y="316"/>
                    <a:pt x="151" y="308"/>
                  </a:cubicBezTo>
                  <a:cubicBezTo>
                    <a:pt x="89" y="243"/>
                    <a:pt x="58" y="178"/>
                    <a:pt x="46" y="119"/>
                  </a:cubicBezTo>
                  <a:cubicBezTo>
                    <a:pt x="45" y="114"/>
                    <a:pt x="44" y="109"/>
                    <a:pt x="44" y="105"/>
                  </a:cubicBezTo>
                  <a:cubicBezTo>
                    <a:pt x="43" y="101"/>
                    <a:pt x="43" y="98"/>
                    <a:pt x="43" y="9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Freeform 19"/>
            <p:cNvSpPr>
              <a:spLocks noEditPoints="1"/>
            </p:cNvSpPr>
            <p:nvPr/>
          </p:nvSpPr>
          <p:spPr bwMode="auto">
            <a:xfrm>
              <a:off x="3146" y="1269"/>
              <a:ext cx="1196" cy="746"/>
            </a:xfrm>
            <a:custGeom>
              <a:avLst/>
              <a:gdLst>
                <a:gd name="T0" fmla="*/ 732 w 992"/>
                <a:gd name="T1" fmla="*/ 0 h 619"/>
                <a:gd name="T2" fmla="*/ 992 w 992"/>
                <a:gd name="T3" fmla="*/ 277 h 619"/>
                <a:gd name="T4" fmla="*/ 574 w 992"/>
                <a:gd name="T5" fmla="*/ 379 h 619"/>
                <a:gd name="T6" fmla="*/ 630 w 992"/>
                <a:gd name="T7" fmla="*/ 246 h 619"/>
                <a:gd name="T8" fmla="*/ 588 w 992"/>
                <a:gd name="T9" fmla="*/ 232 h 619"/>
                <a:gd name="T10" fmla="*/ 386 w 992"/>
                <a:gd name="T11" fmla="*/ 192 h 619"/>
                <a:gd name="T12" fmla="*/ 215 w 992"/>
                <a:gd name="T13" fmla="*/ 197 h 619"/>
                <a:gd name="T14" fmla="*/ 83 w 992"/>
                <a:gd name="T15" fmla="*/ 254 h 619"/>
                <a:gd name="T16" fmla="*/ 33 w 992"/>
                <a:gd name="T17" fmla="*/ 370 h 619"/>
                <a:gd name="T18" fmla="*/ 36 w 992"/>
                <a:gd name="T19" fmla="*/ 398 h 619"/>
                <a:gd name="T20" fmla="*/ 77 w 992"/>
                <a:gd name="T21" fmla="*/ 494 h 619"/>
                <a:gd name="T22" fmla="*/ 156 w 992"/>
                <a:gd name="T23" fmla="*/ 594 h 619"/>
                <a:gd name="T24" fmla="*/ 163 w 992"/>
                <a:gd name="T25" fmla="*/ 603 h 619"/>
                <a:gd name="T26" fmla="*/ 167 w 992"/>
                <a:gd name="T27" fmla="*/ 619 h 619"/>
                <a:gd name="T28" fmla="*/ 156 w 992"/>
                <a:gd name="T29" fmla="*/ 607 h 619"/>
                <a:gd name="T30" fmla="*/ 115 w 992"/>
                <a:gd name="T31" fmla="*/ 560 h 619"/>
                <a:gd name="T32" fmla="*/ 10 w 992"/>
                <a:gd name="T33" fmla="*/ 368 h 619"/>
                <a:gd name="T34" fmla="*/ 24 w 992"/>
                <a:gd name="T35" fmla="*/ 222 h 619"/>
                <a:gd name="T36" fmla="*/ 195 w 992"/>
                <a:gd name="T37" fmla="*/ 75 h 619"/>
                <a:gd name="T38" fmla="*/ 297 w 992"/>
                <a:gd name="T39" fmla="*/ 49 h 619"/>
                <a:gd name="T40" fmla="*/ 458 w 992"/>
                <a:gd name="T41" fmla="*/ 40 h 619"/>
                <a:gd name="T42" fmla="*/ 666 w 992"/>
                <a:gd name="T43" fmla="*/ 78 h 619"/>
                <a:gd name="T44" fmla="*/ 692 w 992"/>
                <a:gd name="T45" fmla="*/ 87 h 619"/>
                <a:gd name="T46" fmla="*/ 695 w 992"/>
                <a:gd name="T47" fmla="*/ 88 h 619"/>
                <a:gd name="T48" fmla="*/ 732 w 992"/>
                <a:gd name="T49" fmla="*/ 0 h 619"/>
                <a:gd name="T50" fmla="*/ 976 w 992"/>
                <a:gd name="T51" fmla="*/ 273 h 619"/>
                <a:gd name="T52" fmla="*/ 735 w 992"/>
                <a:gd name="T53" fmla="*/ 15 h 619"/>
                <a:gd name="T54" fmla="*/ 700 w 992"/>
                <a:gd name="T55" fmla="*/ 98 h 619"/>
                <a:gd name="T56" fmla="*/ 690 w 992"/>
                <a:gd name="T57" fmla="*/ 94 h 619"/>
                <a:gd name="T58" fmla="*/ 663 w 992"/>
                <a:gd name="T59" fmla="*/ 86 h 619"/>
                <a:gd name="T60" fmla="*/ 458 w 992"/>
                <a:gd name="T61" fmla="*/ 49 h 619"/>
                <a:gd name="T62" fmla="*/ 298 w 992"/>
                <a:gd name="T63" fmla="*/ 57 h 619"/>
                <a:gd name="T64" fmla="*/ 197 w 992"/>
                <a:gd name="T65" fmla="*/ 83 h 619"/>
                <a:gd name="T66" fmla="*/ 31 w 992"/>
                <a:gd name="T67" fmla="*/ 225 h 619"/>
                <a:gd name="T68" fmla="*/ 18 w 992"/>
                <a:gd name="T69" fmla="*/ 367 h 619"/>
                <a:gd name="T70" fmla="*/ 31 w 992"/>
                <a:gd name="T71" fmla="*/ 413 h 619"/>
                <a:gd name="T72" fmla="*/ 28 w 992"/>
                <a:gd name="T73" fmla="*/ 400 h 619"/>
                <a:gd name="T74" fmla="*/ 25 w 992"/>
                <a:gd name="T75" fmla="*/ 370 h 619"/>
                <a:gd name="T76" fmla="*/ 78 w 992"/>
                <a:gd name="T77" fmla="*/ 248 h 619"/>
                <a:gd name="T78" fmla="*/ 213 w 992"/>
                <a:gd name="T79" fmla="*/ 189 h 619"/>
                <a:gd name="T80" fmla="*/ 387 w 992"/>
                <a:gd name="T81" fmla="*/ 184 h 619"/>
                <a:gd name="T82" fmla="*/ 590 w 992"/>
                <a:gd name="T83" fmla="*/ 224 h 619"/>
                <a:gd name="T84" fmla="*/ 636 w 992"/>
                <a:gd name="T85" fmla="*/ 239 h 619"/>
                <a:gd name="T86" fmla="*/ 640 w 992"/>
                <a:gd name="T87" fmla="*/ 241 h 619"/>
                <a:gd name="T88" fmla="*/ 588 w 992"/>
                <a:gd name="T89" fmla="*/ 367 h 619"/>
                <a:gd name="T90" fmla="*/ 976 w 992"/>
                <a:gd name="T91" fmla="*/ 273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92" h="619">
                  <a:moveTo>
                    <a:pt x="732" y="0"/>
                  </a:moveTo>
                  <a:cubicBezTo>
                    <a:pt x="992" y="277"/>
                    <a:pt x="992" y="277"/>
                    <a:pt x="992" y="277"/>
                  </a:cubicBezTo>
                  <a:cubicBezTo>
                    <a:pt x="574" y="379"/>
                    <a:pt x="574" y="379"/>
                    <a:pt x="574" y="379"/>
                  </a:cubicBezTo>
                  <a:cubicBezTo>
                    <a:pt x="630" y="246"/>
                    <a:pt x="630" y="246"/>
                    <a:pt x="630" y="246"/>
                  </a:cubicBezTo>
                  <a:cubicBezTo>
                    <a:pt x="615" y="241"/>
                    <a:pt x="601" y="236"/>
                    <a:pt x="588" y="232"/>
                  </a:cubicBezTo>
                  <a:cubicBezTo>
                    <a:pt x="518" y="211"/>
                    <a:pt x="452" y="198"/>
                    <a:pt x="386" y="192"/>
                  </a:cubicBezTo>
                  <a:cubicBezTo>
                    <a:pt x="343" y="188"/>
                    <a:pt x="279" y="186"/>
                    <a:pt x="215" y="197"/>
                  </a:cubicBezTo>
                  <a:cubicBezTo>
                    <a:pt x="158" y="208"/>
                    <a:pt x="114" y="227"/>
                    <a:pt x="83" y="254"/>
                  </a:cubicBezTo>
                  <a:cubicBezTo>
                    <a:pt x="49" y="283"/>
                    <a:pt x="31" y="325"/>
                    <a:pt x="33" y="370"/>
                  </a:cubicBezTo>
                  <a:cubicBezTo>
                    <a:pt x="33" y="379"/>
                    <a:pt x="34" y="389"/>
                    <a:pt x="36" y="398"/>
                  </a:cubicBezTo>
                  <a:cubicBezTo>
                    <a:pt x="42" y="429"/>
                    <a:pt x="56" y="461"/>
                    <a:pt x="77" y="494"/>
                  </a:cubicBezTo>
                  <a:cubicBezTo>
                    <a:pt x="113" y="547"/>
                    <a:pt x="143" y="580"/>
                    <a:pt x="156" y="594"/>
                  </a:cubicBezTo>
                  <a:cubicBezTo>
                    <a:pt x="162" y="601"/>
                    <a:pt x="163" y="602"/>
                    <a:pt x="163" y="603"/>
                  </a:cubicBezTo>
                  <a:cubicBezTo>
                    <a:pt x="167" y="619"/>
                    <a:pt x="167" y="619"/>
                    <a:pt x="167" y="619"/>
                  </a:cubicBezTo>
                  <a:cubicBezTo>
                    <a:pt x="156" y="607"/>
                    <a:pt x="156" y="607"/>
                    <a:pt x="156" y="607"/>
                  </a:cubicBezTo>
                  <a:cubicBezTo>
                    <a:pt x="150" y="600"/>
                    <a:pt x="122" y="568"/>
                    <a:pt x="115" y="560"/>
                  </a:cubicBezTo>
                  <a:cubicBezTo>
                    <a:pt x="58" y="499"/>
                    <a:pt x="23" y="434"/>
                    <a:pt x="10" y="368"/>
                  </a:cubicBezTo>
                  <a:cubicBezTo>
                    <a:pt x="0" y="316"/>
                    <a:pt x="5" y="265"/>
                    <a:pt x="24" y="222"/>
                  </a:cubicBezTo>
                  <a:cubicBezTo>
                    <a:pt x="51" y="157"/>
                    <a:pt x="107" y="109"/>
                    <a:pt x="195" y="75"/>
                  </a:cubicBezTo>
                  <a:cubicBezTo>
                    <a:pt x="231" y="63"/>
                    <a:pt x="264" y="55"/>
                    <a:pt x="297" y="49"/>
                  </a:cubicBezTo>
                  <a:cubicBezTo>
                    <a:pt x="359" y="37"/>
                    <a:pt x="405" y="38"/>
                    <a:pt x="458" y="40"/>
                  </a:cubicBezTo>
                  <a:cubicBezTo>
                    <a:pt x="530" y="45"/>
                    <a:pt x="598" y="58"/>
                    <a:pt x="666" y="78"/>
                  </a:cubicBezTo>
                  <a:cubicBezTo>
                    <a:pt x="676" y="81"/>
                    <a:pt x="685" y="84"/>
                    <a:pt x="692" y="87"/>
                  </a:cubicBezTo>
                  <a:cubicBezTo>
                    <a:pt x="695" y="88"/>
                    <a:pt x="695" y="88"/>
                    <a:pt x="695" y="88"/>
                  </a:cubicBezTo>
                  <a:lnTo>
                    <a:pt x="732" y="0"/>
                  </a:lnTo>
                  <a:close/>
                  <a:moveTo>
                    <a:pt x="976" y="273"/>
                  </a:moveTo>
                  <a:cubicBezTo>
                    <a:pt x="735" y="15"/>
                    <a:pt x="735" y="15"/>
                    <a:pt x="735" y="15"/>
                  </a:cubicBezTo>
                  <a:cubicBezTo>
                    <a:pt x="700" y="98"/>
                    <a:pt x="700" y="98"/>
                    <a:pt x="700" y="98"/>
                  </a:cubicBezTo>
                  <a:cubicBezTo>
                    <a:pt x="690" y="94"/>
                    <a:pt x="690" y="94"/>
                    <a:pt x="690" y="94"/>
                  </a:cubicBezTo>
                  <a:cubicBezTo>
                    <a:pt x="682" y="92"/>
                    <a:pt x="674" y="89"/>
                    <a:pt x="663" y="86"/>
                  </a:cubicBezTo>
                  <a:cubicBezTo>
                    <a:pt x="596" y="66"/>
                    <a:pt x="529" y="53"/>
                    <a:pt x="458" y="49"/>
                  </a:cubicBezTo>
                  <a:cubicBezTo>
                    <a:pt x="405" y="46"/>
                    <a:pt x="360" y="46"/>
                    <a:pt x="298" y="57"/>
                  </a:cubicBezTo>
                  <a:cubicBezTo>
                    <a:pt x="266" y="63"/>
                    <a:pt x="233" y="71"/>
                    <a:pt x="197" y="83"/>
                  </a:cubicBezTo>
                  <a:cubicBezTo>
                    <a:pt x="112" y="116"/>
                    <a:pt x="58" y="162"/>
                    <a:pt x="31" y="225"/>
                  </a:cubicBezTo>
                  <a:cubicBezTo>
                    <a:pt x="13" y="267"/>
                    <a:pt x="8" y="316"/>
                    <a:pt x="18" y="367"/>
                  </a:cubicBezTo>
                  <a:cubicBezTo>
                    <a:pt x="21" y="382"/>
                    <a:pt x="25" y="398"/>
                    <a:pt x="31" y="413"/>
                  </a:cubicBezTo>
                  <a:cubicBezTo>
                    <a:pt x="30" y="409"/>
                    <a:pt x="29" y="404"/>
                    <a:pt x="28" y="400"/>
                  </a:cubicBezTo>
                  <a:cubicBezTo>
                    <a:pt x="26" y="390"/>
                    <a:pt x="25" y="380"/>
                    <a:pt x="25" y="370"/>
                  </a:cubicBezTo>
                  <a:cubicBezTo>
                    <a:pt x="23" y="322"/>
                    <a:pt x="42" y="278"/>
                    <a:pt x="78" y="248"/>
                  </a:cubicBezTo>
                  <a:cubicBezTo>
                    <a:pt x="110" y="220"/>
                    <a:pt x="155" y="200"/>
                    <a:pt x="213" y="189"/>
                  </a:cubicBezTo>
                  <a:cubicBezTo>
                    <a:pt x="278" y="177"/>
                    <a:pt x="343" y="180"/>
                    <a:pt x="387" y="184"/>
                  </a:cubicBezTo>
                  <a:cubicBezTo>
                    <a:pt x="453" y="190"/>
                    <a:pt x="520" y="203"/>
                    <a:pt x="590" y="224"/>
                  </a:cubicBezTo>
                  <a:cubicBezTo>
                    <a:pt x="605" y="229"/>
                    <a:pt x="620" y="234"/>
                    <a:pt x="636" y="239"/>
                  </a:cubicBezTo>
                  <a:cubicBezTo>
                    <a:pt x="640" y="241"/>
                    <a:pt x="640" y="241"/>
                    <a:pt x="640" y="241"/>
                  </a:cubicBezTo>
                  <a:cubicBezTo>
                    <a:pt x="588" y="367"/>
                    <a:pt x="588" y="367"/>
                    <a:pt x="588" y="367"/>
                  </a:cubicBezTo>
                  <a:lnTo>
                    <a:pt x="976" y="2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2" name="Freeform 20"/>
            <p:cNvSpPr>
              <a:spLocks/>
            </p:cNvSpPr>
            <p:nvPr/>
          </p:nvSpPr>
          <p:spPr bwMode="auto">
            <a:xfrm>
              <a:off x="3266" y="3363"/>
              <a:ext cx="560" cy="276"/>
            </a:xfrm>
            <a:custGeom>
              <a:avLst/>
              <a:gdLst>
                <a:gd name="T0" fmla="*/ 504 w 560"/>
                <a:gd name="T1" fmla="*/ 171 h 276"/>
                <a:gd name="T2" fmla="*/ 560 w 560"/>
                <a:gd name="T3" fmla="*/ 0 h 276"/>
                <a:gd name="T4" fmla="*/ 56 w 560"/>
                <a:gd name="T5" fmla="*/ 106 h 276"/>
                <a:gd name="T6" fmla="*/ 0 w 560"/>
                <a:gd name="T7" fmla="*/ 276 h 276"/>
                <a:gd name="T8" fmla="*/ 504 w 560"/>
                <a:gd name="T9" fmla="*/ 171 h 276"/>
              </a:gdLst>
              <a:ahLst/>
              <a:cxnLst>
                <a:cxn ang="0">
                  <a:pos x="T0" y="T1"/>
                </a:cxn>
                <a:cxn ang="0">
                  <a:pos x="T2" y="T3"/>
                </a:cxn>
                <a:cxn ang="0">
                  <a:pos x="T4" y="T5"/>
                </a:cxn>
                <a:cxn ang="0">
                  <a:pos x="T6" y="T7"/>
                </a:cxn>
                <a:cxn ang="0">
                  <a:pos x="T8" y="T9"/>
                </a:cxn>
              </a:cxnLst>
              <a:rect l="0" t="0" r="r" b="b"/>
              <a:pathLst>
                <a:path w="560" h="276">
                  <a:moveTo>
                    <a:pt x="504" y="171"/>
                  </a:moveTo>
                  <a:lnTo>
                    <a:pt x="560" y="0"/>
                  </a:lnTo>
                  <a:lnTo>
                    <a:pt x="56" y="106"/>
                  </a:lnTo>
                  <a:lnTo>
                    <a:pt x="0" y="276"/>
                  </a:lnTo>
                  <a:lnTo>
                    <a:pt x="504" y="171"/>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Freeform 21"/>
            <p:cNvSpPr>
              <a:spLocks/>
            </p:cNvSpPr>
            <p:nvPr/>
          </p:nvSpPr>
          <p:spPr bwMode="auto">
            <a:xfrm>
              <a:off x="3698" y="3449"/>
              <a:ext cx="803" cy="333"/>
            </a:xfrm>
            <a:custGeom>
              <a:avLst/>
              <a:gdLst>
                <a:gd name="T0" fmla="*/ 254 w 666"/>
                <a:gd name="T1" fmla="*/ 267 h 276"/>
                <a:gd name="T2" fmla="*/ 431 w 666"/>
                <a:gd name="T3" fmla="*/ 267 h 276"/>
                <a:gd name="T4" fmla="*/ 570 w 666"/>
                <a:gd name="T5" fmla="*/ 212 h 276"/>
                <a:gd name="T6" fmla="*/ 620 w 666"/>
                <a:gd name="T7" fmla="*/ 141 h 276"/>
                <a:gd name="T8" fmla="*/ 666 w 666"/>
                <a:gd name="T9" fmla="*/ 0 h 276"/>
                <a:gd name="T10" fmla="*/ 617 w 666"/>
                <a:gd name="T11" fmla="*/ 70 h 276"/>
                <a:gd name="T12" fmla="*/ 478 w 666"/>
                <a:gd name="T13" fmla="*/ 125 h 276"/>
                <a:gd name="T14" fmla="*/ 300 w 666"/>
                <a:gd name="T15" fmla="*/ 125 h 276"/>
                <a:gd name="T16" fmla="*/ 46 w 666"/>
                <a:gd name="T17" fmla="*/ 61 h 276"/>
                <a:gd name="T18" fmla="*/ 0 w 666"/>
                <a:gd name="T19" fmla="*/ 203 h 276"/>
                <a:gd name="T20" fmla="*/ 254 w 666"/>
                <a:gd name="T21" fmla="*/ 267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6" h="276">
                  <a:moveTo>
                    <a:pt x="254" y="267"/>
                  </a:moveTo>
                  <a:cubicBezTo>
                    <a:pt x="310" y="274"/>
                    <a:pt x="373" y="276"/>
                    <a:pt x="431" y="267"/>
                  </a:cubicBezTo>
                  <a:cubicBezTo>
                    <a:pt x="485" y="259"/>
                    <a:pt x="534" y="242"/>
                    <a:pt x="570" y="212"/>
                  </a:cubicBezTo>
                  <a:cubicBezTo>
                    <a:pt x="594" y="193"/>
                    <a:pt x="611" y="169"/>
                    <a:pt x="620" y="141"/>
                  </a:cubicBezTo>
                  <a:cubicBezTo>
                    <a:pt x="635" y="94"/>
                    <a:pt x="651" y="47"/>
                    <a:pt x="666" y="0"/>
                  </a:cubicBezTo>
                  <a:cubicBezTo>
                    <a:pt x="657" y="27"/>
                    <a:pt x="641" y="51"/>
                    <a:pt x="617" y="70"/>
                  </a:cubicBezTo>
                  <a:cubicBezTo>
                    <a:pt x="581" y="100"/>
                    <a:pt x="531" y="117"/>
                    <a:pt x="478" y="125"/>
                  </a:cubicBezTo>
                  <a:cubicBezTo>
                    <a:pt x="419" y="134"/>
                    <a:pt x="356" y="132"/>
                    <a:pt x="300" y="125"/>
                  </a:cubicBezTo>
                  <a:cubicBezTo>
                    <a:pt x="204" y="114"/>
                    <a:pt x="121" y="89"/>
                    <a:pt x="46" y="61"/>
                  </a:cubicBezTo>
                  <a:cubicBezTo>
                    <a:pt x="0" y="203"/>
                    <a:pt x="0" y="203"/>
                    <a:pt x="0" y="203"/>
                  </a:cubicBezTo>
                  <a:cubicBezTo>
                    <a:pt x="74" y="231"/>
                    <a:pt x="157" y="256"/>
                    <a:pt x="254" y="267"/>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Freeform 22"/>
            <p:cNvSpPr>
              <a:spLocks/>
            </p:cNvSpPr>
            <p:nvPr/>
          </p:nvSpPr>
          <p:spPr bwMode="auto">
            <a:xfrm>
              <a:off x="3266" y="3263"/>
              <a:ext cx="1218" cy="719"/>
            </a:xfrm>
            <a:custGeom>
              <a:avLst/>
              <a:gdLst>
                <a:gd name="T0" fmla="*/ 699 w 1010"/>
                <a:gd name="T1" fmla="*/ 563 h 596"/>
                <a:gd name="T2" fmla="*/ 533 w 1010"/>
                <a:gd name="T3" fmla="*/ 567 h 596"/>
                <a:gd name="T4" fmla="*/ 288 w 1010"/>
                <a:gd name="T5" fmla="*/ 509 h 596"/>
                <a:gd name="T6" fmla="*/ 249 w 1010"/>
                <a:gd name="T7" fmla="*/ 596 h 596"/>
                <a:gd name="T8" fmla="*/ 0 w 1010"/>
                <a:gd name="T9" fmla="*/ 312 h 596"/>
                <a:gd name="T10" fmla="*/ 418 w 1010"/>
                <a:gd name="T11" fmla="*/ 225 h 596"/>
                <a:gd name="T12" fmla="*/ 358 w 1010"/>
                <a:gd name="T13" fmla="*/ 357 h 596"/>
                <a:gd name="T14" fmla="*/ 612 w 1010"/>
                <a:gd name="T15" fmla="*/ 421 h 596"/>
                <a:gd name="T16" fmla="*/ 789 w 1010"/>
                <a:gd name="T17" fmla="*/ 421 h 596"/>
                <a:gd name="T18" fmla="*/ 928 w 1010"/>
                <a:gd name="T19" fmla="*/ 366 h 596"/>
                <a:gd name="T20" fmla="*/ 986 w 1010"/>
                <a:gd name="T21" fmla="*/ 246 h 596"/>
                <a:gd name="T22" fmla="*/ 983 w 1010"/>
                <a:gd name="T23" fmla="*/ 215 h 596"/>
                <a:gd name="T24" fmla="*/ 943 w 1010"/>
                <a:gd name="T25" fmla="*/ 115 h 596"/>
                <a:gd name="T26" fmla="*/ 859 w 1010"/>
                <a:gd name="T27" fmla="*/ 0 h 596"/>
                <a:gd name="T28" fmla="*/ 899 w 1010"/>
                <a:gd name="T29" fmla="*/ 50 h 596"/>
                <a:gd name="T30" fmla="*/ 1001 w 1010"/>
                <a:gd name="T31" fmla="*/ 248 h 596"/>
                <a:gd name="T32" fmla="*/ 982 w 1010"/>
                <a:gd name="T33" fmla="*/ 397 h 596"/>
                <a:gd name="T34" fmla="*/ 804 w 1010"/>
                <a:gd name="T35" fmla="*/ 539 h 596"/>
                <a:gd name="T36" fmla="*/ 699 w 1010"/>
                <a:gd name="T37" fmla="*/ 563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10" h="596">
                  <a:moveTo>
                    <a:pt x="699" y="563"/>
                  </a:moveTo>
                  <a:cubicBezTo>
                    <a:pt x="632" y="573"/>
                    <a:pt x="582" y="570"/>
                    <a:pt x="533" y="567"/>
                  </a:cubicBezTo>
                  <a:cubicBezTo>
                    <a:pt x="408" y="554"/>
                    <a:pt x="325" y="522"/>
                    <a:pt x="288" y="509"/>
                  </a:cubicBezTo>
                  <a:cubicBezTo>
                    <a:pt x="249" y="596"/>
                    <a:pt x="249" y="596"/>
                    <a:pt x="249" y="596"/>
                  </a:cubicBezTo>
                  <a:cubicBezTo>
                    <a:pt x="0" y="312"/>
                    <a:pt x="0" y="312"/>
                    <a:pt x="0" y="312"/>
                  </a:cubicBezTo>
                  <a:cubicBezTo>
                    <a:pt x="418" y="225"/>
                    <a:pt x="418" y="225"/>
                    <a:pt x="418" y="225"/>
                  </a:cubicBezTo>
                  <a:cubicBezTo>
                    <a:pt x="358" y="357"/>
                    <a:pt x="358" y="357"/>
                    <a:pt x="358" y="357"/>
                  </a:cubicBezTo>
                  <a:cubicBezTo>
                    <a:pt x="432" y="385"/>
                    <a:pt x="515" y="410"/>
                    <a:pt x="612" y="421"/>
                  </a:cubicBezTo>
                  <a:cubicBezTo>
                    <a:pt x="668" y="428"/>
                    <a:pt x="731" y="430"/>
                    <a:pt x="789" y="421"/>
                  </a:cubicBezTo>
                  <a:cubicBezTo>
                    <a:pt x="843" y="413"/>
                    <a:pt x="892" y="396"/>
                    <a:pt x="928" y="366"/>
                  </a:cubicBezTo>
                  <a:cubicBezTo>
                    <a:pt x="967" y="336"/>
                    <a:pt x="986" y="291"/>
                    <a:pt x="986" y="246"/>
                  </a:cubicBezTo>
                  <a:cubicBezTo>
                    <a:pt x="986" y="236"/>
                    <a:pt x="985" y="225"/>
                    <a:pt x="983" y="215"/>
                  </a:cubicBezTo>
                  <a:cubicBezTo>
                    <a:pt x="977" y="180"/>
                    <a:pt x="961" y="145"/>
                    <a:pt x="943" y="115"/>
                  </a:cubicBezTo>
                  <a:cubicBezTo>
                    <a:pt x="896" y="40"/>
                    <a:pt x="859" y="3"/>
                    <a:pt x="859" y="0"/>
                  </a:cubicBezTo>
                  <a:cubicBezTo>
                    <a:pt x="865" y="8"/>
                    <a:pt x="893" y="42"/>
                    <a:pt x="899" y="50"/>
                  </a:cubicBezTo>
                  <a:cubicBezTo>
                    <a:pt x="960" y="119"/>
                    <a:pt x="991" y="188"/>
                    <a:pt x="1001" y="248"/>
                  </a:cubicBezTo>
                  <a:cubicBezTo>
                    <a:pt x="1010" y="306"/>
                    <a:pt x="1001" y="357"/>
                    <a:pt x="982" y="397"/>
                  </a:cubicBezTo>
                  <a:cubicBezTo>
                    <a:pt x="942" y="482"/>
                    <a:pt x="858" y="520"/>
                    <a:pt x="804" y="539"/>
                  </a:cubicBezTo>
                  <a:cubicBezTo>
                    <a:pt x="764" y="551"/>
                    <a:pt x="730" y="558"/>
                    <a:pt x="699" y="56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Freeform 23"/>
            <p:cNvSpPr>
              <a:spLocks/>
            </p:cNvSpPr>
            <p:nvPr/>
          </p:nvSpPr>
          <p:spPr bwMode="auto">
            <a:xfrm>
              <a:off x="4302" y="3093"/>
              <a:ext cx="231" cy="616"/>
            </a:xfrm>
            <a:custGeom>
              <a:avLst/>
              <a:gdLst>
                <a:gd name="T0" fmla="*/ 144 w 192"/>
                <a:gd name="T1" fmla="*/ 414 h 511"/>
                <a:gd name="T2" fmla="*/ 145 w 192"/>
                <a:gd name="T3" fmla="*/ 421 h 511"/>
                <a:gd name="T4" fmla="*/ 145 w 192"/>
                <a:gd name="T5" fmla="*/ 432 h 511"/>
                <a:gd name="T6" fmla="*/ 145 w 192"/>
                <a:gd name="T7" fmla="*/ 438 h 511"/>
                <a:gd name="T8" fmla="*/ 145 w 192"/>
                <a:gd name="T9" fmla="*/ 454 h 511"/>
                <a:gd name="T10" fmla="*/ 145 w 192"/>
                <a:gd name="T11" fmla="*/ 454 h 511"/>
                <a:gd name="T12" fmla="*/ 143 w 192"/>
                <a:gd name="T13" fmla="*/ 470 h 511"/>
                <a:gd name="T14" fmla="*/ 143 w 192"/>
                <a:gd name="T15" fmla="*/ 473 h 511"/>
                <a:gd name="T16" fmla="*/ 140 w 192"/>
                <a:gd name="T17" fmla="*/ 489 h 511"/>
                <a:gd name="T18" fmla="*/ 138 w 192"/>
                <a:gd name="T19" fmla="*/ 494 h 511"/>
                <a:gd name="T20" fmla="*/ 134 w 192"/>
                <a:gd name="T21" fmla="*/ 511 h 511"/>
                <a:gd name="T22" fmla="*/ 134 w 192"/>
                <a:gd name="T23" fmla="*/ 511 h 511"/>
                <a:gd name="T24" fmla="*/ 134 w 192"/>
                <a:gd name="T25" fmla="*/ 511 h 511"/>
                <a:gd name="T26" fmla="*/ 180 w 192"/>
                <a:gd name="T27" fmla="*/ 369 h 511"/>
                <a:gd name="T28" fmla="*/ 185 w 192"/>
                <a:gd name="T29" fmla="*/ 352 h 511"/>
                <a:gd name="T30" fmla="*/ 186 w 192"/>
                <a:gd name="T31" fmla="*/ 347 h 511"/>
                <a:gd name="T32" fmla="*/ 189 w 192"/>
                <a:gd name="T33" fmla="*/ 331 h 511"/>
                <a:gd name="T34" fmla="*/ 189 w 192"/>
                <a:gd name="T35" fmla="*/ 329 h 511"/>
                <a:gd name="T36" fmla="*/ 190 w 192"/>
                <a:gd name="T37" fmla="*/ 328 h 511"/>
                <a:gd name="T38" fmla="*/ 191 w 192"/>
                <a:gd name="T39" fmla="*/ 313 h 511"/>
                <a:gd name="T40" fmla="*/ 191 w 192"/>
                <a:gd name="T41" fmla="*/ 312 h 511"/>
                <a:gd name="T42" fmla="*/ 192 w 192"/>
                <a:gd name="T43" fmla="*/ 296 h 511"/>
                <a:gd name="T44" fmla="*/ 192 w 192"/>
                <a:gd name="T45" fmla="*/ 291 h 511"/>
                <a:gd name="T46" fmla="*/ 191 w 192"/>
                <a:gd name="T47" fmla="*/ 279 h 511"/>
                <a:gd name="T48" fmla="*/ 191 w 192"/>
                <a:gd name="T49" fmla="*/ 273 h 511"/>
                <a:gd name="T50" fmla="*/ 190 w 192"/>
                <a:gd name="T51" fmla="*/ 262 h 511"/>
                <a:gd name="T52" fmla="*/ 190 w 192"/>
                <a:gd name="T53" fmla="*/ 260 h 511"/>
                <a:gd name="T54" fmla="*/ 188 w 192"/>
                <a:gd name="T55" fmla="*/ 248 h 511"/>
                <a:gd name="T56" fmla="*/ 87 w 192"/>
                <a:gd name="T57" fmla="*/ 49 h 511"/>
                <a:gd name="T58" fmla="*/ 46 w 192"/>
                <a:gd name="T59" fmla="*/ 0 h 511"/>
                <a:gd name="T60" fmla="*/ 0 w 192"/>
                <a:gd name="T61" fmla="*/ 141 h 511"/>
                <a:gd name="T62" fmla="*/ 40 w 192"/>
                <a:gd name="T63" fmla="*/ 191 h 511"/>
                <a:gd name="T64" fmla="*/ 142 w 192"/>
                <a:gd name="T65" fmla="*/ 389 h 511"/>
                <a:gd name="T66" fmla="*/ 144 w 192"/>
                <a:gd name="T67" fmla="*/ 404 h 511"/>
                <a:gd name="T68" fmla="*/ 144 w 192"/>
                <a:gd name="T69" fmla="*/ 414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2" h="511">
                  <a:moveTo>
                    <a:pt x="144" y="414"/>
                  </a:moveTo>
                  <a:cubicBezTo>
                    <a:pt x="145" y="417"/>
                    <a:pt x="145" y="419"/>
                    <a:pt x="145" y="421"/>
                  </a:cubicBezTo>
                  <a:cubicBezTo>
                    <a:pt x="145" y="425"/>
                    <a:pt x="145" y="429"/>
                    <a:pt x="145" y="432"/>
                  </a:cubicBezTo>
                  <a:cubicBezTo>
                    <a:pt x="145" y="434"/>
                    <a:pt x="145" y="436"/>
                    <a:pt x="145" y="438"/>
                  </a:cubicBezTo>
                  <a:cubicBezTo>
                    <a:pt x="145" y="443"/>
                    <a:pt x="145" y="449"/>
                    <a:pt x="145" y="454"/>
                  </a:cubicBezTo>
                  <a:cubicBezTo>
                    <a:pt x="145" y="454"/>
                    <a:pt x="145" y="454"/>
                    <a:pt x="145" y="454"/>
                  </a:cubicBezTo>
                  <a:cubicBezTo>
                    <a:pt x="144" y="460"/>
                    <a:pt x="144" y="465"/>
                    <a:pt x="143" y="470"/>
                  </a:cubicBezTo>
                  <a:cubicBezTo>
                    <a:pt x="143" y="471"/>
                    <a:pt x="143" y="472"/>
                    <a:pt x="143" y="473"/>
                  </a:cubicBezTo>
                  <a:cubicBezTo>
                    <a:pt x="142" y="478"/>
                    <a:pt x="141" y="484"/>
                    <a:pt x="140" y="489"/>
                  </a:cubicBezTo>
                  <a:cubicBezTo>
                    <a:pt x="139" y="491"/>
                    <a:pt x="139" y="492"/>
                    <a:pt x="138" y="494"/>
                  </a:cubicBezTo>
                  <a:cubicBezTo>
                    <a:pt x="137" y="500"/>
                    <a:pt x="135" y="506"/>
                    <a:pt x="134" y="511"/>
                  </a:cubicBezTo>
                  <a:cubicBezTo>
                    <a:pt x="134" y="511"/>
                    <a:pt x="134" y="511"/>
                    <a:pt x="134" y="511"/>
                  </a:cubicBezTo>
                  <a:cubicBezTo>
                    <a:pt x="134" y="511"/>
                    <a:pt x="134" y="511"/>
                    <a:pt x="134" y="511"/>
                  </a:cubicBezTo>
                  <a:cubicBezTo>
                    <a:pt x="149" y="464"/>
                    <a:pt x="165" y="417"/>
                    <a:pt x="180" y="369"/>
                  </a:cubicBezTo>
                  <a:cubicBezTo>
                    <a:pt x="182" y="364"/>
                    <a:pt x="183" y="358"/>
                    <a:pt x="185" y="352"/>
                  </a:cubicBezTo>
                  <a:cubicBezTo>
                    <a:pt x="185" y="350"/>
                    <a:pt x="186" y="349"/>
                    <a:pt x="186" y="347"/>
                  </a:cubicBezTo>
                  <a:cubicBezTo>
                    <a:pt x="187" y="342"/>
                    <a:pt x="188" y="336"/>
                    <a:pt x="189" y="331"/>
                  </a:cubicBezTo>
                  <a:cubicBezTo>
                    <a:pt x="189" y="330"/>
                    <a:pt x="189" y="329"/>
                    <a:pt x="189" y="329"/>
                  </a:cubicBezTo>
                  <a:cubicBezTo>
                    <a:pt x="189" y="328"/>
                    <a:pt x="189" y="328"/>
                    <a:pt x="190" y="328"/>
                  </a:cubicBezTo>
                  <a:cubicBezTo>
                    <a:pt x="190" y="323"/>
                    <a:pt x="191" y="318"/>
                    <a:pt x="191" y="313"/>
                  </a:cubicBezTo>
                  <a:cubicBezTo>
                    <a:pt x="191" y="313"/>
                    <a:pt x="191" y="312"/>
                    <a:pt x="191" y="312"/>
                  </a:cubicBezTo>
                  <a:cubicBezTo>
                    <a:pt x="192" y="307"/>
                    <a:pt x="192" y="302"/>
                    <a:pt x="192" y="296"/>
                  </a:cubicBezTo>
                  <a:cubicBezTo>
                    <a:pt x="192" y="294"/>
                    <a:pt x="192" y="293"/>
                    <a:pt x="192" y="291"/>
                  </a:cubicBezTo>
                  <a:cubicBezTo>
                    <a:pt x="192" y="287"/>
                    <a:pt x="192" y="283"/>
                    <a:pt x="191" y="279"/>
                  </a:cubicBezTo>
                  <a:cubicBezTo>
                    <a:pt x="191" y="277"/>
                    <a:pt x="191" y="275"/>
                    <a:pt x="191" y="273"/>
                  </a:cubicBezTo>
                  <a:cubicBezTo>
                    <a:pt x="191" y="269"/>
                    <a:pt x="190" y="266"/>
                    <a:pt x="190" y="262"/>
                  </a:cubicBezTo>
                  <a:cubicBezTo>
                    <a:pt x="190" y="261"/>
                    <a:pt x="190" y="261"/>
                    <a:pt x="190" y="260"/>
                  </a:cubicBezTo>
                  <a:cubicBezTo>
                    <a:pt x="189" y="256"/>
                    <a:pt x="189" y="252"/>
                    <a:pt x="188" y="248"/>
                  </a:cubicBezTo>
                  <a:cubicBezTo>
                    <a:pt x="178" y="187"/>
                    <a:pt x="147" y="119"/>
                    <a:pt x="87" y="49"/>
                  </a:cubicBezTo>
                  <a:cubicBezTo>
                    <a:pt x="80" y="41"/>
                    <a:pt x="53" y="7"/>
                    <a:pt x="46" y="0"/>
                  </a:cubicBezTo>
                  <a:cubicBezTo>
                    <a:pt x="0" y="141"/>
                    <a:pt x="0" y="141"/>
                    <a:pt x="0" y="141"/>
                  </a:cubicBezTo>
                  <a:cubicBezTo>
                    <a:pt x="6" y="149"/>
                    <a:pt x="34" y="183"/>
                    <a:pt x="40" y="191"/>
                  </a:cubicBezTo>
                  <a:cubicBezTo>
                    <a:pt x="101" y="260"/>
                    <a:pt x="132" y="329"/>
                    <a:pt x="142" y="389"/>
                  </a:cubicBezTo>
                  <a:cubicBezTo>
                    <a:pt x="142" y="394"/>
                    <a:pt x="143" y="399"/>
                    <a:pt x="144" y="404"/>
                  </a:cubicBezTo>
                  <a:cubicBezTo>
                    <a:pt x="144" y="408"/>
                    <a:pt x="144" y="411"/>
                    <a:pt x="144" y="414"/>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6" name="Freeform 24"/>
            <p:cNvSpPr>
              <a:spLocks noEditPoints="1"/>
            </p:cNvSpPr>
            <p:nvPr/>
          </p:nvSpPr>
          <p:spPr bwMode="auto">
            <a:xfrm>
              <a:off x="3257" y="3245"/>
              <a:ext cx="1232" cy="745"/>
            </a:xfrm>
            <a:custGeom>
              <a:avLst/>
              <a:gdLst>
                <a:gd name="T0" fmla="*/ 258 w 1022"/>
                <a:gd name="T1" fmla="*/ 618 h 618"/>
                <a:gd name="T2" fmla="*/ 0 w 1022"/>
                <a:gd name="T3" fmla="*/ 325 h 618"/>
                <a:gd name="T4" fmla="*/ 433 w 1022"/>
                <a:gd name="T5" fmla="*/ 234 h 618"/>
                <a:gd name="T6" fmla="*/ 372 w 1022"/>
                <a:gd name="T7" fmla="*/ 369 h 618"/>
                <a:gd name="T8" fmla="*/ 414 w 1022"/>
                <a:gd name="T9" fmla="*/ 384 h 618"/>
                <a:gd name="T10" fmla="*/ 620 w 1022"/>
                <a:gd name="T11" fmla="*/ 432 h 618"/>
                <a:gd name="T12" fmla="*/ 797 w 1022"/>
                <a:gd name="T13" fmla="*/ 432 h 618"/>
                <a:gd name="T14" fmla="*/ 934 w 1022"/>
                <a:gd name="T15" fmla="*/ 378 h 618"/>
                <a:gd name="T16" fmla="*/ 989 w 1022"/>
                <a:gd name="T17" fmla="*/ 261 h 618"/>
                <a:gd name="T18" fmla="*/ 987 w 1022"/>
                <a:gd name="T19" fmla="*/ 231 h 618"/>
                <a:gd name="T20" fmla="*/ 948 w 1022"/>
                <a:gd name="T21" fmla="*/ 132 h 618"/>
                <a:gd name="T22" fmla="*/ 870 w 1022"/>
                <a:gd name="T23" fmla="*/ 26 h 618"/>
                <a:gd name="T24" fmla="*/ 863 w 1022"/>
                <a:gd name="T25" fmla="*/ 16 h 618"/>
                <a:gd name="T26" fmla="*/ 859 w 1022"/>
                <a:gd name="T27" fmla="*/ 0 h 618"/>
                <a:gd name="T28" fmla="*/ 870 w 1022"/>
                <a:gd name="T29" fmla="*/ 13 h 618"/>
                <a:gd name="T30" fmla="*/ 911 w 1022"/>
                <a:gd name="T31" fmla="*/ 62 h 618"/>
                <a:gd name="T32" fmla="*/ 1013 w 1022"/>
                <a:gd name="T33" fmla="*/ 263 h 618"/>
                <a:gd name="T34" fmla="*/ 994 w 1022"/>
                <a:gd name="T35" fmla="*/ 413 h 618"/>
                <a:gd name="T36" fmla="*/ 813 w 1022"/>
                <a:gd name="T37" fmla="*/ 558 h 618"/>
                <a:gd name="T38" fmla="*/ 707 w 1022"/>
                <a:gd name="T39" fmla="*/ 582 h 618"/>
                <a:gd name="T40" fmla="*/ 541 w 1022"/>
                <a:gd name="T41" fmla="*/ 586 h 618"/>
                <a:gd name="T42" fmla="*/ 329 w 1022"/>
                <a:gd name="T43" fmla="*/ 540 h 618"/>
                <a:gd name="T44" fmla="*/ 302 w 1022"/>
                <a:gd name="T45" fmla="*/ 531 h 618"/>
                <a:gd name="T46" fmla="*/ 299 w 1022"/>
                <a:gd name="T47" fmla="*/ 530 h 618"/>
                <a:gd name="T48" fmla="*/ 258 w 1022"/>
                <a:gd name="T49" fmla="*/ 618 h 618"/>
                <a:gd name="T50" fmla="*/ 16 w 1022"/>
                <a:gd name="T51" fmla="*/ 330 h 618"/>
                <a:gd name="T52" fmla="*/ 256 w 1022"/>
                <a:gd name="T53" fmla="*/ 603 h 618"/>
                <a:gd name="T54" fmla="*/ 294 w 1022"/>
                <a:gd name="T55" fmla="*/ 519 h 618"/>
                <a:gd name="T56" fmla="*/ 305 w 1022"/>
                <a:gd name="T57" fmla="*/ 523 h 618"/>
                <a:gd name="T58" fmla="*/ 332 w 1022"/>
                <a:gd name="T59" fmla="*/ 532 h 618"/>
                <a:gd name="T60" fmla="*/ 542 w 1022"/>
                <a:gd name="T61" fmla="*/ 577 h 618"/>
                <a:gd name="T62" fmla="*/ 706 w 1022"/>
                <a:gd name="T63" fmla="*/ 574 h 618"/>
                <a:gd name="T64" fmla="*/ 811 w 1022"/>
                <a:gd name="T65" fmla="*/ 550 h 618"/>
                <a:gd name="T66" fmla="*/ 986 w 1022"/>
                <a:gd name="T67" fmla="*/ 410 h 618"/>
                <a:gd name="T68" fmla="*/ 1004 w 1022"/>
                <a:gd name="T69" fmla="*/ 264 h 618"/>
                <a:gd name="T70" fmla="*/ 992 w 1022"/>
                <a:gd name="T71" fmla="*/ 216 h 618"/>
                <a:gd name="T72" fmla="*/ 995 w 1022"/>
                <a:gd name="T73" fmla="*/ 230 h 618"/>
                <a:gd name="T74" fmla="*/ 998 w 1022"/>
                <a:gd name="T75" fmla="*/ 261 h 618"/>
                <a:gd name="T76" fmla="*/ 939 w 1022"/>
                <a:gd name="T77" fmla="*/ 384 h 618"/>
                <a:gd name="T78" fmla="*/ 798 w 1022"/>
                <a:gd name="T79" fmla="*/ 441 h 618"/>
                <a:gd name="T80" fmla="*/ 619 w 1022"/>
                <a:gd name="T81" fmla="*/ 440 h 618"/>
                <a:gd name="T82" fmla="*/ 411 w 1022"/>
                <a:gd name="T83" fmla="*/ 392 h 618"/>
                <a:gd name="T84" fmla="*/ 364 w 1022"/>
                <a:gd name="T85" fmla="*/ 375 h 618"/>
                <a:gd name="T86" fmla="*/ 360 w 1022"/>
                <a:gd name="T87" fmla="*/ 374 h 618"/>
                <a:gd name="T88" fmla="*/ 419 w 1022"/>
                <a:gd name="T89" fmla="*/ 246 h 618"/>
                <a:gd name="T90" fmla="*/ 16 w 1022"/>
                <a:gd name="T91" fmla="*/ 33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22" h="618">
                  <a:moveTo>
                    <a:pt x="258" y="618"/>
                  </a:moveTo>
                  <a:cubicBezTo>
                    <a:pt x="0" y="325"/>
                    <a:pt x="0" y="325"/>
                    <a:pt x="0" y="325"/>
                  </a:cubicBezTo>
                  <a:cubicBezTo>
                    <a:pt x="433" y="234"/>
                    <a:pt x="433" y="234"/>
                    <a:pt x="433" y="234"/>
                  </a:cubicBezTo>
                  <a:cubicBezTo>
                    <a:pt x="372" y="369"/>
                    <a:pt x="372" y="369"/>
                    <a:pt x="372" y="369"/>
                  </a:cubicBezTo>
                  <a:cubicBezTo>
                    <a:pt x="386" y="375"/>
                    <a:pt x="400" y="380"/>
                    <a:pt x="414" y="384"/>
                  </a:cubicBezTo>
                  <a:cubicBezTo>
                    <a:pt x="485" y="408"/>
                    <a:pt x="553" y="424"/>
                    <a:pt x="620" y="432"/>
                  </a:cubicBezTo>
                  <a:cubicBezTo>
                    <a:pt x="664" y="438"/>
                    <a:pt x="730" y="442"/>
                    <a:pt x="797" y="432"/>
                  </a:cubicBezTo>
                  <a:cubicBezTo>
                    <a:pt x="855" y="423"/>
                    <a:pt x="901" y="405"/>
                    <a:pt x="934" y="378"/>
                  </a:cubicBezTo>
                  <a:cubicBezTo>
                    <a:pt x="970" y="350"/>
                    <a:pt x="990" y="307"/>
                    <a:pt x="989" y="261"/>
                  </a:cubicBezTo>
                  <a:cubicBezTo>
                    <a:pt x="989" y="251"/>
                    <a:pt x="989" y="241"/>
                    <a:pt x="987" y="231"/>
                  </a:cubicBezTo>
                  <a:cubicBezTo>
                    <a:pt x="982" y="200"/>
                    <a:pt x="969" y="167"/>
                    <a:pt x="948" y="132"/>
                  </a:cubicBezTo>
                  <a:cubicBezTo>
                    <a:pt x="912" y="76"/>
                    <a:pt x="883" y="41"/>
                    <a:pt x="870" y="26"/>
                  </a:cubicBezTo>
                  <a:cubicBezTo>
                    <a:pt x="864" y="19"/>
                    <a:pt x="863" y="18"/>
                    <a:pt x="863" y="16"/>
                  </a:cubicBezTo>
                  <a:cubicBezTo>
                    <a:pt x="859" y="0"/>
                    <a:pt x="859" y="0"/>
                    <a:pt x="859" y="0"/>
                  </a:cubicBezTo>
                  <a:cubicBezTo>
                    <a:pt x="870" y="13"/>
                    <a:pt x="870" y="13"/>
                    <a:pt x="870" y="13"/>
                  </a:cubicBezTo>
                  <a:cubicBezTo>
                    <a:pt x="876" y="20"/>
                    <a:pt x="904" y="54"/>
                    <a:pt x="911" y="62"/>
                  </a:cubicBezTo>
                  <a:cubicBezTo>
                    <a:pt x="967" y="127"/>
                    <a:pt x="1002" y="195"/>
                    <a:pt x="1013" y="263"/>
                  </a:cubicBezTo>
                  <a:cubicBezTo>
                    <a:pt x="1022" y="317"/>
                    <a:pt x="1015" y="369"/>
                    <a:pt x="994" y="413"/>
                  </a:cubicBezTo>
                  <a:cubicBezTo>
                    <a:pt x="963" y="479"/>
                    <a:pt x="904" y="526"/>
                    <a:pt x="813" y="558"/>
                  </a:cubicBezTo>
                  <a:cubicBezTo>
                    <a:pt x="776" y="569"/>
                    <a:pt x="741" y="577"/>
                    <a:pt x="707" y="582"/>
                  </a:cubicBezTo>
                  <a:cubicBezTo>
                    <a:pt x="643" y="592"/>
                    <a:pt x="596" y="590"/>
                    <a:pt x="541" y="586"/>
                  </a:cubicBezTo>
                  <a:cubicBezTo>
                    <a:pt x="467" y="578"/>
                    <a:pt x="398" y="563"/>
                    <a:pt x="329" y="540"/>
                  </a:cubicBezTo>
                  <a:cubicBezTo>
                    <a:pt x="318" y="537"/>
                    <a:pt x="310" y="533"/>
                    <a:pt x="302" y="531"/>
                  </a:cubicBezTo>
                  <a:cubicBezTo>
                    <a:pt x="299" y="530"/>
                    <a:pt x="299" y="530"/>
                    <a:pt x="299" y="530"/>
                  </a:cubicBezTo>
                  <a:lnTo>
                    <a:pt x="258" y="618"/>
                  </a:lnTo>
                  <a:close/>
                  <a:moveTo>
                    <a:pt x="16" y="330"/>
                  </a:moveTo>
                  <a:cubicBezTo>
                    <a:pt x="256" y="603"/>
                    <a:pt x="256" y="603"/>
                    <a:pt x="256" y="603"/>
                  </a:cubicBezTo>
                  <a:cubicBezTo>
                    <a:pt x="294" y="519"/>
                    <a:pt x="294" y="519"/>
                    <a:pt x="294" y="519"/>
                  </a:cubicBezTo>
                  <a:cubicBezTo>
                    <a:pt x="305" y="523"/>
                    <a:pt x="305" y="523"/>
                    <a:pt x="305" y="523"/>
                  </a:cubicBezTo>
                  <a:cubicBezTo>
                    <a:pt x="312" y="525"/>
                    <a:pt x="321" y="529"/>
                    <a:pt x="332" y="532"/>
                  </a:cubicBezTo>
                  <a:cubicBezTo>
                    <a:pt x="400" y="555"/>
                    <a:pt x="469" y="570"/>
                    <a:pt x="542" y="577"/>
                  </a:cubicBezTo>
                  <a:cubicBezTo>
                    <a:pt x="596" y="581"/>
                    <a:pt x="643" y="584"/>
                    <a:pt x="706" y="574"/>
                  </a:cubicBezTo>
                  <a:cubicBezTo>
                    <a:pt x="739" y="569"/>
                    <a:pt x="774" y="561"/>
                    <a:pt x="811" y="550"/>
                  </a:cubicBezTo>
                  <a:cubicBezTo>
                    <a:pt x="899" y="519"/>
                    <a:pt x="957" y="473"/>
                    <a:pt x="986" y="410"/>
                  </a:cubicBezTo>
                  <a:cubicBezTo>
                    <a:pt x="1007" y="367"/>
                    <a:pt x="1013" y="317"/>
                    <a:pt x="1004" y="264"/>
                  </a:cubicBezTo>
                  <a:cubicBezTo>
                    <a:pt x="1002" y="248"/>
                    <a:pt x="998" y="232"/>
                    <a:pt x="992" y="216"/>
                  </a:cubicBezTo>
                  <a:cubicBezTo>
                    <a:pt x="994" y="221"/>
                    <a:pt x="994" y="225"/>
                    <a:pt x="995" y="230"/>
                  </a:cubicBezTo>
                  <a:cubicBezTo>
                    <a:pt x="997" y="240"/>
                    <a:pt x="998" y="251"/>
                    <a:pt x="998" y="261"/>
                  </a:cubicBezTo>
                  <a:cubicBezTo>
                    <a:pt x="998" y="310"/>
                    <a:pt x="977" y="355"/>
                    <a:pt x="939" y="384"/>
                  </a:cubicBezTo>
                  <a:cubicBezTo>
                    <a:pt x="905" y="412"/>
                    <a:pt x="858" y="431"/>
                    <a:pt x="798" y="441"/>
                  </a:cubicBezTo>
                  <a:cubicBezTo>
                    <a:pt x="731" y="451"/>
                    <a:pt x="664" y="446"/>
                    <a:pt x="619" y="440"/>
                  </a:cubicBezTo>
                  <a:cubicBezTo>
                    <a:pt x="551" y="432"/>
                    <a:pt x="483" y="416"/>
                    <a:pt x="411" y="392"/>
                  </a:cubicBezTo>
                  <a:cubicBezTo>
                    <a:pt x="396" y="387"/>
                    <a:pt x="381" y="382"/>
                    <a:pt x="364" y="375"/>
                  </a:cubicBezTo>
                  <a:cubicBezTo>
                    <a:pt x="360" y="374"/>
                    <a:pt x="360" y="374"/>
                    <a:pt x="360" y="374"/>
                  </a:cubicBezTo>
                  <a:cubicBezTo>
                    <a:pt x="419" y="246"/>
                    <a:pt x="419" y="246"/>
                    <a:pt x="419" y="246"/>
                  </a:cubicBezTo>
                  <a:lnTo>
                    <a:pt x="16" y="3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cxnSp>
        <p:nvCxnSpPr>
          <p:cNvPr id="30" name="Straight Connector 29"/>
          <p:cNvCxnSpPr/>
          <p:nvPr/>
        </p:nvCxnSpPr>
        <p:spPr>
          <a:xfrm flipV="1">
            <a:off x="7543800" y="2128927"/>
            <a:ext cx="0" cy="458779"/>
          </a:xfrm>
          <a:prstGeom prst="line">
            <a:avLst/>
          </a:prstGeom>
          <a:ln>
            <a:headEnd type="ova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543800" y="2129537"/>
            <a:ext cx="583075" cy="0"/>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7040380" y="4654255"/>
            <a:ext cx="907721" cy="0"/>
          </a:xfrm>
          <a:prstGeom prst="line">
            <a:avLst/>
          </a:prstGeom>
          <a:ln>
            <a:solidFill>
              <a:schemeClr val="accent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4" name="Freeform 33"/>
          <p:cNvSpPr>
            <a:spLocks noChangeAspect="1" noChangeArrowheads="1"/>
          </p:cNvSpPr>
          <p:nvPr/>
        </p:nvSpPr>
        <p:spPr bwMode="auto">
          <a:xfrm>
            <a:off x="8292981" y="1875133"/>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35" name="TextBox 34"/>
          <p:cNvSpPr txBox="1"/>
          <p:nvPr/>
        </p:nvSpPr>
        <p:spPr>
          <a:xfrm>
            <a:off x="8835316" y="1668083"/>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03</a:t>
            </a:r>
          </a:p>
        </p:txBody>
      </p:sp>
      <p:sp>
        <p:nvSpPr>
          <p:cNvPr id="36" name="Rectangle 35"/>
          <p:cNvSpPr/>
          <p:nvPr/>
        </p:nvSpPr>
        <p:spPr>
          <a:xfrm>
            <a:off x="8835316" y="2079939"/>
            <a:ext cx="2899484" cy="769441"/>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Insider Threats and Identity Theft</a:t>
            </a:r>
          </a:p>
        </p:txBody>
      </p:sp>
      <p:sp>
        <p:nvSpPr>
          <p:cNvPr id="39" name="Freeform 38"/>
          <p:cNvSpPr>
            <a:spLocks noChangeAspect="1" noChangeArrowheads="1"/>
          </p:cNvSpPr>
          <p:nvPr/>
        </p:nvSpPr>
        <p:spPr bwMode="auto">
          <a:xfrm>
            <a:off x="8077200" y="4395658"/>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40" name="TextBox 39"/>
          <p:cNvSpPr txBox="1"/>
          <p:nvPr/>
        </p:nvSpPr>
        <p:spPr>
          <a:xfrm>
            <a:off x="8614103" y="4165379"/>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04</a:t>
            </a:r>
          </a:p>
        </p:txBody>
      </p:sp>
      <p:sp>
        <p:nvSpPr>
          <p:cNvPr id="41" name="Rectangle 40"/>
          <p:cNvSpPr/>
          <p:nvPr/>
        </p:nvSpPr>
        <p:spPr>
          <a:xfrm>
            <a:off x="8614103" y="4583651"/>
            <a:ext cx="3204284" cy="769441"/>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Social Engineering Countermeasures</a:t>
            </a:r>
          </a:p>
        </p:txBody>
      </p:sp>
      <p:cxnSp>
        <p:nvCxnSpPr>
          <p:cNvPr id="44" name="Straight Connector 43"/>
          <p:cNvCxnSpPr/>
          <p:nvPr/>
        </p:nvCxnSpPr>
        <p:spPr>
          <a:xfrm flipH="1">
            <a:off x="4724400" y="4589964"/>
            <a:ext cx="0" cy="401968"/>
          </a:xfrm>
          <a:prstGeom prst="line">
            <a:avLst/>
          </a:prstGeom>
          <a:ln>
            <a:solidFill>
              <a:schemeClr val="accent2"/>
            </a:solidFill>
            <a:head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H="1" flipV="1">
            <a:off x="4141325" y="4991398"/>
            <a:ext cx="583075"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flipV="1">
            <a:off x="4273879" y="2247121"/>
            <a:ext cx="907721" cy="0"/>
          </a:xfrm>
          <a:prstGeom prst="line">
            <a:avLst/>
          </a:prstGeom>
          <a:ln>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0" name="Freeform 49"/>
          <p:cNvSpPr>
            <a:spLocks noChangeAspect="1" noChangeArrowheads="1"/>
          </p:cNvSpPr>
          <p:nvPr/>
        </p:nvSpPr>
        <p:spPr bwMode="auto">
          <a:xfrm>
            <a:off x="3693762" y="1986021"/>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51" name="TextBox 50"/>
          <p:cNvSpPr txBox="1"/>
          <p:nvPr/>
        </p:nvSpPr>
        <p:spPr>
          <a:xfrm flipH="1">
            <a:off x="3011393" y="1559378"/>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Rockwell" panose="02060603020205020403" pitchFamily="18" charset="0"/>
                <a:ea typeface="+mn-ea"/>
                <a:cs typeface="+mn-cs"/>
              </a:rPr>
              <a:t>01</a:t>
            </a:r>
            <a:endParaRPr kumimoji="0" lang="en-US" sz="2000" b="1" i="0" u="none" strike="noStrike" kern="1200" cap="none" spc="0" normalizeH="0" baseline="0" noProof="0" dirty="0">
              <a:ln>
                <a:noFill/>
              </a:ln>
              <a:solidFill>
                <a:prstClr val="black"/>
              </a:solidFill>
              <a:effectLst/>
              <a:uLnTx/>
              <a:uFillTx/>
              <a:latin typeface="Rockwell" panose="02060603020205020403" pitchFamily="18" charset="0"/>
              <a:ea typeface="+mn-ea"/>
              <a:cs typeface="+mn-cs"/>
            </a:endParaRPr>
          </a:p>
        </p:txBody>
      </p:sp>
      <p:sp>
        <p:nvSpPr>
          <p:cNvPr id="52" name="Rectangle 51"/>
          <p:cNvSpPr/>
          <p:nvPr/>
        </p:nvSpPr>
        <p:spPr>
          <a:xfrm flipH="1">
            <a:off x="639715" y="1971234"/>
            <a:ext cx="2896181" cy="1107996"/>
          </a:xfrm>
          <a:prstGeom prst="rect">
            <a:avLst/>
          </a:prstGeom>
          <a:solidFill>
            <a:schemeClr val="tx2">
              <a:lumMod val="20000"/>
              <a:lumOff val="80000"/>
            </a:schemeClr>
          </a:solidFill>
        </p:spPr>
        <p:txBody>
          <a:bodyPr wrap="square" anchor="t">
            <a:spAutoFit/>
          </a:bodyPr>
          <a:lstStyle/>
          <a:p>
            <a:pPr marL="0" marR="0" lvl="0" indent="0" algn="r"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rgbClr val="C00000"/>
                </a:solidFill>
                <a:effectLst/>
                <a:uLnTx/>
                <a:uFillTx/>
                <a:latin typeface="Calibri"/>
                <a:ea typeface="+mn-ea"/>
                <a:cs typeface="+mn-cs"/>
              </a:rPr>
              <a:t>Discuss Social Engineering Concepts and its Phases</a:t>
            </a:r>
          </a:p>
        </p:txBody>
      </p:sp>
      <p:sp>
        <p:nvSpPr>
          <p:cNvPr id="53" name="Freeform 52"/>
          <p:cNvSpPr>
            <a:spLocks noChangeAspect="1" noChangeArrowheads="1"/>
          </p:cNvSpPr>
          <p:nvPr/>
        </p:nvSpPr>
        <p:spPr bwMode="auto">
          <a:xfrm>
            <a:off x="3547017" y="4719495"/>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54" name="TextBox 53"/>
          <p:cNvSpPr txBox="1"/>
          <p:nvPr/>
        </p:nvSpPr>
        <p:spPr>
          <a:xfrm flipH="1">
            <a:off x="3011393" y="4514404"/>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02</a:t>
            </a:r>
          </a:p>
        </p:txBody>
      </p:sp>
      <p:sp>
        <p:nvSpPr>
          <p:cNvPr id="55" name="Rectangle 54"/>
          <p:cNvSpPr/>
          <p:nvPr/>
        </p:nvSpPr>
        <p:spPr>
          <a:xfrm flipH="1">
            <a:off x="448939" y="4946349"/>
            <a:ext cx="3086957" cy="769441"/>
          </a:xfrm>
          <a:prstGeom prst="rect">
            <a:avLst/>
          </a:prstGeom>
        </p:spPr>
        <p:txBody>
          <a:bodyPr wrap="square" anchor="t">
            <a:spAutoFit/>
          </a:bodyPr>
          <a:lstStyle/>
          <a:p>
            <a:pPr marL="0" marR="0" lvl="0" indent="0" algn="r"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Social Engineering Techniques</a:t>
            </a:r>
          </a:p>
        </p:txBody>
      </p:sp>
      <p:grpSp>
        <p:nvGrpSpPr>
          <p:cNvPr id="47" name="Group 46">
            <a:extLst>
              <a:ext uri="{FF2B5EF4-FFF2-40B4-BE49-F238E27FC236}">
                <a16:creationId xmlns:a16="http://schemas.microsoft.com/office/drawing/2014/main" id="{3D95A761-04D2-49C7-849E-2256170E1AB8}"/>
              </a:ext>
            </a:extLst>
          </p:cNvPr>
          <p:cNvGrpSpPr>
            <a:grpSpLocks noChangeAspect="1"/>
          </p:cNvGrpSpPr>
          <p:nvPr/>
        </p:nvGrpSpPr>
        <p:grpSpPr bwMode="auto">
          <a:xfrm>
            <a:off x="5523518" y="3012632"/>
            <a:ext cx="1095870" cy="1051748"/>
            <a:chOff x="2043" y="846"/>
            <a:chExt cx="3204" cy="3075"/>
          </a:xfrm>
        </p:grpSpPr>
        <p:sp>
          <p:nvSpPr>
            <p:cNvPr id="48" name="Freeform 6">
              <a:extLst>
                <a:ext uri="{FF2B5EF4-FFF2-40B4-BE49-F238E27FC236}">
                  <a16:creationId xmlns:a16="http://schemas.microsoft.com/office/drawing/2014/main" id="{4C83FC57-D7C2-4DEC-B5DC-87B06C91D684}"/>
                </a:ext>
              </a:extLst>
            </p:cNvPr>
            <p:cNvSpPr>
              <a:spLocks/>
            </p:cNvSpPr>
            <p:nvPr/>
          </p:nvSpPr>
          <p:spPr bwMode="auto">
            <a:xfrm>
              <a:off x="3315" y="3691"/>
              <a:ext cx="697" cy="230"/>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9" name="Freeform 7">
              <a:extLst>
                <a:ext uri="{FF2B5EF4-FFF2-40B4-BE49-F238E27FC236}">
                  <a16:creationId xmlns:a16="http://schemas.microsoft.com/office/drawing/2014/main" id="{4212AC84-9EC4-4969-B1B5-0E28C5B681A9}"/>
                </a:ext>
              </a:extLst>
            </p:cNvPr>
            <p:cNvSpPr>
              <a:spLocks/>
            </p:cNvSpPr>
            <p:nvPr/>
          </p:nvSpPr>
          <p:spPr bwMode="auto">
            <a:xfrm>
              <a:off x="4517" y="2879"/>
              <a:ext cx="515" cy="380"/>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6" name="Freeform 8">
              <a:extLst>
                <a:ext uri="{FF2B5EF4-FFF2-40B4-BE49-F238E27FC236}">
                  <a16:creationId xmlns:a16="http://schemas.microsoft.com/office/drawing/2014/main" id="{A3703554-8810-4577-9314-D566E42F3BA6}"/>
                </a:ext>
              </a:extLst>
            </p:cNvPr>
            <p:cNvSpPr>
              <a:spLocks/>
            </p:cNvSpPr>
            <p:nvPr/>
          </p:nvSpPr>
          <p:spPr bwMode="auto">
            <a:xfrm>
              <a:off x="4688" y="2073"/>
              <a:ext cx="559" cy="24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7" name="Freeform 9">
              <a:extLst>
                <a:ext uri="{FF2B5EF4-FFF2-40B4-BE49-F238E27FC236}">
                  <a16:creationId xmlns:a16="http://schemas.microsoft.com/office/drawing/2014/main" id="{E8974A9A-2C49-46C6-BC2F-378617BD38E5}"/>
                </a:ext>
              </a:extLst>
            </p:cNvPr>
            <p:cNvSpPr>
              <a:spLocks/>
            </p:cNvSpPr>
            <p:nvPr/>
          </p:nvSpPr>
          <p:spPr bwMode="auto">
            <a:xfrm>
              <a:off x="4293" y="1134"/>
              <a:ext cx="398" cy="496"/>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8" name="Freeform 10">
              <a:extLst>
                <a:ext uri="{FF2B5EF4-FFF2-40B4-BE49-F238E27FC236}">
                  <a16:creationId xmlns:a16="http://schemas.microsoft.com/office/drawing/2014/main" id="{B6B7A511-F1ED-45F2-BF87-70B475589D7D}"/>
                </a:ext>
              </a:extLst>
            </p:cNvPr>
            <p:cNvSpPr>
              <a:spLocks/>
            </p:cNvSpPr>
            <p:nvPr/>
          </p:nvSpPr>
          <p:spPr bwMode="auto">
            <a:xfrm>
              <a:off x="3581" y="846"/>
              <a:ext cx="163" cy="554"/>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9" name="Freeform 11">
              <a:extLst>
                <a:ext uri="{FF2B5EF4-FFF2-40B4-BE49-F238E27FC236}">
                  <a16:creationId xmlns:a16="http://schemas.microsoft.com/office/drawing/2014/main" id="{E49BB2C8-71C6-4635-B181-C8395E611ADE}"/>
                </a:ext>
              </a:extLst>
            </p:cNvPr>
            <p:cNvSpPr>
              <a:spLocks/>
            </p:cNvSpPr>
            <p:nvPr/>
          </p:nvSpPr>
          <p:spPr bwMode="auto">
            <a:xfrm>
              <a:off x="2258" y="2876"/>
              <a:ext cx="515" cy="380"/>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0" name="Freeform 12">
              <a:extLst>
                <a:ext uri="{FF2B5EF4-FFF2-40B4-BE49-F238E27FC236}">
                  <a16:creationId xmlns:a16="http://schemas.microsoft.com/office/drawing/2014/main" id="{29880F55-86F0-44C4-9060-844DB283BC72}"/>
                </a:ext>
              </a:extLst>
            </p:cNvPr>
            <p:cNvSpPr>
              <a:spLocks/>
            </p:cNvSpPr>
            <p:nvPr/>
          </p:nvSpPr>
          <p:spPr bwMode="auto">
            <a:xfrm>
              <a:off x="2043" y="2071"/>
              <a:ext cx="559" cy="244"/>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1" name="Freeform 13">
              <a:extLst>
                <a:ext uri="{FF2B5EF4-FFF2-40B4-BE49-F238E27FC236}">
                  <a16:creationId xmlns:a16="http://schemas.microsoft.com/office/drawing/2014/main" id="{6032C4F7-98E2-40AD-8480-1ABC7EAD8571}"/>
                </a:ext>
              </a:extLst>
            </p:cNvPr>
            <p:cNvSpPr>
              <a:spLocks/>
            </p:cNvSpPr>
            <p:nvPr/>
          </p:nvSpPr>
          <p:spPr bwMode="auto">
            <a:xfrm>
              <a:off x="2599" y="1131"/>
              <a:ext cx="398" cy="498"/>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2" name="Freeform 14">
              <a:extLst>
                <a:ext uri="{FF2B5EF4-FFF2-40B4-BE49-F238E27FC236}">
                  <a16:creationId xmlns:a16="http://schemas.microsoft.com/office/drawing/2014/main" id="{E98476D0-8B8C-4CD9-8720-12918187C013}"/>
                </a:ext>
              </a:extLst>
            </p:cNvPr>
            <p:cNvSpPr>
              <a:spLocks noEditPoints="1"/>
            </p:cNvSpPr>
            <p:nvPr/>
          </p:nvSpPr>
          <p:spPr bwMode="auto">
            <a:xfrm>
              <a:off x="2752" y="1549"/>
              <a:ext cx="1803" cy="2205"/>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3" name="Oval 15">
              <a:extLst>
                <a:ext uri="{FF2B5EF4-FFF2-40B4-BE49-F238E27FC236}">
                  <a16:creationId xmlns:a16="http://schemas.microsoft.com/office/drawing/2014/main" id="{CEE0EA3D-127D-4D9D-BA93-4AC8D6753557}"/>
                </a:ext>
              </a:extLst>
            </p:cNvPr>
            <p:cNvSpPr>
              <a:spLocks noChangeArrowheads="1"/>
            </p:cNvSpPr>
            <p:nvPr/>
          </p:nvSpPr>
          <p:spPr bwMode="auto">
            <a:xfrm>
              <a:off x="3103" y="1878"/>
              <a:ext cx="1153" cy="115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4" name="Oval 16">
              <a:extLst>
                <a:ext uri="{FF2B5EF4-FFF2-40B4-BE49-F238E27FC236}">
                  <a16:creationId xmlns:a16="http://schemas.microsoft.com/office/drawing/2014/main" id="{E610405F-7822-440D-A51F-F7D7B201B6B3}"/>
                </a:ext>
              </a:extLst>
            </p:cNvPr>
            <p:cNvSpPr>
              <a:spLocks noChangeArrowheads="1"/>
            </p:cNvSpPr>
            <p:nvPr/>
          </p:nvSpPr>
          <p:spPr bwMode="auto">
            <a:xfrm>
              <a:off x="3217" y="1993"/>
              <a:ext cx="924" cy="92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5" name="Oval 17">
              <a:extLst>
                <a:ext uri="{FF2B5EF4-FFF2-40B4-BE49-F238E27FC236}">
                  <a16:creationId xmlns:a16="http://schemas.microsoft.com/office/drawing/2014/main" id="{89E918A1-6515-40A1-85ED-C2B76A377309}"/>
                </a:ext>
              </a:extLst>
            </p:cNvPr>
            <p:cNvSpPr>
              <a:spLocks noChangeArrowheads="1"/>
            </p:cNvSpPr>
            <p:nvPr/>
          </p:nvSpPr>
          <p:spPr bwMode="auto">
            <a:xfrm>
              <a:off x="3315" y="2092"/>
              <a:ext cx="727" cy="727"/>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6" name="Oval 18">
              <a:extLst>
                <a:ext uri="{FF2B5EF4-FFF2-40B4-BE49-F238E27FC236}">
                  <a16:creationId xmlns:a16="http://schemas.microsoft.com/office/drawing/2014/main" id="{C598832A-AB55-48D4-AC6B-DAC01E370227}"/>
                </a:ext>
              </a:extLst>
            </p:cNvPr>
            <p:cNvSpPr>
              <a:spLocks noChangeArrowheads="1"/>
            </p:cNvSpPr>
            <p:nvPr/>
          </p:nvSpPr>
          <p:spPr bwMode="auto">
            <a:xfrm>
              <a:off x="3423" y="2198"/>
              <a:ext cx="511" cy="5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7" name="Oval 19">
              <a:extLst>
                <a:ext uri="{FF2B5EF4-FFF2-40B4-BE49-F238E27FC236}">
                  <a16:creationId xmlns:a16="http://schemas.microsoft.com/office/drawing/2014/main" id="{D36A3F2E-96F1-40D1-8797-B0E7E28C118B}"/>
                </a:ext>
              </a:extLst>
            </p:cNvPr>
            <p:cNvSpPr>
              <a:spLocks noChangeArrowheads="1"/>
            </p:cNvSpPr>
            <p:nvPr/>
          </p:nvSpPr>
          <p:spPr bwMode="auto">
            <a:xfrm>
              <a:off x="3519" y="2294"/>
              <a:ext cx="320" cy="322"/>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8" name="Oval 20">
              <a:extLst>
                <a:ext uri="{FF2B5EF4-FFF2-40B4-BE49-F238E27FC236}">
                  <a16:creationId xmlns:a16="http://schemas.microsoft.com/office/drawing/2014/main" id="{0F3DA2AA-D0BF-4366-8A86-19B7C3F3B98F}"/>
                </a:ext>
              </a:extLst>
            </p:cNvPr>
            <p:cNvSpPr>
              <a:spLocks noChangeArrowheads="1"/>
            </p:cNvSpPr>
            <p:nvPr/>
          </p:nvSpPr>
          <p:spPr bwMode="auto">
            <a:xfrm>
              <a:off x="3619" y="2396"/>
              <a:ext cx="119" cy="11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9" name="Freeform 21">
              <a:extLst>
                <a:ext uri="{FF2B5EF4-FFF2-40B4-BE49-F238E27FC236}">
                  <a16:creationId xmlns:a16="http://schemas.microsoft.com/office/drawing/2014/main" id="{E2942323-9B67-4882-A637-80209101FFD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 name="T20" fmla="*/ 466 w 680"/>
                <a:gd name="T21" fmla="*/ 24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lnTo>
                    <a:pt x="466" y="24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0" name="Freeform 22">
              <a:extLst>
                <a:ext uri="{FF2B5EF4-FFF2-40B4-BE49-F238E27FC236}">
                  <a16:creationId xmlns:a16="http://schemas.microsoft.com/office/drawing/2014/main" id="{7E5AA77E-BED9-4214-A4B2-17FCE183998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4115344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813443" y="259377"/>
            <a:ext cx="6565131" cy="646331"/>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rPr>
              <a:t>What is Social Engineering?</a:t>
            </a:r>
          </a:p>
        </p:txBody>
      </p:sp>
      <p:pic>
        <p:nvPicPr>
          <p:cNvPr id="10" name="Picture Placeholder 3">
            <a:extLst>
              <a:ext uri="{FF2B5EF4-FFF2-40B4-BE49-F238E27FC236}">
                <a16:creationId xmlns:a16="http://schemas.microsoft.com/office/drawing/2014/main" id="{C7B99B03-8CEE-4132-A6E3-E0C1D592A364}"/>
              </a:ext>
            </a:extLst>
          </p:cNvPr>
          <p:cNvPicPr>
            <a:picLocks noChangeAspect="1"/>
          </p:cNvPicPr>
          <p:nvPr/>
        </p:nvPicPr>
        <p:blipFill>
          <a:blip r:embed="rId3" cstate="print">
            <a:extLst>
              <a:ext uri="{28A0092B-C50C-407E-A947-70E740481C1C}">
                <a14:useLocalDpi xmlns:a14="http://schemas.microsoft.com/office/drawing/2010/main" val="0"/>
              </a:ext>
            </a:extLst>
          </a:blip>
          <a:srcRect t="6612" b="6612"/>
          <a:stretch>
            <a:fillRect/>
          </a:stretch>
        </p:blipFill>
        <p:spPr>
          <a:xfrm>
            <a:off x="655195" y="1155490"/>
            <a:ext cx="5871338" cy="5094963"/>
          </a:xfrm>
          <a:prstGeom prst="rect">
            <a:avLst/>
          </a:prstGeom>
        </p:spPr>
      </p:pic>
      <p:cxnSp>
        <p:nvCxnSpPr>
          <p:cNvPr id="5" name="Straight Connector 4"/>
          <p:cNvCxnSpPr>
            <a:cxnSpLocks/>
          </p:cNvCxnSpPr>
          <p:nvPr/>
        </p:nvCxnSpPr>
        <p:spPr>
          <a:xfrm>
            <a:off x="4876800" y="2672800"/>
            <a:ext cx="1631145" cy="0"/>
          </a:xfrm>
          <a:prstGeom prst="line">
            <a:avLst/>
          </a:prstGeom>
          <a:ln w="19050">
            <a:solidFill>
              <a:schemeClr val="tx2"/>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a:off x="4876800" y="4774807"/>
            <a:ext cx="1631145" cy="0"/>
          </a:xfrm>
          <a:prstGeom prst="line">
            <a:avLst/>
          </a:prstGeom>
          <a:ln w="19050">
            <a:solidFill>
              <a:schemeClr val="tx2"/>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6599420" y="1987000"/>
            <a:ext cx="4648201" cy="1382818"/>
          </a:xfrm>
          <a:prstGeom prst="rect">
            <a:avLst/>
          </a:prstGeom>
          <a:solidFill>
            <a:schemeClr val="bg1">
              <a:lumMod val="95000"/>
            </a:schemeClr>
          </a:solidFill>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a:ea typeface="+mn-ea"/>
              <a:cs typeface="+mn-cs"/>
            </a:endParaRPr>
          </a:p>
        </p:txBody>
      </p:sp>
      <p:sp>
        <p:nvSpPr>
          <p:cNvPr id="19" name="Rectangle 18"/>
          <p:cNvSpPr/>
          <p:nvPr/>
        </p:nvSpPr>
        <p:spPr>
          <a:xfrm>
            <a:off x="6599420" y="3737480"/>
            <a:ext cx="4648201" cy="2129920"/>
          </a:xfrm>
          <a:prstGeom prst="rect">
            <a:avLst/>
          </a:prstGeom>
          <a:solidFill>
            <a:schemeClr val="accent1">
              <a:lumMod val="20000"/>
              <a:lumOff val="80000"/>
            </a:schemeClr>
          </a:solidFill>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TextBox 21"/>
          <p:cNvSpPr txBox="1"/>
          <p:nvPr/>
        </p:nvSpPr>
        <p:spPr>
          <a:xfrm>
            <a:off x="6702515" y="2124412"/>
            <a:ext cx="4545106" cy="1107996"/>
          </a:xfrm>
          <a:prstGeom prst="rect">
            <a:avLst/>
          </a:prstGeom>
          <a:noFill/>
        </p:spPr>
        <p:txBody>
          <a:bodyPr wrap="square" rtlCol="0" anchor="ctr">
            <a:spAutoFit/>
          </a:bodyPr>
          <a:lstStyle/>
          <a:p>
            <a:pPr marL="449263" marR="0" lvl="0" indent="-449263" algn="l"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kumimoji="0" lang="en-US" sz="2200" b="0" i="0" u="none" strike="noStrike" kern="1200" cap="none" spc="0" normalizeH="0" baseline="0" noProof="0" dirty="0">
                <a:ln>
                  <a:noFill/>
                </a:ln>
                <a:solidFill>
                  <a:schemeClr val="tx1">
                    <a:lumMod val="95000"/>
                    <a:lumOff val="5000"/>
                  </a:schemeClr>
                </a:solidFill>
                <a:effectLst/>
                <a:uLnTx/>
                <a:uFillTx/>
                <a:latin typeface="Calibri"/>
                <a:ea typeface="+mn-ea"/>
                <a:cs typeface="+mn-cs"/>
              </a:rPr>
              <a:t>Social engineering is the art of </a:t>
            </a:r>
            <a:r>
              <a:rPr kumimoji="0" lang="en-US" sz="2200" b="1" i="0" u="none" strike="noStrike" kern="1200" cap="none" spc="0" normalizeH="0" baseline="0" noProof="0" dirty="0">
                <a:ln>
                  <a:noFill/>
                </a:ln>
                <a:solidFill>
                  <a:srgbClr val="FF0000"/>
                </a:solidFill>
                <a:effectLst/>
                <a:uLnTx/>
                <a:uFillTx/>
                <a:latin typeface="Calibri"/>
                <a:ea typeface="+mn-ea"/>
                <a:cs typeface="+mn-cs"/>
              </a:rPr>
              <a:t>convincing people</a:t>
            </a:r>
            <a:r>
              <a:rPr kumimoji="0" lang="en-US" sz="2200" b="0" i="0" u="none" strike="noStrike" kern="1200" cap="none" spc="0" normalizeH="0" baseline="0" noProof="0" dirty="0">
                <a:ln>
                  <a:noFill/>
                </a:ln>
                <a:solidFill>
                  <a:srgbClr val="FF0000"/>
                </a:solidFill>
                <a:effectLst/>
                <a:uLnTx/>
                <a:uFillTx/>
                <a:latin typeface="Calibri"/>
                <a:ea typeface="+mn-ea"/>
                <a:cs typeface="+mn-cs"/>
              </a:rPr>
              <a:t> </a:t>
            </a:r>
            <a:r>
              <a:rPr kumimoji="0" lang="en-US" sz="2200" b="0" i="0" u="none" strike="noStrike" kern="1200" cap="none" spc="0" normalizeH="0" baseline="0" noProof="0" dirty="0">
                <a:ln>
                  <a:noFill/>
                </a:ln>
                <a:solidFill>
                  <a:schemeClr val="tx1">
                    <a:lumMod val="95000"/>
                    <a:lumOff val="5000"/>
                  </a:schemeClr>
                </a:solidFill>
                <a:effectLst/>
                <a:uLnTx/>
                <a:uFillTx/>
                <a:latin typeface="Calibri"/>
                <a:ea typeface="+mn-ea"/>
                <a:cs typeface="+mn-cs"/>
              </a:rPr>
              <a:t>to </a:t>
            </a:r>
            <a:r>
              <a:rPr kumimoji="0" lang="en-US" sz="2200" b="1" i="0" u="none" strike="noStrike" kern="1200" cap="none" spc="0" normalizeH="0" baseline="0" noProof="0" dirty="0">
                <a:ln>
                  <a:noFill/>
                </a:ln>
                <a:solidFill>
                  <a:srgbClr val="FF0000"/>
                </a:solidFill>
                <a:effectLst/>
                <a:uLnTx/>
                <a:uFillTx/>
                <a:latin typeface="Calibri"/>
                <a:ea typeface="+mn-ea"/>
                <a:cs typeface="+mn-cs"/>
              </a:rPr>
              <a:t>reveal confidential information</a:t>
            </a:r>
          </a:p>
        </p:txBody>
      </p:sp>
      <p:sp>
        <p:nvSpPr>
          <p:cNvPr id="25" name="TextBox 24">
            <a:extLst>
              <a:ext uri="{FF2B5EF4-FFF2-40B4-BE49-F238E27FC236}">
                <a16:creationId xmlns:a16="http://schemas.microsoft.com/office/drawing/2014/main" id="{38336429-69C8-41AE-B151-5B17CC1AD807}"/>
              </a:ext>
            </a:extLst>
          </p:cNvPr>
          <p:cNvSpPr txBox="1"/>
          <p:nvPr/>
        </p:nvSpPr>
        <p:spPr>
          <a:xfrm>
            <a:off x="6674371" y="3909888"/>
            <a:ext cx="4573250" cy="1785104"/>
          </a:xfrm>
          <a:prstGeom prst="rect">
            <a:avLst/>
          </a:prstGeom>
          <a:noFill/>
        </p:spPr>
        <p:txBody>
          <a:bodyPr wrap="square" rtlCol="0" anchor="ctr">
            <a:spAutoFit/>
          </a:bodyPr>
          <a:lstStyle/>
          <a:p>
            <a:pPr marL="449263" marR="0" lvl="0" indent="-449263" algn="l"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kumimoji="0" lang="en-US" sz="2200" b="0" i="0" u="none" strike="noStrike" kern="1200" cap="none" spc="0" normalizeH="0" baseline="0" noProof="0" dirty="0">
                <a:ln>
                  <a:noFill/>
                </a:ln>
                <a:solidFill>
                  <a:schemeClr val="tx1">
                    <a:lumMod val="95000"/>
                    <a:lumOff val="5000"/>
                  </a:schemeClr>
                </a:solidFill>
                <a:effectLst/>
                <a:uLnTx/>
                <a:uFillTx/>
                <a:latin typeface="Calibri"/>
                <a:ea typeface="+mn-ea"/>
                <a:cs typeface="+mn-cs"/>
              </a:rPr>
              <a:t>Social engineers depend on the fact that </a:t>
            </a:r>
            <a:r>
              <a:rPr kumimoji="0" lang="en-US" sz="2200" b="1" i="0" u="none" strike="noStrike" kern="1200" cap="none" spc="0" normalizeH="0" baseline="0" noProof="0" dirty="0">
                <a:ln>
                  <a:noFill/>
                </a:ln>
                <a:solidFill>
                  <a:srgbClr val="FF0000"/>
                </a:solidFill>
                <a:effectLst/>
                <a:uLnTx/>
                <a:uFillTx/>
                <a:latin typeface="Calibri"/>
                <a:ea typeface="+mn-ea"/>
                <a:cs typeface="+mn-cs"/>
              </a:rPr>
              <a:t>people are unaware</a:t>
            </a:r>
            <a:r>
              <a:rPr kumimoji="0" lang="en-US" sz="2200" b="1" i="0" u="none" strike="noStrike" kern="1200" cap="none" spc="0" normalizeH="0" baseline="0" noProof="0" dirty="0">
                <a:ln>
                  <a:noFill/>
                </a:ln>
                <a:solidFill>
                  <a:schemeClr val="tx1">
                    <a:lumMod val="95000"/>
                    <a:lumOff val="5000"/>
                  </a:schemeClr>
                </a:solidFill>
                <a:effectLst/>
                <a:uLnTx/>
                <a:uFillTx/>
                <a:latin typeface="Calibri"/>
                <a:ea typeface="+mn-ea"/>
                <a:cs typeface="+mn-cs"/>
              </a:rPr>
              <a:t> </a:t>
            </a:r>
            <a:r>
              <a:rPr kumimoji="0" lang="en-US" sz="2200" b="0" i="0" u="none" strike="noStrike" kern="1200" cap="none" spc="0" normalizeH="0" baseline="0" noProof="0" dirty="0">
                <a:ln>
                  <a:noFill/>
                </a:ln>
                <a:solidFill>
                  <a:schemeClr val="tx1">
                    <a:lumMod val="95000"/>
                    <a:lumOff val="5000"/>
                  </a:schemeClr>
                </a:solidFill>
                <a:effectLst/>
                <a:uLnTx/>
                <a:uFillTx/>
                <a:latin typeface="Calibri"/>
                <a:ea typeface="+mn-ea"/>
                <a:cs typeface="+mn-cs"/>
              </a:rPr>
              <a:t>of the valuable information to which they have access and are careless about protecting it</a:t>
            </a:r>
          </a:p>
        </p:txBody>
      </p:sp>
    </p:spTree>
    <p:extLst>
      <p:ext uri="{BB962C8B-B14F-4D97-AF65-F5344CB8AC3E}">
        <p14:creationId xmlns:p14="http://schemas.microsoft.com/office/powerpoint/2010/main" val="91365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7" name="Straight Connector 96"/>
          <p:cNvCxnSpPr/>
          <p:nvPr/>
        </p:nvCxnSpPr>
        <p:spPr>
          <a:xfrm>
            <a:off x="6462010" y="2092515"/>
            <a:ext cx="0" cy="23970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580789" y="263068"/>
            <a:ext cx="9030421" cy="646331"/>
          </a:xfrm>
          <a:prstGeom prst="rect">
            <a:avLst/>
          </a:prstGeom>
          <a:noFill/>
        </p:spPr>
        <p:txBody>
          <a:bodyPr wrap="none" rtlCol="0" anchor="ctr">
            <a:spAutoFit/>
          </a:bodyPr>
          <a:lstStyle/>
          <a:p>
            <a:pPr algn="ctr"/>
            <a:r>
              <a:rPr lang="en-US" sz="3600" b="1" dirty="0">
                <a:solidFill>
                  <a:schemeClr val="tx1">
                    <a:lumMod val="75000"/>
                    <a:lumOff val="25000"/>
                  </a:schemeClr>
                </a:solidFill>
                <a:latin typeface="Rockwell" panose="02060603020205020403" pitchFamily="18" charset="0"/>
              </a:rPr>
              <a:t>Common Targets of Social Engineering</a:t>
            </a:r>
          </a:p>
        </p:txBody>
      </p:sp>
      <p:grpSp>
        <p:nvGrpSpPr>
          <p:cNvPr id="16" name="Group 15"/>
          <p:cNvGrpSpPr/>
          <p:nvPr/>
        </p:nvGrpSpPr>
        <p:grpSpPr>
          <a:xfrm>
            <a:off x="1078813" y="1502995"/>
            <a:ext cx="3922776" cy="4368355"/>
            <a:chOff x="838200" y="1776413"/>
            <a:chExt cx="4784725" cy="5083176"/>
          </a:xfrm>
        </p:grpSpPr>
        <p:sp>
          <p:nvSpPr>
            <p:cNvPr id="176" name="Freeform 174"/>
            <p:cNvSpPr>
              <a:spLocks/>
            </p:cNvSpPr>
            <p:nvPr/>
          </p:nvSpPr>
          <p:spPr bwMode="auto">
            <a:xfrm>
              <a:off x="1808163" y="5957888"/>
              <a:ext cx="839788" cy="352425"/>
            </a:xfrm>
            <a:custGeom>
              <a:avLst/>
              <a:gdLst>
                <a:gd name="T0" fmla="*/ 485 w 485"/>
                <a:gd name="T1" fmla="*/ 204 h 204"/>
                <a:gd name="T2" fmla="*/ 114 w 485"/>
                <a:gd name="T3" fmla="*/ 204 h 204"/>
                <a:gd name="T4" fmla="*/ 0 w 485"/>
                <a:gd name="T5" fmla="*/ 91 h 204"/>
                <a:gd name="T6" fmla="*/ 0 w 485"/>
                <a:gd name="T7" fmla="*/ 0 h 204"/>
                <a:gd name="T8" fmla="*/ 39 w 485"/>
                <a:gd name="T9" fmla="*/ 0 h 204"/>
                <a:gd name="T10" fmla="*/ 39 w 485"/>
                <a:gd name="T11" fmla="*/ 91 h 204"/>
                <a:gd name="T12" fmla="*/ 114 w 485"/>
                <a:gd name="T13" fmla="*/ 166 h 204"/>
                <a:gd name="T14" fmla="*/ 485 w 485"/>
                <a:gd name="T15" fmla="*/ 166 h 204"/>
                <a:gd name="T16" fmla="*/ 485 w 485"/>
                <a:gd name="T17" fmla="*/ 20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5" h="204">
                  <a:moveTo>
                    <a:pt x="485" y="204"/>
                  </a:moveTo>
                  <a:cubicBezTo>
                    <a:pt x="114" y="204"/>
                    <a:pt x="114" y="204"/>
                    <a:pt x="114" y="204"/>
                  </a:cubicBezTo>
                  <a:cubicBezTo>
                    <a:pt x="51" y="204"/>
                    <a:pt x="0" y="153"/>
                    <a:pt x="0" y="91"/>
                  </a:cubicBezTo>
                  <a:cubicBezTo>
                    <a:pt x="0" y="0"/>
                    <a:pt x="0" y="0"/>
                    <a:pt x="0" y="0"/>
                  </a:cubicBezTo>
                  <a:cubicBezTo>
                    <a:pt x="39" y="0"/>
                    <a:pt x="39" y="0"/>
                    <a:pt x="39" y="0"/>
                  </a:cubicBezTo>
                  <a:cubicBezTo>
                    <a:pt x="39" y="91"/>
                    <a:pt x="39" y="91"/>
                    <a:pt x="39" y="91"/>
                  </a:cubicBezTo>
                  <a:cubicBezTo>
                    <a:pt x="39" y="132"/>
                    <a:pt x="72" y="166"/>
                    <a:pt x="114" y="166"/>
                  </a:cubicBezTo>
                  <a:cubicBezTo>
                    <a:pt x="485" y="166"/>
                    <a:pt x="485" y="166"/>
                    <a:pt x="485" y="166"/>
                  </a:cubicBezTo>
                  <a:lnTo>
                    <a:pt x="485" y="204"/>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7" name="Freeform 175"/>
            <p:cNvSpPr>
              <a:spLocks/>
            </p:cNvSpPr>
            <p:nvPr/>
          </p:nvSpPr>
          <p:spPr bwMode="auto">
            <a:xfrm>
              <a:off x="3532188" y="2833688"/>
              <a:ext cx="1616075" cy="1674813"/>
            </a:xfrm>
            <a:custGeom>
              <a:avLst/>
              <a:gdLst>
                <a:gd name="T0" fmla="*/ 1018 w 1018"/>
                <a:gd name="T1" fmla="*/ 1055 h 1055"/>
                <a:gd name="T2" fmla="*/ 0 w 1018"/>
                <a:gd name="T3" fmla="*/ 1055 h 1055"/>
                <a:gd name="T4" fmla="*/ 0 w 1018"/>
                <a:gd name="T5" fmla="*/ 1014 h 1055"/>
                <a:gd name="T6" fmla="*/ 977 w 1018"/>
                <a:gd name="T7" fmla="*/ 1014 h 1055"/>
                <a:gd name="T8" fmla="*/ 977 w 1018"/>
                <a:gd name="T9" fmla="*/ 0 h 1055"/>
                <a:gd name="T10" fmla="*/ 1018 w 1018"/>
                <a:gd name="T11" fmla="*/ 0 h 1055"/>
                <a:gd name="T12" fmla="*/ 1018 w 1018"/>
                <a:gd name="T13" fmla="*/ 1055 h 1055"/>
              </a:gdLst>
              <a:ahLst/>
              <a:cxnLst>
                <a:cxn ang="0">
                  <a:pos x="T0" y="T1"/>
                </a:cxn>
                <a:cxn ang="0">
                  <a:pos x="T2" y="T3"/>
                </a:cxn>
                <a:cxn ang="0">
                  <a:pos x="T4" y="T5"/>
                </a:cxn>
                <a:cxn ang="0">
                  <a:pos x="T6" y="T7"/>
                </a:cxn>
                <a:cxn ang="0">
                  <a:pos x="T8" y="T9"/>
                </a:cxn>
                <a:cxn ang="0">
                  <a:pos x="T10" y="T11"/>
                </a:cxn>
                <a:cxn ang="0">
                  <a:pos x="T12" y="T13"/>
                </a:cxn>
              </a:cxnLst>
              <a:rect l="0" t="0" r="r" b="b"/>
              <a:pathLst>
                <a:path w="1018" h="1055">
                  <a:moveTo>
                    <a:pt x="1018" y="1055"/>
                  </a:moveTo>
                  <a:lnTo>
                    <a:pt x="0" y="1055"/>
                  </a:lnTo>
                  <a:lnTo>
                    <a:pt x="0" y="1014"/>
                  </a:lnTo>
                  <a:lnTo>
                    <a:pt x="977" y="1014"/>
                  </a:lnTo>
                  <a:lnTo>
                    <a:pt x="977" y="0"/>
                  </a:lnTo>
                  <a:lnTo>
                    <a:pt x="1018" y="0"/>
                  </a:lnTo>
                  <a:lnTo>
                    <a:pt x="1018" y="1055"/>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8" name="Oval 176"/>
            <p:cNvSpPr>
              <a:spLocks noChangeArrowheads="1"/>
            </p:cNvSpPr>
            <p:nvPr/>
          </p:nvSpPr>
          <p:spPr bwMode="auto">
            <a:xfrm>
              <a:off x="4667250" y="2052638"/>
              <a:ext cx="896938" cy="898525"/>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 name="Freeform 277"/>
            <p:cNvSpPr>
              <a:spLocks/>
            </p:cNvSpPr>
            <p:nvPr/>
          </p:nvSpPr>
          <p:spPr bwMode="auto">
            <a:xfrm>
              <a:off x="4879975" y="2347913"/>
              <a:ext cx="473075" cy="309563"/>
            </a:xfrm>
            <a:custGeom>
              <a:avLst/>
              <a:gdLst>
                <a:gd name="connsiteX0" fmla="*/ 184150 w 473075"/>
                <a:gd name="connsiteY0" fmla="*/ 71438 h 309563"/>
                <a:gd name="connsiteX1" fmla="*/ 184150 w 473075"/>
                <a:gd name="connsiteY1" fmla="*/ 238126 h 309563"/>
                <a:gd name="connsiteX2" fmla="*/ 328613 w 473075"/>
                <a:gd name="connsiteY2" fmla="*/ 153988 h 309563"/>
                <a:gd name="connsiteX3" fmla="*/ 48521 w 473075"/>
                <a:gd name="connsiteY3" fmla="*/ 0 h 309563"/>
                <a:gd name="connsiteX4" fmla="*/ 424555 w 473075"/>
                <a:gd name="connsiteY4" fmla="*/ 0 h 309563"/>
                <a:gd name="connsiteX5" fmla="*/ 473075 w 473075"/>
                <a:gd name="connsiteY5" fmla="*/ 48423 h 309563"/>
                <a:gd name="connsiteX6" fmla="*/ 473075 w 473075"/>
                <a:gd name="connsiteY6" fmla="*/ 261140 h 309563"/>
                <a:gd name="connsiteX7" fmla="*/ 424555 w 473075"/>
                <a:gd name="connsiteY7" fmla="*/ 309563 h 309563"/>
                <a:gd name="connsiteX8" fmla="*/ 48521 w 473075"/>
                <a:gd name="connsiteY8" fmla="*/ 309563 h 309563"/>
                <a:gd name="connsiteX9" fmla="*/ 0 w 473075"/>
                <a:gd name="connsiteY9" fmla="*/ 261140 h 309563"/>
                <a:gd name="connsiteX10" fmla="*/ 0 w 473075"/>
                <a:gd name="connsiteY10" fmla="*/ 48423 h 309563"/>
                <a:gd name="connsiteX11" fmla="*/ 48521 w 473075"/>
                <a:gd name="connsiteY11"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3075" h="309563">
                  <a:moveTo>
                    <a:pt x="184150" y="71438"/>
                  </a:moveTo>
                  <a:lnTo>
                    <a:pt x="184150" y="238126"/>
                  </a:lnTo>
                  <a:lnTo>
                    <a:pt x="328613" y="153988"/>
                  </a:lnTo>
                  <a:close/>
                  <a:moveTo>
                    <a:pt x="48521" y="0"/>
                  </a:moveTo>
                  <a:cubicBezTo>
                    <a:pt x="48521" y="0"/>
                    <a:pt x="48521" y="0"/>
                    <a:pt x="424555" y="0"/>
                  </a:cubicBezTo>
                  <a:cubicBezTo>
                    <a:pt x="450548" y="0"/>
                    <a:pt x="473075" y="20753"/>
                    <a:pt x="473075" y="48423"/>
                  </a:cubicBezTo>
                  <a:cubicBezTo>
                    <a:pt x="473075" y="48423"/>
                    <a:pt x="473075" y="48423"/>
                    <a:pt x="473075" y="261140"/>
                  </a:cubicBezTo>
                  <a:cubicBezTo>
                    <a:pt x="473075" y="287081"/>
                    <a:pt x="450548" y="309563"/>
                    <a:pt x="424555" y="309563"/>
                  </a:cubicBezTo>
                  <a:cubicBezTo>
                    <a:pt x="424555" y="309563"/>
                    <a:pt x="424555" y="309563"/>
                    <a:pt x="48521" y="309563"/>
                  </a:cubicBezTo>
                  <a:cubicBezTo>
                    <a:pt x="20795" y="309563"/>
                    <a:pt x="0" y="287081"/>
                    <a:pt x="0" y="261140"/>
                  </a:cubicBezTo>
                  <a:cubicBezTo>
                    <a:pt x="0" y="261140"/>
                    <a:pt x="0" y="261140"/>
                    <a:pt x="0" y="48423"/>
                  </a:cubicBezTo>
                  <a:cubicBezTo>
                    <a:pt x="0" y="20753"/>
                    <a:pt x="20795" y="0"/>
                    <a:pt x="48521"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81" name="Freeform 179"/>
            <p:cNvSpPr>
              <a:spLocks/>
            </p:cNvSpPr>
            <p:nvPr/>
          </p:nvSpPr>
          <p:spPr bwMode="auto">
            <a:xfrm>
              <a:off x="3244850" y="4037013"/>
              <a:ext cx="930275" cy="1520825"/>
            </a:xfrm>
            <a:custGeom>
              <a:avLst/>
              <a:gdLst>
                <a:gd name="T0" fmla="*/ 401 w 537"/>
                <a:gd name="T1" fmla="*/ 878 h 878"/>
                <a:gd name="T2" fmla="*/ 0 w 537"/>
                <a:gd name="T3" fmla="*/ 878 h 878"/>
                <a:gd name="T4" fmla="*/ 0 w 537"/>
                <a:gd name="T5" fmla="*/ 840 h 878"/>
                <a:gd name="T6" fmla="*/ 401 w 537"/>
                <a:gd name="T7" fmla="*/ 840 h 878"/>
                <a:gd name="T8" fmla="*/ 499 w 537"/>
                <a:gd name="T9" fmla="*/ 742 h 878"/>
                <a:gd name="T10" fmla="*/ 499 w 537"/>
                <a:gd name="T11" fmla="*/ 0 h 878"/>
                <a:gd name="T12" fmla="*/ 537 w 537"/>
                <a:gd name="T13" fmla="*/ 0 h 878"/>
                <a:gd name="T14" fmla="*/ 537 w 537"/>
                <a:gd name="T15" fmla="*/ 742 h 878"/>
                <a:gd name="T16" fmla="*/ 401 w 537"/>
                <a:gd name="T17" fmla="*/ 878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7" h="878">
                  <a:moveTo>
                    <a:pt x="401" y="878"/>
                  </a:moveTo>
                  <a:cubicBezTo>
                    <a:pt x="0" y="878"/>
                    <a:pt x="0" y="878"/>
                    <a:pt x="0" y="878"/>
                  </a:cubicBezTo>
                  <a:cubicBezTo>
                    <a:pt x="0" y="840"/>
                    <a:pt x="0" y="840"/>
                    <a:pt x="0" y="840"/>
                  </a:cubicBezTo>
                  <a:cubicBezTo>
                    <a:pt x="401" y="840"/>
                    <a:pt x="401" y="840"/>
                    <a:pt x="401" y="840"/>
                  </a:cubicBezTo>
                  <a:cubicBezTo>
                    <a:pt x="455" y="840"/>
                    <a:pt x="499" y="796"/>
                    <a:pt x="499" y="742"/>
                  </a:cubicBezTo>
                  <a:cubicBezTo>
                    <a:pt x="499" y="0"/>
                    <a:pt x="499" y="0"/>
                    <a:pt x="499" y="0"/>
                  </a:cubicBezTo>
                  <a:cubicBezTo>
                    <a:pt x="537" y="0"/>
                    <a:pt x="537" y="0"/>
                    <a:pt x="537" y="0"/>
                  </a:cubicBezTo>
                  <a:cubicBezTo>
                    <a:pt x="537" y="742"/>
                    <a:pt x="537" y="742"/>
                    <a:pt x="537" y="742"/>
                  </a:cubicBezTo>
                  <a:cubicBezTo>
                    <a:pt x="537" y="817"/>
                    <a:pt x="476" y="878"/>
                    <a:pt x="401" y="87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2" name="Freeform 180"/>
            <p:cNvSpPr>
              <a:spLocks/>
            </p:cNvSpPr>
            <p:nvPr/>
          </p:nvSpPr>
          <p:spPr bwMode="auto">
            <a:xfrm>
              <a:off x="2244725" y="2695576"/>
              <a:ext cx="1503363" cy="1662113"/>
            </a:xfrm>
            <a:custGeom>
              <a:avLst/>
              <a:gdLst>
                <a:gd name="T0" fmla="*/ 868 w 868"/>
                <a:gd name="T1" fmla="*/ 960 h 960"/>
                <a:gd name="T2" fmla="*/ 829 w 868"/>
                <a:gd name="T3" fmla="*/ 960 h 960"/>
                <a:gd name="T4" fmla="*/ 829 w 868"/>
                <a:gd name="T5" fmla="*/ 176 h 960"/>
                <a:gd name="T6" fmla="*/ 692 w 868"/>
                <a:gd name="T7" fmla="*/ 38 h 960"/>
                <a:gd name="T8" fmla="*/ 0 w 868"/>
                <a:gd name="T9" fmla="*/ 38 h 960"/>
                <a:gd name="T10" fmla="*/ 0 w 868"/>
                <a:gd name="T11" fmla="*/ 0 h 960"/>
                <a:gd name="T12" fmla="*/ 692 w 868"/>
                <a:gd name="T13" fmla="*/ 0 h 960"/>
                <a:gd name="T14" fmla="*/ 868 w 868"/>
                <a:gd name="T15" fmla="*/ 176 h 960"/>
                <a:gd name="T16" fmla="*/ 868 w 868"/>
                <a:gd name="T17" fmla="*/ 960 h 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8" h="960">
                  <a:moveTo>
                    <a:pt x="868" y="960"/>
                  </a:moveTo>
                  <a:cubicBezTo>
                    <a:pt x="829" y="960"/>
                    <a:pt x="829" y="960"/>
                    <a:pt x="829" y="960"/>
                  </a:cubicBezTo>
                  <a:cubicBezTo>
                    <a:pt x="829" y="176"/>
                    <a:pt x="829" y="176"/>
                    <a:pt x="829" y="176"/>
                  </a:cubicBezTo>
                  <a:cubicBezTo>
                    <a:pt x="829" y="100"/>
                    <a:pt x="768" y="38"/>
                    <a:pt x="692" y="38"/>
                  </a:cubicBezTo>
                  <a:cubicBezTo>
                    <a:pt x="0" y="38"/>
                    <a:pt x="0" y="38"/>
                    <a:pt x="0" y="38"/>
                  </a:cubicBezTo>
                  <a:cubicBezTo>
                    <a:pt x="0" y="0"/>
                    <a:pt x="0" y="0"/>
                    <a:pt x="0" y="0"/>
                  </a:cubicBezTo>
                  <a:cubicBezTo>
                    <a:pt x="692" y="0"/>
                    <a:pt x="692" y="0"/>
                    <a:pt x="692" y="0"/>
                  </a:cubicBezTo>
                  <a:cubicBezTo>
                    <a:pt x="789" y="0"/>
                    <a:pt x="868" y="79"/>
                    <a:pt x="868" y="176"/>
                  </a:cubicBezTo>
                  <a:lnTo>
                    <a:pt x="868" y="96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3" name="Oval 181"/>
            <p:cNvSpPr>
              <a:spLocks noChangeArrowheads="1"/>
            </p:cNvSpPr>
            <p:nvPr/>
          </p:nvSpPr>
          <p:spPr bwMode="auto">
            <a:xfrm>
              <a:off x="3559175" y="2951163"/>
              <a:ext cx="1165225" cy="11636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 name="Freeform 269"/>
            <p:cNvSpPr>
              <a:spLocks/>
            </p:cNvSpPr>
            <p:nvPr/>
          </p:nvSpPr>
          <p:spPr bwMode="auto">
            <a:xfrm>
              <a:off x="3559175" y="3279776"/>
              <a:ext cx="963613" cy="447675"/>
            </a:xfrm>
            <a:custGeom>
              <a:avLst/>
              <a:gdLst>
                <a:gd name="connsiteX0" fmla="*/ 19017 w 963613"/>
                <a:gd name="connsiteY0" fmla="*/ 104775 h 447675"/>
                <a:gd name="connsiteX1" fmla="*/ 582613 w 963613"/>
                <a:gd name="connsiteY1" fmla="*/ 104775 h 447675"/>
                <a:gd name="connsiteX2" fmla="*/ 582613 w 963613"/>
                <a:gd name="connsiteY2" fmla="*/ 447675 h 447675"/>
                <a:gd name="connsiteX3" fmla="*/ 32848 w 963613"/>
                <a:gd name="connsiteY3" fmla="*/ 447675 h 447675"/>
                <a:gd name="connsiteX4" fmla="*/ 0 w 963613"/>
                <a:gd name="connsiteY4" fmla="*/ 253711 h 447675"/>
                <a:gd name="connsiteX5" fmla="*/ 19017 w 963613"/>
                <a:gd name="connsiteY5" fmla="*/ 104775 h 447675"/>
                <a:gd name="connsiteX6" fmla="*/ 781051 w 963613"/>
                <a:gd name="connsiteY6" fmla="*/ 0 h 447675"/>
                <a:gd name="connsiteX7" fmla="*/ 820738 w 963613"/>
                <a:gd name="connsiteY7" fmla="*/ 39805 h 447675"/>
                <a:gd name="connsiteX8" fmla="*/ 820738 w 963613"/>
                <a:gd name="connsiteY8" fmla="*/ 96358 h 447675"/>
                <a:gd name="connsiteX9" fmla="*/ 820738 w 963613"/>
                <a:gd name="connsiteY9" fmla="*/ 104775 h 447675"/>
                <a:gd name="connsiteX10" fmla="*/ 834275 w 963613"/>
                <a:gd name="connsiteY10" fmla="*/ 104775 h 447675"/>
                <a:gd name="connsiteX11" fmla="*/ 923855 w 963613"/>
                <a:gd name="connsiteY11" fmla="*/ 104775 h 447675"/>
                <a:gd name="connsiteX12" fmla="*/ 963613 w 963613"/>
                <a:gd name="connsiteY12" fmla="*/ 144717 h 447675"/>
                <a:gd name="connsiteX13" fmla="*/ 923855 w 963613"/>
                <a:gd name="connsiteY13" fmla="*/ 182922 h 447675"/>
                <a:gd name="connsiteX14" fmla="*/ 963613 w 963613"/>
                <a:gd name="connsiteY14" fmla="*/ 222864 h 447675"/>
                <a:gd name="connsiteX15" fmla="*/ 923855 w 963613"/>
                <a:gd name="connsiteY15" fmla="*/ 261069 h 447675"/>
                <a:gd name="connsiteX16" fmla="*/ 963613 w 963613"/>
                <a:gd name="connsiteY16" fmla="*/ 301011 h 447675"/>
                <a:gd name="connsiteX17" fmla="*/ 923855 w 963613"/>
                <a:gd name="connsiteY17" fmla="*/ 340953 h 447675"/>
                <a:gd name="connsiteX18" fmla="*/ 963613 w 963613"/>
                <a:gd name="connsiteY18" fmla="*/ 379158 h 447675"/>
                <a:gd name="connsiteX19" fmla="*/ 923855 w 963613"/>
                <a:gd name="connsiteY19" fmla="*/ 419100 h 447675"/>
                <a:gd name="connsiteX20" fmla="*/ 652463 w 963613"/>
                <a:gd name="connsiteY20" fmla="*/ 419100 h 447675"/>
                <a:gd name="connsiteX21" fmla="*/ 652463 w 963613"/>
                <a:gd name="connsiteY21" fmla="*/ 104775 h 447675"/>
                <a:gd name="connsiteX22" fmla="*/ 718721 w 963613"/>
                <a:gd name="connsiteY22" fmla="*/ 104775 h 447675"/>
                <a:gd name="connsiteX23" fmla="*/ 741363 w 963613"/>
                <a:gd name="connsiteY23" fmla="*/ 104775 h 447675"/>
                <a:gd name="connsiteX24" fmla="*/ 741363 w 963613"/>
                <a:gd name="connsiteY24" fmla="*/ 81634 h 447675"/>
                <a:gd name="connsiteX25" fmla="*/ 741363 w 963613"/>
                <a:gd name="connsiteY25" fmla="*/ 39805 h 447675"/>
                <a:gd name="connsiteX26" fmla="*/ 781051 w 963613"/>
                <a:gd name="connsiteY26" fmla="*/ 0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3613" h="447675">
                  <a:moveTo>
                    <a:pt x="19017" y="104775"/>
                  </a:moveTo>
                  <a:cubicBezTo>
                    <a:pt x="19017" y="104775"/>
                    <a:pt x="19017" y="104775"/>
                    <a:pt x="582613" y="104775"/>
                  </a:cubicBezTo>
                  <a:lnTo>
                    <a:pt x="582613" y="447675"/>
                  </a:lnTo>
                  <a:cubicBezTo>
                    <a:pt x="582613" y="447675"/>
                    <a:pt x="582613" y="447675"/>
                    <a:pt x="32848" y="447675"/>
                  </a:cubicBezTo>
                  <a:cubicBezTo>
                    <a:pt x="12102" y="387062"/>
                    <a:pt x="0" y="321252"/>
                    <a:pt x="0" y="253711"/>
                  </a:cubicBezTo>
                  <a:cubicBezTo>
                    <a:pt x="0" y="201757"/>
                    <a:pt x="6915" y="151534"/>
                    <a:pt x="19017" y="104775"/>
                  </a:cubicBezTo>
                  <a:close/>
                  <a:moveTo>
                    <a:pt x="781051" y="0"/>
                  </a:moveTo>
                  <a:cubicBezTo>
                    <a:pt x="803483" y="0"/>
                    <a:pt x="820738" y="17306"/>
                    <a:pt x="820738" y="39805"/>
                  </a:cubicBezTo>
                  <a:cubicBezTo>
                    <a:pt x="820738" y="61221"/>
                    <a:pt x="820738" y="79961"/>
                    <a:pt x="820738" y="96358"/>
                  </a:cubicBezTo>
                  <a:lnTo>
                    <a:pt x="820738" y="104775"/>
                  </a:lnTo>
                  <a:lnTo>
                    <a:pt x="834275" y="104775"/>
                  </a:lnTo>
                  <a:cubicBezTo>
                    <a:pt x="860248" y="104775"/>
                    <a:pt x="889931" y="104775"/>
                    <a:pt x="923855" y="104775"/>
                  </a:cubicBezTo>
                  <a:cubicBezTo>
                    <a:pt x="944599" y="104775"/>
                    <a:pt x="963613" y="122141"/>
                    <a:pt x="963613" y="144717"/>
                  </a:cubicBezTo>
                  <a:cubicBezTo>
                    <a:pt x="963613" y="165556"/>
                    <a:pt x="944599" y="182922"/>
                    <a:pt x="923855" y="182922"/>
                  </a:cubicBezTo>
                  <a:cubicBezTo>
                    <a:pt x="944599" y="182922"/>
                    <a:pt x="963613" y="200288"/>
                    <a:pt x="963613" y="222864"/>
                  </a:cubicBezTo>
                  <a:cubicBezTo>
                    <a:pt x="963613" y="243703"/>
                    <a:pt x="944599" y="261069"/>
                    <a:pt x="923855" y="261069"/>
                  </a:cubicBezTo>
                  <a:cubicBezTo>
                    <a:pt x="944599" y="261069"/>
                    <a:pt x="963613" y="280172"/>
                    <a:pt x="963613" y="301011"/>
                  </a:cubicBezTo>
                  <a:cubicBezTo>
                    <a:pt x="963613" y="321850"/>
                    <a:pt x="944599" y="340953"/>
                    <a:pt x="923855" y="340953"/>
                  </a:cubicBezTo>
                  <a:cubicBezTo>
                    <a:pt x="944599" y="340953"/>
                    <a:pt x="963613" y="358319"/>
                    <a:pt x="963613" y="379158"/>
                  </a:cubicBezTo>
                  <a:cubicBezTo>
                    <a:pt x="963613" y="401734"/>
                    <a:pt x="944599" y="419100"/>
                    <a:pt x="923855" y="419100"/>
                  </a:cubicBezTo>
                  <a:cubicBezTo>
                    <a:pt x="923855" y="419100"/>
                    <a:pt x="923855" y="419100"/>
                    <a:pt x="652463" y="419100"/>
                  </a:cubicBezTo>
                  <a:cubicBezTo>
                    <a:pt x="652463" y="419100"/>
                    <a:pt x="652463" y="419100"/>
                    <a:pt x="652463" y="104775"/>
                  </a:cubicBezTo>
                  <a:cubicBezTo>
                    <a:pt x="652463" y="104775"/>
                    <a:pt x="652463" y="104775"/>
                    <a:pt x="718721" y="104775"/>
                  </a:cubicBezTo>
                  <a:lnTo>
                    <a:pt x="741363" y="104775"/>
                  </a:lnTo>
                  <a:lnTo>
                    <a:pt x="741363" y="81634"/>
                  </a:lnTo>
                  <a:cubicBezTo>
                    <a:pt x="741363" y="39805"/>
                    <a:pt x="741363" y="39805"/>
                    <a:pt x="741363" y="39805"/>
                  </a:cubicBezTo>
                  <a:cubicBezTo>
                    <a:pt x="741363" y="17306"/>
                    <a:pt x="760344" y="0"/>
                    <a:pt x="781051"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88" name="Freeform 186"/>
            <p:cNvSpPr>
              <a:spLocks/>
            </p:cNvSpPr>
            <p:nvPr/>
          </p:nvSpPr>
          <p:spPr bwMode="auto">
            <a:xfrm>
              <a:off x="1220788" y="3384551"/>
              <a:ext cx="1779588" cy="1733550"/>
            </a:xfrm>
            <a:custGeom>
              <a:avLst/>
              <a:gdLst>
                <a:gd name="T0" fmla="*/ 1028 w 1028"/>
                <a:gd name="T1" fmla="*/ 1001 h 1001"/>
                <a:gd name="T2" fmla="*/ 190 w 1028"/>
                <a:gd name="T3" fmla="*/ 1001 h 1001"/>
                <a:gd name="T4" fmla="*/ 0 w 1028"/>
                <a:gd name="T5" fmla="*/ 811 h 1001"/>
                <a:gd name="T6" fmla="*/ 0 w 1028"/>
                <a:gd name="T7" fmla="*/ 0 h 1001"/>
                <a:gd name="T8" fmla="*/ 38 w 1028"/>
                <a:gd name="T9" fmla="*/ 0 h 1001"/>
                <a:gd name="T10" fmla="*/ 38 w 1028"/>
                <a:gd name="T11" fmla="*/ 811 h 1001"/>
                <a:gd name="T12" fmla="*/ 190 w 1028"/>
                <a:gd name="T13" fmla="*/ 962 h 1001"/>
                <a:gd name="T14" fmla="*/ 1028 w 1028"/>
                <a:gd name="T15" fmla="*/ 962 h 1001"/>
                <a:gd name="T16" fmla="*/ 1028 w 1028"/>
                <a:gd name="T17" fmla="*/ 1001 h 1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8" h="1001">
                  <a:moveTo>
                    <a:pt x="1028" y="1001"/>
                  </a:moveTo>
                  <a:cubicBezTo>
                    <a:pt x="190" y="1001"/>
                    <a:pt x="190" y="1001"/>
                    <a:pt x="190" y="1001"/>
                  </a:cubicBezTo>
                  <a:cubicBezTo>
                    <a:pt x="85" y="1001"/>
                    <a:pt x="0" y="915"/>
                    <a:pt x="0" y="811"/>
                  </a:cubicBezTo>
                  <a:cubicBezTo>
                    <a:pt x="0" y="0"/>
                    <a:pt x="0" y="0"/>
                    <a:pt x="0" y="0"/>
                  </a:cubicBezTo>
                  <a:cubicBezTo>
                    <a:pt x="38" y="0"/>
                    <a:pt x="38" y="0"/>
                    <a:pt x="38" y="0"/>
                  </a:cubicBezTo>
                  <a:cubicBezTo>
                    <a:pt x="38" y="811"/>
                    <a:pt x="38" y="811"/>
                    <a:pt x="38" y="811"/>
                  </a:cubicBezTo>
                  <a:cubicBezTo>
                    <a:pt x="38" y="894"/>
                    <a:pt x="106" y="962"/>
                    <a:pt x="190" y="962"/>
                  </a:cubicBezTo>
                  <a:cubicBezTo>
                    <a:pt x="1028" y="962"/>
                    <a:pt x="1028" y="962"/>
                    <a:pt x="1028" y="962"/>
                  </a:cubicBezTo>
                  <a:lnTo>
                    <a:pt x="1028" y="1001"/>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 name="Oval 187"/>
            <p:cNvSpPr>
              <a:spLocks noChangeArrowheads="1"/>
            </p:cNvSpPr>
            <p:nvPr/>
          </p:nvSpPr>
          <p:spPr bwMode="auto">
            <a:xfrm>
              <a:off x="838200" y="2659063"/>
              <a:ext cx="833438" cy="833438"/>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0" name="Freeform 188"/>
            <p:cNvSpPr>
              <a:spLocks/>
            </p:cNvSpPr>
            <p:nvPr/>
          </p:nvSpPr>
          <p:spPr bwMode="auto">
            <a:xfrm>
              <a:off x="990600" y="2833688"/>
              <a:ext cx="527050" cy="484188"/>
            </a:xfrm>
            <a:custGeom>
              <a:avLst/>
              <a:gdLst>
                <a:gd name="T0" fmla="*/ 152 w 304"/>
                <a:gd name="T1" fmla="*/ 279 h 279"/>
                <a:gd name="T2" fmla="*/ 8 w 304"/>
                <a:gd name="T3" fmla="*/ 97 h 279"/>
                <a:gd name="T4" fmla="*/ 92 w 304"/>
                <a:gd name="T5" fmla="*/ 0 h 279"/>
                <a:gd name="T6" fmla="*/ 152 w 304"/>
                <a:gd name="T7" fmla="*/ 25 h 279"/>
                <a:gd name="T8" fmla="*/ 213 w 304"/>
                <a:gd name="T9" fmla="*/ 0 h 279"/>
                <a:gd name="T10" fmla="*/ 296 w 304"/>
                <a:gd name="T11" fmla="*/ 97 h 279"/>
                <a:gd name="T12" fmla="*/ 152 w 304"/>
                <a:gd name="T13" fmla="*/ 279 h 279"/>
              </a:gdLst>
              <a:ahLst/>
              <a:cxnLst>
                <a:cxn ang="0">
                  <a:pos x="T0" y="T1"/>
                </a:cxn>
                <a:cxn ang="0">
                  <a:pos x="T2" y="T3"/>
                </a:cxn>
                <a:cxn ang="0">
                  <a:pos x="T4" y="T5"/>
                </a:cxn>
                <a:cxn ang="0">
                  <a:pos x="T6" y="T7"/>
                </a:cxn>
                <a:cxn ang="0">
                  <a:pos x="T8" y="T9"/>
                </a:cxn>
                <a:cxn ang="0">
                  <a:pos x="T10" y="T11"/>
                </a:cxn>
                <a:cxn ang="0">
                  <a:pos x="T12" y="T13"/>
                </a:cxn>
              </a:cxnLst>
              <a:rect l="0" t="0" r="r" b="b"/>
              <a:pathLst>
                <a:path w="304" h="279">
                  <a:moveTo>
                    <a:pt x="152" y="279"/>
                  </a:moveTo>
                  <a:cubicBezTo>
                    <a:pt x="45" y="175"/>
                    <a:pt x="14" y="136"/>
                    <a:pt x="8" y="97"/>
                  </a:cubicBezTo>
                  <a:cubicBezTo>
                    <a:pt x="0" y="48"/>
                    <a:pt x="36" y="0"/>
                    <a:pt x="92" y="0"/>
                  </a:cubicBezTo>
                  <a:cubicBezTo>
                    <a:pt x="116" y="0"/>
                    <a:pt x="138" y="9"/>
                    <a:pt x="152" y="25"/>
                  </a:cubicBezTo>
                  <a:cubicBezTo>
                    <a:pt x="167" y="9"/>
                    <a:pt x="189" y="0"/>
                    <a:pt x="213" y="0"/>
                  </a:cubicBezTo>
                  <a:cubicBezTo>
                    <a:pt x="268" y="0"/>
                    <a:pt x="304" y="48"/>
                    <a:pt x="296" y="97"/>
                  </a:cubicBezTo>
                  <a:cubicBezTo>
                    <a:pt x="290" y="135"/>
                    <a:pt x="262" y="173"/>
                    <a:pt x="152" y="2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1" name="Freeform 189"/>
            <p:cNvSpPr>
              <a:spLocks/>
            </p:cNvSpPr>
            <p:nvPr/>
          </p:nvSpPr>
          <p:spPr bwMode="auto">
            <a:xfrm>
              <a:off x="1570038" y="3994151"/>
              <a:ext cx="1879600" cy="530225"/>
            </a:xfrm>
            <a:custGeom>
              <a:avLst/>
              <a:gdLst>
                <a:gd name="T0" fmla="*/ 1085 w 1085"/>
                <a:gd name="T1" fmla="*/ 306 h 306"/>
                <a:gd name="T2" fmla="*/ 1047 w 1085"/>
                <a:gd name="T3" fmla="*/ 306 h 306"/>
                <a:gd name="T4" fmla="*/ 1047 w 1085"/>
                <a:gd name="T5" fmla="*/ 124 h 306"/>
                <a:gd name="T6" fmla="*/ 962 w 1085"/>
                <a:gd name="T7" fmla="*/ 38 h 306"/>
                <a:gd name="T8" fmla="*/ 0 w 1085"/>
                <a:gd name="T9" fmla="*/ 38 h 306"/>
                <a:gd name="T10" fmla="*/ 0 w 1085"/>
                <a:gd name="T11" fmla="*/ 0 h 306"/>
                <a:gd name="T12" fmla="*/ 962 w 1085"/>
                <a:gd name="T13" fmla="*/ 0 h 306"/>
                <a:gd name="T14" fmla="*/ 1085 w 1085"/>
                <a:gd name="T15" fmla="*/ 124 h 306"/>
                <a:gd name="T16" fmla="*/ 1085 w 1085"/>
                <a:gd name="T17" fmla="*/ 30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5" h="306">
                  <a:moveTo>
                    <a:pt x="1085" y="306"/>
                  </a:moveTo>
                  <a:cubicBezTo>
                    <a:pt x="1047" y="306"/>
                    <a:pt x="1047" y="306"/>
                    <a:pt x="1047" y="306"/>
                  </a:cubicBezTo>
                  <a:cubicBezTo>
                    <a:pt x="1047" y="124"/>
                    <a:pt x="1047" y="124"/>
                    <a:pt x="1047" y="124"/>
                  </a:cubicBezTo>
                  <a:cubicBezTo>
                    <a:pt x="1047" y="77"/>
                    <a:pt x="1009" y="38"/>
                    <a:pt x="962" y="38"/>
                  </a:cubicBezTo>
                  <a:cubicBezTo>
                    <a:pt x="0" y="38"/>
                    <a:pt x="0" y="38"/>
                    <a:pt x="0" y="38"/>
                  </a:cubicBezTo>
                  <a:cubicBezTo>
                    <a:pt x="0" y="0"/>
                    <a:pt x="0" y="0"/>
                    <a:pt x="0" y="0"/>
                  </a:cubicBezTo>
                  <a:cubicBezTo>
                    <a:pt x="962" y="0"/>
                    <a:pt x="962" y="0"/>
                    <a:pt x="962" y="0"/>
                  </a:cubicBezTo>
                  <a:cubicBezTo>
                    <a:pt x="1030" y="0"/>
                    <a:pt x="1085" y="56"/>
                    <a:pt x="1085" y="124"/>
                  </a:cubicBezTo>
                  <a:lnTo>
                    <a:pt x="1085" y="30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 name="Oval 190"/>
            <p:cNvSpPr>
              <a:spLocks noChangeArrowheads="1"/>
            </p:cNvSpPr>
            <p:nvPr/>
          </p:nvSpPr>
          <p:spPr bwMode="auto">
            <a:xfrm>
              <a:off x="1011238" y="3714751"/>
              <a:ext cx="1120775" cy="1120775"/>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1" name="Freeform 280"/>
            <p:cNvSpPr>
              <a:spLocks/>
            </p:cNvSpPr>
            <p:nvPr/>
          </p:nvSpPr>
          <p:spPr bwMode="auto">
            <a:xfrm>
              <a:off x="1225550" y="4027487"/>
              <a:ext cx="688975" cy="496888"/>
            </a:xfrm>
            <a:custGeom>
              <a:avLst/>
              <a:gdLst>
                <a:gd name="connsiteX0" fmla="*/ 171378 w 688975"/>
                <a:gd name="connsiteY0" fmla="*/ 0 h 496888"/>
                <a:gd name="connsiteX1" fmla="*/ 517597 w 688975"/>
                <a:gd name="connsiteY1" fmla="*/ 0 h 496888"/>
                <a:gd name="connsiteX2" fmla="*/ 688975 w 688975"/>
                <a:gd name="connsiteY2" fmla="*/ 171690 h 496888"/>
                <a:gd name="connsiteX3" fmla="*/ 688975 w 688975"/>
                <a:gd name="connsiteY3" fmla="*/ 206375 h 496888"/>
                <a:gd name="connsiteX4" fmla="*/ 678210 w 688975"/>
                <a:gd name="connsiteY4" fmla="*/ 206375 h 496888"/>
                <a:gd name="connsiteX5" fmla="*/ 655638 w 688975"/>
                <a:gd name="connsiteY5" fmla="*/ 206375 h 496888"/>
                <a:gd name="connsiteX6" fmla="*/ 655638 w 688975"/>
                <a:gd name="connsiteY6" fmla="*/ 255588 h 496888"/>
                <a:gd name="connsiteX7" fmla="*/ 655638 w 688975"/>
                <a:gd name="connsiteY7" fmla="*/ 304801 h 496888"/>
                <a:gd name="connsiteX8" fmla="*/ 649162 w 688975"/>
                <a:gd name="connsiteY8" fmla="*/ 304801 h 496888"/>
                <a:gd name="connsiteX9" fmla="*/ 677507 w 688975"/>
                <a:gd name="connsiteY9" fmla="*/ 316905 h 496888"/>
                <a:gd name="connsiteX10" fmla="*/ 688975 w 688975"/>
                <a:gd name="connsiteY10" fmla="*/ 344573 h 496888"/>
                <a:gd name="connsiteX11" fmla="*/ 688975 w 688975"/>
                <a:gd name="connsiteY11" fmla="*/ 361865 h 496888"/>
                <a:gd name="connsiteX12" fmla="*/ 649160 w 688975"/>
                <a:gd name="connsiteY12" fmla="*/ 401638 h 496888"/>
                <a:gd name="connsiteX13" fmla="*/ 647970 w 688975"/>
                <a:gd name="connsiteY13" fmla="*/ 401638 h 496888"/>
                <a:gd name="connsiteX14" fmla="*/ 645698 w 688975"/>
                <a:gd name="connsiteY14" fmla="*/ 401638 h 496888"/>
                <a:gd name="connsiteX15" fmla="*/ 688975 w 688975"/>
                <a:gd name="connsiteY15" fmla="*/ 444934 h 496888"/>
                <a:gd name="connsiteX16" fmla="*/ 688975 w 688975"/>
                <a:gd name="connsiteY16" fmla="*/ 453593 h 496888"/>
                <a:gd name="connsiteX17" fmla="*/ 645698 w 688975"/>
                <a:gd name="connsiteY17" fmla="*/ 496888 h 496888"/>
                <a:gd name="connsiteX18" fmla="*/ 45008 w 688975"/>
                <a:gd name="connsiteY18" fmla="*/ 496888 h 496888"/>
                <a:gd name="connsiteX19" fmla="*/ 0 w 688975"/>
                <a:gd name="connsiteY19" fmla="*/ 453593 h 496888"/>
                <a:gd name="connsiteX20" fmla="*/ 0 w 688975"/>
                <a:gd name="connsiteY20" fmla="*/ 444934 h 496888"/>
                <a:gd name="connsiteX21" fmla="*/ 45008 w 688975"/>
                <a:gd name="connsiteY21" fmla="*/ 401638 h 496888"/>
                <a:gd name="connsiteX22" fmla="*/ 39815 w 688975"/>
                <a:gd name="connsiteY22" fmla="*/ 401638 h 496888"/>
                <a:gd name="connsiteX23" fmla="*/ 0 w 688975"/>
                <a:gd name="connsiteY23" fmla="*/ 361865 h 496888"/>
                <a:gd name="connsiteX24" fmla="*/ 0 w 688975"/>
                <a:gd name="connsiteY24" fmla="*/ 344573 h 496888"/>
                <a:gd name="connsiteX25" fmla="*/ 12118 w 688975"/>
                <a:gd name="connsiteY25" fmla="*/ 316905 h 496888"/>
                <a:gd name="connsiteX26" fmla="*/ 39813 w 688975"/>
                <a:gd name="connsiteY26" fmla="*/ 304801 h 496888"/>
                <a:gd name="connsiteX27" fmla="*/ 36513 w 688975"/>
                <a:gd name="connsiteY27" fmla="*/ 304801 h 496888"/>
                <a:gd name="connsiteX28" fmla="*/ 36513 w 688975"/>
                <a:gd name="connsiteY28" fmla="*/ 255588 h 496888"/>
                <a:gd name="connsiteX29" fmla="*/ 36513 w 688975"/>
                <a:gd name="connsiteY29" fmla="*/ 206375 h 496888"/>
                <a:gd name="connsiteX30" fmla="*/ 0 w 688975"/>
                <a:gd name="connsiteY30" fmla="*/ 206375 h 496888"/>
                <a:gd name="connsiteX31" fmla="*/ 0 w 688975"/>
                <a:gd name="connsiteY31" fmla="*/ 171690 h 496888"/>
                <a:gd name="connsiteX32" fmla="*/ 171378 w 688975"/>
                <a:gd name="connsiteY32" fmla="*/ 0 h 496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88975" h="496888">
                  <a:moveTo>
                    <a:pt x="171378" y="0"/>
                  </a:moveTo>
                  <a:cubicBezTo>
                    <a:pt x="171378" y="0"/>
                    <a:pt x="171378" y="0"/>
                    <a:pt x="517597" y="0"/>
                  </a:cubicBezTo>
                  <a:cubicBezTo>
                    <a:pt x="612807" y="0"/>
                    <a:pt x="688975" y="76307"/>
                    <a:pt x="688975" y="171690"/>
                  </a:cubicBezTo>
                  <a:cubicBezTo>
                    <a:pt x="688975" y="171690"/>
                    <a:pt x="688975" y="171690"/>
                    <a:pt x="688975" y="206375"/>
                  </a:cubicBezTo>
                  <a:cubicBezTo>
                    <a:pt x="688975" y="206375"/>
                    <a:pt x="688975" y="206375"/>
                    <a:pt x="678210" y="206375"/>
                  </a:cubicBezTo>
                  <a:lnTo>
                    <a:pt x="655638" y="206375"/>
                  </a:lnTo>
                  <a:lnTo>
                    <a:pt x="655638" y="255588"/>
                  </a:lnTo>
                  <a:lnTo>
                    <a:pt x="655638" y="304801"/>
                  </a:lnTo>
                  <a:lnTo>
                    <a:pt x="649162" y="304801"/>
                  </a:lnTo>
                  <a:lnTo>
                    <a:pt x="677507" y="316905"/>
                  </a:lnTo>
                  <a:cubicBezTo>
                    <a:pt x="684647" y="324254"/>
                    <a:pt x="688975" y="334198"/>
                    <a:pt x="688975" y="344573"/>
                  </a:cubicBezTo>
                  <a:cubicBezTo>
                    <a:pt x="688975" y="344573"/>
                    <a:pt x="688975" y="344573"/>
                    <a:pt x="688975" y="361865"/>
                  </a:cubicBezTo>
                  <a:cubicBezTo>
                    <a:pt x="688975" y="382616"/>
                    <a:pt x="671664" y="401638"/>
                    <a:pt x="649160" y="401638"/>
                  </a:cubicBezTo>
                  <a:cubicBezTo>
                    <a:pt x="649160" y="401638"/>
                    <a:pt x="649160" y="401638"/>
                    <a:pt x="647970" y="401638"/>
                  </a:cubicBezTo>
                  <a:lnTo>
                    <a:pt x="645698" y="401638"/>
                  </a:lnTo>
                  <a:cubicBezTo>
                    <a:pt x="669933" y="401638"/>
                    <a:pt x="688975" y="420688"/>
                    <a:pt x="688975" y="444934"/>
                  </a:cubicBezTo>
                  <a:cubicBezTo>
                    <a:pt x="688975" y="444934"/>
                    <a:pt x="688975" y="444934"/>
                    <a:pt x="688975" y="453593"/>
                  </a:cubicBezTo>
                  <a:cubicBezTo>
                    <a:pt x="688975" y="477838"/>
                    <a:pt x="669933" y="496888"/>
                    <a:pt x="645698" y="496888"/>
                  </a:cubicBezTo>
                  <a:cubicBezTo>
                    <a:pt x="645698" y="496888"/>
                    <a:pt x="645698" y="496888"/>
                    <a:pt x="45008" y="496888"/>
                  </a:cubicBezTo>
                  <a:cubicBezTo>
                    <a:pt x="20773" y="496888"/>
                    <a:pt x="0" y="477838"/>
                    <a:pt x="0" y="453593"/>
                  </a:cubicBezTo>
                  <a:cubicBezTo>
                    <a:pt x="0" y="453593"/>
                    <a:pt x="0" y="453593"/>
                    <a:pt x="0" y="444934"/>
                  </a:cubicBezTo>
                  <a:cubicBezTo>
                    <a:pt x="0" y="420688"/>
                    <a:pt x="20773" y="401638"/>
                    <a:pt x="45008" y="401638"/>
                  </a:cubicBezTo>
                  <a:lnTo>
                    <a:pt x="39815" y="401638"/>
                  </a:lnTo>
                  <a:cubicBezTo>
                    <a:pt x="19042" y="401638"/>
                    <a:pt x="0" y="382616"/>
                    <a:pt x="0" y="361865"/>
                  </a:cubicBezTo>
                  <a:cubicBezTo>
                    <a:pt x="0" y="361865"/>
                    <a:pt x="0" y="361865"/>
                    <a:pt x="0" y="344573"/>
                  </a:cubicBezTo>
                  <a:cubicBezTo>
                    <a:pt x="0" y="334198"/>
                    <a:pt x="4761" y="324254"/>
                    <a:pt x="12118" y="316905"/>
                  </a:cubicBezTo>
                  <a:lnTo>
                    <a:pt x="39813" y="304801"/>
                  </a:lnTo>
                  <a:lnTo>
                    <a:pt x="36513" y="304801"/>
                  </a:lnTo>
                  <a:lnTo>
                    <a:pt x="36513" y="255588"/>
                  </a:lnTo>
                  <a:lnTo>
                    <a:pt x="36513" y="206375"/>
                  </a:lnTo>
                  <a:lnTo>
                    <a:pt x="0" y="206375"/>
                  </a:lnTo>
                  <a:cubicBezTo>
                    <a:pt x="0" y="206375"/>
                    <a:pt x="0" y="206375"/>
                    <a:pt x="0" y="171690"/>
                  </a:cubicBezTo>
                  <a:cubicBezTo>
                    <a:pt x="0" y="76307"/>
                    <a:pt x="77899" y="0"/>
                    <a:pt x="171378"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98" name="Oval 196"/>
            <p:cNvSpPr>
              <a:spLocks noChangeArrowheads="1"/>
            </p:cNvSpPr>
            <p:nvPr/>
          </p:nvSpPr>
          <p:spPr bwMode="auto">
            <a:xfrm>
              <a:off x="1425575" y="5230813"/>
              <a:ext cx="831850" cy="83185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9" name="Freeform 197"/>
            <p:cNvSpPr>
              <a:spLocks/>
            </p:cNvSpPr>
            <p:nvPr/>
          </p:nvSpPr>
          <p:spPr bwMode="auto">
            <a:xfrm>
              <a:off x="1600200" y="5405438"/>
              <a:ext cx="417513" cy="455613"/>
            </a:xfrm>
            <a:custGeom>
              <a:avLst/>
              <a:gdLst>
                <a:gd name="T0" fmla="*/ 241 w 241"/>
                <a:gd name="T1" fmla="*/ 190 h 263"/>
                <a:gd name="T2" fmla="*/ 192 w 241"/>
                <a:gd name="T3" fmla="*/ 241 h 263"/>
                <a:gd name="T4" fmla="*/ 153 w 241"/>
                <a:gd name="T5" fmla="*/ 206 h 263"/>
                <a:gd name="T6" fmla="*/ 208 w 241"/>
                <a:gd name="T7" fmla="*/ 159 h 263"/>
                <a:gd name="T8" fmla="*/ 219 w 241"/>
                <a:gd name="T9" fmla="*/ 160 h 263"/>
                <a:gd name="T10" fmla="*/ 219 w 241"/>
                <a:gd name="T11" fmla="*/ 66 h 263"/>
                <a:gd name="T12" fmla="*/ 87 w 241"/>
                <a:gd name="T13" fmla="*/ 93 h 263"/>
                <a:gd name="T14" fmla="*/ 87 w 241"/>
                <a:gd name="T15" fmla="*/ 212 h 263"/>
                <a:gd name="T16" fmla="*/ 38 w 241"/>
                <a:gd name="T17" fmla="*/ 263 h 263"/>
                <a:gd name="T18" fmla="*/ 0 w 241"/>
                <a:gd name="T19" fmla="*/ 228 h 263"/>
                <a:gd name="T20" fmla="*/ 55 w 241"/>
                <a:gd name="T21" fmla="*/ 181 h 263"/>
                <a:gd name="T22" fmla="*/ 66 w 241"/>
                <a:gd name="T23" fmla="*/ 182 h 263"/>
                <a:gd name="T24" fmla="*/ 66 w 241"/>
                <a:gd name="T25" fmla="*/ 39 h 263"/>
                <a:gd name="T26" fmla="*/ 241 w 241"/>
                <a:gd name="T27" fmla="*/ 0 h 263"/>
                <a:gd name="T28" fmla="*/ 241 w 241"/>
                <a:gd name="T2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1" h="263">
                  <a:moveTo>
                    <a:pt x="241" y="190"/>
                  </a:moveTo>
                  <a:cubicBezTo>
                    <a:pt x="241" y="224"/>
                    <a:pt x="215" y="241"/>
                    <a:pt x="192" y="241"/>
                  </a:cubicBezTo>
                  <a:cubicBezTo>
                    <a:pt x="172" y="241"/>
                    <a:pt x="153" y="229"/>
                    <a:pt x="153" y="206"/>
                  </a:cubicBezTo>
                  <a:cubicBezTo>
                    <a:pt x="153" y="181"/>
                    <a:pt x="180" y="159"/>
                    <a:pt x="208" y="159"/>
                  </a:cubicBezTo>
                  <a:cubicBezTo>
                    <a:pt x="212" y="159"/>
                    <a:pt x="215" y="160"/>
                    <a:pt x="219" y="160"/>
                  </a:cubicBezTo>
                  <a:cubicBezTo>
                    <a:pt x="219" y="66"/>
                    <a:pt x="219" y="66"/>
                    <a:pt x="219" y="66"/>
                  </a:cubicBezTo>
                  <a:cubicBezTo>
                    <a:pt x="87" y="93"/>
                    <a:pt x="87" y="93"/>
                    <a:pt x="87" y="93"/>
                  </a:cubicBezTo>
                  <a:cubicBezTo>
                    <a:pt x="87" y="212"/>
                    <a:pt x="87" y="212"/>
                    <a:pt x="87" y="212"/>
                  </a:cubicBezTo>
                  <a:cubicBezTo>
                    <a:pt x="87" y="246"/>
                    <a:pt x="62" y="263"/>
                    <a:pt x="38" y="263"/>
                  </a:cubicBezTo>
                  <a:cubicBezTo>
                    <a:pt x="18" y="263"/>
                    <a:pt x="0" y="251"/>
                    <a:pt x="0" y="228"/>
                  </a:cubicBezTo>
                  <a:cubicBezTo>
                    <a:pt x="0" y="203"/>
                    <a:pt x="26" y="181"/>
                    <a:pt x="55" y="181"/>
                  </a:cubicBezTo>
                  <a:cubicBezTo>
                    <a:pt x="58" y="181"/>
                    <a:pt x="62" y="181"/>
                    <a:pt x="66" y="182"/>
                  </a:cubicBezTo>
                  <a:cubicBezTo>
                    <a:pt x="66" y="39"/>
                    <a:pt x="66" y="39"/>
                    <a:pt x="66" y="39"/>
                  </a:cubicBezTo>
                  <a:cubicBezTo>
                    <a:pt x="241" y="0"/>
                    <a:pt x="241" y="0"/>
                    <a:pt x="241" y="0"/>
                  </a:cubicBezTo>
                  <a:lnTo>
                    <a:pt x="241" y="19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0" name="Freeform 198"/>
            <p:cNvSpPr>
              <a:spLocks/>
            </p:cNvSpPr>
            <p:nvPr/>
          </p:nvSpPr>
          <p:spPr bwMode="auto">
            <a:xfrm>
              <a:off x="2225675" y="3389313"/>
              <a:ext cx="892175" cy="1366838"/>
            </a:xfrm>
            <a:custGeom>
              <a:avLst/>
              <a:gdLst>
                <a:gd name="T0" fmla="*/ 515 w 515"/>
                <a:gd name="T1" fmla="*/ 789 h 789"/>
                <a:gd name="T2" fmla="*/ 151 w 515"/>
                <a:gd name="T3" fmla="*/ 789 h 789"/>
                <a:gd name="T4" fmla="*/ 0 w 515"/>
                <a:gd name="T5" fmla="*/ 638 h 789"/>
                <a:gd name="T6" fmla="*/ 0 w 515"/>
                <a:gd name="T7" fmla="*/ 151 h 789"/>
                <a:gd name="T8" fmla="*/ 151 w 515"/>
                <a:gd name="T9" fmla="*/ 0 h 789"/>
                <a:gd name="T10" fmla="*/ 155 w 515"/>
                <a:gd name="T11" fmla="*/ 0 h 789"/>
                <a:gd name="T12" fmla="*/ 155 w 515"/>
                <a:gd name="T13" fmla="*/ 39 h 789"/>
                <a:gd name="T14" fmla="*/ 151 w 515"/>
                <a:gd name="T15" fmla="*/ 39 h 789"/>
                <a:gd name="T16" fmla="*/ 38 w 515"/>
                <a:gd name="T17" fmla="*/ 151 h 789"/>
                <a:gd name="T18" fmla="*/ 38 w 515"/>
                <a:gd name="T19" fmla="*/ 638 h 789"/>
                <a:gd name="T20" fmla="*/ 151 w 515"/>
                <a:gd name="T21" fmla="*/ 751 h 789"/>
                <a:gd name="T22" fmla="*/ 515 w 515"/>
                <a:gd name="T23" fmla="*/ 751 h 789"/>
                <a:gd name="T24" fmla="*/ 515 w 515"/>
                <a:gd name="T25" fmla="*/ 789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5" h="789">
                  <a:moveTo>
                    <a:pt x="515" y="789"/>
                  </a:moveTo>
                  <a:cubicBezTo>
                    <a:pt x="151" y="789"/>
                    <a:pt x="151" y="789"/>
                    <a:pt x="151" y="789"/>
                  </a:cubicBezTo>
                  <a:cubicBezTo>
                    <a:pt x="68" y="789"/>
                    <a:pt x="0" y="721"/>
                    <a:pt x="0" y="638"/>
                  </a:cubicBezTo>
                  <a:cubicBezTo>
                    <a:pt x="0" y="151"/>
                    <a:pt x="0" y="151"/>
                    <a:pt x="0" y="151"/>
                  </a:cubicBezTo>
                  <a:cubicBezTo>
                    <a:pt x="0" y="68"/>
                    <a:pt x="68" y="0"/>
                    <a:pt x="151" y="0"/>
                  </a:cubicBezTo>
                  <a:cubicBezTo>
                    <a:pt x="155" y="0"/>
                    <a:pt x="155" y="0"/>
                    <a:pt x="155" y="0"/>
                  </a:cubicBezTo>
                  <a:cubicBezTo>
                    <a:pt x="155" y="39"/>
                    <a:pt x="155" y="39"/>
                    <a:pt x="155" y="39"/>
                  </a:cubicBezTo>
                  <a:cubicBezTo>
                    <a:pt x="151" y="39"/>
                    <a:pt x="151" y="39"/>
                    <a:pt x="151" y="39"/>
                  </a:cubicBezTo>
                  <a:cubicBezTo>
                    <a:pt x="89" y="39"/>
                    <a:pt x="38" y="89"/>
                    <a:pt x="38" y="151"/>
                  </a:cubicBezTo>
                  <a:cubicBezTo>
                    <a:pt x="38" y="638"/>
                    <a:pt x="38" y="638"/>
                    <a:pt x="38" y="638"/>
                  </a:cubicBezTo>
                  <a:cubicBezTo>
                    <a:pt x="38" y="700"/>
                    <a:pt x="89" y="751"/>
                    <a:pt x="151" y="751"/>
                  </a:cubicBezTo>
                  <a:cubicBezTo>
                    <a:pt x="515" y="751"/>
                    <a:pt x="515" y="751"/>
                    <a:pt x="515" y="751"/>
                  </a:cubicBezTo>
                  <a:lnTo>
                    <a:pt x="515" y="789"/>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1" name="Freeform 199"/>
            <p:cNvSpPr>
              <a:spLocks/>
            </p:cNvSpPr>
            <p:nvPr/>
          </p:nvSpPr>
          <p:spPr bwMode="auto">
            <a:xfrm>
              <a:off x="2990850" y="2160588"/>
              <a:ext cx="673100" cy="2219325"/>
            </a:xfrm>
            <a:custGeom>
              <a:avLst/>
              <a:gdLst>
                <a:gd name="T0" fmla="*/ 38 w 389"/>
                <a:gd name="T1" fmla="*/ 1282 h 1282"/>
                <a:gd name="T2" fmla="*/ 0 w 389"/>
                <a:gd name="T3" fmla="*/ 1282 h 1282"/>
                <a:gd name="T4" fmla="*/ 0 w 389"/>
                <a:gd name="T5" fmla="*/ 125 h 1282"/>
                <a:gd name="T6" fmla="*/ 124 w 389"/>
                <a:gd name="T7" fmla="*/ 0 h 1282"/>
                <a:gd name="T8" fmla="*/ 389 w 389"/>
                <a:gd name="T9" fmla="*/ 0 h 1282"/>
                <a:gd name="T10" fmla="*/ 389 w 389"/>
                <a:gd name="T11" fmla="*/ 39 h 1282"/>
                <a:gd name="T12" fmla="*/ 124 w 389"/>
                <a:gd name="T13" fmla="*/ 39 h 1282"/>
                <a:gd name="T14" fmla="*/ 38 w 389"/>
                <a:gd name="T15" fmla="*/ 125 h 1282"/>
                <a:gd name="T16" fmla="*/ 38 w 389"/>
                <a:gd name="T17" fmla="*/ 1282 h 1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9" h="1282">
                  <a:moveTo>
                    <a:pt x="38" y="1282"/>
                  </a:moveTo>
                  <a:cubicBezTo>
                    <a:pt x="0" y="1282"/>
                    <a:pt x="0" y="1282"/>
                    <a:pt x="0" y="1282"/>
                  </a:cubicBezTo>
                  <a:cubicBezTo>
                    <a:pt x="0" y="125"/>
                    <a:pt x="0" y="125"/>
                    <a:pt x="0" y="125"/>
                  </a:cubicBezTo>
                  <a:cubicBezTo>
                    <a:pt x="0" y="56"/>
                    <a:pt x="56" y="0"/>
                    <a:pt x="124" y="0"/>
                  </a:cubicBezTo>
                  <a:cubicBezTo>
                    <a:pt x="389" y="0"/>
                    <a:pt x="389" y="0"/>
                    <a:pt x="389" y="0"/>
                  </a:cubicBezTo>
                  <a:cubicBezTo>
                    <a:pt x="389" y="39"/>
                    <a:pt x="389" y="39"/>
                    <a:pt x="389" y="39"/>
                  </a:cubicBezTo>
                  <a:cubicBezTo>
                    <a:pt x="124" y="39"/>
                    <a:pt x="124" y="39"/>
                    <a:pt x="124" y="39"/>
                  </a:cubicBezTo>
                  <a:cubicBezTo>
                    <a:pt x="77" y="39"/>
                    <a:pt x="38" y="77"/>
                    <a:pt x="38" y="125"/>
                  </a:cubicBezTo>
                  <a:lnTo>
                    <a:pt x="38" y="1282"/>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2" name="Oval 200"/>
            <p:cNvSpPr>
              <a:spLocks noChangeArrowheads="1"/>
            </p:cNvSpPr>
            <p:nvPr/>
          </p:nvSpPr>
          <p:spPr bwMode="auto">
            <a:xfrm>
              <a:off x="2452688" y="3024188"/>
              <a:ext cx="781050" cy="781050"/>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 name="Freeform 267"/>
            <p:cNvSpPr>
              <a:spLocks/>
            </p:cNvSpPr>
            <p:nvPr/>
          </p:nvSpPr>
          <p:spPr bwMode="auto">
            <a:xfrm>
              <a:off x="2538793" y="3110403"/>
              <a:ext cx="608731" cy="610796"/>
            </a:xfrm>
            <a:custGeom>
              <a:avLst/>
              <a:gdLst>
                <a:gd name="connsiteX0" fmla="*/ 454253 w 608731"/>
                <a:gd name="connsiteY0" fmla="*/ 313836 h 610796"/>
                <a:gd name="connsiteX1" fmla="*/ 460005 w 608731"/>
                <a:gd name="connsiteY1" fmla="*/ 313836 h 610796"/>
                <a:gd name="connsiteX2" fmla="*/ 599671 w 608731"/>
                <a:gd name="connsiteY2" fmla="*/ 313836 h 610796"/>
                <a:gd name="connsiteX3" fmla="*/ 607481 w 608731"/>
                <a:gd name="connsiteY3" fmla="*/ 313836 h 610796"/>
                <a:gd name="connsiteX4" fmla="*/ 604682 w 608731"/>
                <a:gd name="connsiteY4" fmla="*/ 355234 h 610796"/>
                <a:gd name="connsiteX5" fmla="*/ 588345 w 608731"/>
                <a:gd name="connsiteY5" fmla="*/ 414912 h 610796"/>
                <a:gd name="connsiteX6" fmla="*/ 542792 w 608731"/>
                <a:gd name="connsiteY6" fmla="*/ 494851 h 610796"/>
                <a:gd name="connsiteX7" fmla="*/ 531908 w 608731"/>
                <a:gd name="connsiteY7" fmla="*/ 505089 h 610796"/>
                <a:gd name="connsiteX8" fmla="*/ 500165 w 608731"/>
                <a:gd name="connsiteY8" fmla="*/ 464244 h 610796"/>
                <a:gd name="connsiteX9" fmla="*/ 459096 w 608731"/>
                <a:gd name="connsiteY9" fmla="*/ 362833 h 610796"/>
                <a:gd name="connsiteX10" fmla="*/ 312359 w 608731"/>
                <a:gd name="connsiteY10" fmla="*/ 313836 h 610796"/>
                <a:gd name="connsiteX11" fmla="*/ 351376 w 608731"/>
                <a:gd name="connsiteY11" fmla="*/ 313836 h 610796"/>
                <a:gd name="connsiteX12" fmla="*/ 410615 w 608731"/>
                <a:gd name="connsiteY12" fmla="*/ 313836 h 610796"/>
                <a:gd name="connsiteX13" fmla="*/ 436966 w 608731"/>
                <a:gd name="connsiteY13" fmla="*/ 313836 h 610796"/>
                <a:gd name="connsiteX14" fmla="*/ 442127 w 608731"/>
                <a:gd name="connsiteY14" fmla="*/ 365697 h 610796"/>
                <a:gd name="connsiteX15" fmla="*/ 485791 w 608731"/>
                <a:gd name="connsiteY15" fmla="*/ 473483 h 610796"/>
                <a:gd name="connsiteX16" fmla="*/ 519481 w 608731"/>
                <a:gd name="connsiteY16" fmla="*/ 516778 h 610796"/>
                <a:gd name="connsiteX17" fmla="*/ 477963 w 608731"/>
                <a:gd name="connsiteY17" fmla="*/ 555833 h 610796"/>
                <a:gd name="connsiteX18" fmla="*/ 312648 w 608731"/>
                <a:gd name="connsiteY18" fmla="*/ 610796 h 610796"/>
                <a:gd name="connsiteX19" fmla="*/ 311290 w 608731"/>
                <a:gd name="connsiteY19" fmla="*/ 610698 h 610796"/>
                <a:gd name="connsiteX20" fmla="*/ 312359 w 608731"/>
                <a:gd name="connsiteY20" fmla="*/ 610698 h 610796"/>
                <a:gd name="connsiteX21" fmla="*/ 312359 w 608731"/>
                <a:gd name="connsiteY21" fmla="*/ 327337 h 610796"/>
                <a:gd name="connsiteX22" fmla="*/ 168353 w 608731"/>
                <a:gd name="connsiteY22" fmla="*/ 313836 h 610796"/>
                <a:gd name="connsiteX23" fmla="*/ 199773 w 608731"/>
                <a:gd name="connsiteY23" fmla="*/ 313836 h 610796"/>
                <a:gd name="connsiteX24" fmla="*/ 281394 w 608731"/>
                <a:gd name="connsiteY24" fmla="*/ 313836 h 610796"/>
                <a:gd name="connsiteX25" fmla="*/ 294896 w 608731"/>
                <a:gd name="connsiteY25" fmla="*/ 313836 h 610796"/>
                <a:gd name="connsiteX26" fmla="*/ 294896 w 608731"/>
                <a:gd name="connsiteY26" fmla="*/ 609521 h 610796"/>
                <a:gd name="connsiteX27" fmla="*/ 253000 w 608731"/>
                <a:gd name="connsiteY27" fmla="*/ 606514 h 610796"/>
                <a:gd name="connsiteX28" fmla="*/ 193820 w 608731"/>
                <a:gd name="connsiteY28" fmla="*/ 589680 h 610796"/>
                <a:gd name="connsiteX29" fmla="*/ 91322 w 608731"/>
                <a:gd name="connsiteY29" fmla="*/ 524628 h 610796"/>
                <a:gd name="connsiteX30" fmla="*/ 85373 w 608731"/>
                <a:gd name="connsiteY30" fmla="*/ 517681 h 610796"/>
                <a:gd name="connsiteX31" fmla="*/ 120532 w 608731"/>
                <a:gd name="connsiteY31" fmla="*/ 473483 h 610796"/>
                <a:gd name="connsiteX32" fmla="*/ 156789 w 608731"/>
                <a:gd name="connsiteY32" fmla="*/ 394375 h 610796"/>
                <a:gd name="connsiteX33" fmla="*/ 158 w 608731"/>
                <a:gd name="connsiteY33" fmla="*/ 313836 h 610796"/>
                <a:gd name="connsiteX34" fmla="*/ 105618 w 608731"/>
                <a:gd name="connsiteY34" fmla="*/ 313836 h 610796"/>
                <a:gd name="connsiteX35" fmla="*/ 152733 w 608731"/>
                <a:gd name="connsiteY35" fmla="*/ 313836 h 610796"/>
                <a:gd name="connsiteX36" fmla="*/ 141476 w 608731"/>
                <a:gd name="connsiteY36" fmla="*/ 389938 h 610796"/>
                <a:gd name="connsiteX37" fmla="*/ 107138 w 608731"/>
                <a:gd name="connsiteY37" fmla="*/ 464244 h 610796"/>
                <a:gd name="connsiteX38" fmla="*/ 74988 w 608731"/>
                <a:gd name="connsiteY38" fmla="*/ 505551 h 610796"/>
                <a:gd name="connsiteX39" fmla="*/ 52899 w 608731"/>
                <a:gd name="connsiteY39" fmla="*/ 479754 h 610796"/>
                <a:gd name="connsiteX40" fmla="*/ 267 w 608731"/>
                <a:gd name="connsiteY40" fmla="*/ 344234 h 610796"/>
                <a:gd name="connsiteX41" fmla="*/ 531227 w 608731"/>
                <a:gd name="connsiteY41" fmla="*/ 106051 h 610796"/>
                <a:gd name="connsiteX42" fmla="*/ 554042 w 608731"/>
                <a:gd name="connsiteY42" fmla="*/ 130312 h 610796"/>
                <a:gd name="connsiteX43" fmla="*/ 608731 w 608731"/>
                <a:gd name="connsiteY43" fmla="*/ 295354 h 610796"/>
                <a:gd name="connsiteX44" fmla="*/ 608662 w 608731"/>
                <a:gd name="connsiteY44" fmla="*/ 296373 h 610796"/>
                <a:gd name="connsiteX45" fmla="*/ 454424 w 608731"/>
                <a:gd name="connsiteY45" fmla="*/ 296373 h 610796"/>
                <a:gd name="connsiteX46" fmla="*/ 459096 w 608731"/>
                <a:gd name="connsiteY46" fmla="*/ 249077 h 610796"/>
                <a:gd name="connsiteX47" fmla="*/ 500165 w 608731"/>
                <a:gd name="connsiteY47" fmla="*/ 146964 h 610796"/>
                <a:gd name="connsiteX48" fmla="*/ 74894 w 608731"/>
                <a:gd name="connsiteY48" fmla="*/ 104557 h 610796"/>
                <a:gd name="connsiteX49" fmla="*/ 107138 w 608731"/>
                <a:gd name="connsiteY49" fmla="*/ 146964 h 610796"/>
                <a:gd name="connsiteX50" fmla="*/ 141476 w 608731"/>
                <a:gd name="connsiteY50" fmla="*/ 221908 h 610796"/>
                <a:gd name="connsiteX51" fmla="*/ 152479 w 608731"/>
                <a:gd name="connsiteY51" fmla="*/ 296373 h 610796"/>
                <a:gd name="connsiteX52" fmla="*/ 95 w 608731"/>
                <a:gd name="connsiteY52" fmla="*/ 296373 h 610796"/>
                <a:gd name="connsiteX53" fmla="*/ 0 w 608731"/>
                <a:gd name="connsiteY53" fmla="*/ 269845 h 610796"/>
                <a:gd name="connsiteX54" fmla="*/ 19052 w 608731"/>
                <a:gd name="connsiteY54" fmla="*/ 195154 h 610796"/>
                <a:gd name="connsiteX55" fmla="*/ 46934 w 608731"/>
                <a:gd name="connsiteY55" fmla="*/ 139951 h 610796"/>
                <a:gd name="connsiteX56" fmla="*/ 312359 w 608731"/>
                <a:gd name="connsiteY56" fmla="*/ 1240 h 610796"/>
                <a:gd name="connsiteX57" fmla="*/ 353899 w 608731"/>
                <a:gd name="connsiteY57" fmla="*/ 4049 h 610796"/>
                <a:gd name="connsiteX58" fmla="*/ 413577 w 608731"/>
                <a:gd name="connsiteY58" fmla="*/ 20386 h 610796"/>
                <a:gd name="connsiteX59" fmla="*/ 493368 w 608731"/>
                <a:gd name="connsiteY59" fmla="*/ 65791 h 610796"/>
                <a:gd name="connsiteX60" fmla="*/ 519426 w 608731"/>
                <a:gd name="connsiteY60" fmla="*/ 93502 h 610796"/>
                <a:gd name="connsiteX61" fmla="*/ 485791 w 608731"/>
                <a:gd name="connsiteY61" fmla="*/ 136753 h 610796"/>
                <a:gd name="connsiteX62" fmla="*/ 442127 w 608731"/>
                <a:gd name="connsiteY62" fmla="*/ 245241 h 610796"/>
                <a:gd name="connsiteX63" fmla="*/ 437122 w 608731"/>
                <a:gd name="connsiteY63" fmla="*/ 296373 h 610796"/>
                <a:gd name="connsiteX64" fmla="*/ 312359 w 608731"/>
                <a:gd name="connsiteY64" fmla="*/ 296373 h 610796"/>
                <a:gd name="connsiteX65" fmla="*/ 312359 w 608731"/>
                <a:gd name="connsiteY65" fmla="*/ 226449 h 610796"/>
                <a:gd name="connsiteX66" fmla="*/ 312359 w 608731"/>
                <a:gd name="connsiteY66" fmla="*/ 9060 h 610796"/>
                <a:gd name="connsiteX67" fmla="*/ 294019 w 608731"/>
                <a:gd name="connsiteY67" fmla="*/ 0 h 610796"/>
                <a:gd name="connsiteX68" fmla="*/ 294896 w 608731"/>
                <a:gd name="connsiteY68" fmla="*/ 59 h 610796"/>
                <a:gd name="connsiteX69" fmla="*/ 294896 w 608731"/>
                <a:gd name="connsiteY69" fmla="*/ 296373 h 610796"/>
                <a:gd name="connsiteX70" fmla="*/ 168125 w 608731"/>
                <a:gd name="connsiteY70" fmla="*/ 296373 h 610796"/>
                <a:gd name="connsiteX71" fmla="*/ 156789 w 608731"/>
                <a:gd name="connsiteY71" fmla="*/ 216255 h 610796"/>
                <a:gd name="connsiteX72" fmla="*/ 120532 w 608731"/>
                <a:gd name="connsiteY72" fmla="*/ 136753 h 610796"/>
                <a:gd name="connsiteX73" fmla="*/ 85037 w 608731"/>
                <a:gd name="connsiteY73" fmla="*/ 92104 h 610796"/>
                <a:gd name="connsiteX74" fmla="*/ 128978 w 608731"/>
                <a:gd name="connsiteY74" fmla="*/ 54690 h 610796"/>
                <a:gd name="connsiteX75" fmla="*/ 294019 w 608731"/>
                <a:gd name="connsiteY75" fmla="*/ 0 h 610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608731" h="610796">
                  <a:moveTo>
                    <a:pt x="454253" y="313836"/>
                  </a:moveTo>
                  <a:lnTo>
                    <a:pt x="460005" y="313836"/>
                  </a:lnTo>
                  <a:cubicBezTo>
                    <a:pt x="549535" y="313836"/>
                    <a:pt x="585347" y="313836"/>
                    <a:pt x="599671" y="313836"/>
                  </a:cubicBezTo>
                  <a:lnTo>
                    <a:pt x="607481" y="313836"/>
                  </a:lnTo>
                  <a:lnTo>
                    <a:pt x="604682" y="355234"/>
                  </a:lnTo>
                  <a:cubicBezTo>
                    <a:pt x="601323" y="375248"/>
                    <a:pt x="595915" y="395229"/>
                    <a:pt x="588345" y="414912"/>
                  </a:cubicBezTo>
                  <a:cubicBezTo>
                    <a:pt x="576990" y="444436"/>
                    <a:pt x="561497" y="471223"/>
                    <a:pt x="542792" y="494851"/>
                  </a:cubicBezTo>
                  <a:lnTo>
                    <a:pt x="531908" y="505089"/>
                  </a:lnTo>
                  <a:lnTo>
                    <a:pt x="500165" y="464244"/>
                  </a:lnTo>
                  <a:cubicBezTo>
                    <a:pt x="480711" y="433934"/>
                    <a:pt x="466445" y="399626"/>
                    <a:pt x="459096" y="362833"/>
                  </a:cubicBezTo>
                  <a:close/>
                  <a:moveTo>
                    <a:pt x="312359" y="313836"/>
                  </a:moveTo>
                  <a:lnTo>
                    <a:pt x="351376" y="313836"/>
                  </a:lnTo>
                  <a:cubicBezTo>
                    <a:pt x="372863" y="313836"/>
                    <a:pt x="392560" y="313836"/>
                    <a:pt x="410615" y="313836"/>
                  </a:cubicBezTo>
                  <a:lnTo>
                    <a:pt x="436966" y="313836"/>
                  </a:lnTo>
                  <a:lnTo>
                    <a:pt x="442127" y="365697"/>
                  </a:lnTo>
                  <a:cubicBezTo>
                    <a:pt x="449909" y="404543"/>
                    <a:pt x="465040" y="441120"/>
                    <a:pt x="485791" y="473483"/>
                  </a:cubicBezTo>
                  <a:lnTo>
                    <a:pt x="519481" y="516778"/>
                  </a:lnTo>
                  <a:lnTo>
                    <a:pt x="477963" y="555833"/>
                  </a:lnTo>
                  <a:cubicBezTo>
                    <a:pt x="429549" y="589605"/>
                    <a:pt x="371981" y="609052"/>
                    <a:pt x="312648" y="610796"/>
                  </a:cubicBezTo>
                  <a:lnTo>
                    <a:pt x="311290" y="610698"/>
                  </a:lnTo>
                  <a:lnTo>
                    <a:pt x="312359" y="610698"/>
                  </a:lnTo>
                  <a:cubicBezTo>
                    <a:pt x="312359" y="496100"/>
                    <a:pt x="312359" y="402990"/>
                    <a:pt x="312359" y="327337"/>
                  </a:cubicBezTo>
                  <a:close/>
                  <a:moveTo>
                    <a:pt x="168353" y="313836"/>
                  </a:moveTo>
                  <a:lnTo>
                    <a:pt x="199773" y="313836"/>
                  </a:lnTo>
                  <a:cubicBezTo>
                    <a:pt x="229019" y="313836"/>
                    <a:pt x="256177" y="313836"/>
                    <a:pt x="281394" y="313836"/>
                  </a:cubicBezTo>
                  <a:lnTo>
                    <a:pt x="294896" y="313836"/>
                  </a:lnTo>
                  <a:lnTo>
                    <a:pt x="294896" y="609521"/>
                  </a:lnTo>
                  <a:lnTo>
                    <a:pt x="253000" y="606514"/>
                  </a:lnTo>
                  <a:cubicBezTo>
                    <a:pt x="233104" y="603036"/>
                    <a:pt x="213286" y="597466"/>
                    <a:pt x="193820" y="589680"/>
                  </a:cubicBezTo>
                  <a:cubicBezTo>
                    <a:pt x="154454" y="574539"/>
                    <a:pt x="119954" y="552152"/>
                    <a:pt x="91322" y="524628"/>
                  </a:cubicBezTo>
                  <a:lnTo>
                    <a:pt x="85373" y="517681"/>
                  </a:lnTo>
                  <a:lnTo>
                    <a:pt x="120532" y="473483"/>
                  </a:lnTo>
                  <a:cubicBezTo>
                    <a:pt x="136240" y="449210"/>
                    <a:pt x="148478" y="422568"/>
                    <a:pt x="156789" y="394375"/>
                  </a:cubicBezTo>
                  <a:close/>
                  <a:moveTo>
                    <a:pt x="158" y="313836"/>
                  </a:moveTo>
                  <a:lnTo>
                    <a:pt x="105618" y="313836"/>
                  </a:lnTo>
                  <a:lnTo>
                    <a:pt x="152733" y="313836"/>
                  </a:lnTo>
                  <a:lnTo>
                    <a:pt x="141476" y="389938"/>
                  </a:lnTo>
                  <a:cubicBezTo>
                    <a:pt x="133440" y="416530"/>
                    <a:pt x="121750" y="441512"/>
                    <a:pt x="107138" y="464244"/>
                  </a:cubicBezTo>
                  <a:lnTo>
                    <a:pt x="74988" y="505551"/>
                  </a:lnTo>
                  <a:lnTo>
                    <a:pt x="52899" y="479754"/>
                  </a:lnTo>
                  <a:cubicBezTo>
                    <a:pt x="24755" y="439587"/>
                    <a:pt x="6560" y="393040"/>
                    <a:pt x="267" y="344234"/>
                  </a:cubicBezTo>
                  <a:close/>
                  <a:moveTo>
                    <a:pt x="531227" y="106051"/>
                  </a:moveTo>
                  <a:lnTo>
                    <a:pt x="554042" y="130312"/>
                  </a:lnTo>
                  <a:cubicBezTo>
                    <a:pt x="587602" y="178513"/>
                    <a:pt x="606866" y="235899"/>
                    <a:pt x="608731" y="295354"/>
                  </a:cubicBezTo>
                  <a:lnTo>
                    <a:pt x="608662" y="296373"/>
                  </a:lnTo>
                  <a:lnTo>
                    <a:pt x="454424" y="296373"/>
                  </a:lnTo>
                  <a:lnTo>
                    <a:pt x="459096" y="249077"/>
                  </a:lnTo>
                  <a:cubicBezTo>
                    <a:pt x="466445" y="212230"/>
                    <a:pt x="480711" y="177760"/>
                    <a:pt x="500165" y="146964"/>
                  </a:cubicBezTo>
                  <a:close/>
                  <a:moveTo>
                    <a:pt x="74894" y="104557"/>
                  </a:moveTo>
                  <a:lnTo>
                    <a:pt x="107138" y="146964"/>
                  </a:lnTo>
                  <a:cubicBezTo>
                    <a:pt x="121750" y="170061"/>
                    <a:pt x="133440" y="195225"/>
                    <a:pt x="141476" y="221908"/>
                  </a:cubicBezTo>
                  <a:lnTo>
                    <a:pt x="152479" y="296373"/>
                  </a:lnTo>
                  <a:lnTo>
                    <a:pt x="95" y="296373"/>
                  </a:lnTo>
                  <a:lnTo>
                    <a:pt x="0" y="269845"/>
                  </a:lnTo>
                  <a:cubicBezTo>
                    <a:pt x="3049" y="244826"/>
                    <a:pt x="9318" y="219758"/>
                    <a:pt x="19052" y="195154"/>
                  </a:cubicBezTo>
                  <a:cubicBezTo>
                    <a:pt x="26622" y="175471"/>
                    <a:pt x="36004" y="157032"/>
                    <a:pt x="46934" y="139951"/>
                  </a:cubicBezTo>
                  <a:close/>
                  <a:moveTo>
                    <a:pt x="312359" y="1240"/>
                  </a:moveTo>
                  <a:lnTo>
                    <a:pt x="353899" y="4049"/>
                  </a:lnTo>
                  <a:cubicBezTo>
                    <a:pt x="373914" y="7408"/>
                    <a:pt x="393894" y="12816"/>
                    <a:pt x="413577" y="20386"/>
                  </a:cubicBezTo>
                  <a:cubicBezTo>
                    <a:pt x="443102" y="31742"/>
                    <a:pt x="469828" y="47173"/>
                    <a:pt x="493368" y="65791"/>
                  </a:cubicBezTo>
                  <a:lnTo>
                    <a:pt x="519426" y="93502"/>
                  </a:lnTo>
                  <a:lnTo>
                    <a:pt x="485791" y="136753"/>
                  </a:lnTo>
                  <a:cubicBezTo>
                    <a:pt x="465040" y="169169"/>
                    <a:pt x="449909" y="205909"/>
                    <a:pt x="442127" y="245241"/>
                  </a:cubicBezTo>
                  <a:lnTo>
                    <a:pt x="437122" y="296373"/>
                  </a:lnTo>
                  <a:lnTo>
                    <a:pt x="312359" y="296373"/>
                  </a:lnTo>
                  <a:lnTo>
                    <a:pt x="312359" y="226449"/>
                  </a:lnTo>
                  <a:cubicBezTo>
                    <a:pt x="312359" y="78445"/>
                    <a:pt x="312359" y="26966"/>
                    <a:pt x="312359" y="9060"/>
                  </a:cubicBezTo>
                  <a:close/>
                  <a:moveTo>
                    <a:pt x="294019" y="0"/>
                  </a:moveTo>
                  <a:lnTo>
                    <a:pt x="294896" y="59"/>
                  </a:lnTo>
                  <a:lnTo>
                    <a:pt x="294896" y="296373"/>
                  </a:lnTo>
                  <a:lnTo>
                    <a:pt x="168125" y="296373"/>
                  </a:lnTo>
                  <a:lnTo>
                    <a:pt x="156789" y="216255"/>
                  </a:lnTo>
                  <a:cubicBezTo>
                    <a:pt x="148478" y="187809"/>
                    <a:pt x="136240" y="161065"/>
                    <a:pt x="120532" y="136753"/>
                  </a:cubicBezTo>
                  <a:lnTo>
                    <a:pt x="85037" y="92104"/>
                  </a:lnTo>
                  <a:lnTo>
                    <a:pt x="128978" y="54690"/>
                  </a:lnTo>
                  <a:cubicBezTo>
                    <a:pt x="177178" y="21130"/>
                    <a:pt x="234564" y="1866"/>
                    <a:pt x="294019"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208" name="Oval 206"/>
            <p:cNvSpPr>
              <a:spLocks noChangeArrowheads="1"/>
            </p:cNvSpPr>
            <p:nvPr/>
          </p:nvSpPr>
          <p:spPr bwMode="auto">
            <a:xfrm>
              <a:off x="1708150" y="1839913"/>
              <a:ext cx="1100138" cy="110172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2" name="Freeform 271"/>
            <p:cNvSpPr>
              <a:spLocks noChangeArrowheads="1"/>
            </p:cNvSpPr>
            <p:nvPr/>
          </p:nvSpPr>
          <p:spPr bwMode="auto">
            <a:xfrm>
              <a:off x="1852613" y="2133601"/>
              <a:ext cx="747713" cy="508639"/>
            </a:xfrm>
            <a:custGeom>
              <a:avLst/>
              <a:gdLst>
                <a:gd name="connsiteX0" fmla="*/ 93662 w 747713"/>
                <a:gd name="connsiteY0" fmla="*/ 312737 h 508639"/>
                <a:gd name="connsiteX1" fmla="*/ 93662 w 747713"/>
                <a:gd name="connsiteY1" fmla="*/ 336550 h 508639"/>
                <a:gd name="connsiteX2" fmla="*/ 488950 w 747713"/>
                <a:gd name="connsiteY2" fmla="*/ 336550 h 508639"/>
                <a:gd name="connsiteX3" fmla="*/ 488950 w 747713"/>
                <a:gd name="connsiteY3" fmla="*/ 312737 h 508639"/>
                <a:gd name="connsiteX4" fmla="*/ 93662 w 747713"/>
                <a:gd name="connsiteY4" fmla="*/ 215900 h 508639"/>
                <a:gd name="connsiteX5" fmla="*/ 93662 w 747713"/>
                <a:gd name="connsiteY5" fmla="*/ 239713 h 508639"/>
                <a:gd name="connsiteX6" fmla="*/ 655637 w 747713"/>
                <a:gd name="connsiteY6" fmla="*/ 239713 h 508639"/>
                <a:gd name="connsiteX7" fmla="*/ 655637 w 747713"/>
                <a:gd name="connsiteY7" fmla="*/ 215900 h 508639"/>
                <a:gd name="connsiteX8" fmla="*/ 93662 w 747713"/>
                <a:gd name="connsiteY8" fmla="*/ 119062 h 508639"/>
                <a:gd name="connsiteX9" fmla="*/ 93662 w 747713"/>
                <a:gd name="connsiteY9" fmla="*/ 141287 h 508639"/>
                <a:gd name="connsiteX10" fmla="*/ 655637 w 747713"/>
                <a:gd name="connsiteY10" fmla="*/ 141287 h 508639"/>
                <a:gd name="connsiteX11" fmla="*/ 655637 w 747713"/>
                <a:gd name="connsiteY11" fmla="*/ 119062 h 508639"/>
                <a:gd name="connsiteX12" fmla="*/ 188659 w 747713"/>
                <a:gd name="connsiteY12" fmla="*/ 0 h 508639"/>
                <a:gd name="connsiteX13" fmla="*/ 559054 w 747713"/>
                <a:gd name="connsiteY13" fmla="*/ 0 h 508639"/>
                <a:gd name="connsiteX14" fmla="*/ 747713 w 747713"/>
                <a:gd name="connsiteY14" fmla="*/ 186510 h 508639"/>
                <a:gd name="connsiteX15" fmla="*/ 747713 w 747713"/>
                <a:gd name="connsiteY15" fmla="*/ 269403 h 508639"/>
                <a:gd name="connsiteX16" fmla="*/ 662903 w 747713"/>
                <a:gd name="connsiteY16" fmla="*/ 424828 h 508639"/>
                <a:gd name="connsiteX17" fmla="*/ 706174 w 747713"/>
                <a:gd name="connsiteY17" fmla="*/ 497360 h 508639"/>
                <a:gd name="connsiteX18" fmla="*/ 695789 w 747713"/>
                <a:gd name="connsiteY18" fmla="*/ 507721 h 508639"/>
                <a:gd name="connsiteX19" fmla="*/ 579824 w 747713"/>
                <a:gd name="connsiteY19" fmla="*/ 454186 h 508639"/>
                <a:gd name="connsiteX20" fmla="*/ 559054 w 747713"/>
                <a:gd name="connsiteY20" fmla="*/ 455913 h 508639"/>
                <a:gd name="connsiteX21" fmla="*/ 188659 w 747713"/>
                <a:gd name="connsiteY21" fmla="*/ 455913 h 508639"/>
                <a:gd name="connsiteX22" fmla="*/ 0 w 747713"/>
                <a:gd name="connsiteY22" fmla="*/ 269403 h 508639"/>
                <a:gd name="connsiteX23" fmla="*/ 0 w 747713"/>
                <a:gd name="connsiteY23" fmla="*/ 186510 h 508639"/>
                <a:gd name="connsiteX24" fmla="*/ 188659 w 747713"/>
                <a:gd name="connsiteY24" fmla="*/ 0 h 508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47713" h="508639">
                  <a:moveTo>
                    <a:pt x="93662" y="312737"/>
                  </a:moveTo>
                  <a:lnTo>
                    <a:pt x="93662" y="336550"/>
                  </a:lnTo>
                  <a:lnTo>
                    <a:pt x="488950" y="336550"/>
                  </a:lnTo>
                  <a:lnTo>
                    <a:pt x="488950" y="312737"/>
                  </a:lnTo>
                  <a:close/>
                  <a:moveTo>
                    <a:pt x="93662" y="215900"/>
                  </a:moveTo>
                  <a:lnTo>
                    <a:pt x="93662" y="239713"/>
                  </a:lnTo>
                  <a:lnTo>
                    <a:pt x="655637" y="239713"/>
                  </a:lnTo>
                  <a:lnTo>
                    <a:pt x="655637" y="215900"/>
                  </a:lnTo>
                  <a:close/>
                  <a:moveTo>
                    <a:pt x="93662" y="119062"/>
                  </a:moveTo>
                  <a:lnTo>
                    <a:pt x="93662" y="141287"/>
                  </a:lnTo>
                  <a:lnTo>
                    <a:pt x="655637" y="141287"/>
                  </a:lnTo>
                  <a:lnTo>
                    <a:pt x="655637" y="119062"/>
                  </a:lnTo>
                  <a:close/>
                  <a:moveTo>
                    <a:pt x="188659" y="0"/>
                  </a:moveTo>
                  <a:cubicBezTo>
                    <a:pt x="188659" y="0"/>
                    <a:pt x="188659" y="0"/>
                    <a:pt x="559054" y="0"/>
                  </a:cubicBezTo>
                  <a:cubicBezTo>
                    <a:pt x="662903" y="0"/>
                    <a:pt x="747713" y="82893"/>
                    <a:pt x="747713" y="186510"/>
                  </a:cubicBezTo>
                  <a:cubicBezTo>
                    <a:pt x="747713" y="186510"/>
                    <a:pt x="747713" y="186510"/>
                    <a:pt x="747713" y="269403"/>
                  </a:cubicBezTo>
                  <a:cubicBezTo>
                    <a:pt x="747713" y="333300"/>
                    <a:pt x="713097" y="392016"/>
                    <a:pt x="662903" y="424828"/>
                  </a:cubicBezTo>
                  <a:cubicBezTo>
                    <a:pt x="662903" y="424828"/>
                    <a:pt x="662903" y="424828"/>
                    <a:pt x="706174" y="497360"/>
                  </a:cubicBezTo>
                  <a:cubicBezTo>
                    <a:pt x="709635" y="504267"/>
                    <a:pt x="702712" y="511175"/>
                    <a:pt x="695789" y="507721"/>
                  </a:cubicBezTo>
                  <a:cubicBezTo>
                    <a:pt x="695789" y="507721"/>
                    <a:pt x="695789" y="507721"/>
                    <a:pt x="579824" y="454186"/>
                  </a:cubicBezTo>
                  <a:cubicBezTo>
                    <a:pt x="572901" y="455913"/>
                    <a:pt x="567708" y="455913"/>
                    <a:pt x="559054" y="455913"/>
                  </a:cubicBezTo>
                  <a:cubicBezTo>
                    <a:pt x="559054" y="455913"/>
                    <a:pt x="559054" y="455913"/>
                    <a:pt x="188659" y="455913"/>
                  </a:cubicBezTo>
                  <a:cubicBezTo>
                    <a:pt x="84810" y="455913"/>
                    <a:pt x="0" y="371293"/>
                    <a:pt x="0" y="269403"/>
                  </a:cubicBezTo>
                  <a:cubicBezTo>
                    <a:pt x="0" y="269403"/>
                    <a:pt x="0" y="269403"/>
                    <a:pt x="0" y="186510"/>
                  </a:cubicBezTo>
                  <a:cubicBezTo>
                    <a:pt x="0" y="82893"/>
                    <a:pt x="84810" y="0"/>
                    <a:pt x="188659"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213" name="Oval 211"/>
            <p:cNvSpPr>
              <a:spLocks noChangeArrowheads="1"/>
            </p:cNvSpPr>
            <p:nvPr/>
          </p:nvSpPr>
          <p:spPr bwMode="auto">
            <a:xfrm>
              <a:off x="3622675" y="1776413"/>
              <a:ext cx="835025" cy="833438"/>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3" name="Rectangle 221"/>
            <p:cNvSpPr>
              <a:spLocks noChangeArrowheads="1"/>
            </p:cNvSpPr>
            <p:nvPr/>
          </p:nvSpPr>
          <p:spPr bwMode="auto">
            <a:xfrm>
              <a:off x="3709988" y="6019801"/>
              <a:ext cx="846138" cy="66675"/>
            </a:xfrm>
            <a:prstGeom prst="rect">
              <a:avLst/>
            </a:prstGeom>
            <a:solidFill>
              <a:schemeClr val="accent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4" name="Oval 222"/>
            <p:cNvSpPr>
              <a:spLocks noChangeArrowheads="1"/>
            </p:cNvSpPr>
            <p:nvPr/>
          </p:nvSpPr>
          <p:spPr bwMode="auto">
            <a:xfrm>
              <a:off x="4460875" y="5599113"/>
              <a:ext cx="906463" cy="9064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0" name="Freeform 279"/>
            <p:cNvSpPr>
              <a:spLocks noChangeArrowheads="1"/>
            </p:cNvSpPr>
            <p:nvPr/>
          </p:nvSpPr>
          <p:spPr bwMode="auto">
            <a:xfrm>
              <a:off x="4651374" y="5789612"/>
              <a:ext cx="525464" cy="525464"/>
            </a:xfrm>
            <a:custGeom>
              <a:avLst/>
              <a:gdLst>
                <a:gd name="connsiteX0" fmla="*/ 158773 w 525464"/>
                <a:gd name="connsiteY0" fmla="*/ 300038 h 525464"/>
                <a:gd name="connsiteX1" fmla="*/ 139700 w 525464"/>
                <a:gd name="connsiteY1" fmla="*/ 306940 h 525464"/>
                <a:gd name="connsiteX2" fmla="*/ 262805 w 525464"/>
                <a:gd name="connsiteY2" fmla="*/ 379413 h 525464"/>
                <a:gd name="connsiteX3" fmla="*/ 384175 w 525464"/>
                <a:gd name="connsiteY3" fmla="*/ 306940 h 525464"/>
                <a:gd name="connsiteX4" fmla="*/ 366837 w 525464"/>
                <a:gd name="connsiteY4" fmla="*/ 300038 h 525464"/>
                <a:gd name="connsiteX5" fmla="*/ 262805 w 525464"/>
                <a:gd name="connsiteY5" fmla="*/ 358707 h 525464"/>
                <a:gd name="connsiteX6" fmla="*/ 158773 w 525464"/>
                <a:gd name="connsiteY6" fmla="*/ 300038 h 525464"/>
                <a:gd name="connsiteX7" fmla="*/ 381001 w 525464"/>
                <a:gd name="connsiteY7" fmla="*/ 173038 h 525464"/>
                <a:gd name="connsiteX8" fmla="*/ 354013 w 525464"/>
                <a:gd name="connsiteY8" fmla="*/ 201613 h 525464"/>
                <a:gd name="connsiteX9" fmla="*/ 381001 w 525464"/>
                <a:gd name="connsiteY9" fmla="*/ 230188 h 525464"/>
                <a:gd name="connsiteX10" fmla="*/ 407989 w 525464"/>
                <a:gd name="connsiteY10" fmla="*/ 201613 h 525464"/>
                <a:gd name="connsiteX11" fmla="*/ 381001 w 525464"/>
                <a:gd name="connsiteY11" fmla="*/ 173038 h 525464"/>
                <a:gd name="connsiteX12" fmla="*/ 144463 w 525464"/>
                <a:gd name="connsiteY12" fmla="*/ 173038 h 525464"/>
                <a:gd name="connsiteX13" fmla="*/ 115888 w 525464"/>
                <a:gd name="connsiteY13" fmla="*/ 201613 h 525464"/>
                <a:gd name="connsiteX14" fmla="*/ 144463 w 525464"/>
                <a:gd name="connsiteY14" fmla="*/ 230188 h 525464"/>
                <a:gd name="connsiteX15" fmla="*/ 173038 w 525464"/>
                <a:gd name="connsiteY15" fmla="*/ 201613 h 525464"/>
                <a:gd name="connsiteX16" fmla="*/ 144463 w 525464"/>
                <a:gd name="connsiteY16" fmla="*/ 173038 h 525464"/>
                <a:gd name="connsiteX17" fmla="*/ 262732 w 525464"/>
                <a:gd name="connsiteY17" fmla="*/ 0 h 525464"/>
                <a:gd name="connsiteX18" fmla="*/ 525464 w 525464"/>
                <a:gd name="connsiteY18" fmla="*/ 262732 h 525464"/>
                <a:gd name="connsiteX19" fmla="*/ 262732 w 525464"/>
                <a:gd name="connsiteY19" fmla="*/ 525464 h 525464"/>
                <a:gd name="connsiteX20" fmla="*/ 0 w 525464"/>
                <a:gd name="connsiteY20" fmla="*/ 262732 h 525464"/>
                <a:gd name="connsiteX21" fmla="*/ 262732 w 525464"/>
                <a:gd name="connsiteY21" fmla="*/ 0 h 525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5464" h="525464">
                  <a:moveTo>
                    <a:pt x="158773" y="300038"/>
                  </a:moveTo>
                  <a:cubicBezTo>
                    <a:pt x="158773" y="300038"/>
                    <a:pt x="158773" y="300038"/>
                    <a:pt x="139700" y="306940"/>
                  </a:cubicBezTo>
                  <a:cubicBezTo>
                    <a:pt x="155305" y="351805"/>
                    <a:pt x="200386" y="379413"/>
                    <a:pt x="262805" y="379413"/>
                  </a:cubicBezTo>
                  <a:cubicBezTo>
                    <a:pt x="323490" y="379413"/>
                    <a:pt x="368570" y="351805"/>
                    <a:pt x="384175" y="306940"/>
                  </a:cubicBezTo>
                  <a:cubicBezTo>
                    <a:pt x="384175" y="306940"/>
                    <a:pt x="384175" y="306940"/>
                    <a:pt x="366837" y="300038"/>
                  </a:cubicBezTo>
                  <a:cubicBezTo>
                    <a:pt x="352966" y="336275"/>
                    <a:pt x="314821" y="358707"/>
                    <a:pt x="262805" y="358707"/>
                  </a:cubicBezTo>
                  <a:cubicBezTo>
                    <a:pt x="210789" y="358707"/>
                    <a:pt x="170910" y="336275"/>
                    <a:pt x="158773" y="300038"/>
                  </a:cubicBezTo>
                  <a:close/>
                  <a:moveTo>
                    <a:pt x="381001" y="173038"/>
                  </a:moveTo>
                  <a:cubicBezTo>
                    <a:pt x="366096" y="173038"/>
                    <a:pt x="354013" y="185831"/>
                    <a:pt x="354013" y="201613"/>
                  </a:cubicBezTo>
                  <a:cubicBezTo>
                    <a:pt x="354013" y="217395"/>
                    <a:pt x="366096" y="230188"/>
                    <a:pt x="381001" y="230188"/>
                  </a:cubicBezTo>
                  <a:cubicBezTo>
                    <a:pt x="395906" y="230188"/>
                    <a:pt x="407989" y="217395"/>
                    <a:pt x="407989" y="201613"/>
                  </a:cubicBezTo>
                  <a:cubicBezTo>
                    <a:pt x="407989" y="185831"/>
                    <a:pt x="395906" y="173038"/>
                    <a:pt x="381001" y="173038"/>
                  </a:cubicBezTo>
                  <a:close/>
                  <a:moveTo>
                    <a:pt x="144463" y="173038"/>
                  </a:moveTo>
                  <a:cubicBezTo>
                    <a:pt x="128681" y="173038"/>
                    <a:pt x="115888" y="185831"/>
                    <a:pt x="115888" y="201613"/>
                  </a:cubicBezTo>
                  <a:cubicBezTo>
                    <a:pt x="115888" y="217395"/>
                    <a:pt x="128681" y="230188"/>
                    <a:pt x="144463" y="230188"/>
                  </a:cubicBezTo>
                  <a:cubicBezTo>
                    <a:pt x="160245" y="230188"/>
                    <a:pt x="173038" y="217395"/>
                    <a:pt x="173038" y="201613"/>
                  </a:cubicBezTo>
                  <a:cubicBezTo>
                    <a:pt x="173038" y="185831"/>
                    <a:pt x="160245" y="173038"/>
                    <a:pt x="144463" y="173038"/>
                  </a:cubicBezTo>
                  <a:close/>
                  <a:moveTo>
                    <a:pt x="262732" y="0"/>
                  </a:moveTo>
                  <a:cubicBezTo>
                    <a:pt x="407835" y="0"/>
                    <a:pt x="525464" y="117629"/>
                    <a:pt x="525464" y="262732"/>
                  </a:cubicBezTo>
                  <a:cubicBezTo>
                    <a:pt x="525464" y="407835"/>
                    <a:pt x="407835" y="525464"/>
                    <a:pt x="262732" y="525464"/>
                  </a:cubicBezTo>
                  <a:cubicBezTo>
                    <a:pt x="117629" y="525464"/>
                    <a:pt x="0" y="407835"/>
                    <a:pt x="0" y="262732"/>
                  </a:cubicBezTo>
                  <a:cubicBezTo>
                    <a:pt x="0" y="117629"/>
                    <a:pt x="117629" y="0"/>
                    <a:pt x="262732"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229" name="Rectangle 227"/>
            <p:cNvSpPr>
              <a:spLocks noChangeArrowheads="1"/>
            </p:cNvSpPr>
            <p:nvPr/>
          </p:nvSpPr>
          <p:spPr bwMode="auto">
            <a:xfrm>
              <a:off x="3594100" y="4691063"/>
              <a:ext cx="1130300" cy="65088"/>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30" name="Oval 228"/>
            <p:cNvSpPr>
              <a:spLocks noChangeArrowheads="1"/>
            </p:cNvSpPr>
            <p:nvPr/>
          </p:nvSpPr>
          <p:spPr bwMode="auto">
            <a:xfrm>
              <a:off x="4600575" y="4248151"/>
              <a:ext cx="1022350" cy="1022350"/>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79" name="Freeform 278"/>
            <p:cNvSpPr>
              <a:spLocks/>
            </p:cNvSpPr>
            <p:nvPr/>
          </p:nvSpPr>
          <p:spPr bwMode="auto">
            <a:xfrm>
              <a:off x="4697413" y="4357688"/>
              <a:ext cx="827088" cy="595313"/>
            </a:xfrm>
            <a:custGeom>
              <a:avLst/>
              <a:gdLst>
                <a:gd name="connsiteX0" fmla="*/ 499269 w 827088"/>
                <a:gd name="connsiteY0" fmla="*/ 78060 h 595313"/>
                <a:gd name="connsiteX1" fmla="*/ 540897 w 827088"/>
                <a:gd name="connsiteY1" fmla="*/ 102691 h 595313"/>
                <a:gd name="connsiteX2" fmla="*/ 827088 w 827088"/>
                <a:gd name="connsiteY2" fmla="*/ 595313 h 595313"/>
                <a:gd name="connsiteX3" fmla="*/ 550491 w 827088"/>
                <a:gd name="connsiteY3" fmla="*/ 595313 h 595313"/>
                <a:gd name="connsiteX4" fmla="*/ 495300 w 827088"/>
                <a:gd name="connsiteY4" fmla="*/ 595313 h 595313"/>
                <a:gd name="connsiteX5" fmla="*/ 487561 w 827088"/>
                <a:gd name="connsiteY5" fmla="*/ 595313 h 595313"/>
                <a:gd name="connsiteX6" fmla="*/ 475419 w 827088"/>
                <a:gd name="connsiteY6" fmla="*/ 595313 h 595313"/>
                <a:gd name="connsiteX7" fmla="*/ 469181 w 827088"/>
                <a:gd name="connsiteY7" fmla="*/ 595313 h 595313"/>
                <a:gd name="connsiteX8" fmla="*/ 433388 w 827088"/>
                <a:gd name="connsiteY8" fmla="*/ 595313 h 595313"/>
                <a:gd name="connsiteX9" fmla="*/ 387862 w 827088"/>
                <a:gd name="connsiteY9" fmla="*/ 595313 h 595313"/>
                <a:gd name="connsiteX10" fmla="*/ 374377 w 827088"/>
                <a:gd name="connsiteY10" fmla="*/ 595313 h 595313"/>
                <a:gd name="connsiteX11" fmla="*/ 286859 w 827088"/>
                <a:gd name="connsiteY11" fmla="*/ 595313 h 595313"/>
                <a:gd name="connsiteX12" fmla="*/ 286346 w 827088"/>
                <a:gd name="connsiteY12" fmla="*/ 595313 h 595313"/>
                <a:gd name="connsiteX13" fmla="*/ 171450 w 827088"/>
                <a:gd name="connsiteY13" fmla="*/ 595313 h 595313"/>
                <a:gd name="connsiteX14" fmla="*/ 163488 w 827088"/>
                <a:gd name="connsiteY14" fmla="*/ 595313 h 595313"/>
                <a:gd name="connsiteX15" fmla="*/ 0 w 827088"/>
                <a:gd name="connsiteY15" fmla="*/ 595313 h 595313"/>
                <a:gd name="connsiteX16" fmla="*/ 216478 w 827088"/>
                <a:gd name="connsiteY16" fmla="*/ 221105 h 595313"/>
                <a:gd name="connsiteX17" fmla="*/ 247650 w 827088"/>
                <a:gd name="connsiteY17" fmla="*/ 202914 h 595313"/>
                <a:gd name="connsiteX18" fmla="*/ 278823 w 827088"/>
                <a:gd name="connsiteY18" fmla="*/ 221105 h 595313"/>
                <a:gd name="connsiteX19" fmla="*/ 333719 w 827088"/>
                <a:gd name="connsiteY19" fmla="*/ 316000 h 595313"/>
                <a:gd name="connsiteX20" fmla="*/ 363176 w 827088"/>
                <a:gd name="connsiteY20" fmla="*/ 265295 h 595313"/>
                <a:gd name="connsiteX21" fmla="*/ 457641 w 827088"/>
                <a:gd name="connsiteY21" fmla="*/ 102691 h 595313"/>
                <a:gd name="connsiteX22" fmla="*/ 499269 w 827088"/>
                <a:gd name="connsiteY22" fmla="*/ 78060 h 595313"/>
                <a:gd name="connsiteX23" fmla="*/ 279400 w 827088"/>
                <a:gd name="connsiteY23" fmla="*/ 0 h 595313"/>
                <a:gd name="connsiteX24" fmla="*/ 327830 w 827088"/>
                <a:gd name="connsiteY24" fmla="*/ 22616 h 595313"/>
                <a:gd name="connsiteX25" fmla="*/ 343397 w 827088"/>
                <a:gd name="connsiteY25" fmla="*/ 20876 h 595313"/>
                <a:gd name="connsiteX26" fmla="*/ 395287 w 827088"/>
                <a:gd name="connsiteY26" fmla="*/ 74808 h 595313"/>
                <a:gd name="connsiteX27" fmla="*/ 343397 w 827088"/>
                <a:gd name="connsiteY27" fmla="*/ 127000 h 595313"/>
                <a:gd name="connsiteX28" fmla="*/ 312263 w 827088"/>
                <a:gd name="connsiteY28" fmla="*/ 118301 h 595313"/>
                <a:gd name="connsiteX29" fmla="*/ 279400 w 827088"/>
                <a:gd name="connsiteY29" fmla="*/ 127000 h 595313"/>
                <a:gd name="connsiteX30" fmla="*/ 246536 w 827088"/>
                <a:gd name="connsiteY30" fmla="*/ 118301 h 595313"/>
                <a:gd name="connsiteX31" fmla="*/ 215402 w 827088"/>
                <a:gd name="connsiteY31" fmla="*/ 127000 h 595313"/>
                <a:gd name="connsiteX32" fmla="*/ 163512 w 827088"/>
                <a:gd name="connsiteY32" fmla="*/ 74808 h 595313"/>
                <a:gd name="connsiteX33" fmla="*/ 215402 w 827088"/>
                <a:gd name="connsiteY33" fmla="*/ 20876 h 595313"/>
                <a:gd name="connsiteX34" fmla="*/ 230969 w 827088"/>
                <a:gd name="connsiteY34" fmla="*/ 22616 h 595313"/>
                <a:gd name="connsiteX35" fmla="*/ 279400 w 827088"/>
                <a:gd name="connsiteY35" fmla="*/ 0 h 595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27088" h="595313">
                  <a:moveTo>
                    <a:pt x="499269" y="78060"/>
                  </a:moveTo>
                  <a:cubicBezTo>
                    <a:pt x="515313" y="78060"/>
                    <a:pt x="531357" y="86271"/>
                    <a:pt x="540897" y="102691"/>
                  </a:cubicBezTo>
                  <a:lnTo>
                    <a:pt x="827088" y="595313"/>
                  </a:lnTo>
                  <a:cubicBezTo>
                    <a:pt x="827088" y="595313"/>
                    <a:pt x="827088" y="595313"/>
                    <a:pt x="550491" y="595313"/>
                  </a:cubicBezTo>
                  <a:lnTo>
                    <a:pt x="495300" y="595313"/>
                  </a:lnTo>
                  <a:cubicBezTo>
                    <a:pt x="495300" y="595313"/>
                    <a:pt x="495300" y="595313"/>
                    <a:pt x="487561" y="595313"/>
                  </a:cubicBezTo>
                  <a:lnTo>
                    <a:pt x="475419" y="595313"/>
                  </a:lnTo>
                  <a:lnTo>
                    <a:pt x="469181" y="595313"/>
                  </a:lnTo>
                  <a:cubicBezTo>
                    <a:pt x="460474" y="595313"/>
                    <a:pt x="448866" y="595313"/>
                    <a:pt x="433388" y="595313"/>
                  </a:cubicBezTo>
                  <a:lnTo>
                    <a:pt x="387862" y="595313"/>
                  </a:lnTo>
                  <a:lnTo>
                    <a:pt x="374377" y="595313"/>
                  </a:lnTo>
                  <a:lnTo>
                    <a:pt x="286859" y="595313"/>
                  </a:lnTo>
                  <a:lnTo>
                    <a:pt x="286346" y="595313"/>
                  </a:lnTo>
                  <a:lnTo>
                    <a:pt x="171450" y="595313"/>
                  </a:lnTo>
                  <a:lnTo>
                    <a:pt x="163488" y="595313"/>
                  </a:lnTo>
                  <a:cubicBezTo>
                    <a:pt x="116086" y="595313"/>
                    <a:pt x="61913" y="595313"/>
                    <a:pt x="0" y="595313"/>
                  </a:cubicBezTo>
                  <a:cubicBezTo>
                    <a:pt x="0" y="595313"/>
                    <a:pt x="0" y="595313"/>
                    <a:pt x="216478" y="221105"/>
                  </a:cubicBezTo>
                  <a:cubicBezTo>
                    <a:pt x="223405" y="208978"/>
                    <a:pt x="235528" y="202914"/>
                    <a:pt x="247650" y="202914"/>
                  </a:cubicBezTo>
                  <a:cubicBezTo>
                    <a:pt x="259773" y="202914"/>
                    <a:pt x="271895" y="208978"/>
                    <a:pt x="278823" y="221105"/>
                  </a:cubicBezTo>
                  <a:lnTo>
                    <a:pt x="333719" y="316000"/>
                  </a:lnTo>
                  <a:lnTo>
                    <a:pt x="363176" y="265295"/>
                  </a:lnTo>
                  <a:cubicBezTo>
                    <a:pt x="390565" y="218150"/>
                    <a:pt x="421867" y="164269"/>
                    <a:pt x="457641" y="102691"/>
                  </a:cubicBezTo>
                  <a:cubicBezTo>
                    <a:pt x="467181" y="86271"/>
                    <a:pt x="483225" y="78060"/>
                    <a:pt x="499269" y="78060"/>
                  </a:cubicBezTo>
                  <a:close/>
                  <a:moveTo>
                    <a:pt x="279400" y="0"/>
                  </a:moveTo>
                  <a:cubicBezTo>
                    <a:pt x="298426" y="0"/>
                    <a:pt x="317452" y="8698"/>
                    <a:pt x="327830" y="22616"/>
                  </a:cubicBezTo>
                  <a:cubicBezTo>
                    <a:pt x="333019" y="20876"/>
                    <a:pt x="338208" y="20876"/>
                    <a:pt x="343397" y="20876"/>
                  </a:cubicBezTo>
                  <a:cubicBezTo>
                    <a:pt x="372802" y="20876"/>
                    <a:pt x="395287" y="45233"/>
                    <a:pt x="395287" y="74808"/>
                  </a:cubicBezTo>
                  <a:cubicBezTo>
                    <a:pt x="395287" y="104383"/>
                    <a:pt x="372802" y="127000"/>
                    <a:pt x="343397" y="127000"/>
                  </a:cubicBezTo>
                  <a:cubicBezTo>
                    <a:pt x="331290" y="127000"/>
                    <a:pt x="320912" y="123520"/>
                    <a:pt x="312263" y="118301"/>
                  </a:cubicBezTo>
                  <a:cubicBezTo>
                    <a:pt x="303615" y="123520"/>
                    <a:pt x="291507" y="127000"/>
                    <a:pt x="279400" y="127000"/>
                  </a:cubicBezTo>
                  <a:cubicBezTo>
                    <a:pt x="267292" y="127000"/>
                    <a:pt x="255184" y="123520"/>
                    <a:pt x="246536" y="118301"/>
                  </a:cubicBezTo>
                  <a:cubicBezTo>
                    <a:pt x="237888" y="123520"/>
                    <a:pt x="227510" y="127000"/>
                    <a:pt x="215402" y="127000"/>
                  </a:cubicBezTo>
                  <a:cubicBezTo>
                    <a:pt x="185998" y="127000"/>
                    <a:pt x="163512" y="104383"/>
                    <a:pt x="163512" y="74808"/>
                  </a:cubicBezTo>
                  <a:cubicBezTo>
                    <a:pt x="163512" y="45233"/>
                    <a:pt x="185998" y="20876"/>
                    <a:pt x="215402" y="20876"/>
                  </a:cubicBezTo>
                  <a:cubicBezTo>
                    <a:pt x="220591" y="20876"/>
                    <a:pt x="225780" y="20876"/>
                    <a:pt x="230969" y="22616"/>
                  </a:cubicBezTo>
                  <a:cubicBezTo>
                    <a:pt x="241347" y="8698"/>
                    <a:pt x="260373" y="0"/>
                    <a:pt x="279400"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236" name="Oval 234"/>
            <p:cNvSpPr>
              <a:spLocks noChangeArrowheads="1"/>
            </p:cNvSpPr>
            <p:nvPr/>
          </p:nvSpPr>
          <p:spPr bwMode="auto">
            <a:xfrm>
              <a:off x="2527300" y="4884738"/>
              <a:ext cx="346075" cy="346075"/>
            </a:xfrm>
            <a:prstGeom prst="ellipse">
              <a:avLst/>
            </a:prstGeom>
            <a:solidFill>
              <a:srgbClr val="F9AB7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37" name="Oval 235"/>
            <p:cNvSpPr>
              <a:spLocks noChangeArrowheads="1"/>
            </p:cNvSpPr>
            <p:nvPr/>
          </p:nvSpPr>
          <p:spPr bwMode="auto">
            <a:xfrm>
              <a:off x="3616325" y="4884738"/>
              <a:ext cx="346075" cy="346075"/>
            </a:xfrm>
            <a:prstGeom prst="ellipse">
              <a:avLst/>
            </a:prstGeom>
            <a:solidFill>
              <a:srgbClr val="F9AB7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38" name="Freeform 236"/>
            <p:cNvSpPr>
              <a:spLocks/>
            </p:cNvSpPr>
            <p:nvPr/>
          </p:nvSpPr>
          <p:spPr bwMode="auto">
            <a:xfrm>
              <a:off x="2700338" y="4387851"/>
              <a:ext cx="1089025" cy="1163638"/>
            </a:xfrm>
            <a:custGeom>
              <a:avLst/>
              <a:gdLst>
                <a:gd name="T0" fmla="*/ 435 w 629"/>
                <a:gd name="T1" fmla="*/ 0 h 672"/>
                <a:gd name="T2" fmla="*/ 194 w 629"/>
                <a:gd name="T3" fmla="*/ 0 h 672"/>
                <a:gd name="T4" fmla="*/ 0 w 629"/>
                <a:gd name="T5" fmla="*/ 194 h 672"/>
                <a:gd name="T6" fmla="*/ 0 w 629"/>
                <a:gd name="T7" fmla="*/ 479 h 672"/>
                <a:gd name="T8" fmla="*/ 194 w 629"/>
                <a:gd name="T9" fmla="*/ 672 h 672"/>
                <a:gd name="T10" fmla="*/ 435 w 629"/>
                <a:gd name="T11" fmla="*/ 672 h 672"/>
                <a:gd name="T12" fmla="*/ 629 w 629"/>
                <a:gd name="T13" fmla="*/ 479 h 672"/>
                <a:gd name="T14" fmla="*/ 629 w 629"/>
                <a:gd name="T15" fmla="*/ 194 h 672"/>
                <a:gd name="T16" fmla="*/ 435 w 629"/>
                <a:gd name="T17"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9" h="672">
                  <a:moveTo>
                    <a:pt x="435" y="0"/>
                  </a:moveTo>
                  <a:cubicBezTo>
                    <a:pt x="194" y="0"/>
                    <a:pt x="194" y="0"/>
                    <a:pt x="194" y="0"/>
                  </a:cubicBezTo>
                  <a:cubicBezTo>
                    <a:pt x="87" y="0"/>
                    <a:pt x="0" y="87"/>
                    <a:pt x="0" y="194"/>
                  </a:cubicBezTo>
                  <a:cubicBezTo>
                    <a:pt x="0" y="479"/>
                    <a:pt x="0" y="479"/>
                    <a:pt x="0" y="479"/>
                  </a:cubicBezTo>
                  <a:cubicBezTo>
                    <a:pt x="0" y="586"/>
                    <a:pt x="87" y="672"/>
                    <a:pt x="194" y="672"/>
                  </a:cubicBezTo>
                  <a:cubicBezTo>
                    <a:pt x="435" y="672"/>
                    <a:pt x="435" y="672"/>
                    <a:pt x="435" y="672"/>
                  </a:cubicBezTo>
                  <a:cubicBezTo>
                    <a:pt x="542" y="672"/>
                    <a:pt x="629" y="586"/>
                    <a:pt x="629" y="479"/>
                  </a:cubicBezTo>
                  <a:cubicBezTo>
                    <a:pt x="629" y="194"/>
                    <a:pt x="629" y="194"/>
                    <a:pt x="629" y="194"/>
                  </a:cubicBezTo>
                  <a:cubicBezTo>
                    <a:pt x="629" y="87"/>
                    <a:pt x="542" y="0"/>
                    <a:pt x="435" y="0"/>
                  </a:cubicBezTo>
                  <a:close/>
                </a:path>
              </a:pathLst>
            </a:custGeom>
            <a:solidFill>
              <a:srgbClr val="FDBA8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39" name="Oval 237"/>
            <p:cNvSpPr>
              <a:spLocks noChangeArrowheads="1"/>
            </p:cNvSpPr>
            <p:nvPr/>
          </p:nvSpPr>
          <p:spPr bwMode="auto">
            <a:xfrm>
              <a:off x="2874963" y="4937126"/>
              <a:ext cx="196850" cy="1984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0" name="Oval 238"/>
            <p:cNvSpPr>
              <a:spLocks noChangeArrowheads="1"/>
            </p:cNvSpPr>
            <p:nvPr/>
          </p:nvSpPr>
          <p:spPr bwMode="auto">
            <a:xfrm>
              <a:off x="2917825" y="5021263"/>
              <a:ext cx="112713" cy="114300"/>
            </a:xfrm>
            <a:prstGeom prst="ellipse">
              <a:avLst/>
            </a:pr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1" name="Oval 239"/>
            <p:cNvSpPr>
              <a:spLocks noChangeArrowheads="1"/>
            </p:cNvSpPr>
            <p:nvPr/>
          </p:nvSpPr>
          <p:spPr bwMode="auto">
            <a:xfrm>
              <a:off x="3416300" y="4937126"/>
              <a:ext cx="198438" cy="1984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2" name="Oval 240"/>
            <p:cNvSpPr>
              <a:spLocks noChangeArrowheads="1"/>
            </p:cNvSpPr>
            <p:nvPr/>
          </p:nvSpPr>
          <p:spPr bwMode="auto">
            <a:xfrm>
              <a:off x="3457575" y="5021263"/>
              <a:ext cx="114300" cy="114300"/>
            </a:xfrm>
            <a:prstGeom prst="ellipse">
              <a:avLst/>
            </a:pr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3" name="Freeform 241"/>
            <p:cNvSpPr>
              <a:spLocks/>
            </p:cNvSpPr>
            <p:nvPr/>
          </p:nvSpPr>
          <p:spPr bwMode="auto">
            <a:xfrm>
              <a:off x="3181350" y="4972051"/>
              <a:ext cx="127000" cy="223838"/>
            </a:xfrm>
            <a:custGeom>
              <a:avLst/>
              <a:gdLst>
                <a:gd name="T0" fmla="*/ 37 w 73"/>
                <a:gd name="T1" fmla="*/ 0 h 129"/>
                <a:gd name="T2" fmla="*/ 0 w 73"/>
                <a:gd name="T3" fmla="*/ 37 h 129"/>
                <a:gd name="T4" fmla="*/ 0 w 73"/>
                <a:gd name="T5" fmla="*/ 93 h 129"/>
                <a:gd name="T6" fmla="*/ 37 w 73"/>
                <a:gd name="T7" fmla="*/ 129 h 129"/>
                <a:gd name="T8" fmla="*/ 73 w 73"/>
                <a:gd name="T9" fmla="*/ 93 h 129"/>
                <a:gd name="T10" fmla="*/ 73 w 73"/>
                <a:gd name="T11" fmla="*/ 37 h 129"/>
                <a:gd name="T12" fmla="*/ 37 w 73"/>
                <a:gd name="T13" fmla="*/ 0 h 129"/>
              </a:gdLst>
              <a:ahLst/>
              <a:cxnLst>
                <a:cxn ang="0">
                  <a:pos x="T0" y="T1"/>
                </a:cxn>
                <a:cxn ang="0">
                  <a:pos x="T2" y="T3"/>
                </a:cxn>
                <a:cxn ang="0">
                  <a:pos x="T4" y="T5"/>
                </a:cxn>
                <a:cxn ang="0">
                  <a:pos x="T6" y="T7"/>
                </a:cxn>
                <a:cxn ang="0">
                  <a:pos x="T8" y="T9"/>
                </a:cxn>
                <a:cxn ang="0">
                  <a:pos x="T10" y="T11"/>
                </a:cxn>
                <a:cxn ang="0">
                  <a:pos x="T12" y="T13"/>
                </a:cxn>
              </a:cxnLst>
              <a:rect l="0" t="0" r="r" b="b"/>
              <a:pathLst>
                <a:path w="73" h="129">
                  <a:moveTo>
                    <a:pt x="37" y="0"/>
                  </a:moveTo>
                  <a:cubicBezTo>
                    <a:pt x="17" y="0"/>
                    <a:pt x="0" y="16"/>
                    <a:pt x="0" y="37"/>
                  </a:cubicBezTo>
                  <a:cubicBezTo>
                    <a:pt x="0" y="93"/>
                    <a:pt x="0" y="93"/>
                    <a:pt x="0" y="93"/>
                  </a:cubicBezTo>
                  <a:cubicBezTo>
                    <a:pt x="0" y="113"/>
                    <a:pt x="17" y="129"/>
                    <a:pt x="37" y="129"/>
                  </a:cubicBezTo>
                  <a:cubicBezTo>
                    <a:pt x="57" y="129"/>
                    <a:pt x="73" y="113"/>
                    <a:pt x="73" y="93"/>
                  </a:cubicBezTo>
                  <a:cubicBezTo>
                    <a:pt x="73" y="37"/>
                    <a:pt x="73" y="37"/>
                    <a:pt x="73" y="37"/>
                  </a:cubicBezTo>
                  <a:cubicBezTo>
                    <a:pt x="73" y="16"/>
                    <a:pt x="57" y="0"/>
                    <a:pt x="37" y="0"/>
                  </a:cubicBezTo>
                  <a:close/>
                </a:path>
              </a:pathLst>
            </a:custGeom>
            <a:solidFill>
              <a:srgbClr val="F7947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4" name="Freeform 242"/>
            <p:cNvSpPr>
              <a:spLocks/>
            </p:cNvSpPr>
            <p:nvPr/>
          </p:nvSpPr>
          <p:spPr bwMode="auto">
            <a:xfrm>
              <a:off x="3041650" y="5230813"/>
              <a:ext cx="406400" cy="204788"/>
            </a:xfrm>
            <a:custGeom>
              <a:avLst/>
              <a:gdLst>
                <a:gd name="T0" fmla="*/ 235 w 235"/>
                <a:gd name="T1" fmla="*/ 0 h 118"/>
                <a:gd name="T2" fmla="*/ 118 w 235"/>
                <a:gd name="T3" fmla="*/ 118 h 118"/>
                <a:gd name="T4" fmla="*/ 0 w 235"/>
                <a:gd name="T5" fmla="*/ 0 h 118"/>
                <a:gd name="T6" fmla="*/ 235 w 235"/>
                <a:gd name="T7" fmla="*/ 0 h 118"/>
              </a:gdLst>
              <a:ahLst/>
              <a:cxnLst>
                <a:cxn ang="0">
                  <a:pos x="T0" y="T1"/>
                </a:cxn>
                <a:cxn ang="0">
                  <a:pos x="T2" y="T3"/>
                </a:cxn>
                <a:cxn ang="0">
                  <a:pos x="T4" y="T5"/>
                </a:cxn>
                <a:cxn ang="0">
                  <a:pos x="T6" y="T7"/>
                </a:cxn>
              </a:cxnLst>
              <a:rect l="0" t="0" r="r" b="b"/>
              <a:pathLst>
                <a:path w="235" h="118">
                  <a:moveTo>
                    <a:pt x="235" y="0"/>
                  </a:moveTo>
                  <a:cubicBezTo>
                    <a:pt x="235" y="65"/>
                    <a:pt x="183" y="118"/>
                    <a:pt x="118" y="118"/>
                  </a:cubicBezTo>
                  <a:cubicBezTo>
                    <a:pt x="53" y="118"/>
                    <a:pt x="0" y="65"/>
                    <a:pt x="0" y="0"/>
                  </a:cubicBezTo>
                  <a:lnTo>
                    <a:pt x="235" y="0"/>
                  </a:ln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5" name="Freeform 243"/>
            <p:cNvSpPr>
              <a:spLocks/>
            </p:cNvSpPr>
            <p:nvPr/>
          </p:nvSpPr>
          <p:spPr bwMode="auto">
            <a:xfrm>
              <a:off x="3076575" y="5329238"/>
              <a:ext cx="334963" cy="106363"/>
            </a:xfrm>
            <a:custGeom>
              <a:avLst/>
              <a:gdLst>
                <a:gd name="T0" fmla="*/ 97 w 193"/>
                <a:gd name="T1" fmla="*/ 0 h 61"/>
                <a:gd name="T2" fmla="*/ 0 w 193"/>
                <a:gd name="T3" fmla="*/ 10 h 61"/>
                <a:gd name="T4" fmla="*/ 97 w 193"/>
                <a:gd name="T5" fmla="*/ 61 h 61"/>
                <a:gd name="T6" fmla="*/ 193 w 193"/>
                <a:gd name="T7" fmla="*/ 10 h 61"/>
                <a:gd name="T8" fmla="*/ 97 w 193"/>
                <a:gd name="T9" fmla="*/ 0 h 61"/>
              </a:gdLst>
              <a:ahLst/>
              <a:cxnLst>
                <a:cxn ang="0">
                  <a:pos x="T0" y="T1"/>
                </a:cxn>
                <a:cxn ang="0">
                  <a:pos x="T2" y="T3"/>
                </a:cxn>
                <a:cxn ang="0">
                  <a:pos x="T4" y="T5"/>
                </a:cxn>
                <a:cxn ang="0">
                  <a:pos x="T6" y="T7"/>
                </a:cxn>
                <a:cxn ang="0">
                  <a:pos x="T8" y="T9"/>
                </a:cxn>
              </a:cxnLst>
              <a:rect l="0" t="0" r="r" b="b"/>
              <a:pathLst>
                <a:path w="193" h="61">
                  <a:moveTo>
                    <a:pt x="97" y="0"/>
                  </a:moveTo>
                  <a:cubicBezTo>
                    <a:pt x="60" y="0"/>
                    <a:pt x="26" y="4"/>
                    <a:pt x="0" y="10"/>
                  </a:cubicBezTo>
                  <a:cubicBezTo>
                    <a:pt x="21" y="41"/>
                    <a:pt x="56" y="61"/>
                    <a:pt x="97" y="61"/>
                  </a:cubicBezTo>
                  <a:cubicBezTo>
                    <a:pt x="137" y="61"/>
                    <a:pt x="172" y="41"/>
                    <a:pt x="193" y="10"/>
                  </a:cubicBezTo>
                  <a:cubicBezTo>
                    <a:pt x="167" y="4"/>
                    <a:pt x="134" y="0"/>
                    <a:pt x="97" y="0"/>
                  </a:cubicBezTo>
                  <a:close/>
                </a:path>
              </a:pathLst>
            </a:custGeom>
            <a:solidFill>
              <a:srgbClr val="F7947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6" name="Freeform 244"/>
            <p:cNvSpPr>
              <a:spLocks/>
            </p:cNvSpPr>
            <p:nvPr/>
          </p:nvSpPr>
          <p:spPr bwMode="auto">
            <a:xfrm>
              <a:off x="3041650" y="5230813"/>
              <a:ext cx="406400" cy="42863"/>
            </a:xfrm>
            <a:custGeom>
              <a:avLst/>
              <a:gdLst>
                <a:gd name="T0" fmla="*/ 233 w 235"/>
                <a:gd name="T1" fmla="*/ 25 h 25"/>
                <a:gd name="T2" fmla="*/ 235 w 235"/>
                <a:gd name="T3" fmla="*/ 0 h 25"/>
                <a:gd name="T4" fmla="*/ 0 w 235"/>
                <a:gd name="T5" fmla="*/ 0 h 25"/>
                <a:gd name="T6" fmla="*/ 3 w 235"/>
                <a:gd name="T7" fmla="*/ 25 h 25"/>
                <a:gd name="T8" fmla="*/ 233 w 235"/>
                <a:gd name="T9" fmla="*/ 25 h 25"/>
              </a:gdLst>
              <a:ahLst/>
              <a:cxnLst>
                <a:cxn ang="0">
                  <a:pos x="T0" y="T1"/>
                </a:cxn>
                <a:cxn ang="0">
                  <a:pos x="T2" y="T3"/>
                </a:cxn>
                <a:cxn ang="0">
                  <a:pos x="T4" y="T5"/>
                </a:cxn>
                <a:cxn ang="0">
                  <a:pos x="T6" y="T7"/>
                </a:cxn>
                <a:cxn ang="0">
                  <a:pos x="T8" y="T9"/>
                </a:cxn>
              </a:cxnLst>
              <a:rect l="0" t="0" r="r" b="b"/>
              <a:pathLst>
                <a:path w="235" h="25">
                  <a:moveTo>
                    <a:pt x="233" y="25"/>
                  </a:moveTo>
                  <a:cubicBezTo>
                    <a:pt x="234" y="17"/>
                    <a:pt x="235" y="9"/>
                    <a:pt x="235" y="0"/>
                  </a:cubicBezTo>
                  <a:cubicBezTo>
                    <a:pt x="0" y="0"/>
                    <a:pt x="0" y="0"/>
                    <a:pt x="0" y="0"/>
                  </a:cubicBezTo>
                  <a:cubicBezTo>
                    <a:pt x="0" y="9"/>
                    <a:pt x="1" y="17"/>
                    <a:pt x="3" y="25"/>
                  </a:cubicBezTo>
                  <a:lnTo>
                    <a:pt x="233"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7" name="Oval 245"/>
            <p:cNvSpPr>
              <a:spLocks noChangeArrowheads="1"/>
            </p:cNvSpPr>
            <p:nvPr/>
          </p:nvSpPr>
          <p:spPr bwMode="auto">
            <a:xfrm>
              <a:off x="2786063" y="5124451"/>
              <a:ext cx="122238" cy="123825"/>
            </a:xfrm>
            <a:prstGeom prst="ellipse">
              <a:avLst/>
            </a:prstGeom>
            <a:solidFill>
              <a:srgbClr val="F7947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8" name="Oval 246"/>
            <p:cNvSpPr>
              <a:spLocks noChangeArrowheads="1"/>
            </p:cNvSpPr>
            <p:nvPr/>
          </p:nvSpPr>
          <p:spPr bwMode="auto">
            <a:xfrm>
              <a:off x="3581400" y="5124451"/>
              <a:ext cx="120650" cy="123825"/>
            </a:xfrm>
            <a:prstGeom prst="ellipse">
              <a:avLst/>
            </a:prstGeom>
            <a:solidFill>
              <a:srgbClr val="F7947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9" name="Freeform 247"/>
            <p:cNvSpPr>
              <a:spLocks/>
            </p:cNvSpPr>
            <p:nvPr/>
          </p:nvSpPr>
          <p:spPr bwMode="auto">
            <a:xfrm>
              <a:off x="2825750" y="4819651"/>
              <a:ext cx="246063" cy="65088"/>
            </a:xfrm>
            <a:custGeom>
              <a:avLst/>
              <a:gdLst>
                <a:gd name="T0" fmla="*/ 124 w 142"/>
                <a:gd name="T1" fmla="*/ 37 h 37"/>
                <a:gd name="T2" fmla="*/ 17 w 142"/>
                <a:gd name="T3" fmla="*/ 37 h 37"/>
                <a:gd name="T4" fmla="*/ 0 w 142"/>
                <a:gd name="T5" fmla="*/ 19 h 37"/>
                <a:gd name="T6" fmla="*/ 0 w 142"/>
                <a:gd name="T7" fmla="*/ 18 h 37"/>
                <a:gd name="T8" fmla="*/ 17 w 142"/>
                <a:gd name="T9" fmla="*/ 0 h 37"/>
                <a:gd name="T10" fmla="*/ 124 w 142"/>
                <a:gd name="T11" fmla="*/ 0 h 37"/>
                <a:gd name="T12" fmla="*/ 142 w 142"/>
                <a:gd name="T13" fmla="*/ 18 h 37"/>
                <a:gd name="T14" fmla="*/ 142 w 142"/>
                <a:gd name="T15" fmla="*/ 19 h 37"/>
                <a:gd name="T16" fmla="*/ 124 w 142"/>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37">
                  <a:moveTo>
                    <a:pt x="124" y="37"/>
                  </a:moveTo>
                  <a:cubicBezTo>
                    <a:pt x="17" y="37"/>
                    <a:pt x="17" y="37"/>
                    <a:pt x="17" y="37"/>
                  </a:cubicBezTo>
                  <a:cubicBezTo>
                    <a:pt x="8" y="37"/>
                    <a:pt x="0" y="29"/>
                    <a:pt x="0" y="19"/>
                  </a:cubicBezTo>
                  <a:cubicBezTo>
                    <a:pt x="0" y="18"/>
                    <a:pt x="0" y="18"/>
                    <a:pt x="0" y="18"/>
                  </a:cubicBezTo>
                  <a:cubicBezTo>
                    <a:pt x="0" y="8"/>
                    <a:pt x="8" y="0"/>
                    <a:pt x="17" y="0"/>
                  </a:cubicBezTo>
                  <a:cubicBezTo>
                    <a:pt x="124" y="0"/>
                    <a:pt x="124" y="0"/>
                    <a:pt x="124" y="0"/>
                  </a:cubicBezTo>
                  <a:cubicBezTo>
                    <a:pt x="134" y="0"/>
                    <a:pt x="142" y="8"/>
                    <a:pt x="142" y="18"/>
                  </a:cubicBezTo>
                  <a:cubicBezTo>
                    <a:pt x="142" y="19"/>
                    <a:pt x="142" y="19"/>
                    <a:pt x="142" y="19"/>
                  </a:cubicBezTo>
                  <a:cubicBezTo>
                    <a:pt x="142" y="29"/>
                    <a:pt x="134" y="37"/>
                    <a:pt x="124" y="37"/>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0" name="Freeform 248"/>
            <p:cNvSpPr>
              <a:spLocks/>
            </p:cNvSpPr>
            <p:nvPr/>
          </p:nvSpPr>
          <p:spPr bwMode="auto">
            <a:xfrm>
              <a:off x="3416300" y="4819651"/>
              <a:ext cx="247650" cy="65088"/>
            </a:xfrm>
            <a:custGeom>
              <a:avLst/>
              <a:gdLst>
                <a:gd name="T0" fmla="*/ 18 w 143"/>
                <a:gd name="T1" fmla="*/ 37 h 37"/>
                <a:gd name="T2" fmla="*/ 125 w 143"/>
                <a:gd name="T3" fmla="*/ 37 h 37"/>
                <a:gd name="T4" fmla="*/ 143 w 143"/>
                <a:gd name="T5" fmla="*/ 19 h 37"/>
                <a:gd name="T6" fmla="*/ 143 w 143"/>
                <a:gd name="T7" fmla="*/ 18 h 37"/>
                <a:gd name="T8" fmla="*/ 125 w 143"/>
                <a:gd name="T9" fmla="*/ 0 h 37"/>
                <a:gd name="T10" fmla="*/ 18 w 143"/>
                <a:gd name="T11" fmla="*/ 0 h 37"/>
                <a:gd name="T12" fmla="*/ 0 w 143"/>
                <a:gd name="T13" fmla="*/ 18 h 37"/>
                <a:gd name="T14" fmla="*/ 0 w 143"/>
                <a:gd name="T15" fmla="*/ 19 h 37"/>
                <a:gd name="T16" fmla="*/ 18 w 143"/>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37">
                  <a:moveTo>
                    <a:pt x="18" y="37"/>
                  </a:moveTo>
                  <a:cubicBezTo>
                    <a:pt x="125" y="37"/>
                    <a:pt x="125" y="37"/>
                    <a:pt x="125" y="37"/>
                  </a:cubicBezTo>
                  <a:cubicBezTo>
                    <a:pt x="135" y="37"/>
                    <a:pt x="143" y="29"/>
                    <a:pt x="143" y="19"/>
                  </a:cubicBezTo>
                  <a:cubicBezTo>
                    <a:pt x="143" y="18"/>
                    <a:pt x="143" y="18"/>
                    <a:pt x="143" y="18"/>
                  </a:cubicBezTo>
                  <a:cubicBezTo>
                    <a:pt x="143" y="8"/>
                    <a:pt x="135" y="0"/>
                    <a:pt x="125" y="0"/>
                  </a:cubicBezTo>
                  <a:cubicBezTo>
                    <a:pt x="18" y="0"/>
                    <a:pt x="18" y="0"/>
                    <a:pt x="18" y="0"/>
                  </a:cubicBezTo>
                  <a:cubicBezTo>
                    <a:pt x="8" y="0"/>
                    <a:pt x="0" y="8"/>
                    <a:pt x="0" y="18"/>
                  </a:cubicBezTo>
                  <a:cubicBezTo>
                    <a:pt x="0" y="19"/>
                    <a:pt x="0" y="19"/>
                    <a:pt x="0" y="19"/>
                  </a:cubicBezTo>
                  <a:cubicBezTo>
                    <a:pt x="0" y="29"/>
                    <a:pt x="8" y="37"/>
                    <a:pt x="18" y="37"/>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1" name="Freeform 249"/>
            <p:cNvSpPr>
              <a:spLocks/>
            </p:cNvSpPr>
            <p:nvPr/>
          </p:nvSpPr>
          <p:spPr bwMode="auto">
            <a:xfrm>
              <a:off x="2700338" y="4241801"/>
              <a:ext cx="1089025" cy="481013"/>
            </a:xfrm>
            <a:custGeom>
              <a:avLst/>
              <a:gdLst>
                <a:gd name="T0" fmla="*/ 28 w 629"/>
                <a:gd name="T1" fmla="*/ 0 h 278"/>
                <a:gd name="T2" fmla="*/ 473 w 629"/>
                <a:gd name="T3" fmla="*/ 0 h 278"/>
                <a:gd name="T4" fmla="*/ 629 w 629"/>
                <a:gd name="T5" fmla="*/ 156 h 278"/>
                <a:gd name="T6" fmla="*/ 629 w 629"/>
                <a:gd name="T7" fmla="*/ 278 h 278"/>
                <a:gd name="T8" fmla="*/ 0 w 629"/>
                <a:gd name="T9" fmla="*/ 278 h 278"/>
                <a:gd name="T10" fmla="*/ 0 w 629"/>
                <a:gd name="T11" fmla="*/ 28 h 278"/>
                <a:gd name="T12" fmla="*/ 28 w 629"/>
                <a:gd name="T13" fmla="*/ 0 h 278"/>
              </a:gdLst>
              <a:ahLst/>
              <a:cxnLst>
                <a:cxn ang="0">
                  <a:pos x="T0" y="T1"/>
                </a:cxn>
                <a:cxn ang="0">
                  <a:pos x="T2" y="T3"/>
                </a:cxn>
                <a:cxn ang="0">
                  <a:pos x="T4" y="T5"/>
                </a:cxn>
                <a:cxn ang="0">
                  <a:pos x="T6" y="T7"/>
                </a:cxn>
                <a:cxn ang="0">
                  <a:pos x="T8" y="T9"/>
                </a:cxn>
                <a:cxn ang="0">
                  <a:pos x="T10" y="T11"/>
                </a:cxn>
                <a:cxn ang="0">
                  <a:pos x="T12" y="T13"/>
                </a:cxn>
              </a:cxnLst>
              <a:rect l="0" t="0" r="r" b="b"/>
              <a:pathLst>
                <a:path w="629" h="278">
                  <a:moveTo>
                    <a:pt x="28" y="0"/>
                  </a:moveTo>
                  <a:cubicBezTo>
                    <a:pt x="473" y="0"/>
                    <a:pt x="473" y="0"/>
                    <a:pt x="473" y="0"/>
                  </a:cubicBezTo>
                  <a:cubicBezTo>
                    <a:pt x="559" y="0"/>
                    <a:pt x="629" y="70"/>
                    <a:pt x="629" y="156"/>
                  </a:cubicBezTo>
                  <a:cubicBezTo>
                    <a:pt x="629" y="278"/>
                    <a:pt x="629" y="278"/>
                    <a:pt x="629" y="278"/>
                  </a:cubicBezTo>
                  <a:cubicBezTo>
                    <a:pt x="0" y="278"/>
                    <a:pt x="0" y="278"/>
                    <a:pt x="0" y="278"/>
                  </a:cubicBezTo>
                  <a:cubicBezTo>
                    <a:pt x="0" y="28"/>
                    <a:pt x="0" y="28"/>
                    <a:pt x="0" y="28"/>
                  </a:cubicBezTo>
                  <a:cubicBezTo>
                    <a:pt x="0" y="13"/>
                    <a:pt x="13" y="0"/>
                    <a:pt x="28" y="0"/>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2" name="Freeform 250"/>
            <p:cNvSpPr>
              <a:spLocks/>
            </p:cNvSpPr>
            <p:nvPr/>
          </p:nvSpPr>
          <p:spPr bwMode="auto">
            <a:xfrm>
              <a:off x="2700338" y="4722813"/>
              <a:ext cx="85725" cy="314325"/>
            </a:xfrm>
            <a:custGeom>
              <a:avLst/>
              <a:gdLst>
                <a:gd name="T0" fmla="*/ 0 w 50"/>
                <a:gd name="T1" fmla="*/ 0 h 181"/>
                <a:gd name="T2" fmla="*/ 0 w 50"/>
                <a:gd name="T3" fmla="*/ 181 h 181"/>
                <a:gd name="T4" fmla="*/ 50 w 50"/>
                <a:gd name="T5" fmla="*/ 131 h 181"/>
                <a:gd name="T6" fmla="*/ 50 w 50"/>
                <a:gd name="T7" fmla="*/ 0 h 181"/>
                <a:gd name="T8" fmla="*/ 0 w 50"/>
                <a:gd name="T9" fmla="*/ 0 h 181"/>
              </a:gdLst>
              <a:ahLst/>
              <a:cxnLst>
                <a:cxn ang="0">
                  <a:pos x="T0" y="T1"/>
                </a:cxn>
                <a:cxn ang="0">
                  <a:pos x="T2" y="T3"/>
                </a:cxn>
                <a:cxn ang="0">
                  <a:pos x="T4" y="T5"/>
                </a:cxn>
                <a:cxn ang="0">
                  <a:pos x="T6" y="T7"/>
                </a:cxn>
                <a:cxn ang="0">
                  <a:pos x="T8" y="T9"/>
                </a:cxn>
              </a:cxnLst>
              <a:rect l="0" t="0" r="r" b="b"/>
              <a:pathLst>
                <a:path w="50" h="181">
                  <a:moveTo>
                    <a:pt x="0" y="0"/>
                  </a:moveTo>
                  <a:cubicBezTo>
                    <a:pt x="0" y="181"/>
                    <a:pt x="0" y="181"/>
                    <a:pt x="0" y="181"/>
                  </a:cubicBezTo>
                  <a:cubicBezTo>
                    <a:pt x="27" y="181"/>
                    <a:pt x="50" y="158"/>
                    <a:pt x="50" y="131"/>
                  </a:cubicBezTo>
                  <a:cubicBezTo>
                    <a:pt x="50" y="0"/>
                    <a:pt x="50" y="0"/>
                    <a:pt x="50" y="0"/>
                  </a:cubicBezTo>
                  <a:lnTo>
                    <a:pt x="0"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3" name="Freeform 251"/>
            <p:cNvSpPr>
              <a:spLocks/>
            </p:cNvSpPr>
            <p:nvPr/>
          </p:nvSpPr>
          <p:spPr bwMode="auto">
            <a:xfrm>
              <a:off x="3702050" y="4722813"/>
              <a:ext cx="87313" cy="314325"/>
            </a:xfrm>
            <a:custGeom>
              <a:avLst/>
              <a:gdLst>
                <a:gd name="T0" fmla="*/ 0 w 50"/>
                <a:gd name="T1" fmla="*/ 0 h 181"/>
                <a:gd name="T2" fmla="*/ 0 w 50"/>
                <a:gd name="T3" fmla="*/ 131 h 181"/>
                <a:gd name="T4" fmla="*/ 50 w 50"/>
                <a:gd name="T5" fmla="*/ 181 h 181"/>
                <a:gd name="T6" fmla="*/ 50 w 50"/>
                <a:gd name="T7" fmla="*/ 0 h 181"/>
                <a:gd name="T8" fmla="*/ 0 w 50"/>
                <a:gd name="T9" fmla="*/ 0 h 181"/>
              </a:gdLst>
              <a:ahLst/>
              <a:cxnLst>
                <a:cxn ang="0">
                  <a:pos x="T0" y="T1"/>
                </a:cxn>
                <a:cxn ang="0">
                  <a:pos x="T2" y="T3"/>
                </a:cxn>
                <a:cxn ang="0">
                  <a:pos x="T4" y="T5"/>
                </a:cxn>
                <a:cxn ang="0">
                  <a:pos x="T6" y="T7"/>
                </a:cxn>
                <a:cxn ang="0">
                  <a:pos x="T8" y="T9"/>
                </a:cxn>
              </a:cxnLst>
              <a:rect l="0" t="0" r="r" b="b"/>
              <a:pathLst>
                <a:path w="50" h="181">
                  <a:moveTo>
                    <a:pt x="0" y="0"/>
                  </a:moveTo>
                  <a:cubicBezTo>
                    <a:pt x="0" y="131"/>
                    <a:pt x="0" y="131"/>
                    <a:pt x="0" y="131"/>
                  </a:cubicBezTo>
                  <a:cubicBezTo>
                    <a:pt x="0" y="158"/>
                    <a:pt x="23" y="181"/>
                    <a:pt x="50" y="181"/>
                  </a:cubicBezTo>
                  <a:cubicBezTo>
                    <a:pt x="50" y="0"/>
                    <a:pt x="50" y="0"/>
                    <a:pt x="50" y="0"/>
                  </a:cubicBezTo>
                  <a:lnTo>
                    <a:pt x="0"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4" name="Freeform 252"/>
            <p:cNvSpPr>
              <a:spLocks/>
            </p:cNvSpPr>
            <p:nvPr/>
          </p:nvSpPr>
          <p:spPr bwMode="auto">
            <a:xfrm>
              <a:off x="2527300" y="5743576"/>
              <a:ext cx="1435100" cy="1114425"/>
            </a:xfrm>
            <a:custGeom>
              <a:avLst/>
              <a:gdLst>
                <a:gd name="T0" fmla="*/ 691 w 829"/>
                <a:gd name="T1" fmla="*/ 0 h 644"/>
                <a:gd name="T2" fmla="*/ 138 w 829"/>
                <a:gd name="T3" fmla="*/ 0 h 644"/>
                <a:gd name="T4" fmla="*/ 0 w 829"/>
                <a:gd name="T5" fmla="*/ 215 h 644"/>
                <a:gd name="T6" fmla="*/ 0 w 829"/>
                <a:gd name="T7" fmla="*/ 644 h 644"/>
                <a:gd name="T8" fmla="*/ 829 w 829"/>
                <a:gd name="T9" fmla="*/ 644 h 644"/>
                <a:gd name="T10" fmla="*/ 829 w 829"/>
                <a:gd name="T11" fmla="*/ 215 h 644"/>
                <a:gd name="T12" fmla="*/ 691 w 829"/>
                <a:gd name="T13" fmla="*/ 0 h 644"/>
              </a:gdLst>
              <a:ahLst/>
              <a:cxnLst>
                <a:cxn ang="0">
                  <a:pos x="T0" y="T1"/>
                </a:cxn>
                <a:cxn ang="0">
                  <a:pos x="T2" y="T3"/>
                </a:cxn>
                <a:cxn ang="0">
                  <a:pos x="T4" y="T5"/>
                </a:cxn>
                <a:cxn ang="0">
                  <a:pos x="T6" y="T7"/>
                </a:cxn>
                <a:cxn ang="0">
                  <a:pos x="T8" y="T9"/>
                </a:cxn>
                <a:cxn ang="0">
                  <a:pos x="T10" y="T11"/>
                </a:cxn>
                <a:cxn ang="0">
                  <a:pos x="T12" y="T13"/>
                </a:cxn>
              </a:cxnLst>
              <a:rect l="0" t="0" r="r" b="b"/>
              <a:pathLst>
                <a:path w="829" h="644">
                  <a:moveTo>
                    <a:pt x="691" y="0"/>
                  </a:moveTo>
                  <a:cubicBezTo>
                    <a:pt x="138" y="0"/>
                    <a:pt x="138" y="0"/>
                    <a:pt x="138" y="0"/>
                  </a:cubicBezTo>
                  <a:cubicBezTo>
                    <a:pt x="20" y="0"/>
                    <a:pt x="0" y="97"/>
                    <a:pt x="0" y="215"/>
                  </a:cubicBezTo>
                  <a:cubicBezTo>
                    <a:pt x="0" y="644"/>
                    <a:pt x="0" y="644"/>
                    <a:pt x="0" y="644"/>
                  </a:cubicBezTo>
                  <a:cubicBezTo>
                    <a:pt x="829" y="644"/>
                    <a:pt x="829" y="644"/>
                    <a:pt x="829" y="644"/>
                  </a:cubicBezTo>
                  <a:cubicBezTo>
                    <a:pt x="829" y="215"/>
                    <a:pt x="829" y="215"/>
                    <a:pt x="829" y="215"/>
                  </a:cubicBezTo>
                  <a:cubicBezTo>
                    <a:pt x="829" y="97"/>
                    <a:pt x="809" y="0"/>
                    <a:pt x="691" y="0"/>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5" name="Freeform 253"/>
            <p:cNvSpPr>
              <a:spLocks/>
            </p:cNvSpPr>
            <p:nvPr/>
          </p:nvSpPr>
          <p:spPr bwMode="auto">
            <a:xfrm>
              <a:off x="3041650" y="6226176"/>
              <a:ext cx="406400" cy="606425"/>
            </a:xfrm>
            <a:custGeom>
              <a:avLst/>
              <a:gdLst>
                <a:gd name="T0" fmla="*/ 204 w 235"/>
                <a:gd name="T1" fmla="*/ 0 h 350"/>
                <a:gd name="T2" fmla="*/ 31 w 235"/>
                <a:gd name="T3" fmla="*/ 0 h 350"/>
                <a:gd name="T4" fmla="*/ 0 w 235"/>
                <a:gd name="T5" fmla="*/ 31 h 350"/>
                <a:gd name="T6" fmla="*/ 0 w 235"/>
                <a:gd name="T7" fmla="*/ 350 h 350"/>
                <a:gd name="T8" fmla="*/ 235 w 235"/>
                <a:gd name="T9" fmla="*/ 350 h 350"/>
                <a:gd name="T10" fmla="*/ 235 w 235"/>
                <a:gd name="T11" fmla="*/ 31 h 350"/>
                <a:gd name="T12" fmla="*/ 204 w 235"/>
                <a:gd name="T13" fmla="*/ 0 h 350"/>
              </a:gdLst>
              <a:ahLst/>
              <a:cxnLst>
                <a:cxn ang="0">
                  <a:pos x="T0" y="T1"/>
                </a:cxn>
                <a:cxn ang="0">
                  <a:pos x="T2" y="T3"/>
                </a:cxn>
                <a:cxn ang="0">
                  <a:pos x="T4" y="T5"/>
                </a:cxn>
                <a:cxn ang="0">
                  <a:pos x="T6" y="T7"/>
                </a:cxn>
                <a:cxn ang="0">
                  <a:pos x="T8" y="T9"/>
                </a:cxn>
                <a:cxn ang="0">
                  <a:pos x="T10" y="T11"/>
                </a:cxn>
                <a:cxn ang="0">
                  <a:pos x="T12" y="T13"/>
                </a:cxn>
              </a:cxnLst>
              <a:rect l="0" t="0" r="r" b="b"/>
              <a:pathLst>
                <a:path w="235" h="350">
                  <a:moveTo>
                    <a:pt x="204" y="0"/>
                  </a:moveTo>
                  <a:cubicBezTo>
                    <a:pt x="31" y="0"/>
                    <a:pt x="31" y="0"/>
                    <a:pt x="31" y="0"/>
                  </a:cubicBezTo>
                  <a:cubicBezTo>
                    <a:pt x="14" y="0"/>
                    <a:pt x="0" y="14"/>
                    <a:pt x="0" y="31"/>
                  </a:cubicBezTo>
                  <a:cubicBezTo>
                    <a:pt x="0" y="350"/>
                    <a:pt x="0" y="350"/>
                    <a:pt x="0" y="350"/>
                  </a:cubicBezTo>
                  <a:cubicBezTo>
                    <a:pt x="235" y="350"/>
                    <a:pt x="235" y="350"/>
                    <a:pt x="235" y="350"/>
                  </a:cubicBezTo>
                  <a:cubicBezTo>
                    <a:pt x="235" y="31"/>
                    <a:pt x="235" y="31"/>
                    <a:pt x="235" y="31"/>
                  </a:cubicBezTo>
                  <a:cubicBezTo>
                    <a:pt x="235" y="14"/>
                    <a:pt x="221" y="0"/>
                    <a:pt x="20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6" name="Freeform 254"/>
            <p:cNvSpPr>
              <a:spLocks/>
            </p:cNvSpPr>
            <p:nvPr/>
          </p:nvSpPr>
          <p:spPr bwMode="auto">
            <a:xfrm>
              <a:off x="3041650" y="6251576"/>
              <a:ext cx="406400" cy="608013"/>
            </a:xfrm>
            <a:custGeom>
              <a:avLst/>
              <a:gdLst>
                <a:gd name="T0" fmla="*/ 204 w 235"/>
                <a:gd name="T1" fmla="*/ 0 h 351"/>
                <a:gd name="T2" fmla="*/ 31 w 235"/>
                <a:gd name="T3" fmla="*/ 0 h 351"/>
                <a:gd name="T4" fmla="*/ 0 w 235"/>
                <a:gd name="T5" fmla="*/ 32 h 351"/>
                <a:gd name="T6" fmla="*/ 0 w 235"/>
                <a:gd name="T7" fmla="*/ 351 h 351"/>
                <a:gd name="T8" fmla="*/ 235 w 235"/>
                <a:gd name="T9" fmla="*/ 351 h 351"/>
                <a:gd name="T10" fmla="*/ 235 w 235"/>
                <a:gd name="T11" fmla="*/ 32 h 351"/>
                <a:gd name="T12" fmla="*/ 204 w 235"/>
                <a:gd name="T13" fmla="*/ 0 h 351"/>
              </a:gdLst>
              <a:ahLst/>
              <a:cxnLst>
                <a:cxn ang="0">
                  <a:pos x="T0" y="T1"/>
                </a:cxn>
                <a:cxn ang="0">
                  <a:pos x="T2" y="T3"/>
                </a:cxn>
                <a:cxn ang="0">
                  <a:pos x="T4" y="T5"/>
                </a:cxn>
                <a:cxn ang="0">
                  <a:pos x="T6" y="T7"/>
                </a:cxn>
                <a:cxn ang="0">
                  <a:pos x="T8" y="T9"/>
                </a:cxn>
                <a:cxn ang="0">
                  <a:pos x="T10" y="T11"/>
                </a:cxn>
                <a:cxn ang="0">
                  <a:pos x="T12" y="T13"/>
                </a:cxn>
              </a:cxnLst>
              <a:rect l="0" t="0" r="r" b="b"/>
              <a:pathLst>
                <a:path w="235" h="351">
                  <a:moveTo>
                    <a:pt x="204" y="0"/>
                  </a:moveTo>
                  <a:cubicBezTo>
                    <a:pt x="31" y="0"/>
                    <a:pt x="31" y="0"/>
                    <a:pt x="31" y="0"/>
                  </a:cubicBezTo>
                  <a:cubicBezTo>
                    <a:pt x="14" y="0"/>
                    <a:pt x="0" y="14"/>
                    <a:pt x="0" y="32"/>
                  </a:cubicBezTo>
                  <a:cubicBezTo>
                    <a:pt x="0" y="351"/>
                    <a:pt x="0" y="351"/>
                    <a:pt x="0" y="351"/>
                  </a:cubicBezTo>
                  <a:cubicBezTo>
                    <a:pt x="235" y="351"/>
                    <a:pt x="235" y="351"/>
                    <a:pt x="235" y="351"/>
                  </a:cubicBezTo>
                  <a:cubicBezTo>
                    <a:pt x="235" y="32"/>
                    <a:pt x="235" y="32"/>
                    <a:pt x="235" y="32"/>
                  </a:cubicBezTo>
                  <a:cubicBezTo>
                    <a:pt x="235" y="14"/>
                    <a:pt x="221" y="0"/>
                    <a:pt x="204" y="0"/>
                  </a:cubicBez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7" name="Oval 255"/>
            <p:cNvSpPr>
              <a:spLocks noChangeArrowheads="1"/>
            </p:cNvSpPr>
            <p:nvPr/>
          </p:nvSpPr>
          <p:spPr bwMode="auto">
            <a:xfrm>
              <a:off x="3332163" y="6310313"/>
              <a:ext cx="60325" cy="587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 name="Oval 256"/>
            <p:cNvSpPr>
              <a:spLocks noChangeArrowheads="1"/>
            </p:cNvSpPr>
            <p:nvPr/>
          </p:nvSpPr>
          <p:spPr bwMode="auto">
            <a:xfrm>
              <a:off x="3349625" y="6326188"/>
              <a:ext cx="25400" cy="28575"/>
            </a:xfrm>
            <a:prstGeom prst="ellipse">
              <a:avLst/>
            </a:prstGeom>
            <a:solidFill>
              <a:srgbClr val="3838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 name="Freeform 257"/>
            <p:cNvSpPr>
              <a:spLocks/>
            </p:cNvSpPr>
            <p:nvPr/>
          </p:nvSpPr>
          <p:spPr bwMode="auto">
            <a:xfrm>
              <a:off x="2212975" y="5716588"/>
              <a:ext cx="981075" cy="1143000"/>
            </a:xfrm>
            <a:custGeom>
              <a:avLst/>
              <a:gdLst>
                <a:gd name="T0" fmla="*/ 452 w 566"/>
                <a:gd name="T1" fmla="*/ 430 h 660"/>
                <a:gd name="T2" fmla="*/ 291 w 566"/>
                <a:gd name="T3" fmla="*/ 430 h 660"/>
                <a:gd name="T4" fmla="*/ 395 w 566"/>
                <a:gd name="T5" fmla="*/ 173 h 660"/>
                <a:gd name="T6" fmla="*/ 332 w 566"/>
                <a:gd name="T7" fmla="*/ 24 h 660"/>
                <a:gd name="T8" fmla="*/ 183 w 566"/>
                <a:gd name="T9" fmla="*/ 87 h 660"/>
                <a:gd name="T10" fmla="*/ 15 w 566"/>
                <a:gd name="T11" fmla="*/ 502 h 660"/>
                <a:gd name="T12" fmla="*/ 26 w 566"/>
                <a:gd name="T13" fmla="*/ 609 h 660"/>
                <a:gd name="T14" fmla="*/ 121 w 566"/>
                <a:gd name="T15" fmla="*/ 660 h 660"/>
                <a:gd name="T16" fmla="*/ 452 w 566"/>
                <a:gd name="T17" fmla="*/ 660 h 660"/>
                <a:gd name="T18" fmla="*/ 566 w 566"/>
                <a:gd name="T19" fmla="*/ 545 h 660"/>
                <a:gd name="T20" fmla="*/ 452 w 566"/>
                <a:gd name="T21" fmla="*/ 43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6" h="660">
                  <a:moveTo>
                    <a:pt x="452" y="430"/>
                  </a:moveTo>
                  <a:cubicBezTo>
                    <a:pt x="291" y="430"/>
                    <a:pt x="291" y="430"/>
                    <a:pt x="291" y="430"/>
                  </a:cubicBezTo>
                  <a:cubicBezTo>
                    <a:pt x="395" y="173"/>
                    <a:pt x="395" y="173"/>
                    <a:pt x="395" y="173"/>
                  </a:cubicBezTo>
                  <a:cubicBezTo>
                    <a:pt x="419" y="114"/>
                    <a:pt x="391" y="48"/>
                    <a:pt x="332" y="24"/>
                  </a:cubicBezTo>
                  <a:cubicBezTo>
                    <a:pt x="273" y="0"/>
                    <a:pt x="207" y="28"/>
                    <a:pt x="183" y="87"/>
                  </a:cubicBezTo>
                  <a:cubicBezTo>
                    <a:pt x="15" y="502"/>
                    <a:pt x="15" y="502"/>
                    <a:pt x="15" y="502"/>
                  </a:cubicBezTo>
                  <a:cubicBezTo>
                    <a:pt x="0" y="537"/>
                    <a:pt x="5" y="577"/>
                    <a:pt x="26" y="609"/>
                  </a:cubicBezTo>
                  <a:cubicBezTo>
                    <a:pt x="47" y="641"/>
                    <a:pt x="83" y="660"/>
                    <a:pt x="121" y="660"/>
                  </a:cubicBezTo>
                  <a:cubicBezTo>
                    <a:pt x="452" y="660"/>
                    <a:pt x="452" y="660"/>
                    <a:pt x="452" y="660"/>
                  </a:cubicBezTo>
                  <a:cubicBezTo>
                    <a:pt x="515" y="660"/>
                    <a:pt x="566" y="608"/>
                    <a:pt x="566" y="545"/>
                  </a:cubicBezTo>
                  <a:cubicBezTo>
                    <a:pt x="566" y="482"/>
                    <a:pt x="515" y="430"/>
                    <a:pt x="452" y="430"/>
                  </a:cubicBezTo>
                  <a:close/>
                </a:path>
              </a:pathLst>
            </a:custGeom>
            <a:solidFill>
              <a:srgbClr val="FDBA8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60" name="Freeform 258"/>
            <p:cNvSpPr>
              <a:spLocks/>
            </p:cNvSpPr>
            <p:nvPr/>
          </p:nvSpPr>
          <p:spPr bwMode="auto">
            <a:xfrm>
              <a:off x="2955925" y="5551488"/>
              <a:ext cx="576263" cy="481013"/>
            </a:xfrm>
            <a:custGeom>
              <a:avLst/>
              <a:gdLst>
                <a:gd name="T0" fmla="*/ 263 w 333"/>
                <a:gd name="T1" fmla="*/ 111 h 278"/>
                <a:gd name="T2" fmla="*/ 263 w 333"/>
                <a:gd name="T3" fmla="*/ 0 h 278"/>
                <a:gd name="T4" fmla="*/ 70 w 333"/>
                <a:gd name="T5" fmla="*/ 0 h 278"/>
                <a:gd name="T6" fmla="*/ 70 w 333"/>
                <a:gd name="T7" fmla="*/ 111 h 278"/>
                <a:gd name="T8" fmla="*/ 0 w 333"/>
                <a:gd name="T9" fmla="*/ 111 h 278"/>
                <a:gd name="T10" fmla="*/ 167 w 333"/>
                <a:gd name="T11" fmla="*/ 278 h 278"/>
                <a:gd name="T12" fmla="*/ 333 w 333"/>
                <a:gd name="T13" fmla="*/ 111 h 278"/>
                <a:gd name="T14" fmla="*/ 263 w 333"/>
                <a:gd name="T15" fmla="*/ 111 h 2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 h="278">
                  <a:moveTo>
                    <a:pt x="263" y="111"/>
                  </a:moveTo>
                  <a:cubicBezTo>
                    <a:pt x="263" y="0"/>
                    <a:pt x="263" y="0"/>
                    <a:pt x="263" y="0"/>
                  </a:cubicBezTo>
                  <a:cubicBezTo>
                    <a:pt x="70" y="0"/>
                    <a:pt x="70" y="0"/>
                    <a:pt x="70" y="0"/>
                  </a:cubicBezTo>
                  <a:cubicBezTo>
                    <a:pt x="70" y="111"/>
                    <a:pt x="70" y="111"/>
                    <a:pt x="70" y="111"/>
                  </a:cubicBezTo>
                  <a:cubicBezTo>
                    <a:pt x="0" y="111"/>
                    <a:pt x="0" y="111"/>
                    <a:pt x="0" y="111"/>
                  </a:cubicBezTo>
                  <a:cubicBezTo>
                    <a:pt x="0" y="203"/>
                    <a:pt x="75" y="278"/>
                    <a:pt x="167" y="278"/>
                  </a:cubicBezTo>
                  <a:cubicBezTo>
                    <a:pt x="258" y="278"/>
                    <a:pt x="333" y="203"/>
                    <a:pt x="333" y="111"/>
                  </a:cubicBezTo>
                  <a:lnTo>
                    <a:pt x="263" y="111"/>
                  </a:lnTo>
                  <a:close/>
                </a:path>
              </a:pathLst>
            </a:custGeom>
            <a:solidFill>
              <a:srgbClr val="F9AB7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61" name="Freeform 259"/>
            <p:cNvSpPr>
              <a:spLocks/>
            </p:cNvSpPr>
            <p:nvPr/>
          </p:nvSpPr>
          <p:spPr bwMode="auto">
            <a:xfrm>
              <a:off x="3295650" y="5716588"/>
              <a:ext cx="979488" cy="1143000"/>
            </a:xfrm>
            <a:custGeom>
              <a:avLst/>
              <a:gdLst>
                <a:gd name="T0" fmla="*/ 552 w 566"/>
                <a:gd name="T1" fmla="*/ 502 h 660"/>
                <a:gd name="T2" fmla="*/ 383 w 566"/>
                <a:gd name="T3" fmla="*/ 87 h 660"/>
                <a:gd name="T4" fmla="*/ 234 w 566"/>
                <a:gd name="T5" fmla="*/ 24 h 660"/>
                <a:gd name="T6" fmla="*/ 171 w 566"/>
                <a:gd name="T7" fmla="*/ 173 h 660"/>
                <a:gd name="T8" fmla="*/ 275 w 566"/>
                <a:gd name="T9" fmla="*/ 430 h 660"/>
                <a:gd name="T10" fmla="*/ 114 w 566"/>
                <a:gd name="T11" fmla="*/ 430 h 660"/>
                <a:gd name="T12" fmla="*/ 0 w 566"/>
                <a:gd name="T13" fmla="*/ 545 h 660"/>
                <a:gd name="T14" fmla="*/ 114 w 566"/>
                <a:gd name="T15" fmla="*/ 660 h 660"/>
                <a:gd name="T16" fmla="*/ 445 w 566"/>
                <a:gd name="T17" fmla="*/ 660 h 660"/>
                <a:gd name="T18" fmla="*/ 540 w 566"/>
                <a:gd name="T19" fmla="*/ 609 h 660"/>
                <a:gd name="T20" fmla="*/ 552 w 566"/>
                <a:gd name="T21" fmla="*/ 502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6" h="660">
                  <a:moveTo>
                    <a:pt x="552" y="502"/>
                  </a:moveTo>
                  <a:cubicBezTo>
                    <a:pt x="383" y="87"/>
                    <a:pt x="383" y="87"/>
                    <a:pt x="383" y="87"/>
                  </a:cubicBezTo>
                  <a:cubicBezTo>
                    <a:pt x="360" y="28"/>
                    <a:pt x="293" y="0"/>
                    <a:pt x="234" y="24"/>
                  </a:cubicBezTo>
                  <a:cubicBezTo>
                    <a:pt x="176" y="48"/>
                    <a:pt x="147" y="114"/>
                    <a:pt x="171" y="173"/>
                  </a:cubicBezTo>
                  <a:cubicBezTo>
                    <a:pt x="275" y="430"/>
                    <a:pt x="275" y="430"/>
                    <a:pt x="275" y="430"/>
                  </a:cubicBezTo>
                  <a:cubicBezTo>
                    <a:pt x="114" y="430"/>
                    <a:pt x="114" y="430"/>
                    <a:pt x="114" y="430"/>
                  </a:cubicBezTo>
                  <a:cubicBezTo>
                    <a:pt x="51" y="430"/>
                    <a:pt x="0" y="482"/>
                    <a:pt x="0" y="545"/>
                  </a:cubicBezTo>
                  <a:cubicBezTo>
                    <a:pt x="0" y="608"/>
                    <a:pt x="51" y="660"/>
                    <a:pt x="114" y="660"/>
                  </a:cubicBezTo>
                  <a:cubicBezTo>
                    <a:pt x="445" y="660"/>
                    <a:pt x="445" y="660"/>
                    <a:pt x="445" y="660"/>
                  </a:cubicBezTo>
                  <a:cubicBezTo>
                    <a:pt x="483" y="660"/>
                    <a:pt x="519" y="641"/>
                    <a:pt x="540" y="609"/>
                  </a:cubicBezTo>
                  <a:cubicBezTo>
                    <a:pt x="562" y="577"/>
                    <a:pt x="566" y="537"/>
                    <a:pt x="552" y="502"/>
                  </a:cubicBezTo>
                  <a:close/>
                </a:path>
              </a:pathLst>
            </a:custGeom>
            <a:solidFill>
              <a:srgbClr val="FDBA8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62" name="Freeform 260"/>
            <p:cNvSpPr>
              <a:spLocks/>
            </p:cNvSpPr>
            <p:nvPr/>
          </p:nvSpPr>
          <p:spPr bwMode="auto">
            <a:xfrm>
              <a:off x="3549650" y="5716588"/>
              <a:ext cx="555625" cy="511175"/>
            </a:xfrm>
            <a:custGeom>
              <a:avLst/>
              <a:gdLst>
                <a:gd name="T0" fmla="*/ 321 w 321"/>
                <a:gd name="T1" fmla="*/ 295 h 295"/>
                <a:gd name="T2" fmla="*/ 236 w 321"/>
                <a:gd name="T3" fmla="*/ 87 h 295"/>
                <a:gd name="T4" fmla="*/ 87 w 321"/>
                <a:gd name="T5" fmla="*/ 24 h 295"/>
                <a:gd name="T6" fmla="*/ 24 w 321"/>
                <a:gd name="T7" fmla="*/ 173 h 295"/>
                <a:gd name="T8" fmla="*/ 73 w 321"/>
                <a:gd name="T9" fmla="*/ 295 h 295"/>
                <a:gd name="T10" fmla="*/ 321 w 321"/>
                <a:gd name="T11" fmla="*/ 295 h 295"/>
              </a:gdLst>
              <a:ahLst/>
              <a:cxnLst>
                <a:cxn ang="0">
                  <a:pos x="T0" y="T1"/>
                </a:cxn>
                <a:cxn ang="0">
                  <a:pos x="T2" y="T3"/>
                </a:cxn>
                <a:cxn ang="0">
                  <a:pos x="T4" y="T5"/>
                </a:cxn>
                <a:cxn ang="0">
                  <a:pos x="T6" y="T7"/>
                </a:cxn>
                <a:cxn ang="0">
                  <a:pos x="T8" y="T9"/>
                </a:cxn>
                <a:cxn ang="0">
                  <a:pos x="T10" y="T11"/>
                </a:cxn>
              </a:cxnLst>
              <a:rect l="0" t="0" r="r" b="b"/>
              <a:pathLst>
                <a:path w="321" h="295">
                  <a:moveTo>
                    <a:pt x="321" y="295"/>
                  </a:moveTo>
                  <a:cubicBezTo>
                    <a:pt x="236" y="87"/>
                    <a:pt x="236" y="87"/>
                    <a:pt x="236" y="87"/>
                  </a:cubicBezTo>
                  <a:cubicBezTo>
                    <a:pt x="213" y="28"/>
                    <a:pt x="146" y="0"/>
                    <a:pt x="87" y="24"/>
                  </a:cubicBezTo>
                  <a:cubicBezTo>
                    <a:pt x="29" y="48"/>
                    <a:pt x="0" y="114"/>
                    <a:pt x="24" y="173"/>
                  </a:cubicBezTo>
                  <a:cubicBezTo>
                    <a:pt x="73" y="295"/>
                    <a:pt x="73" y="295"/>
                    <a:pt x="73" y="295"/>
                  </a:cubicBezTo>
                  <a:lnTo>
                    <a:pt x="321" y="295"/>
                  </a:ln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63" name="Freeform 261"/>
            <p:cNvSpPr>
              <a:spLocks/>
            </p:cNvSpPr>
            <p:nvPr/>
          </p:nvSpPr>
          <p:spPr bwMode="auto">
            <a:xfrm>
              <a:off x="2384425" y="5716588"/>
              <a:ext cx="554038" cy="511175"/>
            </a:xfrm>
            <a:custGeom>
              <a:avLst/>
              <a:gdLst>
                <a:gd name="T0" fmla="*/ 0 w 320"/>
                <a:gd name="T1" fmla="*/ 295 h 295"/>
                <a:gd name="T2" fmla="*/ 84 w 320"/>
                <a:gd name="T3" fmla="*/ 87 h 295"/>
                <a:gd name="T4" fmla="*/ 233 w 320"/>
                <a:gd name="T5" fmla="*/ 24 h 295"/>
                <a:gd name="T6" fmla="*/ 296 w 320"/>
                <a:gd name="T7" fmla="*/ 173 h 295"/>
                <a:gd name="T8" fmla="*/ 247 w 320"/>
                <a:gd name="T9" fmla="*/ 295 h 295"/>
                <a:gd name="T10" fmla="*/ 0 w 320"/>
                <a:gd name="T11" fmla="*/ 295 h 295"/>
              </a:gdLst>
              <a:ahLst/>
              <a:cxnLst>
                <a:cxn ang="0">
                  <a:pos x="T0" y="T1"/>
                </a:cxn>
                <a:cxn ang="0">
                  <a:pos x="T2" y="T3"/>
                </a:cxn>
                <a:cxn ang="0">
                  <a:pos x="T4" y="T5"/>
                </a:cxn>
                <a:cxn ang="0">
                  <a:pos x="T6" y="T7"/>
                </a:cxn>
                <a:cxn ang="0">
                  <a:pos x="T8" y="T9"/>
                </a:cxn>
                <a:cxn ang="0">
                  <a:pos x="T10" y="T11"/>
                </a:cxn>
              </a:cxnLst>
              <a:rect l="0" t="0" r="r" b="b"/>
              <a:pathLst>
                <a:path w="320" h="295">
                  <a:moveTo>
                    <a:pt x="0" y="295"/>
                  </a:moveTo>
                  <a:cubicBezTo>
                    <a:pt x="84" y="87"/>
                    <a:pt x="84" y="87"/>
                    <a:pt x="84" y="87"/>
                  </a:cubicBezTo>
                  <a:cubicBezTo>
                    <a:pt x="108" y="28"/>
                    <a:pt x="174" y="0"/>
                    <a:pt x="233" y="24"/>
                  </a:cubicBezTo>
                  <a:cubicBezTo>
                    <a:pt x="292" y="48"/>
                    <a:pt x="320" y="114"/>
                    <a:pt x="296" y="173"/>
                  </a:cubicBezTo>
                  <a:cubicBezTo>
                    <a:pt x="247" y="295"/>
                    <a:pt x="247" y="295"/>
                    <a:pt x="247" y="295"/>
                  </a:cubicBezTo>
                  <a:lnTo>
                    <a:pt x="0" y="295"/>
                  </a:ln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64" name="Freeform 262"/>
            <p:cNvSpPr>
              <a:spLocks/>
            </p:cNvSpPr>
            <p:nvPr/>
          </p:nvSpPr>
          <p:spPr bwMode="auto">
            <a:xfrm>
              <a:off x="3660775" y="6186488"/>
              <a:ext cx="465138" cy="92075"/>
            </a:xfrm>
            <a:custGeom>
              <a:avLst/>
              <a:gdLst>
                <a:gd name="T0" fmla="*/ 269 w 293"/>
                <a:gd name="T1" fmla="*/ 0 h 58"/>
                <a:gd name="T2" fmla="*/ 0 w 293"/>
                <a:gd name="T3" fmla="*/ 0 h 58"/>
                <a:gd name="T4" fmla="*/ 23 w 293"/>
                <a:gd name="T5" fmla="*/ 58 h 58"/>
                <a:gd name="T6" fmla="*/ 293 w 293"/>
                <a:gd name="T7" fmla="*/ 58 h 58"/>
                <a:gd name="T8" fmla="*/ 269 w 293"/>
                <a:gd name="T9" fmla="*/ 0 h 58"/>
              </a:gdLst>
              <a:ahLst/>
              <a:cxnLst>
                <a:cxn ang="0">
                  <a:pos x="T0" y="T1"/>
                </a:cxn>
                <a:cxn ang="0">
                  <a:pos x="T2" y="T3"/>
                </a:cxn>
                <a:cxn ang="0">
                  <a:pos x="T4" y="T5"/>
                </a:cxn>
                <a:cxn ang="0">
                  <a:pos x="T6" y="T7"/>
                </a:cxn>
                <a:cxn ang="0">
                  <a:pos x="T8" y="T9"/>
                </a:cxn>
              </a:cxnLst>
              <a:rect l="0" t="0" r="r" b="b"/>
              <a:pathLst>
                <a:path w="293" h="58">
                  <a:moveTo>
                    <a:pt x="269" y="0"/>
                  </a:moveTo>
                  <a:lnTo>
                    <a:pt x="0" y="0"/>
                  </a:lnTo>
                  <a:lnTo>
                    <a:pt x="23" y="58"/>
                  </a:lnTo>
                  <a:lnTo>
                    <a:pt x="293" y="58"/>
                  </a:lnTo>
                  <a:lnTo>
                    <a:pt x="269"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65" name="Freeform 263"/>
            <p:cNvSpPr>
              <a:spLocks/>
            </p:cNvSpPr>
            <p:nvPr/>
          </p:nvSpPr>
          <p:spPr bwMode="auto">
            <a:xfrm>
              <a:off x="2363788" y="6186488"/>
              <a:ext cx="465138" cy="92075"/>
            </a:xfrm>
            <a:custGeom>
              <a:avLst/>
              <a:gdLst>
                <a:gd name="T0" fmla="*/ 23 w 293"/>
                <a:gd name="T1" fmla="*/ 0 h 58"/>
                <a:gd name="T2" fmla="*/ 293 w 293"/>
                <a:gd name="T3" fmla="*/ 0 h 58"/>
                <a:gd name="T4" fmla="*/ 269 w 293"/>
                <a:gd name="T5" fmla="*/ 58 h 58"/>
                <a:gd name="T6" fmla="*/ 0 w 293"/>
                <a:gd name="T7" fmla="*/ 58 h 58"/>
                <a:gd name="T8" fmla="*/ 23 w 293"/>
                <a:gd name="T9" fmla="*/ 0 h 58"/>
              </a:gdLst>
              <a:ahLst/>
              <a:cxnLst>
                <a:cxn ang="0">
                  <a:pos x="T0" y="T1"/>
                </a:cxn>
                <a:cxn ang="0">
                  <a:pos x="T2" y="T3"/>
                </a:cxn>
                <a:cxn ang="0">
                  <a:pos x="T4" y="T5"/>
                </a:cxn>
                <a:cxn ang="0">
                  <a:pos x="T6" y="T7"/>
                </a:cxn>
                <a:cxn ang="0">
                  <a:pos x="T8" y="T9"/>
                </a:cxn>
              </a:cxnLst>
              <a:rect l="0" t="0" r="r" b="b"/>
              <a:pathLst>
                <a:path w="293" h="58">
                  <a:moveTo>
                    <a:pt x="23" y="0"/>
                  </a:moveTo>
                  <a:lnTo>
                    <a:pt x="293" y="0"/>
                  </a:lnTo>
                  <a:lnTo>
                    <a:pt x="269" y="58"/>
                  </a:lnTo>
                  <a:lnTo>
                    <a:pt x="0" y="58"/>
                  </a:lnTo>
                  <a:lnTo>
                    <a:pt x="23"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66" name="Rectangle 264"/>
            <p:cNvSpPr>
              <a:spLocks noChangeArrowheads="1"/>
            </p:cNvSpPr>
            <p:nvPr/>
          </p:nvSpPr>
          <p:spPr bwMode="auto">
            <a:xfrm>
              <a:off x="3076575" y="5551488"/>
              <a:ext cx="334963" cy="57150"/>
            </a:xfrm>
            <a:prstGeom prst="rect">
              <a:avLst/>
            </a:prstGeom>
            <a:solidFill>
              <a:srgbClr val="FFB8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 name="Freeform 276"/>
            <p:cNvSpPr>
              <a:spLocks noChangeArrowheads="1"/>
            </p:cNvSpPr>
            <p:nvPr/>
          </p:nvSpPr>
          <p:spPr bwMode="auto">
            <a:xfrm>
              <a:off x="3713161" y="1935163"/>
              <a:ext cx="654050" cy="568325"/>
            </a:xfrm>
            <a:custGeom>
              <a:avLst/>
              <a:gdLst>
                <a:gd name="connsiteX0" fmla="*/ 316603 w 654050"/>
                <a:gd name="connsiteY0" fmla="*/ 392113 h 568325"/>
                <a:gd name="connsiteX1" fmla="*/ 316603 w 654050"/>
                <a:gd name="connsiteY1" fmla="*/ 411055 h 568325"/>
                <a:gd name="connsiteX2" fmla="*/ 300967 w 654050"/>
                <a:gd name="connsiteY2" fmla="*/ 450662 h 568325"/>
                <a:gd name="connsiteX3" fmla="*/ 234951 w 654050"/>
                <a:gd name="connsiteY3" fmla="*/ 474771 h 568325"/>
                <a:gd name="connsiteX4" fmla="*/ 234951 w 654050"/>
                <a:gd name="connsiteY4" fmla="*/ 493713 h 568325"/>
                <a:gd name="connsiteX5" fmla="*/ 316603 w 654050"/>
                <a:gd name="connsiteY5" fmla="*/ 462717 h 568325"/>
                <a:gd name="connsiteX6" fmla="*/ 327026 w 654050"/>
                <a:gd name="connsiteY6" fmla="*/ 447218 h 568325"/>
                <a:gd name="connsiteX7" fmla="*/ 339187 w 654050"/>
                <a:gd name="connsiteY7" fmla="*/ 462717 h 568325"/>
                <a:gd name="connsiteX8" fmla="*/ 419101 w 654050"/>
                <a:gd name="connsiteY8" fmla="*/ 493713 h 568325"/>
                <a:gd name="connsiteX9" fmla="*/ 419101 w 654050"/>
                <a:gd name="connsiteY9" fmla="*/ 474771 h 568325"/>
                <a:gd name="connsiteX10" fmla="*/ 353085 w 654050"/>
                <a:gd name="connsiteY10" fmla="*/ 450662 h 568325"/>
                <a:gd name="connsiteX11" fmla="*/ 337450 w 654050"/>
                <a:gd name="connsiteY11" fmla="*/ 411055 h 568325"/>
                <a:gd name="connsiteX12" fmla="*/ 337450 w 654050"/>
                <a:gd name="connsiteY12" fmla="*/ 392113 h 568325"/>
                <a:gd name="connsiteX13" fmla="*/ 327026 w 654050"/>
                <a:gd name="connsiteY13" fmla="*/ 392113 h 568325"/>
                <a:gd name="connsiteX14" fmla="*/ 316603 w 654050"/>
                <a:gd name="connsiteY14" fmla="*/ 392113 h 568325"/>
                <a:gd name="connsiteX15" fmla="*/ 278711 w 654050"/>
                <a:gd name="connsiteY15" fmla="*/ 358775 h 568325"/>
                <a:gd name="connsiteX16" fmla="*/ 268358 w 654050"/>
                <a:gd name="connsiteY16" fmla="*/ 379730 h 568325"/>
                <a:gd name="connsiteX17" fmla="*/ 318398 w 654050"/>
                <a:gd name="connsiteY17" fmla="*/ 391954 h 568325"/>
                <a:gd name="connsiteX18" fmla="*/ 335654 w 654050"/>
                <a:gd name="connsiteY18" fmla="*/ 391954 h 568325"/>
                <a:gd name="connsiteX19" fmla="*/ 385695 w 654050"/>
                <a:gd name="connsiteY19" fmla="*/ 379730 h 568325"/>
                <a:gd name="connsiteX20" fmla="*/ 375341 w 654050"/>
                <a:gd name="connsiteY20" fmla="*/ 358775 h 568325"/>
                <a:gd name="connsiteX21" fmla="*/ 278711 w 654050"/>
                <a:gd name="connsiteY21" fmla="*/ 358775 h 568325"/>
                <a:gd name="connsiteX22" fmla="*/ 462758 w 654050"/>
                <a:gd name="connsiteY22" fmla="*/ 298450 h 568325"/>
                <a:gd name="connsiteX23" fmla="*/ 481015 w 654050"/>
                <a:gd name="connsiteY23" fmla="*/ 317500 h 568325"/>
                <a:gd name="connsiteX24" fmla="*/ 462758 w 654050"/>
                <a:gd name="connsiteY24" fmla="*/ 336550 h 568325"/>
                <a:gd name="connsiteX25" fmla="*/ 444501 w 654050"/>
                <a:gd name="connsiteY25" fmla="*/ 317500 h 568325"/>
                <a:gd name="connsiteX26" fmla="*/ 462758 w 654050"/>
                <a:gd name="connsiteY26" fmla="*/ 298450 h 568325"/>
                <a:gd name="connsiteX27" fmla="*/ 191295 w 654050"/>
                <a:gd name="connsiteY27" fmla="*/ 298450 h 568325"/>
                <a:gd name="connsiteX28" fmla="*/ 209552 w 654050"/>
                <a:gd name="connsiteY28" fmla="*/ 317500 h 568325"/>
                <a:gd name="connsiteX29" fmla="*/ 191295 w 654050"/>
                <a:gd name="connsiteY29" fmla="*/ 336550 h 568325"/>
                <a:gd name="connsiteX30" fmla="*/ 173038 w 654050"/>
                <a:gd name="connsiteY30" fmla="*/ 317500 h 568325"/>
                <a:gd name="connsiteX31" fmla="*/ 191295 w 654050"/>
                <a:gd name="connsiteY31" fmla="*/ 298450 h 568325"/>
                <a:gd name="connsiteX32" fmla="*/ 462757 w 654050"/>
                <a:gd name="connsiteY32" fmla="*/ 276225 h 568325"/>
                <a:gd name="connsiteX33" fmla="*/ 420688 w 654050"/>
                <a:gd name="connsiteY33" fmla="*/ 317500 h 568325"/>
                <a:gd name="connsiteX34" fmla="*/ 462757 w 654050"/>
                <a:gd name="connsiteY34" fmla="*/ 358775 h 568325"/>
                <a:gd name="connsiteX35" fmla="*/ 504826 w 654050"/>
                <a:gd name="connsiteY35" fmla="*/ 317500 h 568325"/>
                <a:gd name="connsiteX36" fmla="*/ 462757 w 654050"/>
                <a:gd name="connsiteY36" fmla="*/ 276225 h 568325"/>
                <a:gd name="connsiteX37" fmla="*/ 191295 w 654050"/>
                <a:gd name="connsiteY37" fmla="*/ 276225 h 568325"/>
                <a:gd name="connsiteX38" fmla="*/ 149226 w 654050"/>
                <a:gd name="connsiteY38" fmla="*/ 317500 h 568325"/>
                <a:gd name="connsiteX39" fmla="*/ 191295 w 654050"/>
                <a:gd name="connsiteY39" fmla="*/ 358775 h 568325"/>
                <a:gd name="connsiteX40" fmla="*/ 233364 w 654050"/>
                <a:gd name="connsiteY40" fmla="*/ 317500 h 568325"/>
                <a:gd name="connsiteX41" fmla="*/ 191295 w 654050"/>
                <a:gd name="connsiteY41" fmla="*/ 276225 h 568325"/>
                <a:gd name="connsiteX42" fmla="*/ 107135 w 654050"/>
                <a:gd name="connsiteY42" fmla="*/ 0 h 568325"/>
                <a:gd name="connsiteX43" fmla="*/ 195238 w 654050"/>
                <a:gd name="connsiteY43" fmla="*/ 0 h 568325"/>
                <a:gd name="connsiteX44" fmla="*/ 195263 w 654050"/>
                <a:gd name="connsiteY44" fmla="*/ 0 h 568325"/>
                <a:gd name="connsiteX45" fmla="*/ 199356 w 654050"/>
                <a:gd name="connsiteY45" fmla="*/ 0 h 568325"/>
                <a:gd name="connsiteX46" fmla="*/ 371812 w 654050"/>
                <a:gd name="connsiteY46" fmla="*/ 0 h 568325"/>
                <a:gd name="connsiteX47" fmla="*/ 458787 w 654050"/>
                <a:gd name="connsiteY47" fmla="*/ 0 h 568325"/>
                <a:gd name="connsiteX48" fmla="*/ 458812 w 654050"/>
                <a:gd name="connsiteY48" fmla="*/ 0 h 568325"/>
                <a:gd name="connsiteX49" fmla="*/ 548643 w 654050"/>
                <a:gd name="connsiteY49" fmla="*/ 0 h 568325"/>
                <a:gd name="connsiteX50" fmla="*/ 654050 w 654050"/>
                <a:gd name="connsiteY50" fmla="*/ 105876 h 568325"/>
                <a:gd name="connsiteX51" fmla="*/ 654050 w 654050"/>
                <a:gd name="connsiteY51" fmla="*/ 216958 h 568325"/>
                <a:gd name="connsiteX52" fmla="*/ 610850 w 654050"/>
                <a:gd name="connsiteY52" fmla="*/ 260350 h 568325"/>
                <a:gd name="connsiteX53" fmla="*/ 552450 w 654050"/>
                <a:gd name="connsiteY53" fmla="*/ 248273 h 568325"/>
                <a:gd name="connsiteX54" fmla="*/ 552450 w 654050"/>
                <a:gd name="connsiteY54" fmla="*/ 311791 h 568325"/>
                <a:gd name="connsiteX55" fmla="*/ 552450 w 654050"/>
                <a:gd name="connsiteY55" fmla="*/ 419313 h 568325"/>
                <a:gd name="connsiteX56" fmla="*/ 403323 w 654050"/>
                <a:gd name="connsiteY56" fmla="*/ 568325 h 568325"/>
                <a:gd name="connsiteX57" fmla="*/ 250727 w 654050"/>
                <a:gd name="connsiteY57" fmla="*/ 568325 h 568325"/>
                <a:gd name="connsiteX58" fmla="*/ 101600 w 654050"/>
                <a:gd name="connsiteY58" fmla="*/ 419313 h 568325"/>
                <a:gd name="connsiteX59" fmla="*/ 101600 w 654050"/>
                <a:gd name="connsiteY59" fmla="*/ 281889 h 568325"/>
                <a:gd name="connsiteX60" fmla="*/ 101600 w 654050"/>
                <a:gd name="connsiteY60" fmla="*/ 248421 h 568325"/>
                <a:gd name="connsiteX61" fmla="*/ 43200 w 654050"/>
                <a:gd name="connsiteY61" fmla="*/ 260350 h 568325"/>
                <a:gd name="connsiteX62" fmla="*/ 0 w 654050"/>
                <a:gd name="connsiteY62" fmla="*/ 216958 h 568325"/>
                <a:gd name="connsiteX63" fmla="*/ 0 w 654050"/>
                <a:gd name="connsiteY63" fmla="*/ 105876 h 568325"/>
                <a:gd name="connsiteX64" fmla="*/ 107135 w 654050"/>
                <a:gd name="connsiteY64" fmla="*/ 0 h 568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54050" h="568325">
                  <a:moveTo>
                    <a:pt x="316603" y="392113"/>
                  </a:moveTo>
                  <a:cubicBezTo>
                    <a:pt x="316603" y="392113"/>
                    <a:pt x="316603" y="400723"/>
                    <a:pt x="316603" y="411055"/>
                  </a:cubicBezTo>
                  <a:cubicBezTo>
                    <a:pt x="316603" y="423110"/>
                    <a:pt x="311391" y="438608"/>
                    <a:pt x="300967" y="450662"/>
                  </a:cubicBezTo>
                  <a:cubicBezTo>
                    <a:pt x="287069" y="466161"/>
                    <a:pt x="264485" y="474771"/>
                    <a:pt x="234951" y="474771"/>
                  </a:cubicBezTo>
                  <a:cubicBezTo>
                    <a:pt x="234951" y="493713"/>
                    <a:pt x="234951" y="493713"/>
                    <a:pt x="234951" y="493713"/>
                  </a:cubicBezTo>
                  <a:cubicBezTo>
                    <a:pt x="271434" y="493713"/>
                    <a:pt x="297493" y="483381"/>
                    <a:pt x="316603" y="462717"/>
                  </a:cubicBezTo>
                  <a:cubicBezTo>
                    <a:pt x="320077" y="457550"/>
                    <a:pt x="323552" y="452384"/>
                    <a:pt x="327026" y="447218"/>
                  </a:cubicBezTo>
                  <a:cubicBezTo>
                    <a:pt x="330501" y="452384"/>
                    <a:pt x="333975" y="457550"/>
                    <a:pt x="339187" y="462717"/>
                  </a:cubicBezTo>
                  <a:cubicBezTo>
                    <a:pt x="356560" y="483381"/>
                    <a:pt x="382619" y="493713"/>
                    <a:pt x="419101" y="493713"/>
                  </a:cubicBezTo>
                  <a:cubicBezTo>
                    <a:pt x="419101" y="474771"/>
                    <a:pt x="419101" y="474771"/>
                    <a:pt x="419101" y="474771"/>
                  </a:cubicBezTo>
                  <a:cubicBezTo>
                    <a:pt x="389568" y="474771"/>
                    <a:pt x="366983" y="466161"/>
                    <a:pt x="353085" y="450662"/>
                  </a:cubicBezTo>
                  <a:cubicBezTo>
                    <a:pt x="342662" y="438608"/>
                    <a:pt x="339187" y="423110"/>
                    <a:pt x="337450" y="411055"/>
                  </a:cubicBezTo>
                  <a:cubicBezTo>
                    <a:pt x="337450" y="400723"/>
                    <a:pt x="337450" y="392113"/>
                    <a:pt x="337450" y="392113"/>
                  </a:cubicBezTo>
                  <a:cubicBezTo>
                    <a:pt x="327026" y="392113"/>
                    <a:pt x="327026" y="392113"/>
                    <a:pt x="327026" y="392113"/>
                  </a:cubicBezTo>
                  <a:cubicBezTo>
                    <a:pt x="316603" y="392113"/>
                    <a:pt x="316603" y="392113"/>
                    <a:pt x="316603" y="392113"/>
                  </a:cubicBezTo>
                  <a:close/>
                  <a:moveTo>
                    <a:pt x="278711" y="358775"/>
                  </a:moveTo>
                  <a:cubicBezTo>
                    <a:pt x="254553" y="358775"/>
                    <a:pt x="247651" y="374491"/>
                    <a:pt x="268358" y="379730"/>
                  </a:cubicBezTo>
                  <a:cubicBezTo>
                    <a:pt x="268358" y="379730"/>
                    <a:pt x="268358" y="379730"/>
                    <a:pt x="318398" y="391954"/>
                  </a:cubicBezTo>
                  <a:cubicBezTo>
                    <a:pt x="323575" y="393700"/>
                    <a:pt x="330477" y="393700"/>
                    <a:pt x="335654" y="391954"/>
                  </a:cubicBezTo>
                  <a:cubicBezTo>
                    <a:pt x="335654" y="391954"/>
                    <a:pt x="335654" y="391954"/>
                    <a:pt x="385695" y="379730"/>
                  </a:cubicBezTo>
                  <a:cubicBezTo>
                    <a:pt x="406401" y="374491"/>
                    <a:pt x="399499" y="358775"/>
                    <a:pt x="375341" y="358775"/>
                  </a:cubicBezTo>
                  <a:cubicBezTo>
                    <a:pt x="375341" y="358775"/>
                    <a:pt x="375341" y="358775"/>
                    <a:pt x="278711" y="358775"/>
                  </a:cubicBezTo>
                  <a:close/>
                  <a:moveTo>
                    <a:pt x="462758" y="298450"/>
                  </a:moveTo>
                  <a:cubicBezTo>
                    <a:pt x="472841" y="298450"/>
                    <a:pt x="481015" y="306979"/>
                    <a:pt x="481015" y="317500"/>
                  </a:cubicBezTo>
                  <a:cubicBezTo>
                    <a:pt x="481015" y="328021"/>
                    <a:pt x="472841" y="336550"/>
                    <a:pt x="462758" y="336550"/>
                  </a:cubicBezTo>
                  <a:cubicBezTo>
                    <a:pt x="452675" y="336550"/>
                    <a:pt x="444501" y="328021"/>
                    <a:pt x="444501" y="317500"/>
                  </a:cubicBezTo>
                  <a:cubicBezTo>
                    <a:pt x="444501" y="306979"/>
                    <a:pt x="452675" y="298450"/>
                    <a:pt x="462758" y="298450"/>
                  </a:cubicBezTo>
                  <a:close/>
                  <a:moveTo>
                    <a:pt x="191295" y="298450"/>
                  </a:moveTo>
                  <a:cubicBezTo>
                    <a:pt x="201378" y="298450"/>
                    <a:pt x="209552" y="306979"/>
                    <a:pt x="209552" y="317500"/>
                  </a:cubicBezTo>
                  <a:cubicBezTo>
                    <a:pt x="209552" y="328021"/>
                    <a:pt x="201378" y="336550"/>
                    <a:pt x="191295" y="336550"/>
                  </a:cubicBezTo>
                  <a:cubicBezTo>
                    <a:pt x="181212" y="336550"/>
                    <a:pt x="173038" y="328021"/>
                    <a:pt x="173038" y="317500"/>
                  </a:cubicBezTo>
                  <a:cubicBezTo>
                    <a:pt x="173038" y="306979"/>
                    <a:pt x="181212" y="298450"/>
                    <a:pt x="191295" y="298450"/>
                  </a:cubicBezTo>
                  <a:close/>
                  <a:moveTo>
                    <a:pt x="462757" y="276225"/>
                  </a:moveTo>
                  <a:cubicBezTo>
                    <a:pt x="439523" y="276225"/>
                    <a:pt x="420688" y="294704"/>
                    <a:pt x="420688" y="317500"/>
                  </a:cubicBezTo>
                  <a:cubicBezTo>
                    <a:pt x="420688" y="340296"/>
                    <a:pt x="439523" y="358775"/>
                    <a:pt x="462757" y="358775"/>
                  </a:cubicBezTo>
                  <a:cubicBezTo>
                    <a:pt x="485991" y="358775"/>
                    <a:pt x="504826" y="340296"/>
                    <a:pt x="504826" y="317500"/>
                  </a:cubicBezTo>
                  <a:cubicBezTo>
                    <a:pt x="504826" y="294704"/>
                    <a:pt x="485991" y="276225"/>
                    <a:pt x="462757" y="276225"/>
                  </a:cubicBezTo>
                  <a:close/>
                  <a:moveTo>
                    <a:pt x="191295" y="276225"/>
                  </a:moveTo>
                  <a:cubicBezTo>
                    <a:pt x="168061" y="276225"/>
                    <a:pt x="149226" y="294704"/>
                    <a:pt x="149226" y="317500"/>
                  </a:cubicBezTo>
                  <a:cubicBezTo>
                    <a:pt x="149226" y="340296"/>
                    <a:pt x="168061" y="358775"/>
                    <a:pt x="191295" y="358775"/>
                  </a:cubicBezTo>
                  <a:cubicBezTo>
                    <a:pt x="214529" y="358775"/>
                    <a:pt x="233364" y="340296"/>
                    <a:pt x="233364" y="317500"/>
                  </a:cubicBezTo>
                  <a:cubicBezTo>
                    <a:pt x="233364" y="294704"/>
                    <a:pt x="214529" y="276225"/>
                    <a:pt x="191295" y="276225"/>
                  </a:cubicBezTo>
                  <a:close/>
                  <a:moveTo>
                    <a:pt x="107135" y="0"/>
                  </a:moveTo>
                  <a:lnTo>
                    <a:pt x="195238" y="0"/>
                  </a:lnTo>
                  <a:lnTo>
                    <a:pt x="195263" y="0"/>
                  </a:lnTo>
                  <a:lnTo>
                    <a:pt x="199356" y="0"/>
                  </a:lnTo>
                  <a:cubicBezTo>
                    <a:pt x="209652" y="0"/>
                    <a:pt x="245688" y="0"/>
                    <a:pt x="371812" y="0"/>
                  </a:cubicBezTo>
                  <a:lnTo>
                    <a:pt x="458787" y="0"/>
                  </a:lnTo>
                  <a:lnTo>
                    <a:pt x="458812" y="0"/>
                  </a:lnTo>
                  <a:lnTo>
                    <a:pt x="548643" y="0"/>
                  </a:lnTo>
                  <a:cubicBezTo>
                    <a:pt x="605666" y="0"/>
                    <a:pt x="654050" y="48599"/>
                    <a:pt x="654050" y="105876"/>
                  </a:cubicBezTo>
                  <a:cubicBezTo>
                    <a:pt x="654050" y="216958"/>
                    <a:pt x="654050" y="216958"/>
                    <a:pt x="654050" y="216958"/>
                  </a:cubicBezTo>
                  <a:cubicBezTo>
                    <a:pt x="654050" y="239522"/>
                    <a:pt x="635042" y="260350"/>
                    <a:pt x="610850" y="260350"/>
                  </a:cubicBezTo>
                  <a:lnTo>
                    <a:pt x="552450" y="248273"/>
                  </a:lnTo>
                  <a:lnTo>
                    <a:pt x="552450" y="311791"/>
                  </a:lnTo>
                  <a:cubicBezTo>
                    <a:pt x="552450" y="342966"/>
                    <a:pt x="552450" y="378595"/>
                    <a:pt x="552450" y="419313"/>
                  </a:cubicBezTo>
                  <a:cubicBezTo>
                    <a:pt x="552450" y="500750"/>
                    <a:pt x="486557" y="568325"/>
                    <a:pt x="403323" y="568325"/>
                  </a:cubicBezTo>
                  <a:cubicBezTo>
                    <a:pt x="403323" y="568325"/>
                    <a:pt x="403323" y="568325"/>
                    <a:pt x="250727" y="568325"/>
                  </a:cubicBezTo>
                  <a:cubicBezTo>
                    <a:pt x="169227" y="568325"/>
                    <a:pt x="101600" y="500750"/>
                    <a:pt x="101600" y="419313"/>
                  </a:cubicBezTo>
                  <a:cubicBezTo>
                    <a:pt x="101600" y="419313"/>
                    <a:pt x="101600" y="419313"/>
                    <a:pt x="101600" y="281889"/>
                  </a:cubicBezTo>
                  <a:lnTo>
                    <a:pt x="101600" y="248421"/>
                  </a:lnTo>
                  <a:lnTo>
                    <a:pt x="43200" y="260350"/>
                  </a:lnTo>
                  <a:cubicBezTo>
                    <a:pt x="20736" y="260350"/>
                    <a:pt x="0" y="239522"/>
                    <a:pt x="0" y="216958"/>
                  </a:cubicBezTo>
                  <a:cubicBezTo>
                    <a:pt x="0" y="216958"/>
                    <a:pt x="0" y="216958"/>
                    <a:pt x="0" y="105876"/>
                  </a:cubicBezTo>
                  <a:cubicBezTo>
                    <a:pt x="0" y="48599"/>
                    <a:pt x="48384" y="0"/>
                    <a:pt x="10713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grpSp>
      <p:sp>
        <p:nvSpPr>
          <p:cNvPr id="71" name="Rectangle 70"/>
          <p:cNvSpPr/>
          <p:nvPr/>
        </p:nvSpPr>
        <p:spPr>
          <a:xfrm>
            <a:off x="6948776" y="1598788"/>
            <a:ext cx="4953414" cy="430887"/>
          </a:xfrm>
          <a:prstGeom prst="rect">
            <a:avLst/>
          </a:prstGeom>
        </p:spPr>
        <p:txBody>
          <a:bodyPr wrap="square" anchor="ctr">
            <a:spAutoFit/>
          </a:bodyPr>
          <a:lstStyle/>
          <a:p>
            <a:pPr>
              <a:spcBef>
                <a:spcPts val="600"/>
              </a:spcBef>
            </a:pPr>
            <a:r>
              <a:rPr lang="en-US" sz="2200" b="1" dirty="0"/>
              <a:t>Receptionists and Help-Desk Personnel</a:t>
            </a:r>
          </a:p>
        </p:txBody>
      </p:sp>
      <p:sp>
        <p:nvSpPr>
          <p:cNvPr id="72" name="Rectangle 71"/>
          <p:cNvSpPr/>
          <p:nvPr/>
        </p:nvSpPr>
        <p:spPr>
          <a:xfrm>
            <a:off x="6948776" y="2369192"/>
            <a:ext cx="3972210" cy="430887"/>
          </a:xfrm>
          <a:prstGeom prst="rect">
            <a:avLst/>
          </a:prstGeom>
        </p:spPr>
        <p:txBody>
          <a:bodyPr wrap="square" anchor="ctr">
            <a:spAutoFit/>
          </a:bodyPr>
          <a:lstStyle/>
          <a:p>
            <a:pPr>
              <a:spcBef>
                <a:spcPts val="600"/>
              </a:spcBef>
            </a:pPr>
            <a:r>
              <a:rPr lang="en-US" sz="2200" b="1" dirty="0"/>
              <a:t>Technical Support Executives</a:t>
            </a:r>
          </a:p>
        </p:txBody>
      </p:sp>
      <p:sp>
        <p:nvSpPr>
          <p:cNvPr id="73" name="Rectangle 72"/>
          <p:cNvSpPr/>
          <p:nvPr/>
        </p:nvSpPr>
        <p:spPr>
          <a:xfrm>
            <a:off x="6948776" y="5588913"/>
            <a:ext cx="2607248" cy="430887"/>
          </a:xfrm>
          <a:prstGeom prst="rect">
            <a:avLst/>
          </a:prstGeom>
        </p:spPr>
        <p:txBody>
          <a:bodyPr wrap="square" anchor="ctr">
            <a:spAutoFit/>
          </a:bodyPr>
          <a:lstStyle/>
          <a:p>
            <a:pPr>
              <a:spcBef>
                <a:spcPts val="600"/>
              </a:spcBef>
            </a:pPr>
            <a:r>
              <a:rPr lang="en-US" sz="2200" b="1" dirty="0"/>
              <a:t>Senior Executives</a:t>
            </a:r>
          </a:p>
        </p:txBody>
      </p:sp>
      <p:sp>
        <p:nvSpPr>
          <p:cNvPr id="75" name="Rectangle 74"/>
          <p:cNvSpPr/>
          <p:nvPr/>
        </p:nvSpPr>
        <p:spPr>
          <a:xfrm>
            <a:off x="6948776" y="4780693"/>
            <a:ext cx="4473305" cy="430887"/>
          </a:xfrm>
          <a:prstGeom prst="rect">
            <a:avLst/>
          </a:prstGeom>
        </p:spPr>
        <p:txBody>
          <a:bodyPr wrap="square" anchor="ctr">
            <a:spAutoFit/>
          </a:bodyPr>
          <a:lstStyle/>
          <a:p>
            <a:pPr>
              <a:spcBef>
                <a:spcPts val="600"/>
              </a:spcBef>
            </a:pPr>
            <a:r>
              <a:rPr lang="en-US" sz="2200" b="1" dirty="0"/>
              <a:t>Vendors of the Target Organization</a:t>
            </a:r>
          </a:p>
        </p:txBody>
      </p:sp>
      <p:sp>
        <p:nvSpPr>
          <p:cNvPr id="76" name="Rectangle 75"/>
          <p:cNvSpPr/>
          <p:nvPr/>
        </p:nvSpPr>
        <p:spPr>
          <a:xfrm>
            <a:off x="6948776" y="3988713"/>
            <a:ext cx="2464372" cy="430887"/>
          </a:xfrm>
          <a:prstGeom prst="rect">
            <a:avLst/>
          </a:prstGeom>
        </p:spPr>
        <p:txBody>
          <a:bodyPr wrap="square" anchor="ctr">
            <a:spAutoFit/>
          </a:bodyPr>
          <a:lstStyle/>
          <a:p>
            <a:pPr>
              <a:spcBef>
                <a:spcPts val="600"/>
              </a:spcBef>
            </a:pPr>
            <a:r>
              <a:rPr lang="en-US" sz="2200" b="1" dirty="0"/>
              <a:t>Users and Clients</a:t>
            </a:r>
          </a:p>
        </p:txBody>
      </p:sp>
      <p:sp>
        <p:nvSpPr>
          <p:cNvPr id="77" name="Rectangle 76"/>
          <p:cNvSpPr/>
          <p:nvPr/>
        </p:nvSpPr>
        <p:spPr>
          <a:xfrm>
            <a:off x="6948776" y="3180493"/>
            <a:ext cx="2989917" cy="430887"/>
          </a:xfrm>
          <a:prstGeom prst="rect">
            <a:avLst/>
          </a:prstGeom>
        </p:spPr>
        <p:txBody>
          <a:bodyPr wrap="square" anchor="ctr">
            <a:spAutoFit/>
          </a:bodyPr>
          <a:lstStyle/>
          <a:p>
            <a:pPr>
              <a:spcBef>
                <a:spcPts val="600"/>
              </a:spcBef>
            </a:pPr>
            <a:r>
              <a:rPr lang="en-US" sz="2200" b="1" dirty="0"/>
              <a:t>System Administrators</a:t>
            </a:r>
          </a:p>
        </p:txBody>
      </p:sp>
      <p:cxnSp>
        <p:nvCxnSpPr>
          <p:cNvPr id="6" name="Straight Connector 5"/>
          <p:cNvCxnSpPr/>
          <p:nvPr/>
        </p:nvCxnSpPr>
        <p:spPr>
          <a:xfrm>
            <a:off x="6455950" y="1717811"/>
            <a:ext cx="0" cy="183529"/>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455950" y="2864992"/>
            <a:ext cx="0" cy="23970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455950" y="3672198"/>
            <a:ext cx="0" cy="235969"/>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455950" y="4475669"/>
            <a:ext cx="0" cy="2383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455950" y="5257800"/>
            <a:ext cx="0" cy="22206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6172200" y="1525825"/>
            <a:ext cx="567501" cy="567501"/>
          </a:xfrm>
          <a:prstGeom prst="ellipse">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1">
                  <a:lumMod val="95000"/>
                  <a:lumOff val="5000"/>
                </a:schemeClr>
              </a:solidFill>
            </a:endParaRPr>
          </a:p>
        </p:txBody>
      </p:sp>
      <p:sp>
        <p:nvSpPr>
          <p:cNvPr id="17" name="TextBox 16"/>
          <p:cNvSpPr txBox="1"/>
          <p:nvPr/>
        </p:nvSpPr>
        <p:spPr>
          <a:xfrm>
            <a:off x="6285869" y="1578743"/>
            <a:ext cx="340156" cy="461665"/>
          </a:xfrm>
          <a:prstGeom prst="rect">
            <a:avLst/>
          </a:prstGeom>
          <a:noFill/>
        </p:spPr>
        <p:txBody>
          <a:bodyPr wrap="none" rtlCol="0" anchor="ctr">
            <a:spAutoFit/>
          </a:bodyPr>
          <a:lstStyle/>
          <a:p>
            <a:pPr algn="ctr"/>
            <a:r>
              <a:rPr lang="en-US" sz="2400" b="1" dirty="0">
                <a:solidFill>
                  <a:schemeClr val="tx1">
                    <a:lumMod val="95000"/>
                    <a:lumOff val="5000"/>
                  </a:schemeClr>
                </a:solidFill>
                <a:latin typeface="+mj-lt"/>
              </a:rPr>
              <a:t>1</a:t>
            </a:r>
          </a:p>
        </p:txBody>
      </p:sp>
      <p:sp>
        <p:nvSpPr>
          <p:cNvPr id="66" name="Oval 65"/>
          <p:cNvSpPr/>
          <p:nvPr/>
        </p:nvSpPr>
        <p:spPr>
          <a:xfrm>
            <a:off x="6172200" y="2297490"/>
            <a:ext cx="567501" cy="567502"/>
          </a:xfrm>
          <a:prstGeom prst="ellipse">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1">
                  <a:lumMod val="95000"/>
                  <a:lumOff val="5000"/>
                </a:schemeClr>
              </a:solidFill>
            </a:endParaRPr>
          </a:p>
        </p:txBody>
      </p:sp>
      <p:sp>
        <p:nvSpPr>
          <p:cNvPr id="91" name="TextBox 90"/>
          <p:cNvSpPr txBox="1"/>
          <p:nvPr/>
        </p:nvSpPr>
        <p:spPr>
          <a:xfrm>
            <a:off x="6285869" y="2350408"/>
            <a:ext cx="340156" cy="461666"/>
          </a:xfrm>
          <a:prstGeom prst="rect">
            <a:avLst/>
          </a:prstGeom>
          <a:noFill/>
        </p:spPr>
        <p:txBody>
          <a:bodyPr wrap="none" rtlCol="0" anchor="ctr">
            <a:spAutoFit/>
          </a:bodyPr>
          <a:lstStyle/>
          <a:p>
            <a:pPr algn="ctr"/>
            <a:r>
              <a:rPr lang="en-US" sz="2400" b="1" dirty="0">
                <a:solidFill>
                  <a:schemeClr val="tx1">
                    <a:lumMod val="95000"/>
                    <a:lumOff val="5000"/>
                  </a:schemeClr>
                </a:solidFill>
                <a:latin typeface="+mj-lt"/>
              </a:rPr>
              <a:t>2</a:t>
            </a:r>
          </a:p>
        </p:txBody>
      </p:sp>
      <p:sp>
        <p:nvSpPr>
          <p:cNvPr id="67" name="Oval 66"/>
          <p:cNvSpPr/>
          <p:nvPr/>
        </p:nvSpPr>
        <p:spPr>
          <a:xfrm>
            <a:off x="6172200" y="3104697"/>
            <a:ext cx="567501" cy="567501"/>
          </a:xfrm>
          <a:prstGeom prst="ellipse">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1">
                  <a:lumMod val="95000"/>
                  <a:lumOff val="5000"/>
                </a:schemeClr>
              </a:solidFill>
            </a:endParaRPr>
          </a:p>
        </p:txBody>
      </p:sp>
      <p:sp>
        <p:nvSpPr>
          <p:cNvPr id="92" name="TextBox 91"/>
          <p:cNvSpPr txBox="1"/>
          <p:nvPr/>
        </p:nvSpPr>
        <p:spPr>
          <a:xfrm>
            <a:off x="6285869" y="3157615"/>
            <a:ext cx="340156" cy="461665"/>
          </a:xfrm>
          <a:prstGeom prst="rect">
            <a:avLst/>
          </a:prstGeom>
          <a:noFill/>
        </p:spPr>
        <p:txBody>
          <a:bodyPr wrap="none" rtlCol="0" anchor="ctr">
            <a:spAutoFit/>
          </a:bodyPr>
          <a:lstStyle/>
          <a:p>
            <a:pPr algn="ctr"/>
            <a:r>
              <a:rPr lang="en-US" sz="2400" b="1" dirty="0">
                <a:solidFill>
                  <a:schemeClr val="tx1">
                    <a:lumMod val="95000"/>
                    <a:lumOff val="5000"/>
                  </a:schemeClr>
                </a:solidFill>
                <a:latin typeface="+mj-lt"/>
              </a:rPr>
              <a:t>3</a:t>
            </a:r>
          </a:p>
        </p:txBody>
      </p:sp>
      <p:sp>
        <p:nvSpPr>
          <p:cNvPr id="68" name="Oval 67"/>
          <p:cNvSpPr/>
          <p:nvPr/>
        </p:nvSpPr>
        <p:spPr>
          <a:xfrm>
            <a:off x="6172200" y="3908167"/>
            <a:ext cx="567501" cy="567502"/>
          </a:xfrm>
          <a:prstGeom prst="ellipse">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1">
                  <a:lumMod val="95000"/>
                  <a:lumOff val="5000"/>
                </a:schemeClr>
              </a:solidFill>
            </a:endParaRPr>
          </a:p>
        </p:txBody>
      </p:sp>
      <p:sp>
        <p:nvSpPr>
          <p:cNvPr id="93" name="TextBox 92"/>
          <p:cNvSpPr txBox="1"/>
          <p:nvPr/>
        </p:nvSpPr>
        <p:spPr>
          <a:xfrm>
            <a:off x="6285869" y="3961086"/>
            <a:ext cx="340156" cy="461665"/>
          </a:xfrm>
          <a:prstGeom prst="rect">
            <a:avLst/>
          </a:prstGeom>
          <a:noFill/>
        </p:spPr>
        <p:txBody>
          <a:bodyPr wrap="none" rtlCol="0" anchor="ctr">
            <a:spAutoFit/>
          </a:bodyPr>
          <a:lstStyle/>
          <a:p>
            <a:pPr algn="ctr"/>
            <a:r>
              <a:rPr lang="en-US" sz="2400" b="1" dirty="0">
                <a:solidFill>
                  <a:schemeClr val="tx1">
                    <a:lumMod val="95000"/>
                    <a:lumOff val="5000"/>
                  </a:schemeClr>
                </a:solidFill>
                <a:latin typeface="+mj-lt"/>
              </a:rPr>
              <a:t>4</a:t>
            </a:r>
          </a:p>
        </p:txBody>
      </p:sp>
      <p:sp>
        <p:nvSpPr>
          <p:cNvPr id="69" name="Oval 68"/>
          <p:cNvSpPr/>
          <p:nvPr/>
        </p:nvSpPr>
        <p:spPr>
          <a:xfrm>
            <a:off x="6172200" y="4714057"/>
            <a:ext cx="567501" cy="567501"/>
          </a:xfrm>
          <a:prstGeom prst="ellipse">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1">
                  <a:lumMod val="95000"/>
                  <a:lumOff val="5000"/>
                </a:schemeClr>
              </a:solidFill>
            </a:endParaRPr>
          </a:p>
        </p:txBody>
      </p:sp>
      <p:sp>
        <p:nvSpPr>
          <p:cNvPr id="94" name="TextBox 93"/>
          <p:cNvSpPr txBox="1"/>
          <p:nvPr/>
        </p:nvSpPr>
        <p:spPr>
          <a:xfrm>
            <a:off x="6285869" y="4766975"/>
            <a:ext cx="340156" cy="461665"/>
          </a:xfrm>
          <a:prstGeom prst="rect">
            <a:avLst/>
          </a:prstGeom>
          <a:noFill/>
        </p:spPr>
        <p:txBody>
          <a:bodyPr wrap="none" rtlCol="0" anchor="ctr">
            <a:spAutoFit/>
          </a:bodyPr>
          <a:lstStyle/>
          <a:p>
            <a:pPr algn="ctr"/>
            <a:r>
              <a:rPr lang="en-US" sz="2400" b="1" dirty="0">
                <a:solidFill>
                  <a:schemeClr val="tx1">
                    <a:lumMod val="95000"/>
                    <a:lumOff val="5000"/>
                  </a:schemeClr>
                </a:solidFill>
                <a:latin typeface="+mj-lt"/>
              </a:rPr>
              <a:t>5</a:t>
            </a:r>
          </a:p>
        </p:txBody>
      </p:sp>
      <p:sp>
        <p:nvSpPr>
          <p:cNvPr id="70" name="Oval 69"/>
          <p:cNvSpPr/>
          <p:nvPr/>
        </p:nvSpPr>
        <p:spPr>
          <a:xfrm>
            <a:off x="6172200" y="5517527"/>
            <a:ext cx="567501" cy="567501"/>
          </a:xfrm>
          <a:prstGeom prst="ellipse">
            <a:avLst/>
          </a:prstGeom>
          <a:solidFill>
            <a:schemeClr val="accent6"/>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1">
                  <a:lumMod val="95000"/>
                  <a:lumOff val="5000"/>
                </a:schemeClr>
              </a:solidFill>
            </a:endParaRPr>
          </a:p>
        </p:txBody>
      </p:sp>
      <p:sp>
        <p:nvSpPr>
          <p:cNvPr id="95" name="TextBox 94"/>
          <p:cNvSpPr txBox="1"/>
          <p:nvPr/>
        </p:nvSpPr>
        <p:spPr>
          <a:xfrm>
            <a:off x="6285869" y="5570445"/>
            <a:ext cx="340156" cy="461665"/>
          </a:xfrm>
          <a:prstGeom prst="rect">
            <a:avLst/>
          </a:prstGeom>
          <a:noFill/>
        </p:spPr>
        <p:txBody>
          <a:bodyPr wrap="none" rtlCol="0" anchor="ctr">
            <a:spAutoFit/>
          </a:bodyPr>
          <a:lstStyle/>
          <a:p>
            <a:pPr algn="ctr"/>
            <a:r>
              <a:rPr lang="en-US" sz="2400" b="1" dirty="0">
                <a:solidFill>
                  <a:schemeClr val="tx1">
                    <a:lumMod val="95000"/>
                    <a:lumOff val="5000"/>
                  </a:schemeClr>
                </a:solidFill>
                <a:latin typeface="+mj-lt"/>
              </a:rPr>
              <a:t>6</a:t>
            </a:r>
          </a:p>
        </p:txBody>
      </p:sp>
      <p:cxnSp>
        <p:nvCxnSpPr>
          <p:cNvPr id="96" name="Straight Connector 95">
            <a:extLst>
              <a:ext uri="{FF2B5EF4-FFF2-40B4-BE49-F238E27FC236}">
                <a16:creationId xmlns:a16="http://schemas.microsoft.com/office/drawing/2014/main" id="{DAB3A9B2-15CC-4668-8315-5DBBF3AA8BA8}"/>
              </a:ext>
            </a:extLst>
          </p:cNvPr>
          <p:cNvCxnSpPr>
            <a:cxnSpLocks/>
          </p:cNvCxnSpPr>
          <p:nvPr/>
        </p:nvCxnSpPr>
        <p:spPr>
          <a:xfrm>
            <a:off x="5791600" y="1518734"/>
            <a:ext cx="0" cy="4536255"/>
          </a:xfrm>
          <a:prstGeom prst="line">
            <a:avLst/>
          </a:prstGeom>
          <a:ln>
            <a:solidFill>
              <a:schemeClr val="tx2"/>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610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4427338-A637-4137-97E1-B092A2C0113B}"/>
              </a:ext>
            </a:extLst>
          </p:cNvPr>
          <p:cNvGrpSpPr/>
          <p:nvPr/>
        </p:nvGrpSpPr>
        <p:grpSpPr>
          <a:xfrm>
            <a:off x="9230022" y="1752600"/>
            <a:ext cx="2568435" cy="4281740"/>
            <a:chOff x="9230022" y="1752600"/>
            <a:chExt cx="2568435" cy="4281740"/>
          </a:xfrm>
        </p:grpSpPr>
        <p:sp>
          <p:nvSpPr>
            <p:cNvPr id="155" name="Freeform 166"/>
            <p:cNvSpPr>
              <a:spLocks noChangeArrowheads="1"/>
            </p:cNvSpPr>
            <p:nvPr/>
          </p:nvSpPr>
          <p:spPr bwMode="auto">
            <a:xfrm>
              <a:off x="9232138" y="2645334"/>
              <a:ext cx="1383655" cy="1383527"/>
            </a:xfrm>
            <a:custGeom>
              <a:avLst/>
              <a:gdLst>
                <a:gd name="T0" fmla="*/ 2886 w 2887"/>
                <a:gd name="T1" fmla="*/ 1444 h 2890"/>
                <a:gd name="T2" fmla="*/ 2886 w 2887"/>
                <a:gd name="T3" fmla="*/ 1444 h 2890"/>
                <a:gd name="T4" fmla="*/ 1444 w 2887"/>
                <a:gd name="T5" fmla="*/ 0 h 2890"/>
                <a:gd name="T6" fmla="*/ 0 w 2887"/>
                <a:gd name="T7" fmla="*/ 1444 h 2890"/>
                <a:gd name="T8" fmla="*/ 1444 w 2887"/>
                <a:gd name="T9" fmla="*/ 2889 h 2890"/>
                <a:gd name="T10" fmla="*/ 2886 w 2887"/>
                <a:gd name="T11" fmla="*/ 1444 h 2890"/>
              </a:gdLst>
              <a:ahLst/>
              <a:cxnLst>
                <a:cxn ang="0">
                  <a:pos x="T0" y="T1"/>
                </a:cxn>
                <a:cxn ang="0">
                  <a:pos x="T2" y="T3"/>
                </a:cxn>
                <a:cxn ang="0">
                  <a:pos x="T4" y="T5"/>
                </a:cxn>
                <a:cxn ang="0">
                  <a:pos x="T6" y="T7"/>
                </a:cxn>
                <a:cxn ang="0">
                  <a:pos x="T8" y="T9"/>
                </a:cxn>
                <a:cxn ang="0">
                  <a:pos x="T10" y="T11"/>
                </a:cxn>
              </a:cxnLst>
              <a:rect l="0" t="0" r="r" b="b"/>
              <a:pathLst>
                <a:path w="2887" h="2890">
                  <a:moveTo>
                    <a:pt x="2886" y="1444"/>
                  </a:moveTo>
                  <a:lnTo>
                    <a:pt x="2886" y="1444"/>
                  </a:lnTo>
                  <a:cubicBezTo>
                    <a:pt x="2886" y="647"/>
                    <a:pt x="2241" y="0"/>
                    <a:pt x="1444" y="0"/>
                  </a:cubicBezTo>
                  <a:cubicBezTo>
                    <a:pt x="647" y="0"/>
                    <a:pt x="0" y="647"/>
                    <a:pt x="0" y="1444"/>
                  </a:cubicBezTo>
                  <a:cubicBezTo>
                    <a:pt x="0" y="2241"/>
                    <a:pt x="647" y="2889"/>
                    <a:pt x="1444" y="2889"/>
                  </a:cubicBezTo>
                  <a:cubicBezTo>
                    <a:pt x="2241" y="2889"/>
                    <a:pt x="2886" y="2241"/>
                    <a:pt x="2886" y="1444"/>
                  </a:cubicBezTo>
                </a:path>
              </a:pathLst>
            </a:custGeom>
            <a:solidFill>
              <a:srgbClr val="6A5C5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57" name="Freeform 168"/>
            <p:cNvSpPr>
              <a:spLocks noChangeArrowheads="1"/>
            </p:cNvSpPr>
            <p:nvPr/>
          </p:nvSpPr>
          <p:spPr bwMode="auto">
            <a:xfrm>
              <a:off x="9947238" y="5471621"/>
              <a:ext cx="1045146" cy="562719"/>
            </a:xfrm>
            <a:custGeom>
              <a:avLst/>
              <a:gdLst>
                <a:gd name="T0" fmla="*/ 0 w 2184"/>
                <a:gd name="T1" fmla="*/ 177 h 1178"/>
                <a:gd name="T2" fmla="*/ 0 w 2184"/>
                <a:gd name="T3" fmla="*/ 177 h 1178"/>
                <a:gd name="T4" fmla="*/ 265 w 2184"/>
                <a:gd name="T5" fmla="*/ 552 h 1178"/>
                <a:gd name="T6" fmla="*/ 958 w 2184"/>
                <a:gd name="T7" fmla="*/ 1062 h 1178"/>
                <a:gd name="T8" fmla="*/ 1273 w 2184"/>
                <a:gd name="T9" fmla="*/ 1062 h 1178"/>
                <a:gd name="T10" fmla="*/ 1624 w 2184"/>
                <a:gd name="T11" fmla="*/ 787 h 1178"/>
                <a:gd name="T12" fmla="*/ 2183 w 2184"/>
                <a:gd name="T13" fmla="*/ 204 h 1178"/>
                <a:gd name="T14" fmla="*/ 0 w 2184"/>
                <a:gd name="T15" fmla="*/ 177 h 11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84" h="1178">
                  <a:moveTo>
                    <a:pt x="0" y="177"/>
                  </a:moveTo>
                  <a:lnTo>
                    <a:pt x="0" y="177"/>
                  </a:lnTo>
                  <a:cubicBezTo>
                    <a:pt x="5" y="193"/>
                    <a:pt x="40" y="397"/>
                    <a:pt x="265" y="552"/>
                  </a:cubicBezTo>
                  <a:cubicBezTo>
                    <a:pt x="490" y="709"/>
                    <a:pt x="797" y="947"/>
                    <a:pt x="958" y="1062"/>
                  </a:cubicBezTo>
                  <a:cubicBezTo>
                    <a:pt x="1121" y="1177"/>
                    <a:pt x="1241" y="1092"/>
                    <a:pt x="1273" y="1062"/>
                  </a:cubicBezTo>
                  <a:cubicBezTo>
                    <a:pt x="1305" y="1030"/>
                    <a:pt x="1407" y="929"/>
                    <a:pt x="1624" y="787"/>
                  </a:cubicBezTo>
                  <a:cubicBezTo>
                    <a:pt x="1840" y="645"/>
                    <a:pt x="2183" y="407"/>
                    <a:pt x="2183" y="204"/>
                  </a:cubicBezTo>
                  <a:cubicBezTo>
                    <a:pt x="2183" y="0"/>
                    <a:pt x="0" y="177"/>
                    <a:pt x="0" y="177"/>
                  </a:cubicBezTo>
                </a:path>
              </a:pathLst>
            </a:custGeom>
            <a:solidFill>
              <a:srgbClr val="C59C6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58" name="Freeform 169"/>
            <p:cNvSpPr>
              <a:spLocks noChangeArrowheads="1"/>
            </p:cNvSpPr>
            <p:nvPr/>
          </p:nvSpPr>
          <p:spPr bwMode="auto">
            <a:xfrm>
              <a:off x="9945122" y="5010445"/>
              <a:ext cx="1070534" cy="628299"/>
            </a:xfrm>
            <a:custGeom>
              <a:avLst/>
              <a:gdLst>
                <a:gd name="T0" fmla="*/ 2236 w 2237"/>
                <a:gd name="T1" fmla="*/ 1102 h 1315"/>
                <a:gd name="T2" fmla="*/ 2236 w 2237"/>
                <a:gd name="T3" fmla="*/ 1102 h 1315"/>
                <a:gd name="T4" fmla="*/ 1969 w 2237"/>
                <a:gd name="T5" fmla="*/ 1314 h 1315"/>
                <a:gd name="T6" fmla="*/ 254 w 2237"/>
                <a:gd name="T7" fmla="*/ 1314 h 1315"/>
                <a:gd name="T8" fmla="*/ 0 w 2237"/>
                <a:gd name="T9" fmla="*/ 1102 h 1315"/>
                <a:gd name="T10" fmla="*/ 0 w 2237"/>
                <a:gd name="T11" fmla="*/ 220 h 1315"/>
                <a:gd name="T12" fmla="*/ 254 w 2237"/>
                <a:gd name="T13" fmla="*/ 0 h 1315"/>
                <a:gd name="T14" fmla="*/ 1969 w 2237"/>
                <a:gd name="T15" fmla="*/ 0 h 1315"/>
                <a:gd name="T16" fmla="*/ 2236 w 2237"/>
                <a:gd name="T17" fmla="*/ 220 h 1315"/>
                <a:gd name="T18" fmla="*/ 2236 w 2237"/>
                <a:gd name="T19" fmla="*/ 1102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7" h="1315">
                  <a:moveTo>
                    <a:pt x="2236" y="1102"/>
                  </a:moveTo>
                  <a:lnTo>
                    <a:pt x="2236" y="1102"/>
                  </a:lnTo>
                  <a:cubicBezTo>
                    <a:pt x="2236" y="1223"/>
                    <a:pt x="2108" y="1314"/>
                    <a:pt x="1969" y="1314"/>
                  </a:cubicBezTo>
                  <a:cubicBezTo>
                    <a:pt x="254" y="1314"/>
                    <a:pt x="254" y="1314"/>
                    <a:pt x="254" y="1314"/>
                  </a:cubicBezTo>
                  <a:cubicBezTo>
                    <a:pt x="115" y="1314"/>
                    <a:pt x="0" y="1223"/>
                    <a:pt x="0" y="1102"/>
                  </a:cubicBezTo>
                  <a:cubicBezTo>
                    <a:pt x="0" y="220"/>
                    <a:pt x="0" y="220"/>
                    <a:pt x="0" y="220"/>
                  </a:cubicBezTo>
                  <a:cubicBezTo>
                    <a:pt x="0" y="99"/>
                    <a:pt x="115" y="0"/>
                    <a:pt x="254" y="0"/>
                  </a:cubicBezTo>
                  <a:cubicBezTo>
                    <a:pt x="1969" y="0"/>
                    <a:pt x="1969" y="0"/>
                    <a:pt x="1969" y="0"/>
                  </a:cubicBezTo>
                  <a:cubicBezTo>
                    <a:pt x="2108" y="0"/>
                    <a:pt x="2236" y="99"/>
                    <a:pt x="2236" y="220"/>
                  </a:cubicBezTo>
                  <a:lnTo>
                    <a:pt x="2236" y="1102"/>
                  </a:lnTo>
                </a:path>
              </a:pathLst>
            </a:custGeom>
            <a:solidFill>
              <a:srgbClr val="C59C6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59" name="Freeform 170"/>
            <p:cNvSpPr>
              <a:spLocks noChangeArrowheads="1"/>
            </p:cNvSpPr>
            <p:nvPr/>
          </p:nvSpPr>
          <p:spPr bwMode="auto">
            <a:xfrm>
              <a:off x="9860495" y="4839091"/>
              <a:ext cx="1254598" cy="277129"/>
            </a:xfrm>
            <a:custGeom>
              <a:avLst/>
              <a:gdLst>
                <a:gd name="T0" fmla="*/ 2544 w 2620"/>
                <a:gd name="T1" fmla="*/ 0 h 582"/>
                <a:gd name="T2" fmla="*/ 2544 w 2620"/>
                <a:gd name="T3" fmla="*/ 0 h 582"/>
                <a:gd name="T4" fmla="*/ 1306 w 2620"/>
                <a:gd name="T5" fmla="*/ 94 h 582"/>
                <a:gd name="T6" fmla="*/ 72 w 2620"/>
                <a:gd name="T7" fmla="*/ 0 h 582"/>
                <a:gd name="T8" fmla="*/ 54 w 2620"/>
                <a:gd name="T9" fmla="*/ 96 h 582"/>
                <a:gd name="T10" fmla="*/ 105 w 2620"/>
                <a:gd name="T11" fmla="*/ 262 h 582"/>
                <a:gd name="T12" fmla="*/ 129 w 2620"/>
                <a:gd name="T13" fmla="*/ 581 h 582"/>
                <a:gd name="T14" fmla="*/ 1231 w 2620"/>
                <a:gd name="T15" fmla="*/ 581 h 582"/>
                <a:gd name="T16" fmla="*/ 1381 w 2620"/>
                <a:gd name="T17" fmla="*/ 581 h 582"/>
                <a:gd name="T18" fmla="*/ 2493 w 2620"/>
                <a:gd name="T19" fmla="*/ 581 h 582"/>
                <a:gd name="T20" fmla="*/ 2517 w 2620"/>
                <a:gd name="T21" fmla="*/ 262 h 582"/>
                <a:gd name="T22" fmla="*/ 2565 w 2620"/>
                <a:gd name="T23" fmla="*/ 99 h 582"/>
                <a:gd name="T24" fmla="*/ 2544 w 2620"/>
                <a:gd name="T25" fmla="*/ 0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20" h="582">
                  <a:moveTo>
                    <a:pt x="2544" y="0"/>
                  </a:moveTo>
                  <a:lnTo>
                    <a:pt x="2544" y="0"/>
                  </a:lnTo>
                  <a:cubicBezTo>
                    <a:pt x="2306" y="62"/>
                    <a:pt x="1546" y="86"/>
                    <a:pt x="1306" y="94"/>
                  </a:cubicBezTo>
                  <a:cubicBezTo>
                    <a:pt x="1068" y="86"/>
                    <a:pt x="310" y="62"/>
                    <a:pt x="72" y="0"/>
                  </a:cubicBezTo>
                  <a:cubicBezTo>
                    <a:pt x="72" y="0"/>
                    <a:pt x="0" y="11"/>
                    <a:pt x="54" y="96"/>
                  </a:cubicBezTo>
                  <a:cubicBezTo>
                    <a:pt x="54" y="96"/>
                    <a:pt x="94" y="115"/>
                    <a:pt x="105" y="262"/>
                  </a:cubicBezTo>
                  <a:cubicBezTo>
                    <a:pt x="115" y="409"/>
                    <a:pt x="72" y="508"/>
                    <a:pt x="129" y="581"/>
                  </a:cubicBezTo>
                  <a:cubicBezTo>
                    <a:pt x="1231" y="581"/>
                    <a:pt x="1231" y="581"/>
                    <a:pt x="1231" y="581"/>
                  </a:cubicBezTo>
                  <a:cubicBezTo>
                    <a:pt x="1381" y="581"/>
                    <a:pt x="1381" y="581"/>
                    <a:pt x="1381" y="581"/>
                  </a:cubicBezTo>
                  <a:cubicBezTo>
                    <a:pt x="2493" y="581"/>
                    <a:pt x="2493" y="581"/>
                    <a:pt x="2493" y="581"/>
                  </a:cubicBezTo>
                  <a:cubicBezTo>
                    <a:pt x="2549" y="508"/>
                    <a:pt x="2507" y="409"/>
                    <a:pt x="2517" y="262"/>
                  </a:cubicBezTo>
                  <a:cubicBezTo>
                    <a:pt x="2528" y="115"/>
                    <a:pt x="2565" y="99"/>
                    <a:pt x="2565" y="99"/>
                  </a:cubicBezTo>
                  <a:cubicBezTo>
                    <a:pt x="2619" y="14"/>
                    <a:pt x="2544" y="0"/>
                    <a:pt x="2544" y="0"/>
                  </a:cubicBezTo>
                </a:path>
              </a:pathLst>
            </a:custGeom>
            <a:solidFill>
              <a:srgbClr val="FFF9D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60" name="Freeform 171"/>
            <p:cNvSpPr>
              <a:spLocks noChangeArrowheads="1"/>
            </p:cNvSpPr>
            <p:nvPr/>
          </p:nvSpPr>
          <p:spPr bwMode="auto">
            <a:xfrm>
              <a:off x="9890114" y="5175453"/>
              <a:ext cx="1159393" cy="69811"/>
            </a:xfrm>
            <a:custGeom>
              <a:avLst/>
              <a:gdLst>
                <a:gd name="T0" fmla="*/ 2418 w 2419"/>
                <a:gd name="T1" fmla="*/ 75 h 148"/>
                <a:gd name="T2" fmla="*/ 2418 w 2419"/>
                <a:gd name="T3" fmla="*/ 75 h 148"/>
                <a:gd name="T4" fmla="*/ 2322 w 2419"/>
                <a:gd name="T5" fmla="*/ 147 h 148"/>
                <a:gd name="T6" fmla="*/ 96 w 2419"/>
                <a:gd name="T7" fmla="*/ 147 h 148"/>
                <a:gd name="T8" fmla="*/ 0 w 2419"/>
                <a:gd name="T9" fmla="*/ 75 h 148"/>
                <a:gd name="T10" fmla="*/ 0 w 2419"/>
                <a:gd name="T11" fmla="*/ 75 h 148"/>
                <a:gd name="T12" fmla="*/ 96 w 2419"/>
                <a:gd name="T13" fmla="*/ 0 h 148"/>
                <a:gd name="T14" fmla="*/ 2322 w 2419"/>
                <a:gd name="T15" fmla="*/ 0 h 148"/>
                <a:gd name="T16" fmla="*/ 2418 w 2419"/>
                <a:gd name="T17" fmla="*/ 7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19" h="148">
                  <a:moveTo>
                    <a:pt x="2418" y="75"/>
                  </a:moveTo>
                  <a:lnTo>
                    <a:pt x="2418" y="75"/>
                  </a:lnTo>
                  <a:cubicBezTo>
                    <a:pt x="2418" y="118"/>
                    <a:pt x="2375" y="147"/>
                    <a:pt x="2322" y="147"/>
                  </a:cubicBezTo>
                  <a:cubicBezTo>
                    <a:pt x="96" y="147"/>
                    <a:pt x="96" y="147"/>
                    <a:pt x="96" y="147"/>
                  </a:cubicBezTo>
                  <a:cubicBezTo>
                    <a:pt x="43" y="147"/>
                    <a:pt x="0" y="118"/>
                    <a:pt x="0" y="75"/>
                  </a:cubicBezTo>
                  <a:lnTo>
                    <a:pt x="0" y="75"/>
                  </a:lnTo>
                  <a:cubicBezTo>
                    <a:pt x="0" y="29"/>
                    <a:pt x="43" y="0"/>
                    <a:pt x="96" y="0"/>
                  </a:cubicBezTo>
                  <a:cubicBezTo>
                    <a:pt x="2322" y="0"/>
                    <a:pt x="2322" y="0"/>
                    <a:pt x="2322" y="0"/>
                  </a:cubicBezTo>
                  <a:cubicBezTo>
                    <a:pt x="2375" y="0"/>
                    <a:pt x="2418" y="29"/>
                    <a:pt x="2418" y="75"/>
                  </a:cubicBezTo>
                </a:path>
              </a:pathLst>
            </a:custGeom>
            <a:solidFill>
              <a:srgbClr val="FFF9D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61" name="Freeform 172"/>
            <p:cNvSpPr>
              <a:spLocks noChangeArrowheads="1"/>
            </p:cNvSpPr>
            <p:nvPr/>
          </p:nvSpPr>
          <p:spPr bwMode="auto">
            <a:xfrm>
              <a:off x="9890114" y="5302382"/>
              <a:ext cx="1159393" cy="80389"/>
            </a:xfrm>
            <a:custGeom>
              <a:avLst/>
              <a:gdLst>
                <a:gd name="T0" fmla="*/ 2418 w 2419"/>
                <a:gd name="T1" fmla="*/ 86 h 173"/>
                <a:gd name="T2" fmla="*/ 2418 w 2419"/>
                <a:gd name="T3" fmla="*/ 86 h 173"/>
                <a:gd name="T4" fmla="*/ 2322 w 2419"/>
                <a:gd name="T5" fmla="*/ 172 h 173"/>
                <a:gd name="T6" fmla="*/ 96 w 2419"/>
                <a:gd name="T7" fmla="*/ 172 h 173"/>
                <a:gd name="T8" fmla="*/ 0 w 2419"/>
                <a:gd name="T9" fmla="*/ 86 h 173"/>
                <a:gd name="T10" fmla="*/ 0 w 2419"/>
                <a:gd name="T11" fmla="*/ 86 h 173"/>
                <a:gd name="T12" fmla="*/ 96 w 2419"/>
                <a:gd name="T13" fmla="*/ 0 h 173"/>
                <a:gd name="T14" fmla="*/ 2322 w 2419"/>
                <a:gd name="T15" fmla="*/ 0 h 173"/>
                <a:gd name="T16" fmla="*/ 2418 w 2419"/>
                <a:gd name="T17" fmla="*/ 86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19" h="173">
                  <a:moveTo>
                    <a:pt x="2418" y="86"/>
                  </a:moveTo>
                  <a:lnTo>
                    <a:pt x="2418" y="86"/>
                  </a:lnTo>
                  <a:cubicBezTo>
                    <a:pt x="2418" y="132"/>
                    <a:pt x="2375" y="172"/>
                    <a:pt x="2322" y="172"/>
                  </a:cubicBezTo>
                  <a:cubicBezTo>
                    <a:pt x="96" y="172"/>
                    <a:pt x="96" y="172"/>
                    <a:pt x="96" y="172"/>
                  </a:cubicBezTo>
                  <a:cubicBezTo>
                    <a:pt x="43" y="172"/>
                    <a:pt x="0" y="132"/>
                    <a:pt x="0" y="86"/>
                  </a:cubicBezTo>
                  <a:lnTo>
                    <a:pt x="0" y="86"/>
                  </a:lnTo>
                  <a:cubicBezTo>
                    <a:pt x="0" y="40"/>
                    <a:pt x="43" y="0"/>
                    <a:pt x="96" y="0"/>
                  </a:cubicBezTo>
                  <a:cubicBezTo>
                    <a:pt x="2322" y="0"/>
                    <a:pt x="2322" y="0"/>
                    <a:pt x="2322" y="0"/>
                  </a:cubicBezTo>
                  <a:cubicBezTo>
                    <a:pt x="2375" y="0"/>
                    <a:pt x="2418" y="40"/>
                    <a:pt x="2418" y="86"/>
                  </a:cubicBezTo>
                </a:path>
              </a:pathLst>
            </a:custGeom>
            <a:solidFill>
              <a:srgbClr val="FFF9D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62" name="Freeform 173"/>
            <p:cNvSpPr>
              <a:spLocks noChangeArrowheads="1"/>
            </p:cNvSpPr>
            <p:nvPr/>
          </p:nvSpPr>
          <p:spPr bwMode="auto">
            <a:xfrm>
              <a:off x="9892230" y="5454697"/>
              <a:ext cx="1155161" cy="69811"/>
            </a:xfrm>
            <a:custGeom>
              <a:avLst/>
              <a:gdLst>
                <a:gd name="T0" fmla="*/ 2413 w 2414"/>
                <a:gd name="T1" fmla="*/ 75 h 148"/>
                <a:gd name="T2" fmla="*/ 2413 w 2414"/>
                <a:gd name="T3" fmla="*/ 75 h 148"/>
                <a:gd name="T4" fmla="*/ 2319 w 2414"/>
                <a:gd name="T5" fmla="*/ 147 h 148"/>
                <a:gd name="T6" fmla="*/ 97 w 2414"/>
                <a:gd name="T7" fmla="*/ 147 h 148"/>
                <a:gd name="T8" fmla="*/ 0 w 2414"/>
                <a:gd name="T9" fmla="*/ 75 h 148"/>
                <a:gd name="T10" fmla="*/ 0 w 2414"/>
                <a:gd name="T11" fmla="*/ 75 h 148"/>
                <a:gd name="T12" fmla="*/ 97 w 2414"/>
                <a:gd name="T13" fmla="*/ 0 h 148"/>
                <a:gd name="T14" fmla="*/ 2319 w 2414"/>
                <a:gd name="T15" fmla="*/ 0 h 148"/>
                <a:gd name="T16" fmla="*/ 2413 w 2414"/>
                <a:gd name="T17" fmla="*/ 7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14" h="148">
                  <a:moveTo>
                    <a:pt x="2413" y="75"/>
                  </a:moveTo>
                  <a:lnTo>
                    <a:pt x="2413" y="75"/>
                  </a:lnTo>
                  <a:cubicBezTo>
                    <a:pt x="2413" y="118"/>
                    <a:pt x="2370" y="147"/>
                    <a:pt x="2319" y="147"/>
                  </a:cubicBezTo>
                  <a:cubicBezTo>
                    <a:pt x="97" y="147"/>
                    <a:pt x="97" y="147"/>
                    <a:pt x="97" y="147"/>
                  </a:cubicBezTo>
                  <a:cubicBezTo>
                    <a:pt x="43" y="147"/>
                    <a:pt x="0" y="118"/>
                    <a:pt x="0" y="75"/>
                  </a:cubicBezTo>
                  <a:lnTo>
                    <a:pt x="0" y="75"/>
                  </a:lnTo>
                  <a:cubicBezTo>
                    <a:pt x="0" y="30"/>
                    <a:pt x="43" y="0"/>
                    <a:pt x="97" y="0"/>
                  </a:cubicBezTo>
                  <a:cubicBezTo>
                    <a:pt x="2319" y="0"/>
                    <a:pt x="2319" y="0"/>
                    <a:pt x="2319" y="0"/>
                  </a:cubicBezTo>
                  <a:cubicBezTo>
                    <a:pt x="2370" y="0"/>
                    <a:pt x="2413" y="30"/>
                    <a:pt x="2413" y="75"/>
                  </a:cubicBezTo>
                </a:path>
              </a:pathLst>
            </a:custGeom>
            <a:solidFill>
              <a:srgbClr val="FFF9D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63" name="Freeform 174"/>
            <p:cNvSpPr>
              <a:spLocks noChangeArrowheads="1"/>
            </p:cNvSpPr>
            <p:nvPr/>
          </p:nvSpPr>
          <p:spPr bwMode="auto">
            <a:xfrm>
              <a:off x="9892230" y="5581626"/>
              <a:ext cx="1155161" cy="80389"/>
            </a:xfrm>
            <a:custGeom>
              <a:avLst/>
              <a:gdLst>
                <a:gd name="T0" fmla="*/ 2413 w 2414"/>
                <a:gd name="T1" fmla="*/ 86 h 173"/>
                <a:gd name="T2" fmla="*/ 2413 w 2414"/>
                <a:gd name="T3" fmla="*/ 86 h 173"/>
                <a:gd name="T4" fmla="*/ 2319 w 2414"/>
                <a:gd name="T5" fmla="*/ 172 h 173"/>
                <a:gd name="T6" fmla="*/ 97 w 2414"/>
                <a:gd name="T7" fmla="*/ 172 h 173"/>
                <a:gd name="T8" fmla="*/ 0 w 2414"/>
                <a:gd name="T9" fmla="*/ 86 h 173"/>
                <a:gd name="T10" fmla="*/ 0 w 2414"/>
                <a:gd name="T11" fmla="*/ 86 h 173"/>
                <a:gd name="T12" fmla="*/ 97 w 2414"/>
                <a:gd name="T13" fmla="*/ 0 h 173"/>
                <a:gd name="T14" fmla="*/ 2319 w 2414"/>
                <a:gd name="T15" fmla="*/ 0 h 173"/>
                <a:gd name="T16" fmla="*/ 2413 w 2414"/>
                <a:gd name="T17" fmla="*/ 86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14" h="173">
                  <a:moveTo>
                    <a:pt x="2413" y="86"/>
                  </a:moveTo>
                  <a:lnTo>
                    <a:pt x="2413" y="86"/>
                  </a:lnTo>
                  <a:cubicBezTo>
                    <a:pt x="2413" y="132"/>
                    <a:pt x="2370" y="172"/>
                    <a:pt x="2319" y="172"/>
                  </a:cubicBezTo>
                  <a:cubicBezTo>
                    <a:pt x="97" y="172"/>
                    <a:pt x="97" y="172"/>
                    <a:pt x="97" y="172"/>
                  </a:cubicBezTo>
                  <a:cubicBezTo>
                    <a:pt x="43" y="172"/>
                    <a:pt x="0" y="132"/>
                    <a:pt x="0" y="86"/>
                  </a:cubicBezTo>
                  <a:lnTo>
                    <a:pt x="0" y="86"/>
                  </a:lnTo>
                  <a:cubicBezTo>
                    <a:pt x="0" y="43"/>
                    <a:pt x="43" y="0"/>
                    <a:pt x="97" y="0"/>
                  </a:cubicBezTo>
                  <a:cubicBezTo>
                    <a:pt x="2319" y="0"/>
                    <a:pt x="2319" y="0"/>
                    <a:pt x="2319" y="0"/>
                  </a:cubicBezTo>
                  <a:cubicBezTo>
                    <a:pt x="2370" y="0"/>
                    <a:pt x="2413" y="43"/>
                    <a:pt x="2413" y="86"/>
                  </a:cubicBezTo>
                </a:path>
              </a:pathLst>
            </a:custGeom>
            <a:solidFill>
              <a:srgbClr val="FFF9D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64" name="Freeform 175"/>
            <p:cNvSpPr>
              <a:spLocks noChangeArrowheads="1"/>
            </p:cNvSpPr>
            <p:nvPr/>
          </p:nvSpPr>
          <p:spPr bwMode="auto">
            <a:xfrm>
              <a:off x="10194772" y="5824907"/>
              <a:ext cx="569118" cy="190394"/>
            </a:xfrm>
            <a:custGeom>
              <a:avLst/>
              <a:gdLst>
                <a:gd name="T0" fmla="*/ 8 w 1191"/>
                <a:gd name="T1" fmla="*/ 8 h 402"/>
                <a:gd name="T2" fmla="*/ 8 w 1191"/>
                <a:gd name="T3" fmla="*/ 8 h 402"/>
                <a:gd name="T4" fmla="*/ 1190 w 1191"/>
                <a:gd name="T5" fmla="*/ 0 h 402"/>
                <a:gd name="T6" fmla="*/ 626 w 1191"/>
                <a:gd name="T7" fmla="*/ 391 h 402"/>
                <a:gd name="T8" fmla="*/ 8 w 1191"/>
                <a:gd name="T9" fmla="*/ 8 h 402"/>
              </a:gdLst>
              <a:ahLst/>
              <a:cxnLst>
                <a:cxn ang="0">
                  <a:pos x="T0" y="T1"/>
                </a:cxn>
                <a:cxn ang="0">
                  <a:pos x="T2" y="T3"/>
                </a:cxn>
                <a:cxn ang="0">
                  <a:pos x="T4" y="T5"/>
                </a:cxn>
                <a:cxn ang="0">
                  <a:pos x="T6" y="T7"/>
                </a:cxn>
                <a:cxn ang="0">
                  <a:pos x="T8" y="T9"/>
                </a:cxn>
              </a:cxnLst>
              <a:rect l="0" t="0" r="r" b="b"/>
              <a:pathLst>
                <a:path w="1191" h="402">
                  <a:moveTo>
                    <a:pt x="8" y="8"/>
                  </a:moveTo>
                  <a:lnTo>
                    <a:pt x="8" y="8"/>
                  </a:lnTo>
                  <a:cubicBezTo>
                    <a:pt x="0" y="0"/>
                    <a:pt x="679" y="107"/>
                    <a:pt x="1190" y="0"/>
                  </a:cubicBezTo>
                  <a:cubicBezTo>
                    <a:pt x="1190" y="0"/>
                    <a:pt x="784" y="377"/>
                    <a:pt x="626" y="391"/>
                  </a:cubicBezTo>
                  <a:cubicBezTo>
                    <a:pt x="468" y="401"/>
                    <a:pt x="136" y="105"/>
                    <a:pt x="8" y="8"/>
                  </a:cubicBezTo>
                </a:path>
              </a:pathLst>
            </a:custGeom>
            <a:solidFill>
              <a:srgbClr val="4E4E4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nvGrpSpPr>
            <p:cNvPr id="18" name="Group 17"/>
            <p:cNvGrpSpPr/>
            <p:nvPr/>
          </p:nvGrpSpPr>
          <p:grpSpPr>
            <a:xfrm>
              <a:off x="9733554" y="4263680"/>
              <a:ext cx="581812" cy="590220"/>
              <a:chOff x="16331260" y="7824547"/>
              <a:chExt cx="1163624" cy="1180440"/>
            </a:xfrm>
            <a:solidFill>
              <a:schemeClr val="accent5"/>
            </a:solidFill>
          </p:grpSpPr>
          <p:sp>
            <p:nvSpPr>
              <p:cNvPr id="165" name="Freeform 176"/>
              <p:cNvSpPr>
                <a:spLocks noChangeArrowheads="1"/>
              </p:cNvSpPr>
              <p:nvPr/>
            </p:nvSpPr>
            <p:spPr bwMode="auto">
              <a:xfrm>
                <a:off x="16572448" y="8074174"/>
                <a:ext cx="689712" cy="689648"/>
              </a:xfrm>
              <a:custGeom>
                <a:avLst/>
                <a:gdLst>
                  <a:gd name="T0" fmla="*/ 361 w 723"/>
                  <a:gd name="T1" fmla="*/ 0 h 724"/>
                  <a:gd name="T2" fmla="*/ 361 w 723"/>
                  <a:gd name="T3" fmla="*/ 0 h 724"/>
                  <a:gd name="T4" fmla="*/ 0 w 723"/>
                  <a:gd name="T5" fmla="*/ 361 h 724"/>
                  <a:gd name="T6" fmla="*/ 361 w 723"/>
                  <a:gd name="T7" fmla="*/ 723 h 724"/>
                  <a:gd name="T8" fmla="*/ 722 w 723"/>
                  <a:gd name="T9" fmla="*/ 361 h 724"/>
                  <a:gd name="T10" fmla="*/ 361 w 723"/>
                  <a:gd name="T11" fmla="*/ 0 h 724"/>
                </a:gdLst>
                <a:ahLst/>
                <a:cxnLst>
                  <a:cxn ang="0">
                    <a:pos x="T0" y="T1"/>
                  </a:cxn>
                  <a:cxn ang="0">
                    <a:pos x="T2" y="T3"/>
                  </a:cxn>
                  <a:cxn ang="0">
                    <a:pos x="T4" y="T5"/>
                  </a:cxn>
                  <a:cxn ang="0">
                    <a:pos x="T6" y="T7"/>
                  </a:cxn>
                  <a:cxn ang="0">
                    <a:pos x="T8" y="T9"/>
                  </a:cxn>
                  <a:cxn ang="0">
                    <a:pos x="T10" y="T11"/>
                  </a:cxn>
                </a:cxnLst>
                <a:rect l="0" t="0" r="r" b="b"/>
                <a:pathLst>
                  <a:path w="723" h="724">
                    <a:moveTo>
                      <a:pt x="361" y="0"/>
                    </a:moveTo>
                    <a:lnTo>
                      <a:pt x="361" y="0"/>
                    </a:lnTo>
                    <a:cubicBezTo>
                      <a:pt x="160" y="0"/>
                      <a:pt x="0" y="161"/>
                      <a:pt x="0" y="361"/>
                    </a:cubicBezTo>
                    <a:cubicBezTo>
                      <a:pt x="0" y="559"/>
                      <a:pt x="160" y="723"/>
                      <a:pt x="361" y="723"/>
                    </a:cubicBezTo>
                    <a:cubicBezTo>
                      <a:pt x="559" y="723"/>
                      <a:pt x="722" y="559"/>
                      <a:pt x="722" y="361"/>
                    </a:cubicBezTo>
                    <a:cubicBezTo>
                      <a:pt x="722" y="161"/>
                      <a:pt x="559" y="0"/>
                      <a:pt x="361"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66" name="Freeform 177"/>
              <p:cNvSpPr>
                <a:spLocks noChangeArrowheads="1"/>
              </p:cNvSpPr>
              <p:nvPr/>
            </p:nvSpPr>
            <p:spPr bwMode="auto">
              <a:xfrm>
                <a:off x="16331260" y="7824547"/>
                <a:ext cx="1163624" cy="1180440"/>
              </a:xfrm>
              <a:custGeom>
                <a:avLst/>
                <a:gdLst>
                  <a:gd name="T0" fmla="*/ 746 w 1215"/>
                  <a:gd name="T1" fmla="*/ 137 h 1235"/>
                  <a:gd name="T2" fmla="*/ 668 w 1215"/>
                  <a:gd name="T3" fmla="*/ 118 h 1235"/>
                  <a:gd name="T4" fmla="*/ 513 w 1215"/>
                  <a:gd name="T5" fmla="*/ 9 h 1235"/>
                  <a:gd name="T6" fmla="*/ 422 w 1215"/>
                  <a:gd name="T7" fmla="*/ 158 h 1235"/>
                  <a:gd name="T8" fmla="*/ 339 w 1215"/>
                  <a:gd name="T9" fmla="*/ 67 h 1235"/>
                  <a:gd name="T10" fmla="*/ 281 w 1215"/>
                  <a:gd name="T11" fmla="*/ 249 h 1235"/>
                  <a:gd name="T12" fmla="*/ 222 w 1215"/>
                  <a:gd name="T13" fmla="*/ 305 h 1235"/>
                  <a:gd name="T14" fmla="*/ 48 w 1215"/>
                  <a:gd name="T15" fmla="*/ 375 h 1235"/>
                  <a:gd name="T16" fmla="*/ 123 w 1215"/>
                  <a:gd name="T17" fmla="*/ 535 h 1235"/>
                  <a:gd name="T18" fmla="*/ 0 w 1215"/>
                  <a:gd name="T19" fmla="*/ 554 h 1235"/>
                  <a:gd name="T20" fmla="*/ 123 w 1215"/>
                  <a:gd name="T21" fmla="*/ 701 h 1235"/>
                  <a:gd name="T22" fmla="*/ 149 w 1215"/>
                  <a:gd name="T23" fmla="*/ 806 h 1235"/>
                  <a:gd name="T24" fmla="*/ 125 w 1215"/>
                  <a:gd name="T25" fmla="*/ 990 h 1235"/>
                  <a:gd name="T26" fmla="*/ 332 w 1215"/>
                  <a:gd name="T27" fmla="*/ 1027 h 1235"/>
                  <a:gd name="T28" fmla="*/ 299 w 1215"/>
                  <a:gd name="T29" fmla="*/ 1148 h 1235"/>
                  <a:gd name="T30" fmla="*/ 484 w 1215"/>
                  <a:gd name="T31" fmla="*/ 1100 h 1235"/>
                  <a:gd name="T32" fmla="*/ 564 w 1215"/>
                  <a:gd name="T33" fmla="*/ 1113 h 1235"/>
                  <a:gd name="T34" fmla="*/ 591 w 1215"/>
                  <a:gd name="T35" fmla="*/ 1234 h 1235"/>
                  <a:gd name="T36" fmla="*/ 733 w 1215"/>
                  <a:gd name="T37" fmla="*/ 1102 h 1235"/>
                  <a:gd name="T38" fmla="*/ 807 w 1215"/>
                  <a:gd name="T39" fmla="*/ 1076 h 1235"/>
                  <a:gd name="T40" fmla="*/ 891 w 1215"/>
                  <a:gd name="T41" fmla="*/ 1170 h 1235"/>
                  <a:gd name="T42" fmla="*/ 949 w 1215"/>
                  <a:gd name="T43" fmla="*/ 987 h 1235"/>
                  <a:gd name="T44" fmla="*/ 1003 w 1215"/>
                  <a:gd name="T45" fmla="*/ 926 h 1235"/>
                  <a:gd name="T46" fmla="*/ 1123 w 1215"/>
                  <a:gd name="T47" fmla="*/ 969 h 1235"/>
                  <a:gd name="T48" fmla="*/ 1086 w 1215"/>
                  <a:gd name="T49" fmla="*/ 779 h 1235"/>
                  <a:gd name="T50" fmla="*/ 1105 w 1215"/>
                  <a:gd name="T51" fmla="*/ 691 h 1235"/>
                  <a:gd name="T52" fmla="*/ 1214 w 1215"/>
                  <a:gd name="T53" fmla="*/ 682 h 1235"/>
                  <a:gd name="T54" fmla="*/ 1099 w 1215"/>
                  <a:gd name="T55" fmla="*/ 533 h 1235"/>
                  <a:gd name="T56" fmla="*/ 1075 w 1215"/>
                  <a:gd name="T57" fmla="*/ 434 h 1235"/>
                  <a:gd name="T58" fmla="*/ 1171 w 1215"/>
                  <a:gd name="T59" fmla="*/ 351 h 1235"/>
                  <a:gd name="T60" fmla="*/ 990 w 1215"/>
                  <a:gd name="T61" fmla="*/ 289 h 1235"/>
                  <a:gd name="T62" fmla="*/ 899 w 1215"/>
                  <a:gd name="T63" fmla="*/ 209 h 1235"/>
                  <a:gd name="T64" fmla="*/ 933 w 1215"/>
                  <a:gd name="T65" fmla="*/ 89 h 1235"/>
                  <a:gd name="T66" fmla="*/ 746 w 1215"/>
                  <a:gd name="T67" fmla="*/ 137 h 1235"/>
                  <a:gd name="T68" fmla="*/ 1027 w 1215"/>
                  <a:gd name="T69" fmla="*/ 618 h 1235"/>
                  <a:gd name="T70" fmla="*/ 200 w 1215"/>
                  <a:gd name="T71" fmla="*/ 618 h 1235"/>
                  <a:gd name="T72" fmla="*/ 1027 w 1215"/>
                  <a:gd name="T73" fmla="*/ 618 h 1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15" h="1235">
                    <a:moveTo>
                      <a:pt x="746" y="137"/>
                    </a:moveTo>
                    <a:lnTo>
                      <a:pt x="746" y="137"/>
                    </a:lnTo>
                    <a:cubicBezTo>
                      <a:pt x="719" y="132"/>
                      <a:pt x="695" y="126"/>
                      <a:pt x="668" y="121"/>
                    </a:cubicBezTo>
                    <a:cubicBezTo>
                      <a:pt x="668" y="118"/>
                      <a:pt x="668" y="118"/>
                      <a:pt x="668" y="118"/>
                    </a:cubicBezTo>
                    <a:cubicBezTo>
                      <a:pt x="639" y="0"/>
                      <a:pt x="639" y="0"/>
                      <a:pt x="639" y="0"/>
                    </a:cubicBezTo>
                    <a:cubicBezTo>
                      <a:pt x="513" y="9"/>
                      <a:pt x="513" y="9"/>
                      <a:pt x="513" y="9"/>
                    </a:cubicBezTo>
                    <a:cubicBezTo>
                      <a:pt x="500" y="134"/>
                      <a:pt x="500" y="134"/>
                      <a:pt x="500" y="134"/>
                    </a:cubicBezTo>
                    <a:cubicBezTo>
                      <a:pt x="473" y="139"/>
                      <a:pt x="447" y="148"/>
                      <a:pt x="422" y="158"/>
                    </a:cubicBezTo>
                    <a:cubicBezTo>
                      <a:pt x="420" y="155"/>
                      <a:pt x="420" y="155"/>
                      <a:pt x="420" y="155"/>
                    </a:cubicBezTo>
                    <a:cubicBezTo>
                      <a:pt x="339" y="67"/>
                      <a:pt x="339" y="67"/>
                      <a:pt x="339" y="67"/>
                    </a:cubicBezTo>
                    <a:cubicBezTo>
                      <a:pt x="235" y="134"/>
                      <a:pt x="235" y="134"/>
                      <a:pt x="235" y="134"/>
                    </a:cubicBezTo>
                    <a:cubicBezTo>
                      <a:pt x="281" y="249"/>
                      <a:pt x="281" y="249"/>
                      <a:pt x="281" y="249"/>
                    </a:cubicBezTo>
                    <a:cubicBezTo>
                      <a:pt x="259" y="265"/>
                      <a:pt x="241" y="287"/>
                      <a:pt x="224" y="308"/>
                    </a:cubicBezTo>
                    <a:cubicBezTo>
                      <a:pt x="222" y="305"/>
                      <a:pt x="222" y="305"/>
                      <a:pt x="222" y="305"/>
                    </a:cubicBezTo>
                    <a:cubicBezTo>
                      <a:pt x="109" y="268"/>
                      <a:pt x="109" y="268"/>
                      <a:pt x="109" y="268"/>
                    </a:cubicBezTo>
                    <a:cubicBezTo>
                      <a:pt x="48" y="375"/>
                      <a:pt x="48" y="375"/>
                      <a:pt x="48" y="375"/>
                    </a:cubicBezTo>
                    <a:cubicBezTo>
                      <a:pt x="144" y="455"/>
                      <a:pt x="144" y="455"/>
                      <a:pt x="144" y="455"/>
                    </a:cubicBezTo>
                    <a:cubicBezTo>
                      <a:pt x="134" y="482"/>
                      <a:pt x="128" y="498"/>
                      <a:pt x="123" y="535"/>
                    </a:cubicBezTo>
                    <a:cubicBezTo>
                      <a:pt x="120" y="535"/>
                      <a:pt x="120" y="535"/>
                      <a:pt x="120" y="535"/>
                    </a:cubicBezTo>
                    <a:cubicBezTo>
                      <a:pt x="0" y="554"/>
                      <a:pt x="0" y="554"/>
                      <a:pt x="0" y="554"/>
                    </a:cubicBezTo>
                    <a:cubicBezTo>
                      <a:pt x="0" y="677"/>
                      <a:pt x="0" y="677"/>
                      <a:pt x="0" y="677"/>
                    </a:cubicBezTo>
                    <a:cubicBezTo>
                      <a:pt x="123" y="701"/>
                      <a:pt x="123" y="701"/>
                      <a:pt x="123" y="701"/>
                    </a:cubicBezTo>
                    <a:cubicBezTo>
                      <a:pt x="128" y="736"/>
                      <a:pt x="139" y="771"/>
                      <a:pt x="152" y="803"/>
                    </a:cubicBezTo>
                    <a:cubicBezTo>
                      <a:pt x="149" y="806"/>
                      <a:pt x="149" y="806"/>
                      <a:pt x="149" y="806"/>
                    </a:cubicBezTo>
                    <a:cubicBezTo>
                      <a:pt x="59" y="886"/>
                      <a:pt x="59" y="886"/>
                      <a:pt x="59" y="886"/>
                    </a:cubicBezTo>
                    <a:cubicBezTo>
                      <a:pt x="125" y="990"/>
                      <a:pt x="125" y="990"/>
                      <a:pt x="125" y="990"/>
                    </a:cubicBezTo>
                    <a:cubicBezTo>
                      <a:pt x="241" y="947"/>
                      <a:pt x="241" y="947"/>
                      <a:pt x="241" y="947"/>
                    </a:cubicBezTo>
                    <a:cubicBezTo>
                      <a:pt x="267" y="977"/>
                      <a:pt x="297" y="1003"/>
                      <a:pt x="332" y="1027"/>
                    </a:cubicBezTo>
                    <a:cubicBezTo>
                      <a:pt x="329" y="1030"/>
                      <a:pt x="329" y="1030"/>
                      <a:pt x="329" y="1030"/>
                    </a:cubicBezTo>
                    <a:cubicBezTo>
                      <a:pt x="299" y="1148"/>
                      <a:pt x="299" y="1148"/>
                      <a:pt x="299" y="1148"/>
                    </a:cubicBezTo>
                    <a:cubicBezTo>
                      <a:pt x="412" y="1199"/>
                      <a:pt x="412" y="1199"/>
                      <a:pt x="412" y="1199"/>
                    </a:cubicBezTo>
                    <a:cubicBezTo>
                      <a:pt x="484" y="1100"/>
                      <a:pt x="484" y="1100"/>
                      <a:pt x="484" y="1100"/>
                    </a:cubicBezTo>
                    <a:cubicBezTo>
                      <a:pt x="484" y="1097"/>
                      <a:pt x="484" y="1097"/>
                      <a:pt x="484" y="1097"/>
                    </a:cubicBezTo>
                    <a:cubicBezTo>
                      <a:pt x="511" y="1105"/>
                      <a:pt x="537" y="1111"/>
                      <a:pt x="564" y="1113"/>
                    </a:cubicBezTo>
                    <a:cubicBezTo>
                      <a:pt x="564" y="1116"/>
                      <a:pt x="564" y="1116"/>
                      <a:pt x="564" y="1116"/>
                    </a:cubicBezTo>
                    <a:cubicBezTo>
                      <a:pt x="591" y="1234"/>
                      <a:pt x="591" y="1234"/>
                      <a:pt x="591" y="1234"/>
                    </a:cubicBezTo>
                    <a:cubicBezTo>
                      <a:pt x="717" y="1226"/>
                      <a:pt x="717" y="1226"/>
                      <a:pt x="717" y="1226"/>
                    </a:cubicBezTo>
                    <a:cubicBezTo>
                      <a:pt x="733" y="1102"/>
                      <a:pt x="733" y="1102"/>
                      <a:pt x="733" y="1102"/>
                    </a:cubicBezTo>
                    <a:lnTo>
                      <a:pt x="733" y="1102"/>
                    </a:lnTo>
                    <a:cubicBezTo>
                      <a:pt x="757" y="1095"/>
                      <a:pt x="783" y="1086"/>
                      <a:pt x="807" y="1076"/>
                    </a:cubicBezTo>
                    <a:cubicBezTo>
                      <a:pt x="810" y="1081"/>
                      <a:pt x="810" y="1081"/>
                      <a:pt x="810" y="1081"/>
                    </a:cubicBezTo>
                    <a:cubicBezTo>
                      <a:pt x="891" y="1170"/>
                      <a:pt x="891" y="1170"/>
                      <a:pt x="891" y="1170"/>
                    </a:cubicBezTo>
                    <a:cubicBezTo>
                      <a:pt x="995" y="1102"/>
                      <a:pt x="995" y="1102"/>
                      <a:pt x="995" y="1102"/>
                    </a:cubicBezTo>
                    <a:cubicBezTo>
                      <a:pt x="949" y="987"/>
                      <a:pt x="949" y="987"/>
                      <a:pt x="949" y="987"/>
                    </a:cubicBezTo>
                    <a:cubicBezTo>
                      <a:pt x="949" y="985"/>
                      <a:pt x="949" y="985"/>
                      <a:pt x="949" y="985"/>
                    </a:cubicBezTo>
                    <a:cubicBezTo>
                      <a:pt x="968" y="966"/>
                      <a:pt x="987" y="947"/>
                      <a:pt x="1003" y="926"/>
                    </a:cubicBezTo>
                    <a:cubicBezTo>
                      <a:pt x="1008" y="929"/>
                      <a:pt x="1008" y="929"/>
                      <a:pt x="1008" y="929"/>
                    </a:cubicBezTo>
                    <a:cubicBezTo>
                      <a:pt x="1123" y="969"/>
                      <a:pt x="1123" y="969"/>
                      <a:pt x="1123" y="969"/>
                    </a:cubicBezTo>
                    <a:cubicBezTo>
                      <a:pt x="1182" y="859"/>
                      <a:pt x="1182" y="859"/>
                      <a:pt x="1182" y="859"/>
                    </a:cubicBezTo>
                    <a:cubicBezTo>
                      <a:pt x="1086" y="779"/>
                      <a:pt x="1086" y="779"/>
                      <a:pt x="1086" y="779"/>
                    </a:cubicBezTo>
                    <a:cubicBezTo>
                      <a:pt x="1086" y="773"/>
                      <a:pt x="1086" y="773"/>
                      <a:pt x="1086" y="773"/>
                    </a:cubicBezTo>
                    <a:cubicBezTo>
                      <a:pt x="1094" y="747"/>
                      <a:pt x="1099" y="725"/>
                      <a:pt x="1105" y="691"/>
                    </a:cubicBezTo>
                    <a:cubicBezTo>
                      <a:pt x="1110" y="691"/>
                      <a:pt x="1110" y="691"/>
                      <a:pt x="1110" y="691"/>
                    </a:cubicBezTo>
                    <a:cubicBezTo>
                      <a:pt x="1214" y="682"/>
                      <a:pt x="1214" y="682"/>
                      <a:pt x="1214" y="682"/>
                    </a:cubicBezTo>
                    <a:cubicBezTo>
                      <a:pt x="1214" y="557"/>
                      <a:pt x="1214" y="557"/>
                      <a:pt x="1214" y="557"/>
                    </a:cubicBezTo>
                    <a:cubicBezTo>
                      <a:pt x="1099" y="533"/>
                      <a:pt x="1099" y="533"/>
                      <a:pt x="1099" y="533"/>
                    </a:cubicBezTo>
                    <a:cubicBezTo>
                      <a:pt x="1102" y="533"/>
                      <a:pt x="1102" y="533"/>
                      <a:pt x="1102" y="533"/>
                    </a:cubicBezTo>
                    <a:cubicBezTo>
                      <a:pt x="1096" y="498"/>
                      <a:pt x="1089" y="466"/>
                      <a:pt x="1075" y="434"/>
                    </a:cubicBezTo>
                    <a:cubicBezTo>
                      <a:pt x="1080" y="431"/>
                      <a:pt x="1080" y="431"/>
                      <a:pt x="1080" y="431"/>
                    </a:cubicBezTo>
                    <a:cubicBezTo>
                      <a:pt x="1171" y="351"/>
                      <a:pt x="1171" y="351"/>
                      <a:pt x="1171" y="351"/>
                    </a:cubicBezTo>
                    <a:cubicBezTo>
                      <a:pt x="1107" y="244"/>
                      <a:pt x="1107" y="244"/>
                      <a:pt x="1107" y="244"/>
                    </a:cubicBezTo>
                    <a:cubicBezTo>
                      <a:pt x="990" y="289"/>
                      <a:pt x="990" y="289"/>
                      <a:pt x="990" y="289"/>
                    </a:cubicBezTo>
                    <a:lnTo>
                      <a:pt x="990" y="289"/>
                    </a:lnTo>
                    <a:cubicBezTo>
                      <a:pt x="963" y="260"/>
                      <a:pt x="933" y="233"/>
                      <a:pt x="899" y="209"/>
                    </a:cubicBezTo>
                    <a:cubicBezTo>
                      <a:pt x="901" y="206"/>
                      <a:pt x="901" y="206"/>
                      <a:pt x="901" y="206"/>
                    </a:cubicBezTo>
                    <a:cubicBezTo>
                      <a:pt x="933" y="89"/>
                      <a:pt x="933" y="89"/>
                      <a:pt x="933" y="89"/>
                    </a:cubicBezTo>
                    <a:cubicBezTo>
                      <a:pt x="818" y="35"/>
                      <a:pt x="818" y="35"/>
                      <a:pt x="818" y="35"/>
                    </a:cubicBezTo>
                    <a:cubicBezTo>
                      <a:pt x="746" y="137"/>
                      <a:pt x="746" y="137"/>
                      <a:pt x="746" y="137"/>
                    </a:cubicBezTo>
                    <a:close/>
                    <a:moveTo>
                      <a:pt x="1027" y="618"/>
                    </a:moveTo>
                    <a:lnTo>
                      <a:pt x="1027" y="618"/>
                    </a:lnTo>
                    <a:cubicBezTo>
                      <a:pt x="1027" y="846"/>
                      <a:pt x="842" y="1030"/>
                      <a:pt x="615" y="1030"/>
                    </a:cubicBezTo>
                    <a:cubicBezTo>
                      <a:pt x="385" y="1030"/>
                      <a:pt x="200" y="846"/>
                      <a:pt x="200" y="618"/>
                    </a:cubicBezTo>
                    <a:cubicBezTo>
                      <a:pt x="200" y="388"/>
                      <a:pt x="385" y="204"/>
                      <a:pt x="615" y="204"/>
                    </a:cubicBezTo>
                    <a:cubicBezTo>
                      <a:pt x="842" y="204"/>
                      <a:pt x="1027" y="388"/>
                      <a:pt x="1027" y="618"/>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19" name="Group 18"/>
            <p:cNvGrpSpPr/>
            <p:nvPr/>
          </p:nvGrpSpPr>
          <p:grpSpPr>
            <a:xfrm>
              <a:off x="10340754" y="4591580"/>
              <a:ext cx="294080" cy="300399"/>
              <a:chOff x="17545661" y="8480347"/>
              <a:chExt cx="588159" cy="600797"/>
            </a:xfrm>
            <a:solidFill>
              <a:schemeClr val="accent1"/>
            </a:solidFill>
          </p:grpSpPr>
          <p:sp>
            <p:nvSpPr>
              <p:cNvPr id="169" name="Freeform 180"/>
              <p:cNvSpPr>
                <a:spLocks noChangeArrowheads="1"/>
              </p:cNvSpPr>
              <p:nvPr/>
            </p:nvSpPr>
            <p:spPr bwMode="auto">
              <a:xfrm>
                <a:off x="17668370" y="8603045"/>
                <a:ext cx="351203" cy="351170"/>
              </a:xfrm>
              <a:custGeom>
                <a:avLst/>
                <a:gdLst>
                  <a:gd name="T0" fmla="*/ 184 w 370"/>
                  <a:gd name="T1" fmla="*/ 0 h 370"/>
                  <a:gd name="T2" fmla="*/ 184 w 370"/>
                  <a:gd name="T3" fmla="*/ 0 h 370"/>
                  <a:gd name="T4" fmla="*/ 0 w 370"/>
                  <a:gd name="T5" fmla="*/ 185 h 370"/>
                  <a:gd name="T6" fmla="*/ 184 w 370"/>
                  <a:gd name="T7" fmla="*/ 369 h 370"/>
                  <a:gd name="T8" fmla="*/ 369 w 370"/>
                  <a:gd name="T9" fmla="*/ 185 h 370"/>
                  <a:gd name="T10" fmla="*/ 184 w 370"/>
                  <a:gd name="T11" fmla="*/ 0 h 370"/>
                </a:gdLst>
                <a:ahLst/>
                <a:cxnLst>
                  <a:cxn ang="0">
                    <a:pos x="T0" y="T1"/>
                  </a:cxn>
                  <a:cxn ang="0">
                    <a:pos x="T2" y="T3"/>
                  </a:cxn>
                  <a:cxn ang="0">
                    <a:pos x="T4" y="T5"/>
                  </a:cxn>
                  <a:cxn ang="0">
                    <a:pos x="T6" y="T7"/>
                  </a:cxn>
                  <a:cxn ang="0">
                    <a:pos x="T8" y="T9"/>
                  </a:cxn>
                  <a:cxn ang="0">
                    <a:pos x="T10" y="T11"/>
                  </a:cxn>
                </a:cxnLst>
                <a:rect l="0" t="0" r="r" b="b"/>
                <a:pathLst>
                  <a:path w="370" h="370">
                    <a:moveTo>
                      <a:pt x="184" y="0"/>
                    </a:moveTo>
                    <a:lnTo>
                      <a:pt x="184" y="0"/>
                    </a:lnTo>
                    <a:cubicBezTo>
                      <a:pt x="83" y="0"/>
                      <a:pt x="0" y="83"/>
                      <a:pt x="0" y="185"/>
                    </a:cubicBezTo>
                    <a:cubicBezTo>
                      <a:pt x="0" y="286"/>
                      <a:pt x="83" y="369"/>
                      <a:pt x="184" y="369"/>
                    </a:cubicBezTo>
                    <a:cubicBezTo>
                      <a:pt x="286" y="369"/>
                      <a:pt x="369" y="286"/>
                      <a:pt x="369" y="185"/>
                    </a:cubicBezTo>
                    <a:cubicBezTo>
                      <a:pt x="369" y="83"/>
                      <a:pt x="286" y="0"/>
                      <a:pt x="184"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70" name="Freeform 181"/>
              <p:cNvSpPr>
                <a:spLocks noChangeArrowheads="1"/>
              </p:cNvSpPr>
              <p:nvPr/>
            </p:nvSpPr>
            <p:spPr bwMode="auto">
              <a:xfrm>
                <a:off x="17545661" y="8480347"/>
                <a:ext cx="588159" cy="600797"/>
              </a:xfrm>
              <a:custGeom>
                <a:avLst/>
                <a:gdLst>
                  <a:gd name="T0" fmla="*/ 380 w 619"/>
                  <a:gd name="T1" fmla="*/ 70 h 630"/>
                  <a:gd name="T2" fmla="*/ 340 w 619"/>
                  <a:gd name="T3" fmla="*/ 60 h 630"/>
                  <a:gd name="T4" fmla="*/ 262 w 619"/>
                  <a:gd name="T5" fmla="*/ 3 h 630"/>
                  <a:gd name="T6" fmla="*/ 214 w 619"/>
                  <a:gd name="T7" fmla="*/ 78 h 630"/>
                  <a:gd name="T8" fmla="*/ 171 w 619"/>
                  <a:gd name="T9" fmla="*/ 33 h 630"/>
                  <a:gd name="T10" fmla="*/ 141 w 619"/>
                  <a:gd name="T11" fmla="*/ 126 h 630"/>
                  <a:gd name="T12" fmla="*/ 112 w 619"/>
                  <a:gd name="T13" fmla="*/ 156 h 630"/>
                  <a:gd name="T14" fmla="*/ 24 w 619"/>
                  <a:gd name="T15" fmla="*/ 190 h 630"/>
                  <a:gd name="T16" fmla="*/ 61 w 619"/>
                  <a:gd name="T17" fmla="*/ 271 h 630"/>
                  <a:gd name="T18" fmla="*/ 0 w 619"/>
                  <a:gd name="T19" fmla="*/ 281 h 630"/>
                  <a:gd name="T20" fmla="*/ 61 w 619"/>
                  <a:gd name="T21" fmla="*/ 356 h 630"/>
                  <a:gd name="T22" fmla="*/ 75 w 619"/>
                  <a:gd name="T23" fmla="*/ 410 h 630"/>
                  <a:gd name="T24" fmla="*/ 61 w 619"/>
                  <a:gd name="T25" fmla="*/ 503 h 630"/>
                  <a:gd name="T26" fmla="*/ 168 w 619"/>
                  <a:gd name="T27" fmla="*/ 525 h 630"/>
                  <a:gd name="T28" fmla="*/ 150 w 619"/>
                  <a:gd name="T29" fmla="*/ 584 h 630"/>
                  <a:gd name="T30" fmla="*/ 246 w 619"/>
                  <a:gd name="T31" fmla="*/ 559 h 630"/>
                  <a:gd name="T32" fmla="*/ 286 w 619"/>
                  <a:gd name="T33" fmla="*/ 568 h 630"/>
                  <a:gd name="T34" fmla="*/ 299 w 619"/>
                  <a:gd name="T35" fmla="*/ 629 h 630"/>
                  <a:gd name="T36" fmla="*/ 371 w 619"/>
                  <a:gd name="T37" fmla="*/ 562 h 630"/>
                  <a:gd name="T38" fmla="*/ 411 w 619"/>
                  <a:gd name="T39" fmla="*/ 549 h 630"/>
                  <a:gd name="T40" fmla="*/ 454 w 619"/>
                  <a:gd name="T41" fmla="*/ 597 h 630"/>
                  <a:gd name="T42" fmla="*/ 484 w 619"/>
                  <a:gd name="T43" fmla="*/ 503 h 630"/>
                  <a:gd name="T44" fmla="*/ 511 w 619"/>
                  <a:gd name="T45" fmla="*/ 471 h 630"/>
                  <a:gd name="T46" fmla="*/ 572 w 619"/>
                  <a:gd name="T47" fmla="*/ 493 h 630"/>
                  <a:gd name="T48" fmla="*/ 553 w 619"/>
                  <a:gd name="T49" fmla="*/ 396 h 630"/>
                  <a:gd name="T50" fmla="*/ 561 w 619"/>
                  <a:gd name="T51" fmla="*/ 351 h 630"/>
                  <a:gd name="T52" fmla="*/ 618 w 619"/>
                  <a:gd name="T53" fmla="*/ 345 h 630"/>
                  <a:gd name="T54" fmla="*/ 559 w 619"/>
                  <a:gd name="T55" fmla="*/ 271 h 630"/>
                  <a:gd name="T56" fmla="*/ 548 w 619"/>
                  <a:gd name="T57" fmla="*/ 220 h 630"/>
                  <a:gd name="T58" fmla="*/ 596 w 619"/>
                  <a:gd name="T59" fmla="*/ 177 h 630"/>
                  <a:gd name="T60" fmla="*/ 502 w 619"/>
                  <a:gd name="T61" fmla="*/ 145 h 630"/>
                  <a:gd name="T62" fmla="*/ 457 w 619"/>
                  <a:gd name="T63" fmla="*/ 105 h 630"/>
                  <a:gd name="T64" fmla="*/ 473 w 619"/>
                  <a:gd name="T65" fmla="*/ 43 h 630"/>
                  <a:gd name="T66" fmla="*/ 380 w 619"/>
                  <a:gd name="T67" fmla="*/ 70 h 630"/>
                  <a:gd name="T68" fmla="*/ 521 w 619"/>
                  <a:gd name="T69" fmla="*/ 314 h 630"/>
                  <a:gd name="T70" fmla="*/ 101 w 619"/>
                  <a:gd name="T71" fmla="*/ 314 h 630"/>
                  <a:gd name="T72" fmla="*/ 521 w 619"/>
                  <a:gd name="T73" fmla="*/ 314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19" h="630">
                    <a:moveTo>
                      <a:pt x="380" y="70"/>
                    </a:moveTo>
                    <a:lnTo>
                      <a:pt x="380" y="70"/>
                    </a:lnTo>
                    <a:cubicBezTo>
                      <a:pt x="366" y="65"/>
                      <a:pt x="353" y="62"/>
                      <a:pt x="340" y="62"/>
                    </a:cubicBezTo>
                    <a:cubicBezTo>
                      <a:pt x="340" y="60"/>
                      <a:pt x="340" y="60"/>
                      <a:pt x="340" y="60"/>
                    </a:cubicBezTo>
                    <a:cubicBezTo>
                      <a:pt x="323" y="0"/>
                      <a:pt x="323" y="0"/>
                      <a:pt x="323" y="0"/>
                    </a:cubicBezTo>
                    <a:cubicBezTo>
                      <a:pt x="262" y="3"/>
                      <a:pt x="262" y="3"/>
                      <a:pt x="262" y="3"/>
                    </a:cubicBezTo>
                    <a:cubicBezTo>
                      <a:pt x="254" y="67"/>
                      <a:pt x="254" y="67"/>
                      <a:pt x="254" y="67"/>
                    </a:cubicBezTo>
                    <a:cubicBezTo>
                      <a:pt x="240" y="70"/>
                      <a:pt x="227" y="73"/>
                      <a:pt x="214" y="78"/>
                    </a:cubicBezTo>
                    <a:lnTo>
                      <a:pt x="214" y="78"/>
                    </a:lnTo>
                    <a:cubicBezTo>
                      <a:pt x="171" y="33"/>
                      <a:pt x="171" y="33"/>
                      <a:pt x="171" y="33"/>
                    </a:cubicBezTo>
                    <a:cubicBezTo>
                      <a:pt x="117" y="67"/>
                      <a:pt x="117" y="67"/>
                      <a:pt x="117" y="67"/>
                    </a:cubicBezTo>
                    <a:cubicBezTo>
                      <a:pt x="141" y="126"/>
                      <a:pt x="141" y="126"/>
                      <a:pt x="141" y="126"/>
                    </a:cubicBezTo>
                    <a:cubicBezTo>
                      <a:pt x="131" y="134"/>
                      <a:pt x="120" y="145"/>
                      <a:pt x="112" y="156"/>
                    </a:cubicBezTo>
                    <a:lnTo>
                      <a:pt x="112" y="156"/>
                    </a:lnTo>
                    <a:cubicBezTo>
                      <a:pt x="53" y="134"/>
                      <a:pt x="53" y="134"/>
                      <a:pt x="53" y="134"/>
                    </a:cubicBezTo>
                    <a:cubicBezTo>
                      <a:pt x="24" y="190"/>
                      <a:pt x="24" y="190"/>
                      <a:pt x="24" y="190"/>
                    </a:cubicBezTo>
                    <a:cubicBezTo>
                      <a:pt x="72" y="231"/>
                      <a:pt x="72" y="231"/>
                      <a:pt x="72" y="231"/>
                    </a:cubicBezTo>
                    <a:cubicBezTo>
                      <a:pt x="67" y="244"/>
                      <a:pt x="64" y="255"/>
                      <a:pt x="61" y="271"/>
                    </a:cubicBezTo>
                    <a:lnTo>
                      <a:pt x="61" y="271"/>
                    </a:lnTo>
                    <a:cubicBezTo>
                      <a:pt x="0" y="281"/>
                      <a:pt x="0" y="281"/>
                      <a:pt x="0" y="281"/>
                    </a:cubicBezTo>
                    <a:cubicBezTo>
                      <a:pt x="0" y="345"/>
                      <a:pt x="0" y="345"/>
                      <a:pt x="0" y="345"/>
                    </a:cubicBezTo>
                    <a:cubicBezTo>
                      <a:pt x="61" y="356"/>
                      <a:pt x="61" y="356"/>
                      <a:pt x="61" y="356"/>
                    </a:cubicBezTo>
                    <a:cubicBezTo>
                      <a:pt x="64" y="375"/>
                      <a:pt x="69" y="394"/>
                      <a:pt x="75" y="410"/>
                    </a:cubicBezTo>
                    <a:lnTo>
                      <a:pt x="75" y="410"/>
                    </a:lnTo>
                    <a:cubicBezTo>
                      <a:pt x="29" y="450"/>
                      <a:pt x="29" y="450"/>
                      <a:pt x="29" y="450"/>
                    </a:cubicBezTo>
                    <a:cubicBezTo>
                      <a:pt x="61" y="503"/>
                      <a:pt x="61" y="503"/>
                      <a:pt x="61" y="503"/>
                    </a:cubicBezTo>
                    <a:cubicBezTo>
                      <a:pt x="120" y="482"/>
                      <a:pt x="120" y="482"/>
                      <a:pt x="120" y="482"/>
                    </a:cubicBezTo>
                    <a:cubicBezTo>
                      <a:pt x="133" y="498"/>
                      <a:pt x="150" y="512"/>
                      <a:pt x="168" y="525"/>
                    </a:cubicBezTo>
                    <a:cubicBezTo>
                      <a:pt x="166" y="525"/>
                      <a:pt x="166" y="525"/>
                      <a:pt x="166" y="525"/>
                    </a:cubicBezTo>
                    <a:cubicBezTo>
                      <a:pt x="150" y="584"/>
                      <a:pt x="150" y="584"/>
                      <a:pt x="150" y="584"/>
                    </a:cubicBezTo>
                    <a:cubicBezTo>
                      <a:pt x="208" y="610"/>
                      <a:pt x="208" y="610"/>
                      <a:pt x="208" y="610"/>
                    </a:cubicBezTo>
                    <a:cubicBezTo>
                      <a:pt x="246" y="559"/>
                      <a:pt x="246" y="559"/>
                      <a:pt x="246" y="559"/>
                    </a:cubicBezTo>
                    <a:lnTo>
                      <a:pt x="246" y="559"/>
                    </a:lnTo>
                    <a:cubicBezTo>
                      <a:pt x="259" y="562"/>
                      <a:pt x="272" y="565"/>
                      <a:pt x="286" y="568"/>
                    </a:cubicBezTo>
                    <a:lnTo>
                      <a:pt x="286" y="568"/>
                    </a:lnTo>
                    <a:cubicBezTo>
                      <a:pt x="299" y="629"/>
                      <a:pt x="299" y="629"/>
                      <a:pt x="299" y="629"/>
                    </a:cubicBezTo>
                    <a:cubicBezTo>
                      <a:pt x="363" y="624"/>
                      <a:pt x="363" y="624"/>
                      <a:pt x="363" y="624"/>
                    </a:cubicBezTo>
                    <a:cubicBezTo>
                      <a:pt x="371" y="562"/>
                      <a:pt x="371" y="562"/>
                      <a:pt x="371" y="562"/>
                    </a:cubicBezTo>
                    <a:lnTo>
                      <a:pt x="371" y="562"/>
                    </a:lnTo>
                    <a:cubicBezTo>
                      <a:pt x="385" y="557"/>
                      <a:pt x="398" y="554"/>
                      <a:pt x="411" y="549"/>
                    </a:cubicBezTo>
                    <a:cubicBezTo>
                      <a:pt x="411" y="552"/>
                      <a:pt x="411" y="552"/>
                      <a:pt x="411" y="552"/>
                    </a:cubicBezTo>
                    <a:cubicBezTo>
                      <a:pt x="454" y="597"/>
                      <a:pt x="454" y="597"/>
                      <a:pt x="454" y="597"/>
                    </a:cubicBezTo>
                    <a:cubicBezTo>
                      <a:pt x="508" y="562"/>
                      <a:pt x="508" y="562"/>
                      <a:pt x="508" y="562"/>
                    </a:cubicBezTo>
                    <a:cubicBezTo>
                      <a:pt x="484" y="503"/>
                      <a:pt x="484" y="503"/>
                      <a:pt x="484" y="503"/>
                    </a:cubicBezTo>
                    <a:cubicBezTo>
                      <a:pt x="484" y="501"/>
                      <a:pt x="484" y="501"/>
                      <a:pt x="484" y="501"/>
                    </a:cubicBezTo>
                    <a:cubicBezTo>
                      <a:pt x="492" y="493"/>
                      <a:pt x="502" y="482"/>
                      <a:pt x="511" y="471"/>
                    </a:cubicBezTo>
                    <a:cubicBezTo>
                      <a:pt x="513" y="474"/>
                      <a:pt x="513" y="474"/>
                      <a:pt x="513" y="474"/>
                    </a:cubicBezTo>
                    <a:cubicBezTo>
                      <a:pt x="572" y="493"/>
                      <a:pt x="572" y="493"/>
                      <a:pt x="572" y="493"/>
                    </a:cubicBezTo>
                    <a:cubicBezTo>
                      <a:pt x="601" y="437"/>
                      <a:pt x="601" y="437"/>
                      <a:pt x="601" y="437"/>
                    </a:cubicBezTo>
                    <a:cubicBezTo>
                      <a:pt x="553" y="396"/>
                      <a:pt x="553" y="396"/>
                      <a:pt x="553" y="396"/>
                    </a:cubicBezTo>
                    <a:cubicBezTo>
                      <a:pt x="553" y="394"/>
                      <a:pt x="553" y="394"/>
                      <a:pt x="553" y="394"/>
                    </a:cubicBezTo>
                    <a:cubicBezTo>
                      <a:pt x="556" y="380"/>
                      <a:pt x="559" y="370"/>
                      <a:pt x="561" y="351"/>
                    </a:cubicBezTo>
                    <a:cubicBezTo>
                      <a:pt x="564" y="351"/>
                      <a:pt x="564" y="351"/>
                      <a:pt x="564" y="351"/>
                    </a:cubicBezTo>
                    <a:cubicBezTo>
                      <a:pt x="618" y="345"/>
                      <a:pt x="618" y="345"/>
                      <a:pt x="618" y="345"/>
                    </a:cubicBezTo>
                    <a:cubicBezTo>
                      <a:pt x="618" y="284"/>
                      <a:pt x="618" y="284"/>
                      <a:pt x="618" y="284"/>
                    </a:cubicBezTo>
                    <a:cubicBezTo>
                      <a:pt x="559" y="271"/>
                      <a:pt x="559" y="271"/>
                      <a:pt x="559" y="271"/>
                    </a:cubicBezTo>
                    <a:cubicBezTo>
                      <a:pt x="561" y="271"/>
                      <a:pt x="561" y="271"/>
                      <a:pt x="561" y="271"/>
                    </a:cubicBezTo>
                    <a:cubicBezTo>
                      <a:pt x="556" y="255"/>
                      <a:pt x="553" y="236"/>
                      <a:pt x="548" y="220"/>
                    </a:cubicBezTo>
                    <a:cubicBezTo>
                      <a:pt x="551" y="220"/>
                      <a:pt x="551" y="220"/>
                      <a:pt x="551" y="220"/>
                    </a:cubicBezTo>
                    <a:cubicBezTo>
                      <a:pt x="596" y="177"/>
                      <a:pt x="596" y="177"/>
                      <a:pt x="596" y="177"/>
                    </a:cubicBezTo>
                    <a:cubicBezTo>
                      <a:pt x="564" y="124"/>
                      <a:pt x="564" y="124"/>
                      <a:pt x="564" y="124"/>
                    </a:cubicBezTo>
                    <a:cubicBezTo>
                      <a:pt x="502" y="145"/>
                      <a:pt x="502" y="145"/>
                      <a:pt x="502" y="145"/>
                    </a:cubicBezTo>
                    <a:cubicBezTo>
                      <a:pt x="502" y="148"/>
                      <a:pt x="502" y="148"/>
                      <a:pt x="502" y="148"/>
                    </a:cubicBezTo>
                    <a:cubicBezTo>
                      <a:pt x="489" y="131"/>
                      <a:pt x="473" y="118"/>
                      <a:pt x="457" y="105"/>
                    </a:cubicBezTo>
                    <a:lnTo>
                      <a:pt x="457" y="105"/>
                    </a:lnTo>
                    <a:cubicBezTo>
                      <a:pt x="473" y="43"/>
                      <a:pt x="473" y="43"/>
                      <a:pt x="473" y="43"/>
                    </a:cubicBezTo>
                    <a:cubicBezTo>
                      <a:pt x="417" y="17"/>
                      <a:pt x="417" y="17"/>
                      <a:pt x="417" y="17"/>
                    </a:cubicBezTo>
                    <a:cubicBezTo>
                      <a:pt x="380" y="70"/>
                      <a:pt x="380" y="70"/>
                      <a:pt x="380" y="70"/>
                    </a:cubicBezTo>
                    <a:close/>
                    <a:moveTo>
                      <a:pt x="521" y="314"/>
                    </a:moveTo>
                    <a:lnTo>
                      <a:pt x="521" y="314"/>
                    </a:lnTo>
                    <a:cubicBezTo>
                      <a:pt x="521" y="431"/>
                      <a:pt x="428" y="525"/>
                      <a:pt x="312" y="525"/>
                    </a:cubicBezTo>
                    <a:cubicBezTo>
                      <a:pt x="195" y="525"/>
                      <a:pt x="101" y="431"/>
                      <a:pt x="101" y="314"/>
                    </a:cubicBezTo>
                    <a:cubicBezTo>
                      <a:pt x="101" y="199"/>
                      <a:pt x="195" y="102"/>
                      <a:pt x="312" y="102"/>
                    </a:cubicBezTo>
                    <a:cubicBezTo>
                      <a:pt x="428" y="102"/>
                      <a:pt x="521" y="199"/>
                      <a:pt x="521" y="314"/>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7" name="Group 6"/>
            <p:cNvGrpSpPr/>
            <p:nvPr/>
          </p:nvGrpSpPr>
          <p:grpSpPr>
            <a:xfrm>
              <a:off x="10474042" y="3935780"/>
              <a:ext cx="797611" cy="795422"/>
              <a:chOff x="17812236" y="7168747"/>
              <a:chExt cx="1595222" cy="1590844"/>
            </a:xfrm>
            <a:solidFill>
              <a:schemeClr val="accent2"/>
            </a:solidFill>
          </p:grpSpPr>
          <p:sp>
            <p:nvSpPr>
              <p:cNvPr id="185" name="Freeform 196"/>
              <p:cNvSpPr>
                <a:spLocks noChangeArrowheads="1"/>
              </p:cNvSpPr>
              <p:nvPr/>
            </p:nvSpPr>
            <p:spPr bwMode="auto">
              <a:xfrm>
                <a:off x="18078812" y="7435298"/>
                <a:ext cx="1057840" cy="1057742"/>
              </a:xfrm>
              <a:custGeom>
                <a:avLst/>
                <a:gdLst>
                  <a:gd name="T0" fmla="*/ 262 w 1108"/>
                  <a:gd name="T1" fmla="*/ 163 h 1109"/>
                  <a:gd name="T2" fmla="*/ 262 w 1108"/>
                  <a:gd name="T3" fmla="*/ 163 h 1109"/>
                  <a:gd name="T4" fmla="*/ 160 w 1108"/>
                  <a:gd name="T5" fmla="*/ 846 h 1109"/>
                  <a:gd name="T6" fmla="*/ 845 w 1108"/>
                  <a:gd name="T7" fmla="*/ 947 h 1109"/>
                  <a:gd name="T8" fmla="*/ 947 w 1108"/>
                  <a:gd name="T9" fmla="*/ 263 h 1109"/>
                  <a:gd name="T10" fmla="*/ 262 w 1108"/>
                  <a:gd name="T11" fmla="*/ 163 h 1109"/>
                </a:gdLst>
                <a:ahLst/>
                <a:cxnLst>
                  <a:cxn ang="0">
                    <a:pos x="T0" y="T1"/>
                  </a:cxn>
                  <a:cxn ang="0">
                    <a:pos x="T2" y="T3"/>
                  </a:cxn>
                  <a:cxn ang="0">
                    <a:pos x="T4" y="T5"/>
                  </a:cxn>
                  <a:cxn ang="0">
                    <a:pos x="T6" y="T7"/>
                  </a:cxn>
                  <a:cxn ang="0">
                    <a:pos x="T8" y="T9"/>
                  </a:cxn>
                  <a:cxn ang="0">
                    <a:pos x="T10" y="T11"/>
                  </a:cxn>
                </a:cxnLst>
                <a:rect l="0" t="0" r="r" b="b"/>
                <a:pathLst>
                  <a:path w="1108" h="1109">
                    <a:moveTo>
                      <a:pt x="262" y="163"/>
                    </a:moveTo>
                    <a:lnTo>
                      <a:pt x="262" y="163"/>
                    </a:lnTo>
                    <a:cubicBezTo>
                      <a:pt x="45" y="324"/>
                      <a:pt x="0" y="632"/>
                      <a:pt x="160" y="846"/>
                    </a:cubicBezTo>
                    <a:cubicBezTo>
                      <a:pt x="324" y="1062"/>
                      <a:pt x="629" y="1108"/>
                      <a:pt x="845" y="947"/>
                    </a:cubicBezTo>
                    <a:cubicBezTo>
                      <a:pt x="1062" y="787"/>
                      <a:pt x="1107" y="479"/>
                      <a:pt x="947" y="263"/>
                    </a:cubicBezTo>
                    <a:cubicBezTo>
                      <a:pt x="784" y="45"/>
                      <a:pt x="479" y="0"/>
                      <a:pt x="262" y="163"/>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186" name="Freeform 197"/>
              <p:cNvSpPr>
                <a:spLocks noChangeArrowheads="1"/>
              </p:cNvSpPr>
              <p:nvPr/>
            </p:nvSpPr>
            <p:spPr bwMode="auto">
              <a:xfrm>
                <a:off x="17812236" y="7168747"/>
                <a:ext cx="1595222" cy="1590844"/>
              </a:xfrm>
              <a:custGeom>
                <a:avLst/>
                <a:gdLst>
                  <a:gd name="T0" fmla="*/ 586 w 1667"/>
                  <a:gd name="T1" fmla="*/ 203 h 1662"/>
                  <a:gd name="T2" fmla="*/ 487 w 1667"/>
                  <a:gd name="T3" fmla="*/ 246 h 1662"/>
                  <a:gd name="T4" fmla="*/ 233 w 1667"/>
                  <a:gd name="T5" fmla="*/ 251 h 1662"/>
                  <a:gd name="T6" fmla="*/ 251 w 1667"/>
                  <a:gd name="T7" fmla="*/ 487 h 1662"/>
                  <a:gd name="T8" fmla="*/ 88 w 1667"/>
                  <a:gd name="T9" fmla="*/ 454 h 1662"/>
                  <a:gd name="T10" fmla="*/ 171 w 1667"/>
                  <a:gd name="T11" fmla="*/ 700 h 1662"/>
                  <a:gd name="T12" fmla="*/ 155 w 1667"/>
                  <a:gd name="T13" fmla="*/ 808 h 1662"/>
                  <a:gd name="T14" fmla="*/ 21 w 1667"/>
                  <a:gd name="T15" fmla="*/ 1024 h 1662"/>
                  <a:gd name="T16" fmla="*/ 233 w 1667"/>
                  <a:gd name="T17" fmla="*/ 1137 h 1662"/>
                  <a:gd name="T18" fmla="*/ 120 w 1667"/>
                  <a:gd name="T19" fmla="*/ 1254 h 1662"/>
                  <a:gd name="T20" fmla="*/ 369 w 1667"/>
                  <a:gd name="T21" fmla="*/ 1318 h 1662"/>
                  <a:gd name="T22" fmla="*/ 479 w 1667"/>
                  <a:gd name="T23" fmla="*/ 1407 h 1662"/>
                  <a:gd name="T24" fmla="*/ 602 w 1667"/>
                  <a:gd name="T25" fmla="*/ 1631 h 1662"/>
                  <a:gd name="T26" fmla="*/ 856 w 1667"/>
                  <a:gd name="T27" fmla="*/ 1503 h 1662"/>
                  <a:gd name="T28" fmla="*/ 917 w 1667"/>
                  <a:gd name="T29" fmla="*/ 1661 h 1662"/>
                  <a:gd name="T30" fmla="*/ 1080 w 1667"/>
                  <a:gd name="T31" fmla="*/ 1457 h 1662"/>
                  <a:gd name="T32" fmla="*/ 1177 w 1667"/>
                  <a:gd name="T33" fmla="*/ 1409 h 1662"/>
                  <a:gd name="T34" fmla="*/ 1305 w 1667"/>
                  <a:gd name="T35" fmla="*/ 1516 h 1662"/>
                  <a:gd name="T36" fmla="*/ 1350 w 1667"/>
                  <a:gd name="T37" fmla="*/ 1260 h 1662"/>
                  <a:gd name="T38" fmla="*/ 1412 w 1667"/>
                  <a:gd name="T39" fmla="*/ 1171 h 1662"/>
                  <a:gd name="T40" fmla="*/ 1578 w 1667"/>
                  <a:gd name="T41" fmla="*/ 1206 h 1662"/>
                  <a:gd name="T42" fmla="*/ 1495 w 1667"/>
                  <a:gd name="T43" fmla="*/ 957 h 1662"/>
                  <a:gd name="T44" fmla="*/ 1506 w 1667"/>
                  <a:gd name="T45" fmla="*/ 850 h 1662"/>
                  <a:gd name="T46" fmla="*/ 1666 w 1667"/>
                  <a:gd name="T47" fmla="*/ 799 h 1662"/>
                  <a:gd name="T48" fmla="*/ 1476 w 1667"/>
                  <a:gd name="T49" fmla="*/ 623 h 1662"/>
                  <a:gd name="T50" fmla="*/ 1418 w 1667"/>
                  <a:gd name="T51" fmla="*/ 505 h 1662"/>
                  <a:gd name="T52" fmla="*/ 1535 w 1667"/>
                  <a:gd name="T53" fmla="*/ 414 h 1662"/>
                  <a:gd name="T54" fmla="*/ 1289 w 1667"/>
                  <a:gd name="T55" fmla="*/ 348 h 1662"/>
                  <a:gd name="T56" fmla="*/ 1182 w 1667"/>
                  <a:gd name="T57" fmla="*/ 256 h 1662"/>
                  <a:gd name="T58" fmla="*/ 1220 w 1667"/>
                  <a:gd name="T59" fmla="*/ 91 h 1662"/>
                  <a:gd name="T60" fmla="*/ 974 w 1667"/>
                  <a:gd name="T61" fmla="*/ 168 h 1662"/>
                  <a:gd name="T62" fmla="*/ 810 w 1667"/>
                  <a:gd name="T63" fmla="*/ 155 h 1662"/>
                  <a:gd name="T64" fmla="*/ 749 w 1667"/>
                  <a:gd name="T65" fmla="*/ 0 h 1662"/>
                  <a:gd name="T66" fmla="*/ 586 w 1667"/>
                  <a:gd name="T67" fmla="*/ 200 h 1662"/>
                  <a:gd name="T68" fmla="*/ 1281 w 1667"/>
                  <a:gd name="T69" fmla="*/ 495 h 1662"/>
                  <a:gd name="T70" fmla="*/ 1166 w 1667"/>
                  <a:gd name="T71" fmla="*/ 1278 h 1662"/>
                  <a:gd name="T72" fmla="*/ 497 w 1667"/>
                  <a:gd name="T73" fmla="*/ 382 h 1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67" h="1662">
                    <a:moveTo>
                      <a:pt x="586" y="203"/>
                    </a:moveTo>
                    <a:lnTo>
                      <a:pt x="586" y="203"/>
                    </a:lnTo>
                    <a:cubicBezTo>
                      <a:pt x="553" y="214"/>
                      <a:pt x="521" y="230"/>
                      <a:pt x="489" y="249"/>
                    </a:cubicBezTo>
                    <a:cubicBezTo>
                      <a:pt x="487" y="246"/>
                      <a:pt x="487" y="246"/>
                      <a:pt x="487" y="246"/>
                    </a:cubicBezTo>
                    <a:cubicBezTo>
                      <a:pt x="361" y="141"/>
                      <a:pt x="361" y="141"/>
                      <a:pt x="361" y="141"/>
                    </a:cubicBezTo>
                    <a:cubicBezTo>
                      <a:pt x="233" y="251"/>
                      <a:pt x="233" y="251"/>
                      <a:pt x="233" y="251"/>
                    </a:cubicBezTo>
                    <a:cubicBezTo>
                      <a:pt x="316" y="398"/>
                      <a:pt x="316" y="398"/>
                      <a:pt x="316" y="398"/>
                    </a:cubicBezTo>
                    <a:cubicBezTo>
                      <a:pt x="291" y="425"/>
                      <a:pt x="270" y="454"/>
                      <a:pt x="251" y="487"/>
                    </a:cubicBezTo>
                    <a:cubicBezTo>
                      <a:pt x="248" y="484"/>
                      <a:pt x="248" y="484"/>
                      <a:pt x="248" y="484"/>
                    </a:cubicBezTo>
                    <a:cubicBezTo>
                      <a:pt x="88" y="454"/>
                      <a:pt x="88" y="454"/>
                      <a:pt x="88" y="454"/>
                    </a:cubicBezTo>
                    <a:cubicBezTo>
                      <a:pt x="29" y="609"/>
                      <a:pt x="29" y="609"/>
                      <a:pt x="29" y="609"/>
                    </a:cubicBezTo>
                    <a:cubicBezTo>
                      <a:pt x="171" y="700"/>
                      <a:pt x="171" y="700"/>
                      <a:pt x="171" y="700"/>
                    </a:cubicBezTo>
                    <a:cubicBezTo>
                      <a:pt x="163" y="735"/>
                      <a:pt x="160" y="770"/>
                      <a:pt x="158" y="808"/>
                    </a:cubicBezTo>
                    <a:cubicBezTo>
                      <a:pt x="155" y="808"/>
                      <a:pt x="155" y="808"/>
                      <a:pt x="155" y="808"/>
                    </a:cubicBezTo>
                    <a:cubicBezTo>
                      <a:pt x="0" y="858"/>
                      <a:pt x="0" y="858"/>
                      <a:pt x="0" y="858"/>
                    </a:cubicBezTo>
                    <a:cubicBezTo>
                      <a:pt x="21" y="1024"/>
                      <a:pt x="21" y="1024"/>
                      <a:pt x="21" y="1024"/>
                    </a:cubicBezTo>
                    <a:cubicBezTo>
                      <a:pt x="190" y="1035"/>
                      <a:pt x="190" y="1035"/>
                      <a:pt x="190" y="1035"/>
                    </a:cubicBezTo>
                    <a:cubicBezTo>
                      <a:pt x="201" y="1070"/>
                      <a:pt x="206" y="1088"/>
                      <a:pt x="233" y="1137"/>
                    </a:cubicBezTo>
                    <a:cubicBezTo>
                      <a:pt x="230" y="1139"/>
                      <a:pt x="230" y="1139"/>
                      <a:pt x="230" y="1139"/>
                    </a:cubicBezTo>
                    <a:cubicBezTo>
                      <a:pt x="120" y="1254"/>
                      <a:pt x="120" y="1254"/>
                      <a:pt x="120" y="1254"/>
                    </a:cubicBezTo>
                    <a:cubicBezTo>
                      <a:pt x="219" y="1388"/>
                      <a:pt x="219" y="1388"/>
                      <a:pt x="219" y="1388"/>
                    </a:cubicBezTo>
                    <a:cubicBezTo>
                      <a:pt x="369" y="1318"/>
                      <a:pt x="369" y="1318"/>
                      <a:pt x="369" y="1318"/>
                    </a:cubicBezTo>
                    <a:cubicBezTo>
                      <a:pt x="404" y="1351"/>
                      <a:pt x="441" y="1380"/>
                      <a:pt x="481" y="1404"/>
                    </a:cubicBezTo>
                    <a:cubicBezTo>
                      <a:pt x="479" y="1407"/>
                      <a:pt x="479" y="1407"/>
                      <a:pt x="479" y="1407"/>
                    </a:cubicBezTo>
                    <a:cubicBezTo>
                      <a:pt x="447" y="1567"/>
                      <a:pt x="447" y="1567"/>
                      <a:pt x="447" y="1567"/>
                    </a:cubicBezTo>
                    <a:cubicBezTo>
                      <a:pt x="602" y="1631"/>
                      <a:pt x="602" y="1631"/>
                      <a:pt x="602" y="1631"/>
                    </a:cubicBezTo>
                    <a:cubicBezTo>
                      <a:pt x="693" y="1490"/>
                      <a:pt x="693" y="1490"/>
                      <a:pt x="693" y="1490"/>
                    </a:cubicBezTo>
                    <a:cubicBezTo>
                      <a:pt x="746" y="1500"/>
                      <a:pt x="802" y="1506"/>
                      <a:pt x="856" y="1503"/>
                    </a:cubicBezTo>
                    <a:cubicBezTo>
                      <a:pt x="856" y="1508"/>
                      <a:pt x="856" y="1508"/>
                      <a:pt x="856" y="1508"/>
                    </a:cubicBezTo>
                    <a:cubicBezTo>
                      <a:pt x="917" y="1661"/>
                      <a:pt x="917" y="1661"/>
                      <a:pt x="917" y="1661"/>
                    </a:cubicBezTo>
                    <a:cubicBezTo>
                      <a:pt x="1080" y="1626"/>
                      <a:pt x="1080" y="1626"/>
                      <a:pt x="1080" y="1626"/>
                    </a:cubicBezTo>
                    <a:cubicBezTo>
                      <a:pt x="1080" y="1457"/>
                      <a:pt x="1080" y="1457"/>
                      <a:pt x="1080" y="1457"/>
                    </a:cubicBezTo>
                    <a:lnTo>
                      <a:pt x="1080" y="1457"/>
                    </a:lnTo>
                    <a:cubicBezTo>
                      <a:pt x="1113" y="1444"/>
                      <a:pt x="1145" y="1428"/>
                      <a:pt x="1177" y="1409"/>
                    </a:cubicBezTo>
                    <a:cubicBezTo>
                      <a:pt x="1179" y="1412"/>
                      <a:pt x="1179" y="1412"/>
                      <a:pt x="1179" y="1412"/>
                    </a:cubicBezTo>
                    <a:cubicBezTo>
                      <a:pt x="1305" y="1516"/>
                      <a:pt x="1305" y="1516"/>
                      <a:pt x="1305" y="1516"/>
                    </a:cubicBezTo>
                    <a:cubicBezTo>
                      <a:pt x="1434" y="1407"/>
                      <a:pt x="1434" y="1407"/>
                      <a:pt x="1434" y="1407"/>
                    </a:cubicBezTo>
                    <a:cubicBezTo>
                      <a:pt x="1350" y="1260"/>
                      <a:pt x="1350" y="1260"/>
                      <a:pt x="1350" y="1260"/>
                    </a:cubicBezTo>
                    <a:lnTo>
                      <a:pt x="1350" y="1260"/>
                    </a:lnTo>
                    <a:cubicBezTo>
                      <a:pt x="1375" y="1233"/>
                      <a:pt x="1396" y="1203"/>
                      <a:pt x="1412" y="1171"/>
                    </a:cubicBezTo>
                    <a:cubicBezTo>
                      <a:pt x="1418" y="1174"/>
                      <a:pt x="1418" y="1174"/>
                      <a:pt x="1418" y="1174"/>
                    </a:cubicBezTo>
                    <a:cubicBezTo>
                      <a:pt x="1578" y="1206"/>
                      <a:pt x="1578" y="1206"/>
                      <a:pt x="1578" y="1206"/>
                    </a:cubicBezTo>
                    <a:cubicBezTo>
                      <a:pt x="1639" y="1048"/>
                      <a:pt x="1639" y="1048"/>
                      <a:pt x="1639" y="1048"/>
                    </a:cubicBezTo>
                    <a:cubicBezTo>
                      <a:pt x="1495" y="957"/>
                      <a:pt x="1495" y="957"/>
                      <a:pt x="1495" y="957"/>
                    </a:cubicBezTo>
                    <a:cubicBezTo>
                      <a:pt x="1492" y="957"/>
                      <a:pt x="1492" y="957"/>
                      <a:pt x="1492" y="957"/>
                    </a:cubicBezTo>
                    <a:cubicBezTo>
                      <a:pt x="1500" y="923"/>
                      <a:pt x="1503" y="888"/>
                      <a:pt x="1506" y="850"/>
                    </a:cubicBezTo>
                    <a:cubicBezTo>
                      <a:pt x="1511" y="850"/>
                      <a:pt x="1511" y="850"/>
                      <a:pt x="1511" y="850"/>
                    </a:cubicBezTo>
                    <a:cubicBezTo>
                      <a:pt x="1666" y="799"/>
                      <a:pt x="1666" y="799"/>
                      <a:pt x="1666" y="799"/>
                    </a:cubicBezTo>
                    <a:cubicBezTo>
                      <a:pt x="1645" y="634"/>
                      <a:pt x="1645" y="634"/>
                      <a:pt x="1645" y="634"/>
                    </a:cubicBezTo>
                    <a:cubicBezTo>
                      <a:pt x="1476" y="623"/>
                      <a:pt x="1476" y="623"/>
                      <a:pt x="1476" y="623"/>
                    </a:cubicBezTo>
                    <a:cubicBezTo>
                      <a:pt x="1465" y="615"/>
                      <a:pt x="1465" y="615"/>
                      <a:pt x="1465" y="615"/>
                    </a:cubicBezTo>
                    <a:cubicBezTo>
                      <a:pt x="1455" y="580"/>
                      <a:pt x="1447" y="553"/>
                      <a:pt x="1418" y="505"/>
                    </a:cubicBezTo>
                    <a:cubicBezTo>
                      <a:pt x="1423" y="503"/>
                      <a:pt x="1423" y="503"/>
                      <a:pt x="1423" y="503"/>
                    </a:cubicBezTo>
                    <a:cubicBezTo>
                      <a:pt x="1535" y="414"/>
                      <a:pt x="1535" y="414"/>
                      <a:pt x="1535" y="414"/>
                    </a:cubicBezTo>
                    <a:cubicBezTo>
                      <a:pt x="1434" y="280"/>
                      <a:pt x="1434" y="280"/>
                      <a:pt x="1434" y="280"/>
                    </a:cubicBezTo>
                    <a:cubicBezTo>
                      <a:pt x="1289" y="348"/>
                      <a:pt x="1289" y="348"/>
                      <a:pt x="1289" y="348"/>
                    </a:cubicBezTo>
                    <a:cubicBezTo>
                      <a:pt x="1292" y="345"/>
                      <a:pt x="1292" y="345"/>
                      <a:pt x="1292" y="345"/>
                    </a:cubicBezTo>
                    <a:cubicBezTo>
                      <a:pt x="1257" y="313"/>
                      <a:pt x="1222" y="280"/>
                      <a:pt x="1182" y="256"/>
                    </a:cubicBezTo>
                    <a:cubicBezTo>
                      <a:pt x="1188" y="251"/>
                      <a:pt x="1188" y="251"/>
                      <a:pt x="1188" y="251"/>
                    </a:cubicBezTo>
                    <a:cubicBezTo>
                      <a:pt x="1220" y="91"/>
                      <a:pt x="1220" y="91"/>
                      <a:pt x="1220" y="91"/>
                    </a:cubicBezTo>
                    <a:cubicBezTo>
                      <a:pt x="1064" y="26"/>
                      <a:pt x="1064" y="26"/>
                      <a:pt x="1064" y="26"/>
                    </a:cubicBezTo>
                    <a:cubicBezTo>
                      <a:pt x="974" y="168"/>
                      <a:pt x="974" y="168"/>
                      <a:pt x="974" y="168"/>
                    </a:cubicBezTo>
                    <a:cubicBezTo>
                      <a:pt x="974" y="171"/>
                      <a:pt x="974" y="171"/>
                      <a:pt x="974" y="171"/>
                    </a:cubicBezTo>
                    <a:cubicBezTo>
                      <a:pt x="920" y="160"/>
                      <a:pt x="866" y="155"/>
                      <a:pt x="810" y="155"/>
                    </a:cubicBezTo>
                    <a:cubicBezTo>
                      <a:pt x="810" y="149"/>
                      <a:pt x="810" y="149"/>
                      <a:pt x="810" y="149"/>
                    </a:cubicBezTo>
                    <a:cubicBezTo>
                      <a:pt x="749" y="0"/>
                      <a:pt x="749" y="0"/>
                      <a:pt x="749" y="0"/>
                    </a:cubicBezTo>
                    <a:cubicBezTo>
                      <a:pt x="586" y="32"/>
                      <a:pt x="586" y="32"/>
                      <a:pt x="586" y="32"/>
                    </a:cubicBezTo>
                    <a:cubicBezTo>
                      <a:pt x="586" y="200"/>
                      <a:pt x="586" y="200"/>
                      <a:pt x="586" y="200"/>
                    </a:cubicBezTo>
                    <a:lnTo>
                      <a:pt x="586" y="203"/>
                    </a:lnTo>
                    <a:close/>
                    <a:moveTo>
                      <a:pt x="1281" y="495"/>
                    </a:moveTo>
                    <a:lnTo>
                      <a:pt x="1281" y="495"/>
                    </a:lnTo>
                    <a:cubicBezTo>
                      <a:pt x="1465" y="743"/>
                      <a:pt x="1412" y="1094"/>
                      <a:pt x="1166" y="1278"/>
                    </a:cubicBezTo>
                    <a:cubicBezTo>
                      <a:pt x="917" y="1463"/>
                      <a:pt x="567" y="1412"/>
                      <a:pt x="382" y="1163"/>
                    </a:cubicBezTo>
                    <a:cubicBezTo>
                      <a:pt x="198" y="917"/>
                      <a:pt x="248" y="567"/>
                      <a:pt x="497" y="382"/>
                    </a:cubicBezTo>
                    <a:cubicBezTo>
                      <a:pt x="746" y="198"/>
                      <a:pt x="1096" y="249"/>
                      <a:pt x="1281" y="495"/>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sp>
          <p:nvSpPr>
            <p:cNvPr id="248" name="Freeform 157"/>
            <p:cNvSpPr>
              <a:spLocks noChangeArrowheads="1"/>
            </p:cNvSpPr>
            <p:nvPr/>
          </p:nvSpPr>
          <p:spPr bwMode="auto">
            <a:xfrm>
              <a:off x="9255410" y="2670720"/>
              <a:ext cx="1383655" cy="1383527"/>
            </a:xfrm>
            <a:custGeom>
              <a:avLst/>
              <a:gdLst>
                <a:gd name="T0" fmla="*/ 2889 w 2890"/>
                <a:gd name="T1" fmla="*/ 1445 h 2888"/>
                <a:gd name="T2" fmla="*/ 2889 w 2890"/>
                <a:gd name="T3" fmla="*/ 1445 h 2888"/>
                <a:gd name="T4" fmla="*/ 1445 w 2890"/>
                <a:gd name="T5" fmla="*/ 0 h 2888"/>
                <a:gd name="T6" fmla="*/ 0 w 2890"/>
                <a:gd name="T7" fmla="*/ 1445 h 2888"/>
                <a:gd name="T8" fmla="*/ 1445 w 2890"/>
                <a:gd name="T9" fmla="*/ 2887 h 2888"/>
                <a:gd name="T10" fmla="*/ 2889 w 2890"/>
                <a:gd name="T11" fmla="*/ 1445 h 2888"/>
              </a:gdLst>
              <a:ahLst/>
              <a:cxnLst>
                <a:cxn ang="0">
                  <a:pos x="T0" y="T1"/>
                </a:cxn>
                <a:cxn ang="0">
                  <a:pos x="T2" y="T3"/>
                </a:cxn>
                <a:cxn ang="0">
                  <a:pos x="T4" y="T5"/>
                </a:cxn>
                <a:cxn ang="0">
                  <a:pos x="T6" y="T7"/>
                </a:cxn>
                <a:cxn ang="0">
                  <a:pos x="T8" y="T9"/>
                </a:cxn>
                <a:cxn ang="0">
                  <a:pos x="T10" y="T11"/>
                </a:cxn>
              </a:cxnLst>
              <a:rect l="0" t="0" r="r" b="b"/>
              <a:pathLst>
                <a:path w="2890" h="2888">
                  <a:moveTo>
                    <a:pt x="2889" y="1445"/>
                  </a:moveTo>
                  <a:lnTo>
                    <a:pt x="2889" y="1445"/>
                  </a:lnTo>
                  <a:cubicBezTo>
                    <a:pt x="2889" y="648"/>
                    <a:pt x="2242" y="0"/>
                    <a:pt x="1445" y="0"/>
                  </a:cubicBezTo>
                  <a:cubicBezTo>
                    <a:pt x="648" y="0"/>
                    <a:pt x="0" y="648"/>
                    <a:pt x="0" y="1445"/>
                  </a:cubicBezTo>
                  <a:cubicBezTo>
                    <a:pt x="0" y="2242"/>
                    <a:pt x="648" y="2887"/>
                    <a:pt x="1445" y="2887"/>
                  </a:cubicBezTo>
                  <a:cubicBezTo>
                    <a:pt x="2242" y="2887"/>
                    <a:pt x="2889" y="2242"/>
                    <a:pt x="2889" y="1445"/>
                  </a:cubicBezTo>
                </a:path>
              </a:pathLst>
            </a:custGeom>
            <a:solidFill>
              <a:srgbClr val="6F615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49" name="Freeform 204"/>
            <p:cNvSpPr>
              <a:spLocks noChangeArrowheads="1"/>
            </p:cNvSpPr>
            <p:nvPr/>
          </p:nvSpPr>
          <p:spPr bwMode="auto">
            <a:xfrm>
              <a:off x="9230022" y="2643219"/>
              <a:ext cx="1383655" cy="1383527"/>
            </a:xfrm>
            <a:custGeom>
              <a:avLst/>
              <a:gdLst>
                <a:gd name="T0" fmla="*/ 2886 w 2887"/>
                <a:gd name="T1" fmla="*/ 1445 h 2888"/>
                <a:gd name="T2" fmla="*/ 2886 w 2887"/>
                <a:gd name="T3" fmla="*/ 1445 h 2888"/>
                <a:gd name="T4" fmla="*/ 1442 w 2887"/>
                <a:gd name="T5" fmla="*/ 0 h 2888"/>
                <a:gd name="T6" fmla="*/ 0 w 2887"/>
                <a:gd name="T7" fmla="*/ 1445 h 2888"/>
                <a:gd name="T8" fmla="*/ 1442 w 2887"/>
                <a:gd name="T9" fmla="*/ 2887 h 2888"/>
                <a:gd name="T10" fmla="*/ 2886 w 2887"/>
                <a:gd name="T11" fmla="*/ 1445 h 2888"/>
              </a:gdLst>
              <a:ahLst/>
              <a:cxnLst>
                <a:cxn ang="0">
                  <a:pos x="T0" y="T1"/>
                </a:cxn>
                <a:cxn ang="0">
                  <a:pos x="T2" y="T3"/>
                </a:cxn>
                <a:cxn ang="0">
                  <a:pos x="T4" y="T5"/>
                </a:cxn>
                <a:cxn ang="0">
                  <a:pos x="T6" y="T7"/>
                </a:cxn>
                <a:cxn ang="0">
                  <a:pos x="T8" y="T9"/>
                </a:cxn>
                <a:cxn ang="0">
                  <a:pos x="T10" y="T11"/>
                </a:cxn>
              </a:cxnLst>
              <a:rect l="0" t="0" r="r" b="b"/>
              <a:pathLst>
                <a:path w="2887" h="2888">
                  <a:moveTo>
                    <a:pt x="2886" y="1445"/>
                  </a:moveTo>
                  <a:lnTo>
                    <a:pt x="2886" y="1445"/>
                  </a:lnTo>
                  <a:cubicBezTo>
                    <a:pt x="2886" y="648"/>
                    <a:pt x="2239" y="0"/>
                    <a:pt x="1442" y="0"/>
                  </a:cubicBezTo>
                  <a:cubicBezTo>
                    <a:pt x="645" y="0"/>
                    <a:pt x="0" y="648"/>
                    <a:pt x="0" y="1445"/>
                  </a:cubicBezTo>
                  <a:cubicBezTo>
                    <a:pt x="0" y="2242"/>
                    <a:pt x="645" y="2887"/>
                    <a:pt x="1442" y="2887"/>
                  </a:cubicBezTo>
                  <a:cubicBezTo>
                    <a:pt x="2239" y="2887"/>
                    <a:pt x="2886" y="2242"/>
                    <a:pt x="2886" y="1445"/>
                  </a:cubicBezTo>
                </a:path>
              </a:pathLst>
            </a:custGeom>
            <a:solidFill>
              <a:schemeClr val="accent1"/>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50" name="Freeform 205"/>
            <p:cNvSpPr>
              <a:spLocks noChangeArrowheads="1"/>
            </p:cNvSpPr>
            <p:nvPr/>
          </p:nvSpPr>
          <p:spPr bwMode="auto">
            <a:xfrm>
              <a:off x="9515639" y="2983812"/>
              <a:ext cx="1095922" cy="1040818"/>
            </a:xfrm>
            <a:custGeom>
              <a:avLst/>
              <a:gdLst>
                <a:gd name="T0" fmla="*/ 2287 w 2288"/>
                <a:gd name="T1" fmla="*/ 733 h 2176"/>
                <a:gd name="T2" fmla="*/ 2287 w 2288"/>
                <a:gd name="T3" fmla="*/ 733 h 2176"/>
                <a:gd name="T4" fmla="*/ 2279 w 2288"/>
                <a:gd name="T5" fmla="*/ 583 h 2176"/>
                <a:gd name="T6" fmla="*/ 1696 w 2288"/>
                <a:gd name="T7" fmla="*/ 0 h 2176"/>
                <a:gd name="T8" fmla="*/ 0 w 2288"/>
                <a:gd name="T9" fmla="*/ 1477 h 2176"/>
                <a:gd name="T10" fmla="*/ 688 w 2288"/>
                <a:gd name="T11" fmla="*/ 2166 h 2176"/>
                <a:gd name="T12" fmla="*/ 843 w 2288"/>
                <a:gd name="T13" fmla="*/ 2175 h 2176"/>
                <a:gd name="T14" fmla="*/ 2287 w 2288"/>
                <a:gd name="T15" fmla="*/ 733 h 21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8" h="2176">
                  <a:moveTo>
                    <a:pt x="2287" y="733"/>
                  </a:moveTo>
                  <a:lnTo>
                    <a:pt x="2287" y="733"/>
                  </a:lnTo>
                  <a:cubicBezTo>
                    <a:pt x="2287" y="682"/>
                    <a:pt x="2285" y="631"/>
                    <a:pt x="2279" y="583"/>
                  </a:cubicBezTo>
                  <a:cubicBezTo>
                    <a:pt x="1696" y="0"/>
                    <a:pt x="1696" y="0"/>
                    <a:pt x="1696" y="0"/>
                  </a:cubicBezTo>
                  <a:cubicBezTo>
                    <a:pt x="0" y="1477"/>
                    <a:pt x="0" y="1477"/>
                    <a:pt x="0" y="1477"/>
                  </a:cubicBezTo>
                  <a:cubicBezTo>
                    <a:pt x="688" y="2166"/>
                    <a:pt x="688" y="2166"/>
                    <a:pt x="688" y="2166"/>
                  </a:cubicBezTo>
                  <a:cubicBezTo>
                    <a:pt x="739" y="2172"/>
                    <a:pt x="792" y="2175"/>
                    <a:pt x="843" y="2175"/>
                  </a:cubicBezTo>
                  <a:cubicBezTo>
                    <a:pt x="1640" y="2175"/>
                    <a:pt x="2287" y="1530"/>
                    <a:pt x="2287" y="733"/>
                  </a:cubicBezTo>
                </a:path>
              </a:pathLst>
            </a:custGeom>
            <a:solidFill>
              <a:schemeClr val="accent1">
                <a:lumMod val="75000"/>
              </a:schemeClr>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51" name="Freeform 85"/>
            <p:cNvSpPr>
              <a:spLocks noChangeArrowheads="1"/>
            </p:cNvSpPr>
            <p:nvPr/>
          </p:nvSpPr>
          <p:spPr bwMode="auto">
            <a:xfrm>
              <a:off x="11096052" y="2118579"/>
              <a:ext cx="103669" cy="194625"/>
            </a:xfrm>
            <a:custGeom>
              <a:avLst/>
              <a:gdLst>
                <a:gd name="T0" fmla="*/ 220 w 221"/>
                <a:gd name="T1" fmla="*/ 271 h 408"/>
                <a:gd name="T2" fmla="*/ 220 w 221"/>
                <a:gd name="T3" fmla="*/ 271 h 408"/>
                <a:gd name="T4" fmla="*/ 212 w 221"/>
                <a:gd name="T5" fmla="*/ 303 h 408"/>
                <a:gd name="T6" fmla="*/ 196 w 221"/>
                <a:gd name="T7" fmla="*/ 329 h 408"/>
                <a:gd name="T8" fmla="*/ 166 w 221"/>
                <a:gd name="T9" fmla="*/ 353 h 408"/>
                <a:gd name="T10" fmla="*/ 129 w 221"/>
                <a:gd name="T11" fmla="*/ 369 h 408"/>
                <a:gd name="T12" fmla="*/ 129 w 221"/>
                <a:gd name="T13" fmla="*/ 407 h 408"/>
                <a:gd name="T14" fmla="*/ 99 w 221"/>
                <a:gd name="T15" fmla="*/ 407 h 408"/>
                <a:gd name="T16" fmla="*/ 99 w 221"/>
                <a:gd name="T17" fmla="*/ 372 h 408"/>
                <a:gd name="T18" fmla="*/ 97 w 221"/>
                <a:gd name="T19" fmla="*/ 372 h 408"/>
                <a:gd name="T20" fmla="*/ 94 w 221"/>
                <a:gd name="T21" fmla="*/ 372 h 408"/>
                <a:gd name="T22" fmla="*/ 67 w 221"/>
                <a:gd name="T23" fmla="*/ 369 h 408"/>
                <a:gd name="T24" fmla="*/ 43 w 221"/>
                <a:gd name="T25" fmla="*/ 367 h 408"/>
                <a:gd name="T26" fmla="*/ 22 w 221"/>
                <a:gd name="T27" fmla="*/ 359 h 408"/>
                <a:gd name="T28" fmla="*/ 0 w 221"/>
                <a:gd name="T29" fmla="*/ 348 h 408"/>
                <a:gd name="T30" fmla="*/ 16 w 221"/>
                <a:gd name="T31" fmla="*/ 300 h 408"/>
                <a:gd name="T32" fmla="*/ 33 w 221"/>
                <a:gd name="T33" fmla="*/ 308 h 408"/>
                <a:gd name="T34" fmla="*/ 54 w 221"/>
                <a:gd name="T35" fmla="*/ 319 h 408"/>
                <a:gd name="T36" fmla="*/ 78 w 221"/>
                <a:gd name="T37" fmla="*/ 327 h 408"/>
                <a:gd name="T38" fmla="*/ 99 w 221"/>
                <a:gd name="T39" fmla="*/ 329 h 408"/>
                <a:gd name="T40" fmla="*/ 99 w 221"/>
                <a:gd name="T41" fmla="*/ 228 h 408"/>
                <a:gd name="T42" fmla="*/ 70 w 221"/>
                <a:gd name="T43" fmla="*/ 214 h 408"/>
                <a:gd name="T44" fmla="*/ 41 w 221"/>
                <a:gd name="T45" fmla="*/ 193 h 408"/>
                <a:gd name="T46" fmla="*/ 19 w 221"/>
                <a:gd name="T47" fmla="*/ 166 h 408"/>
                <a:gd name="T48" fmla="*/ 11 w 221"/>
                <a:gd name="T49" fmla="*/ 123 h 408"/>
                <a:gd name="T50" fmla="*/ 16 w 221"/>
                <a:gd name="T51" fmla="*/ 97 h 408"/>
                <a:gd name="T52" fmla="*/ 35 w 221"/>
                <a:gd name="T53" fmla="*/ 70 h 408"/>
                <a:gd name="T54" fmla="*/ 62 w 221"/>
                <a:gd name="T55" fmla="*/ 48 h 408"/>
                <a:gd name="T56" fmla="*/ 99 w 221"/>
                <a:gd name="T57" fmla="*/ 35 h 408"/>
                <a:gd name="T58" fmla="*/ 99 w 221"/>
                <a:gd name="T59" fmla="*/ 0 h 408"/>
                <a:gd name="T60" fmla="*/ 129 w 221"/>
                <a:gd name="T61" fmla="*/ 0 h 408"/>
                <a:gd name="T62" fmla="*/ 129 w 221"/>
                <a:gd name="T63" fmla="*/ 32 h 408"/>
                <a:gd name="T64" fmla="*/ 129 w 221"/>
                <a:gd name="T65" fmla="*/ 32 h 408"/>
                <a:gd name="T66" fmla="*/ 169 w 221"/>
                <a:gd name="T67" fmla="*/ 35 h 408"/>
                <a:gd name="T68" fmla="*/ 204 w 221"/>
                <a:gd name="T69" fmla="*/ 40 h 408"/>
                <a:gd name="T70" fmla="*/ 196 w 221"/>
                <a:gd name="T71" fmla="*/ 88 h 408"/>
                <a:gd name="T72" fmla="*/ 161 w 221"/>
                <a:gd name="T73" fmla="*/ 78 h 408"/>
                <a:gd name="T74" fmla="*/ 129 w 221"/>
                <a:gd name="T75" fmla="*/ 75 h 408"/>
                <a:gd name="T76" fmla="*/ 129 w 221"/>
                <a:gd name="T77" fmla="*/ 163 h 408"/>
                <a:gd name="T78" fmla="*/ 158 w 221"/>
                <a:gd name="T79" fmla="*/ 179 h 408"/>
                <a:gd name="T80" fmla="*/ 190 w 221"/>
                <a:gd name="T81" fmla="*/ 198 h 408"/>
                <a:gd name="T82" fmla="*/ 212 w 221"/>
                <a:gd name="T83" fmla="*/ 228 h 408"/>
                <a:gd name="T84" fmla="*/ 220 w 221"/>
                <a:gd name="T85" fmla="*/ 271 h 408"/>
                <a:gd name="T86" fmla="*/ 67 w 221"/>
                <a:gd name="T87" fmla="*/ 113 h 408"/>
                <a:gd name="T88" fmla="*/ 67 w 221"/>
                <a:gd name="T89" fmla="*/ 113 h 408"/>
                <a:gd name="T90" fmla="*/ 78 w 221"/>
                <a:gd name="T91" fmla="*/ 137 h 408"/>
                <a:gd name="T92" fmla="*/ 99 w 221"/>
                <a:gd name="T93" fmla="*/ 153 h 408"/>
                <a:gd name="T94" fmla="*/ 99 w 221"/>
                <a:gd name="T95" fmla="*/ 75 h 408"/>
                <a:gd name="T96" fmla="*/ 81 w 221"/>
                <a:gd name="T97" fmla="*/ 81 h 408"/>
                <a:gd name="T98" fmla="*/ 70 w 221"/>
                <a:gd name="T99" fmla="*/ 91 h 408"/>
                <a:gd name="T100" fmla="*/ 67 w 221"/>
                <a:gd name="T101" fmla="*/ 113 h 408"/>
                <a:gd name="T102" fmla="*/ 161 w 221"/>
                <a:gd name="T103" fmla="*/ 278 h 408"/>
                <a:gd name="T104" fmla="*/ 161 w 221"/>
                <a:gd name="T105" fmla="*/ 278 h 408"/>
                <a:gd name="T106" fmla="*/ 153 w 221"/>
                <a:gd name="T107" fmla="*/ 254 h 408"/>
                <a:gd name="T108" fmla="*/ 129 w 221"/>
                <a:gd name="T109" fmla="*/ 238 h 408"/>
                <a:gd name="T110" fmla="*/ 129 w 221"/>
                <a:gd name="T111" fmla="*/ 327 h 408"/>
                <a:gd name="T112" fmla="*/ 137 w 221"/>
                <a:gd name="T113" fmla="*/ 327 h 408"/>
                <a:gd name="T114" fmla="*/ 145 w 221"/>
                <a:gd name="T115" fmla="*/ 324 h 408"/>
                <a:gd name="T116" fmla="*/ 158 w 221"/>
                <a:gd name="T117" fmla="*/ 308 h 408"/>
                <a:gd name="T118" fmla="*/ 161 w 221"/>
                <a:gd name="T119" fmla="*/ 27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1" h="408">
                  <a:moveTo>
                    <a:pt x="220" y="271"/>
                  </a:moveTo>
                  <a:lnTo>
                    <a:pt x="220" y="271"/>
                  </a:lnTo>
                  <a:cubicBezTo>
                    <a:pt x="220" y="281"/>
                    <a:pt x="217" y="292"/>
                    <a:pt x="212" y="303"/>
                  </a:cubicBezTo>
                  <a:cubicBezTo>
                    <a:pt x="209" y="311"/>
                    <a:pt x="201" y="321"/>
                    <a:pt x="196" y="329"/>
                  </a:cubicBezTo>
                  <a:cubicBezTo>
                    <a:pt x="188" y="340"/>
                    <a:pt x="177" y="348"/>
                    <a:pt x="166" y="353"/>
                  </a:cubicBezTo>
                  <a:cubicBezTo>
                    <a:pt x="155" y="362"/>
                    <a:pt x="142" y="367"/>
                    <a:pt x="129" y="369"/>
                  </a:cubicBezTo>
                  <a:cubicBezTo>
                    <a:pt x="129" y="407"/>
                    <a:pt x="129" y="407"/>
                    <a:pt x="129" y="407"/>
                  </a:cubicBezTo>
                  <a:cubicBezTo>
                    <a:pt x="99" y="407"/>
                    <a:pt x="99" y="407"/>
                    <a:pt x="99" y="407"/>
                  </a:cubicBezTo>
                  <a:cubicBezTo>
                    <a:pt x="99" y="372"/>
                    <a:pt x="99" y="372"/>
                    <a:pt x="99" y="372"/>
                  </a:cubicBezTo>
                  <a:cubicBezTo>
                    <a:pt x="99" y="372"/>
                    <a:pt x="99" y="372"/>
                    <a:pt x="97" y="372"/>
                  </a:cubicBezTo>
                  <a:cubicBezTo>
                    <a:pt x="97" y="372"/>
                    <a:pt x="97" y="372"/>
                    <a:pt x="94" y="372"/>
                  </a:cubicBezTo>
                  <a:cubicBezTo>
                    <a:pt x="86" y="372"/>
                    <a:pt x="75" y="372"/>
                    <a:pt x="67" y="369"/>
                  </a:cubicBezTo>
                  <a:cubicBezTo>
                    <a:pt x="59" y="369"/>
                    <a:pt x="51" y="367"/>
                    <a:pt x="43" y="367"/>
                  </a:cubicBezTo>
                  <a:cubicBezTo>
                    <a:pt x="35" y="364"/>
                    <a:pt x="27" y="362"/>
                    <a:pt x="22" y="359"/>
                  </a:cubicBezTo>
                  <a:cubicBezTo>
                    <a:pt x="14" y="356"/>
                    <a:pt x="9" y="351"/>
                    <a:pt x="0" y="348"/>
                  </a:cubicBezTo>
                  <a:cubicBezTo>
                    <a:pt x="16" y="300"/>
                    <a:pt x="16" y="300"/>
                    <a:pt x="16" y="300"/>
                  </a:cubicBezTo>
                  <a:cubicBezTo>
                    <a:pt x="19" y="303"/>
                    <a:pt x="27" y="305"/>
                    <a:pt x="33" y="308"/>
                  </a:cubicBezTo>
                  <a:cubicBezTo>
                    <a:pt x="38" y="311"/>
                    <a:pt x="46" y="316"/>
                    <a:pt x="54" y="319"/>
                  </a:cubicBezTo>
                  <a:cubicBezTo>
                    <a:pt x="62" y="321"/>
                    <a:pt x="70" y="324"/>
                    <a:pt x="78" y="327"/>
                  </a:cubicBezTo>
                  <a:cubicBezTo>
                    <a:pt x="86" y="327"/>
                    <a:pt x="94" y="329"/>
                    <a:pt x="99" y="329"/>
                  </a:cubicBezTo>
                  <a:cubicBezTo>
                    <a:pt x="99" y="228"/>
                    <a:pt x="99" y="228"/>
                    <a:pt x="99" y="228"/>
                  </a:cubicBezTo>
                  <a:cubicBezTo>
                    <a:pt x="89" y="222"/>
                    <a:pt x="81" y="217"/>
                    <a:pt x="70" y="214"/>
                  </a:cubicBezTo>
                  <a:cubicBezTo>
                    <a:pt x="59" y="209"/>
                    <a:pt x="49" y="201"/>
                    <a:pt x="41" y="193"/>
                  </a:cubicBezTo>
                  <a:cubicBezTo>
                    <a:pt x="33" y="188"/>
                    <a:pt x="25" y="177"/>
                    <a:pt x="19" y="166"/>
                  </a:cubicBezTo>
                  <a:cubicBezTo>
                    <a:pt x="14" y="156"/>
                    <a:pt x="11" y="139"/>
                    <a:pt x="11" y="123"/>
                  </a:cubicBezTo>
                  <a:cubicBezTo>
                    <a:pt x="11" y="115"/>
                    <a:pt x="14" y="105"/>
                    <a:pt x="16" y="97"/>
                  </a:cubicBezTo>
                  <a:cubicBezTo>
                    <a:pt x="22" y="88"/>
                    <a:pt x="27" y="78"/>
                    <a:pt x="35" y="70"/>
                  </a:cubicBezTo>
                  <a:cubicBezTo>
                    <a:pt x="43" y="62"/>
                    <a:pt x="51" y="54"/>
                    <a:pt x="62" y="48"/>
                  </a:cubicBezTo>
                  <a:cubicBezTo>
                    <a:pt x="73" y="43"/>
                    <a:pt x="86" y="38"/>
                    <a:pt x="99" y="35"/>
                  </a:cubicBezTo>
                  <a:cubicBezTo>
                    <a:pt x="99" y="0"/>
                    <a:pt x="99" y="0"/>
                    <a:pt x="99" y="0"/>
                  </a:cubicBezTo>
                  <a:cubicBezTo>
                    <a:pt x="129" y="0"/>
                    <a:pt x="129" y="0"/>
                    <a:pt x="129" y="0"/>
                  </a:cubicBezTo>
                  <a:cubicBezTo>
                    <a:pt x="129" y="32"/>
                    <a:pt x="129" y="32"/>
                    <a:pt x="129" y="32"/>
                  </a:cubicBezTo>
                  <a:lnTo>
                    <a:pt x="129" y="32"/>
                  </a:lnTo>
                  <a:cubicBezTo>
                    <a:pt x="142" y="32"/>
                    <a:pt x="155" y="32"/>
                    <a:pt x="169" y="35"/>
                  </a:cubicBezTo>
                  <a:cubicBezTo>
                    <a:pt x="180" y="35"/>
                    <a:pt x="193" y="38"/>
                    <a:pt x="204" y="40"/>
                  </a:cubicBezTo>
                  <a:cubicBezTo>
                    <a:pt x="196" y="88"/>
                    <a:pt x="196" y="88"/>
                    <a:pt x="196" y="88"/>
                  </a:cubicBezTo>
                  <a:cubicBezTo>
                    <a:pt x="185" y="86"/>
                    <a:pt x="171" y="83"/>
                    <a:pt x="161" y="78"/>
                  </a:cubicBezTo>
                  <a:cubicBezTo>
                    <a:pt x="150" y="75"/>
                    <a:pt x="140" y="75"/>
                    <a:pt x="129" y="75"/>
                  </a:cubicBezTo>
                  <a:cubicBezTo>
                    <a:pt x="129" y="163"/>
                    <a:pt x="129" y="163"/>
                    <a:pt x="129" y="163"/>
                  </a:cubicBezTo>
                  <a:cubicBezTo>
                    <a:pt x="140" y="169"/>
                    <a:pt x="148" y="174"/>
                    <a:pt x="158" y="179"/>
                  </a:cubicBezTo>
                  <a:cubicBezTo>
                    <a:pt x="171" y="182"/>
                    <a:pt x="180" y="190"/>
                    <a:pt x="190" y="198"/>
                  </a:cubicBezTo>
                  <a:cubicBezTo>
                    <a:pt x="198" y="206"/>
                    <a:pt x="204" y="214"/>
                    <a:pt x="212" y="228"/>
                  </a:cubicBezTo>
                  <a:cubicBezTo>
                    <a:pt x="217" y="238"/>
                    <a:pt x="220" y="252"/>
                    <a:pt x="220" y="271"/>
                  </a:cubicBezTo>
                  <a:close/>
                  <a:moveTo>
                    <a:pt x="67" y="113"/>
                  </a:moveTo>
                  <a:lnTo>
                    <a:pt x="67" y="113"/>
                  </a:lnTo>
                  <a:cubicBezTo>
                    <a:pt x="67" y="123"/>
                    <a:pt x="70" y="131"/>
                    <a:pt x="78" y="137"/>
                  </a:cubicBezTo>
                  <a:cubicBezTo>
                    <a:pt x="84" y="142"/>
                    <a:pt x="91" y="147"/>
                    <a:pt x="99" y="153"/>
                  </a:cubicBezTo>
                  <a:cubicBezTo>
                    <a:pt x="99" y="75"/>
                    <a:pt x="99" y="75"/>
                    <a:pt x="99" y="75"/>
                  </a:cubicBezTo>
                  <a:cubicBezTo>
                    <a:pt x="91" y="75"/>
                    <a:pt x="86" y="78"/>
                    <a:pt x="81" y="81"/>
                  </a:cubicBezTo>
                  <a:cubicBezTo>
                    <a:pt x="75" y="83"/>
                    <a:pt x="73" y="86"/>
                    <a:pt x="70" y="91"/>
                  </a:cubicBezTo>
                  <a:cubicBezTo>
                    <a:pt x="70" y="99"/>
                    <a:pt x="67" y="105"/>
                    <a:pt x="67" y="113"/>
                  </a:cubicBezTo>
                  <a:close/>
                  <a:moveTo>
                    <a:pt x="161" y="278"/>
                  </a:moveTo>
                  <a:lnTo>
                    <a:pt x="161" y="278"/>
                  </a:lnTo>
                  <a:cubicBezTo>
                    <a:pt x="161" y="268"/>
                    <a:pt x="158" y="260"/>
                    <a:pt x="153" y="254"/>
                  </a:cubicBezTo>
                  <a:cubicBezTo>
                    <a:pt x="145" y="249"/>
                    <a:pt x="137" y="244"/>
                    <a:pt x="129" y="238"/>
                  </a:cubicBezTo>
                  <a:cubicBezTo>
                    <a:pt x="129" y="327"/>
                    <a:pt x="129" y="327"/>
                    <a:pt x="129" y="327"/>
                  </a:cubicBezTo>
                  <a:cubicBezTo>
                    <a:pt x="131" y="327"/>
                    <a:pt x="134" y="327"/>
                    <a:pt x="137" y="327"/>
                  </a:cubicBezTo>
                  <a:cubicBezTo>
                    <a:pt x="140" y="324"/>
                    <a:pt x="142" y="324"/>
                    <a:pt x="145" y="324"/>
                  </a:cubicBezTo>
                  <a:cubicBezTo>
                    <a:pt x="150" y="321"/>
                    <a:pt x="155" y="316"/>
                    <a:pt x="158" y="308"/>
                  </a:cubicBezTo>
                  <a:cubicBezTo>
                    <a:pt x="161" y="303"/>
                    <a:pt x="161" y="292"/>
                    <a:pt x="161" y="278"/>
                  </a:cubicBezTo>
                  <a:close/>
                </a:path>
              </a:pathLst>
            </a:custGeom>
            <a:solidFill>
              <a:srgbClr val="FFF9D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nvGrpSpPr>
            <p:cNvPr id="252" name="Group 251"/>
            <p:cNvGrpSpPr/>
            <p:nvPr/>
          </p:nvGrpSpPr>
          <p:grpSpPr>
            <a:xfrm>
              <a:off x="10920450" y="3246132"/>
              <a:ext cx="702406" cy="715034"/>
              <a:chOff x="18705053" y="5789451"/>
              <a:chExt cx="1404811" cy="1430067"/>
            </a:xfrm>
            <a:solidFill>
              <a:schemeClr val="accent1"/>
            </a:solidFill>
          </p:grpSpPr>
          <p:sp>
            <p:nvSpPr>
              <p:cNvPr id="253" name="Freeform 178"/>
              <p:cNvSpPr>
                <a:spLocks noChangeArrowheads="1"/>
              </p:cNvSpPr>
              <p:nvPr/>
            </p:nvSpPr>
            <p:spPr bwMode="auto">
              <a:xfrm>
                <a:off x="18997017" y="6089850"/>
                <a:ext cx="837809" cy="833501"/>
              </a:xfrm>
              <a:custGeom>
                <a:avLst/>
                <a:gdLst>
                  <a:gd name="T0" fmla="*/ 439 w 876"/>
                  <a:gd name="T1" fmla="*/ 0 h 875"/>
                  <a:gd name="T2" fmla="*/ 439 w 876"/>
                  <a:gd name="T3" fmla="*/ 0 h 875"/>
                  <a:gd name="T4" fmla="*/ 0 w 876"/>
                  <a:gd name="T5" fmla="*/ 435 h 875"/>
                  <a:gd name="T6" fmla="*/ 439 w 876"/>
                  <a:gd name="T7" fmla="*/ 874 h 875"/>
                  <a:gd name="T8" fmla="*/ 875 w 876"/>
                  <a:gd name="T9" fmla="*/ 435 h 875"/>
                  <a:gd name="T10" fmla="*/ 439 w 876"/>
                  <a:gd name="T11" fmla="*/ 0 h 875"/>
                </a:gdLst>
                <a:ahLst/>
                <a:cxnLst>
                  <a:cxn ang="0">
                    <a:pos x="T0" y="T1"/>
                  </a:cxn>
                  <a:cxn ang="0">
                    <a:pos x="T2" y="T3"/>
                  </a:cxn>
                  <a:cxn ang="0">
                    <a:pos x="T4" y="T5"/>
                  </a:cxn>
                  <a:cxn ang="0">
                    <a:pos x="T6" y="T7"/>
                  </a:cxn>
                  <a:cxn ang="0">
                    <a:pos x="T8" y="T9"/>
                  </a:cxn>
                  <a:cxn ang="0">
                    <a:pos x="T10" y="T11"/>
                  </a:cxn>
                </a:cxnLst>
                <a:rect l="0" t="0" r="r" b="b"/>
                <a:pathLst>
                  <a:path w="876" h="875">
                    <a:moveTo>
                      <a:pt x="439" y="0"/>
                    </a:moveTo>
                    <a:lnTo>
                      <a:pt x="439" y="0"/>
                    </a:lnTo>
                    <a:cubicBezTo>
                      <a:pt x="196" y="0"/>
                      <a:pt x="0" y="195"/>
                      <a:pt x="0" y="435"/>
                    </a:cubicBezTo>
                    <a:cubicBezTo>
                      <a:pt x="0" y="679"/>
                      <a:pt x="196" y="874"/>
                      <a:pt x="439" y="874"/>
                    </a:cubicBezTo>
                    <a:cubicBezTo>
                      <a:pt x="680" y="874"/>
                      <a:pt x="875" y="679"/>
                      <a:pt x="875" y="435"/>
                    </a:cubicBezTo>
                    <a:cubicBezTo>
                      <a:pt x="875" y="195"/>
                      <a:pt x="680" y="0"/>
                      <a:pt x="439"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54" name="Freeform 179"/>
              <p:cNvSpPr>
                <a:spLocks noChangeArrowheads="1"/>
              </p:cNvSpPr>
              <p:nvPr/>
            </p:nvSpPr>
            <p:spPr bwMode="auto">
              <a:xfrm>
                <a:off x="18705053" y="5789451"/>
                <a:ext cx="1404811" cy="1430067"/>
              </a:xfrm>
              <a:custGeom>
                <a:avLst/>
                <a:gdLst>
                  <a:gd name="T0" fmla="*/ 901 w 1469"/>
                  <a:gd name="T1" fmla="*/ 166 h 1494"/>
                  <a:gd name="T2" fmla="*/ 807 w 1469"/>
                  <a:gd name="T3" fmla="*/ 145 h 1494"/>
                  <a:gd name="T4" fmla="*/ 623 w 1469"/>
                  <a:gd name="T5" fmla="*/ 11 h 1494"/>
                  <a:gd name="T6" fmla="*/ 511 w 1469"/>
                  <a:gd name="T7" fmla="*/ 190 h 1494"/>
                  <a:gd name="T8" fmla="*/ 409 w 1469"/>
                  <a:gd name="T9" fmla="*/ 81 h 1494"/>
                  <a:gd name="T10" fmla="*/ 337 w 1469"/>
                  <a:gd name="T11" fmla="*/ 300 h 1494"/>
                  <a:gd name="T12" fmla="*/ 267 w 1469"/>
                  <a:gd name="T13" fmla="*/ 370 h 1494"/>
                  <a:gd name="T14" fmla="*/ 59 w 1469"/>
                  <a:gd name="T15" fmla="*/ 455 h 1494"/>
                  <a:gd name="T16" fmla="*/ 147 w 1469"/>
                  <a:gd name="T17" fmla="*/ 648 h 1494"/>
                  <a:gd name="T18" fmla="*/ 0 w 1469"/>
                  <a:gd name="T19" fmla="*/ 672 h 1494"/>
                  <a:gd name="T20" fmla="*/ 147 w 1469"/>
                  <a:gd name="T21" fmla="*/ 851 h 1494"/>
                  <a:gd name="T22" fmla="*/ 182 w 1469"/>
                  <a:gd name="T23" fmla="*/ 974 h 1494"/>
                  <a:gd name="T24" fmla="*/ 149 w 1469"/>
                  <a:gd name="T25" fmla="*/ 1199 h 1494"/>
                  <a:gd name="T26" fmla="*/ 401 w 1469"/>
                  <a:gd name="T27" fmla="*/ 1244 h 1494"/>
                  <a:gd name="T28" fmla="*/ 361 w 1469"/>
                  <a:gd name="T29" fmla="*/ 1388 h 1494"/>
                  <a:gd name="T30" fmla="*/ 586 w 1469"/>
                  <a:gd name="T31" fmla="*/ 1330 h 1494"/>
                  <a:gd name="T32" fmla="*/ 682 w 1469"/>
                  <a:gd name="T33" fmla="*/ 1348 h 1494"/>
                  <a:gd name="T34" fmla="*/ 717 w 1469"/>
                  <a:gd name="T35" fmla="*/ 1493 h 1494"/>
                  <a:gd name="T36" fmla="*/ 885 w 1469"/>
                  <a:gd name="T37" fmla="*/ 1335 h 1494"/>
                  <a:gd name="T38" fmla="*/ 976 w 1469"/>
                  <a:gd name="T39" fmla="*/ 1303 h 1494"/>
                  <a:gd name="T40" fmla="*/ 1078 w 1469"/>
                  <a:gd name="T41" fmla="*/ 1415 h 1494"/>
                  <a:gd name="T42" fmla="*/ 1150 w 1469"/>
                  <a:gd name="T43" fmla="*/ 1193 h 1494"/>
                  <a:gd name="T44" fmla="*/ 1214 w 1469"/>
                  <a:gd name="T45" fmla="*/ 1124 h 1494"/>
                  <a:gd name="T46" fmla="*/ 1359 w 1469"/>
                  <a:gd name="T47" fmla="*/ 1172 h 1494"/>
                  <a:gd name="T48" fmla="*/ 1316 w 1469"/>
                  <a:gd name="T49" fmla="*/ 944 h 1494"/>
                  <a:gd name="T50" fmla="*/ 1337 w 1469"/>
                  <a:gd name="T51" fmla="*/ 835 h 1494"/>
                  <a:gd name="T52" fmla="*/ 1468 w 1469"/>
                  <a:gd name="T53" fmla="*/ 824 h 1494"/>
                  <a:gd name="T54" fmla="*/ 1329 w 1469"/>
                  <a:gd name="T55" fmla="*/ 645 h 1494"/>
                  <a:gd name="T56" fmla="*/ 1300 w 1469"/>
                  <a:gd name="T57" fmla="*/ 525 h 1494"/>
                  <a:gd name="T58" fmla="*/ 1417 w 1469"/>
                  <a:gd name="T59" fmla="*/ 426 h 1494"/>
                  <a:gd name="T60" fmla="*/ 1198 w 1469"/>
                  <a:gd name="T61" fmla="*/ 348 h 1494"/>
                  <a:gd name="T62" fmla="*/ 1088 w 1469"/>
                  <a:gd name="T63" fmla="*/ 252 h 1494"/>
                  <a:gd name="T64" fmla="*/ 1128 w 1469"/>
                  <a:gd name="T65" fmla="*/ 107 h 1494"/>
                  <a:gd name="T66" fmla="*/ 901 w 1469"/>
                  <a:gd name="T67" fmla="*/ 166 h 1494"/>
                  <a:gd name="T68" fmla="*/ 1244 w 1469"/>
                  <a:gd name="T69" fmla="*/ 746 h 1494"/>
                  <a:gd name="T70" fmla="*/ 243 w 1469"/>
                  <a:gd name="T71" fmla="*/ 746 h 1494"/>
                  <a:gd name="T72" fmla="*/ 1244 w 1469"/>
                  <a:gd name="T73" fmla="*/ 746 h 1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69" h="1494">
                    <a:moveTo>
                      <a:pt x="901" y="166"/>
                    </a:moveTo>
                    <a:lnTo>
                      <a:pt x="901" y="166"/>
                    </a:lnTo>
                    <a:cubicBezTo>
                      <a:pt x="872" y="158"/>
                      <a:pt x="840" y="150"/>
                      <a:pt x="807" y="147"/>
                    </a:cubicBezTo>
                    <a:cubicBezTo>
                      <a:pt x="807" y="145"/>
                      <a:pt x="807" y="145"/>
                      <a:pt x="807" y="145"/>
                    </a:cubicBezTo>
                    <a:cubicBezTo>
                      <a:pt x="773" y="0"/>
                      <a:pt x="773" y="0"/>
                      <a:pt x="773" y="0"/>
                    </a:cubicBezTo>
                    <a:cubicBezTo>
                      <a:pt x="623" y="11"/>
                      <a:pt x="623" y="11"/>
                      <a:pt x="623" y="11"/>
                    </a:cubicBezTo>
                    <a:cubicBezTo>
                      <a:pt x="602" y="161"/>
                      <a:pt x="602" y="161"/>
                      <a:pt x="602" y="161"/>
                    </a:cubicBezTo>
                    <a:cubicBezTo>
                      <a:pt x="572" y="169"/>
                      <a:pt x="540" y="177"/>
                      <a:pt x="511" y="190"/>
                    </a:cubicBezTo>
                    <a:cubicBezTo>
                      <a:pt x="508" y="187"/>
                      <a:pt x="508" y="187"/>
                      <a:pt x="508" y="187"/>
                    </a:cubicBezTo>
                    <a:cubicBezTo>
                      <a:pt x="409" y="81"/>
                      <a:pt x="409" y="81"/>
                      <a:pt x="409" y="81"/>
                    </a:cubicBezTo>
                    <a:cubicBezTo>
                      <a:pt x="283" y="161"/>
                      <a:pt x="283" y="161"/>
                      <a:pt x="283" y="161"/>
                    </a:cubicBezTo>
                    <a:cubicBezTo>
                      <a:pt x="337" y="300"/>
                      <a:pt x="337" y="300"/>
                      <a:pt x="337" y="300"/>
                    </a:cubicBezTo>
                    <a:cubicBezTo>
                      <a:pt x="313" y="321"/>
                      <a:pt x="291" y="345"/>
                      <a:pt x="270" y="372"/>
                    </a:cubicBezTo>
                    <a:cubicBezTo>
                      <a:pt x="267" y="370"/>
                      <a:pt x="267" y="370"/>
                      <a:pt x="267" y="370"/>
                    </a:cubicBezTo>
                    <a:cubicBezTo>
                      <a:pt x="131" y="324"/>
                      <a:pt x="131" y="324"/>
                      <a:pt x="131" y="324"/>
                    </a:cubicBezTo>
                    <a:cubicBezTo>
                      <a:pt x="59" y="455"/>
                      <a:pt x="59" y="455"/>
                      <a:pt x="59" y="455"/>
                    </a:cubicBezTo>
                    <a:cubicBezTo>
                      <a:pt x="174" y="551"/>
                      <a:pt x="174" y="551"/>
                      <a:pt x="174" y="551"/>
                    </a:cubicBezTo>
                    <a:cubicBezTo>
                      <a:pt x="163" y="581"/>
                      <a:pt x="155" y="605"/>
                      <a:pt x="147" y="648"/>
                    </a:cubicBezTo>
                    <a:cubicBezTo>
                      <a:pt x="144" y="648"/>
                      <a:pt x="144" y="648"/>
                      <a:pt x="144" y="648"/>
                    </a:cubicBezTo>
                    <a:cubicBezTo>
                      <a:pt x="0" y="672"/>
                      <a:pt x="0" y="672"/>
                      <a:pt x="0" y="672"/>
                    </a:cubicBezTo>
                    <a:cubicBezTo>
                      <a:pt x="0" y="821"/>
                      <a:pt x="0" y="821"/>
                      <a:pt x="0" y="821"/>
                    </a:cubicBezTo>
                    <a:cubicBezTo>
                      <a:pt x="147" y="851"/>
                      <a:pt x="147" y="851"/>
                      <a:pt x="147" y="851"/>
                    </a:cubicBezTo>
                    <a:cubicBezTo>
                      <a:pt x="155" y="894"/>
                      <a:pt x="165" y="934"/>
                      <a:pt x="182" y="971"/>
                    </a:cubicBezTo>
                    <a:cubicBezTo>
                      <a:pt x="182" y="974"/>
                      <a:pt x="182" y="974"/>
                      <a:pt x="182" y="974"/>
                    </a:cubicBezTo>
                    <a:cubicBezTo>
                      <a:pt x="72" y="1070"/>
                      <a:pt x="72" y="1070"/>
                      <a:pt x="72" y="1070"/>
                    </a:cubicBezTo>
                    <a:cubicBezTo>
                      <a:pt x="149" y="1199"/>
                      <a:pt x="149" y="1199"/>
                      <a:pt x="149" y="1199"/>
                    </a:cubicBezTo>
                    <a:cubicBezTo>
                      <a:pt x="291" y="1148"/>
                      <a:pt x="291" y="1148"/>
                      <a:pt x="291" y="1148"/>
                    </a:cubicBezTo>
                    <a:cubicBezTo>
                      <a:pt x="323" y="1183"/>
                      <a:pt x="358" y="1217"/>
                      <a:pt x="401" y="1244"/>
                    </a:cubicBezTo>
                    <a:cubicBezTo>
                      <a:pt x="398" y="1247"/>
                      <a:pt x="398" y="1247"/>
                      <a:pt x="398" y="1247"/>
                    </a:cubicBezTo>
                    <a:cubicBezTo>
                      <a:pt x="361" y="1388"/>
                      <a:pt x="361" y="1388"/>
                      <a:pt x="361" y="1388"/>
                    </a:cubicBezTo>
                    <a:cubicBezTo>
                      <a:pt x="497" y="1453"/>
                      <a:pt x="497" y="1453"/>
                      <a:pt x="497" y="1453"/>
                    </a:cubicBezTo>
                    <a:cubicBezTo>
                      <a:pt x="586" y="1330"/>
                      <a:pt x="586" y="1330"/>
                      <a:pt x="586" y="1330"/>
                    </a:cubicBezTo>
                    <a:lnTo>
                      <a:pt x="586" y="1330"/>
                    </a:lnTo>
                    <a:cubicBezTo>
                      <a:pt x="618" y="1338"/>
                      <a:pt x="647" y="1346"/>
                      <a:pt x="682" y="1348"/>
                    </a:cubicBezTo>
                    <a:cubicBezTo>
                      <a:pt x="682" y="1351"/>
                      <a:pt x="682" y="1351"/>
                      <a:pt x="682" y="1351"/>
                    </a:cubicBezTo>
                    <a:cubicBezTo>
                      <a:pt x="717" y="1493"/>
                      <a:pt x="717" y="1493"/>
                      <a:pt x="717" y="1493"/>
                    </a:cubicBezTo>
                    <a:cubicBezTo>
                      <a:pt x="866" y="1485"/>
                      <a:pt x="866" y="1485"/>
                      <a:pt x="866" y="1485"/>
                    </a:cubicBezTo>
                    <a:cubicBezTo>
                      <a:pt x="885" y="1335"/>
                      <a:pt x="885" y="1335"/>
                      <a:pt x="885" y="1335"/>
                    </a:cubicBezTo>
                    <a:cubicBezTo>
                      <a:pt x="885" y="1332"/>
                      <a:pt x="885" y="1332"/>
                      <a:pt x="885" y="1332"/>
                    </a:cubicBezTo>
                    <a:cubicBezTo>
                      <a:pt x="917" y="1324"/>
                      <a:pt x="947" y="1316"/>
                      <a:pt x="976" y="1303"/>
                    </a:cubicBezTo>
                    <a:cubicBezTo>
                      <a:pt x="979" y="1308"/>
                      <a:pt x="979" y="1308"/>
                      <a:pt x="979" y="1308"/>
                    </a:cubicBezTo>
                    <a:cubicBezTo>
                      <a:pt x="1078" y="1415"/>
                      <a:pt x="1078" y="1415"/>
                      <a:pt x="1078" y="1415"/>
                    </a:cubicBezTo>
                    <a:cubicBezTo>
                      <a:pt x="1206" y="1335"/>
                      <a:pt x="1206" y="1335"/>
                      <a:pt x="1206" y="1335"/>
                    </a:cubicBezTo>
                    <a:cubicBezTo>
                      <a:pt x="1150" y="1193"/>
                      <a:pt x="1150" y="1193"/>
                      <a:pt x="1150" y="1193"/>
                    </a:cubicBezTo>
                    <a:lnTo>
                      <a:pt x="1150" y="1193"/>
                    </a:lnTo>
                    <a:cubicBezTo>
                      <a:pt x="1171" y="1172"/>
                      <a:pt x="1195" y="1148"/>
                      <a:pt x="1214" y="1124"/>
                    </a:cubicBezTo>
                    <a:cubicBezTo>
                      <a:pt x="1220" y="1126"/>
                      <a:pt x="1220" y="1126"/>
                      <a:pt x="1220" y="1126"/>
                    </a:cubicBezTo>
                    <a:cubicBezTo>
                      <a:pt x="1359" y="1172"/>
                      <a:pt x="1359" y="1172"/>
                      <a:pt x="1359" y="1172"/>
                    </a:cubicBezTo>
                    <a:cubicBezTo>
                      <a:pt x="1431" y="1041"/>
                      <a:pt x="1431" y="1041"/>
                      <a:pt x="1431" y="1041"/>
                    </a:cubicBezTo>
                    <a:cubicBezTo>
                      <a:pt x="1316" y="944"/>
                      <a:pt x="1316" y="944"/>
                      <a:pt x="1316" y="944"/>
                    </a:cubicBezTo>
                    <a:cubicBezTo>
                      <a:pt x="1313" y="936"/>
                      <a:pt x="1313" y="936"/>
                      <a:pt x="1313" y="936"/>
                    </a:cubicBezTo>
                    <a:cubicBezTo>
                      <a:pt x="1324" y="904"/>
                      <a:pt x="1332" y="878"/>
                      <a:pt x="1337" y="835"/>
                    </a:cubicBezTo>
                    <a:cubicBezTo>
                      <a:pt x="1342" y="835"/>
                      <a:pt x="1342" y="835"/>
                      <a:pt x="1342" y="835"/>
                    </a:cubicBezTo>
                    <a:cubicBezTo>
                      <a:pt x="1468" y="824"/>
                      <a:pt x="1468" y="824"/>
                      <a:pt x="1468" y="824"/>
                    </a:cubicBezTo>
                    <a:cubicBezTo>
                      <a:pt x="1468" y="674"/>
                      <a:pt x="1468" y="674"/>
                      <a:pt x="1468" y="674"/>
                    </a:cubicBezTo>
                    <a:cubicBezTo>
                      <a:pt x="1329" y="645"/>
                      <a:pt x="1329" y="645"/>
                      <a:pt x="1329" y="645"/>
                    </a:cubicBezTo>
                    <a:cubicBezTo>
                      <a:pt x="1332" y="645"/>
                      <a:pt x="1332" y="645"/>
                      <a:pt x="1332" y="645"/>
                    </a:cubicBezTo>
                    <a:cubicBezTo>
                      <a:pt x="1324" y="602"/>
                      <a:pt x="1316" y="562"/>
                      <a:pt x="1300" y="525"/>
                    </a:cubicBezTo>
                    <a:cubicBezTo>
                      <a:pt x="1308" y="522"/>
                      <a:pt x="1308" y="522"/>
                      <a:pt x="1308" y="522"/>
                    </a:cubicBezTo>
                    <a:cubicBezTo>
                      <a:pt x="1417" y="426"/>
                      <a:pt x="1417" y="426"/>
                      <a:pt x="1417" y="426"/>
                    </a:cubicBezTo>
                    <a:cubicBezTo>
                      <a:pt x="1337" y="297"/>
                      <a:pt x="1337" y="297"/>
                      <a:pt x="1337" y="297"/>
                    </a:cubicBezTo>
                    <a:cubicBezTo>
                      <a:pt x="1198" y="348"/>
                      <a:pt x="1198" y="348"/>
                      <a:pt x="1198" y="348"/>
                    </a:cubicBezTo>
                    <a:cubicBezTo>
                      <a:pt x="1195" y="351"/>
                      <a:pt x="1195" y="351"/>
                      <a:pt x="1195" y="351"/>
                    </a:cubicBezTo>
                    <a:cubicBezTo>
                      <a:pt x="1163" y="313"/>
                      <a:pt x="1128" y="281"/>
                      <a:pt x="1088" y="252"/>
                    </a:cubicBezTo>
                    <a:cubicBezTo>
                      <a:pt x="1088" y="249"/>
                      <a:pt x="1088" y="249"/>
                      <a:pt x="1088" y="249"/>
                    </a:cubicBezTo>
                    <a:cubicBezTo>
                      <a:pt x="1128" y="107"/>
                      <a:pt x="1128" y="107"/>
                      <a:pt x="1128" y="107"/>
                    </a:cubicBezTo>
                    <a:cubicBezTo>
                      <a:pt x="992" y="43"/>
                      <a:pt x="992" y="43"/>
                      <a:pt x="992" y="43"/>
                    </a:cubicBezTo>
                    <a:cubicBezTo>
                      <a:pt x="901" y="166"/>
                      <a:pt x="901" y="166"/>
                      <a:pt x="901" y="166"/>
                    </a:cubicBezTo>
                    <a:close/>
                    <a:moveTo>
                      <a:pt x="1244" y="746"/>
                    </a:moveTo>
                    <a:lnTo>
                      <a:pt x="1244" y="746"/>
                    </a:lnTo>
                    <a:cubicBezTo>
                      <a:pt x="1244" y="1025"/>
                      <a:pt x="1019" y="1247"/>
                      <a:pt x="743" y="1247"/>
                    </a:cubicBezTo>
                    <a:cubicBezTo>
                      <a:pt x="465" y="1247"/>
                      <a:pt x="243" y="1025"/>
                      <a:pt x="243" y="746"/>
                    </a:cubicBezTo>
                    <a:cubicBezTo>
                      <a:pt x="243" y="471"/>
                      <a:pt x="465" y="246"/>
                      <a:pt x="743" y="246"/>
                    </a:cubicBezTo>
                    <a:cubicBezTo>
                      <a:pt x="1019" y="246"/>
                      <a:pt x="1244" y="471"/>
                      <a:pt x="1244" y="746"/>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55" name="Group 254"/>
            <p:cNvGrpSpPr/>
            <p:nvPr/>
          </p:nvGrpSpPr>
          <p:grpSpPr>
            <a:xfrm>
              <a:off x="10577710" y="3631150"/>
              <a:ext cx="296195" cy="300399"/>
              <a:chOff x="18019573" y="6559487"/>
              <a:chExt cx="592390" cy="600797"/>
            </a:xfrm>
            <a:solidFill>
              <a:schemeClr val="accent1"/>
            </a:solidFill>
          </p:grpSpPr>
          <p:sp>
            <p:nvSpPr>
              <p:cNvPr id="256" name="Freeform 182"/>
              <p:cNvSpPr>
                <a:spLocks noChangeArrowheads="1"/>
              </p:cNvSpPr>
              <p:nvPr/>
            </p:nvSpPr>
            <p:spPr bwMode="auto">
              <a:xfrm>
                <a:off x="18142282" y="6686416"/>
                <a:ext cx="351203" cy="351170"/>
              </a:xfrm>
              <a:custGeom>
                <a:avLst/>
                <a:gdLst>
                  <a:gd name="T0" fmla="*/ 185 w 370"/>
                  <a:gd name="T1" fmla="*/ 0 h 370"/>
                  <a:gd name="T2" fmla="*/ 185 w 370"/>
                  <a:gd name="T3" fmla="*/ 0 h 370"/>
                  <a:gd name="T4" fmla="*/ 0 w 370"/>
                  <a:gd name="T5" fmla="*/ 184 h 370"/>
                  <a:gd name="T6" fmla="*/ 185 w 370"/>
                  <a:gd name="T7" fmla="*/ 369 h 370"/>
                  <a:gd name="T8" fmla="*/ 369 w 370"/>
                  <a:gd name="T9" fmla="*/ 184 h 370"/>
                  <a:gd name="T10" fmla="*/ 185 w 370"/>
                  <a:gd name="T11" fmla="*/ 0 h 370"/>
                </a:gdLst>
                <a:ahLst/>
                <a:cxnLst>
                  <a:cxn ang="0">
                    <a:pos x="T0" y="T1"/>
                  </a:cxn>
                  <a:cxn ang="0">
                    <a:pos x="T2" y="T3"/>
                  </a:cxn>
                  <a:cxn ang="0">
                    <a:pos x="T4" y="T5"/>
                  </a:cxn>
                  <a:cxn ang="0">
                    <a:pos x="T6" y="T7"/>
                  </a:cxn>
                  <a:cxn ang="0">
                    <a:pos x="T8" y="T9"/>
                  </a:cxn>
                  <a:cxn ang="0">
                    <a:pos x="T10" y="T11"/>
                  </a:cxn>
                </a:cxnLst>
                <a:rect l="0" t="0" r="r" b="b"/>
                <a:pathLst>
                  <a:path w="370" h="370">
                    <a:moveTo>
                      <a:pt x="185" y="0"/>
                    </a:moveTo>
                    <a:lnTo>
                      <a:pt x="185" y="0"/>
                    </a:lnTo>
                    <a:cubicBezTo>
                      <a:pt x="83" y="0"/>
                      <a:pt x="0" y="83"/>
                      <a:pt x="0" y="184"/>
                    </a:cubicBezTo>
                    <a:cubicBezTo>
                      <a:pt x="0" y="286"/>
                      <a:pt x="83" y="369"/>
                      <a:pt x="185" y="369"/>
                    </a:cubicBezTo>
                    <a:cubicBezTo>
                      <a:pt x="286" y="369"/>
                      <a:pt x="369" y="286"/>
                      <a:pt x="369" y="184"/>
                    </a:cubicBezTo>
                    <a:cubicBezTo>
                      <a:pt x="369" y="83"/>
                      <a:pt x="286" y="0"/>
                      <a:pt x="185"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57" name="Freeform 183"/>
              <p:cNvSpPr>
                <a:spLocks noChangeArrowheads="1"/>
              </p:cNvSpPr>
              <p:nvPr/>
            </p:nvSpPr>
            <p:spPr bwMode="auto">
              <a:xfrm>
                <a:off x="18019573" y="6559487"/>
                <a:ext cx="592390" cy="600797"/>
              </a:xfrm>
              <a:custGeom>
                <a:avLst/>
                <a:gdLst>
                  <a:gd name="T0" fmla="*/ 380 w 622"/>
                  <a:gd name="T1" fmla="*/ 69 h 629"/>
                  <a:gd name="T2" fmla="*/ 339 w 622"/>
                  <a:gd name="T3" fmla="*/ 61 h 629"/>
                  <a:gd name="T4" fmla="*/ 262 w 622"/>
                  <a:gd name="T5" fmla="*/ 5 h 629"/>
                  <a:gd name="T6" fmla="*/ 217 w 622"/>
                  <a:gd name="T7" fmla="*/ 80 h 629"/>
                  <a:gd name="T8" fmla="*/ 174 w 622"/>
                  <a:gd name="T9" fmla="*/ 35 h 629"/>
                  <a:gd name="T10" fmla="*/ 142 w 622"/>
                  <a:gd name="T11" fmla="*/ 126 h 629"/>
                  <a:gd name="T12" fmla="*/ 115 w 622"/>
                  <a:gd name="T13" fmla="*/ 155 h 629"/>
                  <a:gd name="T14" fmla="*/ 24 w 622"/>
                  <a:gd name="T15" fmla="*/ 192 h 629"/>
                  <a:gd name="T16" fmla="*/ 64 w 622"/>
                  <a:gd name="T17" fmla="*/ 272 h 629"/>
                  <a:gd name="T18" fmla="*/ 0 w 622"/>
                  <a:gd name="T19" fmla="*/ 283 h 629"/>
                  <a:gd name="T20" fmla="*/ 64 w 622"/>
                  <a:gd name="T21" fmla="*/ 358 h 629"/>
                  <a:gd name="T22" fmla="*/ 77 w 622"/>
                  <a:gd name="T23" fmla="*/ 409 h 629"/>
                  <a:gd name="T24" fmla="*/ 64 w 622"/>
                  <a:gd name="T25" fmla="*/ 505 h 629"/>
                  <a:gd name="T26" fmla="*/ 168 w 622"/>
                  <a:gd name="T27" fmla="*/ 524 h 629"/>
                  <a:gd name="T28" fmla="*/ 152 w 622"/>
                  <a:gd name="T29" fmla="*/ 585 h 629"/>
                  <a:gd name="T30" fmla="*/ 248 w 622"/>
                  <a:gd name="T31" fmla="*/ 561 h 629"/>
                  <a:gd name="T32" fmla="*/ 289 w 622"/>
                  <a:gd name="T33" fmla="*/ 567 h 629"/>
                  <a:gd name="T34" fmla="*/ 302 w 622"/>
                  <a:gd name="T35" fmla="*/ 628 h 629"/>
                  <a:gd name="T36" fmla="*/ 374 w 622"/>
                  <a:gd name="T37" fmla="*/ 561 h 629"/>
                  <a:gd name="T38" fmla="*/ 412 w 622"/>
                  <a:gd name="T39" fmla="*/ 548 h 629"/>
                  <a:gd name="T40" fmla="*/ 455 w 622"/>
                  <a:gd name="T41" fmla="*/ 596 h 629"/>
                  <a:gd name="T42" fmla="*/ 487 w 622"/>
                  <a:gd name="T43" fmla="*/ 503 h 629"/>
                  <a:gd name="T44" fmla="*/ 513 w 622"/>
                  <a:gd name="T45" fmla="*/ 473 h 629"/>
                  <a:gd name="T46" fmla="*/ 572 w 622"/>
                  <a:gd name="T47" fmla="*/ 495 h 629"/>
                  <a:gd name="T48" fmla="*/ 553 w 622"/>
                  <a:gd name="T49" fmla="*/ 398 h 629"/>
                  <a:gd name="T50" fmla="*/ 564 w 622"/>
                  <a:gd name="T51" fmla="*/ 350 h 629"/>
                  <a:gd name="T52" fmla="*/ 621 w 622"/>
                  <a:gd name="T53" fmla="*/ 347 h 629"/>
                  <a:gd name="T54" fmla="*/ 562 w 622"/>
                  <a:gd name="T55" fmla="*/ 272 h 629"/>
                  <a:gd name="T56" fmla="*/ 548 w 622"/>
                  <a:gd name="T57" fmla="*/ 222 h 629"/>
                  <a:gd name="T58" fmla="*/ 599 w 622"/>
                  <a:gd name="T59" fmla="*/ 179 h 629"/>
                  <a:gd name="T60" fmla="*/ 506 w 622"/>
                  <a:gd name="T61" fmla="*/ 147 h 629"/>
                  <a:gd name="T62" fmla="*/ 460 w 622"/>
                  <a:gd name="T63" fmla="*/ 107 h 629"/>
                  <a:gd name="T64" fmla="*/ 476 w 622"/>
                  <a:gd name="T65" fmla="*/ 45 h 629"/>
                  <a:gd name="T66" fmla="*/ 380 w 622"/>
                  <a:gd name="T67" fmla="*/ 69 h 629"/>
                  <a:gd name="T68" fmla="*/ 524 w 622"/>
                  <a:gd name="T69" fmla="*/ 315 h 629"/>
                  <a:gd name="T70" fmla="*/ 102 w 622"/>
                  <a:gd name="T71" fmla="*/ 315 h 629"/>
                  <a:gd name="T72" fmla="*/ 524 w 622"/>
                  <a:gd name="T73" fmla="*/ 315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2" h="629">
                    <a:moveTo>
                      <a:pt x="380" y="69"/>
                    </a:moveTo>
                    <a:lnTo>
                      <a:pt x="380" y="69"/>
                    </a:lnTo>
                    <a:cubicBezTo>
                      <a:pt x="369" y="67"/>
                      <a:pt x="356" y="64"/>
                      <a:pt x="339" y="61"/>
                    </a:cubicBezTo>
                    <a:lnTo>
                      <a:pt x="339" y="61"/>
                    </a:lnTo>
                    <a:cubicBezTo>
                      <a:pt x="326" y="0"/>
                      <a:pt x="326" y="0"/>
                      <a:pt x="326" y="0"/>
                    </a:cubicBezTo>
                    <a:cubicBezTo>
                      <a:pt x="262" y="5"/>
                      <a:pt x="262" y="5"/>
                      <a:pt x="262" y="5"/>
                    </a:cubicBezTo>
                    <a:cubicBezTo>
                      <a:pt x="254" y="67"/>
                      <a:pt x="254" y="67"/>
                      <a:pt x="254" y="67"/>
                    </a:cubicBezTo>
                    <a:cubicBezTo>
                      <a:pt x="241" y="72"/>
                      <a:pt x="227" y="75"/>
                      <a:pt x="217" y="80"/>
                    </a:cubicBezTo>
                    <a:cubicBezTo>
                      <a:pt x="214" y="80"/>
                      <a:pt x="214" y="80"/>
                      <a:pt x="214" y="80"/>
                    </a:cubicBezTo>
                    <a:cubicBezTo>
                      <a:pt x="174" y="35"/>
                      <a:pt x="174" y="35"/>
                      <a:pt x="174" y="35"/>
                    </a:cubicBezTo>
                    <a:cubicBezTo>
                      <a:pt x="120" y="67"/>
                      <a:pt x="120" y="67"/>
                      <a:pt x="120" y="67"/>
                    </a:cubicBezTo>
                    <a:cubicBezTo>
                      <a:pt x="142" y="126"/>
                      <a:pt x="142" y="126"/>
                      <a:pt x="142" y="126"/>
                    </a:cubicBezTo>
                    <a:cubicBezTo>
                      <a:pt x="133" y="136"/>
                      <a:pt x="123" y="147"/>
                      <a:pt x="115" y="157"/>
                    </a:cubicBezTo>
                    <a:cubicBezTo>
                      <a:pt x="115" y="155"/>
                      <a:pt x="115" y="155"/>
                      <a:pt x="115" y="155"/>
                    </a:cubicBezTo>
                    <a:cubicBezTo>
                      <a:pt x="56" y="136"/>
                      <a:pt x="56" y="136"/>
                      <a:pt x="56" y="136"/>
                    </a:cubicBezTo>
                    <a:cubicBezTo>
                      <a:pt x="24" y="192"/>
                      <a:pt x="24" y="192"/>
                      <a:pt x="24" y="192"/>
                    </a:cubicBezTo>
                    <a:cubicBezTo>
                      <a:pt x="72" y="232"/>
                      <a:pt x="72" y="232"/>
                      <a:pt x="72" y="232"/>
                    </a:cubicBezTo>
                    <a:cubicBezTo>
                      <a:pt x="69" y="246"/>
                      <a:pt x="64" y="254"/>
                      <a:pt x="64" y="272"/>
                    </a:cubicBezTo>
                    <a:cubicBezTo>
                      <a:pt x="61" y="272"/>
                      <a:pt x="61" y="272"/>
                      <a:pt x="61" y="272"/>
                    </a:cubicBezTo>
                    <a:cubicBezTo>
                      <a:pt x="0" y="283"/>
                      <a:pt x="0" y="283"/>
                      <a:pt x="0" y="283"/>
                    </a:cubicBezTo>
                    <a:cubicBezTo>
                      <a:pt x="0" y="345"/>
                      <a:pt x="0" y="345"/>
                      <a:pt x="0" y="345"/>
                    </a:cubicBezTo>
                    <a:cubicBezTo>
                      <a:pt x="64" y="358"/>
                      <a:pt x="64" y="358"/>
                      <a:pt x="64" y="358"/>
                    </a:cubicBezTo>
                    <a:cubicBezTo>
                      <a:pt x="67" y="377"/>
                      <a:pt x="72" y="393"/>
                      <a:pt x="77" y="409"/>
                    </a:cubicBezTo>
                    <a:lnTo>
                      <a:pt x="77" y="409"/>
                    </a:lnTo>
                    <a:cubicBezTo>
                      <a:pt x="29" y="452"/>
                      <a:pt x="29" y="452"/>
                      <a:pt x="29" y="452"/>
                    </a:cubicBezTo>
                    <a:cubicBezTo>
                      <a:pt x="64" y="505"/>
                      <a:pt x="64" y="505"/>
                      <a:pt x="64" y="505"/>
                    </a:cubicBezTo>
                    <a:cubicBezTo>
                      <a:pt x="123" y="484"/>
                      <a:pt x="123" y="484"/>
                      <a:pt x="123" y="484"/>
                    </a:cubicBezTo>
                    <a:cubicBezTo>
                      <a:pt x="136" y="497"/>
                      <a:pt x="152" y="513"/>
                      <a:pt x="168" y="524"/>
                    </a:cubicBezTo>
                    <a:cubicBezTo>
                      <a:pt x="168" y="527"/>
                      <a:pt x="168" y="527"/>
                      <a:pt x="168" y="527"/>
                    </a:cubicBezTo>
                    <a:cubicBezTo>
                      <a:pt x="152" y="585"/>
                      <a:pt x="152" y="585"/>
                      <a:pt x="152" y="585"/>
                    </a:cubicBezTo>
                    <a:cubicBezTo>
                      <a:pt x="211" y="612"/>
                      <a:pt x="211" y="612"/>
                      <a:pt x="211" y="612"/>
                    </a:cubicBezTo>
                    <a:cubicBezTo>
                      <a:pt x="248" y="561"/>
                      <a:pt x="248" y="561"/>
                      <a:pt x="248" y="561"/>
                    </a:cubicBezTo>
                    <a:lnTo>
                      <a:pt x="248" y="561"/>
                    </a:lnTo>
                    <a:cubicBezTo>
                      <a:pt x="259" y="564"/>
                      <a:pt x="273" y="567"/>
                      <a:pt x="289" y="567"/>
                    </a:cubicBezTo>
                    <a:cubicBezTo>
                      <a:pt x="289" y="569"/>
                      <a:pt x="289" y="569"/>
                      <a:pt x="289" y="569"/>
                    </a:cubicBezTo>
                    <a:cubicBezTo>
                      <a:pt x="302" y="628"/>
                      <a:pt x="302" y="628"/>
                      <a:pt x="302" y="628"/>
                    </a:cubicBezTo>
                    <a:cubicBezTo>
                      <a:pt x="366" y="626"/>
                      <a:pt x="366" y="626"/>
                      <a:pt x="366" y="626"/>
                    </a:cubicBezTo>
                    <a:cubicBezTo>
                      <a:pt x="374" y="561"/>
                      <a:pt x="374" y="561"/>
                      <a:pt x="374" y="561"/>
                    </a:cubicBezTo>
                    <a:lnTo>
                      <a:pt x="374" y="561"/>
                    </a:lnTo>
                    <a:cubicBezTo>
                      <a:pt x="388" y="559"/>
                      <a:pt x="401" y="554"/>
                      <a:pt x="412" y="548"/>
                    </a:cubicBezTo>
                    <a:cubicBezTo>
                      <a:pt x="414" y="551"/>
                      <a:pt x="414" y="551"/>
                      <a:pt x="414" y="551"/>
                    </a:cubicBezTo>
                    <a:cubicBezTo>
                      <a:pt x="455" y="596"/>
                      <a:pt x="455" y="596"/>
                      <a:pt x="455" y="596"/>
                    </a:cubicBezTo>
                    <a:cubicBezTo>
                      <a:pt x="508" y="561"/>
                      <a:pt x="508" y="561"/>
                      <a:pt x="508" y="561"/>
                    </a:cubicBezTo>
                    <a:cubicBezTo>
                      <a:pt x="487" y="503"/>
                      <a:pt x="487" y="503"/>
                      <a:pt x="487" y="503"/>
                    </a:cubicBezTo>
                    <a:cubicBezTo>
                      <a:pt x="484" y="503"/>
                      <a:pt x="484" y="503"/>
                      <a:pt x="484" y="503"/>
                    </a:cubicBezTo>
                    <a:cubicBezTo>
                      <a:pt x="495" y="495"/>
                      <a:pt x="506" y="484"/>
                      <a:pt x="513" y="473"/>
                    </a:cubicBezTo>
                    <a:lnTo>
                      <a:pt x="513" y="473"/>
                    </a:lnTo>
                    <a:cubicBezTo>
                      <a:pt x="572" y="495"/>
                      <a:pt x="572" y="495"/>
                      <a:pt x="572" y="495"/>
                    </a:cubicBezTo>
                    <a:cubicBezTo>
                      <a:pt x="604" y="439"/>
                      <a:pt x="604" y="439"/>
                      <a:pt x="604" y="439"/>
                    </a:cubicBezTo>
                    <a:cubicBezTo>
                      <a:pt x="553" y="398"/>
                      <a:pt x="553" y="398"/>
                      <a:pt x="553" y="398"/>
                    </a:cubicBezTo>
                    <a:cubicBezTo>
                      <a:pt x="553" y="393"/>
                      <a:pt x="553" y="393"/>
                      <a:pt x="553" y="393"/>
                    </a:cubicBezTo>
                    <a:cubicBezTo>
                      <a:pt x="559" y="382"/>
                      <a:pt x="562" y="369"/>
                      <a:pt x="564" y="350"/>
                    </a:cubicBezTo>
                    <a:cubicBezTo>
                      <a:pt x="567" y="350"/>
                      <a:pt x="567" y="350"/>
                      <a:pt x="567" y="350"/>
                    </a:cubicBezTo>
                    <a:cubicBezTo>
                      <a:pt x="621" y="347"/>
                      <a:pt x="621" y="347"/>
                      <a:pt x="621" y="347"/>
                    </a:cubicBezTo>
                    <a:cubicBezTo>
                      <a:pt x="621" y="283"/>
                      <a:pt x="621" y="283"/>
                      <a:pt x="621" y="283"/>
                    </a:cubicBezTo>
                    <a:cubicBezTo>
                      <a:pt x="562" y="272"/>
                      <a:pt x="562" y="272"/>
                      <a:pt x="562" y="272"/>
                    </a:cubicBezTo>
                    <a:lnTo>
                      <a:pt x="562" y="272"/>
                    </a:lnTo>
                    <a:cubicBezTo>
                      <a:pt x="559" y="254"/>
                      <a:pt x="556" y="238"/>
                      <a:pt x="548" y="222"/>
                    </a:cubicBezTo>
                    <a:cubicBezTo>
                      <a:pt x="551" y="219"/>
                      <a:pt x="551" y="219"/>
                      <a:pt x="551" y="219"/>
                    </a:cubicBezTo>
                    <a:cubicBezTo>
                      <a:pt x="599" y="179"/>
                      <a:pt x="599" y="179"/>
                      <a:pt x="599" y="179"/>
                    </a:cubicBezTo>
                    <a:cubicBezTo>
                      <a:pt x="564" y="126"/>
                      <a:pt x="564" y="126"/>
                      <a:pt x="564" y="126"/>
                    </a:cubicBezTo>
                    <a:cubicBezTo>
                      <a:pt x="506" y="147"/>
                      <a:pt x="506" y="147"/>
                      <a:pt x="506" y="147"/>
                    </a:cubicBezTo>
                    <a:lnTo>
                      <a:pt x="506" y="147"/>
                    </a:lnTo>
                    <a:cubicBezTo>
                      <a:pt x="492" y="131"/>
                      <a:pt x="476" y="117"/>
                      <a:pt x="460" y="107"/>
                    </a:cubicBezTo>
                    <a:cubicBezTo>
                      <a:pt x="460" y="104"/>
                      <a:pt x="460" y="104"/>
                      <a:pt x="460" y="104"/>
                    </a:cubicBezTo>
                    <a:cubicBezTo>
                      <a:pt x="476" y="45"/>
                      <a:pt x="476" y="45"/>
                      <a:pt x="476" y="45"/>
                    </a:cubicBezTo>
                    <a:cubicBezTo>
                      <a:pt x="417" y="18"/>
                      <a:pt x="417" y="18"/>
                      <a:pt x="417" y="18"/>
                    </a:cubicBezTo>
                    <a:cubicBezTo>
                      <a:pt x="380" y="69"/>
                      <a:pt x="380" y="69"/>
                      <a:pt x="380" y="69"/>
                    </a:cubicBezTo>
                    <a:close/>
                    <a:moveTo>
                      <a:pt x="524" y="315"/>
                    </a:moveTo>
                    <a:lnTo>
                      <a:pt x="524" y="315"/>
                    </a:lnTo>
                    <a:cubicBezTo>
                      <a:pt x="524" y="430"/>
                      <a:pt x="431" y="527"/>
                      <a:pt x="313" y="527"/>
                    </a:cubicBezTo>
                    <a:cubicBezTo>
                      <a:pt x="198" y="527"/>
                      <a:pt x="102" y="430"/>
                      <a:pt x="102" y="315"/>
                    </a:cubicBezTo>
                    <a:cubicBezTo>
                      <a:pt x="102" y="198"/>
                      <a:pt x="198" y="104"/>
                      <a:pt x="313" y="104"/>
                    </a:cubicBezTo>
                    <a:cubicBezTo>
                      <a:pt x="431" y="104"/>
                      <a:pt x="524" y="198"/>
                      <a:pt x="524" y="315"/>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58" name="Group 257"/>
            <p:cNvGrpSpPr/>
            <p:nvPr/>
          </p:nvGrpSpPr>
          <p:grpSpPr>
            <a:xfrm>
              <a:off x="9236369" y="2493020"/>
              <a:ext cx="294080" cy="300399"/>
              <a:chOff x="15336891" y="4283227"/>
              <a:chExt cx="588159" cy="600797"/>
            </a:xfrm>
            <a:solidFill>
              <a:schemeClr val="accent2"/>
            </a:solidFill>
          </p:grpSpPr>
          <p:sp>
            <p:nvSpPr>
              <p:cNvPr id="259" name="Freeform 186"/>
              <p:cNvSpPr>
                <a:spLocks noChangeArrowheads="1"/>
              </p:cNvSpPr>
              <p:nvPr/>
            </p:nvSpPr>
            <p:spPr bwMode="auto">
              <a:xfrm>
                <a:off x="15463832" y="4405925"/>
                <a:ext cx="351203" cy="351170"/>
              </a:xfrm>
              <a:custGeom>
                <a:avLst/>
                <a:gdLst>
                  <a:gd name="T0" fmla="*/ 184 w 370"/>
                  <a:gd name="T1" fmla="*/ 0 h 371"/>
                  <a:gd name="T2" fmla="*/ 184 w 370"/>
                  <a:gd name="T3" fmla="*/ 0 h 371"/>
                  <a:gd name="T4" fmla="*/ 0 w 370"/>
                  <a:gd name="T5" fmla="*/ 185 h 371"/>
                  <a:gd name="T6" fmla="*/ 184 w 370"/>
                  <a:gd name="T7" fmla="*/ 370 h 371"/>
                  <a:gd name="T8" fmla="*/ 369 w 370"/>
                  <a:gd name="T9" fmla="*/ 185 h 371"/>
                  <a:gd name="T10" fmla="*/ 184 w 370"/>
                  <a:gd name="T11" fmla="*/ 0 h 371"/>
                </a:gdLst>
                <a:ahLst/>
                <a:cxnLst>
                  <a:cxn ang="0">
                    <a:pos x="T0" y="T1"/>
                  </a:cxn>
                  <a:cxn ang="0">
                    <a:pos x="T2" y="T3"/>
                  </a:cxn>
                  <a:cxn ang="0">
                    <a:pos x="T4" y="T5"/>
                  </a:cxn>
                  <a:cxn ang="0">
                    <a:pos x="T6" y="T7"/>
                  </a:cxn>
                  <a:cxn ang="0">
                    <a:pos x="T8" y="T9"/>
                  </a:cxn>
                  <a:cxn ang="0">
                    <a:pos x="T10" y="T11"/>
                  </a:cxn>
                </a:cxnLst>
                <a:rect l="0" t="0" r="r" b="b"/>
                <a:pathLst>
                  <a:path w="370" h="371">
                    <a:moveTo>
                      <a:pt x="184" y="0"/>
                    </a:moveTo>
                    <a:lnTo>
                      <a:pt x="184" y="0"/>
                    </a:lnTo>
                    <a:cubicBezTo>
                      <a:pt x="83" y="0"/>
                      <a:pt x="0" y="83"/>
                      <a:pt x="0" y="185"/>
                    </a:cubicBezTo>
                    <a:cubicBezTo>
                      <a:pt x="0" y="287"/>
                      <a:pt x="83" y="370"/>
                      <a:pt x="184" y="370"/>
                    </a:cubicBezTo>
                    <a:cubicBezTo>
                      <a:pt x="286" y="370"/>
                      <a:pt x="369" y="287"/>
                      <a:pt x="369" y="185"/>
                    </a:cubicBezTo>
                    <a:cubicBezTo>
                      <a:pt x="369" y="81"/>
                      <a:pt x="286" y="0"/>
                      <a:pt x="184"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60" name="Freeform 187"/>
              <p:cNvSpPr>
                <a:spLocks noChangeArrowheads="1"/>
              </p:cNvSpPr>
              <p:nvPr/>
            </p:nvSpPr>
            <p:spPr bwMode="auto">
              <a:xfrm>
                <a:off x="15336891" y="4283227"/>
                <a:ext cx="588159" cy="600797"/>
              </a:xfrm>
              <a:custGeom>
                <a:avLst/>
                <a:gdLst>
                  <a:gd name="T0" fmla="*/ 380 w 619"/>
                  <a:gd name="T1" fmla="*/ 70 h 630"/>
                  <a:gd name="T2" fmla="*/ 340 w 619"/>
                  <a:gd name="T3" fmla="*/ 59 h 630"/>
                  <a:gd name="T4" fmla="*/ 263 w 619"/>
                  <a:gd name="T5" fmla="*/ 6 h 630"/>
                  <a:gd name="T6" fmla="*/ 214 w 619"/>
                  <a:gd name="T7" fmla="*/ 81 h 630"/>
                  <a:gd name="T8" fmla="*/ 172 w 619"/>
                  <a:gd name="T9" fmla="*/ 33 h 630"/>
                  <a:gd name="T10" fmla="*/ 142 w 619"/>
                  <a:gd name="T11" fmla="*/ 126 h 630"/>
                  <a:gd name="T12" fmla="*/ 113 w 619"/>
                  <a:gd name="T13" fmla="*/ 155 h 630"/>
                  <a:gd name="T14" fmla="*/ 24 w 619"/>
                  <a:gd name="T15" fmla="*/ 190 h 630"/>
                  <a:gd name="T16" fmla="*/ 62 w 619"/>
                  <a:gd name="T17" fmla="*/ 273 h 630"/>
                  <a:gd name="T18" fmla="*/ 0 w 619"/>
                  <a:gd name="T19" fmla="*/ 281 h 630"/>
                  <a:gd name="T20" fmla="*/ 62 w 619"/>
                  <a:gd name="T21" fmla="*/ 359 h 630"/>
                  <a:gd name="T22" fmla="*/ 75 w 619"/>
                  <a:gd name="T23" fmla="*/ 409 h 630"/>
                  <a:gd name="T24" fmla="*/ 62 w 619"/>
                  <a:gd name="T25" fmla="*/ 506 h 630"/>
                  <a:gd name="T26" fmla="*/ 169 w 619"/>
                  <a:gd name="T27" fmla="*/ 525 h 630"/>
                  <a:gd name="T28" fmla="*/ 153 w 619"/>
                  <a:gd name="T29" fmla="*/ 586 h 630"/>
                  <a:gd name="T30" fmla="*/ 246 w 619"/>
                  <a:gd name="T31" fmla="*/ 559 h 630"/>
                  <a:gd name="T32" fmla="*/ 287 w 619"/>
                  <a:gd name="T33" fmla="*/ 568 h 630"/>
                  <a:gd name="T34" fmla="*/ 303 w 619"/>
                  <a:gd name="T35" fmla="*/ 629 h 630"/>
                  <a:gd name="T36" fmla="*/ 372 w 619"/>
                  <a:gd name="T37" fmla="*/ 562 h 630"/>
                  <a:gd name="T38" fmla="*/ 412 w 619"/>
                  <a:gd name="T39" fmla="*/ 549 h 630"/>
                  <a:gd name="T40" fmla="*/ 455 w 619"/>
                  <a:gd name="T41" fmla="*/ 597 h 630"/>
                  <a:gd name="T42" fmla="*/ 484 w 619"/>
                  <a:gd name="T43" fmla="*/ 503 h 630"/>
                  <a:gd name="T44" fmla="*/ 511 w 619"/>
                  <a:gd name="T45" fmla="*/ 474 h 630"/>
                  <a:gd name="T46" fmla="*/ 573 w 619"/>
                  <a:gd name="T47" fmla="*/ 495 h 630"/>
                  <a:gd name="T48" fmla="*/ 554 w 619"/>
                  <a:gd name="T49" fmla="*/ 399 h 630"/>
                  <a:gd name="T50" fmla="*/ 562 w 619"/>
                  <a:gd name="T51" fmla="*/ 351 h 630"/>
                  <a:gd name="T52" fmla="*/ 618 w 619"/>
                  <a:gd name="T53" fmla="*/ 348 h 630"/>
                  <a:gd name="T54" fmla="*/ 559 w 619"/>
                  <a:gd name="T55" fmla="*/ 270 h 630"/>
                  <a:gd name="T56" fmla="*/ 549 w 619"/>
                  <a:gd name="T57" fmla="*/ 220 h 630"/>
                  <a:gd name="T58" fmla="*/ 597 w 619"/>
                  <a:gd name="T59" fmla="*/ 180 h 630"/>
                  <a:gd name="T60" fmla="*/ 503 w 619"/>
                  <a:gd name="T61" fmla="*/ 148 h 630"/>
                  <a:gd name="T62" fmla="*/ 458 w 619"/>
                  <a:gd name="T63" fmla="*/ 108 h 630"/>
                  <a:gd name="T64" fmla="*/ 474 w 619"/>
                  <a:gd name="T65" fmla="*/ 46 h 630"/>
                  <a:gd name="T66" fmla="*/ 380 w 619"/>
                  <a:gd name="T67" fmla="*/ 70 h 630"/>
                  <a:gd name="T68" fmla="*/ 524 w 619"/>
                  <a:gd name="T69" fmla="*/ 316 h 630"/>
                  <a:gd name="T70" fmla="*/ 102 w 619"/>
                  <a:gd name="T71" fmla="*/ 316 h 630"/>
                  <a:gd name="T72" fmla="*/ 524 w 619"/>
                  <a:gd name="T73" fmla="*/ 316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19" h="630">
                    <a:moveTo>
                      <a:pt x="380" y="70"/>
                    </a:moveTo>
                    <a:lnTo>
                      <a:pt x="380" y="70"/>
                    </a:lnTo>
                    <a:cubicBezTo>
                      <a:pt x="367" y="67"/>
                      <a:pt x="353" y="65"/>
                      <a:pt x="340" y="62"/>
                    </a:cubicBezTo>
                    <a:cubicBezTo>
                      <a:pt x="340" y="59"/>
                      <a:pt x="340" y="59"/>
                      <a:pt x="340" y="59"/>
                    </a:cubicBezTo>
                    <a:cubicBezTo>
                      <a:pt x="324" y="0"/>
                      <a:pt x="324" y="0"/>
                      <a:pt x="324" y="0"/>
                    </a:cubicBezTo>
                    <a:cubicBezTo>
                      <a:pt x="263" y="6"/>
                      <a:pt x="263" y="6"/>
                      <a:pt x="263" y="6"/>
                    </a:cubicBezTo>
                    <a:cubicBezTo>
                      <a:pt x="254" y="67"/>
                      <a:pt x="254" y="67"/>
                      <a:pt x="254" y="67"/>
                    </a:cubicBezTo>
                    <a:cubicBezTo>
                      <a:pt x="241" y="70"/>
                      <a:pt x="228" y="75"/>
                      <a:pt x="214" y="81"/>
                    </a:cubicBezTo>
                    <a:cubicBezTo>
                      <a:pt x="214" y="78"/>
                      <a:pt x="214" y="78"/>
                      <a:pt x="214" y="78"/>
                    </a:cubicBezTo>
                    <a:cubicBezTo>
                      <a:pt x="172" y="33"/>
                      <a:pt x="172" y="33"/>
                      <a:pt x="172" y="33"/>
                    </a:cubicBezTo>
                    <a:cubicBezTo>
                      <a:pt x="118" y="67"/>
                      <a:pt x="118" y="67"/>
                      <a:pt x="118" y="67"/>
                    </a:cubicBezTo>
                    <a:cubicBezTo>
                      <a:pt x="142" y="126"/>
                      <a:pt x="142" y="126"/>
                      <a:pt x="142" y="126"/>
                    </a:cubicBezTo>
                    <a:cubicBezTo>
                      <a:pt x="131" y="137"/>
                      <a:pt x="123" y="145"/>
                      <a:pt x="113" y="155"/>
                    </a:cubicBezTo>
                    <a:lnTo>
                      <a:pt x="113" y="155"/>
                    </a:lnTo>
                    <a:cubicBezTo>
                      <a:pt x="54" y="137"/>
                      <a:pt x="54" y="137"/>
                      <a:pt x="54" y="137"/>
                    </a:cubicBezTo>
                    <a:cubicBezTo>
                      <a:pt x="24" y="190"/>
                      <a:pt x="24" y="190"/>
                      <a:pt x="24" y="190"/>
                    </a:cubicBezTo>
                    <a:cubicBezTo>
                      <a:pt x="73" y="233"/>
                      <a:pt x="73" y="233"/>
                      <a:pt x="73" y="233"/>
                    </a:cubicBezTo>
                    <a:cubicBezTo>
                      <a:pt x="67" y="244"/>
                      <a:pt x="65" y="254"/>
                      <a:pt x="62" y="273"/>
                    </a:cubicBezTo>
                    <a:lnTo>
                      <a:pt x="62" y="273"/>
                    </a:lnTo>
                    <a:cubicBezTo>
                      <a:pt x="0" y="281"/>
                      <a:pt x="0" y="281"/>
                      <a:pt x="0" y="281"/>
                    </a:cubicBezTo>
                    <a:cubicBezTo>
                      <a:pt x="0" y="345"/>
                      <a:pt x="0" y="345"/>
                      <a:pt x="0" y="345"/>
                    </a:cubicBezTo>
                    <a:cubicBezTo>
                      <a:pt x="62" y="359"/>
                      <a:pt x="62" y="359"/>
                      <a:pt x="62" y="359"/>
                    </a:cubicBezTo>
                    <a:cubicBezTo>
                      <a:pt x="65" y="375"/>
                      <a:pt x="70" y="394"/>
                      <a:pt x="75" y="409"/>
                    </a:cubicBezTo>
                    <a:lnTo>
                      <a:pt x="75" y="409"/>
                    </a:lnTo>
                    <a:cubicBezTo>
                      <a:pt x="30" y="453"/>
                      <a:pt x="30" y="453"/>
                      <a:pt x="30" y="453"/>
                    </a:cubicBezTo>
                    <a:cubicBezTo>
                      <a:pt x="62" y="506"/>
                      <a:pt x="62" y="506"/>
                      <a:pt x="62" y="506"/>
                    </a:cubicBezTo>
                    <a:cubicBezTo>
                      <a:pt x="123" y="482"/>
                      <a:pt x="123" y="482"/>
                      <a:pt x="123" y="482"/>
                    </a:cubicBezTo>
                    <a:cubicBezTo>
                      <a:pt x="137" y="498"/>
                      <a:pt x="150" y="511"/>
                      <a:pt x="169" y="525"/>
                    </a:cubicBezTo>
                    <a:lnTo>
                      <a:pt x="169" y="525"/>
                    </a:lnTo>
                    <a:cubicBezTo>
                      <a:pt x="153" y="586"/>
                      <a:pt x="153" y="586"/>
                      <a:pt x="153" y="586"/>
                    </a:cubicBezTo>
                    <a:cubicBezTo>
                      <a:pt x="209" y="613"/>
                      <a:pt x="209" y="613"/>
                      <a:pt x="209" y="613"/>
                    </a:cubicBezTo>
                    <a:cubicBezTo>
                      <a:pt x="246" y="559"/>
                      <a:pt x="246" y="559"/>
                      <a:pt x="246" y="559"/>
                    </a:cubicBezTo>
                    <a:lnTo>
                      <a:pt x="246" y="559"/>
                    </a:lnTo>
                    <a:cubicBezTo>
                      <a:pt x="260" y="565"/>
                      <a:pt x="273" y="568"/>
                      <a:pt x="287" y="568"/>
                    </a:cubicBezTo>
                    <a:cubicBezTo>
                      <a:pt x="287" y="570"/>
                      <a:pt x="287" y="570"/>
                      <a:pt x="287" y="570"/>
                    </a:cubicBezTo>
                    <a:cubicBezTo>
                      <a:pt x="303" y="629"/>
                      <a:pt x="303" y="629"/>
                      <a:pt x="303" y="629"/>
                    </a:cubicBezTo>
                    <a:cubicBezTo>
                      <a:pt x="364" y="627"/>
                      <a:pt x="364" y="627"/>
                      <a:pt x="364" y="627"/>
                    </a:cubicBezTo>
                    <a:cubicBezTo>
                      <a:pt x="372" y="562"/>
                      <a:pt x="372" y="562"/>
                      <a:pt x="372" y="562"/>
                    </a:cubicBezTo>
                    <a:lnTo>
                      <a:pt x="372" y="562"/>
                    </a:lnTo>
                    <a:cubicBezTo>
                      <a:pt x="385" y="559"/>
                      <a:pt x="399" y="554"/>
                      <a:pt x="412" y="549"/>
                    </a:cubicBezTo>
                    <a:cubicBezTo>
                      <a:pt x="412" y="552"/>
                      <a:pt x="412" y="552"/>
                      <a:pt x="412" y="552"/>
                    </a:cubicBezTo>
                    <a:cubicBezTo>
                      <a:pt x="455" y="597"/>
                      <a:pt x="455" y="597"/>
                      <a:pt x="455" y="597"/>
                    </a:cubicBezTo>
                    <a:cubicBezTo>
                      <a:pt x="508" y="562"/>
                      <a:pt x="508" y="562"/>
                      <a:pt x="508" y="562"/>
                    </a:cubicBezTo>
                    <a:cubicBezTo>
                      <a:pt x="484" y="503"/>
                      <a:pt x="484" y="503"/>
                      <a:pt x="484" y="503"/>
                    </a:cubicBezTo>
                    <a:lnTo>
                      <a:pt x="484" y="503"/>
                    </a:lnTo>
                    <a:cubicBezTo>
                      <a:pt x="495" y="493"/>
                      <a:pt x="503" y="484"/>
                      <a:pt x="511" y="474"/>
                    </a:cubicBezTo>
                    <a:cubicBezTo>
                      <a:pt x="514" y="474"/>
                      <a:pt x="514" y="474"/>
                      <a:pt x="514" y="474"/>
                    </a:cubicBezTo>
                    <a:cubicBezTo>
                      <a:pt x="573" y="495"/>
                      <a:pt x="573" y="495"/>
                      <a:pt x="573" y="495"/>
                    </a:cubicBezTo>
                    <a:cubicBezTo>
                      <a:pt x="602" y="439"/>
                      <a:pt x="602" y="439"/>
                      <a:pt x="602" y="439"/>
                    </a:cubicBezTo>
                    <a:cubicBezTo>
                      <a:pt x="554" y="399"/>
                      <a:pt x="554" y="399"/>
                      <a:pt x="554" y="399"/>
                    </a:cubicBezTo>
                    <a:cubicBezTo>
                      <a:pt x="554" y="394"/>
                      <a:pt x="554" y="394"/>
                      <a:pt x="554" y="394"/>
                    </a:cubicBezTo>
                    <a:cubicBezTo>
                      <a:pt x="557" y="380"/>
                      <a:pt x="562" y="369"/>
                      <a:pt x="562" y="351"/>
                    </a:cubicBezTo>
                    <a:cubicBezTo>
                      <a:pt x="565" y="351"/>
                      <a:pt x="565" y="351"/>
                      <a:pt x="565" y="351"/>
                    </a:cubicBezTo>
                    <a:cubicBezTo>
                      <a:pt x="618" y="348"/>
                      <a:pt x="618" y="348"/>
                      <a:pt x="618" y="348"/>
                    </a:cubicBezTo>
                    <a:cubicBezTo>
                      <a:pt x="618" y="284"/>
                      <a:pt x="618" y="284"/>
                      <a:pt x="618" y="284"/>
                    </a:cubicBezTo>
                    <a:cubicBezTo>
                      <a:pt x="559" y="270"/>
                      <a:pt x="559" y="270"/>
                      <a:pt x="559" y="270"/>
                    </a:cubicBezTo>
                    <a:cubicBezTo>
                      <a:pt x="562" y="270"/>
                      <a:pt x="562" y="270"/>
                      <a:pt x="562" y="270"/>
                    </a:cubicBezTo>
                    <a:cubicBezTo>
                      <a:pt x="559" y="254"/>
                      <a:pt x="554" y="236"/>
                      <a:pt x="549" y="220"/>
                    </a:cubicBezTo>
                    <a:cubicBezTo>
                      <a:pt x="551" y="220"/>
                      <a:pt x="551" y="220"/>
                      <a:pt x="551" y="220"/>
                    </a:cubicBezTo>
                    <a:cubicBezTo>
                      <a:pt x="597" y="180"/>
                      <a:pt x="597" y="180"/>
                      <a:pt x="597" y="180"/>
                    </a:cubicBezTo>
                    <a:cubicBezTo>
                      <a:pt x="565" y="124"/>
                      <a:pt x="565" y="124"/>
                      <a:pt x="565" y="124"/>
                    </a:cubicBezTo>
                    <a:cubicBezTo>
                      <a:pt x="503" y="148"/>
                      <a:pt x="503" y="148"/>
                      <a:pt x="503" y="148"/>
                    </a:cubicBezTo>
                    <a:lnTo>
                      <a:pt x="503" y="148"/>
                    </a:lnTo>
                    <a:cubicBezTo>
                      <a:pt x="490" y="131"/>
                      <a:pt x="474" y="118"/>
                      <a:pt x="458" y="108"/>
                    </a:cubicBezTo>
                    <a:cubicBezTo>
                      <a:pt x="458" y="105"/>
                      <a:pt x="458" y="105"/>
                      <a:pt x="458" y="105"/>
                    </a:cubicBezTo>
                    <a:cubicBezTo>
                      <a:pt x="474" y="46"/>
                      <a:pt x="474" y="46"/>
                      <a:pt x="474" y="46"/>
                    </a:cubicBezTo>
                    <a:cubicBezTo>
                      <a:pt x="418" y="19"/>
                      <a:pt x="418" y="19"/>
                      <a:pt x="418" y="19"/>
                    </a:cubicBezTo>
                    <a:cubicBezTo>
                      <a:pt x="380" y="70"/>
                      <a:pt x="380" y="70"/>
                      <a:pt x="380" y="70"/>
                    </a:cubicBezTo>
                    <a:close/>
                    <a:moveTo>
                      <a:pt x="524" y="316"/>
                    </a:moveTo>
                    <a:lnTo>
                      <a:pt x="524" y="316"/>
                    </a:lnTo>
                    <a:cubicBezTo>
                      <a:pt x="524" y="431"/>
                      <a:pt x="428" y="525"/>
                      <a:pt x="313" y="525"/>
                    </a:cubicBezTo>
                    <a:cubicBezTo>
                      <a:pt x="195" y="525"/>
                      <a:pt x="102" y="431"/>
                      <a:pt x="102" y="316"/>
                    </a:cubicBezTo>
                    <a:cubicBezTo>
                      <a:pt x="102" y="198"/>
                      <a:pt x="195" y="105"/>
                      <a:pt x="313" y="105"/>
                    </a:cubicBezTo>
                    <a:cubicBezTo>
                      <a:pt x="428" y="105"/>
                      <a:pt x="524" y="198"/>
                      <a:pt x="524" y="316"/>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61" name="Group 260"/>
            <p:cNvGrpSpPr/>
            <p:nvPr/>
          </p:nvGrpSpPr>
          <p:grpSpPr>
            <a:xfrm>
              <a:off x="11502262" y="3081124"/>
              <a:ext cx="296195" cy="300399"/>
              <a:chOff x="19868677" y="5459436"/>
              <a:chExt cx="592390" cy="600797"/>
            </a:xfrm>
            <a:solidFill>
              <a:schemeClr val="accent1"/>
            </a:solidFill>
          </p:grpSpPr>
          <p:sp>
            <p:nvSpPr>
              <p:cNvPr id="262" name="Freeform 188"/>
              <p:cNvSpPr>
                <a:spLocks noChangeArrowheads="1"/>
              </p:cNvSpPr>
              <p:nvPr/>
            </p:nvSpPr>
            <p:spPr bwMode="auto">
              <a:xfrm>
                <a:off x="19991386" y="5582134"/>
                <a:ext cx="351203" cy="346939"/>
              </a:xfrm>
              <a:custGeom>
                <a:avLst/>
                <a:gdLst>
                  <a:gd name="T0" fmla="*/ 184 w 370"/>
                  <a:gd name="T1" fmla="*/ 0 h 368"/>
                  <a:gd name="T2" fmla="*/ 184 w 370"/>
                  <a:gd name="T3" fmla="*/ 0 h 368"/>
                  <a:gd name="T4" fmla="*/ 0 w 370"/>
                  <a:gd name="T5" fmla="*/ 183 h 368"/>
                  <a:gd name="T6" fmla="*/ 184 w 370"/>
                  <a:gd name="T7" fmla="*/ 367 h 368"/>
                  <a:gd name="T8" fmla="*/ 369 w 370"/>
                  <a:gd name="T9" fmla="*/ 183 h 368"/>
                  <a:gd name="T10" fmla="*/ 184 w 370"/>
                  <a:gd name="T11" fmla="*/ 0 h 368"/>
                </a:gdLst>
                <a:ahLst/>
                <a:cxnLst>
                  <a:cxn ang="0">
                    <a:pos x="T0" y="T1"/>
                  </a:cxn>
                  <a:cxn ang="0">
                    <a:pos x="T2" y="T3"/>
                  </a:cxn>
                  <a:cxn ang="0">
                    <a:pos x="T4" y="T5"/>
                  </a:cxn>
                  <a:cxn ang="0">
                    <a:pos x="T6" y="T7"/>
                  </a:cxn>
                  <a:cxn ang="0">
                    <a:pos x="T8" y="T9"/>
                  </a:cxn>
                  <a:cxn ang="0">
                    <a:pos x="T10" y="T11"/>
                  </a:cxn>
                </a:cxnLst>
                <a:rect l="0" t="0" r="r" b="b"/>
                <a:pathLst>
                  <a:path w="370" h="368">
                    <a:moveTo>
                      <a:pt x="184" y="0"/>
                    </a:moveTo>
                    <a:lnTo>
                      <a:pt x="184" y="0"/>
                    </a:lnTo>
                    <a:cubicBezTo>
                      <a:pt x="83" y="0"/>
                      <a:pt x="0" y="81"/>
                      <a:pt x="0" y="183"/>
                    </a:cubicBezTo>
                    <a:cubicBezTo>
                      <a:pt x="0" y="287"/>
                      <a:pt x="83" y="367"/>
                      <a:pt x="184" y="367"/>
                    </a:cubicBezTo>
                    <a:cubicBezTo>
                      <a:pt x="286" y="367"/>
                      <a:pt x="369" y="287"/>
                      <a:pt x="369" y="183"/>
                    </a:cubicBezTo>
                    <a:cubicBezTo>
                      <a:pt x="369" y="81"/>
                      <a:pt x="286" y="0"/>
                      <a:pt x="184"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63" name="Freeform 189"/>
              <p:cNvSpPr>
                <a:spLocks noChangeArrowheads="1"/>
              </p:cNvSpPr>
              <p:nvPr/>
            </p:nvSpPr>
            <p:spPr bwMode="auto">
              <a:xfrm>
                <a:off x="19868677" y="5459436"/>
                <a:ext cx="592390" cy="600797"/>
              </a:xfrm>
              <a:custGeom>
                <a:avLst/>
                <a:gdLst>
                  <a:gd name="T0" fmla="*/ 380 w 622"/>
                  <a:gd name="T1" fmla="*/ 69 h 629"/>
                  <a:gd name="T2" fmla="*/ 340 w 622"/>
                  <a:gd name="T3" fmla="*/ 58 h 629"/>
                  <a:gd name="T4" fmla="*/ 263 w 622"/>
                  <a:gd name="T5" fmla="*/ 2 h 629"/>
                  <a:gd name="T6" fmla="*/ 217 w 622"/>
                  <a:gd name="T7" fmla="*/ 80 h 629"/>
                  <a:gd name="T8" fmla="*/ 174 w 622"/>
                  <a:gd name="T9" fmla="*/ 31 h 629"/>
                  <a:gd name="T10" fmla="*/ 142 w 622"/>
                  <a:gd name="T11" fmla="*/ 125 h 629"/>
                  <a:gd name="T12" fmla="*/ 113 w 622"/>
                  <a:gd name="T13" fmla="*/ 155 h 629"/>
                  <a:gd name="T14" fmla="*/ 24 w 622"/>
                  <a:gd name="T15" fmla="*/ 189 h 629"/>
                  <a:gd name="T16" fmla="*/ 62 w 622"/>
                  <a:gd name="T17" fmla="*/ 273 h 629"/>
                  <a:gd name="T18" fmla="*/ 0 w 622"/>
                  <a:gd name="T19" fmla="*/ 280 h 629"/>
                  <a:gd name="T20" fmla="*/ 62 w 622"/>
                  <a:gd name="T21" fmla="*/ 358 h 629"/>
                  <a:gd name="T22" fmla="*/ 78 w 622"/>
                  <a:gd name="T23" fmla="*/ 409 h 629"/>
                  <a:gd name="T24" fmla="*/ 65 w 622"/>
                  <a:gd name="T25" fmla="*/ 505 h 629"/>
                  <a:gd name="T26" fmla="*/ 169 w 622"/>
                  <a:gd name="T27" fmla="*/ 524 h 629"/>
                  <a:gd name="T28" fmla="*/ 153 w 622"/>
                  <a:gd name="T29" fmla="*/ 585 h 629"/>
                  <a:gd name="T30" fmla="*/ 246 w 622"/>
                  <a:gd name="T31" fmla="*/ 559 h 629"/>
                  <a:gd name="T32" fmla="*/ 287 w 622"/>
                  <a:gd name="T33" fmla="*/ 567 h 629"/>
                  <a:gd name="T34" fmla="*/ 303 w 622"/>
                  <a:gd name="T35" fmla="*/ 628 h 629"/>
                  <a:gd name="T36" fmla="*/ 375 w 622"/>
                  <a:gd name="T37" fmla="*/ 561 h 629"/>
                  <a:gd name="T38" fmla="*/ 412 w 622"/>
                  <a:gd name="T39" fmla="*/ 548 h 629"/>
                  <a:gd name="T40" fmla="*/ 455 w 622"/>
                  <a:gd name="T41" fmla="*/ 596 h 629"/>
                  <a:gd name="T42" fmla="*/ 484 w 622"/>
                  <a:gd name="T43" fmla="*/ 503 h 629"/>
                  <a:gd name="T44" fmla="*/ 514 w 622"/>
                  <a:gd name="T45" fmla="*/ 473 h 629"/>
                  <a:gd name="T46" fmla="*/ 573 w 622"/>
                  <a:gd name="T47" fmla="*/ 492 h 629"/>
                  <a:gd name="T48" fmla="*/ 554 w 622"/>
                  <a:gd name="T49" fmla="*/ 395 h 629"/>
                  <a:gd name="T50" fmla="*/ 565 w 622"/>
                  <a:gd name="T51" fmla="*/ 350 h 629"/>
                  <a:gd name="T52" fmla="*/ 621 w 622"/>
                  <a:gd name="T53" fmla="*/ 347 h 629"/>
                  <a:gd name="T54" fmla="*/ 562 w 622"/>
                  <a:gd name="T55" fmla="*/ 270 h 629"/>
                  <a:gd name="T56" fmla="*/ 549 w 622"/>
                  <a:gd name="T57" fmla="*/ 219 h 629"/>
                  <a:gd name="T58" fmla="*/ 597 w 622"/>
                  <a:gd name="T59" fmla="*/ 179 h 629"/>
                  <a:gd name="T60" fmla="*/ 506 w 622"/>
                  <a:gd name="T61" fmla="*/ 147 h 629"/>
                  <a:gd name="T62" fmla="*/ 460 w 622"/>
                  <a:gd name="T63" fmla="*/ 104 h 629"/>
                  <a:gd name="T64" fmla="*/ 477 w 622"/>
                  <a:gd name="T65" fmla="*/ 45 h 629"/>
                  <a:gd name="T66" fmla="*/ 380 w 622"/>
                  <a:gd name="T67" fmla="*/ 69 h 629"/>
                  <a:gd name="T68" fmla="*/ 524 w 622"/>
                  <a:gd name="T69" fmla="*/ 313 h 629"/>
                  <a:gd name="T70" fmla="*/ 102 w 622"/>
                  <a:gd name="T71" fmla="*/ 313 h 629"/>
                  <a:gd name="T72" fmla="*/ 524 w 622"/>
                  <a:gd name="T73" fmla="*/ 313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2" h="629">
                    <a:moveTo>
                      <a:pt x="380" y="69"/>
                    </a:moveTo>
                    <a:lnTo>
                      <a:pt x="380" y="69"/>
                    </a:lnTo>
                    <a:cubicBezTo>
                      <a:pt x="367" y="64"/>
                      <a:pt x="353" y="61"/>
                      <a:pt x="340" y="61"/>
                    </a:cubicBezTo>
                    <a:cubicBezTo>
                      <a:pt x="340" y="58"/>
                      <a:pt x="340" y="58"/>
                      <a:pt x="340" y="58"/>
                    </a:cubicBezTo>
                    <a:cubicBezTo>
                      <a:pt x="327" y="0"/>
                      <a:pt x="327" y="0"/>
                      <a:pt x="327" y="0"/>
                    </a:cubicBezTo>
                    <a:cubicBezTo>
                      <a:pt x="263" y="2"/>
                      <a:pt x="263" y="2"/>
                      <a:pt x="263" y="2"/>
                    </a:cubicBezTo>
                    <a:cubicBezTo>
                      <a:pt x="254" y="66"/>
                      <a:pt x="254" y="66"/>
                      <a:pt x="254" y="66"/>
                    </a:cubicBezTo>
                    <a:cubicBezTo>
                      <a:pt x="241" y="69"/>
                      <a:pt x="228" y="74"/>
                      <a:pt x="217" y="80"/>
                    </a:cubicBezTo>
                    <a:cubicBezTo>
                      <a:pt x="214" y="77"/>
                      <a:pt x="214" y="77"/>
                      <a:pt x="214" y="77"/>
                    </a:cubicBezTo>
                    <a:cubicBezTo>
                      <a:pt x="174" y="31"/>
                      <a:pt x="174" y="31"/>
                      <a:pt x="174" y="31"/>
                    </a:cubicBezTo>
                    <a:cubicBezTo>
                      <a:pt x="121" y="66"/>
                      <a:pt x="121" y="66"/>
                      <a:pt x="121" y="66"/>
                    </a:cubicBezTo>
                    <a:cubicBezTo>
                      <a:pt x="142" y="125"/>
                      <a:pt x="142" y="125"/>
                      <a:pt x="142" y="125"/>
                    </a:cubicBezTo>
                    <a:cubicBezTo>
                      <a:pt x="134" y="133"/>
                      <a:pt x="124" y="144"/>
                      <a:pt x="115" y="155"/>
                    </a:cubicBezTo>
                    <a:cubicBezTo>
                      <a:pt x="113" y="155"/>
                      <a:pt x="113" y="155"/>
                      <a:pt x="113" y="155"/>
                    </a:cubicBezTo>
                    <a:cubicBezTo>
                      <a:pt x="56" y="136"/>
                      <a:pt x="56" y="136"/>
                      <a:pt x="56" y="136"/>
                    </a:cubicBezTo>
                    <a:cubicBezTo>
                      <a:pt x="24" y="189"/>
                      <a:pt x="24" y="189"/>
                      <a:pt x="24" y="189"/>
                    </a:cubicBezTo>
                    <a:cubicBezTo>
                      <a:pt x="73" y="232"/>
                      <a:pt x="73" y="232"/>
                      <a:pt x="73" y="232"/>
                    </a:cubicBezTo>
                    <a:cubicBezTo>
                      <a:pt x="70" y="243"/>
                      <a:pt x="65" y="254"/>
                      <a:pt x="62" y="273"/>
                    </a:cubicBezTo>
                    <a:lnTo>
                      <a:pt x="62" y="273"/>
                    </a:lnTo>
                    <a:cubicBezTo>
                      <a:pt x="0" y="280"/>
                      <a:pt x="0" y="280"/>
                      <a:pt x="0" y="280"/>
                    </a:cubicBezTo>
                    <a:cubicBezTo>
                      <a:pt x="0" y="345"/>
                      <a:pt x="0" y="345"/>
                      <a:pt x="0" y="345"/>
                    </a:cubicBezTo>
                    <a:cubicBezTo>
                      <a:pt x="62" y="358"/>
                      <a:pt x="62" y="358"/>
                      <a:pt x="62" y="358"/>
                    </a:cubicBezTo>
                    <a:cubicBezTo>
                      <a:pt x="67" y="374"/>
                      <a:pt x="70" y="393"/>
                      <a:pt x="78" y="409"/>
                    </a:cubicBezTo>
                    <a:lnTo>
                      <a:pt x="78" y="409"/>
                    </a:lnTo>
                    <a:cubicBezTo>
                      <a:pt x="30" y="449"/>
                      <a:pt x="30" y="449"/>
                      <a:pt x="30" y="449"/>
                    </a:cubicBezTo>
                    <a:cubicBezTo>
                      <a:pt x="65" y="505"/>
                      <a:pt x="65" y="505"/>
                      <a:pt x="65" y="505"/>
                    </a:cubicBezTo>
                    <a:cubicBezTo>
                      <a:pt x="124" y="481"/>
                      <a:pt x="124" y="481"/>
                      <a:pt x="124" y="481"/>
                    </a:cubicBezTo>
                    <a:cubicBezTo>
                      <a:pt x="137" y="497"/>
                      <a:pt x="153" y="510"/>
                      <a:pt x="169" y="524"/>
                    </a:cubicBezTo>
                    <a:lnTo>
                      <a:pt x="169" y="524"/>
                    </a:lnTo>
                    <a:cubicBezTo>
                      <a:pt x="153" y="585"/>
                      <a:pt x="153" y="585"/>
                      <a:pt x="153" y="585"/>
                    </a:cubicBezTo>
                    <a:cubicBezTo>
                      <a:pt x="209" y="612"/>
                      <a:pt x="209" y="612"/>
                      <a:pt x="209" y="612"/>
                    </a:cubicBezTo>
                    <a:cubicBezTo>
                      <a:pt x="246" y="559"/>
                      <a:pt x="246" y="559"/>
                      <a:pt x="246" y="559"/>
                    </a:cubicBezTo>
                    <a:lnTo>
                      <a:pt x="246" y="559"/>
                    </a:lnTo>
                    <a:cubicBezTo>
                      <a:pt x="260" y="564"/>
                      <a:pt x="273" y="567"/>
                      <a:pt x="287" y="567"/>
                    </a:cubicBezTo>
                    <a:cubicBezTo>
                      <a:pt x="287" y="569"/>
                      <a:pt x="287" y="569"/>
                      <a:pt x="287" y="569"/>
                    </a:cubicBezTo>
                    <a:cubicBezTo>
                      <a:pt x="303" y="628"/>
                      <a:pt x="303" y="628"/>
                      <a:pt x="303" y="628"/>
                    </a:cubicBezTo>
                    <a:cubicBezTo>
                      <a:pt x="367" y="625"/>
                      <a:pt x="367" y="625"/>
                      <a:pt x="367" y="625"/>
                    </a:cubicBezTo>
                    <a:cubicBezTo>
                      <a:pt x="375" y="561"/>
                      <a:pt x="375" y="561"/>
                      <a:pt x="375" y="561"/>
                    </a:cubicBezTo>
                    <a:lnTo>
                      <a:pt x="375" y="561"/>
                    </a:lnTo>
                    <a:cubicBezTo>
                      <a:pt x="388" y="559"/>
                      <a:pt x="399" y="553"/>
                      <a:pt x="412" y="548"/>
                    </a:cubicBezTo>
                    <a:cubicBezTo>
                      <a:pt x="412" y="550"/>
                      <a:pt x="412" y="550"/>
                      <a:pt x="412" y="550"/>
                    </a:cubicBezTo>
                    <a:cubicBezTo>
                      <a:pt x="455" y="596"/>
                      <a:pt x="455" y="596"/>
                      <a:pt x="455" y="596"/>
                    </a:cubicBezTo>
                    <a:cubicBezTo>
                      <a:pt x="509" y="561"/>
                      <a:pt x="509" y="561"/>
                      <a:pt x="509" y="561"/>
                    </a:cubicBezTo>
                    <a:cubicBezTo>
                      <a:pt x="484" y="503"/>
                      <a:pt x="484" y="503"/>
                      <a:pt x="484" y="503"/>
                    </a:cubicBezTo>
                    <a:lnTo>
                      <a:pt x="484" y="503"/>
                    </a:lnTo>
                    <a:cubicBezTo>
                      <a:pt x="495" y="492"/>
                      <a:pt x="503" y="484"/>
                      <a:pt x="514" y="473"/>
                    </a:cubicBezTo>
                    <a:lnTo>
                      <a:pt x="514" y="473"/>
                    </a:lnTo>
                    <a:cubicBezTo>
                      <a:pt x="573" y="492"/>
                      <a:pt x="573" y="492"/>
                      <a:pt x="573" y="492"/>
                    </a:cubicBezTo>
                    <a:cubicBezTo>
                      <a:pt x="605" y="438"/>
                      <a:pt x="605" y="438"/>
                      <a:pt x="605" y="438"/>
                    </a:cubicBezTo>
                    <a:cubicBezTo>
                      <a:pt x="554" y="395"/>
                      <a:pt x="554" y="395"/>
                      <a:pt x="554" y="395"/>
                    </a:cubicBezTo>
                    <a:cubicBezTo>
                      <a:pt x="554" y="393"/>
                      <a:pt x="554" y="393"/>
                      <a:pt x="554" y="393"/>
                    </a:cubicBezTo>
                    <a:cubicBezTo>
                      <a:pt x="559" y="379"/>
                      <a:pt x="562" y="369"/>
                      <a:pt x="565" y="350"/>
                    </a:cubicBezTo>
                    <a:cubicBezTo>
                      <a:pt x="567" y="350"/>
                      <a:pt x="567" y="350"/>
                      <a:pt x="567" y="350"/>
                    </a:cubicBezTo>
                    <a:cubicBezTo>
                      <a:pt x="621" y="347"/>
                      <a:pt x="621" y="347"/>
                      <a:pt x="621" y="347"/>
                    </a:cubicBezTo>
                    <a:cubicBezTo>
                      <a:pt x="621" y="283"/>
                      <a:pt x="621" y="283"/>
                      <a:pt x="621" y="283"/>
                    </a:cubicBezTo>
                    <a:cubicBezTo>
                      <a:pt x="562" y="270"/>
                      <a:pt x="562" y="270"/>
                      <a:pt x="562" y="270"/>
                    </a:cubicBezTo>
                    <a:lnTo>
                      <a:pt x="562" y="270"/>
                    </a:lnTo>
                    <a:cubicBezTo>
                      <a:pt x="559" y="254"/>
                      <a:pt x="557" y="235"/>
                      <a:pt x="549" y="219"/>
                    </a:cubicBezTo>
                    <a:cubicBezTo>
                      <a:pt x="552" y="219"/>
                      <a:pt x="552" y="219"/>
                      <a:pt x="552" y="219"/>
                    </a:cubicBezTo>
                    <a:cubicBezTo>
                      <a:pt x="597" y="179"/>
                      <a:pt x="597" y="179"/>
                      <a:pt x="597" y="179"/>
                    </a:cubicBezTo>
                    <a:cubicBezTo>
                      <a:pt x="565" y="123"/>
                      <a:pt x="565" y="123"/>
                      <a:pt x="565" y="123"/>
                    </a:cubicBezTo>
                    <a:cubicBezTo>
                      <a:pt x="506" y="147"/>
                      <a:pt x="506" y="147"/>
                      <a:pt x="506" y="147"/>
                    </a:cubicBezTo>
                    <a:lnTo>
                      <a:pt x="506" y="147"/>
                    </a:lnTo>
                    <a:cubicBezTo>
                      <a:pt x="493" y="130"/>
                      <a:pt x="477" y="117"/>
                      <a:pt x="460" y="104"/>
                    </a:cubicBezTo>
                    <a:lnTo>
                      <a:pt x="460" y="104"/>
                    </a:lnTo>
                    <a:cubicBezTo>
                      <a:pt x="477" y="45"/>
                      <a:pt x="477" y="45"/>
                      <a:pt x="477" y="45"/>
                    </a:cubicBezTo>
                    <a:cubicBezTo>
                      <a:pt x="418" y="18"/>
                      <a:pt x="418" y="18"/>
                      <a:pt x="418" y="18"/>
                    </a:cubicBezTo>
                    <a:cubicBezTo>
                      <a:pt x="380" y="69"/>
                      <a:pt x="380" y="69"/>
                      <a:pt x="380" y="69"/>
                    </a:cubicBezTo>
                    <a:close/>
                    <a:moveTo>
                      <a:pt x="524" y="313"/>
                    </a:moveTo>
                    <a:lnTo>
                      <a:pt x="524" y="313"/>
                    </a:lnTo>
                    <a:cubicBezTo>
                      <a:pt x="524" y="430"/>
                      <a:pt x="431" y="524"/>
                      <a:pt x="313" y="524"/>
                    </a:cubicBezTo>
                    <a:cubicBezTo>
                      <a:pt x="198" y="524"/>
                      <a:pt x="102" y="430"/>
                      <a:pt x="102" y="313"/>
                    </a:cubicBezTo>
                    <a:cubicBezTo>
                      <a:pt x="102" y="198"/>
                      <a:pt x="198" y="104"/>
                      <a:pt x="313" y="104"/>
                    </a:cubicBezTo>
                    <a:cubicBezTo>
                      <a:pt x="431" y="104"/>
                      <a:pt x="524" y="198"/>
                      <a:pt x="524" y="313"/>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64" name="Group 263"/>
            <p:cNvGrpSpPr/>
            <p:nvPr/>
          </p:nvGrpSpPr>
          <p:grpSpPr>
            <a:xfrm>
              <a:off x="10933144" y="1997996"/>
              <a:ext cx="437946" cy="444252"/>
              <a:chOff x="18730441" y="3293180"/>
              <a:chExt cx="875891" cy="888503"/>
            </a:xfrm>
            <a:solidFill>
              <a:schemeClr val="accent2"/>
            </a:solidFill>
          </p:grpSpPr>
          <p:sp>
            <p:nvSpPr>
              <p:cNvPr id="265" name="Freeform 190"/>
              <p:cNvSpPr>
                <a:spLocks noChangeArrowheads="1"/>
              </p:cNvSpPr>
              <p:nvPr/>
            </p:nvSpPr>
            <p:spPr bwMode="auto">
              <a:xfrm>
                <a:off x="18912390" y="3475112"/>
                <a:ext cx="520457" cy="520409"/>
              </a:xfrm>
              <a:custGeom>
                <a:avLst/>
                <a:gdLst>
                  <a:gd name="T0" fmla="*/ 273 w 547"/>
                  <a:gd name="T1" fmla="*/ 0 h 546"/>
                  <a:gd name="T2" fmla="*/ 273 w 547"/>
                  <a:gd name="T3" fmla="*/ 0 h 546"/>
                  <a:gd name="T4" fmla="*/ 0 w 547"/>
                  <a:gd name="T5" fmla="*/ 272 h 546"/>
                  <a:gd name="T6" fmla="*/ 273 w 547"/>
                  <a:gd name="T7" fmla="*/ 545 h 546"/>
                  <a:gd name="T8" fmla="*/ 546 w 547"/>
                  <a:gd name="T9" fmla="*/ 272 h 546"/>
                  <a:gd name="T10" fmla="*/ 273 w 547"/>
                  <a:gd name="T11" fmla="*/ 0 h 546"/>
                </a:gdLst>
                <a:ahLst/>
                <a:cxnLst>
                  <a:cxn ang="0">
                    <a:pos x="T0" y="T1"/>
                  </a:cxn>
                  <a:cxn ang="0">
                    <a:pos x="T2" y="T3"/>
                  </a:cxn>
                  <a:cxn ang="0">
                    <a:pos x="T4" y="T5"/>
                  </a:cxn>
                  <a:cxn ang="0">
                    <a:pos x="T6" y="T7"/>
                  </a:cxn>
                  <a:cxn ang="0">
                    <a:pos x="T8" y="T9"/>
                  </a:cxn>
                  <a:cxn ang="0">
                    <a:pos x="T10" y="T11"/>
                  </a:cxn>
                </a:cxnLst>
                <a:rect l="0" t="0" r="r" b="b"/>
                <a:pathLst>
                  <a:path w="547" h="546">
                    <a:moveTo>
                      <a:pt x="273" y="0"/>
                    </a:moveTo>
                    <a:lnTo>
                      <a:pt x="273" y="0"/>
                    </a:lnTo>
                    <a:cubicBezTo>
                      <a:pt x="121" y="0"/>
                      <a:pt x="0" y="122"/>
                      <a:pt x="0" y="272"/>
                    </a:cubicBezTo>
                    <a:cubicBezTo>
                      <a:pt x="0" y="422"/>
                      <a:pt x="123" y="545"/>
                      <a:pt x="273" y="545"/>
                    </a:cubicBezTo>
                    <a:cubicBezTo>
                      <a:pt x="423" y="545"/>
                      <a:pt x="546" y="422"/>
                      <a:pt x="546" y="272"/>
                    </a:cubicBezTo>
                    <a:cubicBezTo>
                      <a:pt x="543" y="122"/>
                      <a:pt x="423" y="0"/>
                      <a:pt x="273"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66" name="Freeform 191"/>
              <p:cNvSpPr>
                <a:spLocks noChangeArrowheads="1"/>
              </p:cNvSpPr>
              <p:nvPr/>
            </p:nvSpPr>
            <p:spPr bwMode="auto">
              <a:xfrm>
                <a:off x="18730441" y="3293180"/>
                <a:ext cx="875891" cy="888503"/>
              </a:xfrm>
              <a:custGeom>
                <a:avLst/>
                <a:gdLst>
                  <a:gd name="T0" fmla="*/ 562 w 916"/>
                  <a:gd name="T1" fmla="*/ 104 h 932"/>
                  <a:gd name="T2" fmla="*/ 503 w 916"/>
                  <a:gd name="T3" fmla="*/ 88 h 932"/>
                  <a:gd name="T4" fmla="*/ 388 w 916"/>
                  <a:gd name="T5" fmla="*/ 8 h 932"/>
                  <a:gd name="T6" fmla="*/ 319 w 916"/>
                  <a:gd name="T7" fmla="*/ 118 h 932"/>
                  <a:gd name="T8" fmla="*/ 254 w 916"/>
                  <a:gd name="T9" fmla="*/ 51 h 932"/>
                  <a:gd name="T10" fmla="*/ 212 w 916"/>
                  <a:gd name="T11" fmla="*/ 187 h 932"/>
                  <a:gd name="T12" fmla="*/ 166 w 916"/>
                  <a:gd name="T13" fmla="*/ 230 h 932"/>
                  <a:gd name="T14" fmla="*/ 35 w 916"/>
                  <a:gd name="T15" fmla="*/ 283 h 932"/>
                  <a:gd name="T16" fmla="*/ 92 w 916"/>
                  <a:gd name="T17" fmla="*/ 401 h 932"/>
                  <a:gd name="T18" fmla="*/ 0 w 916"/>
                  <a:gd name="T19" fmla="*/ 417 h 932"/>
                  <a:gd name="T20" fmla="*/ 92 w 916"/>
                  <a:gd name="T21" fmla="*/ 529 h 932"/>
                  <a:gd name="T22" fmla="*/ 113 w 916"/>
                  <a:gd name="T23" fmla="*/ 607 h 932"/>
                  <a:gd name="T24" fmla="*/ 94 w 916"/>
                  <a:gd name="T25" fmla="*/ 746 h 932"/>
                  <a:gd name="T26" fmla="*/ 249 w 916"/>
                  <a:gd name="T27" fmla="*/ 773 h 932"/>
                  <a:gd name="T28" fmla="*/ 225 w 916"/>
                  <a:gd name="T29" fmla="*/ 864 h 932"/>
                  <a:gd name="T30" fmla="*/ 364 w 916"/>
                  <a:gd name="T31" fmla="*/ 827 h 932"/>
                  <a:gd name="T32" fmla="*/ 423 w 916"/>
                  <a:gd name="T33" fmla="*/ 840 h 932"/>
                  <a:gd name="T34" fmla="*/ 447 w 916"/>
                  <a:gd name="T35" fmla="*/ 931 h 932"/>
                  <a:gd name="T36" fmla="*/ 551 w 916"/>
                  <a:gd name="T37" fmla="*/ 829 h 932"/>
                  <a:gd name="T38" fmla="*/ 607 w 916"/>
                  <a:gd name="T39" fmla="*/ 811 h 932"/>
                  <a:gd name="T40" fmla="*/ 672 w 916"/>
                  <a:gd name="T41" fmla="*/ 880 h 932"/>
                  <a:gd name="T42" fmla="*/ 717 w 916"/>
                  <a:gd name="T43" fmla="*/ 743 h 932"/>
                  <a:gd name="T44" fmla="*/ 757 w 916"/>
                  <a:gd name="T45" fmla="*/ 698 h 932"/>
                  <a:gd name="T46" fmla="*/ 846 w 916"/>
                  <a:gd name="T47" fmla="*/ 730 h 932"/>
                  <a:gd name="T48" fmla="*/ 819 w 916"/>
                  <a:gd name="T49" fmla="*/ 588 h 932"/>
                  <a:gd name="T50" fmla="*/ 832 w 916"/>
                  <a:gd name="T51" fmla="*/ 519 h 932"/>
                  <a:gd name="T52" fmla="*/ 915 w 916"/>
                  <a:gd name="T53" fmla="*/ 514 h 932"/>
                  <a:gd name="T54" fmla="*/ 827 w 916"/>
                  <a:gd name="T55" fmla="*/ 401 h 932"/>
                  <a:gd name="T56" fmla="*/ 811 w 916"/>
                  <a:gd name="T57" fmla="*/ 326 h 932"/>
                  <a:gd name="T58" fmla="*/ 883 w 916"/>
                  <a:gd name="T59" fmla="*/ 265 h 932"/>
                  <a:gd name="T60" fmla="*/ 744 w 916"/>
                  <a:gd name="T61" fmla="*/ 217 h 932"/>
                  <a:gd name="T62" fmla="*/ 677 w 916"/>
                  <a:gd name="T63" fmla="*/ 158 h 932"/>
                  <a:gd name="T64" fmla="*/ 701 w 916"/>
                  <a:gd name="T65" fmla="*/ 67 h 932"/>
                  <a:gd name="T66" fmla="*/ 562 w 916"/>
                  <a:gd name="T67" fmla="*/ 101 h 932"/>
                  <a:gd name="T68" fmla="*/ 773 w 916"/>
                  <a:gd name="T69" fmla="*/ 465 h 932"/>
                  <a:gd name="T70" fmla="*/ 463 w 916"/>
                  <a:gd name="T71" fmla="*/ 776 h 932"/>
                  <a:gd name="T72" fmla="*/ 463 w 916"/>
                  <a:gd name="T73" fmla="*/ 152 h 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16" h="932">
                    <a:moveTo>
                      <a:pt x="562" y="104"/>
                    </a:moveTo>
                    <a:lnTo>
                      <a:pt x="562" y="104"/>
                    </a:lnTo>
                    <a:cubicBezTo>
                      <a:pt x="543" y="99"/>
                      <a:pt x="522" y="94"/>
                      <a:pt x="503" y="91"/>
                    </a:cubicBezTo>
                    <a:cubicBezTo>
                      <a:pt x="503" y="88"/>
                      <a:pt x="503" y="88"/>
                      <a:pt x="503" y="88"/>
                    </a:cubicBezTo>
                    <a:cubicBezTo>
                      <a:pt x="482" y="0"/>
                      <a:pt x="482" y="0"/>
                      <a:pt x="482" y="0"/>
                    </a:cubicBezTo>
                    <a:cubicBezTo>
                      <a:pt x="388" y="8"/>
                      <a:pt x="388" y="8"/>
                      <a:pt x="388" y="8"/>
                    </a:cubicBezTo>
                    <a:cubicBezTo>
                      <a:pt x="375" y="99"/>
                      <a:pt x="375" y="99"/>
                      <a:pt x="375" y="99"/>
                    </a:cubicBezTo>
                    <a:cubicBezTo>
                      <a:pt x="356" y="104"/>
                      <a:pt x="337" y="110"/>
                      <a:pt x="319" y="118"/>
                    </a:cubicBezTo>
                    <a:cubicBezTo>
                      <a:pt x="316" y="118"/>
                      <a:pt x="316" y="118"/>
                      <a:pt x="316" y="118"/>
                    </a:cubicBezTo>
                    <a:cubicBezTo>
                      <a:pt x="254" y="51"/>
                      <a:pt x="254" y="51"/>
                      <a:pt x="254" y="51"/>
                    </a:cubicBezTo>
                    <a:cubicBezTo>
                      <a:pt x="177" y="99"/>
                      <a:pt x="177" y="99"/>
                      <a:pt x="177" y="99"/>
                    </a:cubicBezTo>
                    <a:cubicBezTo>
                      <a:pt x="212" y="187"/>
                      <a:pt x="212" y="187"/>
                      <a:pt x="212" y="187"/>
                    </a:cubicBezTo>
                    <a:cubicBezTo>
                      <a:pt x="196" y="200"/>
                      <a:pt x="182" y="214"/>
                      <a:pt x="169" y="230"/>
                    </a:cubicBezTo>
                    <a:cubicBezTo>
                      <a:pt x="166" y="230"/>
                      <a:pt x="166" y="230"/>
                      <a:pt x="166" y="230"/>
                    </a:cubicBezTo>
                    <a:cubicBezTo>
                      <a:pt x="81" y="200"/>
                      <a:pt x="81" y="200"/>
                      <a:pt x="81" y="200"/>
                    </a:cubicBezTo>
                    <a:cubicBezTo>
                      <a:pt x="35" y="283"/>
                      <a:pt x="35" y="283"/>
                      <a:pt x="35" y="283"/>
                    </a:cubicBezTo>
                    <a:cubicBezTo>
                      <a:pt x="107" y="342"/>
                      <a:pt x="107" y="342"/>
                      <a:pt x="107" y="342"/>
                    </a:cubicBezTo>
                    <a:cubicBezTo>
                      <a:pt x="102" y="361"/>
                      <a:pt x="97" y="374"/>
                      <a:pt x="92" y="401"/>
                    </a:cubicBezTo>
                    <a:lnTo>
                      <a:pt x="92" y="401"/>
                    </a:lnTo>
                    <a:cubicBezTo>
                      <a:pt x="0" y="417"/>
                      <a:pt x="0" y="417"/>
                      <a:pt x="0" y="417"/>
                    </a:cubicBezTo>
                    <a:cubicBezTo>
                      <a:pt x="0" y="511"/>
                      <a:pt x="0" y="511"/>
                      <a:pt x="0" y="511"/>
                    </a:cubicBezTo>
                    <a:cubicBezTo>
                      <a:pt x="92" y="529"/>
                      <a:pt x="92" y="529"/>
                      <a:pt x="92" y="529"/>
                    </a:cubicBezTo>
                    <a:cubicBezTo>
                      <a:pt x="97" y="556"/>
                      <a:pt x="105" y="580"/>
                      <a:pt x="113" y="604"/>
                    </a:cubicBezTo>
                    <a:cubicBezTo>
                      <a:pt x="113" y="607"/>
                      <a:pt x="113" y="607"/>
                      <a:pt x="113" y="607"/>
                    </a:cubicBezTo>
                    <a:cubicBezTo>
                      <a:pt x="43" y="666"/>
                      <a:pt x="43" y="666"/>
                      <a:pt x="43" y="666"/>
                    </a:cubicBezTo>
                    <a:cubicBezTo>
                      <a:pt x="94" y="746"/>
                      <a:pt x="94" y="746"/>
                      <a:pt x="94" y="746"/>
                    </a:cubicBezTo>
                    <a:cubicBezTo>
                      <a:pt x="182" y="714"/>
                      <a:pt x="182" y="714"/>
                      <a:pt x="182" y="714"/>
                    </a:cubicBezTo>
                    <a:cubicBezTo>
                      <a:pt x="201" y="736"/>
                      <a:pt x="225" y="757"/>
                      <a:pt x="249" y="773"/>
                    </a:cubicBezTo>
                    <a:cubicBezTo>
                      <a:pt x="249" y="776"/>
                      <a:pt x="249" y="776"/>
                      <a:pt x="249" y="776"/>
                    </a:cubicBezTo>
                    <a:cubicBezTo>
                      <a:pt x="225" y="864"/>
                      <a:pt x="225" y="864"/>
                      <a:pt x="225" y="864"/>
                    </a:cubicBezTo>
                    <a:cubicBezTo>
                      <a:pt x="311" y="904"/>
                      <a:pt x="311" y="904"/>
                      <a:pt x="311" y="904"/>
                    </a:cubicBezTo>
                    <a:cubicBezTo>
                      <a:pt x="364" y="827"/>
                      <a:pt x="364" y="827"/>
                      <a:pt x="364" y="827"/>
                    </a:cubicBezTo>
                    <a:lnTo>
                      <a:pt x="364" y="827"/>
                    </a:lnTo>
                    <a:cubicBezTo>
                      <a:pt x="383" y="832"/>
                      <a:pt x="404" y="837"/>
                      <a:pt x="423" y="840"/>
                    </a:cubicBezTo>
                    <a:lnTo>
                      <a:pt x="423" y="840"/>
                    </a:lnTo>
                    <a:cubicBezTo>
                      <a:pt x="447" y="931"/>
                      <a:pt x="447" y="931"/>
                      <a:pt x="447" y="931"/>
                    </a:cubicBezTo>
                    <a:cubicBezTo>
                      <a:pt x="538" y="923"/>
                      <a:pt x="538" y="923"/>
                      <a:pt x="538" y="923"/>
                    </a:cubicBezTo>
                    <a:cubicBezTo>
                      <a:pt x="551" y="829"/>
                      <a:pt x="551" y="829"/>
                      <a:pt x="551" y="829"/>
                    </a:cubicBezTo>
                    <a:lnTo>
                      <a:pt x="551" y="829"/>
                    </a:lnTo>
                    <a:cubicBezTo>
                      <a:pt x="570" y="824"/>
                      <a:pt x="589" y="818"/>
                      <a:pt x="607" y="811"/>
                    </a:cubicBezTo>
                    <a:cubicBezTo>
                      <a:pt x="610" y="813"/>
                      <a:pt x="610" y="813"/>
                      <a:pt x="610" y="813"/>
                    </a:cubicBezTo>
                    <a:cubicBezTo>
                      <a:pt x="672" y="880"/>
                      <a:pt x="672" y="880"/>
                      <a:pt x="672" y="880"/>
                    </a:cubicBezTo>
                    <a:cubicBezTo>
                      <a:pt x="750" y="832"/>
                      <a:pt x="750" y="832"/>
                      <a:pt x="750" y="832"/>
                    </a:cubicBezTo>
                    <a:cubicBezTo>
                      <a:pt x="717" y="743"/>
                      <a:pt x="717" y="743"/>
                      <a:pt x="717" y="743"/>
                    </a:cubicBezTo>
                    <a:cubicBezTo>
                      <a:pt x="715" y="741"/>
                      <a:pt x="715" y="741"/>
                      <a:pt x="715" y="741"/>
                    </a:cubicBezTo>
                    <a:cubicBezTo>
                      <a:pt x="731" y="728"/>
                      <a:pt x="744" y="714"/>
                      <a:pt x="757" y="698"/>
                    </a:cubicBezTo>
                    <a:cubicBezTo>
                      <a:pt x="760" y="701"/>
                      <a:pt x="760" y="701"/>
                      <a:pt x="760" y="701"/>
                    </a:cubicBezTo>
                    <a:cubicBezTo>
                      <a:pt x="846" y="730"/>
                      <a:pt x="846" y="730"/>
                      <a:pt x="846" y="730"/>
                    </a:cubicBezTo>
                    <a:cubicBezTo>
                      <a:pt x="891" y="647"/>
                      <a:pt x="891" y="647"/>
                      <a:pt x="891" y="647"/>
                    </a:cubicBezTo>
                    <a:cubicBezTo>
                      <a:pt x="819" y="588"/>
                      <a:pt x="819" y="588"/>
                      <a:pt x="819" y="588"/>
                    </a:cubicBezTo>
                    <a:cubicBezTo>
                      <a:pt x="816" y="583"/>
                      <a:pt x="816" y="583"/>
                      <a:pt x="816" y="583"/>
                    </a:cubicBezTo>
                    <a:cubicBezTo>
                      <a:pt x="824" y="564"/>
                      <a:pt x="830" y="546"/>
                      <a:pt x="832" y="519"/>
                    </a:cubicBezTo>
                    <a:cubicBezTo>
                      <a:pt x="835" y="519"/>
                      <a:pt x="835" y="519"/>
                      <a:pt x="835" y="519"/>
                    </a:cubicBezTo>
                    <a:cubicBezTo>
                      <a:pt x="915" y="514"/>
                      <a:pt x="915" y="514"/>
                      <a:pt x="915" y="514"/>
                    </a:cubicBezTo>
                    <a:cubicBezTo>
                      <a:pt x="915" y="420"/>
                      <a:pt x="915" y="420"/>
                      <a:pt x="915" y="420"/>
                    </a:cubicBezTo>
                    <a:cubicBezTo>
                      <a:pt x="827" y="401"/>
                      <a:pt x="827" y="401"/>
                      <a:pt x="827" y="401"/>
                    </a:cubicBezTo>
                    <a:cubicBezTo>
                      <a:pt x="830" y="401"/>
                      <a:pt x="830" y="401"/>
                      <a:pt x="830" y="401"/>
                    </a:cubicBezTo>
                    <a:cubicBezTo>
                      <a:pt x="824" y="374"/>
                      <a:pt x="819" y="350"/>
                      <a:pt x="811" y="326"/>
                    </a:cubicBezTo>
                    <a:cubicBezTo>
                      <a:pt x="814" y="324"/>
                      <a:pt x="814" y="324"/>
                      <a:pt x="814" y="324"/>
                    </a:cubicBezTo>
                    <a:cubicBezTo>
                      <a:pt x="883" y="265"/>
                      <a:pt x="883" y="265"/>
                      <a:pt x="883" y="265"/>
                    </a:cubicBezTo>
                    <a:cubicBezTo>
                      <a:pt x="832" y="184"/>
                      <a:pt x="832" y="184"/>
                      <a:pt x="832" y="184"/>
                    </a:cubicBezTo>
                    <a:cubicBezTo>
                      <a:pt x="744" y="217"/>
                      <a:pt x="744" y="217"/>
                      <a:pt x="744" y="217"/>
                    </a:cubicBezTo>
                    <a:lnTo>
                      <a:pt x="744" y="217"/>
                    </a:lnTo>
                    <a:cubicBezTo>
                      <a:pt x="725" y="195"/>
                      <a:pt x="701" y="174"/>
                      <a:pt x="677" y="158"/>
                    </a:cubicBezTo>
                    <a:cubicBezTo>
                      <a:pt x="677" y="155"/>
                      <a:pt x="677" y="155"/>
                      <a:pt x="677" y="155"/>
                    </a:cubicBezTo>
                    <a:cubicBezTo>
                      <a:pt x="701" y="67"/>
                      <a:pt x="701" y="67"/>
                      <a:pt x="701" y="67"/>
                    </a:cubicBezTo>
                    <a:cubicBezTo>
                      <a:pt x="618" y="27"/>
                      <a:pt x="618" y="27"/>
                      <a:pt x="618" y="27"/>
                    </a:cubicBezTo>
                    <a:cubicBezTo>
                      <a:pt x="562" y="101"/>
                      <a:pt x="562" y="101"/>
                      <a:pt x="562" y="101"/>
                    </a:cubicBezTo>
                    <a:lnTo>
                      <a:pt x="562" y="104"/>
                    </a:lnTo>
                    <a:close/>
                    <a:moveTo>
                      <a:pt x="773" y="465"/>
                    </a:moveTo>
                    <a:lnTo>
                      <a:pt x="773" y="465"/>
                    </a:lnTo>
                    <a:cubicBezTo>
                      <a:pt x="773" y="637"/>
                      <a:pt x="634" y="776"/>
                      <a:pt x="463" y="776"/>
                    </a:cubicBezTo>
                    <a:cubicBezTo>
                      <a:pt x="289" y="776"/>
                      <a:pt x="150" y="637"/>
                      <a:pt x="150" y="465"/>
                    </a:cubicBezTo>
                    <a:cubicBezTo>
                      <a:pt x="150" y="294"/>
                      <a:pt x="289" y="152"/>
                      <a:pt x="463" y="152"/>
                    </a:cubicBezTo>
                    <a:cubicBezTo>
                      <a:pt x="634" y="152"/>
                      <a:pt x="773" y="294"/>
                      <a:pt x="773" y="465"/>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67" name="Group 266"/>
            <p:cNvGrpSpPr/>
            <p:nvPr/>
          </p:nvGrpSpPr>
          <p:grpSpPr>
            <a:xfrm>
              <a:off x="10683494" y="3051507"/>
              <a:ext cx="361781" cy="365979"/>
              <a:chOff x="18231141" y="5400202"/>
              <a:chExt cx="723562" cy="731957"/>
            </a:xfrm>
            <a:solidFill>
              <a:schemeClr val="accent5"/>
            </a:solidFill>
          </p:grpSpPr>
          <p:sp>
            <p:nvSpPr>
              <p:cNvPr id="268" name="Freeform 192"/>
              <p:cNvSpPr>
                <a:spLocks noChangeArrowheads="1"/>
              </p:cNvSpPr>
              <p:nvPr/>
            </p:nvSpPr>
            <p:spPr bwMode="auto">
              <a:xfrm>
                <a:off x="18383470" y="5548286"/>
                <a:ext cx="427367" cy="431559"/>
              </a:xfrm>
              <a:custGeom>
                <a:avLst/>
                <a:gdLst>
                  <a:gd name="T0" fmla="*/ 224 w 450"/>
                  <a:gd name="T1" fmla="*/ 0 h 453"/>
                  <a:gd name="T2" fmla="*/ 224 w 450"/>
                  <a:gd name="T3" fmla="*/ 0 h 453"/>
                  <a:gd name="T4" fmla="*/ 0 w 450"/>
                  <a:gd name="T5" fmla="*/ 227 h 453"/>
                  <a:gd name="T6" fmla="*/ 224 w 450"/>
                  <a:gd name="T7" fmla="*/ 452 h 453"/>
                  <a:gd name="T8" fmla="*/ 449 w 450"/>
                  <a:gd name="T9" fmla="*/ 227 h 453"/>
                  <a:gd name="T10" fmla="*/ 224 w 450"/>
                  <a:gd name="T11" fmla="*/ 0 h 453"/>
                </a:gdLst>
                <a:ahLst/>
                <a:cxnLst>
                  <a:cxn ang="0">
                    <a:pos x="T0" y="T1"/>
                  </a:cxn>
                  <a:cxn ang="0">
                    <a:pos x="T2" y="T3"/>
                  </a:cxn>
                  <a:cxn ang="0">
                    <a:pos x="T4" y="T5"/>
                  </a:cxn>
                  <a:cxn ang="0">
                    <a:pos x="T6" y="T7"/>
                  </a:cxn>
                  <a:cxn ang="0">
                    <a:pos x="T8" y="T9"/>
                  </a:cxn>
                  <a:cxn ang="0">
                    <a:pos x="T10" y="T11"/>
                  </a:cxn>
                </a:cxnLst>
                <a:rect l="0" t="0" r="r" b="b"/>
                <a:pathLst>
                  <a:path w="450" h="453">
                    <a:moveTo>
                      <a:pt x="224" y="0"/>
                    </a:moveTo>
                    <a:lnTo>
                      <a:pt x="224" y="0"/>
                    </a:lnTo>
                    <a:cubicBezTo>
                      <a:pt x="99" y="0"/>
                      <a:pt x="0" y="102"/>
                      <a:pt x="0" y="227"/>
                    </a:cubicBezTo>
                    <a:cubicBezTo>
                      <a:pt x="0" y="350"/>
                      <a:pt x="101" y="452"/>
                      <a:pt x="224" y="452"/>
                    </a:cubicBezTo>
                    <a:cubicBezTo>
                      <a:pt x="350" y="452"/>
                      <a:pt x="449" y="350"/>
                      <a:pt x="449" y="227"/>
                    </a:cubicBezTo>
                    <a:cubicBezTo>
                      <a:pt x="449" y="102"/>
                      <a:pt x="350" y="0"/>
                      <a:pt x="224"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69" name="Freeform 193"/>
              <p:cNvSpPr>
                <a:spLocks noChangeArrowheads="1"/>
              </p:cNvSpPr>
              <p:nvPr/>
            </p:nvSpPr>
            <p:spPr bwMode="auto">
              <a:xfrm>
                <a:off x="18231141" y="5400202"/>
                <a:ext cx="723562" cy="731957"/>
              </a:xfrm>
              <a:custGeom>
                <a:avLst/>
                <a:gdLst>
                  <a:gd name="T0" fmla="*/ 465 w 758"/>
                  <a:gd name="T1" fmla="*/ 86 h 769"/>
                  <a:gd name="T2" fmla="*/ 414 w 758"/>
                  <a:gd name="T3" fmla="*/ 72 h 769"/>
                  <a:gd name="T4" fmla="*/ 321 w 758"/>
                  <a:gd name="T5" fmla="*/ 5 h 769"/>
                  <a:gd name="T6" fmla="*/ 262 w 758"/>
                  <a:gd name="T7" fmla="*/ 96 h 769"/>
                  <a:gd name="T8" fmla="*/ 211 w 758"/>
                  <a:gd name="T9" fmla="*/ 40 h 769"/>
                  <a:gd name="T10" fmla="*/ 174 w 758"/>
                  <a:gd name="T11" fmla="*/ 155 h 769"/>
                  <a:gd name="T12" fmla="*/ 139 w 758"/>
                  <a:gd name="T13" fmla="*/ 190 h 769"/>
                  <a:gd name="T14" fmla="*/ 29 w 758"/>
                  <a:gd name="T15" fmla="*/ 233 h 769"/>
                  <a:gd name="T16" fmla="*/ 77 w 758"/>
                  <a:gd name="T17" fmla="*/ 332 h 769"/>
                  <a:gd name="T18" fmla="*/ 0 w 758"/>
                  <a:gd name="T19" fmla="*/ 345 h 769"/>
                  <a:gd name="T20" fmla="*/ 75 w 758"/>
                  <a:gd name="T21" fmla="*/ 436 h 769"/>
                  <a:gd name="T22" fmla="*/ 94 w 758"/>
                  <a:gd name="T23" fmla="*/ 500 h 769"/>
                  <a:gd name="T24" fmla="*/ 77 w 758"/>
                  <a:gd name="T25" fmla="*/ 618 h 769"/>
                  <a:gd name="T26" fmla="*/ 206 w 758"/>
                  <a:gd name="T27" fmla="*/ 639 h 769"/>
                  <a:gd name="T28" fmla="*/ 185 w 758"/>
                  <a:gd name="T29" fmla="*/ 714 h 769"/>
                  <a:gd name="T30" fmla="*/ 302 w 758"/>
                  <a:gd name="T31" fmla="*/ 685 h 769"/>
                  <a:gd name="T32" fmla="*/ 350 w 758"/>
                  <a:gd name="T33" fmla="*/ 693 h 769"/>
                  <a:gd name="T34" fmla="*/ 369 w 758"/>
                  <a:gd name="T35" fmla="*/ 768 h 769"/>
                  <a:gd name="T36" fmla="*/ 457 w 758"/>
                  <a:gd name="T37" fmla="*/ 687 h 769"/>
                  <a:gd name="T38" fmla="*/ 503 w 758"/>
                  <a:gd name="T39" fmla="*/ 671 h 769"/>
                  <a:gd name="T40" fmla="*/ 556 w 758"/>
                  <a:gd name="T41" fmla="*/ 728 h 769"/>
                  <a:gd name="T42" fmla="*/ 594 w 758"/>
                  <a:gd name="T43" fmla="*/ 615 h 769"/>
                  <a:gd name="T44" fmla="*/ 626 w 758"/>
                  <a:gd name="T45" fmla="*/ 578 h 769"/>
                  <a:gd name="T46" fmla="*/ 701 w 758"/>
                  <a:gd name="T47" fmla="*/ 605 h 769"/>
                  <a:gd name="T48" fmla="*/ 677 w 758"/>
                  <a:gd name="T49" fmla="*/ 484 h 769"/>
                  <a:gd name="T50" fmla="*/ 690 w 758"/>
                  <a:gd name="T51" fmla="*/ 428 h 769"/>
                  <a:gd name="T52" fmla="*/ 757 w 758"/>
                  <a:gd name="T53" fmla="*/ 425 h 769"/>
                  <a:gd name="T54" fmla="*/ 685 w 758"/>
                  <a:gd name="T55" fmla="*/ 332 h 769"/>
                  <a:gd name="T56" fmla="*/ 671 w 758"/>
                  <a:gd name="T57" fmla="*/ 270 h 769"/>
                  <a:gd name="T58" fmla="*/ 730 w 758"/>
                  <a:gd name="T59" fmla="*/ 217 h 769"/>
                  <a:gd name="T60" fmla="*/ 618 w 758"/>
                  <a:gd name="T61" fmla="*/ 179 h 769"/>
                  <a:gd name="T62" fmla="*/ 562 w 758"/>
                  <a:gd name="T63" fmla="*/ 128 h 769"/>
                  <a:gd name="T64" fmla="*/ 580 w 758"/>
                  <a:gd name="T65" fmla="*/ 53 h 769"/>
                  <a:gd name="T66" fmla="*/ 465 w 758"/>
                  <a:gd name="T67" fmla="*/ 86 h 769"/>
                  <a:gd name="T68" fmla="*/ 639 w 758"/>
                  <a:gd name="T69" fmla="*/ 385 h 769"/>
                  <a:gd name="T70" fmla="*/ 125 w 758"/>
                  <a:gd name="T71" fmla="*/ 385 h 769"/>
                  <a:gd name="T72" fmla="*/ 639 w 758"/>
                  <a:gd name="T73" fmla="*/ 385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8" h="769">
                    <a:moveTo>
                      <a:pt x="465" y="86"/>
                    </a:moveTo>
                    <a:lnTo>
                      <a:pt x="465" y="86"/>
                    </a:lnTo>
                    <a:cubicBezTo>
                      <a:pt x="449" y="80"/>
                      <a:pt x="433" y="77"/>
                      <a:pt x="417" y="75"/>
                    </a:cubicBezTo>
                    <a:cubicBezTo>
                      <a:pt x="414" y="72"/>
                      <a:pt x="414" y="72"/>
                      <a:pt x="414" y="72"/>
                    </a:cubicBezTo>
                    <a:cubicBezTo>
                      <a:pt x="399" y="0"/>
                      <a:pt x="399" y="0"/>
                      <a:pt x="399" y="0"/>
                    </a:cubicBezTo>
                    <a:cubicBezTo>
                      <a:pt x="321" y="5"/>
                      <a:pt x="321" y="5"/>
                      <a:pt x="321" y="5"/>
                    </a:cubicBezTo>
                    <a:cubicBezTo>
                      <a:pt x="310" y="83"/>
                      <a:pt x="310" y="83"/>
                      <a:pt x="310" y="83"/>
                    </a:cubicBezTo>
                    <a:cubicBezTo>
                      <a:pt x="294" y="86"/>
                      <a:pt x="278" y="91"/>
                      <a:pt x="262" y="96"/>
                    </a:cubicBezTo>
                    <a:lnTo>
                      <a:pt x="262" y="96"/>
                    </a:lnTo>
                    <a:cubicBezTo>
                      <a:pt x="211" y="40"/>
                      <a:pt x="211" y="40"/>
                      <a:pt x="211" y="40"/>
                    </a:cubicBezTo>
                    <a:cubicBezTo>
                      <a:pt x="147" y="83"/>
                      <a:pt x="147" y="83"/>
                      <a:pt x="147" y="83"/>
                    </a:cubicBezTo>
                    <a:cubicBezTo>
                      <a:pt x="174" y="155"/>
                      <a:pt x="174" y="155"/>
                      <a:pt x="174" y="155"/>
                    </a:cubicBezTo>
                    <a:cubicBezTo>
                      <a:pt x="160" y="166"/>
                      <a:pt x="150" y="176"/>
                      <a:pt x="139" y="190"/>
                    </a:cubicBezTo>
                    <a:lnTo>
                      <a:pt x="139" y="190"/>
                    </a:lnTo>
                    <a:cubicBezTo>
                      <a:pt x="67" y="166"/>
                      <a:pt x="67" y="166"/>
                      <a:pt x="67" y="166"/>
                    </a:cubicBezTo>
                    <a:cubicBezTo>
                      <a:pt x="29" y="233"/>
                      <a:pt x="29" y="233"/>
                      <a:pt x="29" y="233"/>
                    </a:cubicBezTo>
                    <a:cubicBezTo>
                      <a:pt x="88" y="283"/>
                      <a:pt x="88" y="283"/>
                      <a:pt x="88" y="283"/>
                    </a:cubicBezTo>
                    <a:cubicBezTo>
                      <a:pt x="83" y="300"/>
                      <a:pt x="80" y="310"/>
                      <a:pt x="77" y="332"/>
                    </a:cubicBezTo>
                    <a:cubicBezTo>
                      <a:pt x="75" y="332"/>
                      <a:pt x="75" y="332"/>
                      <a:pt x="75" y="332"/>
                    </a:cubicBezTo>
                    <a:cubicBezTo>
                      <a:pt x="0" y="345"/>
                      <a:pt x="0" y="345"/>
                      <a:pt x="0" y="345"/>
                    </a:cubicBezTo>
                    <a:cubicBezTo>
                      <a:pt x="0" y="422"/>
                      <a:pt x="0" y="422"/>
                      <a:pt x="0" y="422"/>
                    </a:cubicBezTo>
                    <a:cubicBezTo>
                      <a:pt x="75" y="436"/>
                      <a:pt x="75" y="436"/>
                      <a:pt x="75" y="436"/>
                    </a:cubicBezTo>
                    <a:cubicBezTo>
                      <a:pt x="80" y="460"/>
                      <a:pt x="85" y="479"/>
                      <a:pt x="94" y="500"/>
                    </a:cubicBezTo>
                    <a:lnTo>
                      <a:pt x="94" y="500"/>
                    </a:lnTo>
                    <a:cubicBezTo>
                      <a:pt x="37" y="551"/>
                      <a:pt x="37" y="551"/>
                      <a:pt x="37" y="551"/>
                    </a:cubicBezTo>
                    <a:cubicBezTo>
                      <a:pt x="77" y="618"/>
                      <a:pt x="77" y="618"/>
                      <a:pt x="77" y="618"/>
                    </a:cubicBezTo>
                    <a:cubicBezTo>
                      <a:pt x="150" y="591"/>
                      <a:pt x="150" y="591"/>
                      <a:pt x="150" y="591"/>
                    </a:cubicBezTo>
                    <a:cubicBezTo>
                      <a:pt x="166" y="610"/>
                      <a:pt x="185" y="626"/>
                      <a:pt x="206" y="639"/>
                    </a:cubicBezTo>
                    <a:cubicBezTo>
                      <a:pt x="206" y="642"/>
                      <a:pt x="206" y="642"/>
                      <a:pt x="206" y="642"/>
                    </a:cubicBezTo>
                    <a:cubicBezTo>
                      <a:pt x="185" y="714"/>
                      <a:pt x="185" y="714"/>
                      <a:pt x="185" y="714"/>
                    </a:cubicBezTo>
                    <a:cubicBezTo>
                      <a:pt x="257" y="746"/>
                      <a:pt x="257" y="746"/>
                      <a:pt x="257" y="746"/>
                    </a:cubicBezTo>
                    <a:cubicBezTo>
                      <a:pt x="302" y="685"/>
                      <a:pt x="302" y="685"/>
                      <a:pt x="302" y="685"/>
                    </a:cubicBezTo>
                    <a:lnTo>
                      <a:pt x="302" y="685"/>
                    </a:lnTo>
                    <a:cubicBezTo>
                      <a:pt x="318" y="687"/>
                      <a:pt x="334" y="693"/>
                      <a:pt x="350" y="693"/>
                    </a:cubicBezTo>
                    <a:cubicBezTo>
                      <a:pt x="350" y="695"/>
                      <a:pt x="350" y="695"/>
                      <a:pt x="350" y="695"/>
                    </a:cubicBezTo>
                    <a:cubicBezTo>
                      <a:pt x="369" y="768"/>
                      <a:pt x="369" y="768"/>
                      <a:pt x="369" y="768"/>
                    </a:cubicBezTo>
                    <a:cubicBezTo>
                      <a:pt x="446" y="765"/>
                      <a:pt x="446" y="765"/>
                      <a:pt x="446" y="765"/>
                    </a:cubicBezTo>
                    <a:cubicBezTo>
                      <a:pt x="457" y="687"/>
                      <a:pt x="457" y="687"/>
                      <a:pt x="457" y="687"/>
                    </a:cubicBezTo>
                    <a:cubicBezTo>
                      <a:pt x="457" y="685"/>
                      <a:pt x="457" y="685"/>
                      <a:pt x="457" y="685"/>
                    </a:cubicBezTo>
                    <a:cubicBezTo>
                      <a:pt x="473" y="682"/>
                      <a:pt x="489" y="677"/>
                      <a:pt x="503" y="671"/>
                    </a:cubicBezTo>
                    <a:cubicBezTo>
                      <a:pt x="505" y="674"/>
                      <a:pt x="505" y="674"/>
                      <a:pt x="505" y="674"/>
                    </a:cubicBezTo>
                    <a:cubicBezTo>
                      <a:pt x="556" y="728"/>
                      <a:pt x="556" y="728"/>
                      <a:pt x="556" y="728"/>
                    </a:cubicBezTo>
                    <a:cubicBezTo>
                      <a:pt x="620" y="687"/>
                      <a:pt x="620" y="687"/>
                      <a:pt x="620" y="687"/>
                    </a:cubicBezTo>
                    <a:cubicBezTo>
                      <a:pt x="594" y="615"/>
                      <a:pt x="594" y="615"/>
                      <a:pt x="594" y="615"/>
                    </a:cubicBezTo>
                    <a:cubicBezTo>
                      <a:pt x="591" y="612"/>
                      <a:pt x="591" y="612"/>
                      <a:pt x="591" y="612"/>
                    </a:cubicBezTo>
                    <a:cubicBezTo>
                      <a:pt x="604" y="602"/>
                      <a:pt x="615" y="591"/>
                      <a:pt x="626" y="578"/>
                    </a:cubicBezTo>
                    <a:cubicBezTo>
                      <a:pt x="628" y="578"/>
                      <a:pt x="628" y="578"/>
                      <a:pt x="628" y="578"/>
                    </a:cubicBezTo>
                    <a:cubicBezTo>
                      <a:pt x="701" y="605"/>
                      <a:pt x="701" y="605"/>
                      <a:pt x="701" y="605"/>
                    </a:cubicBezTo>
                    <a:cubicBezTo>
                      <a:pt x="738" y="535"/>
                      <a:pt x="738" y="535"/>
                      <a:pt x="738" y="535"/>
                    </a:cubicBezTo>
                    <a:cubicBezTo>
                      <a:pt x="677" y="484"/>
                      <a:pt x="677" y="484"/>
                      <a:pt x="677" y="484"/>
                    </a:cubicBezTo>
                    <a:cubicBezTo>
                      <a:pt x="677" y="481"/>
                      <a:pt x="677" y="481"/>
                      <a:pt x="677" y="481"/>
                    </a:cubicBezTo>
                    <a:cubicBezTo>
                      <a:pt x="682" y="465"/>
                      <a:pt x="685" y="452"/>
                      <a:pt x="690" y="428"/>
                    </a:cubicBezTo>
                    <a:cubicBezTo>
                      <a:pt x="693" y="428"/>
                      <a:pt x="693" y="428"/>
                      <a:pt x="693" y="428"/>
                    </a:cubicBezTo>
                    <a:cubicBezTo>
                      <a:pt x="757" y="425"/>
                      <a:pt x="757" y="425"/>
                      <a:pt x="757" y="425"/>
                    </a:cubicBezTo>
                    <a:cubicBezTo>
                      <a:pt x="757" y="348"/>
                      <a:pt x="757" y="348"/>
                      <a:pt x="757" y="348"/>
                    </a:cubicBezTo>
                    <a:cubicBezTo>
                      <a:pt x="685" y="332"/>
                      <a:pt x="685" y="332"/>
                      <a:pt x="685" y="332"/>
                    </a:cubicBezTo>
                    <a:cubicBezTo>
                      <a:pt x="687" y="332"/>
                      <a:pt x="687" y="332"/>
                      <a:pt x="687" y="332"/>
                    </a:cubicBezTo>
                    <a:cubicBezTo>
                      <a:pt x="682" y="310"/>
                      <a:pt x="679" y="289"/>
                      <a:pt x="671" y="270"/>
                    </a:cubicBezTo>
                    <a:cubicBezTo>
                      <a:pt x="674" y="267"/>
                      <a:pt x="674" y="267"/>
                      <a:pt x="674" y="267"/>
                    </a:cubicBezTo>
                    <a:cubicBezTo>
                      <a:pt x="730" y="217"/>
                      <a:pt x="730" y="217"/>
                      <a:pt x="730" y="217"/>
                    </a:cubicBezTo>
                    <a:cubicBezTo>
                      <a:pt x="690" y="152"/>
                      <a:pt x="690" y="152"/>
                      <a:pt x="690" y="152"/>
                    </a:cubicBezTo>
                    <a:cubicBezTo>
                      <a:pt x="618" y="179"/>
                      <a:pt x="618" y="179"/>
                      <a:pt x="618" y="179"/>
                    </a:cubicBezTo>
                    <a:cubicBezTo>
                      <a:pt x="615" y="179"/>
                      <a:pt x="615" y="179"/>
                      <a:pt x="615" y="179"/>
                    </a:cubicBezTo>
                    <a:cubicBezTo>
                      <a:pt x="599" y="161"/>
                      <a:pt x="580" y="144"/>
                      <a:pt x="562" y="128"/>
                    </a:cubicBezTo>
                    <a:cubicBezTo>
                      <a:pt x="562" y="126"/>
                      <a:pt x="562" y="126"/>
                      <a:pt x="562" y="126"/>
                    </a:cubicBezTo>
                    <a:cubicBezTo>
                      <a:pt x="580" y="53"/>
                      <a:pt x="580" y="53"/>
                      <a:pt x="580" y="53"/>
                    </a:cubicBezTo>
                    <a:cubicBezTo>
                      <a:pt x="511" y="21"/>
                      <a:pt x="511" y="21"/>
                      <a:pt x="511" y="21"/>
                    </a:cubicBezTo>
                    <a:cubicBezTo>
                      <a:pt x="465" y="86"/>
                      <a:pt x="465" y="86"/>
                      <a:pt x="465" y="86"/>
                    </a:cubicBezTo>
                    <a:close/>
                    <a:moveTo>
                      <a:pt x="639" y="385"/>
                    </a:moveTo>
                    <a:lnTo>
                      <a:pt x="639" y="385"/>
                    </a:lnTo>
                    <a:cubicBezTo>
                      <a:pt x="639" y="527"/>
                      <a:pt x="524" y="642"/>
                      <a:pt x="382" y="642"/>
                    </a:cubicBezTo>
                    <a:cubicBezTo>
                      <a:pt x="241" y="642"/>
                      <a:pt x="125" y="527"/>
                      <a:pt x="125" y="385"/>
                    </a:cubicBezTo>
                    <a:cubicBezTo>
                      <a:pt x="125" y="241"/>
                      <a:pt x="241" y="126"/>
                      <a:pt x="382" y="126"/>
                    </a:cubicBezTo>
                    <a:cubicBezTo>
                      <a:pt x="524" y="126"/>
                      <a:pt x="639" y="241"/>
                      <a:pt x="639" y="385"/>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70" name="Group 269"/>
            <p:cNvGrpSpPr/>
            <p:nvPr/>
          </p:nvGrpSpPr>
          <p:grpSpPr>
            <a:xfrm>
              <a:off x="10059369" y="1752600"/>
              <a:ext cx="816653" cy="822923"/>
              <a:chOff x="16982890" y="2802388"/>
              <a:chExt cx="1633305" cy="1645846"/>
            </a:xfrm>
            <a:solidFill>
              <a:schemeClr val="accent5"/>
            </a:solidFill>
          </p:grpSpPr>
          <p:sp>
            <p:nvSpPr>
              <p:cNvPr id="271" name="Freeform 194"/>
              <p:cNvSpPr>
                <a:spLocks noChangeArrowheads="1"/>
              </p:cNvSpPr>
              <p:nvPr/>
            </p:nvSpPr>
            <p:spPr bwMode="auto">
              <a:xfrm>
                <a:off x="17262159" y="3090094"/>
                <a:ext cx="1070534" cy="1070435"/>
              </a:xfrm>
              <a:custGeom>
                <a:avLst/>
                <a:gdLst>
                  <a:gd name="T0" fmla="*/ 433 w 1122"/>
                  <a:gd name="T1" fmla="*/ 72 h 1121"/>
                  <a:gd name="T2" fmla="*/ 433 w 1122"/>
                  <a:gd name="T3" fmla="*/ 72 h 1121"/>
                  <a:gd name="T4" fmla="*/ 72 w 1122"/>
                  <a:gd name="T5" fmla="*/ 687 h 1121"/>
                  <a:gd name="T6" fmla="*/ 687 w 1122"/>
                  <a:gd name="T7" fmla="*/ 1051 h 1121"/>
                  <a:gd name="T8" fmla="*/ 1051 w 1122"/>
                  <a:gd name="T9" fmla="*/ 433 h 1121"/>
                  <a:gd name="T10" fmla="*/ 433 w 1122"/>
                  <a:gd name="T11" fmla="*/ 72 h 1121"/>
                </a:gdLst>
                <a:ahLst/>
                <a:cxnLst>
                  <a:cxn ang="0">
                    <a:pos x="T0" y="T1"/>
                  </a:cxn>
                  <a:cxn ang="0">
                    <a:pos x="T2" y="T3"/>
                  </a:cxn>
                  <a:cxn ang="0">
                    <a:pos x="T4" y="T5"/>
                  </a:cxn>
                  <a:cxn ang="0">
                    <a:pos x="T6" y="T7"/>
                  </a:cxn>
                  <a:cxn ang="0">
                    <a:pos x="T8" y="T9"/>
                  </a:cxn>
                  <a:cxn ang="0">
                    <a:pos x="T10" y="T11"/>
                  </a:cxn>
                </a:cxnLst>
                <a:rect l="0" t="0" r="r" b="b"/>
                <a:pathLst>
                  <a:path w="1122" h="1121">
                    <a:moveTo>
                      <a:pt x="433" y="72"/>
                    </a:moveTo>
                    <a:lnTo>
                      <a:pt x="433" y="72"/>
                    </a:lnTo>
                    <a:cubicBezTo>
                      <a:pt x="163" y="141"/>
                      <a:pt x="0" y="417"/>
                      <a:pt x="72" y="687"/>
                    </a:cubicBezTo>
                    <a:cubicBezTo>
                      <a:pt x="141" y="957"/>
                      <a:pt x="417" y="1120"/>
                      <a:pt x="687" y="1051"/>
                    </a:cubicBezTo>
                    <a:cubicBezTo>
                      <a:pt x="957" y="981"/>
                      <a:pt x="1121" y="703"/>
                      <a:pt x="1051" y="433"/>
                    </a:cubicBezTo>
                    <a:cubicBezTo>
                      <a:pt x="979" y="163"/>
                      <a:pt x="703" y="0"/>
                      <a:pt x="433" y="72"/>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72" name="Freeform 195"/>
              <p:cNvSpPr>
                <a:spLocks noChangeArrowheads="1"/>
              </p:cNvSpPr>
              <p:nvPr/>
            </p:nvSpPr>
            <p:spPr bwMode="auto">
              <a:xfrm>
                <a:off x="16982890" y="2802388"/>
                <a:ext cx="1633305" cy="1645846"/>
              </a:xfrm>
              <a:custGeom>
                <a:avLst/>
                <a:gdLst>
                  <a:gd name="T0" fmla="*/ 861 w 1708"/>
                  <a:gd name="T1" fmla="*/ 163 h 1721"/>
                  <a:gd name="T2" fmla="*/ 749 w 1708"/>
                  <a:gd name="T3" fmla="*/ 166 h 1721"/>
                  <a:gd name="T4" fmla="*/ 503 w 1708"/>
                  <a:gd name="T5" fmla="*/ 72 h 1721"/>
                  <a:gd name="T6" fmla="*/ 431 w 1708"/>
                  <a:gd name="T7" fmla="*/ 305 h 1721"/>
                  <a:gd name="T8" fmla="*/ 286 w 1708"/>
                  <a:gd name="T9" fmla="*/ 208 h 1721"/>
                  <a:gd name="T10" fmla="*/ 270 w 1708"/>
                  <a:gd name="T11" fmla="*/ 479 h 1721"/>
                  <a:gd name="T12" fmla="*/ 212 w 1708"/>
                  <a:gd name="T13" fmla="*/ 575 h 1721"/>
                  <a:gd name="T14" fmla="*/ 0 w 1708"/>
                  <a:gd name="T15" fmla="*/ 733 h 1721"/>
                  <a:gd name="T16" fmla="*/ 158 w 1708"/>
                  <a:gd name="T17" fmla="*/ 920 h 1721"/>
                  <a:gd name="T18" fmla="*/ 6 w 1708"/>
                  <a:gd name="T19" fmla="*/ 990 h 1721"/>
                  <a:gd name="T20" fmla="*/ 220 w 1708"/>
                  <a:gd name="T21" fmla="*/ 1148 h 1721"/>
                  <a:gd name="T22" fmla="*/ 289 w 1708"/>
                  <a:gd name="T23" fmla="*/ 1276 h 1721"/>
                  <a:gd name="T24" fmla="*/ 321 w 1708"/>
                  <a:gd name="T25" fmla="*/ 1538 h 1721"/>
                  <a:gd name="T26" fmla="*/ 613 w 1708"/>
                  <a:gd name="T27" fmla="*/ 1517 h 1721"/>
                  <a:gd name="T28" fmla="*/ 610 w 1708"/>
                  <a:gd name="T29" fmla="*/ 1688 h 1721"/>
                  <a:gd name="T30" fmla="*/ 845 w 1708"/>
                  <a:gd name="T31" fmla="*/ 1557 h 1721"/>
                  <a:gd name="T32" fmla="*/ 958 w 1708"/>
                  <a:gd name="T33" fmla="*/ 1552 h 1721"/>
                  <a:gd name="T34" fmla="*/ 1038 w 1708"/>
                  <a:gd name="T35" fmla="*/ 1704 h 1721"/>
                  <a:gd name="T36" fmla="*/ 1183 w 1708"/>
                  <a:gd name="T37" fmla="*/ 1477 h 1721"/>
                  <a:gd name="T38" fmla="*/ 1276 w 1708"/>
                  <a:gd name="T39" fmla="*/ 1415 h 1721"/>
                  <a:gd name="T40" fmla="*/ 1423 w 1708"/>
                  <a:gd name="T41" fmla="*/ 1511 h 1721"/>
                  <a:gd name="T42" fmla="*/ 1439 w 1708"/>
                  <a:gd name="T43" fmla="*/ 1241 h 1721"/>
                  <a:gd name="T44" fmla="*/ 1490 w 1708"/>
                  <a:gd name="T45" fmla="*/ 1142 h 1721"/>
                  <a:gd name="T46" fmla="*/ 1664 w 1708"/>
                  <a:gd name="T47" fmla="*/ 1158 h 1721"/>
                  <a:gd name="T48" fmla="*/ 1549 w 1708"/>
                  <a:gd name="T49" fmla="*/ 915 h 1721"/>
                  <a:gd name="T50" fmla="*/ 1541 w 1708"/>
                  <a:gd name="T51" fmla="*/ 779 h 1721"/>
                  <a:gd name="T52" fmla="*/ 1688 w 1708"/>
                  <a:gd name="T53" fmla="*/ 736 h 1721"/>
                  <a:gd name="T54" fmla="*/ 1479 w 1708"/>
                  <a:gd name="T55" fmla="*/ 575 h 1721"/>
                  <a:gd name="T56" fmla="*/ 1413 w 1708"/>
                  <a:gd name="T57" fmla="*/ 450 h 1721"/>
                  <a:gd name="T58" fmla="*/ 1514 w 1708"/>
                  <a:gd name="T59" fmla="*/ 302 h 1721"/>
                  <a:gd name="T60" fmla="*/ 1247 w 1708"/>
                  <a:gd name="T61" fmla="*/ 283 h 1721"/>
                  <a:gd name="T62" fmla="*/ 1094 w 1708"/>
                  <a:gd name="T63" fmla="*/ 206 h 1721"/>
                  <a:gd name="T64" fmla="*/ 1097 w 1708"/>
                  <a:gd name="T65" fmla="*/ 32 h 1721"/>
                  <a:gd name="T66" fmla="*/ 861 w 1708"/>
                  <a:gd name="T67" fmla="*/ 163 h 1721"/>
                  <a:gd name="T68" fmla="*/ 1413 w 1708"/>
                  <a:gd name="T69" fmla="*/ 714 h 1721"/>
                  <a:gd name="T70" fmla="*/ 292 w 1708"/>
                  <a:gd name="T71" fmla="*/ 1006 h 1721"/>
                  <a:gd name="T72" fmla="*/ 1413 w 1708"/>
                  <a:gd name="T73" fmla="*/ 714 h 1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8" h="1721">
                    <a:moveTo>
                      <a:pt x="861" y="163"/>
                    </a:moveTo>
                    <a:lnTo>
                      <a:pt x="861" y="163"/>
                    </a:lnTo>
                    <a:cubicBezTo>
                      <a:pt x="827" y="163"/>
                      <a:pt x="789" y="166"/>
                      <a:pt x="752" y="171"/>
                    </a:cubicBezTo>
                    <a:cubicBezTo>
                      <a:pt x="749" y="166"/>
                      <a:pt x="749" y="166"/>
                      <a:pt x="749" y="166"/>
                    </a:cubicBezTo>
                    <a:cubicBezTo>
                      <a:pt x="669" y="16"/>
                      <a:pt x="669" y="16"/>
                      <a:pt x="669" y="16"/>
                    </a:cubicBezTo>
                    <a:cubicBezTo>
                      <a:pt x="503" y="72"/>
                      <a:pt x="503" y="72"/>
                      <a:pt x="503" y="72"/>
                    </a:cubicBezTo>
                    <a:cubicBezTo>
                      <a:pt x="527" y="243"/>
                      <a:pt x="527" y="243"/>
                      <a:pt x="527" y="243"/>
                    </a:cubicBezTo>
                    <a:cubicBezTo>
                      <a:pt x="492" y="262"/>
                      <a:pt x="460" y="281"/>
                      <a:pt x="431" y="305"/>
                    </a:cubicBezTo>
                    <a:cubicBezTo>
                      <a:pt x="428" y="302"/>
                      <a:pt x="428" y="302"/>
                      <a:pt x="428" y="302"/>
                    </a:cubicBezTo>
                    <a:cubicBezTo>
                      <a:pt x="286" y="208"/>
                      <a:pt x="286" y="208"/>
                      <a:pt x="286" y="208"/>
                    </a:cubicBezTo>
                    <a:cubicBezTo>
                      <a:pt x="169" y="337"/>
                      <a:pt x="169" y="337"/>
                      <a:pt x="169" y="337"/>
                    </a:cubicBezTo>
                    <a:cubicBezTo>
                      <a:pt x="270" y="479"/>
                      <a:pt x="270" y="479"/>
                      <a:pt x="270" y="479"/>
                    </a:cubicBezTo>
                    <a:cubicBezTo>
                      <a:pt x="249" y="508"/>
                      <a:pt x="230" y="543"/>
                      <a:pt x="214" y="578"/>
                    </a:cubicBezTo>
                    <a:cubicBezTo>
                      <a:pt x="212" y="575"/>
                      <a:pt x="212" y="575"/>
                      <a:pt x="212" y="575"/>
                    </a:cubicBezTo>
                    <a:cubicBezTo>
                      <a:pt x="43" y="562"/>
                      <a:pt x="43" y="562"/>
                      <a:pt x="43" y="562"/>
                    </a:cubicBezTo>
                    <a:cubicBezTo>
                      <a:pt x="0" y="733"/>
                      <a:pt x="0" y="733"/>
                      <a:pt x="0" y="733"/>
                    </a:cubicBezTo>
                    <a:cubicBezTo>
                      <a:pt x="158" y="808"/>
                      <a:pt x="158" y="808"/>
                      <a:pt x="158" y="808"/>
                    </a:cubicBezTo>
                    <a:cubicBezTo>
                      <a:pt x="155" y="845"/>
                      <a:pt x="150" y="864"/>
                      <a:pt x="158" y="920"/>
                    </a:cubicBezTo>
                    <a:cubicBezTo>
                      <a:pt x="155" y="923"/>
                      <a:pt x="155" y="923"/>
                      <a:pt x="155" y="923"/>
                    </a:cubicBezTo>
                    <a:cubicBezTo>
                      <a:pt x="6" y="990"/>
                      <a:pt x="6" y="990"/>
                      <a:pt x="6" y="990"/>
                    </a:cubicBezTo>
                    <a:cubicBezTo>
                      <a:pt x="48" y="1158"/>
                      <a:pt x="48" y="1158"/>
                      <a:pt x="48" y="1158"/>
                    </a:cubicBezTo>
                    <a:cubicBezTo>
                      <a:pt x="220" y="1148"/>
                      <a:pt x="220" y="1148"/>
                      <a:pt x="220" y="1148"/>
                    </a:cubicBezTo>
                    <a:cubicBezTo>
                      <a:pt x="241" y="1193"/>
                      <a:pt x="262" y="1236"/>
                      <a:pt x="292" y="1276"/>
                    </a:cubicBezTo>
                    <a:cubicBezTo>
                      <a:pt x="289" y="1276"/>
                      <a:pt x="289" y="1276"/>
                      <a:pt x="289" y="1276"/>
                    </a:cubicBezTo>
                    <a:cubicBezTo>
                      <a:pt x="196" y="1418"/>
                      <a:pt x="196" y="1418"/>
                      <a:pt x="196" y="1418"/>
                    </a:cubicBezTo>
                    <a:cubicBezTo>
                      <a:pt x="321" y="1538"/>
                      <a:pt x="321" y="1538"/>
                      <a:pt x="321" y="1538"/>
                    </a:cubicBezTo>
                    <a:cubicBezTo>
                      <a:pt x="463" y="1439"/>
                      <a:pt x="463" y="1439"/>
                      <a:pt x="463" y="1439"/>
                    </a:cubicBezTo>
                    <a:cubicBezTo>
                      <a:pt x="508" y="1471"/>
                      <a:pt x="559" y="1495"/>
                      <a:pt x="613" y="1517"/>
                    </a:cubicBezTo>
                    <a:cubicBezTo>
                      <a:pt x="613" y="1519"/>
                      <a:pt x="613" y="1519"/>
                      <a:pt x="613" y="1519"/>
                    </a:cubicBezTo>
                    <a:cubicBezTo>
                      <a:pt x="610" y="1688"/>
                      <a:pt x="610" y="1688"/>
                      <a:pt x="610" y="1688"/>
                    </a:cubicBezTo>
                    <a:cubicBezTo>
                      <a:pt x="781" y="1720"/>
                      <a:pt x="781" y="1720"/>
                      <a:pt x="781" y="1720"/>
                    </a:cubicBezTo>
                    <a:cubicBezTo>
                      <a:pt x="845" y="1557"/>
                      <a:pt x="845" y="1557"/>
                      <a:pt x="845" y="1557"/>
                    </a:cubicBezTo>
                    <a:lnTo>
                      <a:pt x="845" y="1557"/>
                    </a:lnTo>
                    <a:cubicBezTo>
                      <a:pt x="883" y="1557"/>
                      <a:pt x="920" y="1557"/>
                      <a:pt x="958" y="1552"/>
                    </a:cubicBezTo>
                    <a:cubicBezTo>
                      <a:pt x="960" y="1554"/>
                      <a:pt x="960" y="1554"/>
                      <a:pt x="960" y="1554"/>
                    </a:cubicBezTo>
                    <a:cubicBezTo>
                      <a:pt x="1038" y="1704"/>
                      <a:pt x="1038" y="1704"/>
                      <a:pt x="1038" y="1704"/>
                    </a:cubicBezTo>
                    <a:cubicBezTo>
                      <a:pt x="1204" y="1651"/>
                      <a:pt x="1204" y="1651"/>
                      <a:pt x="1204" y="1651"/>
                    </a:cubicBezTo>
                    <a:cubicBezTo>
                      <a:pt x="1183" y="1477"/>
                      <a:pt x="1183" y="1477"/>
                      <a:pt x="1183" y="1477"/>
                    </a:cubicBezTo>
                    <a:cubicBezTo>
                      <a:pt x="1183" y="1474"/>
                      <a:pt x="1183" y="1474"/>
                      <a:pt x="1183" y="1474"/>
                    </a:cubicBezTo>
                    <a:cubicBezTo>
                      <a:pt x="1214" y="1458"/>
                      <a:pt x="1247" y="1437"/>
                      <a:pt x="1276" y="1415"/>
                    </a:cubicBezTo>
                    <a:cubicBezTo>
                      <a:pt x="1281" y="1418"/>
                      <a:pt x="1281" y="1418"/>
                      <a:pt x="1281" y="1418"/>
                    </a:cubicBezTo>
                    <a:cubicBezTo>
                      <a:pt x="1423" y="1511"/>
                      <a:pt x="1423" y="1511"/>
                      <a:pt x="1423" y="1511"/>
                    </a:cubicBezTo>
                    <a:cubicBezTo>
                      <a:pt x="1541" y="1383"/>
                      <a:pt x="1541" y="1383"/>
                      <a:pt x="1541" y="1383"/>
                    </a:cubicBezTo>
                    <a:cubicBezTo>
                      <a:pt x="1439" y="1241"/>
                      <a:pt x="1439" y="1241"/>
                      <a:pt x="1439" y="1241"/>
                    </a:cubicBezTo>
                    <a:cubicBezTo>
                      <a:pt x="1437" y="1241"/>
                      <a:pt x="1437" y="1241"/>
                      <a:pt x="1437" y="1241"/>
                    </a:cubicBezTo>
                    <a:cubicBezTo>
                      <a:pt x="1458" y="1209"/>
                      <a:pt x="1474" y="1177"/>
                      <a:pt x="1490" y="1142"/>
                    </a:cubicBezTo>
                    <a:cubicBezTo>
                      <a:pt x="1495" y="1145"/>
                      <a:pt x="1495" y="1145"/>
                      <a:pt x="1495" y="1145"/>
                    </a:cubicBezTo>
                    <a:cubicBezTo>
                      <a:pt x="1664" y="1158"/>
                      <a:pt x="1664" y="1158"/>
                      <a:pt x="1664" y="1158"/>
                    </a:cubicBezTo>
                    <a:cubicBezTo>
                      <a:pt x="1707" y="990"/>
                      <a:pt x="1707" y="990"/>
                      <a:pt x="1707" y="990"/>
                    </a:cubicBezTo>
                    <a:cubicBezTo>
                      <a:pt x="1549" y="915"/>
                      <a:pt x="1549" y="915"/>
                      <a:pt x="1549" y="915"/>
                    </a:cubicBezTo>
                    <a:cubicBezTo>
                      <a:pt x="1544" y="901"/>
                      <a:pt x="1544" y="901"/>
                      <a:pt x="1544" y="901"/>
                    </a:cubicBezTo>
                    <a:cubicBezTo>
                      <a:pt x="1549" y="867"/>
                      <a:pt x="1549" y="835"/>
                      <a:pt x="1541" y="779"/>
                    </a:cubicBezTo>
                    <a:cubicBezTo>
                      <a:pt x="1549" y="779"/>
                      <a:pt x="1549" y="779"/>
                      <a:pt x="1549" y="779"/>
                    </a:cubicBezTo>
                    <a:cubicBezTo>
                      <a:pt x="1688" y="736"/>
                      <a:pt x="1688" y="736"/>
                      <a:pt x="1688" y="736"/>
                    </a:cubicBezTo>
                    <a:cubicBezTo>
                      <a:pt x="1643" y="567"/>
                      <a:pt x="1643" y="567"/>
                      <a:pt x="1643" y="567"/>
                    </a:cubicBezTo>
                    <a:cubicBezTo>
                      <a:pt x="1479" y="575"/>
                      <a:pt x="1479" y="575"/>
                      <a:pt x="1479" y="575"/>
                    </a:cubicBezTo>
                    <a:cubicBezTo>
                      <a:pt x="1482" y="575"/>
                      <a:pt x="1482" y="575"/>
                      <a:pt x="1482" y="575"/>
                    </a:cubicBezTo>
                    <a:cubicBezTo>
                      <a:pt x="1463" y="530"/>
                      <a:pt x="1442" y="487"/>
                      <a:pt x="1413" y="450"/>
                    </a:cubicBezTo>
                    <a:cubicBezTo>
                      <a:pt x="1418" y="444"/>
                      <a:pt x="1418" y="444"/>
                      <a:pt x="1418" y="444"/>
                    </a:cubicBezTo>
                    <a:cubicBezTo>
                      <a:pt x="1514" y="302"/>
                      <a:pt x="1514" y="302"/>
                      <a:pt x="1514" y="302"/>
                    </a:cubicBezTo>
                    <a:cubicBezTo>
                      <a:pt x="1388" y="182"/>
                      <a:pt x="1388" y="182"/>
                      <a:pt x="1388" y="182"/>
                    </a:cubicBezTo>
                    <a:cubicBezTo>
                      <a:pt x="1247" y="283"/>
                      <a:pt x="1247" y="283"/>
                      <a:pt x="1247" y="283"/>
                    </a:cubicBezTo>
                    <a:cubicBezTo>
                      <a:pt x="1244" y="283"/>
                      <a:pt x="1244" y="283"/>
                      <a:pt x="1244" y="283"/>
                    </a:cubicBezTo>
                    <a:cubicBezTo>
                      <a:pt x="1199" y="251"/>
                      <a:pt x="1148" y="227"/>
                      <a:pt x="1094" y="206"/>
                    </a:cubicBezTo>
                    <a:cubicBezTo>
                      <a:pt x="1097" y="201"/>
                      <a:pt x="1097" y="201"/>
                      <a:pt x="1097" y="201"/>
                    </a:cubicBezTo>
                    <a:cubicBezTo>
                      <a:pt x="1097" y="32"/>
                      <a:pt x="1097" y="32"/>
                      <a:pt x="1097" y="32"/>
                    </a:cubicBezTo>
                    <a:cubicBezTo>
                      <a:pt x="926" y="0"/>
                      <a:pt x="926" y="0"/>
                      <a:pt x="926" y="0"/>
                    </a:cubicBezTo>
                    <a:cubicBezTo>
                      <a:pt x="861" y="163"/>
                      <a:pt x="861" y="163"/>
                      <a:pt x="861" y="163"/>
                    </a:cubicBezTo>
                    <a:close/>
                    <a:moveTo>
                      <a:pt x="1413" y="714"/>
                    </a:moveTo>
                    <a:lnTo>
                      <a:pt x="1413" y="714"/>
                    </a:lnTo>
                    <a:cubicBezTo>
                      <a:pt x="1493" y="1025"/>
                      <a:pt x="1308" y="1340"/>
                      <a:pt x="998" y="1420"/>
                    </a:cubicBezTo>
                    <a:cubicBezTo>
                      <a:pt x="688" y="1501"/>
                      <a:pt x="372" y="1316"/>
                      <a:pt x="292" y="1006"/>
                    </a:cubicBezTo>
                    <a:cubicBezTo>
                      <a:pt x="212" y="695"/>
                      <a:pt x="399" y="380"/>
                      <a:pt x="706" y="300"/>
                    </a:cubicBezTo>
                    <a:cubicBezTo>
                      <a:pt x="1017" y="219"/>
                      <a:pt x="1332" y="407"/>
                      <a:pt x="1413" y="714"/>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73" name="Group 272"/>
            <p:cNvGrpSpPr/>
            <p:nvPr/>
          </p:nvGrpSpPr>
          <p:grpSpPr>
            <a:xfrm>
              <a:off x="11085473" y="2399938"/>
              <a:ext cx="685480" cy="681186"/>
              <a:chOff x="19035099" y="4097064"/>
              <a:chExt cx="1370960" cy="1362372"/>
            </a:xfrm>
            <a:solidFill>
              <a:schemeClr val="accent2"/>
            </a:solidFill>
          </p:grpSpPr>
          <p:sp>
            <p:nvSpPr>
              <p:cNvPr id="274" name="Freeform 198"/>
              <p:cNvSpPr>
                <a:spLocks noChangeArrowheads="1"/>
              </p:cNvSpPr>
              <p:nvPr/>
            </p:nvSpPr>
            <p:spPr bwMode="auto">
              <a:xfrm>
                <a:off x="19263592" y="4325536"/>
                <a:ext cx="905511" cy="905427"/>
              </a:xfrm>
              <a:custGeom>
                <a:avLst/>
                <a:gdLst>
                  <a:gd name="T0" fmla="*/ 224 w 950"/>
                  <a:gd name="T1" fmla="*/ 139 h 951"/>
                  <a:gd name="T2" fmla="*/ 224 w 950"/>
                  <a:gd name="T3" fmla="*/ 139 h 951"/>
                  <a:gd name="T4" fmla="*/ 139 w 950"/>
                  <a:gd name="T5" fmla="*/ 725 h 951"/>
                  <a:gd name="T6" fmla="*/ 725 w 950"/>
                  <a:gd name="T7" fmla="*/ 810 h 951"/>
                  <a:gd name="T8" fmla="*/ 810 w 950"/>
                  <a:gd name="T9" fmla="*/ 224 h 951"/>
                  <a:gd name="T10" fmla="*/ 224 w 950"/>
                  <a:gd name="T11" fmla="*/ 139 h 951"/>
                </a:gdLst>
                <a:ahLst/>
                <a:cxnLst>
                  <a:cxn ang="0">
                    <a:pos x="T0" y="T1"/>
                  </a:cxn>
                  <a:cxn ang="0">
                    <a:pos x="T2" y="T3"/>
                  </a:cxn>
                  <a:cxn ang="0">
                    <a:pos x="T4" y="T5"/>
                  </a:cxn>
                  <a:cxn ang="0">
                    <a:pos x="T6" y="T7"/>
                  </a:cxn>
                  <a:cxn ang="0">
                    <a:pos x="T8" y="T9"/>
                  </a:cxn>
                  <a:cxn ang="0">
                    <a:pos x="T10" y="T11"/>
                  </a:cxn>
                </a:cxnLst>
                <a:rect l="0" t="0" r="r" b="b"/>
                <a:pathLst>
                  <a:path w="950" h="951">
                    <a:moveTo>
                      <a:pt x="224" y="139"/>
                    </a:moveTo>
                    <a:lnTo>
                      <a:pt x="224" y="139"/>
                    </a:lnTo>
                    <a:cubicBezTo>
                      <a:pt x="40" y="278"/>
                      <a:pt x="0" y="540"/>
                      <a:pt x="139" y="725"/>
                    </a:cubicBezTo>
                    <a:cubicBezTo>
                      <a:pt x="278" y="912"/>
                      <a:pt x="540" y="950"/>
                      <a:pt x="725" y="810"/>
                    </a:cubicBezTo>
                    <a:cubicBezTo>
                      <a:pt x="912" y="674"/>
                      <a:pt x="949" y="409"/>
                      <a:pt x="810" y="224"/>
                    </a:cubicBezTo>
                    <a:cubicBezTo>
                      <a:pt x="674" y="40"/>
                      <a:pt x="412" y="0"/>
                      <a:pt x="224" y="139"/>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75" name="Freeform 199"/>
              <p:cNvSpPr>
                <a:spLocks noChangeArrowheads="1"/>
              </p:cNvSpPr>
              <p:nvPr/>
            </p:nvSpPr>
            <p:spPr bwMode="auto">
              <a:xfrm>
                <a:off x="19035099" y="4097064"/>
                <a:ext cx="1370960" cy="1362372"/>
              </a:xfrm>
              <a:custGeom>
                <a:avLst/>
                <a:gdLst>
                  <a:gd name="T0" fmla="*/ 503 w 1432"/>
                  <a:gd name="T1" fmla="*/ 174 h 1424"/>
                  <a:gd name="T2" fmla="*/ 417 w 1432"/>
                  <a:gd name="T3" fmla="*/ 211 h 1424"/>
                  <a:gd name="T4" fmla="*/ 200 w 1432"/>
                  <a:gd name="T5" fmla="*/ 216 h 1424"/>
                  <a:gd name="T6" fmla="*/ 216 w 1432"/>
                  <a:gd name="T7" fmla="*/ 417 h 1424"/>
                  <a:gd name="T8" fmla="*/ 74 w 1432"/>
                  <a:gd name="T9" fmla="*/ 390 h 1424"/>
                  <a:gd name="T10" fmla="*/ 147 w 1432"/>
                  <a:gd name="T11" fmla="*/ 601 h 1424"/>
                  <a:gd name="T12" fmla="*/ 133 w 1432"/>
                  <a:gd name="T13" fmla="*/ 695 h 1424"/>
                  <a:gd name="T14" fmla="*/ 18 w 1432"/>
                  <a:gd name="T15" fmla="*/ 880 h 1424"/>
                  <a:gd name="T16" fmla="*/ 200 w 1432"/>
                  <a:gd name="T17" fmla="*/ 976 h 1424"/>
                  <a:gd name="T18" fmla="*/ 102 w 1432"/>
                  <a:gd name="T19" fmla="*/ 1075 h 1424"/>
                  <a:gd name="T20" fmla="*/ 315 w 1432"/>
                  <a:gd name="T21" fmla="*/ 1131 h 1424"/>
                  <a:gd name="T22" fmla="*/ 412 w 1432"/>
                  <a:gd name="T23" fmla="*/ 1209 h 1424"/>
                  <a:gd name="T24" fmla="*/ 516 w 1432"/>
                  <a:gd name="T25" fmla="*/ 1399 h 1424"/>
                  <a:gd name="T26" fmla="*/ 735 w 1432"/>
                  <a:gd name="T27" fmla="*/ 1292 h 1424"/>
                  <a:gd name="T28" fmla="*/ 786 w 1432"/>
                  <a:gd name="T29" fmla="*/ 1423 h 1424"/>
                  <a:gd name="T30" fmla="*/ 925 w 1432"/>
                  <a:gd name="T31" fmla="*/ 1249 h 1424"/>
                  <a:gd name="T32" fmla="*/ 1008 w 1432"/>
                  <a:gd name="T33" fmla="*/ 1209 h 1424"/>
                  <a:gd name="T34" fmla="*/ 1120 w 1432"/>
                  <a:gd name="T35" fmla="*/ 1303 h 1424"/>
                  <a:gd name="T36" fmla="*/ 1158 w 1432"/>
                  <a:gd name="T37" fmla="*/ 1083 h 1424"/>
                  <a:gd name="T38" fmla="*/ 1211 w 1432"/>
                  <a:gd name="T39" fmla="*/ 1005 h 1424"/>
                  <a:gd name="T40" fmla="*/ 1353 w 1432"/>
                  <a:gd name="T41" fmla="*/ 1035 h 1424"/>
                  <a:gd name="T42" fmla="*/ 1281 w 1432"/>
                  <a:gd name="T43" fmla="*/ 824 h 1424"/>
                  <a:gd name="T44" fmla="*/ 1292 w 1432"/>
                  <a:gd name="T45" fmla="*/ 730 h 1424"/>
                  <a:gd name="T46" fmla="*/ 1431 w 1432"/>
                  <a:gd name="T47" fmla="*/ 687 h 1424"/>
                  <a:gd name="T48" fmla="*/ 1265 w 1432"/>
                  <a:gd name="T49" fmla="*/ 537 h 1424"/>
                  <a:gd name="T50" fmla="*/ 1217 w 1432"/>
                  <a:gd name="T51" fmla="*/ 436 h 1424"/>
                  <a:gd name="T52" fmla="*/ 1316 w 1432"/>
                  <a:gd name="T53" fmla="*/ 358 h 1424"/>
                  <a:gd name="T54" fmla="*/ 1104 w 1432"/>
                  <a:gd name="T55" fmla="*/ 300 h 1424"/>
                  <a:gd name="T56" fmla="*/ 1014 w 1432"/>
                  <a:gd name="T57" fmla="*/ 222 h 1424"/>
                  <a:gd name="T58" fmla="*/ 1046 w 1432"/>
                  <a:gd name="T59" fmla="*/ 80 h 1424"/>
                  <a:gd name="T60" fmla="*/ 834 w 1432"/>
                  <a:gd name="T61" fmla="*/ 147 h 1424"/>
                  <a:gd name="T62" fmla="*/ 695 w 1432"/>
                  <a:gd name="T63" fmla="*/ 136 h 1424"/>
                  <a:gd name="T64" fmla="*/ 642 w 1432"/>
                  <a:gd name="T65" fmla="*/ 0 h 1424"/>
                  <a:gd name="T66" fmla="*/ 503 w 1432"/>
                  <a:gd name="T67" fmla="*/ 174 h 1424"/>
                  <a:gd name="T68" fmla="*/ 1096 w 1432"/>
                  <a:gd name="T69" fmla="*/ 428 h 1424"/>
                  <a:gd name="T70" fmla="*/ 329 w 1432"/>
                  <a:gd name="T71" fmla="*/ 1000 h 1424"/>
                  <a:gd name="T72" fmla="*/ 1096 w 1432"/>
                  <a:gd name="T73" fmla="*/ 428 h 1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32" h="1424">
                    <a:moveTo>
                      <a:pt x="503" y="174"/>
                    </a:moveTo>
                    <a:lnTo>
                      <a:pt x="503" y="174"/>
                    </a:lnTo>
                    <a:cubicBezTo>
                      <a:pt x="476" y="187"/>
                      <a:pt x="447" y="198"/>
                      <a:pt x="420" y="214"/>
                    </a:cubicBezTo>
                    <a:cubicBezTo>
                      <a:pt x="417" y="211"/>
                      <a:pt x="417" y="211"/>
                      <a:pt x="417" y="211"/>
                    </a:cubicBezTo>
                    <a:cubicBezTo>
                      <a:pt x="310" y="123"/>
                      <a:pt x="310" y="123"/>
                      <a:pt x="310" y="123"/>
                    </a:cubicBezTo>
                    <a:cubicBezTo>
                      <a:pt x="200" y="216"/>
                      <a:pt x="200" y="216"/>
                      <a:pt x="200" y="216"/>
                    </a:cubicBezTo>
                    <a:cubicBezTo>
                      <a:pt x="270" y="342"/>
                      <a:pt x="270" y="342"/>
                      <a:pt x="270" y="342"/>
                    </a:cubicBezTo>
                    <a:cubicBezTo>
                      <a:pt x="251" y="366"/>
                      <a:pt x="232" y="390"/>
                      <a:pt x="216" y="417"/>
                    </a:cubicBezTo>
                    <a:cubicBezTo>
                      <a:pt x="214" y="417"/>
                      <a:pt x="214" y="417"/>
                      <a:pt x="214" y="417"/>
                    </a:cubicBezTo>
                    <a:cubicBezTo>
                      <a:pt x="74" y="390"/>
                      <a:pt x="74" y="390"/>
                      <a:pt x="74" y="390"/>
                    </a:cubicBezTo>
                    <a:cubicBezTo>
                      <a:pt x="24" y="524"/>
                      <a:pt x="24" y="524"/>
                      <a:pt x="24" y="524"/>
                    </a:cubicBezTo>
                    <a:cubicBezTo>
                      <a:pt x="147" y="601"/>
                      <a:pt x="147" y="601"/>
                      <a:pt x="147" y="601"/>
                    </a:cubicBezTo>
                    <a:cubicBezTo>
                      <a:pt x="142" y="631"/>
                      <a:pt x="136" y="663"/>
                      <a:pt x="136" y="693"/>
                    </a:cubicBezTo>
                    <a:cubicBezTo>
                      <a:pt x="133" y="695"/>
                      <a:pt x="133" y="695"/>
                      <a:pt x="133" y="695"/>
                    </a:cubicBezTo>
                    <a:cubicBezTo>
                      <a:pt x="0" y="738"/>
                      <a:pt x="0" y="738"/>
                      <a:pt x="0" y="738"/>
                    </a:cubicBezTo>
                    <a:cubicBezTo>
                      <a:pt x="18" y="880"/>
                      <a:pt x="18" y="880"/>
                      <a:pt x="18" y="880"/>
                    </a:cubicBezTo>
                    <a:cubicBezTo>
                      <a:pt x="163" y="888"/>
                      <a:pt x="163" y="888"/>
                      <a:pt x="163" y="888"/>
                    </a:cubicBezTo>
                    <a:cubicBezTo>
                      <a:pt x="173" y="917"/>
                      <a:pt x="176" y="936"/>
                      <a:pt x="200" y="976"/>
                    </a:cubicBezTo>
                    <a:cubicBezTo>
                      <a:pt x="198" y="979"/>
                      <a:pt x="198" y="979"/>
                      <a:pt x="198" y="979"/>
                    </a:cubicBezTo>
                    <a:cubicBezTo>
                      <a:pt x="102" y="1075"/>
                      <a:pt x="102" y="1075"/>
                      <a:pt x="102" y="1075"/>
                    </a:cubicBezTo>
                    <a:cubicBezTo>
                      <a:pt x="189" y="1190"/>
                      <a:pt x="189" y="1190"/>
                      <a:pt x="189" y="1190"/>
                    </a:cubicBezTo>
                    <a:cubicBezTo>
                      <a:pt x="315" y="1131"/>
                      <a:pt x="315" y="1131"/>
                      <a:pt x="315" y="1131"/>
                    </a:cubicBezTo>
                    <a:cubicBezTo>
                      <a:pt x="347" y="1158"/>
                      <a:pt x="377" y="1185"/>
                      <a:pt x="412" y="1206"/>
                    </a:cubicBezTo>
                    <a:cubicBezTo>
                      <a:pt x="412" y="1209"/>
                      <a:pt x="412" y="1209"/>
                      <a:pt x="412" y="1209"/>
                    </a:cubicBezTo>
                    <a:cubicBezTo>
                      <a:pt x="382" y="1345"/>
                      <a:pt x="382" y="1345"/>
                      <a:pt x="382" y="1345"/>
                    </a:cubicBezTo>
                    <a:cubicBezTo>
                      <a:pt x="516" y="1399"/>
                      <a:pt x="516" y="1399"/>
                      <a:pt x="516" y="1399"/>
                    </a:cubicBezTo>
                    <a:cubicBezTo>
                      <a:pt x="593" y="1278"/>
                      <a:pt x="593" y="1278"/>
                      <a:pt x="593" y="1278"/>
                    </a:cubicBezTo>
                    <a:cubicBezTo>
                      <a:pt x="639" y="1289"/>
                      <a:pt x="687" y="1292"/>
                      <a:pt x="735" y="1292"/>
                    </a:cubicBezTo>
                    <a:cubicBezTo>
                      <a:pt x="735" y="1294"/>
                      <a:pt x="735" y="1294"/>
                      <a:pt x="735" y="1294"/>
                    </a:cubicBezTo>
                    <a:cubicBezTo>
                      <a:pt x="786" y="1423"/>
                      <a:pt x="786" y="1423"/>
                      <a:pt x="786" y="1423"/>
                    </a:cubicBezTo>
                    <a:cubicBezTo>
                      <a:pt x="928" y="1396"/>
                      <a:pt x="928" y="1396"/>
                      <a:pt x="928" y="1396"/>
                    </a:cubicBezTo>
                    <a:cubicBezTo>
                      <a:pt x="925" y="1249"/>
                      <a:pt x="925" y="1249"/>
                      <a:pt x="925" y="1249"/>
                    </a:cubicBezTo>
                    <a:lnTo>
                      <a:pt x="925" y="1249"/>
                    </a:lnTo>
                    <a:cubicBezTo>
                      <a:pt x="955" y="1238"/>
                      <a:pt x="981" y="1225"/>
                      <a:pt x="1008" y="1209"/>
                    </a:cubicBezTo>
                    <a:cubicBezTo>
                      <a:pt x="1011" y="1212"/>
                      <a:pt x="1011" y="1212"/>
                      <a:pt x="1011" y="1212"/>
                    </a:cubicBezTo>
                    <a:cubicBezTo>
                      <a:pt x="1120" y="1303"/>
                      <a:pt x="1120" y="1303"/>
                      <a:pt x="1120" y="1303"/>
                    </a:cubicBezTo>
                    <a:cubicBezTo>
                      <a:pt x="1230" y="1209"/>
                      <a:pt x="1230" y="1209"/>
                      <a:pt x="1230" y="1209"/>
                    </a:cubicBezTo>
                    <a:cubicBezTo>
                      <a:pt x="1158" y="1083"/>
                      <a:pt x="1158" y="1083"/>
                      <a:pt x="1158" y="1083"/>
                    </a:cubicBezTo>
                    <a:cubicBezTo>
                      <a:pt x="1158" y="1080"/>
                      <a:pt x="1158" y="1080"/>
                      <a:pt x="1158" y="1080"/>
                    </a:cubicBezTo>
                    <a:cubicBezTo>
                      <a:pt x="1176" y="1056"/>
                      <a:pt x="1195" y="1032"/>
                      <a:pt x="1211" y="1005"/>
                    </a:cubicBezTo>
                    <a:cubicBezTo>
                      <a:pt x="1217" y="1008"/>
                      <a:pt x="1217" y="1008"/>
                      <a:pt x="1217" y="1008"/>
                    </a:cubicBezTo>
                    <a:cubicBezTo>
                      <a:pt x="1353" y="1035"/>
                      <a:pt x="1353" y="1035"/>
                      <a:pt x="1353" y="1035"/>
                    </a:cubicBezTo>
                    <a:cubicBezTo>
                      <a:pt x="1404" y="899"/>
                      <a:pt x="1404" y="899"/>
                      <a:pt x="1404" y="899"/>
                    </a:cubicBezTo>
                    <a:cubicBezTo>
                      <a:pt x="1281" y="824"/>
                      <a:pt x="1281" y="824"/>
                      <a:pt x="1281" y="824"/>
                    </a:cubicBezTo>
                    <a:lnTo>
                      <a:pt x="1281" y="824"/>
                    </a:lnTo>
                    <a:cubicBezTo>
                      <a:pt x="1286" y="791"/>
                      <a:pt x="1289" y="762"/>
                      <a:pt x="1292" y="730"/>
                    </a:cubicBezTo>
                    <a:cubicBezTo>
                      <a:pt x="1297" y="730"/>
                      <a:pt x="1297" y="730"/>
                      <a:pt x="1297" y="730"/>
                    </a:cubicBezTo>
                    <a:cubicBezTo>
                      <a:pt x="1431" y="687"/>
                      <a:pt x="1431" y="687"/>
                      <a:pt x="1431" y="687"/>
                    </a:cubicBezTo>
                    <a:cubicBezTo>
                      <a:pt x="1409" y="545"/>
                      <a:pt x="1409" y="545"/>
                      <a:pt x="1409" y="545"/>
                    </a:cubicBezTo>
                    <a:cubicBezTo>
                      <a:pt x="1265" y="537"/>
                      <a:pt x="1265" y="537"/>
                      <a:pt x="1265" y="537"/>
                    </a:cubicBezTo>
                    <a:cubicBezTo>
                      <a:pt x="1257" y="530"/>
                      <a:pt x="1257" y="530"/>
                      <a:pt x="1257" y="530"/>
                    </a:cubicBezTo>
                    <a:cubicBezTo>
                      <a:pt x="1249" y="500"/>
                      <a:pt x="1241" y="476"/>
                      <a:pt x="1217" y="436"/>
                    </a:cubicBezTo>
                    <a:cubicBezTo>
                      <a:pt x="1219" y="433"/>
                      <a:pt x="1219" y="433"/>
                      <a:pt x="1219" y="433"/>
                    </a:cubicBezTo>
                    <a:cubicBezTo>
                      <a:pt x="1316" y="358"/>
                      <a:pt x="1316" y="358"/>
                      <a:pt x="1316" y="358"/>
                    </a:cubicBezTo>
                    <a:cubicBezTo>
                      <a:pt x="1230" y="241"/>
                      <a:pt x="1230" y="241"/>
                      <a:pt x="1230" y="241"/>
                    </a:cubicBezTo>
                    <a:cubicBezTo>
                      <a:pt x="1104" y="300"/>
                      <a:pt x="1104" y="300"/>
                      <a:pt x="1104" y="300"/>
                    </a:cubicBezTo>
                    <a:cubicBezTo>
                      <a:pt x="1107" y="297"/>
                      <a:pt x="1107" y="297"/>
                      <a:pt x="1107" y="297"/>
                    </a:cubicBezTo>
                    <a:cubicBezTo>
                      <a:pt x="1078" y="270"/>
                      <a:pt x="1048" y="243"/>
                      <a:pt x="1014" y="222"/>
                    </a:cubicBezTo>
                    <a:cubicBezTo>
                      <a:pt x="1016" y="216"/>
                      <a:pt x="1016" y="216"/>
                      <a:pt x="1016" y="216"/>
                    </a:cubicBezTo>
                    <a:cubicBezTo>
                      <a:pt x="1046" y="80"/>
                      <a:pt x="1046" y="80"/>
                      <a:pt x="1046" y="80"/>
                    </a:cubicBezTo>
                    <a:cubicBezTo>
                      <a:pt x="912" y="27"/>
                      <a:pt x="912" y="27"/>
                      <a:pt x="912" y="27"/>
                    </a:cubicBezTo>
                    <a:cubicBezTo>
                      <a:pt x="834" y="147"/>
                      <a:pt x="834" y="147"/>
                      <a:pt x="834" y="147"/>
                    </a:cubicBezTo>
                    <a:lnTo>
                      <a:pt x="834" y="147"/>
                    </a:lnTo>
                    <a:cubicBezTo>
                      <a:pt x="789" y="139"/>
                      <a:pt x="743" y="133"/>
                      <a:pt x="695" y="136"/>
                    </a:cubicBezTo>
                    <a:cubicBezTo>
                      <a:pt x="695" y="131"/>
                      <a:pt x="695" y="131"/>
                      <a:pt x="695" y="131"/>
                    </a:cubicBezTo>
                    <a:cubicBezTo>
                      <a:pt x="642" y="0"/>
                      <a:pt x="642" y="0"/>
                      <a:pt x="642" y="0"/>
                    </a:cubicBezTo>
                    <a:cubicBezTo>
                      <a:pt x="503" y="29"/>
                      <a:pt x="503" y="29"/>
                      <a:pt x="503" y="29"/>
                    </a:cubicBezTo>
                    <a:cubicBezTo>
                      <a:pt x="503" y="174"/>
                      <a:pt x="503" y="174"/>
                      <a:pt x="503" y="174"/>
                    </a:cubicBezTo>
                    <a:close/>
                    <a:moveTo>
                      <a:pt x="1096" y="428"/>
                    </a:moveTo>
                    <a:lnTo>
                      <a:pt x="1096" y="428"/>
                    </a:lnTo>
                    <a:cubicBezTo>
                      <a:pt x="1257" y="639"/>
                      <a:pt x="1211" y="939"/>
                      <a:pt x="1000" y="1097"/>
                    </a:cubicBezTo>
                    <a:cubicBezTo>
                      <a:pt x="786" y="1254"/>
                      <a:pt x="487" y="1212"/>
                      <a:pt x="329" y="1000"/>
                    </a:cubicBezTo>
                    <a:cubicBezTo>
                      <a:pt x="171" y="786"/>
                      <a:pt x="214" y="487"/>
                      <a:pt x="428" y="329"/>
                    </a:cubicBezTo>
                    <a:cubicBezTo>
                      <a:pt x="639" y="171"/>
                      <a:pt x="939" y="214"/>
                      <a:pt x="1096" y="428"/>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76" name="Group 275"/>
            <p:cNvGrpSpPr/>
            <p:nvPr/>
          </p:nvGrpSpPr>
          <p:grpSpPr>
            <a:xfrm>
              <a:off x="9502945" y="2027613"/>
              <a:ext cx="598738" cy="609260"/>
              <a:chOff x="15870042" y="3352414"/>
              <a:chExt cx="1197475" cy="1218519"/>
            </a:xfrm>
            <a:solidFill>
              <a:schemeClr val="accent1"/>
            </a:solidFill>
          </p:grpSpPr>
          <p:sp>
            <p:nvSpPr>
              <p:cNvPr id="277" name="Freeform 200"/>
              <p:cNvSpPr>
                <a:spLocks noChangeArrowheads="1"/>
              </p:cNvSpPr>
              <p:nvPr/>
            </p:nvSpPr>
            <p:spPr bwMode="auto">
              <a:xfrm>
                <a:off x="16119693" y="3606272"/>
                <a:ext cx="715100" cy="710803"/>
              </a:xfrm>
              <a:custGeom>
                <a:avLst/>
                <a:gdLst>
                  <a:gd name="T0" fmla="*/ 375 w 748"/>
                  <a:gd name="T1" fmla="*/ 0 h 747"/>
                  <a:gd name="T2" fmla="*/ 375 w 748"/>
                  <a:gd name="T3" fmla="*/ 0 h 747"/>
                  <a:gd name="T4" fmla="*/ 0 w 748"/>
                  <a:gd name="T5" fmla="*/ 372 h 747"/>
                  <a:gd name="T6" fmla="*/ 375 w 748"/>
                  <a:gd name="T7" fmla="*/ 746 h 747"/>
                  <a:gd name="T8" fmla="*/ 747 w 748"/>
                  <a:gd name="T9" fmla="*/ 372 h 747"/>
                  <a:gd name="T10" fmla="*/ 375 w 748"/>
                  <a:gd name="T11" fmla="*/ 0 h 747"/>
                </a:gdLst>
                <a:ahLst/>
                <a:cxnLst>
                  <a:cxn ang="0">
                    <a:pos x="T0" y="T1"/>
                  </a:cxn>
                  <a:cxn ang="0">
                    <a:pos x="T2" y="T3"/>
                  </a:cxn>
                  <a:cxn ang="0">
                    <a:pos x="T4" y="T5"/>
                  </a:cxn>
                  <a:cxn ang="0">
                    <a:pos x="T6" y="T7"/>
                  </a:cxn>
                  <a:cxn ang="0">
                    <a:pos x="T8" y="T9"/>
                  </a:cxn>
                  <a:cxn ang="0">
                    <a:pos x="T10" y="T11"/>
                  </a:cxn>
                </a:cxnLst>
                <a:rect l="0" t="0" r="r" b="b"/>
                <a:pathLst>
                  <a:path w="748" h="747">
                    <a:moveTo>
                      <a:pt x="375" y="0"/>
                    </a:moveTo>
                    <a:lnTo>
                      <a:pt x="375" y="0"/>
                    </a:lnTo>
                    <a:cubicBezTo>
                      <a:pt x="169" y="0"/>
                      <a:pt x="0" y="166"/>
                      <a:pt x="0" y="372"/>
                    </a:cubicBezTo>
                    <a:cubicBezTo>
                      <a:pt x="0" y="578"/>
                      <a:pt x="169" y="746"/>
                      <a:pt x="375" y="746"/>
                    </a:cubicBezTo>
                    <a:cubicBezTo>
                      <a:pt x="581" y="746"/>
                      <a:pt x="747" y="578"/>
                      <a:pt x="747" y="372"/>
                    </a:cubicBezTo>
                    <a:cubicBezTo>
                      <a:pt x="747" y="166"/>
                      <a:pt x="581" y="0"/>
                      <a:pt x="375"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78" name="Freeform 201"/>
              <p:cNvSpPr>
                <a:spLocks noChangeArrowheads="1"/>
              </p:cNvSpPr>
              <p:nvPr/>
            </p:nvSpPr>
            <p:spPr bwMode="auto">
              <a:xfrm>
                <a:off x="15870042" y="3352414"/>
                <a:ext cx="1197475" cy="1218519"/>
              </a:xfrm>
              <a:custGeom>
                <a:avLst/>
                <a:gdLst>
                  <a:gd name="T0" fmla="*/ 768 w 1253"/>
                  <a:gd name="T1" fmla="*/ 142 h 1274"/>
                  <a:gd name="T2" fmla="*/ 687 w 1253"/>
                  <a:gd name="T3" fmla="*/ 123 h 1274"/>
                  <a:gd name="T4" fmla="*/ 530 w 1253"/>
                  <a:gd name="T5" fmla="*/ 11 h 1274"/>
                  <a:gd name="T6" fmla="*/ 436 w 1253"/>
                  <a:gd name="T7" fmla="*/ 163 h 1274"/>
                  <a:gd name="T8" fmla="*/ 350 w 1253"/>
                  <a:gd name="T9" fmla="*/ 67 h 1274"/>
                  <a:gd name="T10" fmla="*/ 289 w 1253"/>
                  <a:gd name="T11" fmla="*/ 257 h 1274"/>
                  <a:gd name="T12" fmla="*/ 227 w 1253"/>
                  <a:gd name="T13" fmla="*/ 316 h 1274"/>
                  <a:gd name="T14" fmla="*/ 48 w 1253"/>
                  <a:gd name="T15" fmla="*/ 388 h 1274"/>
                  <a:gd name="T16" fmla="*/ 126 w 1253"/>
                  <a:gd name="T17" fmla="*/ 551 h 1274"/>
                  <a:gd name="T18" fmla="*/ 0 w 1253"/>
                  <a:gd name="T19" fmla="*/ 573 h 1274"/>
                  <a:gd name="T20" fmla="*/ 126 w 1253"/>
                  <a:gd name="T21" fmla="*/ 725 h 1274"/>
                  <a:gd name="T22" fmla="*/ 153 w 1253"/>
                  <a:gd name="T23" fmla="*/ 829 h 1274"/>
                  <a:gd name="T24" fmla="*/ 128 w 1253"/>
                  <a:gd name="T25" fmla="*/ 1022 h 1274"/>
                  <a:gd name="T26" fmla="*/ 340 w 1253"/>
                  <a:gd name="T27" fmla="*/ 1059 h 1274"/>
                  <a:gd name="T28" fmla="*/ 308 w 1253"/>
                  <a:gd name="T29" fmla="*/ 1182 h 1274"/>
                  <a:gd name="T30" fmla="*/ 500 w 1253"/>
                  <a:gd name="T31" fmla="*/ 1134 h 1274"/>
                  <a:gd name="T32" fmla="*/ 581 w 1253"/>
                  <a:gd name="T33" fmla="*/ 1150 h 1274"/>
                  <a:gd name="T34" fmla="*/ 610 w 1253"/>
                  <a:gd name="T35" fmla="*/ 1273 h 1274"/>
                  <a:gd name="T36" fmla="*/ 754 w 1253"/>
                  <a:gd name="T37" fmla="*/ 1137 h 1274"/>
                  <a:gd name="T38" fmla="*/ 832 w 1253"/>
                  <a:gd name="T39" fmla="*/ 1110 h 1274"/>
                  <a:gd name="T40" fmla="*/ 920 w 1253"/>
                  <a:gd name="T41" fmla="*/ 1206 h 1274"/>
                  <a:gd name="T42" fmla="*/ 979 w 1253"/>
                  <a:gd name="T43" fmla="*/ 1019 h 1274"/>
                  <a:gd name="T44" fmla="*/ 1035 w 1253"/>
                  <a:gd name="T45" fmla="*/ 958 h 1274"/>
                  <a:gd name="T46" fmla="*/ 1158 w 1253"/>
                  <a:gd name="T47" fmla="*/ 1001 h 1274"/>
                  <a:gd name="T48" fmla="*/ 1121 w 1253"/>
                  <a:gd name="T49" fmla="*/ 805 h 1274"/>
                  <a:gd name="T50" fmla="*/ 1140 w 1253"/>
                  <a:gd name="T51" fmla="*/ 712 h 1274"/>
                  <a:gd name="T52" fmla="*/ 1252 w 1253"/>
                  <a:gd name="T53" fmla="*/ 704 h 1274"/>
                  <a:gd name="T54" fmla="*/ 1134 w 1253"/>
                  <a:gd name="T55" fmla="*/ 551 h 1274"/>
                  <a:gd name="T56" fmla="*/ 1107 w 1253"/>
                  <a:gd name="T57" fmla="*/ 447 h 1274"/>
                  <a:gd name="T58" fmla="*/ 1206 w 1253"/>
                  <a:gd name="T59" fmla="*/ 361 h 1274"/>
                  <a:gd name="T60" fmla="*/ 1019 w 1253"/>
                  <a:gd name="T61" fmla="*/ 297 h 1274"/>
                  <a:gd name="T62" fmla="*/ 928 w 1253"/>
                  <a:gd name="T63" fmla="*/ 214 h 1274"/>
                  <a:gd name="T64" fmla="*/ 960 w 1253"/>
                  <a:gd name="T65" fmla="*/ 91 h 1274"/>
                  <a:gd name="T66" fmla="*/ 768 w 1253"/>
                  <a:gd name="T67" fmla="*/ 142 h 1274"/>
                  <a:gd name="T68" fmla="*/ 1059 w 1253"/>
                  <a:gd name="T69" fmla="*/ 637 h 1274"/>
                  <a:gd name="T70" fmla="*/ 206 w 1253"/>
                  <a:gd name="T71" fmla="*/ 637 h 1274"/>
                  <a:gd name="T72" fmla="*/ 1059 w 1253"/>
                  <a:gd name="T73" fmla="*/ 637 h 1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53" h="1274">
                    <a:moveTo>
                      <a:pt x="768" y="142"/>
                    </a:moveTo>
                    <a:lnTo>
                      <a:pt x="768" y="142"/>
                    </a:lnTo>
                    <a:cubicBezTo>
                      <a:pt x="743" y="134"/>
                      <a:pt x="717" y="129"/>
                      <a:pt x="687" y="126"/>
                    </a:cubicBezTo>
                    <a:cubicBezTo>
                      <a:pt x="687" y="123"/>
                      <a:pt x="687" y="123"/>
                      <a:pt x="687" y="123"/>
                    </a:cubicBezTo>
                    <a:cubicBezTo>
                      <a:pt x="658" y="0"/>
                      <a:pt x="658" y="0"/>
                      <a:pt x="658" y="0"/>
                    </a:cubicBezTo>
                    <a:cubicBezTo>
                      <a:pt x="530" y="11"/>
                      <a:pt x="530" y="11"/>
                      <a:pt x="530" y="11"/>
                    </a:cubicBezTo>
                    <a:cubicBezTo>
                      <a:pt x="514" y="136"/>
                      <a:pt x="514" y="136"/>
                      <a:pt x="514" y="136"/>
                    </a:cubicBezTo>
                    <a:cubicBezTo>
                      <a:pt x="487" y="145"/>
                      <a:pt x="460" y="153"/>
                      <a:pt x="436" y="163"/>
                    </a:cubicBezTo>
                    <a:cubicBezTo>
                      <a:pt x="433" y="161"/>
                      <a:pt x="433" y="161"/>
                      <a:pt x="433" y="161"/>
                    </a:cubicBezTo>
                    <a:cubicBezTo>
                      <a:pt x="350" y="67"/>
                      <a:pt x="350" y="67"/>
                      <a:pt x="350" y="67"/>
                    </a:cubicBezTo>
                    <a:cubicBezTo>
                      <a:pt x="241" y="136"/>
                      <a:pt x="241" y="136"/>
                      <a:pt x="241" y="136"/>
                    </a:cubicBezTo>
                    <a:cubicBezTo>
                      <a:pt x="289" y="257"/>
                      <a:pt x="289" y="257"/>
                      <a:pt x="289" y="257"/>
                    </a:cubicBezTo>
                    <a:cubicBezTo>
                      <a:pt x="268" y="275"/>
                      <a:pt x="249" y="294"/>
                      <a:pt x="230" y="316"/>
                    </a:cubicBezTo>
                    <a:cubicBezTo>
                      <a:pt x="227" y="316"/>
                      <a:pt x="227" y="316"/>
                      <a:pt x="227" y="316"/>
                    </a:cubicBezTo>
                    <a:cubicBezTo>
                      <a:pt x="110" y="275"/>
                      <a:pt x="110" y="275"/>
                      <a:pt x="110" y="275"/>
                    </a:cubicBezTo>
                    <a:cubicBezTo>
                      <a:pt x="48" y="388"/>
                      <a:pt x="48" y="388"/>
                      <a:pt x="48" y="388"/>
                    </a:cubicBezTo>
                    <a:cubicBezTo>
                      <a:pt x="147" y="471"/>
                      <a:pt x="147" y="471"/>
                      <a:pt x="147" y="471"/>
                    </a:cubicBezTo>
                    <a:cubicBezTo>
                      <a:pt x="137" y="495"/>
                      <a:pt x="131" y="514"/>
                      <a:pt x="126" y="551"/>
                    </a:cubicBezTo>
                    <a:cubicBezTo>
                      <a:pt x="123" y="551"/>
                      <a:pt x="123" y="551"/>
                      <a:pt x="123" y="551"/>
                    </a:cubicBezTo>
                    <a:cubicBezTo>
                      <a:pt x="0" y="573"/>
                      <a:pt x="0" y="573"/>
                      <a:pt x="0" y="573"/>
                    </a:cubicBezTo>
                    <a:cubicBezTo>
                      <a:pt x="0" y="701"/>
                      <a:pt x="0" y="701"/>
                      <a:pt x="0" y="701"/>
                    </a:cubicBezTo>
                    <a:cubicBezTo>
                      <a:pt x="126" y="725"/>
                      <a:pt x="126" y="725"/>
                      <a:pt x="126" y="725"/>
                    </a:cubicBezTo>
                    <a:cubicBezTo>
                      <a:pt x="131" y="760"/>
                      <a:pt x="142" y="794"/>
                      <a:pt x="155" y="829"/>
                    </a:cubicBezTo>
                    <a:cubicBezTo>
                      <a:pt x="153" y="829"/>
                      <a:pt x="153" y="829"/>
                      <a:pt x="153" y="829"/>
                    </a:cubicBezTo>
                    <a:cubicBezTo>
                      <a:pt x="59" y="912"/>
                      <a:pt x="59" y="912"/>
                      <a:pt x="59" y="912"/>
                    </a:cubicBezTo>
                    <a:cubicBezTo>
                      <a:pt x="128" y="1022"/>
                      <a:pt x="128" y="1022"/>
                      <a:pt x="128" y="1022"/>
                    </a:cubicBezTo>
                    <a:cubicBezTo>
                      <a:pt x="249" y="977"/>
                      <a:pt x="249" y="977"/>
                      <a:pt x="249" y="977"/>
                    </a:cubicBezTo>
                    <a:cubicBezTo>
                      <a:pt x="275" y="1008"/>
                      <a:pt x="305" y="1038"/>
                      <a:pt x="340" y="1059"/>
                    </a:cubicBezTo>
                    <a:cubicBezTo>
                      <a:pt x="340" y="1062"/>
                      <a:pt x="340" y="1062"/>
                      <a:pt x="340" y="1062"/>
                    </a:cubicBezTo>
                    <a:cubicBezTo>
                      <a:pt x="308" y="1182"/>
                      <a:pt x="308" y="1182"/>
                      <a:pt x="308" y="1182"/>
                    </a:cubicBezTo>
                    <a:cubicBezTo>
                      <a:pt x="423" y="1238"/>
                      <a:pt x="423" y="1238"/>
                      <a:pt x="423" y="1238"/>
                    </a:cubicBezTo>
                    <a:cubicBezTo>
                      <a:pt x="500" y="1134"/>
                      <a:pt x="500" y="1134"/>
                      <a:pt x="500" y="1134"/>
                    </a:cubicBezTo>
                    <a:lnTo>
                      <a:pt x="500" y="1134"/>
                    </a:lnTo>
                    <a:cubicBezTo>
                      <a:pt x="524" y="1140"/>
                      <a:pt x="554" y="1148"/>
                      <a:pt x="581" y="1150"/>
                    </a:cubicBezTo>
                    <a:cubicBezTo>
                      <a:pt x="581" y="1153"/>
                      <a:pt x="581" y="1153"/>
                      <a:pt x="581" y="1153"/>
                    </a:cubicBezTo>
                    <a:cubicBezTo>
                      <a:pt x="610" y="1273"/>
                      <a:pt x="610" y="1273"/>
                      <a:pt x="610" y="1273"/>
                    </a:cubicBezTo>
                    <a:cubicBezTo>
                      <a:pt x="738" y="1265"/>
                      <a:pt x="738" y="1265"/>
                      <a:pt x="738" y="1265"/>
                    </a:cubicBezTo>
                    <a:cubicBezTo>
                      <a:pt x="754" y="1137"/>
                      <a:pt x="754" y="1137"/>
                      <a:pt x="754" y="1137"/>
                    </a:cubicBezTo>
                    <a:lnTo>
                      <a:pt x="754" y="1137"/>
                    </a:lnTo>
                    <a:cubicBezTo>
                      <a:pt x="781" y="1129"/>
                      <a:pt x="808" y="1121"/>
                      <a:pt x="832" y="1110"/>
                    </a:cubicBezTo>
                    <a:cubicBezTo>
                      <a:pt x="835" y="1116"/>
                      <a:pt x="835" y="1116"/>
                      <a:pt x="835" y="1116"/>
                    </a:cubicBezTo>
                    <a:cubicBezTo>
                      <a:pt x="920" y="1206"/>
                      <a:pt x="920" y="1206"/>
                      <a:pt x="920" y="1206"/>
                    </a:cubicBezTo>
                    <a:cubicBezTo>
                      <a:pt x="1027" y="1137"/>
                      <a:pt x="1027" y="1137"/>
                      <a:pt x="1027" y="1137"/>
                    </a:cubicBezTo>
                    <a:cubicBezTo>
                      <a:pt x="979" y="1019"/>
                      <a:pt x="979" y="1019"/>
                      <a:pt x="979" y="1019"/>
                    </a:cubicBezTo>
                    <a:cubicBezTo>
                      <a:pt x="979" y="1017"/>
                      <a:pt x="979" y="1017"/>
                      <a:pt x="979" y="1017"/>
                    </a:cubicBezTo>
                    <a:cubicBezTo>
                      <a:pt x="1000" y="998"/>
                      <a:pt x="1019" y="979"/>
                      <a:pt x="1035" y="958"/>
                    </a:cubicBezTo>
                    <a:cubicBezTo>
                      <a:pt x="1041" y="960"/>
                      <a:pt x="1041" y="960"/>
                      <a:pt x="1041" y="960"/>
                    </a:cubicBezTo>
                    <a:cubicBezTo>
                      <a:pt x="1158" y="1001"/>
                      <a:pt x="1158" y="1001"/>
                      <a:pt x="1158" y="1001"/>
                    </a:cubicBezTo>
                    <a:cubicBezTo>
                      <a:pt x="1220" y="888"/>
                      <a:pt x="1220" y="888"/>
                      <a:pt x="1220" y="888"/>
                    </a:cubicBezTo>
                    <a:cubicBezTo>
                      <a:pt x="1121" y="805"/>
                      <a:pt x="1121" y="805"/>
                      <a:pt x="1121" y="805"/>
                    </a:cubicBezTo>
                    <a:cubicBezTo>
                      <a:pt x="1118" y="797"/>
                      <a:pt x="1118" y="797"/>
                      <a:pt x="1118" y="797"/>
                    </a:cubicBezTo>
                    <a:cubicBezTo>
                      <a:pt x="1129" y="770"/>
                      <a:pt x="1134" y="749"/>
                      <a:pt x="1140" y="712"/>
                    </a:cubicBezTo>
                    <a:cubicBezTo>
                      <a:pt x="1145" y="712"/>
                      <a:pt x="1145" y="712"/>
                      <a:pt x="1145" y="712"/>
                    </a:cubicBezTo>
                    <a:cubicBezTo>
                      <a:pt x="1252" y="704"/>
                      <a:pt x="1252" y="704"/>
                      <a:pt x="1252" y="704"/>
                    </a:cubicBezTo>
                    <a:cubicBezTo>
                      <a:pt x="1252" y="575"/>
                      <a:pt x="1252" y="575"/>
                      <a:pt x="1252" y="575"/>
                    </a:cubicBezTo>
                    <a:cubicBezTo>
                      <a:pt x="1134" y="551"/>
                      <a:pt x="1134" y="551"/>
                      <a:pt x="1134" y="551"/>
                    </a:cubicBezTo>
                    <a:cubicBezTo>
                      <a:pt x="1137" y="551"/>
                      <a:pt x="1137" y="551"/>
                      <a:pt x="1137" y="551"/>
                    </a:cubicBezTo>
                    <a:cubicBezTo>
                      <a:pt x="1129" y="514"/>
                      <a:pt x="1121" y="479"/>
                      <a:pt x="1107" y="447"/>
                    </a:cubicBezTo>
                    <a:cubicBezTo>
                      <a:pt x="1113" y="444"/>
                      <a:pt x="1113" y="444"/>
                      <a:pt x="1113" y="444"/>
                    </a:cubicBezTo>
                    <a:cubicBezTo>
                      <a:pt x="1206" y="361"/>
                      <a:pt x="1206" y="361"/>
                      <a:pt x="1206" y="361"/>
                    </a:cubicBezTo>
                    <a:cubicBezTo>
                      <a:pt x="1140" y="251"/>
                      <a:pt x="1140" y="251"/>
                      <a:pt x="1140" y="251"/>
                    </a:cubicBezTo>
                    <a:cubicBezTo>
                      <a:pt x="1019" y="297"/>
                      <a:pt x="1019" y="297"/>
                      <a:pt x="1019" y="297"/>
                    </a:cubicBezTo>
                    <a:lnTo>
                      <a:pt x="1019" y="297"/>
                    </a:lnTo>
                    <a:cubicBezTo>
                      <a:pt x="992" y="268"/>
                      <a:pt x="960" y="238"/>
                      <a:pt x="928" y="214"/>
                    </a:cubicBezTo>
                    <a:cubicBezTo>
                      <a:pt x="928" y="211"/>
                      <a:pt x="928" y="211"/>
                      <a:pt x="928" y="211"/>
                    </a:cubicBezTo>
                    <a:cubicBezTo>
                      <a:pt x="960" y="91"/>
                      <a:pt x="960" y="91"/>
                      <a:pt x="960" y="91"/>
                    </a:cubicBezTo>
                    <a:cubicBezTo>
                      <a:pt x="845" y="37"/>
                      <a:pt x="845" y="37"/>
                      <a:pt x="845" y="37"/>
                    </a:cubicBezTo>
                    <a:cubicBezTo>
                      <a:pt x="768" y="142"/>
                      <a:pt x="768" y="142"/>
                      <a:pt x="768" y="142"/>
                    </a:cubicBezTo>
                    <a:close/>
                    <a:moveTo>
                      <a:pt x="1059" y="637"/>
                    </a:moveTo>
                    <a:lnTo>
                      <a:pt x="1059" y="637"/>
                    </a:lnTo>
                    <a:cubicBezTo>
                      <a:pt x="1059" y="872"/>
                      <a:pt x="869" y="1065"/>
                      <a:pt x="634" y="1065"/>
                    </a:cubicBezTo>
                    <a:cubicBezTo>
                      <a:pt x="396" y="1065"/>
                      <a:pt x="206" y="872"/>
                      <a:pt x="206" y="637"/>
                    </a:cubicBezTo>
                    <a:cubicBezTo>
                      <a:pt x="206" y="401"/>
                      <a:pt x="396" y="211"/>
                      <a:pt x="634" y="211"/>
                    </a:cubicBezTo>
                    <a:cubicBezTo>
                      <a:pt x="869" y="211"/>
                      <a:pt x="1059" y="401"/>
                      <a:pt x="1059" y="637"/>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nvGrpSpPr>
            <p:cNvPr id="279" name="Group 278"/>
            <p:cNvGrpSpPr/>
            <p:nvPr/>
          </p:nvGrpSpPr>
          <p:grpSpPr>
            <a:xfrm>
              <a:off x="10554438" y="2505713"/>
              <a:ext cx="516226" cy="524640"/>
              <a:chOff x="17973028" y="4308613"/>
              <a:chExt cx="1032452" cy="1049280"/>
            </a:xfrm>
            <a:solidFill>
              <a:schemeClr val="accent1"/>
            </a:solidFill>
          </p:grpSpPr>
          <p:sp>
            <p:nvSpPr>
              <p:cNvPr id="280" name="Freeform 202"/>
              <p:cNvSpPr>
                <a:spLocks noChangeArrowheads="1"/>
              </p:cNvSpPr>
              <p:nvPr/>
            </p:nvSpPr>
            <p:spPr bwMode="auto">
              <a:xfrm>
                <a:off x="18188827" y="4528623"/>
                <a:ext cx="613547" cy="613490"/>
              </a:xfrm>
              <a:custGeom>
                <a:avLst/>
                <a:gdLst>
                  <a:gd name="T0" fmla="*/ 321 w 643"/>
                  <a:gd name="T1" fmla="*/ 0 h 646"/>
                  <a:gd name="T2" fmla="*/ 321 w 643"/>
                  <a:gd name="T3" fmla="*/ 0 h 646"/>
                  <a:gd name="T4" fmla="*/ 0 w 643"/>
                  <a:gd name="T5" fmla="*/ 321 h 646"/>
                  <a:gd name="T6" fmla="*/ 321 w 643"/>
                  <a:gd name="T7" fmla="*/ 645 h 646"/>
                  <a:gd name="T8" fmla="*/ 642 w 643"/>
                  <a:gd name="T9" fmla="*/ 321 h 646"/>
                  <a:gd name="T10" fmla="*/ 321 w 643"/>
                  <a:gd name="T11" fmla="*/ 0 h 646"/>
                </a:gdLst>
                <a:ahLst/>
                <a:cxnLst>
                  <a:cxn ang="0">
                    <a:pos x="T0" y="T1"/>
                  </a:cxn>
                  <a:cxn ang="0">
                    <a:pos x="T2" y="T3"/>
                  </a:cxn>
                  <a:cxn ang="0">
                    <a:pos x="T4" y="T5"/>
                  </a:cxn>
                  <a:cxn ang="0">
                    <a:pos x="T6" y="T7"/>
                  </a:cxn>
                  <a:cxn ang="0">
                    <a:pos x="T8" y="T9"/>
                  </a:cxn>
                  <a:cxn ang="0">
                    <a:pos x="T10" y="T11"/>
                  </a:cxn>
                </a:cxnLst>
                <a:rect l="0" t="0" r="r" b="b"/>
                <a:pathLst>
                  <a:path w="643" h="646">
                    <a:moveTo>
                      <a:pt x="321" y="0"/>
                    </a:moveTo>
                    <a:lnTo>
                      <a:pt x="321" y="0"/>
                    </a:lnTo>
                    <a:cubicBezTo>
                      <a:pt x="144" y="0"/>
                      <a:pt x="0" y="145"/>
                      <a:pt x="0" y="321"/>
                    </a:cubicBezTo>
                    <a:cubicBezTo>
                      <a:pt x="0" y="500"/>
                      <a:pt x="144" y="645"/>
                      <a:pt x="321" y="645"/>
                    </a:cubicBezTo>
                    <a:cubicBezTo>
                      <a:pt x="500" y="645"/>
                      <a:pt x="642" y="500"/>
                      <a:pt x="642" y="321"/>
                    </a:cubicBezTo>
                    <a:cubicBezTo>
                      <a:pt x="642" y="145"/>
                      <a:pt x="500" y="0"/>
                      <a:pt x="321"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81" name="Freeform 203"/>
              <p:cNvSpPr>
                <a:spLocks noChangeArrowheads="1"/>
              </p:cNvSpPr>
              <p:nvPr/>
            </p:nvSpPr>
            <p:spPr bwMode="auto">
              <a:xfrm>
                <a:off x="17973028" y="4308613"/>
                <a:ext cx="1032452" cy="1049280"/>
              </a:xfrm>
              <a:custGeom>
                <a:avLst/>
                <a:gdLst>
                  <a:gd name="T0" fmla="*/ 664 w 1082"/>
                  <a:gd name="T1" fmla="*/ 120 h 1100"/>
                  <a:gd name="T2" fmla="*/ 594 w 1082"/>
                  <a:gd name="T3" fmla="*/ 104 h 1100"/>
                  <a:gd name="T4" fmla="*/ 458 w 1082"/>
                  <a:gd name="T5" fmla="*/ 8 h 1100"/>
                  <a:gd name="T6" fmla="*/ 375 w 1082"/>
                  <a:gd name="T7" fmla="*/ 139 h 1100"/>
                  <a:gd name="T8" fmla="*/ 303 w 1082"/>
                  <a:gd name="T9" fmla="*/ 59 h 1100"/>
                  <a:gd name="T10" fmla="*/ 249 w 1082"/>
                  <a:gd name="T11" fmla="*/ 222 h 1100"/>
                  <a:gd name="T12" fmla="*/ 198 w 1082"/>
                  <a:gd name="T13" fmla="*/ 273 h 1100"/>
                  <a:gd name="T14" fmla="*/ 43 w 1082"/>
                  <a:gd name="T15" fmla="*/ 334 h 1100"/>
                  <a:gd name="T16" fmla="*/ 110 w 1082"/>
                  <a:gd name="T17" fmla="*/ 476 h 1100"/>
                  <a:gd name="T18" fmla="*/ 0 w 1082"/>
                  <a:gd name="T19" fmla="*/ 492 h 1100"/>
                  <a:gd name="T20" fmla="*/ 110 w 1082"/>
                  <a:gd name="T21" fmla="*/ 626 h 1100"/>
                  <a:gd name="T22" fmla="*/ 134 w 1082"/>
                  <a:gd name="T23" fmla="*/ 717 h 1100"/>
                  <a:gd name="T24" fmla="*/ 110 w 1082"/>
                  <a:gd name="T25" fmla="*/ 882 h 1100"/>
                  <a:gd name="T26" fmla="*/ 294 w 1082"/>
                  <a:gd name="T27" fmla="*/ 915 h 1100"/>
                  <a:gd name="T28" fmla="*/ 265 w 1082"/>
                  <a:gd name="T29" fmla="*/ 1022 h 1100"/>
                  <a:gd name="T30" fmla="*/ 431 w 1082"/>
                  <a:gd name="T31" fmla="*/ 976 h 1100"/>
                  <a:gd name="T32" fmla="*/ 501 w 1082"/>
                  <a:gd name="T33" fmla="*/ 990 h 1100"/>
                  <a:gd name="T34" fmla="*/ 527 w 1082"/>
                  <a:gd name="T35" fmla="*/ 1099 h 1100"/>
                  <a:gd name="T36" fmla="*/ 650 w 1082"/>
                  <a:gd name="T37" fmla="*/ 982 h 1100"/>
                  <a:gd name="T38" fmla="*/ 720 w 1082"/>
                  <a:gd name="T39" fmla="*/ 957 h 1100"/>
                  <a:gd name="T40" fmla="*/ 792 w 1082"/>
                  <a:gd name="T41" fmla="*/ 1040 h 1100"/>
                  <a:gd name="T42" fmla="*/ 846 w 1082"/>
                  <a:gd name="T43" fmla="*/ 877 h 1100"/>
                  <a:gd name="T44" fmla="*/ 894 w 1082"/>
                  <a:gd name="T45" fmla="*/ 826 h 1100"/>
                  <a:gd name="T46" fmla="*/ 998 w 1082"/>
                  <a:gd name="T47" fmla="*/ 861 h 1100"/>
                  <a:gd name="T48" fmla="*/ 969 w 1082"/>
                  <a:gd name="T49" fmla="*/ 693 h 1100"/>
                  <a:gd name="T50" fmla="*/ 985 w 1082"/>
                  <a:gd name="T51" fmla="*/ 612 h 1100"/>
                  <a:gd name="T52" fmla="*/ 1081 w 1082"/>
                  <a:gd name="T53" fmla="*/ 607 h 1100"/>
                  <a:gd name="T54" fmla="*/ 979 w 1082"/>
                  <a:gd name="T55" fmla="*/ 473 h 1100"/>
                  <a:gd name="T56" fmla="*/ 958 w 1082"/>
                  <a:gd name="T57" fmla="*/ 385 h 1100"/>
                  <a:gd name="T58" fmla="*/ 1043 w 1082"/>
                  <a:gd name="T59" fmla="*/ 313 h 1100"/>
                  <a:gd name="T60" fmla="*/ 881 w 1082"/>
                  <a:gd name="T61" fmla="*/ 257 h 1100"/>
                  <a:gd name="T62" fmla="*/ 800 w 1082"/>
                  <a:gd name="T63" fmla="*/ 184 h 1100"/>
                  <a:gd name="T64" fmla="*/ 830 w 1082"/>
                  <a:gd name="T65" fmla="*/ 78 h 1100"/>
                  <a:gd name="T66" fmla="*/ 664 w 1082"/>
                  <a:gd name="T67" fmla="*/ 120 h 1100"/>
                  <a:gd name="T68" fmla="*/ 915 w 1082"/>
                  <a:gd name="T69" fmla="*/ 548 h 1100"/>
                  <a:gd name="T70" fmla="*/ 179 w 1082"/>
                  <a:gd name="T71" fmla="*/ 548 h 1100"/>
                  <a:gd name="T72" fmla="*/ 915 w 1082"/>
                  <a:gd name="T73" fmla="*/ 548 h 1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82" h="1100">
                    <a:moveTo>
                      <a:pt x="664" y="120"/>
                    </a:moveTo>
                    <a:lnTo>
                      <a:pt x="664" y="120"/>
                    </a:lnTo>
                    <a:cubicBezTo>
                      <a:pt x="642" y="115"/>
                      <a:pt x="618" y="109"/>
                      <a:pt x="594" y="107"/>
                    </a:cubicBezTo>
                    <a:cubicBezTo>
                      <a:pt x="594" y="104"/>
                      <a:pt x="594" y="104"/>
                      <a:pt x="594" y="104"/>
                    </a:cubicBezTo>
                    <a:cubicBezTo>
                      <a:pt x="568" y="0"/>
                      <a:pt x="568" y="0"/>
                      <a:pt x="568" y="0"/>
                    </a:cubicBezTo>
                    <a:cubicBezTo>
                      <a:pt x="458" y="8"/>
                      <a:pt x="458" y="8"/>
                      <a:pt x="458" y="8"/>
                    </a:cubicBezTo>
                    <a:cubicBezTo>
                      <a:pt x="444" y="118"/>
                      <a:pt x="444" y="118"/>
                      <a:pt x="444" y="118"/>
                    </a:cubicBezTo>
                    <a:cubicBezTo>
                      <a:pt x="420" y="123"/>
                      <a:pt x="396" y="131"/>
                      <a:pt x="375" y="139"/>
                    </a:cubicBezTo>
                    <a:lnTo>
                      <a:pt x="375" y="139"/>
                    </a:lnTo>
                    <a:cubicBezTo>
                      <a:pt x="303" y="59"/>
                      <a:pt x="303" y="59"/>
                      <a:pt x="303" y="59"/>
                    </a:cubicBezTo>
                    <a:cubicBezTo>
                      <a:pt x="209" y="118"/>
                      <a:pt x="209" y="118"/>
                      <a:pt x="209" y="118"/>
                    </a:cubicBezTo>
                    <a:cubicBezTo>
                      <a:pt x="249" y="222"/>
                      <a:pt x="249" y="222"/>
                      <a:pt x="249" y="222"/>
                    </a:cubicBezTo>
                    <a:cubicBezTo>
                      <a:pt x="230" y="238"/>
                      <a:pt x="214" y="254"/>
                      <a:pt x="201" y="273"/>
                    </a:cubicBezTo>
                    <a:cubicBezTo>
                      <a:pt x="198" y="273"/>
                      <a:pt x="198" y="273"/>
                      <a:pt x="198" y="273"/>
                    </a:cubicBezTo>
                    <a:cubicBezTo>
                      <a:pt x="97" y="238"/>
                      <a:pt x="97" y="238"/>
                      <a:pt x="97" y="238"/>
                    </a:cubicBezTo>
                    <a:cubicBezTo>
                      <a:pt x="43" y="334"/>
                      <a:pt x="43" y="334"/>
                      <a:pt x="43" y="334"/>
                    </a:cubicBezTo>
                    <a:cubicBezTo>
                      <a:pt x="126" y="404"/>
                      <a:pt x="126" y="404"/>
                      <a:pt x="126" y="404"/>
                    </a:cubicBezTo>
                    <a:cubicBezTo>
                      <a:pt x="121" y="428"/>
                      <a:pt x="113" y="444"/>
                      <a:pt x="110" y="476"/>
                    </a:cubicBezTo>
                    <a:cubicBezTo>
                      <a:pt x="107" y="476"/>
                      <a:pt x="107" y="476"/>
                      <a:pt x="107" y="476"/>
                    </a:cubicBezTo>
                    <a:cubicBezTo>
                      <a:pt x="0" y="492"/>
                      <a:pt x="0" y="492"/>
                      <a:pt x="0" y="492"/>
                    </a:cubicBezTo>
                    <a:cubicBezTo>
                      <a:pt x="0" y="604"/>
                      <a:pt x="0" y="604"/>
                      <a:pt x="0" y="604"/>
                    </a:cubicBezTo>
                    <a:cubicBezTo>
                      <a:pt x="110" y="626"/>
                      <a:pt x="110" y="626"/>
                      <a:pt x="110" y="626"/>
                    </a:cubicBezTo>
                    <a:cubicBezTo>
                      <a:pt x="115" y="655"/>
                      <a:pt x="123" y="687"/>
                      <a:pt x="134" y="714"/>
                    </a:cubicBezTo>
                    <a:cubicBezTo>
                      <a:pt x="134" y="717"/>
                      <a:pt x="134" y="717"/>
                      <a:pt x="134" y="717"/>
                    </a:cubicBezTo>
                    <a:cubicBezTo>
                      <a:pt x="54" y="786"/>
                      <a:pt x="54" y="786"/>
                      <a:pt x="54" y="786"/>
                    </a:cubicBezTo>
                    <a:cubicBezTo>
                      <a:pt x="110" y="882"/>
                      <a:pt x="110" y="882"/>
                      <a:pt x="110" y="882"/>
                    </a:cubicBezTo>
                    <a:cubicBezTo>
                      <a:pt x="214" y="842"/>
                      <a:pt x="214" y="842"/>
                      <a:pt x="214" y="842"/>
                    </a:cubicBezTo>
                    <a:cubicBezTo>
                      <a:pt x="238" y="869"/>
                      <a:pt x="265" y="893"/>
                      <a:pt x="294" y="915"/>
                    </a:cubicBezTo>
                    <a:cubicBezTo>
                      <a:pt x="294" y="917"/>
                      <a:pt x="294" y="917"/>
                      <a:pt x="294" y="917"/>
                    </a:cubicBezTo>
                    <a:cubicBezTo>
                      <a:pt x="265" y="1022"/>
                      <a:pt x="265" y="1022"/>
                      <a:pt x="265" y="1022"/>
                    </a:cubicBezTo>
                    <a:cubicBezTo>
                      <a:pt x="367" y="1067"/>
                      <a:pt x="367" y="1067"/>
                      <a:pt x="367" y="1067"/>
                    </a:cubicBezTo>
                    <a:cubicBezTo>
                      <a:pt x="431" y="976"/>
                      <a:pt x="431" y="976"/>
                      <a:pt x="431" y="976"/>
                    </a:cubicBezTo>
                    <a:lnTo>
                      <a:pt x="431" y="976"/>
                    </a:lnTo>
                    <a:cubicBezTo>
                      <a:pt x="455" y="984"/>
                      <a:pt x="477" y="990"/>
                      <a:pt x="501" y="990"/>
                    </a:cubicBezTo>
                    <a:cubicBezTo>
                      <a:pt x="501" y="992"/>
                      <a:pt x="501" y="992"/>
                      <a:pt x="501" y="992"/>
                    </a:cubicBezTo>
                    <a:cubicBezTo>
                      <a:pt x="527" y="1099"/>
                      <a:pt x="527" y="1099"/>
                      <a:pt x="527" y="1099"/>
                    </a:cubicBezTo>
                    <a:cubicBezTo>
                      <a:pt x="637" y="1091"/>
                      <a:pt x="637" y="1091"/>
                      <a:pt x="637" y="1091"/>
                    </a:cubicBezTo>
                    <a:cubicBezTo>
                      <a:pt x="650" y="982"/>
                      <a:pt x="650" y="982"/>
                      <a:pt x="650" y="982"/>
                    </a:cubicBezTo>
                    <a:cubicBezTo>
                      <a:pt x="650" y="979"/>
                      <a:pt x="650" y="979"/>
                      <a:pt x="650" y="979"/>
                    </a:cubicBezTo>
                    <a:cubicBezTo>
                      <a:pt x="674" y="973"/>
                      <a:pt x="698" y="968"/>
                      <a:pt x="720" y="957"/>
                    </a:cubicBezTo>
                    <a:cubicBezTo>
                      <a:pt x="720" y="960"/>
                      <a:pt x="720" y="960"/>
                      <a:pt x="720" y="960"/>
                    </a:cubicBezTo>
                    <a:cubicBezTo>
                      <a:pt x="792" y="1040"/>
                      <a:pt x="792" y="1040"/>
                      <a:pt x="792" y="1040"/>
                    </a:cubicBezTo>
                    <a:cubicBezTo>
                      <a:pt x="886" y="982"/>
                      <a:pt x="886" y="982"/>
                      <a:pt x="886" y="982"/>
                    </a:cubicBezTo>
                    <a:cubicBezTo>
                      <a:pt x="846" y="877"/>
                      <a:pt x="846" y="877"/>
                      <a:pt x="846" y="877"/>
                    </a:cubicBezTo>
                    <a:lnTo>
                      <a:pt x="846" y="877"/>
                    </a:lnTo>
                    <a:cubicBezTo>
                      <a:pt x="862" y="861"/>
                      <a:pt x="881" y="842"/>
                      <a:pt x="894" y="826"/>
                    </a:cubicBezTo>
                    <a:cubicBezTo>
                      <a:pt x="896" y="826"/>
                      <a:pt x="896" y="826"/>
                      <a:pt x="896" y="826"/>
                    </a:cubicBezTo>
                    <a:cubicBezTo>
                      <a:pt x="998" y="861"/>
                      <a:pt x="998" y="861"/>
                      <a:pt x="998" y="861"/>
                    </a:cubicBezTo>
                    <a:cubicBezTo>
                      <a:pt x="1052" y="765"/>
                      <a:pt x="1052" y="765"/>
                      <a:pt x="1052" y="765"/>
                    </a:cubicBezTo>
                    <a:cubicBezTo>
                      <a:pt x="969" y="693"/>
                      <a:pt x="969" y="693"/>
                      <a:pt x="969" y="693"/>
                    </a:cubicBezTo>
                    <a:cubicBezTo>
                      <a:pt x="966" y="687"/>
                      <a:pt x="966" y="687"/>
                      <a:pt x="966" y="687"/>
                    </a:cubicBezTo>
                    <a:cubicBezTo>
                      <a:pt x="974" y="666"/>
                      <a:pt x="979" y="644"/>
                      <a:pt x="985" y="612"/>
                    </a:cubicBezTo>
                    <a:cubicBezTo>
                      <a:pt x="987" y="612"/>
                      <a:pt x="987" y="612"/>
                      <a:pt x="987" y="612"/>
                    </a:cubicBezTo>
                    <a:cubicBezTo>
                      <a:pt x="1081" y="607"/>
                      <a:pt x="1081" y="607"/>
                      <a:pt x="1081" y="607"/>
                    </a:cubicBezTo>
                    <a:cubicBezTo>
                      <a:pt x="1081" y="495"/>
                      <a:pt x="1081" y="495"/>
                      <a:pt x="1081" y="495"/>
                    </a:cubicBezTo>
                    <a:cubicBezTo>
                      <a:pt x="979" y="473"/>
                      <a:pt x="979" y="473"/>
                      <a:pt x="979" y="473"/>
                    </a:cubicBezTo>
                    <a:lnTo>
                      <a:pt x="979" y="473"/>
                    </a:lnTo>
                    <a:cubicBezTo>
                      <a:pt x="974" y="444"/>
                      <a:pt x="969" y="414"/>
                      <a:pt x="958" y="385"/>
                    </a:cubicBezTo>
                    <a:cubicBezTo>
                      <a:pt x="961" y="382"/>
                      <a:pt x="961" y="382"/>
                      <a:pt x="961" y="382"/>
                    </a:cubicBezTo>
                    <a:cubicBezTo>
                      <a:pt x="1043" y="313"/>
                      <a:pt x="1043" y="313"/>
                      <a:pt x="1043" y="313"/>
                    </a:cubicBezTo>
                    <a:cubicBezTo>
                      <a:pt x="985" y="217"/>
                      <a:pt x="985" y="217"/>
                      <a:pt x="985" y="217"/>
                    </a:cubicBezTo>
                    <a:cubicBezTo>
                      <a:pt x="881" y="257"/>
                      <a:pt x="881" y="257"/>
                      <a:pt x="881" y="257"/>
                    </a:cubicBezTo>
                    <a:lnTo>
                      <a:pt x="881" y="257"/>
                    </a:lnTo>
                    <a:cubicBezTo>
                      <a:pt x="856" y="230"/>
                      <a:pt x="830" y="206"/>
                      <a:pt x="800" y="184"/>
                    </a:cubicBezTo>
                    <a:cubicBezTo>
                      <a:pt x="803" y="182"/>
                      <a:pt x="803" y="182"/>
                      <a:pt x="803" y="182"/>
                    </a:cubicBezTo>
                    <a:cubicBezTo>
                      <a:pt x="830" y="78"/>
                      <a:pt x="830" y="78"/>
                      <a:pt x="830" y="78"/>
                    </a:cubicBezTo>
                    <a:cubicBezTo>
                      <a:pt x="731" y="32"/>
                      <a:pt x="731" y="32"/>
                      <a:pt x="731" y="32"/>
                    </a:cubicBezTo>
                    <a:cubicBezTo>
                      <a:pt x="664" y="120"/>
                      <a:pt x="664" y="120"/>
                      <a:pt x="664" y="120"/>
                    </a:cubicBezTo>
                    <a:close/>
                    <a:moveTo>
                      <a:pt x="915" y="548"/>
                    </a:moveTo>
                    <a:lnTo>
                      <a:pt x="915" y="548"/>
                    </a:lnTo>
                    <a:cubicBezTo>
                      <a:pt x="915" y="752"/>
                      <a:pt x="749" y="917"/>
                      <a:pt x="546" y="917"/>
                    </a:cubicBezTo>
                    <a:cubicBezTo>
                      <a:pt x="343" y="917"/>
                      <a:pt x="179" y="752"/>
                      <a:pt x="179" y="548"/>
                    </a:cubicBezTo>
                    <a:cubicBezTo>
                      <a:pt x="179" y="345"/>
                      <a:pt x="343" y="182"/>
                      <a:pt x="546" y="182"/>
                    </a:cubicBezTo>
                    <a:cubicBezTo>
                      <a:pt x="749" y="182"/>
                      <a:pt x="915" y="345"/>
                      <a:pt x="915" y="548"/>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sp>
          <p:nvSpPr>
            <p:cNvPr id="282" name="Freeform 206"/>
            <p:cNvSpPr>
              <a:spLocks noChangeArrowheads="1"/>
            </p:cNvSpPr>
            <p:nvPr/>
          </p:nvSpPr>
          <p:spPr bwMode="auto">
            <a:xfrm>
              <a:off x="9382351" y="2795534"/>
              <a:ext cx="1076881" cy="1076782"/>
            </a:xfrm>
            <a:custGeom>
              <a:avLst/>
              <a:gdLst>
                <a:gd name="T0" fmla="*/ 2249 w 2250"/>
                <a:gd name="T1" fmla="*/ 1126 h 2250"/>
                <a:gd name="T2" fmla="*/ 2249 w 2250"/>
                <a:gd name="T3" fmla="*/ 1126 h 2250"/>
                <a:gd name="T4" fmla="*/ 1123 w 2250"/>
                <a:gd name="T5" fmla="*/ 0 h 2250"/>
                <a:gd name="T6" fmla="*/ 0 w 2250"/>
                <a:gd name="T7" fmla="*/ 1126 h 2250"/>
                <a:gd name="T8" fmla="*/ 1123 w 2250"/>
                <a:gd name="T9" fmla="*/ 2249 h 2250"/>
                <a:gd name="T10" fmla="*/ 2249 w 2250"/>
                <a:gd name="T11" fmla="*/ 1126 h 2250"/>
              </a:gdLst>
              <a:ahLst/>
              <a:cxnLst>
                <a:cxn ang="0">
                  <a:pos x="T0" y="T1"/>
                </a:cxn>
                <a:cxn ang="0">
                  <a:pos x="T2" y="T3"/>
                </a:cxn>
                <a:cxn ang="0">
                  <a:pos x="T4" y="T5"/>
                </a:cxn>
                <a:cxn ang="0">
                  <a:pos x="T6" y="T7"/>
                </a:cxn>
                <a:cxn ang="0">
                  <a:pos x="T8" y="T9"/>
                </a:cxn>
                <a:cxn ang="0">
                  <a:pos x="T10" y="T11"/>
                </a:cxn>
              </a:cxnLst>
              <a:rect l="0" t="0" r="r" b="b"/>
              <a:pathLst>
                <a:path w="2250" h="2250">
                  <a:moveTo>
                    <a:pt x="2249" y="1126"/>
                  </a:moveTo>
                  <a:lnTo>
                    <a:pt x="2249" y="1126"/>
                  </a:lnTo>
                  <a:cubicBezTo>
                    <a:pt x="2249" y="505"/>
                    <a:pt x="1746" y="0"/>
                    <a:pt x="1123" y="0"/>
                  </a:cubicBezTo>
                  <a:cubicBezTo>
                    <a:pt x="503" y="0"/>
                    <a:pt x="0" y="505"/>
                    <a:pt x="0" y="1126"/>
                  </a:cubicBezTo>
                  <a:cubicBezTo>
                    <a:pt x="0" y="1746"/>
                    <a:pt x="503" y="2249"/>
                    <a:pt x="1123" y="2249"/>
                  </a:cubicBezTo>
                  <a:cubicBezTo>
                    <a:pt x="1746" y="2249"/>
                    <a:pt x="2249" y="1746"/>
                    <a:pt x="2249" y="1126"/>
                  </a:cubicBezTo>
                </a:path>
              </a:pathLst>
            </a:custGeom>
            <a:solidFill>
              <a:schemeClr val="accent6"/>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83" name="Freeform 207"/>
            <p:cNvSpPr>
              <a:spLocks noChangeArrowheads="1"/>
            </p:cNvSpPr>
            <p:nvPr/>
          </p:nvSpPr>
          <p:spPr bwMode="auto">
            <a:xfrm>
              <a:off x="9636233" y="3055738"/>
              <a:ext cx="823000" cy="816577"/>
            </a:xfrm>
            <a:custGeom>
              <a:avLst/>
              <a:gdLst>
                <a:gd name="T0" fmla="*/ 1720 w 1721"/>
                <a:gd name="T1" fmla="*/ 585 h 1707"/>
                <a:gd name="T2" fmla="*/ 1720 w 1721"/>
                <a:gd name="T3" fmla="*/ 585 h 1707"/>
                <a:gd name="T4" fmla="*/ 1134 w 1721"/>
                <a:gd name="T5" fmla="*/ 0 h 1707"/>
                <a:gd name="T6" fmla="*/ 0 w 1721"/>
                <a:gd name="T7" fmla="*/ 1099 h 1707"/>
                <a:gd name="T8" fmla="*/ 607 w 1721"/>
                <a:gd name="T9" fmla="*/ 1706 h 1707"/>
                <a:gd name="T10" fmla="*/ 1720 w 1721"/>
                <a:gd name="T11" fmla="*/ 585 h 1707"/>
              </a:gdLst>
              <a:ahLst/>
              <a:cxnLst>
                <a:cxn ang="0">
                  <a:pos x="T0" y="T1"/>
                </a:cxn>
                <a:cxn ang="0">
                  <a:pos x="T2" y="T3"/>
                </a:cxn>
                <a:cxn ang="0">
                  <a:pos x="T4" y="T5"/>
                </a:cxn>
                <a:cxn ang="0">
                  <a:pos x="T6" y="T7"/>
                </a:cxn>
                <a:cxn ang="0">
                  <a:pos x="T8" y="T9"/>
                </a:cxn>
                <a:cxn ang="0">
                  <a:pos x="T10" y="T11"/>
                </a:cxn>
              </a:cxnLst>
              <a:rect l="0" t="0" r="r" b="b"/>
              <a:pathLst>
                <a:path w="1721" h="1707">
                  <a:moveTo>
                    <a:pt x="1720" y="585"/>
                  </a:moveTo>
                  <a:lnTo>
                    <a:pt x="1720" y="585"/>
                  </a:lnTo>
                  <a:cubicBezTo>
                    <a:pt x="1134" y="0"/>
                    <a:pt x="1134" y="0"/>
                    <a:pt x="1134" y="0"/>
                  </a:cubicBezTo>
                  <a:cubicBezTo>
                    <a:pt x="0" y="1099"/>
                    <a:pt x="0" y="1099"/>
                    <a:pt x="0" y="1099"/>
                  </a:cubicBezTo>
                  <a:cubicBezTo>
                    <a:pt x="607" y="1706"/>
                    <a:pt x="607" y="1706"/>
                    <a:pt x="607" y="1706"/>
                  </a:cubicBezTo>
                  <a:cubicBezTo>
                    <a:pt x="1222" y="1701"/>
                    <a:pt x="1717" y="1201"/>
                    <a:pt x="1720" y="585"/>
                  </a:cubicBezTo>
                </a:path>
              </a:pathLst>
            </a:custGeom>
            <a:solidFill>
              <a:schemeClr val="accent6"/>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84" name="Freeform 208"/>
            <p:cNvSpPr>
              <a:spLocks noChangeArrowheads="1"/>
            </p:cNvSpPr>
            <p:nvPr/>
          </p:nvSpPr>
          <p:spPr bwMode="auto">
            <a:xfrm>
              <a:off x="9543143" y="2956311"/>
              <a:ext cx="755298" cy="753113"/>
            </a:xfrm>
            <a:custGeom>
              <a:avLst/>
              <a:gdLst>
                <a:gd name="T0" fmla="*/ 1576 w 1577"/>
                <a:gd name="T1" fmla="*/ 789 h 1576"/>
                <a:gd name="T2" fmla="*/ 1576 w 1577"/>
                <a:gd name="T3" fmla="*/ 789 h 1576"/>
                <a:gd name="T4" fmla="*/ 787 w 1577"/>
                <a:gd name="T5" fmla="*/ 0 h 1576"/>
                <a:gd name="T6" fmla="*/ 0 w 1577"/>
                <a:gd name="T7" fmla="*/ 789 h 1576"/>
                <a:gd name="T8" fmla="*/ 787 w 1577"/>
                <a:gd name="T9" fmla="*/ 1575 h 1576"/>
                <a:gd name="T10" fmla="*/ 1576 w 1577"/>
                <a:gd name="T11" fmla="*/ 789 h 1576"/>
              </a:gdLst>
              <a:ahLst/>
              <a:cxnLst>
                <a:cxn ang="0">
                  <a:pos x="T0" y="T1"/>
                </a:cxn>
                <a:cxn ang="0">
                  <a:pos x="T2" y="T3"/>
                </a:cxn>
                <a:cxn ang="0">
                  <a:pos x="T4" y="T5"/>
                </a:cxn>
                <a:cxn ang="0">
                  <a:pos x="T6" y="T7"/>
                </a:cxn>
                <a:cxn ang="0">
                  <a:pos x="T8" y="T9"/>
                </a:cxn>
                <a:cxn ang="0">
                  <a:pos x="T10" y="T11"/>
                </a:cxn>
              </a:cxnLst>
              <a:rect l="0" t="0" r="r" b="b"/>
              <a:pathLst>
                <a:path w="1577" h="1576">
                  <a:moveTo>
                    <a:pt x="1576" y="789"/>
                  </a:moveTo>
                  <a:lnTo>
                    <a:pt x="1576" y="789"/>
                  </a:lnTo>
                  <a:cubicBezTo>
                    <a:pt x="1576" y="353"/>
                    <a:pt x="1223" y="0"/>
                    <a:pt x="787" y="0"/>
                  </a:cubicBezTo>
                  <a:cubicBezTo>
                    <a:pt x="354" y="0"/>
                    <a:pt x="0" y="353"/>
                    <a:pt x="0" y="789"/>
                  </a:cubicBezTo>
                  <a:cubicBezTo>
                    <a:pt x="0" y="1225"/>
                    <a:pt x="354" y="1575"/>
                    <a:pt x="787" y="1575"/>
                  </a:cubicBezTo>
                  <a:cubicBezTo>
                    <a:pt x="1223" y="1575"/>
                    <a:pt x="1576" y="1225"/>
                    <a:pt x="1576" y="789"/>
                  </a:cubicBezTo>
                </a:path>
              </a:pathLst>
            </a:custGeom>
            <a:solidFill>
              <a:schemeClr val="accent1"/>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85" name="Freeform 209"/>
            <p:cNvSpPr>
              <a:spLocks noChangeArrowheads="1"/>
            </p:cNvSpPr>
            <p:nvPr/>
          </p:nvSpPr>
          <p:spPr bwMode="auto">
            <a:xfrm>
              <a:off x="9790677" y="3239785"/>
              <a:ext cx="490838" cy="456945"/>
            </a:xfrm>
            <a:custGeom>
              <a:avLst/>
              <a:gdLst>
                <a:gd name="T0" fmla="*/ 1027 w 1028"/>
                <a:gd name="T1" fmla="*/ 428 h 956"/>
                <a:gd name="T2" fmla="*/ 1027 w 1028"/>
                <a:gd name="T3" fmla="*/ 428 h 956"/>
                <a:gd name="T4" fmla="*/ 599 w 1028"/>
                <a:gd name="T5" fmla="*/ 0 h 956"/>
                <a:gd name="T6" fmla="*/ 0 w 1028"/>
                <a:gd name="T7" fmla="*/ 463 h 956"/>
                <a:gd name="T8" fmla="*/ 492 w 1028"/>
                <a:gd name="T9" fmla="*/ 955 h 956"/>
                <a:gd name="T10" fmla="*/ 1027 w 1028"/>
                <a:gd name="T11" fmla="*/ 428 h 956"/>
              </a:gdLst>
              <a:ahLst/>
              <a:cxnLst>
                <a:cxn ang="0">
                  <a:pos x="T0" y="T1"/>
                </a:cxn>
                <a:cxn ang="0">
                  <a:pos x="T2" y="T3"/>
                </a:cxn>
                <a:cxn ang="0">
                  <a:pos x="T4" y="T5"/>
                </a:cxn>
                <a:cxn ang="0">
                  <a:pos x="T6" y="T7"/>
                </a:cxn>
                <a:cxn ang="0">
                  <a:pos x="T8" y="T9"/>
                </a:cxn>
                <a:cxn ang="0">
                  <a:pos x="T10" y="T11"/>
                </a:cxn>
              </a:cxnLst>
              <a:rect l="0" t="0" r="r" b="b"/>
              <a:pathLst>
                <a:path w="1028" h="956">
                  <a:moveTo>
                    <a:pt x="1027" y="428"/>
                  </a:moveTo>
                  <a:lnTo>
                    <a:pt x="1027" y="428"/>
                  </a:lnTo>
                  <a:cubicBezTo>
                    <a:pt x="599" y="0"/>
                    <a:pt x="599" y="0"/>
                    <a:pt x="599" y="0"/>
                  </a:cubicBezTo>
                  <a:cubicBezTo>
                    <a:pt x="0" y="463"/>
                    <a:pt x="0" y="463"/>
                    <a:pt x="0" y="463"/>
                  </a:cubicBezTo>
                  <a:cubicBezTo>
                    <a:pt x="492" y="955"/>
                    <a:pt x="492" y="955"/>
                    <a:pt x="492" y="955"/>
                  </a:cubicBezTo>
                  <a:cubicBezTo>
                    <a:pt x="749" y="880"/>
                    <a:pt x="950" y="682"/>
                    <a:pt x="1027" y="428"/>
                  </a:cubicBezTo>
                </a:path>
              </a:pathLst>
            </a:custGeom>
            <a:solidFill>
              <a:srgbClr val="CC202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86" name="Freeform 210"/>
            <p:cNvSpPr>
              <a:spLocks noChangeArrowheads="1"/>
            </p:cNvSpPr>
            <p:nvPr/>
          </p:nvSpPr>
          <p:spPr bwMode="auto">
            <a:xfrm>
              <a:off x="9737785" y="3150935"/>
              <a:ext cx="363897" cy="363863"/>
            </a:xfrm>
            <a:custGeom>
              <a:avLst/>
              <a:gdLst>
                <a:gd name="T0" fmla="*/ 763 w 764"/>
                <a:gd name="T1" fmla="*/ 383 h 764"/>
                <a:gd name="T2" fmla="*/ 763 w 764"/>
                <a:gd name="T3" fmla="*/ 383 h 764"/>
                <a:gd name="T4" fmla="*/ 380 w 764"/>
                <a:gd name="T5" fmla="*/ 0 h 764"/>
                <a:gd name="T6" fmla="*/ 0 w 764"/>
                <a:gd name="T7" fmla="*/ 383 h 764"/>
                <a:gd name="T8" fmla="*/ 380 w 764"/>
                <a:gd name="T9" fmla="*/ 763 h 764"/>
                <a:gd name="T10" fmla="*/ 763 w 764"/>
                <a:gd name="T11" fmla="*/ 383 h 764"/>
              </a:gdLst>
              <a:ahLst/>
              <a:cxnLst>
                <a:cxn ang="0">
                  <a:pos x="T0" y="T1"/>
                </a:cxn>
                <a:cxn ang="0">
                  <a:pos x="T2" y="T3"/>
                </a:cxn>
                <a:cxn ang="0">
                  <a:pos x="T4" y="T5"/>
                </a:cxn>
                <a:cxn ang="0">
                  <a:pos x="T6" y="T7"/>
                </a:cxn>
                <a:cxn ang="0">
                  <a:pos x="T8" y="T9"/>
                </a:cxn>
                <a:cxn ang="0">
                  <a:pos x="T10" y="T11"/>
                </a:cxn>
              </a:cxnLst>
              <a:rect l="0" t="0" r="r" b="b"/>
              <a:pathLst>
                <a:path w="764" h="764">
                  <a:moveTo>
                    <a:pt x="763" y="383"/>
                  </a:moveTo>
                  <a:lnTo>
                    <a:pt x="763" y="383"/>
                  </a:lnTo>
                  <a:cubicBezTo>
                    <a:pt x="763" y="171"/>
                    <a:pt x="591" y="0"/>
                    <a:pt x="380" y="0"/>
                  </a:cubicBezTo>
                  <a:cubicBezTo>
                    <a:pt x="171" y="0"/>
                    <a:pt x="0" y="171"/>
                    <a:pt x="0" y="383"/>
                  </a:cubicBezTo>
                  <a:cubicBezTo>
                    <a:pt x="0" y="592"/>
                    <a:pt x="171" y="763"/>
                    <a:pt x="380" y="763"/>
                  </a:cubicBezTo>
                  <a:cubicBezTo>
                    <a:pt x="591" y="763"/>
                    <a:pt x="763" y="592"/>
                    <a:pt x="763" y="383"/>
                  </a:cubicBezTo>
                </a:path>
              </a:pathLst>
            </a:custGeom>
            <a:solidFill>
              <a:schemeClr val="accent6"/>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87" name="Freeform 211"/>
            <p:cNvSpPr>
              <a:spLocks noChangeArrowheads="1"/>
            </p:cNvSpPr>
            <p:nvPr/>
          </p:nvSpPr>
          <p:spPr bwMode="auto">
            <a:xfrm>
              <a:off x="9841454" y="3244016"/>
              <a:ext cx="262345" cy="258089"/>
            </a:xfrm>
            <a:custGeom>
              <a:avLst/>
              <a:gdLst>
                <a:gd name="T0" fmla="*/ 549 w 550"/>
                <a:gd name="T1" fmla="*/ 190 h 544"/>
                <a:gd name="T2" fmla="*/ 549 w 550"/>
                <a:gd name="T3" fmla="*/ 190 h 544"/>
                <a:gd name="T4" fmla="*/ 524 w 550"/>
                <a:gd name="T5" fmla="*/ 61 h 544"/>
                <a:gd name="T6" fmla="*/ 450 w 550"/>
                <a:gd name="T7" fmla="*/ 0 h 544"/>
                <a:gd name="T8" fmla="*/ 0 w 550"/>
                <a:gd name="T9" fmla="*/ 230 h 544"/>
                <a:gd name="T10" fmla="*/ 310 w 550"/>
                <a:gd name="T11" fmla="*/ 543 h 544"/>
                <a:gd name="T12" fmla="*/ 549 w 550"/>
                <a:gd name="T13" fmla="*/ 190 h 544"/>
              </a:gdLst>
              <a:ahLst/>
              <a:cxnLst>
                <a:cxn ang="0">
                  <a:pos x="T0" y="T1"/>
                </a:cxn>
                <a:cxn ang="0">
                  <a:pos x="T2" y="T3"/>
                </a:cxn>
                <a:cxn ang="0">
                  <a:pos x="T4" y="T5"/>
                </a:cxn>
                <a:cxn ang="0">
                  <a:pos x="T6" y="T7"/>
                </a:cxn>
                <a:cxn ang="0">
                  <a:pos x="T8" y="T9"/>
                </a:cxn>
                <a:cxn ang="0">
                  <a:pos x="T10" y="T11"/>
                </a:cxn>
                <a:cxn ang="0">
                  <a:pos x="T12" y="T13"/>
                </a:cxn>
              </a:cxnLst>
              <a:rect l="0" t="0" r="r" b="b"/>
              <a:pathLst>
                <a:path w="550" h="544">
                  <a:moveTo>
                    <a:pt x="549" y="190"/>
                  </a:moveTo>
                  <a:lnTo>
                    <a:pt x="549" y="190"/>
                  </a:lnTo>
                  <a:cubicBezTo>
                    <a:pt x="549" y="144"/>
                    <a:pt x="540" y="102"/>
                    <a:pt x="524" y="61"/>
                  </a:cubicBezTo>
                  <a:cubicBezTo>
                    <a:pt x="450" y="0"/>
                    <a:pt x="450" y="0"/>
                    <a:pt x="450" y="0"/>
                  </a:cubicBezTo>
                  <a:cubicBezTo>
                    <a:pt x="0" y="230"/>
                    <a:pt x="0" y="230"/>
                    <a:pt x="0" y="230"/>
                  </a:cubicBezTo>
                  <a:cubicBezTo>
                    <a:pt x="310" y="543"/>
                    <a:pt x="310" y="543"/>
                    <a:pt x="310" y="543"/>
                  </a:cubicBezTo>
                  <a:cubicBezTo>
                    <a:pt x="450" y="487"/>
                    <a:pt x="549" y="347"/>
                    <a:pt x="549" y="190"/>
                  </a:cubicBezTo>
                </a:path>
              </a:pathLst>
            </a:custGeom>
            <a:solidFill>
              <a:schemeClr val="accent6"/>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88" name="Freeform 212"/>
            <p:cNvSpPr>
              <a:spLocks noChangeArrowheads="1"/>
            </p:cNvSpPr>
            <p:nvPr/>
          </p:nvSpPr>
          <p:spPr bwMode="auto">
            <a:xfrm>
              <a:off x="10691957" y="2118579"/>
              <a:ext cx="366013" cy="355402"/>
            </a:xfrm>
            <a:custGeom>
              <a:avLst/>
              <a:gdLst>
                <a:gd name="T0" fmla="*/ 433 w 768"/>
                <a:gd name="T1" fmla="*/ 0 h 747"/>
                <a:gd name="T2" fmla="*/ 468 w 768"/>
                <a:gd name="T3" fmla="*/ 289 h 747"/>
                <a:gd name="T4" fmla="*/ 767 w 768"/>
                <a:gd name="T5" fmla="*/ 310 h 747"/>
                <a:gd name="T6" fmla="*/ 337 w 768"/>
                <a:gd name="T7" fmla="*/ 746 h 747"/>
                <a:gd name="T8" fmla="*/ 72 w 768"/>
                <a:gd name="T9" fmla="*/ 685 h 747"/>
                <a:gd name="T10" fmla="*/ 0 w 768"/>
                <a:gd name="T11" fmla="*/ 436 h 747"/>
                <a:gd name="T12" fmla="*/ 433 w 768"/>
                <a:gd name="T13" fmla="*/ 0 h 747"/>
              </a:gdLst>
              <a:ahLst/>
              <a:cxnLst>
                <a:cxn ang="0">
                  <a:pos x="T0" y="T1"/>
                </a:cxn>
                <a:cxn ang="0">
                  <a:pos x="T2" y="T3"/>
                </a:cxn>
                <a:cxn ang="0">
                  <a:pos x="T4" y="T5"/>
                </a:cxn>
                <a:cxn ang="0">
                  <a:pos x="T6" y="T7"/>
                </a:cxn>
                <a:cxn ang="0">
                  <a:pos x="T8" y="T9"/>
                </a:cxn>
                <a:cxn ang="0">
                  <a:pos x="T10" y="T11"/>
                </a:cxn>
                <a:cxn ang="0">
                  <a:pos x="T12" y="T13"/>
                </a:cxn>
              </a:cxnLst>
              <a:rect l="0" t="0" r="r" b="b"/>
              <a:pathLst>
                <a:path w="768" h="747">
                  <a:moveTo>
                    <a:pt x="433" y="0"/>
                  </a:moveTo>
                  <a:lnTo>
                    <a:pt x="468" y="289"/>
                  </a:lnTo>
                  <a:lnTo>
                    <a:pt x="767" y="310"/>
                  </a:lnTo>
                  <a:lnTo>
                    <a:pt x="337" y="746"/>
                  </a:lnTo>
                  <a:lnTo>
                    <a:pt x="72" y="685"/>
                  </a:lnTo>
                  <a:lnTo>
                    <a:pt x="0" y="436"/>
                  </a:lnTo>
                  <a:lnTo>
                    <a:pt x="433" y="0"/>
                  </a:lnTo>
                </a:path>
              </a:pathLst>
            </a:custGeom>
            <a:solidFill>
              <a:schemeClr val="accent1">
                <a:lumMod val="75000"/>
              </a:schemeClr>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89" name="Freeform 213"/>
            <p:cNvSpPr>
              <a:spLocks noChangeArrowheads="1"/>
            </p:cNvSpPr>
            <p:nvPr/>
          </p:nvSpPr>
          <p:spPr bwMode="auto">
            <a:xfrm>
              <a:off x="10727923" y="2258201"/>
              <a:ext cx="332162" cy="217895"/>
            </a:xfrm>
            <a:custGeom>
              <a:avLst/>
              <a:gdLst>
                <a:gd name="T0" fmla="*/ 0 w 696"/>
                <a:gd name="T1" fmla="*/ 396 h 458"/>
                <a:gd name="T2" fmla="*/ 265 w 696"/>
                <a:gd name="T3" fmla="*/ 457 h 458"/>
                <a:gd name="T4" fmla="*/ 695 w 696"/>
                <a:gd name="T5" fmla="*/ 21 h 458"/>
                <a:gd name="T6" fmla="*/ 396 w 696"/>
                <a:gd name="T7" fmla="*/ 0 h 458"/>
                <a:gd name="T8" fmla="*/ 0 w 696"/>
                <a:gd name="T9" fmla="*/ 396 h 458"/>
              </a:gdLst>
              <a:ahLst/>
              <a:cxnLst>
                <a:cxn ang="0">
                  <a:pos x="T0" y="T1"/>
                </a:cxn>
                <a:cxn ang="0">
                  <a:pos x="T2" y="T3"/>
                </a:cxn>
                <a:cxn ang="0">
                  <a:pos x="T4" y="T5"/>
                </a:cxn>
                <a:cxn ang="0">
                  <a:pos x="T6" y="T7"/>
                </a:cxn>
                <a:cxn ang="0">
                  <a:pos x="T8" y="T9"/>
                </a:cxn>
              </a:cxnLst>
              <a:rect l="0" t="0" r="r" b="b"/>
              <a:pathLst>
                <a:path w="696" h="458">
                  <a:moveTo>
                    <a:pt x="0" y="396"/>
                  </a:moveTo>
                  <a:lnTo>
                    <a:pt x="265" y="457"/>
                  </a:lnTo>
                  <a:lnTo>
                    <a:pt x="695" y="21"/>
                  </a:lnTo>
                  <a:lnTo>
                    <a:pt x="396" y="0"/>
                  </a:lnTo>
                  <a:lnTo>
                    <a:pt x="0" y="396"/>
                  </a:lnTo>
                </a:path>
              </a:pathLst>
            </a:custGeom>
            <a:solidFill>
              <a:schemeClr val="accent1">
                <a:lumMod val="50000"/>
              </a:schemeClr>
            </a:solidFill>
            <a:ln>
              <a:noFill/>
            </a:ln>
            <a:effectLst/>
          </p:spPr>
          <p:txBody>
            <a:bodyPr wrap="none" anchor="ctr"/>
            <a:lstStyle/>
            <a:p>
              <a:pPr defTabSz="914217">
                <a:defRPr/>
              </a:pPr>
              <a:endParaRPr lang="en-US" dirty="0">
                <a:solidFill>
                  <a:prstClr val="black"/>
                </a:solidFill>
                <a:latin typeface="Calibri" panose="020F0502020204030204"/>
              </a:endParaRPr>
            </a:p>
          </p:txBody>
        </p:sp>
        <p:sp>
          <p:nvSpPr>
            <p:cNvPr id="290" name="Freeform 214"/>
            <p:cNvSpPr>
              <a:spLocks noChangeArrowheads="1"/>
            </p:cNvSpPr>
            <p:nvPr/>
          </p:nvSpPr>
          <p:spPr bwMode="auto">
            <a:xfrm>
              <a:off x="9919734" y="2237046"/>
              <a:ext cx="1021873" cy="1057742"/>
            </a:xfrm>
            <a:custGeom>
              <a:avLst/>
              <a:gdLst>
                <a:gd name="T0" fmla="*/ 91 w 2131"/>
                <a:gd name="T1" fmla="*/ 2209 h 2210"/>
                <a:gd name="T2" fmla="*/ 0 w 2131"/>
                <a:gd name="T3" fmla="*/ 2129 h 2210"/>
                <a:gd name="T4" fmla="*/ 2036 w 2131"/>
                <a:gd name="T5" fmla="*/ 0 h 2210"/>
                <a:gd name="T6" fmla="*/ 2130 w 2131"/>
                <a:gd name="T7" fmla="*/ 82 h 2210"/>
                <a:gd name="T8" fmla="*/ 91 w 2131"/>
                <a:gd name="T9" fmla="*/ 2209 h 2210"/>
              </a:gdLst>
              <a:ahLst/>
              <a:cxnLst>
                <a:cxn ang="0">
                  <a:pos x="T0" y="T1"/>
                </a:cxn>
                <a:cxn ang="0">
                  <a:pos x="T2" y="T3"/>
                </a:cxn>
                <a:cxn ang="0">
                  <a:pos x="T4" y="T5"/>
                </a:cxn>
                <a:cxn ang="0">
                  <a:pos x="T6" y="T7"/>
                </a:cxn>
                <a:cxn ang="0">
                  <a:pos x="T8" y="T9"/>
                </a:cxn>
              </a:cxnLst>
              <a:rect l="0" t="0" r="r" b="b"/>
              <a:pathLst>
                <a:path w="2131" h="2210">
                  <a:moveTo>
                    <a:pt x="91" y="2209"/>
                  </a:moveTo>
                  <a:lnTo>
                    <a:pt x="0" y="2129"/>
                  </a:lnTo>
                  <a:lnTo>
                    <a:pt x="2036" y="0"/>
                  </a:lnTo>
                  <a:lnTo>
                    <a:pt x="2130" y="82"/>
                  </a:lnTo>
                  <a:lnTo>
                    <a:pt x="91" y="2209"/>
                  </a:lnTo>
                </a:path>
              </a:pathLst>
            </a:custGeom>
            <a:solidFill>
              <a:srgbClr val="C59C6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91" name="Freeform 215"/>
            <p:cNvSpPr>
              <a:spLocks noChangeArrowheads="1"/>
            </p:cNvSpPr>
            <p:nvPr/>
          </p:nvSpPr>
          <p:spPr bwMode="auto">
            <a:xfrm>
              <a:off x="10782931" y="2228584"/>
              <a:ext cx="167139" cy="167123"/>
            </a:xfrm>
            <a:custGeom>
              <a:avLst/>
              <a:gdLst>
                <a:gd name="T0" fmla="*/ 101 w 351"/>
                <a:gd name="T1" fmla="*/ 337 h 352"/>
                <a:gd name="T2" fmla="*/ 101 w 351"/>
                <a:gd name="T3" fmla="*/ 337 h 352"/>
                <a:gd name="T4" fmla="*/ 75 w 351"/>
                <a:gd name="T5" fmla="*/ 343 h 352"/>
                <a:gd name="T6" fmla="*/ 5 w 351"/>
                <a:gd name="T7" fmla="*/ 281 h 352"/>
                <a:gd name="T8" fmla="*/ 10 w 351"/>
                <a:gd name="T9" fmla="*/ 255 h 352"/>
                <a:gd name="T10" fmla="*/ 246 w 351"/>
                <a:gd name="T11" fmla="*/ 11 h 352"/>
                <a:gd name="T12" fmla="*/ 275 w 351"/>
                <a:gd name="T13" fmla="*/ 6 h 352"/>
                <a:gd name="T14" fmla="*/ 342 w 351"/>
                <a:gd name="T15" fmla="*/ 67 h 352"/>
                <a:gd name="T16" fmla="*/ 339 w 351"/>
                <a:gd name="T17" fmla="*/ 97 h 352"/>
                <a:gd name="T18" fmla="*/ 101 w 351"/>
                <a:gd name="T19" fmla="*/ 33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1" h="352">
                  <a:moveTo>
                    <a:pt x="101" y="337"/>
                  </a:moveTo>
                  <a:lnTo>
                    <a:pt x="101" y="337"/>
                  </a:lnTo>
                  <a:cubicBezTo>
                    <a:pt x="94" y="348"/>
                    <a:pt x="80" y="351"/>
                    <a:pt x="75" y="343"/>
                  </a:cubicBezTo>
                  <a:cubicBezTo>
                    <a:pt x="5" y="281"/>
                    <a:pt x="5" y="281"/>
                    <a:pt x="5" y="281"/>
                  </a:cubicBezTo>
                  <a:cubicBezTo>
                    <a:pt x="0" y="276"/>
                    <a:pt x="0" y="262"/>
                    <a:pt x="10" y="255"/>
                  </a:cubicBezTo>
                  <a:cubicBezTo>
                    <a:pt x="246" y="11"/>
                    <a:pt x="246" y="11"/>
                    <a:pt x="246" y="11"/>
                  </a:cubicBezTo>
                  <a:cubicBezTo>
                    <a:pt x="257" y="3"/>
                    <a:pt x="267" y="0"/>
                    <a:pt x="275" y="6"/>
                  </a:cubicBezTo>
                  <a:cubicBezTo>
                    <a:pt x="342" y="67"/>
                    <a:pt x="342" y="67"/>
                    <a:pt x="342" y="67"/>
                  </a:cubicBezTo>
                  <a:cubicBezTo>
                    <a:pt x="350" y="73"/>
                    <a:pt x="348" y="86"/>
                    <a:pt x="339" y="97"/>
                  </a:cubicBezTo>
                  <a:lnTo>
                    <a:pt x="101" y="337"/>
                  </a:lnTo>
                </a:path>
              </a:pathLst>
            </a:custGeom>
            <a:solidFill>
              <a:srgbClr val="C59C6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92" name="Freeform 216"/>
            <p:cNvSpPr>
              <a:spLocks noChangeArrowheads="1"/>
            </p:cNvSpPr>
            <p:nvPr/>
          </p:nvSpPr>
          <p:spPr bwMode="auto">
            <a:xfrm>
              <a:off x="9847801" y="3093817"/>
              <a:ext cx="306774" cy="270782"/>
            </a:xfrm>
            <a:custGeom>
              <a:avLst/>
              <a:gdLst>
                <a:gd name="T0" fmla="*/ 0 w 642"/>
                <a:gd name="T1" fmla="*/ 567 h 568"/>
                <a:gd name="T2" fmla="*/ 299 w 642"/>
                <a:gd name="T3" fmla="*/ 0 h 568"/>
                <a:gd name="T4" fmla="*/ 374 w 642"/>
                <a:gd name="T5" fmla="*/ 195 h 568"/>
                <a:gd name="T6" fmla="*/ 641 w 642"/>
                <a:gd name="T7" fmla="*/ 252 h 568"/>
                <a:gd name="T8" fmla="*/ 0 w 642"/>
                <a:gd name="T9" fmla="*/ 567 h 568"/>
              </a:gdLst>
              <a:ahLst/>
              <a:cxnLst>
                <a:cxn ang="0">
                  <a:pos x="T0" y="T1"/>
                </a:cxn>
                <a:cxn ang="0">
                  <a:pos x="T2" y="T3"/>
                </a:cxn>
                <a:cxn ang="0">
                  <a:pos x="T4" y="T5"/>
                </a:cxn>
                <a:cxn ang="0">
                  <a:pos x="T6" y="T7"/>
                </a:cxn>
                <a:cxn ang="0">
                  <a:pos x="T8" y="T9"/>
                </a:cxn>
              </a:cxnLst>
              <a:rect l="0" t="0" r="r" b="b"/>
              <a:pathLst>
                <a:path w="642" h="568">
                  <a:moveTo>
                    <a:pt x="0" y="567"/>
                  </a:moveTo>
                  <a:lnTo>
                    <a:pt x="299" y="0"/>
                  </a:lnTo>
                  <a:lnTo>
                    <a:pt x="374" y="195"/>
                  </a:lnTo>
                  <a:lnTo>
                    <a:pt x="641" y="252"/>
                  </a:lnTo>
                  <a:lnTo>
                    <a:pt x="0" y="567"/>
                  </a:lnTo>
                </a:path>
              </a:pathLst>
            </a:custGeom>
            <a:solidFill>
              <a:srgbClr val="CC202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nvGrpSpPr>
            <p:cNvPr id="293" name="Group 292"/>
            <p:cNvGrpSpPr/>
            <p:nvPr/>
          </p:nvGrpSpPr>
          <p:grpSpPr>
            <a:xfrm>
              <a:off x="10184820" y="3975943"/>
              <a:ext cx="294080" cy="300399"/>
              <a:chOff x="17545661" y="8480347"/>
              <a:chExt cx="588159" cy="600797"/>
            </a:xfrm>
            <a:solidFill>
              <a:schemeClr val="accent3"/>
            </a:solidFill>
          </p:grpSpPr>
          <p:sp>
            <p:nvSpPr>
              <p:cNvPr id="294" name="Freeform 180"/>
              <p:cNvSpPr>
                <a:spLocks noChangeArrowheads="1"/>
              </p:cNvSpPr>
              <p:nvPr/>
            </p:nvSpPr>
            <p:spPr bwMode="auto">
              <a:xfrm>
                <a:off x="17668370" y="8603045"/>
                <a:ext cx="351203" cy="351170"/>
              </a:xfrm>
              <a:custGeom>
                <a:avLst/>
                <a:gdLst>
                  <a:gd name="T0" fmla="*/ 184 w 370"/>
                  <a:gd name="T1" fmla="*/ 0 h 370"/>
                  <a:gd name="T2" fmla="*/ 184 w 370"/>
                  <a:gd name="T3" fmla="*/ 0 h 370"/>
                  <a:gd name="T4" fmla="*/ 0 w 370"/>
                  <a:gd name="T5" fmla="*/ 185 h 370"/>
                  <a:gd name="T6" fmla="*/ 184 w 370"/>
                  <a:gd name="T7" fmla="*/ 369 h 370"/>
                  <a:gd name="T8" fmla="*/ 369 w 370"/>
                  <a:gd name="T9" fmla="*/ 185 h 370"/>
                  <a:gd name="T10" fmla="*/ 184 w 370"/>
                  <a:gd name="T11" fmla="*/ 0 h 370"/>
                </a:gdLst>
                <a:ahLst/>
                <a:cxnLst>
                  <a:cxn ang="0">
                    <a:pos x="T0" y="T1"/>
                  </a:cxn>
                  <a:cxn ang="0">
                    <a:pos x="T2" y="T3"/>
                  </a:cxn>
                  <a:cxn ang="0">
                    <a:pos x="T4" y="T5"/>
                  </a:cxn>
                  <a:cxn ang="0">
                    <a:pos x="T6" y="T7"/>
                  </a:cxn>
                  <a:cxn ang="0">
                    <a:pos x="T8" y="T9"/>
                  </a:cxn>
                  <a:cxn ang="0">
                    <a:pos x="T10" y="T11"/>
                  </a:cxn>
                </a:cxnLst>
                <a:rect l="0" t="0" r="r" b="b"/>
                <a:pathLst>
                  <a:path w="370" h="370">
                    <a:moveTo>
                      <a:pt x="184" y="0"/>
                    </a:moveTo>
                    <a:lnTo>
                      <a:pt x="184" y="0"/>
                    </a:lnTo>
                    <a:cubicBezTo>
                      <a:pt x="83" y="0"/>
                      <a:pt x="0" y="83"/>
                      <a:pt x="0" y="185"/>
                    </a:cubicBezTo>
                    <a:cubicBezTo>
                      <a:pt x="0" y="286"/>
                      <a:pt x="83" y="369"/>
                      <a:pt x="184" y="369"/>
                    </a:cubicBezTo>
                    <a:cubicBezTo>
                      <a:pt x="286" y="369"/>
                      <a:pt x="369" y="286"/>
                      <a:pt x="369" y="185"/>
                    </a:cubicBezTo>
                    <a:cubicBezTo>
                      <a:pt x="369" y="83"/>
                      <a:pt x="286" y="0"/>
                      <a:pt x="184" y="0"/>
                    </a:cubicBezTo>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sp>
            <p:nvSpPr>
              <p:cNvPr id="295" name="Freeform 181"/>
              <p:cNvSpPr>
                <a:spLocks noChangeArrowheads="1"/>
              </p:cNvSpPr>
              <p:nvPr/>
            </p:nvSpPr>
            <p:spPr bwMode="auto">
              <a:xfrm>
                <a:off x="17545661" y="8480347"/>
                <a:ext cx="588159" cy="600797"/>
              </a:xfrm>
              <a:custGeom>
                <a:avLst/>
                <a:gdLst>
                  <a:gd name="T0" fmla="*/ 380 w 619"/>
                  <a:gd name="T1" fmla="*/ 70 h 630"/>
                  <a:gd name="T2" fmla="*/ 340 w 619"/>
                  <a:gd name="T3" fmla="*/ 60 h 630"/>
                  <a:gd name="T4" fmla="*/ 262 w 619"/>
                  <a:gd name="T5" fmla="*/ 3 h 630"/>
                  <a:gd name="T6" fmla="*/ 214 w 619"/>
                  <a:gd name="T7" fmla="*/ 78 h 630"/>
                  <a:gd name="T8" fmla="*/ 171 w 619"/>
                  <a:gd name="T9" fmla="*/ 33 h 630"/>
                  <a:gd name="T10" fmla="*/ 141 w 619"/>
                  <a:gd name="T11" fmla="*/ 126 h 630"/>
                  <a:gd name="T12" fmla="*/ 112 w 619"/>
                  <a:gd name="T13" fmla="*/ 156 h 630"/>
                  <a:gd name="T14" fmla="*/ 24 w 619"/>
                  <a:gd name="T15" fmla="*/ 190 h 630"/>
                  <a:gd name="T16" fmla="*/ 61 w 619"/>
                  <a:gd name="T17" fmla="*/ 271 h 630"/>
                  <a:gd name="T18" fmla="*/ 0 w 619"/>
                  <a:gd name="T19" fmla="*/ 281 h 630"/>
                  <a:gd name="T20" fmla="*/ 61 w 619"/>
                  <a:gd name="T21" fmla="*/ 356 h 630"/>
                  <a:gd name="T22" fmla="*/ 75 w 619"/>
                  <a:gd name="T23" fmla="*/ 410 h 630"/>
                  <a:gd name="T24" fmla="*/ 61 w 619"/>
                  <a:gd name="T25" fmla="*/ 503 h 630"/>
                  <a:gd name="T26" fmla="*/ 168 w 619"/>
                  <a:gd name="T27" fmla="*/ 525 h 630"/>
                  <a:gd name="T28" fmla="*/ 150 w 619"/>
                  <a:gd name="T29" fmla="*/ 584 h 630"/>
                  <a:gd name="T30" fmla="*/ 246 w 619"/>
                  <a:gd name="T31" fmla="*/ 559 h 630"/>
                  <a:gd name="T32" fmla="*/ 286 w 619"/>
                  <a:gd name="T33" fmla="*/ 568 h 630"/>
                  <a:gd name="T34" fmla="*/ 299 w 619"/>
                  <a:gd name="T35" fmla="*/ 629 h 630"/>
                  <a:gd name="T36" fmla="*/ 371 w 619"/>
                  <a:gd name="T37" fmla="*/ 562 h 630"/>
                  <a:gd name="T38" fmla="*/ 411 w 619"/>
                  <a:gd name="T39" fmla="*/ 549 h 630"/>
                  <a:gd name="T40" fmla="*/ 454 w 619"/>
                  <a:gd name="T41" fmla="*/ 597 h 630"/>
                  <a:gd name="T42" fmla="*/ 484 w 619"/>
                  <a:gd name="T43" fmla="*/ 503 h 630"/>
                  <a:gd name="T44" fmla="*/ 511 w 619"/>
                  <a:gd name="T45" fmla="*/ 471 h 630"/>
                  <a:gd name="T46" fmla="*/ 572 w 619"/>
                  <a:gd name="T47" fmla="*/ 493 h 630"/>
                  <a:gd name="T48" fmla="*/ 553 w 619"/>
                  <a:gd name="T49" fmla="*/ 396 h 630"/>
                  <a:gd name="T50" fmla="*/ 561 w 619"/>
                  <a:gd name="T51" fmla="*/ 351 h 630"/>
                  <a:gd name="T52" fmla="*/ 618 w 619"/>
                  <a:gd name="T53" fmla="*/ 345 h 630"/>
                  <a:gd name="T54" fmla="*/ 559 w 619"/>
                  <a:gd name="T55" fmla="*/ 271 h 630"/>
                  <a:gd name="T56" fmla="*/ 548 w 619"/>
                  <a:gd name="T57" fmla="*/ 220 h 630"/>
                  <a:gd name="T58" fmla="*/ 596 w 619"/>
                  <a:gd name="T59" fmla="*/ 177 h 630"/>
                  <a:gd name="T60" fmla="*/ 502 w 619"/>
                  <a:gd name="T61" fmla="*/ 145 h 630"/>
                  <a:gd name="T62" fmla="*/ 457 w 619"/>
                  <a:gd name="T63" fmla="*/ 105 h 630"/>
                  <a:gd name="T64" fmla="*/ 473 w 619"/>
                  <a:gd name="T65" fmla="*/ 43 h 630"/>
                  <a:gd name="T66" fmla="*/ 380 w 619"/>
                  <a:gd name="T67" fmla="*/ 70 h 630"/>
                  <a:gd name="T68" fmla="*/ 521 w 619"/>
                  <a:gd name="T69" fmla="*/ 314 h 630"/>
                  <a:gd name="T70" fmla="*/ 101 w 619"/>
                  <a:gd name="T71" fmla="*/ 314 h 630"/>
                  <a:gd name="T72" fmla="*/ 521 w 619"/>
                  <a:gd name="T73" fmla="*/ 314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19" h="630">
                    <a:moveTo>
                      <a:pt x="380" y="70"/>
                    </a:moveTo>
                    <a:lnTo>
                      <a:pt x="380" y="70"/>
                    </a:lnTo>
                    <a:cubicBezTo>
                      <a:pt x="366" y="65"/>
                      <a:pt x="353" y="62"/>
                      <a:pt x="340" y="62"/>
                    </a:cubicBezTo>
                    <a:cubicBezTo>
                      <a:pt x="340" y="60"/>
                      <a:pt x="340" y="60"/>
                      <a:pt x="340" y="60"/>
                    </a:cubicBezTo>
                    <a:cubicBezTo>
                      <a:pt x="323" y="0"/>
                      <a:pt x="323" y="0"/>
                      <a:pt x="323" y="0"/>
                    </a:cubicBezTo>
                    <a:cubicBezTo>
                      <a:pt x="262" y="3"/>
                      <a:pt x="262" y="3"/>
                      <a:pt x="262" y="3"/>
                    </a:cubicBezTo>
                    <a:cubicBezTo>
                      <a:pt x="254" y="67"/>
                      <a:pt x="254" y="67"/>
                      <a:pt x="254" y="67"/>
                    </a:cubicBezTo>
                    <a:cubicBezTo>
                      <a:pt x="240" y="70"/>
                      <a:pt x="227" y="73"/>
                      <a:pt x="214" y="78"/>
                    </a:cubicBezTo>
                    <a:lnTo>
                      <a:pt x="214" y="78"/>
                    </a:lnTo>
                    <a:cubicBezTo>
                      <a:pt x="171" y="33"/>
                      <a:pt x="171" y="33"/>
                      <a:pt x="171" y="33"/>
                    </a:cubicBezTo>
                    <a:cubicBezTo>
                      <a:pt x="117" y="67"/>
                      <a:pt x="117" y="67"/>
                      <a:pt x="117" y="67"/>
                    </a:cubicBezTo>
                    <a:cubicBezTo>
                      <a:pt x="141" y="126"/>
                      <a:pt x="141" y="126"/>
                      <a:pt x="141" y="126"/>
                    </a:cubicBezTo>
                    <a:cubicBezTo>
                      <a:pt x="131" y="134"/>
                      <a:pt x="120" y="145"/>
                      <a:pt x="112" y="156"/>
                    </a:cubicBezTo>
                    <a:lnTo>
                      <a:pt x="112" y="156"/>
                    </a:lnTo>
                    <a:cubicBezTo>
                      <a:pt x="53" y="134"/>
                      <a:pt x="53" y="134"/>
                      <a:pt x="53" y="134"/>
                    </a:cubicBezTo>
                    <a:cubicBezTo>
                      <a:pt x="24" y="190"/>
                      <a:pt x="24" y="190"/>
                      <a:pt x="24" y="190"/>
                    </a:cubicBezTo>
                    <a:cubicBezTo>
                      <a:pt x="72" y="231"/>
                      <a:pt x="72" y="231"/>
                      <a:pt x="72" y="231"/>
                    </a:cubicBezTo>
                    <a:cubicBezTo>
                      <a:pt x="67" y="244"/>
                      <a:pt x="64" y="255"/>
                      <a:pt x="61" y="271"/>
                    </a:cubicBezTo>
                    <a:lnTo>
                      <a:pt x="61" y="271"/>
                    </a:lnTo>
                    <a:cubicBezTo>
                      <a:pt x="0" y="281"/>
                      <a:pt x="0" y="281"/>
                      <a:pt x="0" y="281"/>
                    </a:cubicBezTo>
                    <a:cubicBezTo>
                      <a:pt x="0" y="345"/>
                      <a:pt x="0" y="345"/>
                      <a:pt x="0" y="345"/>
                    </a:cubicBezTo>
                    <a:cubicBezTo>
                      <a:pt x="61" y="356"/>
                      <a:pt x="61" y="356"/>
                      <a:pt x="61" y="356"/>
                    </a:cubicBezTo>
                    <a:cubicBezTo>
                      <a:pt x="64" y="375"/>
                      <a:pt x="69" y="394"/>
                      <a:pt x="75" y="410"/>
                    </a:cubicBezTo>
                    <a:lnTo>
                      <a:pt x="75" y="410"/>
                    </a:lnTo>
                    <a:cubicBezTo>
                      <a:pt x="29" y="450"/>
                      <a:pt x="29" y="450"/>
                      <a:pt x="29" y="450"/>
                    </a:cubicBezTo>
                    <a:cubicBezTo>
                      <a:pt x="61" y="503"/>
                      <a:pt x="61" y="503"/>
                      <a:pt x="61" y="503"/>
                    </a:cubicBezTo>
                    <a:cubicBezTo>
                      <a:pt x="120" y="482"/>
                      <a:pt x="120" y="482"/>
                      <a:pt x="120" y="482"/>
                    </a:cubicBezTo>
                    <a:cubicBezTo>
                      <a:pt x="133" y="498"/>
                      <a:pt x="150" y="512"/>
                      <a:pt x="168" y="525"/>
                    </a:cubicBezTo>
                    <a:cubicBezTo>
                      <a:pt x="166" y="525"/>
                      <a:pt x="166" y="525"/>
                      <a:pt x="166" y="525"/>
                    </a:cubicBezTo>
                    <a:cubicBezTo>
                      <a:pt x="150" y="584"/>
                      <a:pt x="150" y="584"/>
                      <a:pt x="150" y="584"/>
                    </a:cubicBezTo>
                    <a:cubicBezTo>
                      <a:pt x="208" y="610"/>
                      <a:pt x="208" y="610"/>
                      <a:pt x="208" y="610"/>
                    </a:cubicBezTo>
                    <a:cubicBezTo>
                      <a:pt x="246" y="559"/>
                      <a:pt x="246" y="559"/>
                      <a:pt x="246" y="559"/>
                    </a:cubicBezTo>
                    <a:lnTo>
                      <a:pt x="246" y="559"/>
                    </a:lnTo>
                    <a:cubicBezTo>
                      <a:pt x="259" y="562"/>
                      <a:pt x="272" y="565"/>
                      <a:pt x="286" y="568"/>
                    </a:cubicBezTo>
                    <a:lnTo>
                      <a:pt x="286" y="568"/>
                    </a:lnTo>
                    <a:cubicBezTo>
                      <a:pt x="299" y="629"/>
                      <a:pt x="299" y="629"/>
                      <a:pt x="299" y="629"/>
                    </a:cubicBezTo>
                    <a:cubicBezTo>
                      <a:pt x="363" y="624"/>
                      <a:pt x="363" y="624"/>
                      <a:pt x="363" y="624"/>
                    </a:cubicBezTo>
                    <a:cubicBezTo>
                      <a:pt x="371" y="562"/>
                      <a:pt x="371" y="562"/>
                      <a:pt x="371" y="562"/>
                    </a:cubicBezTo>
                    <a:lnTo>
                      <a:pt x="371" y="562"/>
                    </a:lnTo>
                    <a:cubicBezTo>
                      <a:pt x="385" y="557"/>
                      <a:pt x="398" y="554"/>
                      <a:pt x="411" y="549"/>
                    </a:cubicBezTo>
                    <a:cubicBezTo>
                      <a:pt x="411" y="552"/>
                      <a:pt x="411" y="552"/>
                      <a:pt x="411" y="552"/>
                    </a:cubicBezTo>
                    <a:cubicBezTo>
                      <a:pt x="454" y="597"/>
                      <a:pt x="454" y="597"/>
                      <a:pt x="454" y="597"/>
                    </a:cubicBezTo>
                    <a:cubicBezTo>
                      <a:pt x="508" y="562"/>
                      <a:pt x="508" y="562"/>
                      <a:pt x="508" y="562"/>
                    </a:cubicBezTo>
                    <a:cubicBezTo>
                      <a:pt x="484" y="503"/>
                      <a:pt x="484" y="503"/>
                      <a:pt x="484" y="503"/>
                    </a:cubicBezTo>
                    <a:cubicBezTo>
                      <a:pt x="484" y="501"/>
                      <a:pt x="484" y="501"/>
                      <a:pt x="484" y="501"/>
                    </a:cubicBezTo>
                    <a:cubicBezTo>
                      <a:pt x="492" y="493"/>
                      <a:pt x="502" y="482"/>
                      <a:pt x="511" y="471"/>
                    </a:cubicBezTo>
                    <a:cubicBezTo>
                      <a:pt x="513" y="474"/>
                      <a:pt x="513" y="474"/>
                      <a:pt x="513" y="474"/>
                    </a:cubicBezTo>
                    <a:cubicBezTo>
                      <a:pt x="572" y="493"/>
                      <a:pt x="572" y="493"/>
                      <a:pt x="572" y="493"/>
                    </a:cubicBezTo>
                    <a:cubicBezTo>
                      <a:pt x="601" y="437"/>
                      <a:pt x="601" y="437"/>
                      <a:pt x="601" y="437"/>
                    </a:cubicBezTo>
                    <a:cubicBezTo>
                      <a:pt x="553" y="396"/>
                      <a:pt x="553" y="396"/>
                      <a:pt x="553" y="396"/>
                    </a:cubicBezTo>
                    <a:cubicBezTo>
                      <a:pt x="553" y="394"/>
                      <a:pt x="553" y="394"/>
                      <a:pt x="553" y="394"/>
                    </a:cubicBezTo>
                    <a:cubicBezTo>
                      <a:pt x="556" y="380"/>
                      <a:pt x="559" y="370"/>
                      <a:pt x="561" y="351"/>
                    </a:cubicBezTo>
                    <a:cubicBezTo>
                      <a:pt x="564" y="351"/>
                      <a:pt x="564" y="351"/>
                      <a:pt x="564" y="351"/>
                    </a:cubicBezTo>
                    <a:cubicBezTo>
                      <a:pt x="618" y="345"/>
                      <a:pt x="618" y="345"/>
                      <a:pt x="618" y="345"/>
                    </a:cubicBezTo>
                    <a:cubicBezTo>
                      <a:pt x="618" y="284"/>
                      <a:pt x="618" y="284"/>
                      <a:pt x="618" y="284"/>
                    </a:cubicBezTo>
                    <a:cubicBezTo>
                      <a:pt x="559" y="271"/>
                      <a:pt x="559" y="271"/>
                      <a:pt x="559" y="271"/>
                    </a:cubicBezTo>
                    <a:cubicBezTo>
                      <a:pt x="561" y="271"/>
                      <a:pt x="561" y="271"/>
                      <a:pt x="561" y="271"/>
                    </a:cubicBezTo>
                    <a:cubicBezTo>
                      <a:pt x="556" y="255"/>
                      <a:pt x="553" y="236"/>
                      <a:pt x="548" y="220"/>
                    </a:cubicBezTo>
                    <a:cubicBezTo>
                      <a:pt x="551" y="220"/>
                      <a:pt x="551" y="220"/>
                      <a:pt x="551" y="220"/>
                    </a:cubicBezTo>
                    <a:cubicBezTo>
                      <a:pt x="596" y="177"/>
                      <a:pt x="596" y="177"/>
                      <a:pt x="596" y="177"/>
                    </a:cubicBezTo>
                    <a:cubicBezTo>
                      <a:pt x="564" y="124"/>
                      <a:pt x="564" y="124"/>
                      <a:pt x="564" y="124"/>
                    </a:cubicBezTo>
                    <a:cubicBezTo>
                      <a:pt x="502" y="145"/>
                      <a:pt x="502" y="145"/>
                      <a:pt x="502" y="145"/>
                    </a:cubicBezTo>
                    <a:cubicBezTo>
                      <a:pt x="502" y="148"/>
                      <a:pt x="502" y="148"/>
                      <a:pt x="502" y="148"/>
                    </a:cubicBezTo>
                    <a:cubicBezTo>
                      <a:pt x="489" y="131"/>
                      <a:pt x="473" y="118"/>
                      <a:pt x="457" y="105"/>
                    </a:cubicBezTo>
                    <a:lnTo>
                      <a:pt x="457" y="105"/>
                    </a:lnTo>
                    <a:cubicBezTo>
                      <a:pt x="473" y="43"/>
                      <a:pt x="473" y="43"/>
                      <a:pt x="473" y="43"/>
                    </a:cubicBezTo>
                    <a:cubicBezTo>
                      <a:pt x="417" y="17"/>
                      <a:pt x="417" y="17"/>
                      <a:pt x="417" y="17"/>
                    </a:cubicBezTo>
                    <a:cubicBezTo>
                      <a:pt x="380" y="70"/>
                      <a:pt x="380" y="70"/>
                      <a:pt x="380" y="70"/>
                    </a:cubicBezTo>
                    <a:close/>
                    <a:moveTo>
                      <a:pt x="521" y="314"/>
                    </a:moveTo>
                    <a:lnTo>
                      <a:pt x="521" y="314"/>
                    </a:lnTo>
                    <a:cubicBezTo>
                      <a:pt x="521" y="431"/>
                      <a:pt x="428" y="525"/>
                      <a:pt x="312" y="525"/>
                    </a:cubicBezTo>
                    <a:cubicBezTo>
                      <a:pt x="195" y="525"/>
                      <a:pt x="101" y="431"/>
                      <a:pt x="101" y="314"/>
                    </a:cubicBezTo>
                    <a:cubicBezTo>
                      <a:pt x="101" y="199"/>
                      <a:pt x="195" y="102"/>
                      <a:pt x="312" y="102"/>
                    </a:cubicBezTo>
                    <a:cubicBezTo>
                      <a:pt x="428" y="102"/>
                      <a:pt x="521" y="199"/>
                      <a:pt x="521" y="314"/>
                    </a:cubicBezTo>
                    <a:close/>
                  </a:path>
                </a:pathLst>
              </a:custGeom>
              <a:grp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Calibri" panose="020F0502020204030204"/>
                </a:endParaRPr>
              </a:p>
            </p:txBody>
          </p:sp>
        </p:grpSp>
      </p:grpSp>
      <p:sp>
        <p:nvSpPr>
          <p:cNvPr id="311" name="TextBox 310"/>
          <p:cNvSpPr txBox="1"/>
          <p:nvPr/>
        </p:nvSpPr>
        <p:spPr>
          <a:xfrm>
            <a:off x="3694579" y="5246603"/>
            <a:ext cx="1702219" cy="769423"/>
          </a:xfrm>
          <a:prstGeom prst="rect">
            <a:avLst/>
          </a:prstGeom>
          <a:noFill/>
        </p:spPr>
        <p:txBody>
          <a:bodyPr wrap="square" lIns="91422" tIns="45711" rIns="91422" bIns="45711" rtlCol="0" anchor="t">
            <a:spAutoFit/>
          </a:bodyPr>
          <a:lstStyle/>
          <a:p>
            <a:pPr algn="ctr" fontAlgn="base">
              <a:spcBef>
                <a:spcPts val="600"/>
              </a:spcBef>
              <a:defRPr/>
            </a:pPr>
            <a:r>
              <a:rPr lang="en-US" sz="2200" b="1" dirty="0"/>
              <a:t>Lawsuits and arbitration</a:t>
            </a:r>
          </a:p>
        </p:txBody>
      </p:sp>
      <p:sp>
        <p:nvSpPr>
          <p:cNvPr id="22" name="Rectangle 21"/>
          <p:cNvSpPr/>
          <p:nvPr/>
        </p:nvSpPr>
        <p:spPr>
          <a:xfrm>
            <a:off x="3474362" y="4985736"/>
            <a:ext cx="2142652" cy="149877"/>
          </a:xfrm>
          <a:prstGeom prst="rect">
            <a:avLst/>
          </a:prstGeom>
          <a:solidFill>
            <a:schemeClr val="accent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315" name="TextBox 314"/>
          <p:cNvSpPr txBox="1"/>
          <p:nvPr/>
        </p:nvSpPr>
        <p:spPr>
          <a:xfrm>
            <a:off x="6118506" y="5246603"/>
            <a:ext cx="1840730" cy="1107977"/>
          </a:xfrm>
          <a:prstGeom prst="rect">
            <a:avLst/>
          </a:prstGeom>
          <a:noFill/>
        </p:spPr>
        <p:txBody>
          <a:bodyPr wrap="square" lIns="91422" tIns="45711" rIns="91422" bIns="45711" rtlCol="0" anchor="t">
            <a:spAutoFit/>
          </a:bodyPr>
          <a:lstStyle/>
          <a:p>
            <a:pPr algn="ctr" fontAlgn="base">
              <a:spcBef>
                <a:spcPts val="600"/>
              </a:spcBef>
              <a:defRPr/>
            </a:pPr>
            <a:r>
              <a:rPr lang="en-US" sz="2200" b="1" dirty="0"/>
              <a:t>Temporary or permanent closure</a:t>
            </a:r>
          </a:p>
        </p:txBody>
      </p:sp>
      <p:sp>
        <p:nvSpPr>
          <p:cNvPr id="317" name="Rectangle 316"/>
          <p:cNvSpPr/>
          <p:nvPr/>
        </p:nvSpPr>
        <p:spPr>
          <a:xfrm>
            <a:off x="5967545" y="4985736"/>
            <a:ext cx="2142652" cy="149877"/>
          </a:xfrm>
          <a:prstGeom prst="rect">
            <a:avLst/>
          </a:pr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318" name="TextBox 317"/>
          <p:cNvSpPr txBox="1"/>
          <p:nvPr/>
        </p:nvSpPr>
        <p:spPr>
          <a:xfrm>
            <a:off x="1080048" y="5246603"/>
            <a:ext cx="1947865" cy="769423"/>
          </a:xfrm>
          <a:prstGeom prst="rect">
            <a:avLst/>
          </a:prstGeom>
          <a:noFill/>
        </p:spPr>
        <p:txBody>
          <a:bodyPr wrap="square" lIns="91422" tIns="45711" rIns="91422" bIns="45711" rtlCol="0" anchor="t">
            <a:spAutoFit/>
          </a:bodyPr>
          <a:lstStyle/>
          <a:p>
            <a:pPr algn="ctr" fontAlgn="base">
              <a:spcBef>
                <a:spcPts val="600"/>
              </a:spcBef>
              <a:defRPr/>
            </a:pPr>
            <a:r>
              <a:rPr lang="en-US" sz="2200" b="1" dirty="0"/>
              <a:t>Dangers of terrorism</a:t>
            </a:r>
          </a:p>
        </p:txBody>
      </p:sp>
      <p:sp>
        <p:nvSpPr>
          <p:cNvPr id="320" name="Rectangle 319"/>
          <p:cNvSpPr/>
          <p:nvPr/>
        </p:nvSpPr>
        <p:spPr>
          <a:xfrm>
            <a:off x="982654" y="4985736"/>
            <a:ext cx="2142652" cy="149877"/>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321" name="TextBox 320"/>
          <p:cNvSpPr txBox="1"/>
          <p:nvPr/>
        </p:nvSpPr>
        <p:spPr>
          <a:xfrm>
            <a:off x="3602901" y="2964377"/>
            <a:ext cx="1885575" cy="769423"/>
          </a:xfrm>
          <a:prstGeom prst="rect">
            <a:avLst/>
          </a:prstGeom>
          <a:noFill/>
        </p:spPr>
        <p:txBody>
          <a:bodyPr wrap="square" lIns="91422" tIns="45711" rIns="91422" bIns="45711" rtlCol="0" anchor="t">
            <a:spAutoFit/>
          </a:bodyPr>
          <a:lstStyle/>
          <a:p>
            <a:pPr algn="ctr">
              <a:spcBef>
                <a:spcPts val="600"/>
              </a:spcBef>
            </a:pPr>
            <a:r>
              <a:rPr lang="en-US" sz="2200" b="1" dirty="0"/>
              <a:t>Damage of goodwill</a:t>
            </a:r>
          </a:p>
        </p:txBody>
      </p:sp>
      <p:sp>
        <p:nvSpPr>
          <p:cNvPr id="323" name="Rectangle 322"/>
          <p:cNvSpPr/>
          <p:nvPr/>
        </p:nvSpPr>
        <p:spPr>
          <a:xfrm>
            <a:off x="3474362" y="2720500"/>
            <a:ext cx="2142652" cy="149877"/>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324" name="TextBox 323"/>
          <p:cNvSpPr txBox="1"/>
          <p:nvPr/>
        </p:nvSpPr>
        <p:spPr>
          <a:xfrm>
            <a:off x="6093406" y="2964377"/>
            <a:ext cx="1890931" cy="430869"/>
          </a:xfrm>
          <a:prstGeom prst="rect">
            <a:avLst/>
          </a:prstGeom>
          <a:noFill/>
        </p:spPr>
        <p:txBody>
          <a:bodyPr wrap="none" lIns="91422" tIns="45711" rIns="91422" bIns="45711" rtlCol="0" anchor="t">
            <a:spAutoFit/>
          </a:bodyPr>
          <a:lstStyle/>
          <a:p>
            <a:pPr algn="ctr" fontAlgn="base">
              <a:spcBef>
                <a:spcPts val="600"/>
              </a:spcBef>
              <a:defRPr/>
            </a:pPr>
            <a:r>
              <a:rPr lang="en-US" sz="2200" b="1" dirty="0"/>
              <a:t>Loss of privacy</a:t>
            </a:r>
          </a:p>
        </p:txBody>
      </p:sp>
      <p:sp>
        <p:nvSpPr>
          <p:cNvPr id="326" name="Rectangle 325"/>
          <p:cNvSpPr/>
          <p:nvPr/>
        </p:nvSpPr>
        <p:spPr>
          <a:xfrm>
            <a:off x="5967545" y="2720500"/>
            <a:ext cx="2142652" cy="149877"/>
          </a:xfrm>
          <a:prstGeom prst="rect">
            <a:avLst/>
          </a:prstGeom>
          <a:solidFill>
            <a:schemeClr val="accent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327" name="TextBox 326"/>
          <p:cNvSpPr txBox="1"/>
          <p:nvPr/>
        </p:nvSpPr>
        <p:spPr>
          <a:xfrm>
            <a:off x="1017497" y="2964377"/>
            <a:ext cx="2072967" cy="430869"/>
          </a:xfrm>
          <a:prstGeom prst="rect">
            <a:avLst/>
          </a:prstGeom>
          <a:noFill/>
        </p:spPr>
        <p:txBody>
          <a:bodyPr wrap="none" lIns="91422" tIns="45711" rIns="91422" bIns="45711" rtlCol="0" anchor="t">
            <a:spAutoFit/>
          </a:bodyPr>
          <a:lstStyle/>
          <a:p>
            <a:pPr algn="ctr">
              <a:spcBef>
                <a:spcPts val="600"/>
              </a:spcBef>
            </a:pPr>
            <a:r>
              <a:rPr lang="en-US" sz="2200" b="1" dirty="0"/>
              <a:t>Economic losses</a:t>
            </a:r>
          </a:p>
        </p:txBody>
      </p:sp>
      <p:sp>
        <p:nvSpPr>
          <p:cNvPr id="329" name="Rectangle 328"/>
          <p:cNvSpPr/>
          <p:nvPr/>
        </p:nvSpPr>
        <p:spPr>
          <a:xfrm>
            <a:off x="982654" y="2720500"/>
            <a:ext cx="2142652" cy="149877"/>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330" name="TextBox 329"/>
          <p:cNvSpPr txBox="1"/>
          <p:nvPr/>
        </p:nvSpPr>
        <p:spPr>
          <a:xfrm>
            <a:off x="4297882" y="4216312"/>
            <a:ext cx="495613" cy="769423"/>
          </a:xfrm>
          <a:prstGeom prst="rect">
            <a:avLst/>
          </a:prstGeom>
          <a:noFill/>
        </p:spPr>
        <p:txBody>
          <a:bodyPr wrap="none" lIns="91422" tIns="45711" rIns="91422" bIns="45711" rtlCol="0">
            <a:spAutoFit/>
          </a:bodyPr>
          <a:lstStyle/>
          <a:p>
            <a:pPr algn="ctr" defTabSz="914217"/>
            <a:r>
              <a:rPr lang="en-US" sz="4400" b="1" dirty="0">
                <a:solidFill>
                  <a:prstClr val="black"/>
                </a:solidFill>
                <a:latin typeface="Rockwell" panose="02060603020205020403" pitchFamily="18" charset="0"/>
              </a:rPr>
              <a:t>5</a:t>
            </a:r>
            <a:endParaRPr lang="id-ID" sz="4400" b="1" dirty="0">
              <a:solidFill>
                <a:prstClr val="black"/>
              </a:solidFill>
              <a:latin typeface="Rockwell" panose="02060603020205020403" pitchFamily="18" charset="0"/>
            </a:endParaRPr>
          </a:p>
        </p:txBody>
      </p:sp>
      <p:sp>
        <p:nvSpPr>
          <p:cNvPr id="331" name="TextBox 330"/>
          <p:cNvSpPr txBox="1"/>
          <p:nvPr/>
        </p:nvSpPr>
        <p:spPr>
          <a:xfrm>
            <a:off x="6791065" y="4216312"/>
            <a:ext cx="495613" cy="769423"/>
          </a:xfrm>
          <a:prstGeom prst="rect">
            <a:avLst/>
          </a:prstGeom>
          <a:noFill/>
        </p:spPr>
        <p:txBody>
          <a:bodyPr wrap="none" lIns="91422" tIns="45711" rIns="91422" bIns="45711" rtlCol="0">
            <a:spAutoFit/>
          </a:bodyPr>
          <a:lstStyle/>
          <a:p>
            <a:pPr algn="ctr" defTabSz="914217"/>
            <a:r>
              <a:rPr lang="en-US" sz="4400" b="1" dirty="0">
                <a:solidFill>
                  <a:prstClr val="black"/>
                </a:solidFill>
                <a:latin typeface="Rockwell" panose="02060603020205020403" pitchFamily="18" charset="0"/>
              </a:rPr>
              <a:t>6</a:t>
            </a:r>
            <a:endParaRPr lang="id-ID" sz="4400" b="1" dirty="0">
              <a:solidFill>
                <a:prstClr val="black"/>
              </a:solidFill>
              <a:latin typeface="Rockwell" panose="02060603020205020403" pitchFamily="18" charset="0"/>
            </a:endParaRPr>
          </a:p>
        </p:txBody>
      </p:sp>
      <p:sp>
        <p:nvSpPr>
          <p:cNvPr id="332" name="TextBox 331"/>
          <p:cNvSpPr txBox="1"/>
          <p:nvPr/>
        </p:nvSpPr>
        <p:spPr>
          <a:xfrm>
            <a:off x="1806174" y="4216312"/>
            <a:ext cx="495613" cy="769423"/>
          </a:xfrm>
          <a:prstGeom prst="rect">
            <a:avLst/>
          </a:prstGeom>
          <a:noFill/>
        </p:spPr>
        <p:txBody>
          <a:bodyPr wrap="none" lIns="91422" tIns="45711" rIns="91422" bIns="45711" rtlCol="0">
            <a:spAutoFit/>
          </a:bodyPr>
          <a:lstStyle/>
          <a:p>
            <a:pPr algn="ctr" defTabSz="914217"/>
            <a:r>
              <a:rPr lang="en-US" sz="4400" b="1" dirty="0">
                <a:solidFill>
                  <a:prstClr val="black"/>
                </a:solidFill>
                <a:latin typeface="Rockwell" panose="02060603020205020403" pitchFamily="18" charset="0"/>
              </a:rPr>
              <a:t>4</a:t>
            </a:r>
            <a:endParaRPr lang="id-ID" sz="4400" b="1" dirty="0">
              <a:solidFill>
                <a:prstClr val="black"/>
              </a:solidFill>
              <a:latin typeface="Rockwell" panose="02060603020205020403" pitchFamily="18" charset="0"/>
            </a:endParaRPr>
          </a:p>
        </p:txBody>
      </p:sp>
      <p:sp>
        <p:nvSpPr>
          <p:cNvPr id="333" name="TextBox 332"/>
          <p:cNvSpPr txBox="1"/>
          <p:nvPr/>
        </p:nvSpPr>
        <p:spPr>
          <a:xfrm>
            <a:off x="4297882" y="1952275"/>
            <a:ext cx="495613" cy="769423"/>
          </a:xfrm>
          <a:prstGeom prst="rect">
            <a:avLst/>
          </a:prstGeom>
          <a:noFill/>
        </p:spPr>
        <p:txBody>
          <a:bodyPr wrap="none" lIns="91422" tIns="45711" rIns="91422" bIns="45711" rtlCol="0">
            <a:spAutoFit/>
          </a:bodyPr>
          <a:lstStyle/>
          <a:p>
            <a:pPr algn="ctr" defTabSz="914217"/>
            <a:r>
              <a:rPr lang="en-US" sz="4400" b="1" dirty="0">
                <a:solidFill>
                  <a:prstClr val="black"/>
                </a:solidFill>
                <a:latin typeface="Rockwell" panose="02060603020205020403" pitchFamily="18" charset="0"/>
              </a:rPr>
              <a:t>2</a:t>
            </a:r>
            <a:endParaRPr lang="id-ID" sz="4400" b="1" dirty="0">
              <a:solidFill>
                <a:prstClr val="black"/>
              </a:solidFill>
              <a:latin typeface="Rockwell" panose="02060603020205020403" pitchFamily="18" charset="0"/>
            </a:endParaRPr>
          </a:p>
        </p:txBody>
      </p:sp>
      <p:sp>
        <p:nvSpPr>
          <p:cNvPr id="334" name="TextBox 333"/>
          <p:cNvSpPr txBox="1"/>
          <p:nvPr/>
        </p:nvSpPr>
        <p:spPr>
          <a:xfrm>
            <a:off x="6791065" y="1952275"/>
            <a:ext cx="495613" cy="769423"/>
          </a:xfrm>
          <a:prstGeom prst="rect">
            <a:avLst/>
          </a:prstGeom>
          <a:noFill/>
        </p:spPr>
        <p:txBody>
          <a:bodyPr wrap="none" lIns="91422" tIns="45711" rIns="91422" bIns="45711" rtlCol="0">
            <a:spAutoFit/>
          </a:bodyPr>
          <a:lstStyle/>
          <a:p>
            <a:pPr algn="ctr" defTabSz="914217"/>
            <a:r>
              <a:rPr lang="en-US" sz="4400" b="1" dirty="0">
                <a:solidFill>
                  <a:prstClr val="black"/>
                </a:solidFill>
                <a:latin typeface="Rockwell" panose="02060603020205020403" pitchFamily="18" charset="0"/>
              </a:rPr>
              <a:t>3</a:t>
            </a:r>
            <a:endParaRPr lang="id-ID" sz="4400" b="1" dirty="0">
              <a:solidFill>
                <a:prstClr val="black"/>
              </a:solidFill>
              <a:latin typeface="Rockwell" panose="02060603020205020403" pitchFamily="18" charset="0"/>
            </a:endParaRPr>
          </a:p>
        </p:txBody>
      </p:sp>
      <p:sp>
        <p:nvSpPr>
          <p:cNvPr id="335" name="TextBox 334"/>
          <p:cNvSpPr txBox="1"/>
          <p:nvPr/>
        </p:nvSpPr>
        <p:spPr>
          <a:xfrm>
            <a:off x="1806174" y="1952275"/>
            <a:ext cx="495613" cy="769423"/>
          </a:xfrm>
          <a:prstGeom prst="rect">
            <a:avLst/>
          </a:prstGeom>
          <a:noFill/>
        </p:spPr>
        <p:txBody>
          <a:bodyPr wrap="none" lIns="91422" tIns="45711" rIns="91422" bIns="45711" rtlCol="0">
            <a:spAutoFit/>
          </a:bodyPr>
          <a:lstStyle/>
          <a:p>
            <a:pPr algn="ctr" defTabSz="914217"/>
            <a:r>
              <a:rPr lang="en-US" sz="4400" b="1" dirty="0">
                <a:solidFill>
                  <a:prstClr val="black"/>
                </a:solidFill>
                <a:latin typeface="Rockwell" panose="02060603020205020403" pitchFamily="18" charset="0"/>
              </a:rPr>
              <a:t>1</a:t>
            </a:r>
            <a:endParaRPr lang="id-ID" sz="4400" b="1" dirty="0">
              <a:solidFill>
                <a:prstClr val="black"/>
              </a:solidFill>
              <a:latin typeface="Rockwell" panose="02060603020205020403" pitchFamily="18" charset="0"/>
            </a:endParaRPr>
          </a:p>
        </p:txBody>
      </p:sp>
      <p:sp>
        <p:nvSpPr>
          <p:cNvPr id="102" name="TextBox 101"/>
          <p:cNvSpPr txBox="1"/>
          <p:nvPr/>
        </p:nvSpPr>
        <p:spPr>
          <a:xfrm>
            <a:off x="772359" y="241509"/>
            <a:ext cx="10647282" cy="1031043"/>
          </a:xfrm>
          <a:prstGeom prst="rect">
            <a:avLst/>
          </a:prstGeom>
          <a:noFill/>
        </p:spPr>
        <p:txBody>
          <a:bodyPr wrap="square" lIns="45711" tIns="22856" rIns="45711" bIns="22856" rtlCol="0" anchor="ctr">
            <a:spAutoFit/>
          </a:bodyPr>
          <a:lstStyle/>
          <a:p>
            <a:pPr algn="ctr" defTabSz="914217"/>
            <a:r>
              <a:rPr lang="en-US" sz="3200" b="1" dirty="0">
                <a:solidFill>
                  <a:schemeClr val="tx1">
                    <a:lumMod val="75000"/>
                    <a:lumOff val="25000"/>
                  </a:schemeClr>
                </a:solidFill>
                <a:latin typeface="Rockwell" panose="02060603020205020403" pitchFamily="18" charset="0"/>
              </a:rPr>
              <a:t>Impact of Social Engineering Attack on an Organization</a:t>
            </a:r>
            <a:endParaRPr lang="id-ID" sz="3200" b="1" dirty="0">
              <a:solidFill>
                <a:schemeClr val="tx1">
                  <a:lumMod val="75000"/>
                  <a:lumOff val="25000"/>
                </a:schemeClr>
              </a:solidFill>
              <a:latin typeface="Rockwell" panose="02060603020205020403" pitchFamily="18" charset="0"/>
              <a:cs typeface="Lato Regular"/>
            </a:endParaRPr>
          </a:p>
        </p:txBody>
      </p:sp>
    </p:spTree>
    <p:extLst>
      <p:ext uri="{BB962C8B-B14F-4D97-AF65-F5344CB8AC3E}">
        <p14:creationId xmlns:p14="http://schemas.microsoft.com/office/powerpoint/2010/main" val="176460786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1668337" y="272289"/>
            <a:ext cx="8855327" cy="600156"/>
          </a:xfrm>
          <a:prstGeom prst="rect">
            <a:avLst/>
          </a:prstGeom>
          <a:noFill/>
        </p:spPr>
        <p:txBody>
          <a:bodyPr wrap="square" lIns="45711" tIns="22856" rIns="45711" bIns="22856" rtlCol="0" anchor="ctr">
            <a:spAutoFit/>
          </a:bodyPr>
          <a:lstStyle/>
          <a:p>
            <a:pPr algn="ctr" defTabSz="914217"/>
            <a:r>
              <a:rPr lang="id-ID" sz="3600" b="1" dirty="0">
                <a:solidFill>
                  <a:schemeClr val="tx1">
                    <a:lumMod val="75000"/>
                    <a:lumOff val="25000"/>
                  </a:schemeClr>
                </a:solidFill>
                <a:latin typeface="Rockwell" panose="02060603020205020403" pitchFamily="18" charset="0"/>
                <a:cs typeface="Lato Regular"/>
              </a:rPr>
              <a:t>Behaviors Vulnerable to Attacks</a:t>
            </a:r>
          </a:p>
        </p:txBody>
      </p:sp>
      <p:sp>
        <p:nvSpPr>
          <p:cNvPr id="119" name="TextBox 118"/>
          <p:cNvSpPr txBox="1"/>
          <p:nvPr/>
        </p:nvSpPr>
        <p:spPr>
          <a:xfrm>
            <a:off x="8014942" y="1895981"/>
            <a:ext cx="1544020" cy="532453"/>
          </a:xfrm>
          <a:prstGeom prst="rect">
            <a:avLst/>
          </a:prstGeom>
          <a:noFill/>
        </p:spPr>
        <p:txBody>
          <a:bodyPr wrap="square" rtlCol="0" anchor="ctr">
            <a:spAutoFit/>
          </a:bodyPr>
          <a:lstStyle>
            <a:defPPr>
              <a:defRPr lang="en-US"/>
            </a:defPPr>
            <a:lvl1pPr algn="r" fontAlgn="base">
              <a:lnSpc>
                <a:spcPct val="130000"/>
              </a:lnSpc>
              <a:spcBef>
                <a:spcPts val="600"/>
              </a:spcBef>
              <a:spcAft>
                <a:spcPct val="0"/>
              </a:spcAft>
              <a:defRPr sz="2000" b="1">
                <a:solidFill>
                  <a:schemeClr val="tx1">
                    <a:lumMod val="75000"/>
                    <a:lumOff val="25000"/>
                  </a:schemeClr>
                </a:solidFill>
              </a:defRPr>
            </a:lvl1pPr>
          </a:lstStyle>
          <a:p>
            <a:pPr algn="l"/>
            <a:r>
              <a:rPr lang="id-ID" sz="2200" dirty="0">
                <a:solidFill>
                  <a:schemeClr val="tx1"/>
                </a:solidFill>
              </a:rPr>
              <a:t>Urgency</a:t>
            </a:r>
          </a:p>
        </p:txBody>
      </p:sp>
      <p:sp>
        <p:nvSpPr>
          <p:cNvPr id="122" name="TextBox 121"/>
          <p:cNvSpPr txBox="1"/>
          <p:nvPr/>
        </p:nvSpPr>
        <p:spPr>
          <a:xfrm>
            <a:off x="8014942" y="2901973"/>
            <a:ext cx="3338858" cy="532453"/>
          </a:xfrm>
          <a:prstGeom prst="rect">
            <a:avLst/>
          </a:prstGeom>
          <a:noFill/>
        </p:spPr>
        <p:txBody>
          <a:bodyPr wrap="square" rtlCol="0" anchor="ctr">
            <a:spAutoFit/>
          </a:bodyPr>
          <a:lstStyle/>
          <a:p>
            <a:pPr fontAlgn="base">
              <a:lnSpc>
                <a:spcPct val="130000"/>
              </a:lnSpc>
              <a:spcBef>
                <a:spcPts val="600"/>
              </a:spcBef>
              <a:spcAft>
                <a:spcPct val="0"/>
              </a:spcAft>
              <a:defRPr/>
            </a:pPr>
            <a:r>
              <a:rPr lang="id-ID" sz="2200" b="1" dirty="0"/>
              <a:t>Familiarity or Liking</a:t>
            </a:r>
          </a:p>
        </p:txBody>
      </p:sp>
      <p:sp>
        <p:nvSpPr>
          <p:cNvPr id="125" name="TextBox 124"/>
          <p:cNvSpPr txBox="1"/>
          <p:nvPr/>
        </p:nvSpPr>
        <p:spPr>
          <a:xfrm>
            <a:off x="8014941" y="3907965"/>
            <a:ext cx="1013549" cy="532453"/>
          </a:xfrm>
          <a:prstGeom prst="rect">
            <a:avLst/>
          </a:prstGeom>
          <a:noFill/>
        </p:spPr>
        <p:txBody>
          <a:bodyPr wrap="square" rtlCol="0" anchor="ctr">
            <a:spAutoFit/>
          </a:bodyPr>
          <a:lstStyle>
            <a:defPPr>
              <a:defRPr lang="en-US"/>
            </a:defPPr>
            <a:lvl1pPr fontAlgn="base">
              <a:lnSpc>
                <a:spcPct val="130000"/>
              </a:lnSpc>
              <a:spcBef>
                <a:spcPts val="600"/>
              </a:spcBef>
              <a:spcAft>
                <a:spcPct val="0"/>
              </a:spcAft>
              <a:defRPr sz="2000" b="1">
                <a:solidFill>
                  <a:schemeClr val="tx1">
                    <a:lumMod val="75000"/>
                    <a:lumOff val="25000"/>
                  </a:schemeClr>
                </a:solidFill>
              </a:defRPr>
            </a:lvl1pPr>
          </a:lstStyle>
          <a:p>
            <a:r>
              <a:rPr lang="id-ID" sz="2200" dirty="0">
                <a:solidFill>
                  <a:schemeClr val="tx1"/>
                </a:solidFill>
              </a:rPr>
              <a:t>Trust</a:t>
            </a:r>
          </a:p>
        </p:txBody>
      </p:sp>
      <p:sp>
        <p:nvSpPr>
          <p:cNvPr id="128" name="TextBox 127"/>
          <p:cNvSpPr txBox="1"/>
          <p:nvPr/>
        </p:nvSpPr>
        <p:spPr>
          <a:xfrm>
            <a:off x="8014942" y="4913956"/>
            <a:ext cx="1456184" cy="532453"/>
          </a:xfrm>
          <a:prstGeom prst="rect">
            <a:avLst/>
          </a:prstGeom>
          <a:noFill/>
        </p:spPr>
        <p:txBody>
          <a:bodyPr wrap="square" rtlCol="0" anchor="ctr">
            <a:spAutoFit/>
          </a:bodyPr>
          <a:lstStyle>
            <a:defPPr>
              <a:defRPr lang="en-US"/>
            </a:defPPr>
            <a:lvl1pPr fontAlgn="base">
              <a:lnSpc>
                <a:spcPct val="130000"/>
              </a:lnSpc>
              <a:spcBef>
                <a:spcPts val="600"/>
              </a:spcBef>
              <a:spcAft>
                <a:spcPct val="0"/>
              </a:spcAft>
              <a:defRPr sz="2000" b="1">
                <a:solidFill>
                  <a:schemeClr val="tx1">
                    <a:lumMod val="75000"/>
                    <a:lumOff val="25000"/>
                  </a:schemeClr>
                </a:solidFill>
              </a:defRPr>
            </a:lvl1pPr>
          </a:lstStyle>
          <a:p>
            <a:r>
              <a:rPr lang="id-ID" sz="2200" dirty="0">
                <a:solidFill>
                  <a:schemeClr val="tx1"/>
                </a:solidFill>
              </a:rPr>
              <a:t>Greed</a:t>
            </a:r>
          </a:p>
        </p:txBody>
      </p:sp>
      <p:sp>
        <p:nvSpPr>
          <p:cNvPr id="155" name="TextBox 154"/>
          <p:cNvSpPr txBox="1"/>
          <p:nvPr/>
        </p:nvSpPr>
        <p:spPr>
          <a:xfrm>
            <a:off x="2637218" y="1886277"/>
            <a:ext cx="1508972" cy="532453"/>
          </a:xfrm>
          <a:prstGeom prst="rect">
            <a:avLst/>
          </a:prstGeom>
          <a:noFill/>
        </p:spPr>
        <p:txBody>
          <a:bodyPr wrap="square" rtlCol="0" anchor="ctr">
            <a:spAutoFit/>
          </a:bodyPr>
          <a:lstStyle/>
          <a:p>
            <a:pPr algn="r" fontAlgn="base">
              <a:lnSpc>
                <a:spcPct val="130000"/>
              </a:lnSpc>
              <a:spcBef>
                <a:spcPts val="600"/>
              </a:spcBef>
              <a:spcAft>
                <a:spcPct val="0"/>
              </a:spcAft>
              <a:defRPr/>
            </a:pPr>
            <a:r>
              <a:rPr lang="id-ID" sz="2200" b="1" dirty="0"/>
              <a:t>Authority</a:t>
            </a:r>
          </a:p>
        </p:txBody>
      </p:sp>
      <p:sp>
        <p:nvSpPr>
          <p:cNvPr id="170" name="TextBox 169"/>
          <p:cNvSpPr txBox="1"/>
          <p:nvPr/>
        </p:nvSpPr>
        <p:spPr>
          <a:xfrm>
            <a:off x="2341220" y="2892269"/>
            <a:ext cx="1804970" cy="532453"/>
          </a:xfrm>
          <a:prstGeom prst="rect">
            <a:avLst/>
          </a:prstGeom>
          <a:noFill/>
        </p:spPr>
        <p:txBody>
          <a:bodyPr wrap="square" rtlCol="0" anchor="ctr">
            <a:spAutoFit/>
          </a:bodyPr>
          <a:lstStyle>
            <a:defPPr>
              <a:defRPr lang="en-US"/>
            </a:defPPr>
            <a:lvl1pPr algn="r" fontAlgn="base">
              <a:lnSpc>
                <a:spcPct val="130000"/>
              </a:lnSpc>
              <a:spcBef>
                <a:spcPts val="600"/>
              </a:spcBef>
              <a:spcAft>
                <a:spcPct val="0"/>
              </a:spcAft>
              <a:defRPr sz="2000">
                <a:solidFill>
                  <a:schemeClr val="tx1">
                    <a:lumMod val="75000"/>
                    <a:lumOff val="25000"/>
                  </a:schemeClr>
                </a:solidFill>
              </a:defRPr>
            </a:lvl1pPr>
          </a:lstStyle>
          <a:p>
            <a:pPr>
              <a:defRPr/>
            </a:pPr>
            <a:r>
              <a:rPr lang="id-ID" sz="2200" b="1" dirty="0">
                <a:solidFill>
                  <a:schemeClr val="tx1"/>
                </a:solidFill>
              </a:rPr>
              <a:t>Intimidation</a:t>
            </a:r>
          </a:p>
        </p:txBody>
      </p:sp>
      <p:sp>
        <p:nvSpPr>
          <p:cNvPr id="173" name="TextBox 172"/>
          <p:cNvSpPr txBox="1"/>
          <p:nvPr/>
        </p:nvSpPr>
        <p:spPr>
          <a:xfrm>
            <a:off x="518410" y="3898261"/>
            <a:ext cx="3627780" cy="532453"/>
          </a:xfrm>
          <a:prstGeom prst="rect">
            <a:avLst/>
          </a:prstGeom>
          <a:noFill/>
        </p:spPr>
        <p:txBody>
          <a:bodyPr wrap="square" rtlCol="0" anchor="ctr">
            <a:spAutoFit/>
          </a:bodyPr>
          <a:lstStyle/>
          <a:p>
            <a:pPr algn="r" fontAlgn="base">
              <a:lnSpc>
                <a:spcPct val="130000"/>
              </a:lnSpc>
              <a:spcBef>
                <a:spcPts val="600"/>
              </a:spcBef>
              <a:spcAft>
                <a:spcPct val="0"/>
              </a:spcAft>
              <a:defRPr/>
            </a:pPr>
            <a:r>
              <a:rPr lang="id-ID" sz="2200" b="1" dirty="0"/>
              <a:t>Consensus or Social Proof</a:t>
            </a:r>
          </a:p>
        </p:txBody>
      </p:sp>
      <p:sp>
        <p:nvSpPr>
          <p:cNvPr id="176" name="TextBox 175"/>
          <p:cNvSpPr txBox="1"/>
          <p:nvPr/>
        </p:nvSpPr>
        <p:spPr>
          <a:xfrm>
            <a:off x="2640647" y="4904252"/>
            <a:ext cx="1505543" cy="532453"/>
          </a:xfrm>
          <a:prstGeom prst="rect">
            <a:avLst/>
          </a:prstGeom>
          <a:noFill/>
        </p:spPr>
        <p:txBody>
          <a:bodyPr wrap="square" rtlCol="0" anchor="ctr">
            <a:spAutoFit/>
          </a:bodyPr>
          <a:lstStyle/>
          <a:p>
            <a:pPr algn="r" fontAlgn="base">
              <a:lnSpc>
                <a:spcPct val="130000"/>
              </a:lnSpc>
              <a:spcBef>
                <a:spcPts val="600"/>
              </a:spcBef>
              <a:spcAft>
                <a:spcPct val="0"/>
              </a:spcAft>
              <a:defRPr/>
            </a:pPr>
            <a:r>
              <a:rPr lang="id-ID" sz="2200" b="1" dirty="0"/>
              <a:t>Scarcity</a:t>
            </a:r>
          </a:p>
        </p:txBody>
      </p:sp>
      <p:sp>
        <p:nvSpPr>
          <p:cNvPr id="79" name="Rectangle 78"/>
          <p:cNvSpPr/>
          <p:nvPr/>
        </p:nvSpPr>
        <p:spPr>
          <a:xfrm>
            <a:off x="7128909" y="1792243"/>
            <a:ext cx="739737" cy="7399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a:solidFill>
                <a:prstClr val="white"/>
              </a:solidFill>
              <a:latin typeface="Calibri" panose="020F0502020204030204"/>
            </a:endParaRPr>
          </a:p>
        </p:txBody>
      </p:sp>
      <p:sp>
        <p:nvSpPr>
          <p:cNvPr id="82" name="Rectangle 81"/>
          <p:cNvSpPr/>
          <p:nvPr/>
        </p:nvSpPr>
        <p:spPr>
          <a:xfrm>
            <a:off x="7128909" y="2798235"/>
            <a:ext cx="739737" cy="7399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a:solidFill>
                <a:prstClr val="white"/>
              </a:solidFill>
              <a:latin typeface="Calibri" panose="020F0502020204030204"/>
            </a:endParaRPr>
          </a:p>
        </p:txBody>
      </p:sp>
      <p:sp>
        <p:nvSpPr>
          <p:cNvPr id="116" name="Rectangle 115"/>
          <p:cNvSpPr/>
          <p:nvPr/>
        </p:nvSpPr>
        <p:spPr>
          <a:xfrm>
            <a:off x="7128909" y="3804227"/>
            <a:ext cx="739737" cy="7399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a:solidFill>
                <a:prstClr val="white"/>
              </a:solidFill>
              <a:latin typeface="Calibri" panose="020F0502020204030204"/>
            </a:endParaRPr>
          </a:p>
        </p:txBody>
      </p:sp>
      <p:sp>
        <p:nvSpPr>
          <p:cNvPr id="117" name="Rectangle 116"/>
          <p:cNvSpPr/>
          <p:nvPr/>
        </p:nvSpPr>
        <p:spPr>
          <a:xfrm>
            <a:off x="7128909" y="4810218"/>
            <a:ext cx="739737" cy="73992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a:solidFill>
                <a:prstClr val="white"/>
              </a:solidFill>
              <a:latin typeface="Calibri" panose="020F0502020204030204"/>
            </a:endParaRPr>
          </a:p>
        </p:txBody>
      </p:sp>
      <p:sp>
        <p:nvSpPr>
          <p:cNvPr id="140" name="Rectangle 139"/>
          <p:cNvSpPr/>
          <p:nvPr/>
        </p:nvSpPr>
        <p:spPr>
          <a:xfrm>
            <a:off x="4323354" y="1782539"/>
            <a:ext cx="739737" cy="7399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a:solidFill>
                <a:prstClr val="white"/>
              </a:solidFill>
              <a:latin typeface="Calibri" panose="020F0502020204030204"/>
            </a:endParaRPr>
          </a:p>
        </p:txBody>
      </p:sp>
      <p:sp>
        <p:nvSpPr>
          <p:cNvPr id="141" name="Rectangle 140"/>
          <p:cNvSpPr/>
          <p:nvPr/>
        </p:nvSpPr>
        <p:spPr>
          <a:xfrm>
            <a:off x="4323354" y="2788531"/>
            <a:ext cx="739737" cy="7399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dirty="0">
              <a:solidFill>
                <a:prstClr val="white"/>
              </a:solidFill>
              <a:latin typeface="Calibri" panose="020F0502020204030204"/>
            </a:endParaRPr>
          </a:p>
        </p:txBody>
      </p:sp>
      <p:sp>
        <p:nvSpPr>
          <p:cNvPr id="142" name="Rectangle 141"/>
          <p:cNvSpPr/>
          <p:nvPr/>
        </p:nvSpPr>
        <p:spPr>
          <a:xfrm>
            <a:off x="4323354" y="3794523"/>
            <a:ext cx="739737" cy="7399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a:solidFill>
                <a:prstClr val="white"/>
              </a:solidFill>
              <a:latin typeface="Calibri" panose="020F0502020204030204"/>
            </a:endParaRPr>
          </a:p>
        </p:txBody>
      </p:sp>
      <p:sp>
        <p:nvSpPr>
          <p:cNvPr id="143" name="Rectangle 142"/>
          <p:cNvSpPr/>
          <p:nvPr/>
        </p:nvSpPr>
        <p:spPr>
          <a:xfrm>
            <a:off x="4323354" y="4800514"/>
            <a:ext cx="739737" cy="73992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914217"/>
            <a:endParaRPr lang="id-ID">
              <a:solidFill>
                <a:prstClr val="white"/>
              </a:solidFill>
              <a:latin typeface="Calibri" panose="020F0502020204030204"/>
            </a:endParaRPr>
          </a:p>
        </p:txBody>
      </p:sp>
      <p:sp>
        <p:nvSpPr>
          <p:cNvPr id="181" name="AutoShape 12"/>
          <p:cNvSpPr>
            <a:spLocks/>
          </p:cNvSpPr>
          <p:nvPr/>
        </p:nvSpPr>
        <p:spPr bwMode="auto">
          <a:xfrm>
            <a:off x="7333287" y="3992105"/>
            <a:ext cx="330980" cy="364173"/>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bg1"/>
          </a:solidFill>
          <a:ln>
            <a:noFill/>
          </a:ln>
          <a:effectLst/>
        </p:spPr>
        <p:txBody>
          <a:bodyPr lIns="50789" tIns="50789" rIns="50789" bIns="50789" anchor="ctr"/>
          <a:lstStyle/>
          <a:p>
            <a:pPr defTabSz="457098">
              <a:defRPr/>
            </a:pPr>
            <a:endParaRPr lang="es-ES" sz="29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82" name="AutoShape 14"/>
          <p:cNvSpPr>
            <a:spLocks/>
          </p:cNvSpPr>
          <p:nvPr/>
        </p:nvSpPr>
        <p:spPr bwMode="auto">
          <a:xfrm>
            <a:off x="4527068" y="4988392"/>
            <a:ext cx="332308" cy="364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561" y="5503"/>
                </a:moveTo>
                <a:cubicBezTo>
                  <a:pt x="20836" y="5503"/>
                  <a:pt x="21078" y="5553"/>
                  <a:pt x="21285" y="5656"/>
                </a:cubicBezTo>
                <a:cubicBezTo>
                  <a:pt x="21498" y="5760"/>
                  <a:pt x="21599" y="5889"/>
                  <a:pt x="21599" y="6045"/>
                </a:cubicBezTo>
                <a:cubicBezTo>
                  <a:pt x="21599" y="6136"/>
                  <a:pt x="21585" y="6208"/>
                  <a:pt x="21556" y="6261"/>
                </a:cubicBezTo>
                <a:lnTo>
                  <a:pt x="8488" y="21266"/>
                </a:lnTo>
                <a:cubicBezTo>
                  <a:pt x="8333" y="21489"/>
                  <a:pt x="8000" y="21599"/>
                  <a:pt x="7493" y="21599"/>
                </a:cubicBezTo>
                <a:cubicBezTo>
                  <a:pt x="7217" y="21599"/>
                  <a:pt x="6961" y="21549"/>
                  <a:pt x="6729" y="21446"/>
                </a:cubicBezTo>
                <a:cubicBezTo>
                  <a:pt x="6497" y="21343"/>
                  <a:pt x="6381" y="21213"/>
                  <a:pt x="6381" y="21057"/>
                </a:cubicBezTo>
                <a:cubicBezTo>
                  <a:pt x="6381" y="21014"/>
                  <a:pt x="6406" y="20973"/>
                  <a:pt x="6454" y="20947"/>
                </a:cubicBezTo>
                <a:lnTo>
                  <a:pt x="11169" y="10444"/>
                </a:lnTo>
                <a:cubicBezTo>
                  <a:pt x="10985" y="10473"/>
                  <a:pt x="10613" y="10531"/>
                  <a:pt x="10058" y="10610"/>
                </a:cubicBezTo>
                <a:cubicBezTo>
                  <a:pt x="9502" y="10689"/>
                  <a:pt x="8874" y="10776"/>
                  <a:pt x="8164" y="10867"/>
                </a:cubicBezTo>
                <a:cubicBezTo>
                  <a:pt x="7454" y="10960"/>
                  <a:pt x="6705" y="11061"/>
                  <a:pt x="5922" y="11171"/>
                </a:cubicBezTo>
                <a:cubicBezTo>
                  <a:pt x="5135" y="11284"/>
                  <a:pt x="4401" y="11387"/>
                  <a:pt x="3724" y="11483"/>
                </a:cubicBezTo>
                <a:cubicBezTo>
                  <a:pt x="3043" y="11579"/>
                  <a:pt x="2459" y="11654"/>
                  <a:pt x="1966" y="11707"/>
                </a:cubicBezTo>
                <a:cubicBezTo>
                  <a:pt x="1473" y="11760"/>
                  <a:pt x="1178" y="11786"/>
                  <a:pt x="1087" y="11786"/>
                </a:cubicBezTo>
                <a:cubicBezTo>
                  <a:pt x="777" y="11786"/>
                  <a:pt x="521" y="11733"/>
                  <a:pt x="314" y="11623"/>
                </a:cubicBezTo>
                <a:cubicBezTo>
                  <a:pt x="106" y="11510"/>
                  <a:pt x="0" y="11385"/>
                  <a:pt x="0" y="11248"/>
                </a:cubicBezTo>
                <a:cubicBezTo>
                  <a:pt x="0" y="11186"/>
                  <a:pt x="14" y="11150"/>
                  <a:pt x="43" y="11133"/>
                </a:cubicBezTo>
                <a:lnTo>
                  <a:pt x="4879" y="424"/>
                </a:lnTo>
                <a:cubicBezTo>
                  <a:pt x="4942" y="302"/>
                  <a:pt x="5067" y="201"/>
                  <a:pt x="5261" y="120"/>
                </a:cubicBezTo>
                <a:cubicBezTo>
                  <a:pt x="5454" y="40"/>
                  <a:pt x="5671" y="0"/>
                  <a:pt x="5922" y="0"/>
                </a:cubicBezTo>
                <a:lnTo>
                  <a:pt x="13874" y="0"/>
                </a:lnTo>
                <a:cubicBezTo>
                  <a:pt x="14155" y="0"/>
                  <a:pt x="14396" y="52"/>
                  <a:pt x="14604" y="153"/>
                </a:cubicBezTo>
                <a:cubicBezTo>
                  <a:pt x="14812" y="256"/>
                  <a:pt x="14918" y="386"/>
                  <a:pt x="14918" y="539"/>
                </a:cubicBezTo>
                <a:cubicBezTo>
                  <a:pt x="14918" y="585"/>
                  <a:pt x="14908" y="623"/>
                  <a:pt x="14894" y="652"/>
                </a:cubicBezTo>
                <a:cubicBezTo>
                  <a:pt x="14879" y="686"/>
                  <a:pt x="14855" y="729"/>
                  <a:pt x="14821" y="779"/>
                </a:cubicBezTo>
                <a:lnTo>
                  <a:pt x="10662" y="6801"/>
                </a:lnTo>
                <a:cubicBezTo>
                  <a:pt x="10845" y="6770"/>
                  <a:pt x="11208" y="6719"/>
                  <a:pt x="11749" y="6647"/>
                </a:cubicBezTo>
                <a:cubicBezTo>
                  <a:pt x="12290" y="6573"/>
                  <a:pt x="12913" y="6491"/>
                  <a:pt x="13618" y="6398"/>
                </a:cubicBezTo>
                <a:cubicBezTo>
                  <a:pt x="14329" y="6307"/>
                  <a:pt x="15063" y="6206"/>
                  <a:pt x="15821" y="6095"/>
                </a:cubicBezTo>
                <a:cubicBezTo>
                  <a:pt x="16575" y="5983"/>
                  <a:pt x="17290" y="5884"/>
                  <a:pt x="17971" y="5800"/>
                </a:cubicBezTo>
                <a:cubicBezTo>
                  <a:pt x="18648" y="5719"/>
                  <a:pt x="19227" y="5647"/>
                  <a:pt x="19706" y="5589"/>
                </a:cubicBezTo>
                <a:cubicBezTo>
                  <a:pt x="20179" y="5534"/>
                  <a:pt x="20464" y="5503"/>
                  <a:pt x="20561" y="5503"/>
                </a:cubicBezTo>
              </a:path>
            </a:pathLst>
          </a:custGeom>
          <a:solidFill>
            <a:schemeClr val="bg1"/>
          </a:solidFill>
          <a:ln>
            <a:noFill/>
          </a:ln>
          <a:effectLst/>
        </p:spPr>
        <p:txBody>
          <a:bodyPr lIns="50789" tIns="50789" rIns="50789" bIns="50789" anchor="ctr"/>
          <a:lstStyle/>
          <a:p>
            <a:pPr defTabSz="457098">
              <a:defRPr/>
            </a:pPr>
            <a:endParaRPr lang="es-ES" sz="29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cxnSp>
        <p:nvCxnSpPr>
          <p:cNvPr id="48" name="Straight Connector 47">
            <a:extLst>
              <a:ext uri="{FF2B5EF4-FFF2-40B4-BE49-F238E27FC236}">
                <a16:creationId xmlns:a16="http://schemas.microsoft.com/office/drawing/2014/main" id="{5371AB44-0DE1-4987-9C68-4D099DD39A97}"/>
              </a:ext>
            </a:extLst>
          </p:cNvPr>
          <p:cNvCxnSpPr>
            <a:cxnSpLocks/>
          </p:cNvCxnSpPr>
          <p:nvPr/>
        </p:nvCxnSpPr>
        <p:spPr>
          <a:xfrm>
            <a:off x="6096000" y="1704703"/>
            <a:ext cx="0" cy="4123868"/>
          </a:xfrm>
          <a:prstGeom prst="line">
            <a:avLst/>
          </a:prstGeom>
          <a:ln w="12700">
            <a:solidFill>
              <a:schemeClr val="tx2"/>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Freeform 108">
            <a:extLst>
              <a:ext uri="{FF2B5EF4-FFF2-40B4-BE49-F238E27FC236}">
                <a16:creationId xmlns:a16="http://schemas.microsoft.com/office/drawing/2014/main" id="{A3F0E0B0-A46A-4478-9E53-D407A01A7081}"/>
              </a:ext>
            </a:extLst>
          </p:cNvPr>
          <p:cNvSpPr>
            <a:spLocks noChangeArrowheads="1"/>
          </p:cNvSpPr>
          <p:nvPr/>
        </p:nvSpPr>
        <p:spPr bwMode="auto">
          <a:xfrm>
            <a:off x="4469543" y="1930410"/>
            <a:ext cx="447358" cy="444187"/>
          </a:xfrm>
          <a:custGeom>
            <a:avLst/>
            <a:gdLst>
              <a:gd name="T0" fmla="*/ 211226 w 497"/>
              <a:gd name="T1" fmla="*/ 103092 h 498"/>
              <a:gd name="T2" fmla="*/ 191410 w 497"/>
              <a:gd name="T3" fmla="*/ 111125 h 498"/>
              <a:gd name="T4" fmla="*/ 211226 w 497"/>
              <a:gd name="T5" fmla="*/ 122728 h 498"/>
              <a:gd name="T6" fmla="*/ 211226 w 497"/>
              <a:gd name="T7" fmla="*/ 103092 h 498"/>
              <a:gd name="T8" fmla="*/ 111693 w 497"/>
              <a:gd name="T9" fmla="*/ 51769 h 498"/>
              <a:gd name="T10" fmla="*/ 111693 w 497"/>
              <a:gd name="T11" fmla="*/ 174497 h 498"/>
              <a:gd name="T12" fmla="*/ 111693 w 497"/>
              <a:gd name="T13" fmla="*/ 51769 h 498"/>
              <a:gd name="T14" fmla="*/ 111693 w 497"/>
              <a:gd name="T15" fmla="*/ 154415 h 498"/>
              <a:gd name="T16" fmla="*/ 111693 w 497"/>
              <a:gd name="T17" fmla="*/ 67389 h 498"/>
              <a:gd name="T18" fmla="*/ 31977 w 497"/>
              <a:gd name="T19" fmla="*/ 111125 h 498"/>
              <a:gd name="T20" fmla="*/ 23870 w 497"/>
              <a:gd name="T21" fmla="*/ 103092 h 498"/>
              <a:gd name="T22" fmla="*/ 0 w 497"/>
              <a:gd name="T23" fmla="*/ 111125 h 498"/>
              <a:gd name="T24" fmla="*/ 23870 w 497"/>
              <a:gd name="T25" fmla="*/ 122728 h 498"/>
              <a:gd name="T26" fmla="*/ 111693 w 497"/>
              <a:gd name="T27" fmla="*/ 35703 h 498"/>
              <a:gd name="T28" fmla="*/ 119350 w 497"/>
              <a:gd name="T29" fmla="*/ 23653 h 498"/>
              <a:gd name="T30" fmla="*/ 111693 w 497"/>
              <a:gd name="T31" fmla="*/ 0 h 498"/>
              <a:gd name="T32" fmla="*/ 103587 w 497"/>
              <a:gd name="T33" fmla="*/ 23653 h 498"/>
              <a:gd name="T34" fmla="*/ 111693 w 497"/>
              <a:gd name="T35" fmla="*/ 190117 h 498"/>
              <a:gd name="T36" fmla="*/ 103587 w 497"/>
              <a:gd name="T37" fmla="*/ 202167 h 498"/>
              <a:gd name="T38" fmla="*/ 111693 w 497"/>
              <a:gd name="T39" fmla="*/ 221804 h 498"/>
              <a:gd name="T40" fmla="*/ 119350 w 497"/>
              <a:gd name="T41" fmla="*/ 202167 h 498"/>
              <a:gd name="T42" fmla="*/ 195463 w 497"/>
              <a:gd name="T43" fmla="*/ 43736 h 498"/>
              <a:gd name="T44" fmla="*/ 195463 w 497"/>
              <a:gd name="T45" fmla="*/ 27670 h 498"/>
              <a:gd name="T46" fmla="*/ 171593 w 497"/>
              <a:gd name="T47" fmla="*/ 39719 h 498"/>
              <a:gd name="T48" fmla="*/ 187357 w 497"/>
              <a:gd name="T49" fmla="*/ 51769 h 498"/>
              <a:gd name="T50" fmla="*/ 36030 w 497"/>
              <a:gd name="T51" fmla="*/ 174497 h 498"/>
              <a:gd name="T52" fmla="*/ 27923 w 497"/>
              <a:gd name="T53" fmla="*/ 182084 h 498"/>
              <a:gd name="T54" fmla="*/ 43686 w 497"/>
              <a:gd name="T55" fmla="*/ 194134 h 498"/>
              <a:gd name="T56" fmla="*/ 51793 w 497"/>
              <a:gd name="T57" fmla="*/ 170035 h 498"/>
              <a:gd name="T58" fmla="*/ 43686 w 497"/>
              <a:gd name="T59" fmla="*/ 32133 h 498"/>
              <a:gd name="T60" fmla="*/ 27923 w 497"/>
              <a:gd name="T61" fmla="*/ 27670 h 498"/>
              <a:gd name="T62" fmla="*/ 36030 w 497"/>
              <a:gd name="T63" fmla="*/ 51769 h 498"/>
              <a:gd name="T64" fmla="*/ 47740 w 497"/>
              <a:gd name="T65" fmla="*/ 39719 h 498"/>
              <a:gd name="T66" fmla="*/ 171593 w 497"/>
              <a:gd name="T67" fmla="*/ 186101 h 498"/>
              <a:gd name="T68" fmla="*/ 179700 w 497"/>
              <a:gd name="T69" fmla="*/ 194134 h 498"/>
              <a:gd name="T70" fmla="*/ 195463 w 497"/>
              <a:gd name="T71" fmla="*/ 182084 h 498"/>
              <a:gd name="T72" fmla="*/ 171593 w 497"/>
              <a:gd name="T73" fmla="*/ 170035 h 4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97" h="498">
                <a:moveTo>
                  <a:pt x="469" y="231"/>
                </a:moveTo>
                <a:lnTo>
                  <a:pt x="469" y="231"/>
                </a:lnTo>
                <a:cubicBezTo>
                  <a:pt x="469" y="231"/>
                  <a:pt x="452" y="231"/>
                  <a:pt x="443" y="231"/>
                </a:cubicBezTo>
                <a:cubicBezTo>
                  <a:pt x="434" y="231"/>
                  <a:pt x="425" y="240"/>
                  <a:pt x="425" y="249"/>
                </a:cubicBezTo>
                <a:cubicBezTo>
                  <a:pt x="425" y="266"/>
                  <a:pt x="434" y="275"/>
                  <a:pt x="443" y="275"/>
                </a:cubicBezTo>
                <a:cubicBezTo>
                  <a:pt x="452" y="275"/>
                  <a:pt x="469" y="275"/>
                  <a:pt x="469" y="275"/>
                </a:cubicBezTo>
                <a:cubicBezTo>
                  <a:pt x="487" y="275"/>
                  <a:pt x="496" y="266"/>
                  <a:pt x="496" y="249"/>
                </a:cubicBezTo>
                <a:cubicBezTo>
                  <a:pt x="496" y="240"/>
                  <a:pt x="487" y="231"/>
                  <a:pt x="469" y="231"/>
                </a:cubicBezTo>
                <a:close/>
                <a:moveTo>
                  <a:pt x="248" y="116"/>
                </a:moveTo>
                <a:lnTo>
                  <a:pt x="248" y="116"/>
                </a:lnTo>
                <a:cubicBezTo>
                  <a:pt x="168" y="116"/>
                  <a:pt x="115" y="178"/>
                  <a:pt x="115" y="249"/>
                </a:cubicBezTo>
                <a:cubicBezTo>
                  <a:pt x="115" y="328"/>
                  <a:pt x="168" y="391"/>
                  <a:pt x="248" y="391"/>
                </a:cubicBezTo>
                <a:cubicBezTo>
                  <a:pt x="328" y="391"/>
                  <a:pt x="381" y="328"/>
                  <a:pt x="381" y="249"/>
                </a:cubicBezTo>
                <a:cubicBezTo>
                  <a:pt x="381" y="178"/>
                  <a:pt x="328" y="116"/>
                  <a:pt x="248" y="116"/>
                </a:cubicBezTo>
                <a:close/>
                <a:moveTo>
                  <a:pt x="248" y="346"/>
                </a:moveTo>
                <a:lnTo>
                  <a:pt x="248" y="346"/>
                </a:lnTo>
                <a:cubicBezTo>
                  <a:pt x="195" y="346"/>
                  <a:pt x="150" y="302"/>
                  <a:pt x="150" y="249"/>
                </a:cubicBezTo>
                <a:cubicBezTo>
                  <a:pt x="150" y="196"/>
                  <a:pt x="195" y="151"/>
                  <a:pt x="248" y="151"/>
                </a:cubicBezTo>
                <a:lnTo>
                  <a:pt x="248" y="346"/>
                </a:lnTo>
                <a:close/>
                <a:moveTo>
                  <a:pt x="71" y="249"/>
                </a:moveTo>
                <a:lnTo>
                  <a:pt x="71" y="249"/>
                </a:lnTo>
                <a:cubicBezTo>
                  <a:pt x="71" y="240"/>
                  <a:pt x="62" y="231"/>
                  <a:pt x="53" y="231"/>
                </a:cubicBezTo>
                <a:cubicBezTo>
                  <a:pt x="44" y="231"/>
                  <a:pt x="27" y="231"/>
                  <a:pt x="27" y="231"/>
                </a:cubicBezTo>
                <a:cubicBezTo>
                  <a:pt x="9" y="231"/>
                  <a:pt x="0" y="240"/>
                  <a:pt x="0" y="249"/>
                </a:cubicBezTo>
                <a:cubicBezTo>
                  <a:pt x="0" y="266"/>
                  <a:pt x="9" y="275"/>
                  <a:pt x="27" y="275"/>
                </a:cubicBezTo>
                <a:cubicBezTo>
                  <a:pt x="27" y="275"/>
                  <a:pt x="44" y="275"/>
                  <a:pt x="53" y="275"/>
                </a:cubicBezTo>
                <a:cubicBezTo>
                  <a:pt x="62" y="275"/>
                  <a:pt x="71" y="266"/>
                  <a:pt x="71" y="249"/>
                </a:cubicBezTo>
                <a:close/>
                <a:moveTo>
                  <a:pt x="248" y="80"/>
                </a:moveTo>
                <a:lnTo>
                  <a:pt x="248" y="80"/>
                </a:lnTo>
                <a:cubicBezTo>
                  <a:pt x="256" y="80"/>
                  <a:pt x="265" y="62"/>
                  <a:pt x="265" y="53"/>
                </a:cubicBezTo>
                <a:cubicBezTo>
                  <a:pt x="265" y="45"/>
                  <a:pt x="265" y="36"/>
                  <a:pt x="265" y="27"/>
                </a:cubicBezTo>
                <a:cubicBezTo>
                  <a:pt x="265" y="18"/>
                  <a:pt x="256" y="0"/>
                  <a:pt x="248" y="0"/>
                </a:cubicBezTo>
                <a:cubicBezTo>
                  <a:pt x="239" y="0"/>
                  <a:pt x="230" y="18"/>
                  <a:pt x="230" y="27"/>
                </a:cubicBezTo>
                <a:cubicBezTo>
                  <a:pt x="230" y="36"/>
                  <a:pt x="230" y="45"/>
                  <a:pt x="230" y="53"/>
                </a:cubicBezTo>
                <a:cubicBezTo>
                  <a:pt x="230" y="62"/>
                  <a:pt x="239" y="80"/>
                  <a:pt x="248" y="80"/>
                </a:cubicBezTo>
                <a:close/>
                <a:moveTo>
                  <a:pt x="248" y="426"/>
                </a:moveTo>
                <a:lnTo>
                  <a:pt x="248" y="426"/>
                </a:lnTo>
                <a:cubicBezTo>
                  <a:pt x="239" y="426"/>
                  <a:pt x="230" y="435"/>
                  <a:pt x="230" y="453"/>
                </a:cubicBezTo>
                <a:lnTo>
                  <a:pt x="230" y="470"/>
                </a:lnTo>
                <a:cubicBezTo>
                  <a:pt x="230" y="488"/>
                  <a:pt x="239" y="497"/>
                  <a:pt x="248" y="497"/>
                </a:cubicBezTo>
                <a:cubicBezTo>
                  <a:pt x="256" y="497"/>
                  <a:pt x="265" y="488"/>
                  <a:pt x="265" y="470"/>
                </a:cubicBezTo>
                <a:lnTo>
                  <a:pt x="265" y="453"/>
                </a:lnTo>
                <a:cubicBezTo>
                  <a:pt x="265" y="435"/>
                  <a:pt x="256" y="426"/>
                  <a:pt x="248" y="426"/>
                </a:cubicBezTo>
                <a:close/>
                <a:moveTo>
                  <a:pt x="434" y="98"/>
                </a:moveTo>
                <a:lnTo>
                  <a:pt x="434" y="98"/>
                </a:lnTo>
                <a:cubicBezTo>
                  <a:pt x="443" y="89"/>
                  <a:pt x="443" y="72"/>
                  <a:pt x="434" y="62"/>
                </a:cubicBezTo>
                <a:cubicBezTo>
                  <a:pt x="425" y="53"/>
                  <a:pt x="416" y="62"/>
                  <a:pt x="399" y="72"/>
                </a:cubicBezTo>
                <a:cubicBezTo>
                  <a:pt x="399" y="72"/>
                  <a:pt x="390" y="80"/>
                  <a:pt x="381" y="89"/>
                </a:cubicBezTo>
                <a:cubicBezTo>
                  <a:pt x="372" y="98"/>
                  <a:pt x="372" y="107"/>
                  <a:pt x="381" y="116"/>
                </a:cubicBezTo>
                <a:cubicBezTo>
                  <a:pt x="390" y="125"/>
                  <a:pt x="408" y="125"/>
                  <a:pt x="416" y="116"/>
                </a:cubicBezTo>
                <a:cubicBezTo>
                  <a:pt x="416" y="107"/>
                  <a:pt x="425" y="98"/>
                  <a:pt x="434" y="98"/>
                </a:cubicBezTo>
                <a:close/>
                <a:moveTo>
                  <a:pt x="80" y="391"/>
                </a:moveTo>
                <a:lnTo>
                  <a:pt x="80" y="391"/>
                </a:lnTo>
                <a:cubicBezTo>
                  <a:pt x="80" y="391"/>
                  <a:pt x="71" y="400"/>
                  <a:pt x="62" y="408"/>
                </a:cubicBezTo>
                <a:cubicBezTo>
                  <a:pt x="53" y="417"/>
                  <a:pt x="53" y="426"/>
                  <a:pt x="62" y="435"/>
                </a:cubicBezTo>
                <a:cubicBezTo>
                  <a:pt x="71" y="444"/>
                  <a:pt x="80" y="444"/>
                  <a:pt x="97" y="435"/>
                </a:cubicBezTo>
                <a:lnTo>
                  <a:pt x="106" y="417"/>
                </a:lnTo>
                <a:cubicBezTo>
                  <a:pt x="124" y="408"/>
                  <a:pt x="124" y="391"/>
                  <a:pt x="115" y="381"/>
                </a:cubicBezTo>
                <a:cubicBezTo>
                  <a:pt x="106" y="381"/>
                  <a:pt x="89" y="381"/>
                  <a:pt x="80" y="391"/>
                </a:cubicBezTo>
                <a:close/>
                <a:moveTo>
                  <a:pt x="97" y="72"/>
                </a:moveTo>
                <a:lnTo>
                  <a:pt x="97" y="72"/>
                </a:lnTo>
                <a:cubicBezTo>
                  <a:pt x="80" y="62"/>
                  <a:pt x="71" y="53"/>
                  <a:pt x="62" y="62"/>
                </a:cubicBezTo>
                <a:cubicBezTo>
                  <a:pt x="53" y="72"/>
                  <a:pt x="53" y="89"/>
                  <a:pt x="62" y="98"/>
                </a:cubicBezTo>
                <a:cubicBezTo>
                  <a:pt x="71" y="98"/>
                  <a:pt x="80" y="107"/>
                  <a:pt x="80" y="116"/>
                </a:cubicBezTo>
                <a:cubicBezTo>
                  <a:pt x="89" y="125"/>
                  <a:pt x="106" y="125"/>
                  <a:pt x="115" y="116"/>
                </a:cubicBezTo>
                <a:cubicBezTo>
                  <a:pt x="124" y="107"/>
                  <a:pt x="124" y="98"/>
                  <a:pt x="106" y="89"/>
                </a:cubicBezTo>
                <a:cubicBezTo>
                  <a:pt x="106" y="80"/>
                  <a:pt x="97" y="72"/>
                  <a:pt x="97" y="72"/>
                </a:cubicBezTo>
                <a:close/>
                <a:moveTo>
                  <a:pt x="381" y="417"/>
                </a:moveTo>
                <a:lnTo>
                  <a:pt x="381" y="417"/>
                </a:lnTo>
                <a:cubicBezTo>
                  <a:pt x="390" y="417"/>
                  <a:pt x="399" y="435"/>
                  <a:pt x="399" y="435"/>
                </a:cubicBezTo>
                <a:cubicBezTo>
                  <a:pt x="416" y="444"/>
                  <a:pt x="425" y="444"/>
                  <a:pt x="434" y="435"/>
                </a:cubicBezTo>
                <a:cubicBezTo>
                  <a:pt x="443" y="426"/>
                  <a:pt x="443" y="417"/>
                  <a:pt x="434" y="408"/>
                </a:cubicBezTo>
                <a:cubicBezTo>
                  <a:pt x="425" y="400"/>
                  <a:pt x="416" y="391"/>
                  <a:pt x="416" y="391"/>
                </a:cubicBezTo>
                <a:cubicBezTo>
                  <a:pt x="408" y="381"/>
                  <a:pt x="390" y="381"/>
                  <a:pt x="381" y="381"/>
                </a:cubicBezTo>
                <a:cubicBezTo>
                  <a:pt x="372" y="391"/>
                  <a:pt x="372" y="408"/>
                  <a:pt x="381" y="417"/>
                </a:cubicBezTo>
                <a:close/>
              </a:path>
            </a:pathLst>
          </a:custGeom>
          <a:solidFill>
            <a:schemeClr val="bg1"/>
          </a:solidFill>
          <a:ln>
            <a:noFill/>
          </a:ln>
          <a:effectLst/>
        </p:spPr>
        <p:txBody>
          <a:bodyPr wrap="none" lIns="34290" tIns="17145" rIns="34290" bIns="17145" anchor="ctr"/>
          <a:lstStyle/>
          <a:p>
            <a:endParaRPr lang="en-US" dirty="0"/>
          </a:p>
        </p:txBody>
      </p:sp>
      <p:sp>
        <p:nvSpPr>
          <p:cNvPr id="50" name="Freeform 123">
            <a:extLst>
              <a:ext uri="{FF2B5EF4-FFF2-40B4-BE49-F238E27FC236}">
                <a16:creationId xmlns:a16="http://schemas.microsoft.com/office/drawing/2014/main" id="{058A7953-EFC9-4547-8C6F-59F41160CD62}"/>
              </a:ext>
            </a:extLst>
          </p:cNvPr>
          <p:cNvSpPr>
            <a:spLocks noChangeArrowheads="1"/>
          </p:cNvSpPr>
          <p:nvPr/>
        </p:nvSpPr>
        <p:spPr bwMode="auto">
          <a:xfrm>
            <a:off x="4490166" y="3956672"/>
            <a:ext cx="406113" cy="415630"/>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51" name="Freeform 104">
            <a:extLst>
              <a:ext uri="{FF2B5EF4-FFF2-40B4-BE49-F238E27FC236}">
                <a16:creationId xmlns:a16="http://schemas.microsoft.com/office/drawing/2014/main" id="{12982FF1-B80B-4DC7-B68A-4D5CDD5C50E1}"/>
              </a:ext>
            </a:extLst>
          </p:cNvPr>
          <p:cNvSpPr>
            <a:spLocks noChangeArrowheads="1"/>
          </p:cNvSpPr>
          <p:nvPr/>
        </p:nvSpPr>
        <p:spPr bwMode="auto">
          <a:xfrm>
            <a:off x="7275097" y="5031062"/>
            <a:ext cx="447361" cy="298240"/>
          </a:xfrm>
          <a:custGeom>
            <a:avLst/>
            <a:gdLst>
              <a:gd name="T0" fmla="*/ 91427 w 497"/>
              <a:gd name="T1" fmla="*/ 113801 h 337"/>
              <a:gd name="T2" fmla="*/ 91427 w 497"/>
              <a:gd name="T3" fmla="*/ 113801 h 337"/>
              <a:gd name="T4" fmla="*/ 99534 w 497"/>
              <a:gd name="T5" fmla="*/ 144797 h 337"/>
              <a:gd name="T6" fmla="*/ 127457 w 497"/>
              <a:gd name="T7" fmla="*/ 137269 h 337"/>
              <a:gd name="T8" fmla="*/ 179251 w 497"/>
              <a:gd name="T9" fmla="*/ 3985 h 337"/>
              <a:gd name="T10" fmla="*/ 91427 w 497"/>
              <a:gd name="T11" fmla="*/ 113801 h 337"/>
              <a:gd name="T12" fmla="*/ 111694 w 497"/>
              <a:gd name="T13" fmla="*/ 31439 h 337"/>
              <a:gd name="T14" fmla="*/ 111694 w 497"/>
              <a:gd name="T15" fmla="*/ 31439 h 337"/>
              <a:gd name="T16" fmla="*/ 123404 w 497"/>
              <a:gd name="T17" fmla="*/ 31439 h 337"/>
              <a:gd name="T18" fmla="*/ 139617 w 497"/>
              <a:gd name="T19" fmla="*/ 11513 h 337"/>
              <a:gd name="T20" fmla="*/ 111694 w 497"/>
              <a:gd name="T21" fmla="*/ 7528 h 337"/>
              <a:gd name="T22" fmla="*/ 0 w 497"/>
              <a:gd name="T23" fmla="*/ 125314 h 337"/>
              <a:gd name="T24" fmla="*/ 0 w 497"/>
              <a:gd name="T25" fmla="*/ 137269 h 337"/>
              <a:gd name="T26" fmla="*/ 11710 w 497"/>
              <a:gd name="T27" fmla="*/ 148782 h 337"/>
              <a:gd name="T28" fmla="*/ 23870 w 497"/>
              <a:gd name="T29" fmla="*/ 137269 h 337"/>
              <a:gd name="T30" fmla="*/ 23870 w 497"/>
              <a:gd name="T31" fmla="*/ 125314 h 337"/>
              <a:gd name="T32" fmla="*/ 111694 w 497"/>
              <a:gd name="T33" fmla="*/ 31439 h 337"/>
              <a:gd name="T34" fmla="*/ 191411 w 497"/>
              <a:gd name="T35" fmla="*/ 43395 h 337"/>
              <a:gd name="T36" fmla="*/ 191411 w 497"/>
              <a:gd name="T37" fmla="*/ 43395 h 337"/>
              <a:gd name="T38" fmla="*/ 183304 w 497"/>
              <a:gd name="T39" fmla="*/ 66863 h 337"/>
              <a:gd name="T40" fmla="*/ 199067 w 497"/>
              <a:gd name="T41" fmla="*/ 125314 h 337"/>
              <a:gd name="T42" fmla="*/ 199067 w 497"/>
              <a:gd name="T43" fmla="*/ 137269 h 337"/>
              <a:gd name="T44" fmla="*/ 211227 w 497"/>
              <a:gd name="T45" fmla="*/ 148782 h 337"/>
              <a:gd name="T46" fmla="*/ 211227 w 497"/>
              <a:gd name="T47" fmla="*/ 148782 h 337"/>
              <a:gd name="T48" fmla="*/ 223388 w 497"/>
              <a:gd name="T49" fmla="*/ 137269 h 337"/>
              <a:gd name="T50" fmla="*/ 223388 w 497"/>
              <a:gd name="T51" fmla="*/ 125314 h 337"/>
              <a:gd name="T52" fmla="*/ 191411 w 497"/>
              <a:gd name="T53" fmla="*/ 43395 h 3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ffectLst/>
        </p:spPr>
        <p:txBody>
          <a:bodyPr wrap="none" lIns="34290" tIns="17145" rIns="34290" bIns="17145" anchor="ctr"/>
          <a:lstStyle/>
          <a:p>
            <a:endParaRPr lang="en-US" dirty="0"/>
          </a:p>
        </p:txBody>
      </p:sp>
      <p:sp>
        <p:nvSpPr>
          <p:cNvPr id="52" name="Freeform 279">
            <a:extLst>
              <a:ext uri="{FF2B5EF4-FFF2-40B4-BE49-F238E27FC236}">
                <a16:creationId xmlns:a16="http://schemas.microsoft.com/office/drawing/2014/main" id="{3E5C2ADA-704A-4504-85E2-5894D607613B}"/>
              </a:ext>
            </a:extLst>
          </p:cNvPr>
          <p:cNvSpPr>
            <a:spLocks noChangeArrowheads="1"/>
          </p:cNvSpPr>
          <p:nvPr/>
        </p:nvSpPr>
        <p:spPr bwMode="auto">
          <a:xfrm>
            <a:off x="7319328" y="2988750"/>
            <a:ext cx="358899" cy="358899"/>
          </a:xfrm>
          <a:custGeom>
            <a:avLst/>
            <a:gdLst>
              <a:gd name="connsiteX0" fmla="*/ 158773 w 525464"/>
              <a:gd name="connsiteY0" fmla="*/ 300038 h 525464"/>
              <a:gd name="connsiteX1" fmla="*/ 139700 w 525464"/>
              <a:gd name="connsiteY1" fmla="*/ 306940 h 525464"/>
              <a:gd name="connsiteX2" fmla="*/ 262805 w 525464"/>
              <a:gd name="connsiteY2" fmla="*/ 379413 h 525464"/>
              <a:gd name="connsiteX3" fmla="*/ 384175 w 525464"/>
              <a:gd name="connsiteY3" fmla="*/ 306940 h 525464"/>
              <a:gd name="connsiteX4" fmla="*/ 366837 w 525464"/>
              <a:gd name="connsiteY4" fmla="*/ 300038 h 525464"/>
              <a:gd name="connsiteX5" fmla="*/ 262805 w 525464"/>
              <a:gd name="connsiteY5" fmla="*/ 358707 h 525464"/>
              <a:gd name="connsiteX6" fmla="*/ 158773 w 525464"/>
              <a:gd name="connsiteY6" fmla="*/ 300038 h 525464"/>
              <a:gd name="connsiteX7" fmla="*/ 381001 w 525464"/>
              <a:gd name="connsiteY7" fmla="*/ 173038 h 525464"/>
              <a:gd name="connsiteX8" fmla="*/ 354013 w 525464"/>
              <a:gd name="connsiteY8" fmla="*/ 201613 h 525464"/>
              <a:gd name="connsiteX9" fmla="*/ 381001 w 525464"/>
              <a:gd name="connsiteY9" fmla="*/ 230188 h 525464"/>
              <a:gd name="connsiteX10" fmla="*/ 407989 w 525464"/>
              <a:gd name="connsiteY10" fmla="*/ 201613 h 525464"/>
              <a:gd name="connsiteX11" fmla="*/ 381001 w 525464"/>
              <a:gd name="connsiteY11" fmla="*/ 173038 h 525464"/>
              <a:gd name="connsiteX12" fmla="*/ 144463 w 525464"/>
              <a:gd name="connsiteY12" fmla="*/ 173038 h 525464"/>
              <a:gd name="connsiteX13" fmla="*/ 115888 w 525464"/>
              <a:gd name="connsiteY13" fmla="*/ 201613 h 525464"/>
              <a:gd name="connsiteX14" fmla="*/ 144463 w 525464"/>
              <a:gd name="connsiteY14" fmla="*/ 230188 h 525464"/>
              <a:gd name="connsiteX15" fmla="*/ 173038 w 525464"/>
              <a:gd name="connsiteY15" fmla="*/ 201613 h 525464"/>
              <a:gd name="connsiteX16" fmla="*/ 144463 w 525464"/>
              <a:gd name="connsiteY16" fmla="*/ 173038 h 525464"/>
              <a:gd name="connsiteX17" fmla="*/ 262732 w 525464"/>
              <a:gd name="connsiteY17" fmla="*/ 0 h 525464"/>
              <a:gd name="connsiteX18" fmla="*/ 525464 w 525464"/>
              <a:gd name="connsiteY18" fmla="*/ 262732 h 525464"/>
              <a:gd name="connsiteX19" fmla="*/ 262732 w 525464"/>
              <a:gd name="connsiteY19" fmla="*/ 525464 h 525464"/>
              <a:gd name="connsiteX20" fmla="*/ 0 w 525464"/>
              <a:gd name="connsiteY20" fmla="*/ 262732 h 525464"/>
              <a:gd name="connsiteX21" fmla="*/ 262732 w 525464"/>
              <a:gd name="connsiteY21" fmla="*/ 0 h 525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5464" h="525464">
                <a:moveTo>
                  <a:pt x="158773" y="300038"/>
                </a:moveTo>
                <a:cubicBezTo>
                  <a:pt x="158773" y="300038"/>
                  <a:pt x="158773" y="300038"/>
                  <a:pt x="139700" y="306940"/>
                </a:cubicBezTo>
                <a:cubicBezTo>
                  <a:pt x="155305" y="351805"/>
                  <a:pt x="200386" y="379413"/>
                  <a:pt x="262805" y="379413"/>
                </a:cubicBezTo>
                <a:cubicBezTo>
                  <a:pt x="323490" y="379413"/>
                  <a:pt x="368570" y="351805"/>
                  <a:pt x="384175" y="306940"/>
                </a:cubicBezTo>
                <a:cubicBezTo>
                  <a:pt x="384175" y="306940"/>
                  <a:pt x="384175" y="306940"/>
                  <a:pt x="366837" y="300038"/>
                </a:cubicBezTo>
                <a:cubicBezTo>
                  <a:pt x="352966" y="336275"/>
                  <a:pt x="314821" y="358707"/>
                  <a:pt x="262805" y="358707"/>
                </a:cubicBezTo>
                <a:cubicBezTo>
                  <a:pt x="210789" y="358707"/>
                  <a:pt x="170910" y="336275"/>
                  <a:pt x="158773" y="300038"/>
                </a:cubicBezTo>
                <a:close/>
                <a:moveTo>
                  <a:pt x="381001" y="173038"/>
                </a:moveTo>
                <a:cubicBezTo>
                  <a:pt x="366096" y="173038"/>
                  <a:pt x="354013" y="185831"/>
                  <a:pt x="354013" y="201613"/>
                </a:cubicBezTo>
                <a:cubicBezTo>
                  <a:pt x="354013" y="217395"/>
                  <a:pt x="366096" y="230188"/>
                  <a:pt x="381001" y="230188"/>
                </a:cubicBezTo>
                <a:cubicBezTo>
                  <a:pt x="395906" y="230188"/>
                  <a:pt x="407989" y="217395"/>
                  <a:pt x="407989" y="201613"/>
                </a:cubicBezTo>
                <a:cubicBezTo>
                  <a:pt x="407989" y="185831"/>
                  <a:pt x="395906" y="173038"/>
                  <a:pt x="381001" y="173038"/>
                </a:cubicBezTo>
                <a:close/>
                <a:moveTo>
                  <a:pt x="144463" y="173038"/>
                </a:moveTo>
                <a:cubicBezTo>
                  <a:pt x="128681" y="173038"/>
                  <a:pt x="115888" y="185831"/>
                  <a:pt x="115888" y="201613"/>
                </a:cubicBezTo>
                <a:cubicBezTo>
                  <a:pt x="115888" y="217395"/>
                  <a:pt x="128681" y="230188"/>
                  <a:pt x="144463" y="230188"/>
                </a:cubicBezTo>
                <a:cubicBezTo>
                  <a:pt x="160245" y="230188"/>
                  <a:pt x="173038" y="217395"/>
                  <a:pt x="173038" y="201613"/>
                </a:cubicBezTo>
                <a:cubicBezTo>
                  <a:pt x="173038" y="185831"/>
                  <a:pt x="160245" y="173038"/>
                  <a:pt x="144463" y="173038"/>
                </a:cubicBezTo>
                <a:close/>
                <a:moveTo>
                  <a:pt x="262732" y="0"/>
                </a:moveTo>
                <a:cubicBezTo>
                  <a:pt x="407835" y="0"/>
                  <a:pt x="525464" y="117629"/>
                  <a:pt x="525464" y="262732"/>
                </a:cubicBezTo>
                <a:cubicBezTo>
                  <a:pt x="525464" y="407835"/>
                  <a:pt x="407835" y="525464"/>
                  <a:pt x="262732" y="525464"/>
                </a:cubicBezTo>
                <a:cubicBezTo>
                  <a:pt x="117629" y="525464"/>
                  <a:pt x="0" y="407835"/>
                  <a:pt x="0" y="262732"/>
                </a:cubicBezTo>
                <a:cubicBezTo>
                  <a:pt x="0" y="117629"/>
                  <a:pt x="117629" y="0"/>
                  <a:pt x="262732"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55" name="Freeform 35">
            <a:extLst>
              <a:ext uri="{FF2B5EF4-FFF2-40B4-BE49-F238E27FC236}">
                <a16:creationId xmlns:a16="http://schemas.microsoft.com/office/drawing/2014/main" id="{76F7D1FA-E963-4452-AE77-C16AC35D29D3}"/>
              </a:ext>
            </a:extLst>
          </p:cNvPr>
          <p:cNvSpPr>
            <a:spLocks noChangeArrowheads="1"/>
          </p:cNvSpPr>
          <p:nvPr/>
        </p:nvSpPr>
        <p:spPr bwMode="auto">
          <a:xfrm>
            <a:off x="7320791" y="1954264"/>
            <a:ext cx="355972" cy="415887"/>
          </a:xfrm>
          <a:custGeom>
            <a:avLst/>
            <a:gdLst>
              <a:gd name="T0" fmla="*/ 144078 w 355"/>
              <a:gd name="T1" fmla="*/ 63340 h 417"/>
              <a:gd name="T2" fmla="*/ 144078 w 355"/>
              <a:gd name="T3" fmla="*/ 63340 h 417"/>
              <a:gd name="T4" fmla="*/ 123754 w 355"/>
              <a:gd name="T5" fmla="*/ 63340 h 417"/>
              <a:gd name="T6" fmla="*/ 123754 w 355"/>
              <a:gd name="T7" fmla="*/ 47617 h 417"/>
              <a:gd name="T8" fmla="*/ 79492 w 355"/>
              <a:gd name="T9" fmla="*/ 0 h 417"/>
              <a:gd name="T10" fmla="*/ 35681 w 355"/>
              <a:gd name="T11" fmla="*/ 47617 h 417"/>
              <a:gd name="T12" fmla="*/ 35681 w 355"/>
              <a:gd name="T13" fmla="*/ 63340 h 417"/>
              <a:gd name="T14" fmla="*/ 11291 w 355"/>
              <a:gd name="T15" fmla="*/ 63340 h 417"/>
              <a:gd name="T16" fmla="*/ 0 w 355"/>
              <a:gd name="T17" fmla="*/ 79512 h 417"/>
              <a:gd name="T18" fmla="*/ 0 w 355"/>
              <a:gd name="T19" fmla="*/ 167110 h 417"/>
              <a:gd name="T20" fmla="*/ 11291 w 355"/>
              <a:gd name="T21" fmla="*/ 178790 h 417"/>
              <a:gd name="T22" fmla="*/ 23938 w 355"/>
              <a:gd name="T23" fmla="*/ 182833 h 417"/>
              <a:gd name="T24" fmla="*/ 47876 w 355"/>
              <a:gd name="T25" fmla="*/ 186876 h 417"/>
              <a:gd name="T26" fmla="*/ 111559 w 355"/>
              <a:gd name="T27" fmla="*/ 186876 h 417"/>
              <a:gd name="T28" fmla="*/ 135497 w 355"/>
              <a:gd name="T29" fmla="*/ 182833 h 417"/>
              <a:gd name="T30" fmla="*/ 147692 w 355"/>
              <a:gd name="T31" fmla="*/ 178790 h 417"/>
              <a:gd name="T32" fmla="*/ 159886 w 355"/>
              <a:gd name="T33" fmla="*/ 167110 h 417"/>
              <a:gd name="T34" fmla="*/ 159886 w 355"/>
              <a:gd name="T35" fmla="*/ 79512 h 417"/>
              <a:gd name="T36" fmla="*/ 144078 w 355"/>
              <a:gd name="T37" fmla="*/ 63340 h 417"/>
              <a:gd name="T38" fmla="*/ 55554 w 355"/>
              <a:gd name="T39" fmla="*/ 43574 h 417"/>
              <a:gd name="T40" fmla="*/ 55554 w 355"/>
              <a:gd name="T41" fmla="*/ 43574 h 417"/>
              <a:gd name="T42" fmla="*/ 79492 w 355"/>
              <a:gd name="T43" fmla="*/ 19766 h 417"/>
              <a:gd name="T44" fmla="*/ 103429 w 355"/>
              <a:gd name="T45" fmla="*/ 43574 h 417"/>
              <a:gd name="T46" fmla="*/ 103429 w 355"/>
              <a:gd name="T47" fmla="*/ 63340 h 417"/>
              <a:gd name="T48" fmla="*/ 55554 w 355"/>
              <a:gd name="T49" fmla="*/ 63340 h 417"/>
              <a:gd name="T50" fmla="*/ 55554 w 355"/>
              <a:gd name="T51" fmla="*/ 43574 h 4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55" h="417">
                <a:moveTo>
                  <a:pt x="319" y="141"/>
                </a:moveTo>
                <a:lnTo>
                  <a:pt x="319" y="141"/>
                </a:lnTo>
                <a:cubicBezTo>
                  <a:pt x="274" y="141"/>
                  <a:pt x="274" y="141"/>
                  <a:pt x="274" y="141"/>
                </a:cubicBezTo>
                <a:cubicBezTo>
                  <a:pt x="274" y="106"/>
                  <a:pt x="274" y="106"/>
                  <a:pt x="274" y="106"/>
                </a:cubicBezTo>
                <a:cubicBezTo>
                  <a:pt x="274" y="35"/>
                  <a:pt x="238" y="0"/>
                  <a:pt x="176" y="0"/>
                </a:cubicBezTo>
                <a:cubicBezTo>
                  <a:pt x="106" y="0"/>
                  <a:pt x="79" y="35"/>
                  <a:pt x="79" y="106"/>
                </a:cubicBezTo>
                <a:cubicBezTo>
                  <a:pt x="79" y="141"/>
                  <a:pt x="79" y="141"/>
                  <a:pt x="79" y="141"/>
                </a:cubicBezTo>
                <a:cubicBezTo>
                  <a:pt x="25" y="141"/>
                  <a:pt x="25" y="141"/>
                  <a:pt x="25" y="141"/>
                </a:cubicBezTo>
                <a:cubicBezTo>
                  <a:pt x="17" y="141"/>
                  <a:pt x="0" y="159"/>
                  <a:pt x="0" y="177"/>
                </a:cubicBezTo>
                <a:cubicBezTo>
                  <a:pt x="0" y="372"/>
                  <a:pt x="0" y="372"/>
                  <a:pt x="0" y="372"/>
                </a:cubicBezTo>
                <a:cubicBezTo>
                  <a:pt x="0" y="381"/>
                  <a:pt x="17" y="398"/>
                  <a:pt x="25" y="398"/>
                </a:cubicBezTo>
                <a:cubicBezTo>
                  <a:pt x="53" y="407"/>
                  <a:pt x="53" y="407"/>
                  <a:pt x="53" y="407"/>
                </a:cubicBezTo>
                <a:cubicBezTo>
                  <a:pt x="70" y="416"/>
                  <a:pt x="88" y="416"/>
                  <a:pt x="106" y="416"/>
                </a:cubicBezTo>
                <a:cubicBezTo>
                  <a:pt x="247" y="416"/>
                  <a:pt x="247" y="416"/>
                  <a:pt x="247" y="416"/>
                </a:cubicBezTo>
                <a:cubicBezTo>
                  <a:pt x="265" y="416"/>
                  <a:pt x="283" y="416"/>
                  <a:pt x="300" y="407"/>
                </a:cubicBezTo>
                <a:cubicBezTo>
                  <a:pt x="327" y="398"/>
                  <a:pt x="327" y="398"/>
                  <a:pt x="327" y="398"/>
                </a:cubicBezTo>
                <a:cubicBezTo>
                  <a:pt x="336" y="398"/>
                  <a:pt x="354" y="381"/>
                  <a:pt x="354" y="372"/>
                </a:cubicBezTo>
                <a:cubicBezTo>
                  <a:pt x="354" y="177"/>
                  <a:pt x="354" y="177"/>
                  <a:pt x="354" y="177"/>
                </a:cubicBezTo>
                <a:cubicBezTo>
                  <a:pt x="354" y="159"/>
                  <a:pt x="336" y="141"/>
                  <a:pt x="319" y="141"/>
                </a:cubicBezTo>
                <a:close/>
                <a:moveTo>
                  <a:pt x="123" y="97"/>
                </a:moveTo>
                <a:lnTo>
                  <a:pt x="123" y="97"/>
                </a:lnTo>
                <a:cubicBezTo>
                  <a:pt x="123" y="62"/>
                  <a:pt x="150" y="44"/>
                  <a:pt x="176" y="44"/>
                </a:cubicBezTo>
                <a:cubicBezTo>
                  <a:pt x="203" y="44"/>
                  <a:pt x="229" y="62"/>
                  <a:pt x="229" y="97"/>
                </a:cubicBezTo>
                <a:cubicBezTo>
                  <a:pt x="229" y="141"/>
                  <a:pt x="229" y="141"/>
                  <a:pt x="229" y="141"/>
                </a:cubicBezTo>
                <a:cubicBezTo>
                  <a:pt x="123" y="141"/>
                  <a:pt x="123" y="141"/>
                  <a:pt x="123" y="141"/>
                </a:cubicBezTo>
                <a:lnTo>
                  <a:pt x="123" y="97"/>
                </a:lnTo>
                <a:close/>
              </a:path>
            </a:pathLst>
          </a:custGeom>
          <a:solidFill>
            <a:schemeClr val="bg1"/>
          </a:solidFill>
          <a:ln>
            <a:noFill/>
          </a:ln>
          <a:effectLst/>
        </p:spPr>
        <p:txBody>
          <a:bodyPr wrap="none" lIns="34290" tIns="17145" rIns="34290" bIns="17145" anchor="ctr"/>
          <a:lstStyle/>
          <a:p>
            <a:endParaRPr lang="en-US" dirty="0"/>
          </a:p>
        </p:txBody>
      </p:sp>
      <p:grpSp>
        <p:nvGrpSpPr>
          <p:cNvPr id="56" name="Group 55">
            <a:extLst>
              <a:ext uri="{FF2B5EF4-FFF2-40B4-BE49-F238E27FC236}">
                <a16:creationId xmlns:a16="http://schemas.microsoft.com/office/drawing/2014/main" id="{195DC87F-CD44-48B1-AA14-A7A523B76DA6}"/>
              </a:ext>
            </a:extLst>
          </p:cNvPr>
          <p:cNvGrpSpPr/>
          <p:nvPr/>
        </p:nvGrpSpPr>
        <p:grpSpPr>
          <a:xfrm>
            <a:off x="4493992" y="2965487"/>
            <a:ext cx="398461" cy="386017"/>
            <a:chOff x="8623300" y="5064125"/>
            <a:chExt cx="252413" cy="252412"/>
          </a:xfrm>
          <a:solidFill>
            <a:schemeClr val="bg1"/>
          </a:solidFill>
        </p:grpSpPr>
        <p:sp>
          <p:nvSpPr>
            <p:cNvPr id="57" name="Freeform 91">
              <a:extLst>
                <a:ext uri="{FF2B5EF4-FFF2-40B4-BE49-F238E27FC236}">
                  <a16:creationId xmlns:a16="http://schemas.microsoft.com/office/drawing/2014/main" id="{681877C0-AA8B-460E-A5DE-A4227EC9B96B}"/>
                </a:ext>
              </a:extLst>
            </p:cNvPr>
            <p:cNvSpPr>
              <a:spLocks/>
            </p:cNvSpPr>
            <p:nvPr/>
          </p:nvSpPr>
          <p:spPr bwMode="auto">
            <a:xfrm>
              <a:off x="8667750" y="5145088"/>
              <a:ext cx="127000" cy="127000"/>
            </a:xfrm>
            <a:custGeom>
              <a:avLst/>
              <a:gdLst>
                <a:gd name="T0" fmla="*/ 79 w 158"/>
                <a:gd name="T1" fmla="*/ 28 h 158"/>
                <a:gd name="T2" fmla="*/ 93 w 158"/>
                <a:gd name="T3" fmla="*/ 30 h 158"/>
                <a:gd name="T4" fmla="*/ 114 w 158"/>
                <a:gd name="T5" fmla="*/ 9 h 158"/>
                <a:gd name="T6" fmla="*/ 79 w 158"/>
                <a:gd name="T7" fmla="*/ 0 h 158"/>
                <a:gd name="T8" fmla="*/ 0 w 158"/>
                <a:gd name="T9" fmla="*/ 79 h 158"/>
                <a:gd name="T10" fmla="*/ 79 w 158"/>
                <a:gd name="T11" fmla="*/ 158 h 158"/>
                <a:gd name="T12" fmla="*/ 158 w 158"/>
                <a:gd name="T13" fmla="*/ 79 h 158"/>
                <a:gd name="T14" fmla="*/ 149 w 158"/>
                <a:gd name="T15" fmla="*/ 44 h 158"/>
                <a:gd name="T16" fmla="*/ 128 w 158"/>
                <a:gd name="T17" fmla="*/ 65 h 158"/>
                <a:gd name="T18" fmla="*/ 130 w 158"/>
                <a:gd name="T19" fmla="*/ 79 h 158"/>
                <a:gd name="T20" fmla="*/ 79 w 158"/>
                <a:gd name="T21" fmla="*/ 131 h 158"/>
                <a:gd name="T22" fmla="*/ 27 w 158"/>
                <a:gd name="T23" fmla="*/ 79 h 158"/>
                <a:gd name="T24" fmla="*/ 79 w 158"/>
                <a:gd name="T25" fmla="*/ 2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58">
                  <a:moveTo>
                    <a:pt x="79" y="28"/>
                  </a:moveTo>
                  <a:cubicBezTo>
                    <a:pt x="84" y="28"/>
                    <a:pt x="89" y="28"/>
                    <a:pt x="93" y="30"/>
                  </a:cubicBezTo>
                  <a:cubicBezTo>
                    <a:pt x="114" y="9"/>
                    <a:pt x="114" y="9"/>
                    <a:pt x="114" y="9"/>
                  </a:cubicBezTo>
                  <a:cubicBezTo>
                    <a:pt x="104" y="3"/>
                    <a:pt x="92" y="0"/>
                    <a:pt x="79" y="0"/>
                  </a:cubicBezTo>
                  <a:cubicBezTo>
                    <a:pt x="35" y="0"/>
                    <a:pt x="0" y="36"/>
                    <a:pt x="0" y="79"/>
                  </a:cubicBezTo>
                  <a:cubicBezTo>
                    <a:pt x="0" y="123"/>
                    <a:pt x="35" y="158"/>
                    <a:pt x="79" y="158"/>
                  </a:cubicBezTo>
                  <a:cubicBezTo>
                    <a:pt x="122" y="158"/>
                    <a:pt x="158" y="123"/>
                    <a:pt x="158" y="79"/>
                  </a:cubicBezTo>
                  <a:cubicBezTo>
                    <a:pt x="158" y="66"/>
                    <a:pt x="155" y="54"/>
                    <a:pt x="149" y="44"/>
                  </a:cubicBezTo>
                  <a:cubicBezTo>
                    <a:pt x="128" y="65"/>
                    <a:pt x="128" y="65"/>
                    <a:pt x="128" y="65"/>
                  </a:cubicBezTo>
                  <a:cubicBezTo>
                    <a:pt x="130" y="69"/>
                    <a:pt x="130" y="74"/>
                    <a:pt x="130" y="79"/>
                  </a:cubicBezTo>
                  <a:cubicBezTo>
                    <a:pt x="130" y="108"/>
                    <a:pt x="107" y="131"/>
                    <a:pt x="79" y="131"/>
                  </a:cubicBezTo>
                  <a:cubicBezTo>
                    <a:pt x="50" y="131"/>
                    <a:pt x="27" y="108"/>
                    <a:pt x="27" y="79"/>
                  </a:cubicBezTo>
                  <a:cubicBezTo>
                    <a:pt x="27" y="51"/>
                    <a:pt x="50" y="28"/>
                    <a:pt x="79"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8" name="Freeform 92">
              <a:extLst>
                <a:ext uri="{FF2B5EF4-FFF2-40B4-BE49-F238E27FC236}">
                  <a16:creationId xmlns:a16="http://schemas.microsoft.com/office/drawing/2014/main" id="{A0588563-28E8-4692-904D-992553DC33E1}"/>
                </a:ext>
              </a:extLst>
            </p:cNvPr>
            <p:cNvSpPr>
              <a:spLocks/>
            </p:cNvSpPr>
            <p:nvPr/>
          </p:nvSpPr>
          <p:spPr bwMode="auto">
            <a:xfrm>
              <a:off x="8623300" y="5102225"/>
              <a:ext cx="214313" cy="214312"/>
            </a:xfrm>
            <a:custGeom>
              <a:avLst/>
              <a:gdLst>
                <a:gd name="T0" fmla="*/ 242 w 267"/>
                <a:gd name="T1" fmla="*/ 79 h 267"/>
                <a:gd name="T2" fmla="*/ 242 w 267"/>
                <a:gd name="T3" fmla="*/ 79 h 267"/>
                <a:gd name="T4" fmla="*/ 242 w 267"/>
                <a:gd name="T5" fmla="*/ 79 h 267"/>
                <a:gd name="T6" fmla="*/ 242 w 267"/>
                <a:gd name="T7" fmla="*/ 79 h 267"/>
                <a:gd name="T8" fmla="*/ 240 w 267"/>
                <a:gd name="T9" fmla="*/ 79 h 267"/>
                <a:gd name="T10" fmla="*/ 225 w 267"/>
                <a:gd name="T11" fmla="*/ 77 h 267"/>
                <a:gd name="T12" fmla="*/ 224 w 267"/>
                <a:gd name="T13" fmla="*/ 78 h 267"/>
                <a:gd name="T14" fmla="*/ 240 w 267"/>
                <a:gd name="T15" fmla="*/ 133 h 267"/>
                <a:gd name="T16" fmla="*/ 134 w 267"/>
                <a:gd name="T17" fmla="*/ 239 h 267"/>
                <a:gd name="T18" fmla="*/ 28 w 267"/>
                <a:gd name="T19" fmla="*/ 133 h 267"/>
                <a:gd name="T20" fmla="*/ 134 w 267"/>
                <a:gd name="T21" fmla="*/ 27 h 267"/>
                <a:gd name="T22" fmla="*/ 189 w 267"/>
                <a:gd name="T23" fmla="*/ 43 h 267"/>
                <a:gd name="T24" fmla="*/ 190 w 267"/>
                <a:gd name="T25" fmla="*/ 42 h 267"/>
                <a:gd name="T26" fmla="*/ 188 w 267"/>
                <a:gd name="T27" fmla="*/ 27 h 267"/>
                <a:gd name="T28" fmla="*/ 188 w 267"/>
                <a:gd name="T29" fmla="*/ 25 h 267"/>
                <a:gd name="T30" fmla="*/ 188 w 267"/>
                <a:gd name="T31" fmla="*/ 25 h 267"/>
                <a:gd name="T32" fmla="*/ 188 w 267"/>
                <a:gd name="T33" fmla="*/ 25 h 267"/>
                <a:gd name="T34" fmla="*/ 192 w 267"/>
                <a:gd name="T35" fmla="*/ 13 h 267"/>
                <a:gd name="T36" fmla="*/ 134 w 267"/>
                <a:gd name="T37" fmla="*/ 0 h 267"/>
                <a:gd name="T38" fmla="*/ 0 w 267"/>
                <a:gd name="T39" fmla="*/ 133 h 267"/>
                <a:gd name="T40" fmla="*/ 134 w 267"/>
                <a:gd name="T41" fmla="*/ 267 h 267"/>
                <a:gd name="T42" fmla="*/ 267 w 267"/>
                <a:gd name="T43" fmla="*/ 133 h 267"/>
                <a:gd name="T44" fmla="*/ 254 w 267"/>
                <a:gd name="T45" fmla="*/ 74 h 267"/>
                <a:gd name="T46" fmla="*/ 242 w 267"/>
                <a:gd name="T47" fmla="*/ 79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7" h="267">
                  <a:moveTo>
                    <a:pt x="242" y="79"/>
                  </a:moveTo>
                  <a:cubicBezTo>
                    <a:pt x="242" y="79"/>
                    <a:pt x="242" y="79"/>
                    <a:pt x="242" y="79"/>
                  </a:cubicBezTo>
                  <a:cubicBezTo>
                    <a:pt x="242" y="79"/>
                    <a:pt x="242" y="79"/>
                    <a:pt x="242" y="79"/>
                  </a:cubicBezTo>
                  <a:cubicBezTo>
                    <a:pt x="242" y="79"/>
                    <a:pt x="242" y="79"/>
                    <a:pt x="242" y="79"/>
                  </a:cubicBezTo>
                  <a:cubicBezTo>
                    <a:pt x="241" y="79"/>
                    <a:pt x="240" y="79"/>
                    <a:pt x="240" y="79"/>
                  </a:cubicBezTo>
                  <a:cubicBezTo>
                    <a:pt x="225" y="77"/>
                    <a:pt x="225" y="77"/>
                    <a:pt x="225" y="77"/>
                  </a:cubicBezTo>
                  <a:cubicBezTo>
                    <a:pt x="224" y="78"/>
                    <a:pt x="224" y="78"/>
                    <a:pt x="224" y="78"/>
                  </a:cubicBezTo>
                  <a:cubicBezTo>
                    <a:pt x="234" y="94"/>
                    <a:pt x="240" y="113"/>
                    <a:pt x="240" y="133"/>
                  </a:cubicBezTo>
                  <a:cubicBezTo>
                    <a:pt x="240" y="192"/>
                    <a:pt x="192" y="239"/>
                    <a:pt x="134" y="239"/>
                  </a:cubicBezTo>
                  <a:cubicBezTo>
                    <a:pt x="75" y="239"/>
                    <a:pt x="28" y="192"/>
                    <a:pt x="28" y="133"/>
                  </a:cubicBezTo>
                  <a:cubicBezTo>
                    <a:pt x="28" y="75"/>
                    <a:pt x="75" y="27"/>
                    <a:pt x="134" y="27"/>
                  </a:cubicBezTo>
                  <a:cubicBezTo>
                    <a:pt x="154" y="27"/>
                    <a:pt x="173" y="33"/>
                    <a:pt x="189" y="43"/>
                  </a:cubicBezTo>
                  <a:cubicBezTo>
                    <a:pt x="190" y="42"/>
                    <a:pt x="190" y="42"/>
                    <a:pt x="190" y="42"/>
                  </a:cubicBezTo>
                  <a:cubicBezTo>
                    <a:pt x="188" y="27"/>
                    <a:pt x="188" y="27"/>
                    <a:pt x="188" y="27"/>
                  </a:cubicBezTo>
                  <a:cubicBezTo>
                    <a:pt x="188" y="27"/>
                    <a:pt x="188" y="26"/>
                    <a:pt x="188" y="25"/>
                  </a:cubicBezTo>
                  <a:cubicBezTo>
                    <a:pt x="188" y="25"/>
                    <a:pt x="188" y="25"/>
                    <a:pt x="188" y="25"/>
                  </a:cubicBezTo>
                  <a:cubicBezTo>
                    <a:pt x="188" y="25"/>
                    <a:pt x="188" y="25"/>
                    <a:pt x="188" y="25"/>
                  </a:cubicBezTo>
                  <a:cubicBezTo>
                    <a:pt x="188" y="21"/>
                    <a:pt x="190" y="17"/>
                    <a:pt x="192" y="13"/>
                  </a:cubicBezTo>
                  <a:cubicBezTo>
                    <a:pt x="175" y="5"/>
                    <a:pt x="155" y="0"/>
                    <a:pt x="134" y="0"/>
                  </a:cubicBezTo>
                  <a:cubicBezTo>
                    <a:pt x="60" y="0"/>
                    <a:pt x="0" y="60"/>
                    <a:pt x="0" y="133"/>
                  </a:cubicBezTo>
                  <a:cubicBezTo>
                    <a:pt x="0" y="207"/>
                    <a:pt x="60" y="267"/>
                    <a:pt x="134" y="267"/>
                  </a:cubicBezTo>
                  <a:cubicBezTo>
                    <a:pt x="207" y="267"/>
                    <a:pt x="267" y="207"/>
                    <a:pt x="267" y="133"/>
                  </a:cubicBezTo>
                  <a:cubicBezTo>
                    <a:pt x="267" y="112"/>
                    <a:pt x="262" y="92"/>
                    <a:pt x="254" y="74"/>
                  </a:cubicBezTo>
                  <a:cubicBezTo>
                    <a:pt x="250" y="77"/>
                    <a:pt x="246" y="79"/>
                    <a:pt x="242"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9" name="Freeform 93">
              <a:extLst>
                <a:ext uri="{FF2B5EF4-FFF2-40B4-BE49-F238E27FC236}">
                  <a16:creationId xmlns:a16="http://schemas.microsoft.com/office/drawing/2014/main" id="{C0F7F523-44E1-4E4A-940D-951246D91B46}"/>
                </a:ext>
              </a:extLst>
            </p:cNvPr>
            <p:cNvSpPr>
              <a:spLocks/>
            </p:cNvSpPr>
            <p:nvPr/>
          </p:nvSpPr>
          <p:spPr bwMode="auto">
            <a:xfrm>
              <a:off x="8718550" y="5064125"/>
              <a:ext cx="157163" cy="155575"/>
            </a:xfrm>
            <a:custGeom>
              <a:avLst/>
              <a:gdLst>
                <a:gd name="T0" fmla="*/ 156 w 194"/>
                <a:gd name="T1" fmla="*/ 37 h 193"/>
                <a:gd name="T2" fmla="*/ 148 w 194"/>
                <a:gd name="T3" fmla="*/ 0 h 193"/>
                <a:gd name="T4" fmla="*/ 123 w 194"/>
                <a:gd name="T5" fmla="*/ 25 h 193"/>
                <a:gd name="T6" fmla="*/ 121 w 194"/>
                <a:gd name="T7" fmla="*/ 29 h 193"/>
                <a:gd name="T8" fmla="*/ 121 w 194"/>
                <a:gd name="T9" fmla="*/ 30 h 193"/>
                <a:gd name="T10" fmla="*/ 124 w 194"/>
                <a:gd name="T11" fmla="*/ 51 h 193"/>
                <a:gd name="T12" fmla="*/ 112 w 194"/>
                <a:gd name="T13" fmla="*/ 63 h 193"/>
                <a:gd name="T14" fmla="*/ 107 w 194"/>
                <a:gd name="T15" fmla="*/ 42 h 193"/>
                <a:gd name="T16" fmla="*/ 83 w 194"/>
                <a:gd name="T17" fmla="*/ 65 h 193"/>
                <a:gd name="T18" fmla="*/ 82 w 194"/>
                <a:gd name="T19" fmla="*/ 67 h 193"/>
                <a:gd name="T20" fmla="*/ 80 w 194"/>
                <a:gd name="T21" fmla="*/ 71 h 193"/>
                <a:gd name="T22" fmla="*/ 80 w 194"/>
                <a:gd name="T23" fmla="*/ 72 h 193"/>
                <a:gd name="T24" fmla="*/ 82 w 194"/>
                <a:gd name="T25" fmla="*/ 92 h 193"/>
                <a:gd name="T26" fmla="*/ 79 w 194"/>
                <a:gd name="T27" fmla="*/ 95 h 193"/>
                <a:gd name="T28" fmla="*/ 60 w 194"/>
                <a:gd name="T29" fmla="*/ 115 h 193"/>
                <a:gd name="T30" fmla="*/ 40 w 194"/>
                <a:gd name="T31" fmla="*/ 134 h 193"/>
                <a:gd name="T32" fmla="*/ 5 w 194"/>
                <a:gd name="T33" fmla="*/ 169 h 193"/>
                <a:gd name="T34" fmla="*/ 5 w 194"/>
                <a:gd name="T35" fmla="*/ 189 h 193"/>
                <a:gd name="T36" fmla="*/ 15 w 194"/>
                <a:gd name="T37" fmla="*/ 193 h 193"/>
                <a:gd name="T38" fmla="*/ 24 w 194"/>
                <a:gd name="T39" fmla="*/ 189 h 193"/>
                <a:gd name="T40" fmla="*/ 60 w 194"/>
                <a:gd name="T41" fmla="*/ 154 h 193"/>
                <a:gd name="T42" fmla="*/ 79 w 194"/>
                <a:gd name="T43" fmla="*/ 134 h 193"/>
                <a:gd name="T44" fmla="*/ 99 w 194"/>
                <a:gd name="T45" fmla="*/ 115 h 193"/>
                <a:gd name="T46" fmla="*/ 102 w 194"/>
                <a:gd name="T47" fmla="*/ 112 h 193"/>
                <a:gd name="T48" fmla="*/ 122 w 194"/>
                <a:gd name="T49" fmla="*/ 114 h 193"/>
                <a:gd name="T50" fmla="*/ 123 w 194"/>
                <a:gd name="T51" fmla="*/ 114 h 193"/>
                <a:gd name="T52" fmla="*/ 123 w 194"/>
                <a:gd name="T53" fmla="*/ 114 h 193"/>
                <a:gd name="T54" fmla="*/ 127 w 194"/>
                <a:gd name="T55" fmla="*/ 112 h 193"/>
                <a:gd name="T56" fmla="*/ 129 w 194"/>
                <a:gd name="T57" fmla="*/ 110 h 193"/>
                <a:gd name="T58" fmla="*/ 152 w 194"/>
                <a:gd name="T59" fmla="*/ 87 h 193"/>
                <a:gd name="T60" fmla="*/ 131 w 194"/>
                <a:gd name="T61" fmla="*/ 82 h 193"/>
                <a:gd name="T62" fmla="*/ 143 w 194"/>
                <a:gd name="T63" fmla="*/ 70 h 193"/>
                <a:gd name="T64" fmla="*/ 163 w 194"/>
                <a:gd name="T65" fmla="*/ 72 h 193"/>
                <a:gd name="T66" fmla="*/ 164 w 194"/>
                <a:gd name="T67" fmla="*/ 72 h 193"/>
                <a:gd name="T68" fmla="*/ 165 w 194"/>
                <a:gd name="T69" fmla="*/ 72 h 193"/>
                <a:gd name="T70" fmla="*/ 169 w 194"/>
                <a:gd name="T71" fmla="*/ 71 h 193"/>
                <a:gd name="T72" fmla="*/ 194 w 194"/>
                <a:gd name="T73" fmla="*/ 46 h 193"/>
                <a:gd name="T74" fmla="*/ 156 w 194"/>
                <a:gd name="T75" fmla="*/ 3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4" h="193">
                  <a:moveTo>
                    <a:pt x="156" y="37"/>
                  </a:moveTo>
                  <a:cubicBezTo>
                    <a:pt x="148" y="0"/>
                    <a:pt x="148" y="0"/>
                    <a:pt x="148" y="0"/>
                  </a:cubicBezTo>
                  <a:cubicBezTo>
                    <a:pt x="123" y="25"/>
                    <a:pt x="123" y="25"/>
                    <a:pt x="123" y="25"/>
                  </a:cubicBezTo>
                  <a:cubicBezTo>
                    <a:pt x="122" y="26"/>
                    <a:pt x="121" y="28"/>
                    <a:pt x="121" y="29"/>
                  </a:cubicBezTo>
                  <a:cubicBezTo>
                    <a:pt x="121" y="30"/>
                    <a:pt x="121" y="30"/>
                    <a:pt x="121" y="30"/>
                  </a:cubicBezTo>
                  <a:cubicBezTo>
                    <a:pt x="124" y="51"/>
                    <a:pt x="124" y="51"/>
                    <a:pt x="124" y="51"/>
                  </a:cubicBezTo>
                  <a:cubicBezTo>
                    <a:pt x="112" y="63"/>
                    <a:pt x="112" y="63"/>
                    <a:pt x="112" y="63"/>
                  </a:cubicBezTo>
                  <a:cubicBezTo>
                    <a:pt x="107" y="42"/>
                    <a:pt x="107" y="42"/>
                    <a:pt x="107" y="42"/>
                  </a:cubicBezTo>
                  <a:cubicBezTo>
                    <a:pt x="83" y="65"/>
                    <a:pt x="83" y="65"/>
                    <a:pt x="83" y="65"/>
                  </a:cubicBezTo>
                  <a:cubicBezTo>
                    <a:pt x="82" y="67"/>
                    <a:pt x="82" y="67"/>
                    <a:pt x="82" y="67"/>
                  </a:cubicBezTo>
                  <a:cubicBezTo>
                    <a:pt x="81" y="68"/>
                    <a:pt x="80" y="69"/>
                    <a:pt x="80" y="71"/>
                  </a:cubicBezTo>
                  <a:cubicBezTo>
                    <a:pt x="80" y="72"/>
                    <a:pt x="80" y="72"/>
                    <a:pt x="80" y="72"/>
                  </a:cubicBezTo>
                  <a:cubicBezTo>
                    <a:pt x="82" y="92"/>
                    <a:pt x="82" y="92"/>
                    <a:pt x="82" y="92"/>
                  </a:cubicBezTo>
                  <a:cubicBezTo>
                    <a:pt x="79" y="95"/>
                    <a:pt x="79" y="95"/>
                    <a:pt x="79" y="95"/>
                  </a:cubicBezTo>
                  <a:cubicBezTo>
                    <a:pt x="60" y="115"/>
                    <a:pt x="60" y="115"/>
                    <a:pt x="60" y="115"/>
                  </a:cubicBezTo>
                  <a:cubicBezTo>
                    <a:pt x="40" y="134"/>
                    <a:pt x="40" y="134"/>
                    <a:pt x="40" y="134"/>
                  </a:cubicBezTo>
                  <a:cubicBezTo>
                    <a:pt x="5" y="169"/>
                    <a:pt x="5" y="169"/>
                    <a:pt x="5" y="169"/>
                  </a:cubicBezTo>
                  <a:cubicBezTo>
                    <a:pt x="0" y="175"/>
                    <a:pt x="0" y="183"/>
                    <a:pt x="5" y="189"/>
                  </a:cubicBezTo>
                  <a:cubicBezTo>
                    <a:pt x="8" y="192"/>
                    <a:pt x="11" y="193"/>
                    <a:pt x="15" y="193"/>
                  </a:cubicBezTo>
                  <a:cubicBezTo>
                    <a:pt x="18" y="193"/>
                    <a:pt x="22" y="192"/>
                    <a:pt x="24" y="189"/>
                  </a:cubicBezTo>
                  <a:cubicBezTo>
                    <a:pt x="60" y="154"/>
                    <a:pt x="60" y="154"/>
                    <a:pt x="60" y="154"/>
                  </a:cubicBezTo>
                  <a:cubicBezTo>
                    <a:pt x="79" y="134"/>
                    <a:pt x="79" y="134"/>
                    <a:pt x="79" y="134"/>
                  </a:cubicBezTo>
                  <a:cubicBezTo>
                    <a:pt x="99" y="115"/>
                    <a:pt x="99" y="115"/>
                    <a:pt x="99" y="115"/>
                  </a:cubicBezTo>
                  <a:cubicBezTo>
                    <a:pt x="102" y="112"/>
                    <a:pt x="102" y="112"/>
                    <a:pt x="102" y="112"/>
                  </a:cubicBezTo>
                  <a:cubicBezTo>
                    <a:pt x="122" y="114"/>
                    <a:pt x="122" y="114"/>
                    <a:pt x="122" y="114"/>
                  </a:cubicBezTo>
                  <a:cubicBezTo>
                    <a:pt x="123" y="114"/>
                    <a:pt x="123" y="114"/>
                    <a:pt x="123" y="114"/>
                  </a:cubicBezTo>
                  <a:cubicBezTo>
                    <a:pt x="123" y="114"/>
                    <a:pt x="123" y="114"/>
                    <a:pt x="123" y="114"/>
                  </a:cubicBezTo>
                  <a:cubicBezTo>
                    <a:pt x="125" y="114"/>
                    <a:pt x="126" y="113"/>
                    <a:pt x="127" y="112"/>
                  </a:cubicBezTo>
                  <a:cubicBezTo>
                    <a:pt x="129" y="110"/>
                    <a:pt x="129" y="110"/>
                    <a:pt x="129" y="110"/>
                  </a:cubicBezTo>
                  <a:cubicBezTo>
                    <a:pt x="152" y="87"/>
                    <a:pt x="152" y="87"/>
                    <a:pt x="152" y="87"/>
                  </a:cubicBezTo>
                  <a:cubicBezTo>
                    <a:pt x="131" y="82"/>
                    <a:pt x="131" y="82"/>
                    <a:pt x="131" y="82"/>
                  </a:cubicBezTo>
                  <a:cubicBezTo>
                    <a:pt x="143" y="70"/>
                    <a:pt x="143" y="70"/>
                    <a:pt x="143" y="70"/>
                  </a:cubicBezTo>
                  <a:cubicBezTo>
                    <a:pt x="163" y="72"/>
                    <a:pt x="163" y="72"/>
                    <a:pt x="163" y="72"/>
                  </a:cubicBezTo>
                  <a:cubicBezTo>
                    <a:pt x="164" y="72"/>
                    <a:pt x="164" y="72"/>
                    <a:pt x="164" y="72"/>
                  </a:cubicBezTo>
                  <a:cubicBezTo>
                    <a:pt x="165" y="72"/>
                    <a:pt x="165" y="72"/>
                    <a:pt x="165" y="72"/>
                  </a:cubicBezTo>
                  <a:cubicBezTo>
                    <a:pt x="166" y="72"/>
                    <a:pt x="168" y="72"/>
                    <a:pt x="169" y="71"/>
                  </a:cubicBezTo>
                  <a:cubicBezTo>
                    <a:pt x="194" y="46"/>
                    <a:pt x="194" y="46"/>
                    <a:pt x="194" y="46"/>
                  </a:cubicBezTo>
                  <a:lnTo>
                    <a:pt x="156"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774620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Box 50"/>
          <p:cNvSpPr txBox="1"/>
          <p:nvPr/>
        </p:nvSpPr>
        <p:spPr>
          <a:xfrm>
            <a:off x="739023" y="229176"/>
            <a:ext cx="10713954" cy="1154154"/>
          </a:xfrm>
          <a:prstGeom prst="rect">
            <a:avLst/>
          </a:prstGeom>
          <a:noFill/>
        </p:spPr>
        <p:txBody>
          <a:bodyPr wrap="square" lIns="45711" tIns="22856" rIns="45711" bIns="22856" rtlCol="0" anchor="ctr">
            <a:spAutoFit/>
          </a:bodyPr>
          <a:lstStyle/>
          <a:p>
            <a:pPr algn="ctr" defTabSz="914217"/>
            <a:r>
              <a:rPr kumimoji="0" lang="en-US" sz="3600" b="1" i="0" u="none" strike="noStrike" kern="1200" cap="none" spc="0" normalizeH="0" baseline="0" noProof="0" dirty="0">
                <a:ln>
                  <a:noFill/>
                </a:ln>
                <a:solidFill>
                  <a:schemeClr val="tx1">
                    <a:lumMod val="75000"/>
                    <a:lumOff val="25000"/>
                  </a:schemeClr>
                </a:solidFill>
                <a:effectLst/>
                <a:uLnTx/>
                <a:uFillTx/>
                <a:latin typeface="Rockwell" panose="02060603020205020403" pitchFamily="18" charset="0"/>
                <a:ea typeface="+mj-ea"/>
                <a:cs typeface="+mj-cs"/>
              </a:rPr>
              <a:t>Factors that Make Companies Vulnerable to Attacks</a:t>
            </a:r>
            <a:endParaRPr lang="id-ID" sz="4800" b="1" dirty="0">
              <a:solidFill>
                <a:schemeClr val="tx1">
                  <a:lumMod val="75000"/>
                  <a:lumOff val="25000"/>
                </a:schemeClr>
              </a:solidFill>
              <a:latin typeface="Lato Regular"/>
              <a:cs typeface="Lato Regular"/>
            </a:endParaRPr>
          </a:p>
        </p:txBody>
      </p:sp>
      <p:grpSp>
        <p:nvGrpSpPr>
          <p:cNvPr id="166" name="Group 165"/>
          <p:cNvGrpSpPr/>
          <p:nvPr/>
        </p:nvGrpSpPr>
        <p:grpSpPr>
          <a:xfrm flipH="1">
            <a:off x="7010400" y="1992178"/>
            <a:ext cx="2629255" cy="863302"/>
            <a:chOff x="2303754" y="2588851"/>
            <a:chExt cx="6155221" cy="2021285"/>
          </a:xfrm>
          <a:solidFill>
            <a:schemeClr val="accent2"/>
          </a:solidFill>
        </p:grpSpPr>
        <p:sp>
          <p:nvSpPr>
            <p:cNvPr id="167" name="Freeform 6700"/>
            <p:cNvSpPr>
              <a:spLocks noChangeArrowheads="1"/>
            </p:cNvSpPr>
            <p:nvPr/>
          </p:nvSpPr>
          <p:spPr bwMode="auto">
            <a:xfrm>
              <a:off x="2303754" y="2588851"/>
              <a:ext cx="1645535" cy="1645641"/>
            </a:xfrm>
            <a:custGeom>
              <a:avLst/>
              <a:gdLst>
                <a:gd name="T0" fmla="*/ 1083 w 1084"/>
                <a:gd name="T1" fmla="*/ 540 h 1085"/>
                <a:gd name="T2" fmla="*/ 1083 w 1084"/>
                <a:gd name="T3" fmla="*/ 540 h 1085"/>
                <a:gd name="T4" fmla="*/ 544 w 1084"/>
                <a:gd name="T5" fmla="*/ 1084 h 1085"/>
                <a:gd name="T6" fmla="*/ 0 w 1084"/>
                <a:gd name="T7" fmla="*/ 540 h 1085"/>
                <a:gd name="T8" fmla="*/ 544 w 1084"/>
                <a:gd name="T9" fmla="*/ 0 h 1085"/>
                <a:gd name="T10" fmla="*/ 1083 w 1084"/>
                <a:gd name="T11" fmla="*/ 540 h 1085"/>
              </a:gdLst>
              <a:ahLst/>
              <a:cxnLst>
                <a:cxn ang="0">
                  <a:pos x="T0" y="T1"/>
                </a:cxn>
                <a:cxn ang="0">
                  <a:pos x="T2" y="T3"/>
                </a:cxn>
                <a:cxn ang="0">
                  <a:pos x="T4" y="T5"/>
                </a:cxn>
                <a:cxn ang="0">
                  <a:pos x="T6" y="T7"/>
                </a:cxn>
                <a:cxn ang="0">
                  <a:pos x="T8" y="T9"/>
                </a:cxn>
                <a:cxn ang="0">
                  <a:pos x="T10" y="T11"/>
                </a:cxn>
              </a:cxnLst>
              <a:rect l="0" t="0" r="r" b="b"/>
              <a:pathLst>
                <a:path w="1084" h="1085">
                  <a:moveTo>
                    <a:pt x="1083" y="540"/>
                  </a:moveTo>
                  <a:lnTo>
                    <a:pt x="1083" y="540"/>
                  </a:lnTo>
                  <a:cubicBezTo>
                    <a:pt x="1083" y="838"/>
                    <a:pt x="843" y="1084"/>
                    <a:pt x="544" y="1084"/>
                  </a:cubicBezTo>
                  <a:cubicBezTo>
                    <a:pt x="241" y="1084"/>
                    <a:pt x="0" y="838"/>
                    <a:pt x="0" y="540"/>
                  </a:cubicBezTo>
                  <a:cubicBezTo>
                    <a:pt x="0" y="241"/>
                    <a:pt x="241" y="0"/>
                    <a:pt x="544" y="0"/>
                  </a:cubicBezTo>
                  <a:cubicBezTo>
                    <a:pt x="843" y="0"/>
                    <a:pt x="1083" y="241"/>
                    <a:pt x="1083" y="540"/>
                  </a:cubicBez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sp>
          <p:nvSpPr>
            <p:cNvPr id="168" name="Freeform 6703"/>
            <p:cNvSpPr>
              <a:spLocks noChangeArrowheads="1"/>
            </p:cNvSpPr>
            <p:nvPr/>
          </p:nvSpPr>
          <p:spPr bwMode="auto">
            <a:xfrm>
              <a:off x="3798876" y="3800804"/>
              <a:ext cx="4660099" cy="809332"/>
            </a:xfrm>
            <a:custGeom>
              <a:avLst/>
              <a:gdLst>
                <a:gd name="T0" fmla="*/ 3057 w 3058"/>
                <a:gd name="T1" fmla="*/ 538 h 539"/>
                <a:gd name="T2" fmla="*/ 895 w 3058"/>
                <a:gd name="T3" fmla="*/ 538 h 539"/>
                <a:gd name="T4" fmla="*/ 0 w 3058"/>
                <a:gd name="T5" fmla="*/ 38 h 539"/>
                <a:gd name="T6" fmla="*/ 24 w 3058"/>
                <a:gd name="T7" fmla="*/ 0 h 539"/>
                <a:gd name="T8" fmla="*/ 910 w 3058"/>
                <a:gd name="T9" fmla="*/ 495 h 539"/>
                <a:gd name="T10" fmla="*/ 3057 w 3058"/>
                <a:gd name="T11" fmla="*/ 495 h 539"/>
                <a:gd name="T12" fmla="*/ 3057 w 3058"/>
                <a:gd name="T13" fmla="*/ 538 h 539"/>
              </a:gdLst>
              <a:ahLst/>
              <a:cxnLst>
                <a:cxn ang="0">
                  <a:pos x="T0" y="T1"/>
                </a:cxn>
                <a:cxn ang="0">
                  <a:pos x="T2" y="T3"/>
                </a:cxn>
                <a:cxn ang="0">
                  <a:pos x="T4" y="T5"/>
                </a:cxn>
                <a:cxn ang="0">
                  <a:pos x="T6" y="T7"/>
                </a:cxn>
                <a:cxn ang="0">
                  <a:pos x="T8" y="T9"/>
                </a:cxn>
                <a:cxn ang="0">
                  <a:pos x="T10" y="T11"/>
                </a:cxn>
                <a:cxn ang="0">
                  <a:pos x="T12" y="T13"/>
                </a:cxn>
              </a:cxnLst>
              <a:rect l="0" t="0" r="r" b="b"/>
              <a:pathLst>
                <a:path w="3058" h="539">
                  <a:moveTo>
                    <a:pt x="3057" y="538"/>
                  </a:moveTo>
                  <a:lnTo>
                    <a:pt x="895" y="538"/>
                  </a:lnTo>
                  <a:lnTo>
                    <a:pt x="0" y="38"/>
                  </a:lnTo>
                  <a:lnTo>
                    <a:pt x="24" y="0"/>
                  </a:lnTo>
                  <a:lnTo>
                    <a:pt x="910" y="495"/>
                  </a:lnTo>
                  <a:lnTo>
                    <a:pt x="3057" y="495"/>
                  </a:lnTo>
                  <a:lnTo>
                    <a:pt x="3057" y="538"/>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grpSp>
      <p:grpSp>
        <p:nvGrpSpPr>
          <p:cNvPr id="169" name="Group 168"/>
          <p:cNvGrpSpPr/>
          <p:nvPr/>
        </p:nvGrpSpPr>
        <p:grpSpPr>
          <a:xfrm>
            <a:off x="2552672" y="1992178"/>
            <a:ext cx="2628928" cy="863302"/>
            <a:chOff x="2303754" y="2588851"/>
            <a:chExt cx="6155221" cy="2021285"/>
          </a:xfrm>
          <a:solidFill>
            <a:schemeClr val="accent1"/>
          </a:solidFill>
        </p:grpSpPr>
        <p:sp>
          <p:nvSpPr>
            <p:cNvPr id="170" name="Freeform 6700"/>
            <p:cNvSpPr>
              <a:spLocks noChangeArrowheads="1"/>
            </p:cNvSpPr>
            <p:nvPr/>
          </p:nvSpPr>
          <p:spPr bwMode="auto">
            <a:xfrm>
              <a:off x="2303754" y="2588851"/>
              <a:ext cx="1645535" cy="1645641"/>
            </a:xfrm>
            <a:custGeom>
              <a:avLst/>
              <a:gdLst>
                <a:gd name="T0" fmla="*/ 1083 w 1084"/>
                <a:gd name="T1" fmla="*/ 540 h 1085"/>
                <a:gd name="T2" fmla="*/ 1083 w 1084"/>
                <a:gd name="T3" fmla="*/ 540 h 1085"/>
                <a:gd name="T4" fmla="*/ 544 w 1084"/>
                <a:gd name="T5" fmla="*/ 1084 h 1085"/>
                <a:gd name="T6" fmla="*/ 0 w 1084"/>
                <a:gd name="T7" fmla="*/ 540 h 1085"/>
                <a:gd name="T8" fmla="*/ 544 w 1084"/>
                <a:gd name="T9" fmla="*/ 0 h 1085"/>
                <a:gd name="T10" fmla="*/ 1083 w 1084"/>
                <a:gd name="T11" fmla="*/ 540 h 1085"/>
              </a:gdLst>
              <a:ahLst/>
              <a:cxnLst>
                <a:cxn ang="0">
                  <a:pos x="T0" y="T1"/>
                </a:cxn>
                <a:cxn ang="0">
                  <a:pos x="T2" y="T3"/>
                </a:cxn>
                <a:cxn ang="0">
                  <a:pos x="T4" y="T5"/>
                </a:cxn>
                <a:cxn ang="0">
                  <a:pos x="T6" y="T7"/>
                </a:cxn>
                <a:cxn ang="0">
                  <a:pos x="T8" y="T9"/>
                </a:cxn>
                <a:cxn ang="0">
                  <a:pos x="T10" y="T11"/>
                </a:cxn>
              </a:cxnLst>
              <a:rect l="0" t="0" r="r" b="b"/>
              <a:pathLst>
                <a:path w="1084" h="1085">
                  <a:moveTo>
                    <a:pt x="1083" y="540"/>
                  </a:moveTo>
                  <a:lnTo>
                    <a:pt x="1083" y="540"/>
                  </a:lnTo>
                  <a:cubicBezTo>
                    <a:pt x="1083" y="838"/>
                    <a:pt x="843" y="1084"/>
                    <a:pt x="544" y="1084"/>
                  </a:cubicBezTo>
                  <a:cubicBezTo>
                    <a:pt x="241" y="1084"/>
                    <a:pt x="0" y="838"/>
                    <a:pt x="0" y="540"/>
                  </a:cubicBezTo>
                  <a:cubicBezTo>
                    <a:pt x="0" y="241"/>
                    <a:pt x="241" y="0"/>
                    <a:pt x="544" y="0"/>
                  </a:cubicBezTo>
                  <a:cubicBezTo>
                    <a:pt x="843" y="0"/>
                    <a:pt x="1083" y="241"/>
                    <a:pt x="1083" y="540"/>
                  </a:cubicBez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sp>
          <p:nvSpPr>
            <p:cNvPr id="171" name="Freeform 6703"/>
            <p:cNvSpPr>
              <a:spLocks noChangeArrowheads="1"/>
            </p:cNvSpPr>
            <p:nvPr/>
          </p:nvSpPr>
          <p:spPr bwMode="auto">
            <a:xfrm>
              <a:off x="3798876" y="3800804"/>
              <a:ext cx="4660099" cy="809332"/>
            </a:xfrm>
            <a:custGeom>
              <a:avLst/>
              <a:gdLst>
                <a:gd name="T0" fmla="*/ 3057 w 3058"/>
                <a:gd name="T1" fmla="*/ 538 h 539"/>
                <a:gd name="T2" fmla="*/ 895 w 3058"/>
                <a:gd name="T3" fmla="*/ 538 h 539"/>
                <a:gd name="T4" fmla="*/ 0 w 3058"/>
                <a:gd name="T5" fmla="*/ 38 h 539"/>
                <a:gd name="T6" fmla="*/ 24 w 3058"/>
                <a:gd name="T7" fmla="*/ 0 h 539"/>
                <a:gd name="T8" fmla="*/ 910 w 3058"/>
                <a:gd name="T9" fmla="*/ 495 h 539"/>
                <a:gd name="T10" fmla="*/ 3057 w 3058"/>
                <a:gd name="T11" fmla="*/ 495 h 539"/>
                <a:gd name="T12" fmla="*/ 3057 w 3058"/>
                <a:gd name="T13" fmla="*/ 538 h 539"/>
              </a:gdLst>
              <a:ahLst/>
              <a:cxnLst>
                <a:cxn ang="0">
                  <a:pos x="T0" y="T1"/>
                </a:cxn>
                <a:cxn ang="0">
                  <a:pos x="T2" y="T3"/>
                </a:cxn>
                <a:cxn ang="0">
                  <a:pos x="T4" y="T5"/>
                </a:cxn>
                <a:cxn ang="0">
                  <a:pos x="T6" y="T7"/>
                </a:cxn>
                <a:cxn ang="0">
                  <a:pos x="T8" y="T9"/>
                </a:cxn>
                <a:cxn ang="0">
                  <a:pos x="T10" y="T11"/>
                </a:cxn>
                <a:cxn ang="0">
                  <a:pos x="T12" y="T13"/>
                </a:cxn>
              </a:cxnLst>
              <a:rect l="0" t="0" r="r" b="b"/>
              <a:pathLst>
                <a:path w="3058" h="539">
                  <a:moveTo>
                    <a:pt x="3057" y="538"/>
                  </a:moveTo>
                  <a:lnTo>
                    <a:pt x="895" y="538"/>
                  </a:lnTo>
                  <a:lnTo>
                    <a:pt x="0" y="38"/>
                  </a:lnTo>
                  <a:lnTo>
                    <a:pt x="24" y="0"/>
                  </a:lnTo>
                  <a:lnTo>
                    <a:pt x="910" y="495"/>
                  </a:lnTo>
                  <a:lnTo>
                    <a:pt x="3057" y="495"/>
                  </a:lnTo>
                  <a:lnTo>
                    <a:pt x="3057" y="538"/>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grpSp>
      <p:sp>
        <p:nvSpPr>
          <p:cNvPr id="176" name="TextBox 175"/>
          <p:cNvSpPr txBox="1"/>
          <p:nvPr/>
        </p:nvSpPr>
        <p:spPr>
          <a:xfrm>
            <a:off x="8274823" y="5067997"/>
            <a:ext cx="2055335" cy="769423"/>
          </a:xfrm>
          <a:prstGeom prst="rect">
            <a:avLst/>
          </a:prstGeom>
          <a:noFill/>
        </p:spPr>
        <p:txBody>
          <a:bodyPr wrap="none" lIns="91422" tIns="45711" rIns="91422" bIns="45711" rtlCol="0" anchor="ctr">
            <a:spAutoFit/>
          </a:bodyPr>
          <a:lstStyle/>
          <a:p>
            <a:pPr algn="ctr" fontAlgn="base">
              <a:spcBef>
                <a:spcPts val="600"/>
              </a:spcBef>
              <a:spcAft>
                <a:spcPct val="0"/>
              </a:spcAft>
              <a:defRPr/>
            </a:pPr>
            <a:r>
              <a:rPr lang="en-US" sz="2200" b="1" dirty="0"/>
              <a:t>Lack of security </a:t>
            </a:r>
            <a:br>
              <a:rPr lang="en-US" sz="2200" b="1" dirty="0"/>
            </a:br>
            <a:r>
              <a:rPr lang="en-US" sz="2200" b="1" dirty="0"/>
              <a:t>policies</a:t>
            </a:r>
          </a:p>
        </p:txBody>
      </p:sp>
      <p:sp>
        <p:nvSpPr>
          <p:cNvPr id="178" name="TextBox 177"/>
          <p:cNvSpPr txBox="1"/>
          <p:nvPr/>
        </p:nvSpPr>
        <p:spPr>
          <a:xfrm>
            <a:off x="1476219" y="5067997"/>
            <a:ext cx="2824262" cy="769423"/>
          </a:xfrm>
          <a:prstGeom prst="rect">
            <a:avLst/>
          </a:prstGeom>
          <a:noFill/>
        </p:spPr>
        <p:txBody>
          <a:bodyPr wrap="none" lIns="91422" tIns="45711" rIns="91422" bIns="45711" rtlCol="0" anchor="ctr">
            <a:spAutoFit/>
          </a:bodyPr>
          <a:lstStyle/>
          <a:p>
            <a:pPr algn="ctr" fontAlgn="base">
              <a:spcBef>
                <a:spcPts val="600"/>
              </a:spcBef>
              <a:spcAft>
                <a:spcPct val="0"/>
              </a:spcAft>
              <a:defRPr/>
            </a:pPr>
            <a:r>
              <a:rPr lang="en-US" sz="2200" b="1" dirty="0"/>
              <a:t>Several organizational </a:t>
            </a:r>
            <a:br>
              <a:rPr lang="en-US" sz="2200" b="1" dirty="0"/>
            </a:br>
            <a:r>
              <a:rPr lang="en-US" sz="2200" b="1" dirty="0"/>
              <a:t>units</a:t>
            </a:r>
          </a:p>
        </p:txBody>
      </p:sp>
      <p:sp>
        <p:nvSpPr>
          <p:cNvPr id="180" name="TextBox 179"/>
          <p:cNvSpPr txBox="1"/>
          <p:nvPr/>
        </p:nvSpPr>
        <p:spPr>
          <a:xfrm>
            <a:off x="7975799" y="2841957"/>
            <a:ext cx="2653382" cy="769423"/>
          </a:xfrm>
          <a:prstGeom prst="rect">
            <a:avLst/>
          </a:prstGeom>
          <a:noFill/>
        </p:spPr>
        <p:txBody>
          <a:bodyPr wrap="square" lIns="91422" tIns="45711" rIns="91422" bIns="45711" rtlCol="0" anchor="ctr">
            <a:spAutoFit/>
          </a:bodyPr>
          <a:lstStyle/>
          <a:p>
            <a:pPr lvl="0" algn="ctr" fontAlgn="base">
              <a:spcBef>
                <a:spcPts val="600"/>
              </a:spcBef>
              <a:spcAft>
                <a:spcPct val="0"/>
              </a:spcAft>
              <a:defRPr/>
            </a:pPr>
            <a:r>
              <a:rPr lang="en-US" sz="2200" b="1" dirty="0"/>
              <a:t>Unregulated access to information</a:t>
            </a:r>
          </a:p>
        </p:txBody>
      </p:sp>
      <p:sp>
        <p:nvSpPr>
          <p:cNvPr id="182" name="TextBox 181"/>
          <p:cNvSpPr txBox="1"/>
          <p:nvPr/>
        </p:nvSpPr>
        <p:spPr>
          <a:xfrm>
            <a:off x="1612731" y="2841957"/>
            <a:ext cx="2551239" cy="769423"/>
          </a:xfrm>
          <a:prstGeom prst="rect">
            <a:avLst/>
          </a:prstGeom>
          <a:noFill/>
        </p:spPr>
        <p:txBody>
          <a:bodyPr wrap="none" lIns="91422" tIns="45711" rIns="91422" bIns="45711" rtlCol="0" anchor="ctr">
            <a:spAutoFit/>
          </a:bodyPr>
          <a:lstStyle/>
          <a:p>
            <a:pPr algn="ctr" fontAlgn="base">
              <a:spcBef>
                <a:spcPts val="600"/>
              </a:spcBef>
              <a:spcAft>
                <a:spcPct val="0"/>
              </a:spcAft>
              <a:defRPr/>
            </a:pPr>
            <a:r>
              <a:rPr lang="en-US" sz="2200" b="1" dirty="0"/>
              <a:t>Insufficient security </a:t>
            </a:r>
            <a:br>
              <a:rPr lang="en-US" sz="2200" b="1" dirty="0"/>
            </a:br>
            <a:r>
              <a:rPr lang="en-US" sz="2200" b="1" dirty="0"/>
              <a:t>training </a:t>
            </a:r>
          </a:p>
        </p:txBody>
      </p:sp>
      <p:grpSp>
        <p:nvGrpSpPr>
          <p:cNvPr id="6" name="Group 5">
            <a:extLst>
              <a:ext uri="{FF2B5EF4-FFF2-40B4-BE49-F238E27FC236}">
                <a16:creationId xmlns:a16="http://schemas.microsoft.com/office/drawing/2014/main" id="{17A2CCA2-B1A6-40D8-A9BB-9DDBA1BF2BFD}"/>
              </a:ext>
            </a:extLst>
          </p:cNvPr>
          <p:cNvGrpSpPr/>
          <p:nvPr/>
        </p:nvGrpSpPr>
        <p:grpSpPr>
          <a:xfrm>
            <a:off x="7010400" y="4202244"/>
            <a:ext cx="2629255" cy="863302"/>
            <a:chOff x="7333544" y="4246213"/>
            <a:chExt cx="2629255" cy="863302"/>
          </a:xfrm>
        </p:grpSpPr>
        <p:grpSp>
          <p:nvGrpSpPr>
            <p:cNvPr id="5" name="Group 4"/>
            <p:cNvGrpSpPr/>
            <p:nvPr/>
          </p:nvGrpSpPr>
          <p:grpSpPr>
            <a:xfrm flipH="1">
              <a:off x="7333544" y="4246213"/>
              <a:ext cx="2629255" cy="863302"/>
              <a:chOff x="2303754" y="2588851"/>
              <a:chExt cx="6155221" cy="2021285"/>
            </a:xfrm>
            <a:solidFill>
              <a:schemeClr val="accent3"/>
            </a:solidFill>
          </p:grpSpPr>
          <p:sp>
            <p:nvSpPr>
              <p:cNvPr id="159" name="Freeform 6700"/>
              <p:cNvSpPr>
                <a:spLocks noChangeArrowheads="1"/>
              </p:cNvSpPr>
              <p:nvPr/>
            </p:nvSpPr>
            <p:spPr bwMode="auto">
              <a:xfrm>
                <a:off x="2303754" y="2588851"/>
                <a:ext cx="1645534" cy="1645640"/>
              </a:xfrm>
              <a:custGeom>
                <a:avLst/>
                <a:gdLst>
                  <a:gd name="T0" fmla="*/ 1083 w 1084"/>
                  <a:gd name="T1" fmla="*/ 540 h 1085"/>
                  <a:gd name="T2" fmla="*/ 1083 w 1084"/>
                  <a:gd name="T3" fmla="*/ 540 h 1085"/>
                  <a:gd name="T4" fmla="*/ 544 w 1084"/>
                  <a:gd name="T5" fmla="*/ 1084 h 1085"/>
                  <a:gd name="T6" fmla="*/ 0 w 1084"/>
                  <a:gd name="T7" fmla="*/ 540 h 1085"/>
                  <a:gd name="T8" fmla="*/ 544 w 1084"/>
                  <a:gd name="T9" fmla="*/ 0 h 1085"/>
                  <a:gd name="T10" fmla="*/ 1083 w 1084"/>
                  <a:gd name="T11" fmla="*/ 540 h 1085"/>
                </a:gdLst>
                <a:ahLst/>
                <a:cxnLst>
                  <a:cxn ang="0">
                    <a:pos x="T0" y="T1"/>
                  </a:cxn>
                  <a:cxn ang="0">
                    <a:pos x="T2" y="T3"/>
                  </a:cxn>
                  <a:cxn ang="0">
                    <a:pos x="T4" y="T5"/>
                  </a:cxn>
                  <a:cxn ang="0">
                    <a:pos x="T6" y="T7"/>
                  </a:cxn>
                  <a:cxn ang="0">
                    <a:pos x="T8" y="T9"/>
                  </a:cxn>
                  <a:cxn ang="0">
                    <a:pos x="T10" y="T11"/>
                  </a:cxn>
                </a:cxnLst>
                <a:rect l="0" t="0" r="r" b="b"/>
                <a:pathLst>
                  <a:path w="1084" h="1085">
                    <a:moveTo>
                      <a:pt x="1083" y="540"/>
                    </a:moveTo>
                    <a:lnTo>
                      <a:pt x="1083" y="540"/>
                    </a:lnTo>
                    <a:cubicBezTo>
                      <a:pt x="1083" y="838"/>
                      <a:pt x="843" y="1084"/>
                      <a:pt x="544" y="1084"/>
                    </a:cubicBezTo>
                    <a:cubicBezTo>
                      <a:pt x="241" y="1084"/>
                      <a:pt x="0" y="838"/>
                      <a:pt x="0" y="540"/>
                    </a:cubicBezTo>
                    <a:cubicBezTo>
                      <a:pt x="0" y="241"/>
                      <a:pt x="241" y="0"/>
                      <a:pt x="544" y="0"/>
                    </a:cubicBezTo>
                    <a:cubicBezTo>
                      <a:pt x="843" y="0"/>
                      <a:pt x="1083" y="241"/>
                      <a:pt x="1083" y="540"/>
                    </a:cubicBez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sp>
            <p:nvSpPr>
              <p:cNvPr id="162" name="Freeform 6703"/>
              <p:cNvSpPr>
                <a:spLocks noChangeArrowheads="1"/>
              </p:cNvSpPr>
              <p:nvPr/>
            </p:nvSpPr>
            <p:spPr bwMode="auto">
              <a:xfrm>
                <a:off x="3798876" y="3800804"/>
                <a:ext cx="4660099" cy="809332"/>
              </a:xfrm>
              <a:custGeom>
                <a:avLst/>
                <a:gdLst>
                  <a:gd name="T0" fmla="*/ 3057 w 3058"/>
                  <a:gd name="T1" fmla="*/ 538 h 539"/>
                  <a:gd name="T2" fmla="*/ 895 w 3058"/>
                  <a:gd name="T3" fmla="*/ 538 h 539"/>
                  <a:gd name="T4" fmla="*/ 0 w 3058"/>
                  <a:gd name="T5" fmla="*/ 38 h 539"/>
                  <a:gd name="T6" fmla="*/ 24 w 3058"/>
                  <a:gd name="T7" fmla="*/ 0 h 539"/>
                  <a:gd name="T8" fmla="*/ 910 w 3058"/>
                  <a:gd name="T9" fmla="*/ 495 h 539"/>
                  <a:gd name="T10" fmla="*/ 3057 w 3058"/>
                  <a:gd name="T11" fmla="*/ 495 h 539"/>
                  <a:gd name="T12" fmla="*/ 3057 w 3058"/>
                  <a:gd name="T13" fmla="*/ 538 h 539"/>
                </a:gdLst>
                <a:ahLst/>
                <a:cxnLst>
                  <a:cxn ang="0">
                    <a:pos x="T0" y="T1"/>
                  </a:cxn>
                  <a:cxn ang="0">
                    <a:pos x="T2" y="T3"/>
                  </a:cxn>
                  <a:cxn ang="0">
                    <a:pos x="T4" y="T5"/>
                  </a:cxn>
                  <a:cxn ang="0">
                    <a:pos x="T6" y="T7"/>
                  </a:cxn>
                  <a:cxn ang="0">
                    <a:pos x="T8" y="T9"/>
                  </a:cxn>
                  <a:cxn ang="0">
                    <a:pos x="T10" y="T11"/>
                  </a:cxn>
                  <a:cxn ang="0">
                    <a:pos x="T12" y="T13"/>
                  </a:cxn>
                </a:cxnLst>
                <a:rect l="0" t="0" r="r" b="b"/>
                <a:pathLst>
                  <a:path w="3058" h="539">
                    <a:moveTo>
                      <a:pt x="3057" y="538"/>
                    </a:moveTo>
                    <a:lnTo>
                      <a:pt x="895" y="538"/>
                    </a:lnTo>
                    <a:lnTo>
                      <a:pt x="0" y="38"/>
                    </a:lnTo>
                    <a:lnTo>
                      <a:pt x="24" y="0"/>
                    </a:lnTo>
                    <a:lnTo>
                      <a:pt x="910" y="495"/>
                    </a:lnTo>
                    <a:lnTo>
                      <a:pt x="3057" y="495"/>
                    </a:lnTo>
                    <a:lnTo>
                      <a:pt x="3057" y="538"/>
                    </a:lnTo>
                  </a:path>
                </a:pathLst>
              </a:custGeom>
              <a:grp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grpSp>
        <p:sp>
          <p:nvSpPr>
            <p:cNvPr id="184" name="Freeform 50"/>
            <p:cNvSpPr>
              <a:spLocks noChangeArrowheads="1"/>
            </p:cNvSpPr>
            <p:nvPr/>
          </p:nvSpPr>
          <p:spPr bwMode="auto">
            <a:xfrm>
              <a:off x="9428303" y="4414553"/>
              <a:ext cx="366088" cy="366183"/>
            </a:xfrm>
            <a:custGeom>
              <a:avLst/>
              <a:gdLst>
                <a:gd name="T0" fmla="*/ 235 w 634"/>
                <a:gd name="T1" fmla="*/ 162 h 634"/>
                <a:gd name="T2" fmla="*/ 235 w 634"/>
                <a:gd name="T3" fmla="*/ 118 h 634"/>
                <a:gd name="T4" fmla="*/ 117 w 634"/>
                <a:gd name="T5" fmla="*/ 133 h 634"/>
                <a:gd name="T6" fmla="*/ 117 w 634"/>
                <a:gd name="T7" fmla="*/ 236 h 634"/>
                <a:gd name="T8" fmla="*/ 162 w 634"/>
                <a:gd name="T9" fmla="*/ 236 h 634"/>
                <a:gd name="T10" fmla="*/ 250 w 634"/>
                <a:gd name="T11" fmla="*/ 280 h 634"/>
                <a:gd name="T12" fmla="*/ 176 w 634"/>
                <a:gd name="T13" fmla="*/ 162 h 634"/>
                <a:gd name="T14" fmla="*/ 485 w 634"/>
                <a:gd name="T15" fmla="*/ 383 h 634"/>
                <a:gd name="T16" fmla="*/ 471 w 634"/>
                <a:gd name="T17" fmla="*/ 398 h 634"/>
                <a:gd name="T18" fmla="*/ 383 w 634"/>
                <a:gd name="T19" fmla="*/ 354 h 634"/>
                <a:gd name="T20" fmla="*/ 441 w 634"/>
                <a:gd name="T21" fmla="*/ 471 h 634"/>
                <a:gd name="T22" fmla="*/ 367 w 634"/>
                <a:gd name="T23" fmla="*/ 501 h 634"/>
                <a:gd name="T24" fmla="*/ 485 w 634"/>
                <a:gd name="T25" fmla="*/ 516 h 634"/>
                <a:gd name="T26" fmla="*/ 515 w 634"/>
                <a:gd name="T27" fmla="*/ 501 h 634"/>
                <a:gd name="T28" fmla="*/ 485 w 634"/>
                <a:gd name="T29" fmla="*/ 383 h 634"/>
                <a:gd name="T30" fmla="*/ 250 w 634"/>
                <a:gd name="T31" fmla="*/ 354 h 634"/>
                <a:gd name="T32" fmla="*/ 162 w 634"/>
                <a:gd name="T33" fmla="*/ 398 h 634"/>
                <a:gd name="T34" fmla="*/ 117 w 634"/>
                <a:gd name="T35" fmla="*/ 398 h 634"/>
                <a:gd name="T36" fmla="*/ 117 w 634"/>
                <a:gd name="T37" fmla="*/ 516 h 634"/>
                <a:gd name="T38" fmla="*/ 235 w 634"/>
                <a:gd name="T39" fmla="*/ 516 h 634"/>
                <a:gd name="T40" fmla="*/ 235 w 634"/>
                <a:gd name="T41" fmla="*/ 471 h 634"/>
                <a:gd name="T42" fmla="*/ 279 w 634"/>
                <a:gd name="T43" fmla="*/ 383 h 634"/>
                <a:gd name="T44" fmla="*/ 544 w 634"/>
                <a:gd name="T45" fmla="*/ 0 h 634"/>
                <a:gd name="T46" fmla="*/ 73 w 634"/>
                <a:gd name="T47" fmla="*/ 0 h 634"/>
                <a:gd name="T48" fmla="*/ 0 w 634"/>
                <a:gd name="T49" fmla="*/ 560 h 634"/>
                <a:gd name="T50" fmla="*/ 544 w 634"/>
                <a:gd name="T51" fmla="*/ 633 h 634"/>
                <a:gd name="T52" fmla="*/ 633 w 634"/>
                <a:gd name="T53" fmla="*/ 89 h 634"/>
                <a:gd name="T54" fmla="*/ 588 w 634"/>
                <a:gd name="T55" fmla="*/ 560 h 634"/>
                <a:gd name="T56" fmla="*/ 544 w 634"/>
                <a:gd name="T57" fmla="*/ 589 h 634"/>
                <a:gd name="T58" fmla="*/ 44 w 634"/>
                <a:gd name="T59" fmla="*/ 560 h 634"/>
                <a:gd name="T60" fmla="*/ 73 w 634"/>
                <a:gd name="T61" fmla="*/ 45 h 634"/>
                <a:gd name="T62" fmla="*/ 588 w 634"/>
                <a:gd name="T63" fmla="*/ 89 h 634"/>
                <a:gd name="T64" fmla="*/ 485 w 634"/>
                <a:gd name="T65" fmla="*/ 118 h 634"/>
                <a:gd name="T66" fmla="*/ 397 w 634"/>
                <a:gd name="T67" fmla="*/ 118 h 634"/>
                <a:gd name="T68" fmla="*/ 397 w 634"/>
                <a:gd name="T69" fmla="*/ 162 h 634"/>
                <a:gd name="T70" fmla="*/ 353 w 634"/>
                <a:gd name="T71" fmla="*/ 251 h 634"/>
                <a:gd name="T72" fmla="*/ 471 w 634"/>
                <a:gd name="T73" fmla="*/ 192 h 634"/>
                <a:gd name="T74" fmla="*/ 485 w 634"/>
                <a:gd name="T75" fmla="*/ 266 h 634"/>
                <a:gd name="T76" fmla="*/ 515 w 634"/>
                <a:gd name="T77" fmla="*/ 148 h 634"/>
                <a:gd name="T78" fmla="*/ 485 w 634"/>
                <a:gd name="T79" fmla="*/ 118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235" y="162"/>
                  </a:moveTo>
                  <a:lnTo>
                    <a:pt x="235" y="162"/>
                  </a:lnTo>
                  <a:cubicBezTo>
                    <a:pt x="250" y="162"/>
                    <a:pt x="250" y="148"/>
                    <a:pt x="250" y="148"/>
                  </a:cubicBezTo>
                  <a:cubicBezTo>
                    <a:pt x="250" y="133"/>
                    <a:pt x="250" y="118"/>
                    <a:pt x="235" y="118"/>
                  </a:cubicBezTo>
                  <a:cubicBezTo>
                    <a:pt x="132" y="118"/>
                    <a:pt x="132" y="118"/>
                    <a:pt x="132" y="118"/>
                  </a:cubicBezTo>
                  <a:cubicBezTo>
                    <a:pt x="132" y="118"/>
                    <a:pt x="132" y="118"/>
                    <a:pt x="117" y="133"/>
                  </a:cubicBezTo>
                  <a:cubicBezTo>
                    <a:pt x="117" y="133"/>
                    <a:pt x="117" y="133"/>
                    <a:pt x="117" y="148"/>
                  </a:cubicBezTo>
                  <a:cubicBezTo>
                    <a:pt x="117" y="236"/>
                    <a:pt x="117" y="236"/>
                    <a:pt x="117" y="236"/>
                  </a:cubicBezTo>
                  <a:cubicBezTo>
                    <a:pt x="117" y="251"/>
                    <a:pt x="132" y="266"/>
                    <a:pt x="132" y="266"/>
                  </a:cubicBezTo>
                  <a:cubicBezTo>
                    <a:pt x="147" y="266"/>
                    <a:pt x="162" y="251"/>
                    <a:pt x="162" y="236"/>
                  </a:cubicBezTo>
                  <a:cubicBezTo>
                    <a:pt x="162" y="192"/>
                    <a:pt x="162" y="192"/>
                    <a:pt x="162" y="192"/>
                  </a:cubicBezTo>
                  <a:cubicBezTo>
                    <a:pt x="250" y="280"/>
                    <a:pt x="250" y="280"/>
                    <a:pt x="250" y="280"/>
                  </a:cubicBezTo>
                  <a:cubicBezTo>
                    <a:pt x="279" y="251"/>
                    <a:pt x="279" y="251"/>
                    <a:pt x="279" y="251"/>
                  </a:cubicBezTo>
                  <a:cubicBezTo>
                    <a:pt x="176" y="162"/>
                    <a:pt x="176" y="162"/>
                    <a:pt x="176" y="162"/>
                  </a:cubicBezTo>
                  <a:lnTo>
                    <a:pt x="235" y="162"/>
                  </a:lnTo>
                  <a:close/>
                  <a:moveTo>
                    <a:pt x="485" y="383"/>
                  </a:moveTo>
                  <a:lnTo>
                    <a:pt x="485" y="383"/>
                  </a:lnTo>
                  <a:cubicBezTo>
                    <a:pt x="485" y="383"/>
                    <a:pt x="471" y="383"/>
                    <a:pt x="471" y="398"/>
                  </a:cubicBezTo>
                  <a:cubicBezTo>
                    <a:pt x="471" y="442"/>
                    <a:pt x="471" y="442"/>
                    <a:pt x="471" y="442"/>
                  </a:cubicBezTo>
                  <a:cubicBezTo>
                    <a:pt x="383" y="354"/>
                    <a:pt x="383" y="354"/>
                    <a:pt x="383" y="354"/>
                  </a:cubicBezTo>
                  <a:cubicBezTo>
                    <a:pt x="353" y="383"/>
                    <a:pt x="353" y="383"/>
                    <a:pt x="353" y="383"/>
                  </a:cubicBezTo>
                  <a:cubicBezTo>
                    <a:pt x="441" y="471"/>
                    <a:pt x="441" y="471"/>
                    <a:pt x="441" y="471"/>
                  </a:cubicBezTo>
                  <a:cubicBezTo>
                    <a:pt x="397" y="471"/>
                    <a:pt x="397" y="471"/>
                    <a:pt x="397" y="471"/>
                  </a:cubicBezTo>
                  <a:cubicBezTo>
                    <a:pt x="383" y="471"/>
                    <a:pt x="367" y="486"/>
                    <a:pt x="367" y="501"/>
                  </a:cubicBezTo>
                  <a:cubicBezTo>
                    <a:pt x="367" y="501"/>
                    <a:pt x="383" y="516"/>
                    <a:pt x="397" y="516"/>
                  </a:cubicBezTo>
                  <a:cubicBezTo>
                    <a:pt x="485" y="516"/>
                    <a:pt x="485" y="516"/>
                    <a:pt x="485" y="516"/>
                  </a:cubicBezTo>
                  <a:cubicBezTo>
                    <a:pt x="500" y="516"/>
                    <a:pt x="500" y="516"/>
                    <a:pt x="500" y="516"/>
                  </a:cubicBezTo>
                  <a:cubicBezTo>
                    <a:pt x="515" y="501"/>
                    <a:pt x="515" y="501"/>
                    <a:pt x="515" y="501"/>
                  </a:cubicBezTo>
                  <a:cubicBezTo>
                    <a:pt x="515" y="398"/>
                    <a:pt x="515" y="398"/>
                    <a:pt x="515" y="398"/>
                  </a:cubicBezTo>
                  <a:cubicBezTo>
                    <a:pt x="515" y="383"/>
                    <a:pt x="500" y="383"/>
                    <a:pt x="485" y="383"/>
                  </a:cubicBezTo>
                  <a:close/>
                  <a:moveTo>
                    <a:pt x="250" y="354"/>
                  </a:moveTo>
                  <a:lnTo>
                    <a:pt x="250" y="354"/>
                  </a:lnTo>
                  <a:cubicBezTo>
                    <a:pt x="162" y="442"/>
                    <a:pt x="162" y="442"/>
                    <a:pt x="162" y="442"/>
                  </a:cubicBezTo>
                  <a:cubicBezTo>
                    <a:pt x="162" y="398"/>
                    <a:pt x="162" y="398"/>
                    <a:pt x="162" y="398"/>
                  </a:cubicBezTo>
                  <a:cubicBezTo>
                    <a:pt x="162" y="383"/>
                    <a:pt x="147" y="383"/>
                    <a:pt x="132" y="383"/>
                  </a:cubicBezTo>
                  <a:cubicBezTo>
                    <a:pt x="132" y="383"/>
                    <a:pt x="117" y="383"/>
                    <a:pt x="117" y="398"/>
                  </a:cubicBezTo>
                  <a:cubicBezTo>
                    <a:pt x="117" y="501"/>
                    <a:pt x="117" y="501"/>
                    <a:pt x="117" y="501"/>
                  </a:cubicBezTo>
                  <a:cubicBezTo>
                    <a:pt x="117" y="501"/>
                    <a:pt x="117" y="501"/>
                    <a:pt x="117" y="516"/>
                  </a:cubicBezTo>
                  <a:cubicBezTo>
                    <a:pt x="132" y="516"/>
                    <a:pt x="132" y="516"/>
                    <a:pt x="132" y="516"/>
                  </a:cubicBezTo>
                  <a:cubicBezTo>
                    <a:pt x="235" y="516"/>
                    <a:pt x="235" y="516"/>
                    <a:pt x="235" y="516"/>
                  </a:cubicBezTo>
                  <a:cubicBezTo>
                    <a:pt x="250" y="516"/>
                    <a:pt x="250" y="501"/>
                    <a:pt x="250" y="501"/>
                  </a:cubicBezTo>
                  <a:cubicBezTo>
                    <a:pt x="250" y="486"/>
                    <a:pt x="250" y="471"/>
                    <a:pt x="235" y="471"/>
                  </a:cubicBezTo>
                  <a:cubicBezTo>
                    <a:pt x="176" y="471"/>
                    <a:pt x="176" y="471"/>
                    <a:pt x="176" y="471"/>
                  </a:cubicBezTo>
                  <a:cubicBezTo>
                    <a:pt x="279" y="383"/>
                    <a:pt x="279" y="383"/>
                    <a:pt x="279" y="383"/>
                  </a:cubicBezTo>
                  <a:lnTo>
                    <a:pt x="250" y="354"/>
                  </a:lnTo>
                  <a:close/>
                  <a:moveTo>
                    <a:pt x="544" y="0"/>
                  </a:moveTo>
                  <a:lnTo>
                    <a:pt x="544" y="0"/>
                  </a:lnTo>
                  <a:cubicBezTo>
                    <a:pt x="73" y="0"/>
                    <a:pt x="73" y="0"/>
                    <a:pt x="73" y="0"/>
                  </a:cubicBezTo>
                  <a:cubicBezTo>
                    <a:pt x="29" y="0"/>
                    <a:pt x="0" y="45"/>
                    <a:pt x="0" y="89"/>
                  </a:cubicBezTo>
                  <a:cubicBezTo>
                    <a:pt x="0" y="560"/>
                    <a:pt x="0" y="560"/>
                    <a:pt x="0" y="560"/>
                  </a:cubicBezTo>
                  <a:cubicBezTo>
                    <a:pt x="0" y="604"/>
                    <a:pt x="29" y="633"/>
                    <a:pt x="73" y="633"/>
                  </a:cubicBezTo>
                  <a:cubicBezTo>
                    <a:pt x="544" y="633"/>
                    <a:pt x="544" y="633"/>
                    <a:pt x="544" y="633"/>
                  </a:cubicBezTo>
                  <a:cubicBezTo>
                    <a:pt x="588" y="633"/>
                    <a:pt x="633" y="604"/>
                    <a:pt x="633" y="560"/>
                  </a:cubicBezTo>
                  <a:cubicBezTo>
                    <a:pt x="633" y="89"/>
                    <a:pt x="633" y="89"/>
                    <a:pt x="633" y="89"/>
                  </a:cubicBezTo>
                  <a:cubicBezTo>
                    <a:pt x="633" y="45"/>
                    <a:pt x="588" y="0"/>
                    <a:pt x="544" y="0"/>
                  </a:cubicBezTo>
                  <a:close/>
                  <a:moveTo>
                    <a:pt x="588" y="560"/>
                  </a:moveTo>
                  <a:lnTo>
                    <a:pt x="588" y="560"/>
                  </a:lnTo>
                  <a:cubicBezTo>
                    <a:pt x="588" y="575"/>
                    <a:pt x="574" y="589"/>
                    <a:pt x="544" y="589"/>
                  </a:cubicBezTo>
                  <a:cubicBezTo>
                    <a:pt x="73" y="589"/>
                    <a:pt x="73" y="589"/>
                    <a:pt x="73" y="589"/>
                  </a:cubicBezTo>
                  <a:cubicBezTo>
                    <a:pt x="58" y="589"/>
                    <a:pt x="44" y="575"/>
                    <a:pt x="44" y="560"/>
                  </a:cubicBezTo>
                  <a:cubicBezTo>
                    <a:pt x="44" y="89"/>
                    <a:pt x="44" y="89"/>
                    <a:pt x="44" y="89"/>
                  </a:cubicBezTo>
                  <a:cubicBezTo>
                    <a:pt x="44" y="59"/>
                    <a:pt x="58" y="45"/>
                    <a:pt x="73" y="45"/>
                  </a:cubicBezTo>
                  <a:cubicBezTo>
                    <a:pt x="544" y="45"/>
                    <a:pt x="544" y="45"/>
                    <a:pt x="544" y="45"/>
                  </a:cubicBezTo>
                  <a:cubicBezTo>
                    <a:pt x="574" y="45"/>
                    <a:pt x="588" y="59"/>
                    <a:pt x="588" y="89"/>
                  </a:cubicBezTo>
                  <a:lnTo>
                    <a:pt x="588" y="560"/>
                  </a:lnTo>
                  <a:close/>
                  <a:moveTo>
                    <a:pt x="485" y="118"/>
                  </a:moveTo>
                  <a:lnTo>
                    <a:pt x="485" y="118"/>
                  </a:lnTo>
                  <a:cubicBezTo>
                    <a:pt x="397" y="118"/>
                    <a:pt x="397" y="118"/>
                    <a:pt x="397" y="118"/>
                  </a:cubicBezTo>
                  <a:cubicBezTo>
                    <a:pt x="383" y="118"/>
                    <a:pt x="367" y="133"/>
                    <a:pt x="367" y="148"/>
                  </a:cubicBezTo>
                  <a:cubicBezTo>
                    <a:pt x="367" y="148"/>
                    <a:pt x="383" y="162"/>
                    <a:pt x="397" y="162"/>
                  </a:cubicBezTo>
                  <a:cubicBezTo>
                    <a:pt x="441" y="162"/>
                    <a:pt x="441" y="162"/>
                    <a:pt x="441" y="162"/>
                  </a:cubicBezTo>
                  <a:cubicBezTo>
                    <a:pt x="353" y="251"/>
                    <a:pt x="353" y="251"/>
                    <a:pt x="353" y="251"/>
                  </a:cubicBezTo>
                  <a:cubicBezTo>
                    <a:pt x="383" y="280"/>
                    <a:pt x="383" y="280"/>
                    <a:pt x="383" y="280"/>
                  </a:cubicBezTo>
                  <a:cubicBezTo>
                    <a:pt x="471" y="192"/>
                    <a:pt x="471" y="192"/>
                    <a:pt x="471" y="192"/>
                  </a:cubicBezTo>
                  <a:cubicBezTo>
                    <a:pt x="471" y="236"/>
                    <a:pt x="471" y="236"/>
                    <a:pt x="471" y="236"/>
                  </a:cubicBezTo>
                  <a:cubicBezTo>
                    <a:pt x="471" y="251"/>
                    <a:pt x="485" y="266"/>
                    <a:pt x="485" y="266"/>
                  </a:cubicBezTo>
                  <a:cubicBezTo>
                    <a:pt x="500" y="266"/>
                    <a:pt x="515" y="251"/>
                    <a:pt x="515" y="236"/>
                  </a:cubicBezTo>
                  <a:cubicBezTo>
                    <a:pt x="515" y="148"/>
                    <a:pt x="515" y="148"/>
                    <a:pt x="515" y="148"/>
                  </a:cubicBezTo>
                  <a:cubicBezTo>
                    <a:pt x="515" y="133"/>
                    <a:pt x="515" y="133"/>
                    <a:pt x="500" y="133"/>
                  </a:cubicBezTo>
                  <a:cubicBezTo>
                    <a:pt x="500" y="118"/>
                    <a:pt x="500" y="118"/>
                    <a:pt x="485" y="118"/>
                  </a:cubicBezTo>
                  <a:close/>
                </a:path>
              </a:pathLst>
            </a:custGeom>
            <a:solidFill>
              <a:schemeClr val="bg1"/>
            </a:solidFill>
            <a:ln>
              <a:noFill/>
            </a:ln>
            <a:effectLst/>
          </p:spPr>
          <p:txBody>
            <a:bodyPr wrap="none" lIns="121899" tIns="60950" rIns="121899" bIns="60950" anchor="ctr"/>
            <a:lstStyle/>
            <a:p>
              <a:pPr defTabSz="914217">
                <a:defRPr/>
              </a:pPr>
              <a:endParaRPr lang="en-US" dirty="0">
                <a:solidFill>
                  <a:prstClr val="black"/>
                </a:solidFill>
                <a:latin typeface="Calibri" panose="020F0502020204030204"/>
              </a:endParaRPr>
            </a:p>
          </p:txBody>
        </p:sp>
      </p:grpSp>
      <p:sp>
        <p:nvSpPr>
          <p:cNvPr id="40" name="Freeform 34">
            <a:extLst>
              <a:ext uri="{FF2B5EF4-FFF2-40B4-BE49-F238E27FC236}">
                <a16:creationId xmlns:a16="http://schemas.microsoft.com/office/drawing/2014/main" id="{BC484A8C-440B-4AD4-BC7D-E446C1F8074B}"/>
              </a:ext>
            </a:extLst>
          </p:cNvPr>
          <p:cNvSpPr>
            <a:spLocks noChangeArrowheads="1"/>
          </p:cNvSpPr>
          <p:nvPr/>
        </p:nvSpPr>
        <p:spPr bwMode="auto">
          <a:xfrm>
            <a:off x="9198174" y="2185675"/>
            <a:ext cx="179215" cy="315867"/>
          </a:xfrm>
          <a:custGeom>
            <a:avLst/>
            <a:gdLst>
              <a:gd name="T0" fmla="*/ 126553 w 284"/>
              <a:gd name="T1" fmla="*/ 51794 h 497"/>
              <a:gd name="T2" fmla="*/ 126553 w 284"/>
              <a:gd name="T3" fmla="*/ 51794 h 497"/>
              <a:gd name="T4" fmla="*/ 126553 w 284"/>
              <a:gd name="T5" fmla="*/ 27923 h 497"/>
              <a:gd name="T6" fmla="*/ 63500 w 284"/>
              <a:gd name="T7" fmla="*/ 0 h 497"/>
              <a:gd name="T8" fmla="*/ 0 w 284"/>
              <a:gd name="T9" fmla="*/ 27923 h 497"/>
              <a:gd name="T10" fmla="*/ 0 w 284"/>
              <a:gd name="T11" fmla="*/ 51794 h 497"/>
              <a:gd name="T12" fmla="*/ 43377 w 284"/>
              <a:gd name="T13" fmla="*/ 111694 h 497"/>
              <a:gd name="T14" fmla="*/ 0 w 284"/>
              <a:gd name="T15" fmla="*/ 171594 h 497"/>
              <a:gd name="T16" fmla="*/ 0 w 284"/>
              <a:gd name="T17" fmla="*/ 199518 h 497"/>
              <a:gd name="T18" fmla="*/ 63500 w 284"/>
              <a:gd name="T19" fmla="*/ 223388 h 497"/>
              <a:gd name="T20" fmla="*/ 126553 w 284"/>
              <a:gd name="T21" fmla="*/ 199518 h 497"/>
              <a:gd name="T22" fmla="*/ 126553 w 284"/>
              <a:gd name="T23" fmla="*/ 171594 h 497"/>
              <a:gd name="T24" fmla="*/ 83176 w 284"/>
              <a:gd name="T25" fmla="*/ 111694 h 497"/>
              <a:gd name="T26" fmla="*/ 126553 w 284"/>
              <a:gd name="T27" fmla="*/ 51794 h 497"/>
              <a:gd name="T28" fmla="*/ 19676 w 284"/>
              <a:gd name="T29" fmla="*/ 27923 h 497"/>
              <a:gd name="T30" fmla="*/ 19676 w 284"/>
              <a:gd name="T31" fmla="*/ 27923 h 497"/>
              <a:gd name="T32" fmla="*/ 63500 w 284"/>
              <a:gd name="T33" fmla="*/ 15763 h 497"/>
              <a:gd name="T34" fmla="*/ 106877 w 284"/>
              <a:gd name="T35" fmla="*/ 27923 h 497"/>
              <a:gd name="T36" fmla="*/ 110901 w 284"/>
              <a:gd name="T37" fmla="*/ 31977 h 497"/>
              <a:gd name="T38" fmla="*/ 63500 w 284"/>
              <a:gd name="T39" fmla="*/ 43687 h 497"/>
              <a:gd name="T40" fmla="*/ 15651 w 284"/>
              <a:gd name="T41" fmla="*/ 31977 h 497"/>
              <a:gd name="T42" fmla="*/ 19676 w 284"/>
              <a:gd name="T43" fmla="*/ 27923 h 497"/>
              <a:gd name="T44" fmla="*/ 67525 w 284"/>
              <a:gd name="T45" fmla="*/ 111694 h 497"/>
              <a:gd name="T46" fmla="*/ 67525 w 284"/>
              <a:gd name="T47" fmla="*/ 111694 h 497"/>
              <a:gd name="T48" fmla="*/ 91225 w 284"/>
              <a:gd name="T49" fmla="*/ 147724 h 497"/>
              <a:gd name="T50" fmla="*/ 110901 w 284"/>
              <a:gd name="T51" fmla="*/ 171594 h 497"/>
              <a:gd name="T52" fmla="*/ 110901 w 284"/>
              <a:gd name="T53" fmla="*/ 187357 h 497"/>
              <a:gd name="T54" fmla="*/ 67525 w 284"/>
              <a:gd name="T55" fmla="*/ 159434 h 497"/>
              <a:gd name="T56" fmla="*/ 59475 w 284"/>
              <a:gd name="T57" fmla="*/ 159434 h 497"/>
              <a:gd name="T58" fmla="*/ 15651 w 284"/>
              <a:gd name="T59" fmla="*/ 187357 h 497"/>
              <a:gd name="T60" fmla="*/ 15651 w 284"/>
              <a:gd name="T61" fmla="*/ 171594 h 497"/>
              <a:gd name="T62" fmla="*/ 35775 w 284"/>
              <a:gd name="T63" fmla="*/ 147724 h 497"/>
              <a:gd name="T64" fmla="*/ 59475 w 284"/>
              <a:gd name="T65" fmla="*/ 111694 h 497"/>
              <a:gd name="T66" fmla="*/ 35775 w 284"/>
              <a:gd name="T67" fmla="*/ 79717 h 497"/>
              <a:gd name="T68" fmla="*/ 15651 w 284"/>
              <a:gd name="T69" fmla="*/ 51794 h 497"/>
              <a:gd name="T70" fmla="*/ 15651 w 284"/>
              <a:gd name="T71" fmla="*/ 39633 h 497"/>
              <a:gd name="T72" fmla="*/ 63500 w 284"/>
              <a:gd name="T73" fmla="*/ 51794 h 497"/>
              <a:gd name="T74" fmla="*/ 110901 w 284"/>
              <a:gd name="T75" fmla="*/ 39633 h 497"/>
              <a:gd name="T76" fmla="*/ 110901 w 284"/>
              <a:gd name="T77" fmla="*/ 51794 h 497"/>
              <a:gd name="T78" fmla="*/ 91225 w 284"/>
              <a:gd name="T79" fmla="*/ 79717 h 497"/>
              <a:gd name="T80" fmla="*/ 67525 w 284"/>
              <a:gd name="T81" fmla="*/ 111694 h 49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lIns="34290" tIns="17145" rIns="34290" bIns="17145" anchor="ctr"/>
          <a:lstStyle/>
          <a:p>
            <a:endParaRPr lang="en-US" dirty="0"/>
          </a:p>
        </p:txBody>
      </p:sp>
      <p:grpSp>
        <p:nvGrpSpPr>
          <p:cNvPr id="4" name="Group 3">
            <a:extLst>
              <a:ext uri="{FF2B5EF4-FFF2-40B4-BE49-F238E27FC236}">
                <a16:creationId xmlns:a16="http://schemas.microsoft.com/office/drawing/2014/main" id="{B089F2CE-939A-4672-853F-4EAED776C445}"/>
              </a:ext>
            </a:extLst>
          </p:cNvPr>
          <p:cNvGrpSpPr/>
          <p:nvPr/>
        </p:nvGrpSpPr>
        <p:grpSpPr>
          <a:xfrm>
            <a:off x="4649591" y="2507768"/>
            <a:ext cx="2892818" cy="2895855"/>
            <a:chOff x="3695310" y="1970942"/>
            <a:chExt cx="4111488" cy="4115804"/>
          </a:xfrm>
        </p:grpSpPr>
        <p:sp>
          <p:nvSpPr>
            <p:cNvPr id="60" name="Freeform 1"/>
            <p:cNvSpPr>
              <a:spLocks noChangeArrowheads="1"/>
            </p:cNvSpPr>
            <p:nvPr/>
          </p:nvSpPr>
          <p:spPr bwMode="auto">
            <a:xfrm>
              <a:off x="3695310" y="1970942"/>
              <a:ext cx="2411858" cy="2057901"/>
            </a:xfrm>
            <a:custGeom>
              <a:avLst/>
              <a:gdLst>
                <a:gd name="T0" fmla="*/ 4485 w 5255"/>
                <a:gd name="T1" fmla="*/ 0 h 4486"/>
                <a:gd name="T2" fmla="*/ 4485 w 5255"/>
                <a:gd name="T3" fmla="*/ 0 h 4486"/>
                <a:gd name="T4" fmla="*/ 4485 w 5255"/>
                <a:gd name="T5" fmla="*/ 0 h 4486"/>
                <a:gd name="T6" fmla="*/ 4485 w 5255"/>
                <a:gd name="T7" fmla="*/ 0 h 4486"/>
                <a:gd name="T8" fmla="*/ 0 w 5255"/>
                <a:gd name="T9" fmla="*/ 4485 h 4486"/>
                <a:gd name="T10" fmla="*/ 742 w 5255"/>
                <a:gd name="T11" fmla="*/ 3707 h 4486"/>
                <a:gd name="T12" fmla="*/ 1493 w 5255"/>
                <a:gd name="T13" fmla="*/ 4485 h 4486"/>
                <a:gd name="T14" fmla="*/ 4485 w 5255"/>
                <a:gd name="T15" fmla="*/ 1502 h 4486"/>
                <a:gd name="T16" fmla="*/ 4485 w 5255"/>
                <a:gd name="T17" fmla="*/ 1502 h 4486"/>
                <a:gd name="T18" fmla="*/ 5254 w 5255"/>
                <a:gd name="T19" fmla="*/ 751 h 4486"/>
                <a:gd name="T20" fmla="*/ 4485 w 5255"/>
                <a:gd name="T21" fmla="*/ 0 h 4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55" h="4486">
                  <a:moveTo>
                    <a:pt x="4485" y="0"/>
                  </a:moveTo>
                  <a:lnTo>
                    <a:pt x="4485" y="0"/>
                  </a:lnTo>
                  <a:lnTo>
                    <a:pt x="4485" y="0"/>
                  </a:lnTo>
                  <a:lnTo>
                    <a:pt x="4485" y="0"/>
                  </a:lnTo>
                  <a:cubicBezTo>
                    <a:pt x="2005" y="0"/>
                    <a:pt x="0" y="2015"/>
                    <a:pt x="0" y="4485"/>
                  </a:cubicBezTo>
                  <a:cubicBezTo>
                    <a:pt x="742" y="3707"/>
                    <a:pt x="742" y="3707"/>
                    <a:pt x="742" y="3707"/>
                  </a:cubicBezTo>
                  <a:cubicBezTo>
                    <a:pt x="1493" y="4485"/>
                    <a:pt x="1493" y="4485"/>
                    <a:pt x="1493" y="4485"/>
                  </a:cubicBezTo>
                  <a:cubicBezTo>
                    <a:pt x="1493" y="2842"/>
                    <a:pt x="2831" y="1502"/>
                    <a:pt x="4485" y="1502"/>
                  </a:cubicBezTo>
                  <a:lnTo>
                    <a:pt x="4485" y="1502"/>
                  </a:lnTo>
                  <a:cubicBezTo>
                    <a:pt x="5254" y="751"/>
                    <a:pt x="5254" y="751"/>
                    <a:pt x="5254" y="751"/>
                  </a:cubicBezTo>
                  <a:cubicBezTo>
                    <a:pt x="4485" y="0"/>
                    <a:pt x="4485" y="0"/>
                    <a:pt x="4485" y="0"/>
                  </a:cubicBezTo>
                </a:path>
              </a:pathLst>
            </a:custGeom>
            <a:solidFill>
              <a:schemeClr val="accent1"/>
            </a:solidFill>
            <a:ln>
              <a:noFill/>
            </a:ln>
            <a:effectLst/>
          </p:spPr>
          <p:txBody>
            <a:bodyPr wrap="none" anchor="ctr"/>
            <a:lstStyle/>
            <a:p>
              <a:pPr defTabSz="914217"/>
              <a:endParaRPr lang="en-US" dirty="0">
                <a:solidFill>
                  <a:prstClr val="black"/>
                </a:solidFill>
                <a:latin typeface="Calibri" panose="020F0502020204030204"/>
              </a:endParaRPr>
            </a:p>
          </p:txBody>
        </p:sp>
        <p:sp>
          <p:nvSpPr>
            <p:cNvPr id="74" name="Freeform 10"/>
            <p:cNvSpPr>
              <a:spLocks noChangeArrowheads="1"/>
            </p:cNvSpPr>
            <p:nvPr/>
          </p:nvSpPr>
          <p:spPr bwMode="auto">
            <a:xfrm>
              <a:off x="3695310" y="3672706"/>
              <a:ext cx="2057769" cy="2414038"/>
            </a:xfrm>
            <a:custGeom>
              <a:avLst/>
              <a:gdLst>
                <a:gd name="T0" fmla="*/ 0 w 4486"/>
                <a:gd name="T1" fmla="*/ 778 h 5262"/>
                <a:gd name="T2" fmla="*/ 0 w 4486"/>
                <a:gd name="T3" fmla="*/ 778 h 5262"/>
                <a:gd name="T4" fmla="*/ 0 w 4486"/>
                <a:gd name="T5" fmla="*/ 778 h 5262"/>
                <a:gd name="T6" fmla="*/ 0 w 4486"/>
                <a:gd name="T7" fmla="*/ 778 h 5262"/>
                <a:gd name="T8" fmla="*/ 4485 w 4486"/>
                <a:gd name="T9" fmla="*/ 5261 h 5262"/>
                <a:gd name="T10" fmla="*/ 3705 w 4486"/>
                <a:gd name="T11" fmla="*/ 4521 h 5262"/>
                <a:gd name="T12" fmla="*/ 4485 w 4486"/>
                <a:gd name="T13" fmla="*/ 3770 h 5262"/>
                <a:gd name="T14" fmla="*/ 1493 w 4486"/>
                <a:gd name="T15" fmla="*/ 778 h 5262"/>
                <a:gd name="T16" fmla="*/ 1493 w 4486"/>
                <a:gd name="T17" fmla="*/ 778 h 5262"/>
                <a:gd name="T18" fmla="*/ 742 w 4486"/>
                <a:gd name="T19" fmla="*/ 0 h 5262"/>
                <a:gd name="T20" fmla="*/ 0 w 4486"/>
                <a:gd name="T21" fmla="*/ 778 h 5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86" h="5262">
                  <a:moveTo>
                    <a:pt x="0" y="778"/>
                  </a:moveTo>
                  <a:lnTo>
                    <a:pt x="0" y="778"/>
                  </a:lnTo>
                  <a:lnTo>
                    <a:pt x="0" y="778"/>
                  </a:lnTo>
                  <a:lnTo>
                    <a:pt x="0" y="778"/>
                  </a:lnTo>
                  <a:cubicBezTo>
                    <a:pt x="0" y="3248"/>
                    <a:pt x="2005" y="5261"/>
                    <a:pt x="4485" y="5261"/>
                  </a:cubicBezTo>
                  <a:cubicBezTo>
                    <a:pt x="3705" y="4521"/>
                    <a:pt x="3705" y="4521"/>
                    <a:pt x="3705" y="4521"/>
                  </a:cubicBezTo>
                  <a:cubicBezTo>
                    <a:pt x="4485" y="3770"/>
                    <a:pt x="4485" y="3770"/>
                    <a:pt x="4485" y="3770"/>
                  </a:cubicBezTo>
                  <a:cubicBezTo>
                    <a:pt x="2831" y="3770"/>
                    <a:pt x="1493" y="2431"/>
                    <a:pt x="1493" y="778"/>
                  </a:cubicBezTo>
                  <a:lnTo>
                    <a:pt x="1493" y="778"/>
                  </a:lnTo>
                  <a:cubicBezTo>
                    <a:pt x="742" y="0"/>
                    <a:pt x="742" y="0"/>
                    <a:pt x="742" y="0"/>
                  </a:cubicBezTo>
                  <a:cubicBezTo>
                    <a:pt x="0" y="778"/>
                    <a:pt x="0" y="778"/>
                    <a:pt x="0" y="778"/>
                  </a:cubicBezTo>
                </a:path>
              </a:pathLst>
            </a:custGeom>
            <a:solidFill>
              <a:schemeClr val="accent4"/>
            </a:solidFill>
            <a:ln>
              <a:noFill/>
            </a:ln>
            <a:effectLst/>
          </p:spPr>
          <p:txBody>
            <a:bodyPr wrap="none" anchor="ctr"/>
            <a:lstStyle/>
            <a:p>
              <a:pPr defTabSz="914217"/>
              <a:endParaRPr lang="en-US" dirty="0">
                <a:solidFill>
                  <a:prstClr val="black"/>
                </a:solidFill>
                <a:latin typeface="Calibri" panose="020F0502020204030204"/>
              </a:endParaRPr>
            </a:p>
          </p:txBody>
        </p:sp>
        <p:sp>
          <p:nvSpPr>
            <p:cNvPr id="111" name="Freeform 19"/>
            <p:cNvSpPr>
              <a:spLocks noChangeArrowheads="1"/>
            </p:cNvSpPr>
            <p:nvPr/>
          </p:nvSpPr>
          <p:spPr bwMode="auto">
            <a:xfrm>
              <a:off x="5394940" y="4028843"/>
              <a:ext cx="2411858" cy="2057903"/>
            </a:xfrm>
            <a:custGeom>
              <a:avLst/>
              <a:gdLst>
                <a:gd name="T0" fmla="*/ 780 w 5255"/>
                <a:gd name="T1" fmla="*/ 4483 h 4484"/>
                <a:gd name="T2" fmla="*/ 780 w 5255"/>
                <a:gd name="T3" fmla="*/ 4483 h 4484"/>
                <a:gd name="T4" fmla="*/ 780 w 5255"/>
                <a:gd name="T5" fmla="*/ 4483 h 4484"/>
                <a:gd name="T6" fmla="*/ 780 w 5255"/>
                <a:gd name="T7" fmla="*/ 4483 h 4484"/>
                <a:gd name="T8" fmla="*/ 5254 w 5255"/>
                <a:gd name="T9" fmla="*/ 0 h 4484"/>
                <a:gd name="T10" fmla="*/ 4512 w 5255"/>
                <a:gd name="T11" fmla="*/ 778 h 4484"/>
                <a:gd name="T12" fmla="*/ 3761 w 5255"/>
                <a:gd name="T13" fmla="*/ 0 h 4484"/>
                <a:gd name="T14" fmla="*/ 780 w 5255"/>
                <a:gd name="T15" fmla="*/ 2992 h 4484"/>
                <a:gd name="T16" fmla="*/ 780 w 5255"/>
                <a:gd name="T17" fmla="*/ 2992 h 4484"/>
                <a:gd name="T18" fmla="*/ 0 w 5255"/>
                <a:gd name="T19" fmla="*/ 3743 h 4484"/>
                <a:gd name="T20" fmla="*/ 780 w 5255"/>
                <a:gd name="T21" fmla="*/ 4483 h 4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55" h="4484">
                  <a:moveTo>
                    <a:pt x="780" y="4483"/>
                  </a:moveTo>
                  <a:lnTo>
                    <a:pt x="780" y="4483"/>
                  </a:lnTo>
                  <a:lnTo>
                    <a:pt x="780" y="4483"/>
                  </a:lnTo>
                  <a:lnTo>
                    <a:pt x="780" y="4483"/>
                  </a:lnTo>
                  <a:cubicBezTo>
                    <a:pt x="3250" y="4483"/>
                    <a:pt x="5254" y="2470"/>
                    <a:pt x="5254" y="0"/>
                  </a:cubicBezTo>
                  <a:cubicBezTo>
                    <a:pt x="4512" y="778"/>
                    <a:pt x="4512" y="778"/>
                    <a:pt x="4512" y="778"/>
                  </a:cubicBezTo>
                  <a:cubicBezTo>
                    <a:pt x="3761" y="0"/>
                    <a:pt x="3761" y="0"/>
                    <a:pt x="3761" y="0"/>
                  </a:cubicBezTo>
                  <a:cubicBezTo>
                    <a:pt x="3761" y="1653"/>
                    <a:pt x="2424" y="2992"/>
                    <a:pt x="780" y="2992"/>
                  </a:cubicBezTo>
                  <a:lnTo>
                    <a:pt x="780" y="2992"/>
                  </a:lnTo>
                  <a:cubicBezTo>
                    <a:pt x="0" y="3743"/>
                    <a:pt x="0" y="3743"/>
                    <a:pt x="0" y="3743"/>
                  </a:cubicBezTo>
                  <a:cubicBezTo>
                    <a:pt x="780" y="4483"/>
                    <a:pt x="780" y="4483"/>
                    <a:pt x="780" y="4483"/>
                  </a:cubicBezTo>
                </a:path>
              </a:pathLst>
            </a:custGeom>
            <a:solidFill>
              <a:schemeClr val="accent3"/>
            </a:solidFill>
            <a:ln>
              <a:noFill/>
            </a:ln>
            <a:effectLst/>
          </p:spPr>
          <p:txBody>
            <a:bodyPr wrap="none" anchor="ctr"/>
            <a:lstStyle/>
            <a:p>
              <a:pPr defTabSz="914217"/>
              <a:endParaRPr lang="en-US" dirty="0">
                <a:solidFill>
                  <a:prstClr val="black"/>
                </a:solidFill>
                <a:latin typeface="Calibri" panose="020F0502020204030204"/>
              </a:endParaRPr>
            </a:p>
          </p:txBody>
        </p:sp>
        <p:sp>
          <p:nvSpPr>
            <p:cNvPr id="120" name="Freeform 28"/>
            <p:cNvSpPr>
              <a:spLocks noChangeArrowheads="1"/>
            </p:cNvSpPr>
            <p:nvPr/>
          </p:nvSpPr>
          <p:spPr bwMode="auto">
            <a:xfrm>
              <a:off x="5753078" y="1970943"/>
              <a:ext cx="2053720" cy="2416062"/>
            </a:xfrm>
            <a:custGeom>
              <a:avLst/>
              <a:gdLst>
                <a:gd name="T0" fmla="*/ 4474 w 4475"/>
                <a:gd name="T1" fmla="*/ 4485 h 5264"/>
                <a:gd name="T2" fmla="*/ 4474 w 4475"/>
                <a:gd name="T3" fmla="*/ 4485 h 5264"/>
                <a:gd name="T4" fmla="*/ 4474 w 4475"/>
                <a:gd name="T5" fmla="*/ 4485 h 5264"/>
                <a:gd name="T6" fmla="*/ 4474 w 4475"/>
                <a:gd name="T7" fmla="*/ 4485 h 5264"/>
                <a:gd name="T8" fmla="*/ 0 w 4475"/>
                <a:gd name="T9" fmla="*/ 0 h 5264"/>
                <a:gd name="T10" fmla="*/ 769 w 4475"/>
                <a:gd name="T11" fmla="*/ 751 h 5264"/>
                <a:gd name="T12" fmla="*/ 0 w 4475"/>
                <a:gd name="T13" fmla="*/ 1502 h 5264"/>
                <a:gd name="T14" fmla="*/ 2981 w 4475"/>
                <a:gd name="T15" fmla="*/ 4485 h 5264"/>
                <a:gd name="T16" fmla="*/ 2981 w 4475"/>
                <a:gd name="T17" fmla="*/ 4485 h 5264"/>
                <a:gd name="T18" fmla="*/ 3732 w 4475"/>
                <a:gd name="T19" fmla="*/ 5263 h 5264"/>
                <a:gd name="T20" fmla="*/ 4474 w 4475"/>
                <a:gd name="T21" fmla="*/ 4485 h 5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75" h="5264">
                  <a:moveTo>
                    <a:pt x="4474" y="4485"/>
                  </a:moveTo>
                  <a:lnTo>
                    <a:pt x="4474" y="4485"/>
                  </a:lnTo>
                  <a:lnTo>
                    <a:pt x="4474" y="4485"/>
                  </a:lnTo>
                  <a:lnTo>
                    <a:pt x="4474" y="4485"/>
                  </a:lnTo>
                  <a:cubicBezTo>
                    <a:pt x="4474" y="2015"/>
                    <a:pt x="2470" y="0"/>
                    <a:pt x="0" y="0"/>
                  </a:cubicBezTo>
                  <a:cubicBezTo>
                    <a:pt x="769" y="751"/>
                    <a:pt x="769" y="751"/>
                    <a:pt x="769" y="751"/>
                  </a:cubicBezTo>
                  <a:cubicBezTo>
                    <a:pt x="0" y="1502"/>
                    <a:pt x="0" y="1502"/>
                    <a:pt x="0" y="1502"/>
                  </a:cubicBezTo>
                  <a:cubicBezTo>
                    <a:pt x="1644" y="1502"/>
                    <a:pt x="2981" y="2842"/>
                    <a:pt x="2981" y="4485"/>
                  </a:cubicBezTo>
                  <a:lnTo>
                    <a:pt x="2981" y="4485"/>
                  </a:lnTo>
                  <a:cubicBezTo>
                    <a:pt x="3732" y="5263"/>
                    <a:pt x="3732" y="5263"/>
                    <a:pt x="3732" y="5263"/>
                  </a:cubicBezTo>
                  <a:cubicBezTo>
                    <a:pt x="4474" y="4485"/>
                    <a:pt x="4474" y="4485"/>
                    <a:pt x="4474" y="4485"/>
                  </a:cubicBezTo>
                </a:path>
              </a:pathLst>
            </a:custGeom>
            <a:solidFill>
              <a:schemeClr val="accent2"/>
            </a:solidFill>
            <a:ln>
              <a:noFill/>
            </a:ln>
            <a:effectLst/>
          </p:spPr>
          <p:txBody>
            <a:bodyPr wrap="none" anchor="ctr"/>
            <a:lstStyle/>
            <a:p>
              <a:pPr defTabSz="914217"/>
              <a:endParaRPr lang="en-US" dirty="0">
                <a:solidFill>
                  <a:prstClr val="black"/>
                </a:solidFill>
                <a:latin typeface="Calibri" panose="020F0502020204030204"/>
              </a:endParaRPr>
            </a:p>
          </p:txBody>
        </p:sp>
        <p:sp>
          <p:nvSpPr>
            <p:cNvPr id="172" name="TextBox 171"/>
            <p:cNvSpPr txBox="1"/>
            <p:nvPr/>
          </p:nvSpPr>
          <p:spPr>
            <a:xfrm>
              <a:off x="6631108" y="4914865"/>
              <a:ext cx="428287" cy="600146"/>
            </a:xfrm>
            <a:prstGeom prst="rect">
              <a:avLst/>
            </a:prstGeom>
            <a:noFill/>
          </p:spPr>
          <p:txBody>
            <a:bodyPr wrap="none" lIns="91422" tIns="45711" rIns="91422" bIns="45711" rtlCol="0">
              <a:spAutoFit/>
            </a:bodyPr>
            <a:lstStyle/>
            <a:p>
              <a:pPr algn="ctr" defTabSz="914217"/>
              <a:r>
                <a:rPr lang="id-ID" sz="3300" b="1" dirty="0">
                  <a:solidFill>
                    <a:prstClr val="white"/>
                  </a:solidFill>
                  <a:latin typeface="Lato Regular"/>
                  <a:cs typeface="Lato Regular"/>
                </a:rPr>
                <a:t>4</a:t>
              </a:r>
            </a:p>
          </p:txBody>
        </p:sp>
        <p:sp>
          <p:nvSpPr>
            <p:cNvPr id="173" name="TextBox 172"/>
            <p:cNvSpPr txBox="1"/>
            <p:nvPr/>
          </p:nvSpPr>
          <p:spPr>
            <a:xfrm>
              <a:off x="4187159" y="4646678"/>
              <a:ext cx="428287" cy="600146"/>
            </a:xfrm>
            <a:prstGeom prst="rect">
              <a:avLst/>
            </a:prstGeom>
            <a:noFill/>
          </p:spPr>
          <p:txBody>
            <a:bodyPr wrap="none" lIns="91422" tIns="45711" rIns="91422" bIns="45711" rtlCol="0">
              <a:spAutoFit/>
            </a:bodyPr>
            <a:lstStyle/>
            <a:p>
              <a:pPr algn="ctr" defTabSz="914217"/>
              <a:r>
                <a:rPr lang="id-ID" sz="3300" b="1" dirty="0">
                  <a:solidFill>
                    <a:prstClr val="white"/>
                  </a:solidFill>
                  <a:latin typeface="Lato Regular"/>
                  <a:cs typeface="Lato Regular"/>
                </a:rPr>
                <a:t>3</a:t>
              </a:r>
            </a:p>
          </p:txBody>
        </p:sp>
        <p:sp>
          <p:nvSpPr>
            <p:cNvPr id="174" name="TextBox 173"/>
            <p:cNvSpPr txBox="1"/>
            <p:nvPr/>
          </p:nvSpPr>
          <p:spPr>
            <a:xfrm>
              <a:off x="6749667" y="2406627"/>
              <a:ext cx="428287" cy="600146"/>
            </a:xfrm>
            <a:prstGeom prst="rect">
              <a:avLst/>
            </a:prstGeom>
            <a:noFill/>
          </p:spPr>
          <p:txBody>
            <a:bodyPr wrap="none" lIns="91422" tIns="45711" rIns="91422" bIns="45711" rtlCol="0">
              <a:spAutoFit/>
            </a:bodyPr>
            <a:lstStyle/>
            <a:p>
              <a:pPr algn="ctr" defTabSz="914217"/>
              <a:r>
                <a:rPr lang="id-ID" sz="3300" b="1" dirty="0">
                  <a:solidFill>
                    <a:prstClr val="white"/>
                  </a:solidFill>
                  <a:latin typeface="Lato Regular"/>
                  <a:cs typeface="Lato Regular"/>
                </a:rPr>
                <a:t>2</a:t>
              </a:r>
            </a:p>
          </p:txBody>
        </p:sp>
        <p:sp>
          <p:nvSpPr>
            <p:cNvPr id="175" name="TextBox 174"/>
            <p:cNvSpPr txBox="1"/>
            <p:nvPr/>
          </p:nvSpPr>
          <p:spPr>
            <a:xfrm>
              <a:off x="4325092" y="2406627"/>
              <a:ext cx="428287" cy="600146"/>
            </a:xfrm>
            <a:prstGeom prst="rect">
              <a:avLst/>
            </a:prstGeom>
            <a:noFill/>
          </p:spPr>
          <p:txBody>
            <a:bodyPr wrap="none" lIns="91422" tIns="45711" rIns="91422" bIns="45711" rtlCol="0">
              <a:spAutoFit/>
            </a:bodyPr>
            <a:lstStyle/>
            <a:p>
              <a:pPr algn="ctr" defTabSz="914217"/>
              <a:r>
                <a:rPr lang="id-ID" sz="3300" b="1" dirty="0">
                  <a:solidFill>
                    <a:prstClr val="white"/>
                  </a:solidFill>
                  <a:latin typeface="Lato Regular"/>
                  <a:cs typeface="Lato Regular"/>
                </a:rPr>
                <a:t>1</a:t>
              </a:r>
            </a:p>
          </p:txBody>
        </p:sp>
        <p:grpSp>
          <p:nvGrpSpPr>
            <p:cNvPr id="2" name="Group 1">
              <a:extLst>
                <a:ext uri="{FF2B5EF4-FFF2-40B4-BE49-F238E27FC236}">
                  <a16:creationId xmlns:a16="http://schemas.microsoft.com/office/drawing/2014/main" id="{7443BD27-0D41-4315-9421-F317D77A4124}"/>
                </a:ext>
              </a:extLst>
            </p:cNvPr>
            <p:cNvGrpSpPr/>
            <p:nvPr/>
          </p:nvGrpSpPr>
          <p:grpSpPr>
            <a:xfrm>
              <a:off x="5212459" y="3493693"/>
              <a:ext cx="1081236" cy="1342932"/>
              <a:chOff x="1509564" y="2271731"/>
              <a:chExt cx="2286160" cy="2839489"/>
            </a:xfrm>
          </p:grpSpPr>
          <p:sp>
            <p:nvSpPr>
              <p:cNvPr id="34" name="Oval 178">
                <a:extLst>
                  <a:ext uri="{FF2B5EF4-FFF2-40B4-BE49-F238E27FC236}">
                    <a16:creationId xmlns:a16="http://schemas.microsoft.com/office/drawing/2014/main" id="{E0086654-5928-42A3-AC90-71D9B3EDB42E}"/>
                  </a:ext>
                </a:extLst>
              </p:cNvPr>
              <p:cNvSpPr>
                <a:spLocks noChangeArrowheads="1"/>
              </p:cNvSpPr>
              <p:nvPr/>
            </p:nvSpPr>
            <p:spPr bwMode="auto">
              <a:xfrm>
                <a:off x="1509564" y="2271731"/>
                <a:ext cx="2286160" cy="2289068"/>
              </a:xfrm>
              <a:prstGeom prst="ellipse">
                <a:avLst/>
              </a:pr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35" name="Group 34">
                <a:extLst>
                  <a:ext uri="{FF2B5EF4-FFF2-40B4-BE49-F238E27FC236}">
                    <a16:creationId xmlns:a16="http://schemas.microsoft.com/office/drawing/2014/main" id="{0CE8D795-E074-4CA8-9B48-63635246B7D3}"/>
                  </a:ext>
                </a:extLst>
              </p:cNvPr>
              <p:cNvGrpSpPr/>
              <p:nvPr/>
            </p:nvGrpSpPr>
            <p:grpSpPr>
              <a:xfrm>
                <a:off x="1509564" y="2354626"/>
                <a:ext cx="2281797" cy="1929855"/>
                <a:chOff x="1954023" y="1951038"/>
                <a:chExt cx="2490787" cy="2106612"/>
              </a:xfrm>
              <a:solidFill>
                <a:schemeClr val="accent2"/>
              </a:solidFill>
            </p:grpSpPr>
            <p:sp>
              <p:nvSpPr>
                <p:cNvPr id="36" name="Freeform 179">
                  <a:extLst>
                    <a:ext uri="{FF2B5EF4-FFF2-40B4-BE49-F238E27FC236}">
                      <a16:creationId xmlns:a16="http://schemas.microsoft.com/office/drawing/2014/main" id="{F090B14E-A027-4AB6-8DF3-78301ACC5B46}"/>
                    </a:ext>
                  </a:extLst>
                </p:cNvPr>
                <p:cNvSpPr>
                  <a:spLocks/>
                </p:cNvSpPr>
                <p:nvPr/>
              </p:nvSpPr>
              <p:spPr bwMode="auto">
                <a:xfrm>
                  <a:off x="2998598" y="2182813"/>
                  <a:ext cx="109538" cy="150813"/>
                </a:xfrm>
                <a:custGeom>
                  <a:avLst/>
                  <a:gdLst>
                    <a:gd name="T0" fmla="*/ 5 w 69"/>
                    <a:gd name="T1" fmla="*/ 0 h 95"/>
                    <a:gd name="T2" fmla="*/ 5 w 69"/>
                    <a:gd name="T3" fmla="*/ 19 h 95"/>
                    <a:gd name="T4" fmla="*/ 5 w 69"/>
                    <a:gd name="T5" fmla="*/ 45 h 95"/>
                    <a:gd name="T6" fmla="*/ 17 w 69"/>
                    <a:gd name="T7" fmla="*/ 64 h 95"/>
                    <a:gd name="T8" fmla="*/ 2 w 69"/>
                    <a:gd name="T9" fmla="*/ 93 h 95"/>
                    <a:gd name="T10" fmla="*/ 0 w 69"/>
                    <a:gd name="T11" fmla="*/ 95 h 95"/>
                    <a:gd name="T12" fmla="*/ 52 w 69"/>
                    <a:gd name="T13" fmla="*/ 95 h 95"/>
                    <a:gd name="T14" fmla="*/ 69 w 69"/>
                    <a:gd name="T15" fmla="*/ 74 h 95"/>
                    <a:gd name="T16" fmla="*/ 33 w 69"/>
                    <a:gd name="T17" fmla="*/ 55 h 95"/>
                    <a:gd name="T18" fmla="*/ 33 w 69"/>
                    <a:gd name="T19" fmla="*/ 31 h 95"/>
                    <a:gd name="T20" fmla="*/ 21 w 69"/>
                    <a:gd name="T21" fmla="*/ 17 h 95"/>
                    <a:gd name="T22" fmla="*/ 36 w 69"/>
                    <a:gd name="T23" fmla="*/ 0 h 95"/>
                    <a:gd name="T24" fmla="*/ 5 w 69"/>
                    <a:gd name="T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95">
                      <a:moveTo>
                        <a:pt x="5" y="0"/>
                      </a:moveTo>
                      <a:lnTo>
                        <a:pt x="5" y="19"/>
                      </a:lnTo>
                      <a:lnTo>
                        <a:pt x="5" y="45"/>
                      </a:lnTo>
                      <a:lnTo>
                        <a:pt x="17" y="64"/>
                      </a:lnTo>
                      <a:lnTo>
                        <a:pt x="2" y="93"/>
                      </a:lnTo>
                      <a:lnTo>
                        <a:pt x="0" y="95"/>
                      </a:lnTo>
                      <a:lnTo>
                        <a:pt x="52" y="95"/>
                      </a:lnTo>
                      <a:lnTo>
                        <a:pt x="69" y="74"/>
                      </a:lnTo>
                      <a:lnTo>
                        <a:pt x="33" y="55"/>
                      </a:lnTo>
                      <a:lnTo>
                        <a:pt x="33" y="31"/>
                      </a:lnTo>
                      <a:lnTo>
                        <a:pt x="21" y="17"/>
                      </a:lnTo>
                      <a:lnTo>
                        <a:pt x="36"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 name="Freeform 180">
                  <a:extLst>
                    <a:ext uri="{FF2B5EF4-FFF2-40B4-BE49-F238E27FC236}">
                      <a16:creationId xmlns:a16="http://schemas.microsoft.com/office/drawing/2014/main" id="{DF01C79A-1EF9-4985-8AB6-47037D056CD3}"/>
                    </a:ext>
                  </a:extLst>
                </p:cNvPr>
                <p:cNvSpPr>
                  <a:spLocks/>
                </p:cNvSpPr>
                <p:nvPr/>
              </p:nvSpPr>
              <p:spPr bwMode="auto">
                <a:xfrm>
                  <a:off x="2874773" y="2243138"/>
                  <a:ext cx="85725" cy="90488"/>
                </a:xfrm>
                <a:custGeom>
                  <a:avLst/>
                  <a:gdLst>
                    <a:gd name="T0" fmla="*/ 17 w 23"/>
                    <a:gd name="T1" fmla="*/ 3 h 24"/>
                    <a:gd name="T2" fmla="*/ 22 w 23"/>
                    <a:gd name="T3" fmla="*/ 3 h 24"/>
                    <a:gd name="T4" fmla="*/ 22 w 23"/>
                    <a:gd name="T5" fmla="*/ 13 h 24"/>
                    <a:gd name="T6" fmla="*/ 9 w 23"/>
                    <a:gd name="T7" fmla="*/ 24 h 24"/>
                    <a:gd name="T8" fmla="*/ 0 w 23"/>
                    <a:gd name="T9" fmla="*/ 19 h 24"/>
                    <a:gd name="T10" fmla="*/ 3 w 23"/>
                    <a:gd name="T11" fmla="*/ 13 h 24"/>
                    <a:gd name="T12" fmla="*/ 17 w 23"/>
                    <a:gd name="T13" fmla="*/ 3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7" y="3"/>
                      </a:moveTo>
                      <a:cubicBezTo>
                        <a:pt x="17" y="3"/>
                        <a:pt x="21" y="0"/>
                        <a:pt x="22" y="3"/>
                      </a:cubicBezTo>
                      <a:cubicBezTo>
                        <a:pt x="23" y="7"/>
                        <a:pt x="22" y="13"/>
                        <a:pt x="22" y="13"/>
                      </a:cubicBezTo>
                      <a:cubicBezTo>
                        <a:pt x="9" y="24"/>
                        <a:pt x="9" y="24"/>
                        <a:pt x="9" y="24"/>
                      </a:cubicBezTo>
                      <a:cubicBezTo>
                        <a:pt x="0" y="19"/>
                        <a:pt x="0" y="19"/>
                        <a:pt x="0" y="19"/>
                      </a:cubicBezTo>
                      <a:cubicBezTo>
                        <a:pt x="0" y="19"/>
                        <a:pt x="0" y="18"/>
                        <a:pt x="3" y="13"/>
                      </a:cubicBezTo>
                      <a:cubicBezTo>
                        <a:pt x="7" y="7"/>
                        <a:pt x="17" y="3"/>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 name="Freeform 181">
                  <a:extLst>
                    <a:ext uri="{FF2B5EF4-FFF2-40B4-BE49-F238E27FC236}">
                      <a16:creationId xmlns:a16="http://schemas.microsoft.com/office/drawing/2014/main" id="{0B39A985-D100-4D5C-AD3C-DF409EE6D006}"/>
                    </a:ext>
                  </a:extLst>
                </p:cNvPr>
                <p:cNvSpPr>
                  <a:spLocks/>
                </p:cNvSpPr>
                <p:nvPr/>
              </p:nvSpPr>
              <p:spPr bwMode="auto">
                <a:xfrm>
                  <a:off x="2984310" y="2390775"/>
                  <a:ext cx="6350" cy="635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2"/>
                        <a:pt x="0" y="2"/>
                        <a:pt x="0" y="1"/>
                      </a:cubicBezTo>
                      <a:cubicBezTo>
                        <a:pt x="0" y="0"/>
                        <a:pt x="1"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 name="Freeform 182">
                  <a:extLst>
                    <a:ext uri="{FF2B5EF4-FFF2-40B4-BE49-F238E27FC236}">
                      <a16:creationId xmlns:a16="http://schemas.microsoft.com/office/drawing/2014/main" id="{14A5308A-A053-49B6-B825-C70EB4B3D20B}"/>
                    </a:ext>
                  </a:extLst>
                </p:cNvPr>
                <p:cNvSpPr>
                  <a:spLocks/>
                </p:cNvSpPr>
                <p:nvPr/>
              </p:nvSpPr>
              <p:spPr bwMode="auto">
                <a:xfrm>
                  <a:off x="2704910" y="1987550"/>
                  <a:ext cx="1739900" cy="2070100"/>
                </a:xfrm>
                <a:custGeom>
                  <a:avLst/>
                  <a:gdLst>
                    <a:gd name="T0" fmla="*/ 447 w 463"/>
                    <a:gd name="T1" fmla="*/ 298 h 551"/>
                    <a:gd name="T2" fmla="*/ 430 w 463"/>
                    <a:gd name="T3" fmla="*/ 275 h 551"/>
                    <a:gd name="T4" fmla="*/ 394 w 463"/>
                    <a:gd name="T5" fmla="*/ 252 h 551"/>
                    <a:gd name="T6" fmla="*/ 367 w 463"/>
                    <a:gd name="T7" fmla="*/ 255 h 551"/>
                    <a:gd name="T8" fmla="*/ 371 w 463"/>
                    <a:gd name="T9" fmla="*/ 289 h 551"/>
                    <a:gd name="T10" fmla="*/ 317 w 463"/>
                    <a:gd name="T11" fmla="*/ 278 h 551"/>
                    <a:gd name="T12" fmla="*/ 285 w 463"/>
                    <a:gd name="T13" fmla="*/ 251 h 551"/>
                    <a:gd name="T14" fmla="*/ 328 w 463"/>
                    <a:gd name="T15" fmla="*/ 324 h 551"/>
                    <a:gd name="T16" fmla="*/ 301 w 463"/>
                    <a:gd name="T17" fmla="*/ 398 h 551"/>
                    <a:gd name="T18" fmla="*/ 274 w 463"/>
                    <a:gd name="T19" fmla="*/ 480 h 551"/>
                    <a:gd name="T20" fmla="*/ 232 w 463"/>
                    <a:gd name="T21" fmla="*/ 541 h 551"/>
                    <a:gd name="T22" fmla="*/ 172 w 463"/>
                    <a:gd name="T23" fmla="*/ 501 h 551"/>
                    <a:gd name="T24" fmla="*/ 163 w 463"/>
                    <a:gd name="T25" fmla="*/ 427 h 551"/>
                    <a:gd name="T26" fmla="*/ 145 w 463"/>
                    <a:gd name="T27" fmla="*/ 360 h 551"/>
                    <a:gd name="T28" fmla="*/ 35 w 463"/>
                    <a:gd name="T29" fmla="*/ 359 h 551"/>
                    <a:gd name="T30" fmla="*/ 17 w 463"/>
                    <a:gd name="T31" fmla="*/ 243 h 551"/>
                    <a:gd name="T32" fmla="*/ 40 w 463"/>
                    <a:gd name="T33" fmla="*/ 216 h 551"/>
                    <a:gd name="T34" fmla="*/ 85 w 463"/>
                    <a:gd name="T35" fmla="*/ 190 h 551"/>
                    <a:gd name="T36" fmla="*/ 159 w 463"/>
                    <a:gd name="T37" fmla="*/ 180 h 551"/>
                    <a:gd name="T38" fmla="*/ 203 w 463"/>
                    <a:gd name="T39" fmla="*/ 216 h 551"/>
                    <a:gd name="T40" fmla="*/ 224 w 463"/>
                    <a:gd name="T41" fmla="*/ 208 h 551"/>
                    <a:gd name="T42" fmla="*/ 262 w 463"/>
                    <a:gd name="T43" fmla="*/ 210 h 551"/>
                    <a:gd name="T44" fmla="*/ 283 w 463"/>
                    <a:gd name="T45" fmla="*/ 212 h 551"/>
                    <a:gd name="T46" fmla="*/ 257 w 463"/>
                    <a:gd name="T47" fmla="*/ 184 h 551"/>
                    <a:gd name="T48" fmla="*/ 247 w 463"/>
                    <a:gd name="T49" fmla="*/ 164 h 551"/>
                    <a:gd name="T50" fmla="*/ 282 w 463"/>
                    <a:gd name="T51" fmla="*/ 152 h 551"/>
                    <a:gd name="T52" fmla="*/ 308 w 463"/>
                    <a:gd name="T53" fmla="*/ 154 h 551"/>
                    <a:gd name="T54" fmla="*/ 287 w 463"/>
                    <a:gd name="T55" fmla="*/ 128 h 551"/>
                    <a:gd name="T56" fmla="*/ 245 w 463"/>
                    <a:gd name="T57" fmla="*/ 134 h 551"/>
                    <a:gd name="T58" fmla="*/ 223 w 463"/>
                    <a:gd name="T59" fmla="*/ 152 h 551"/>
                    <a:gd name="T60" fmla="*/ 210 w 463"/>
                    <a:gd name="T61" fmla="*/ 166 h 551"/>
                    <a:gd name="T62" fmla="*/ 169 w 463"/>
                    <a:gd name="T63" fmla="*/ 128 h 551"/>
                    <a:gd name="T64" fmla="*/ 194 w 463"/>
                    <a:gd name="T65" fmla="*/ 158 h 551"/>
                    <a:gd name="T66" fmla="*/ 184 w 463"/>
                    <a:gd name="T67" fmla="*/ 169 h 551"/>
                    <a:gd name="T68" fmla="*/ 156 w 463"/>
                    <a:gd name="T69" fmla="*/ 145 h 551"/>
                    <a:gd name="T70" fmla="*/ 115 w 463"/>
                    <a:gd name="T71" fmla="*/ 140 h 551"/>
                    <a:gd name="T72" fmla="*/ 96 w 463"/>
                    <a:gd name="T73" fmla="*/ 169 h 551"/>
                    <a:gd name="T74" fmla="*/ 46 w 463"/>
                    <a:gd name="T75" fmla="*/ 166 h 551"/>
                    <a:gd name="T76" fmla="*/ 92 w 463"/>
                    <a:gd name="T77" fmla="*/ 126 h 551"/>
                    <a:gd name="T78" fmla="*/ 89 w 463"/>
                    <a:gd name="T79" fmla="*/ 102 h 551"/>
                    <a:gd name="T80" fmla="*/ 127 w 463"/>
                    <a:gd name="T81" fmla="*/ 80 h 551"/>
                    <a:gd name="T82" fmla="*/ 147 w 463"/>
                    <a:gd name="T83" fmla="*/ 60 h 551"/>
                    <a:gd name="T84" fmla="*/ 186 w 463"/>
                    <a:gd name="T85" fmla="*/ 77 h 551"/>
                    <a:gd name="T86" fmla="*/ 204 w 463"/>
                    <a:gd name="T87" fmla="*/ 64 h 551"/>
                    <a:gd name="T88" fmla="*/ 228 w 463"/>
                    <a:gd name="T89" fmla="*/ 60 h 551"/>
                    <a:gd name="T90" fmla="*/ 204 w 463"/>
                    <a:gd name="T91" fmla="*/ 42 h 551"/>
                    <a:gd name="T92" fmla="*/ 200 w 463"/>
                    <a:gd name="T93" fmla="*/ 18 h 551"/>
                    <a:gd name="T94" fmla="*/ 184 w 463"/>
                    <a:gd name="T95" fmla="*/ 42 h 551"/>
                    <a:gd name="T96" fmla="*/ 180 w 463"/>
                    <a:gd name="T97" fmla="*/ 60 h 551"/>
                    <a:gd name="T98" fmla="*/ 158 w 463"/>
                    <a:gd name="T99" fmla="*/ 59 h 551"/>
                    <a:gd name="T100" fmla="*/ 126 w 463"/>
                    <a:gd name="T101" fmla="*/ 52 h 551"/>
                    <a:gd name="T102" fmla="*/ 142 w 463"/>
                    <a:gd name="T103" fmla="*/ 29 h 551"/>
                    <a:gd name="T104" fmla="*/ 177 w 463"/>
                    <a:gd name="T105" fmla="*/ 6 h 551"/>
                    <a:gd name="T106" fmla="*/ 240 w 463"/>
                    <a:gd name="T107" fmla="*/ 10 h 551"/>
                    <a:gd name="T108" fmla="*/ 264 w 463"/>
                    <a:gd name="T109" fmla="*/ 27 h 551"/>
                    <a:gd name="T110" fmla="*/ 265 w 463"/>
                    <a:gd name="T111" fmla="*/ 38 h 551"/>
                    <a:gd name="T112" fmla="*/ 302 w 463"/>
                    <a:gd name="T113" fmla="*/ 26 h 551"/>
                    <a:gd name="T114" fmla="*/ 336 w 463"/>
                    <a:gd name="T115" fmla="*/ 39 h 551"/>
                    <a:gd name="T116" fmla="*/ 463 w 463"/>
                    <a:gd name="T117" fmla="*/ 27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63" h="551">
                      <a:moveTo>
                        <a:pt x="463" y="270"/>
                      </a:moveTo>
                      <a:cubicBezTo>
                        <a:pt x="456" y="277"/>
                        <a:pt x="456" y="277"/>
                        <a:pt x="456" y="277"/>
                      </a:cubicBezTo>
                      <a:cubicBezTo>
                        <a:pt x="447" y="298"/>
                        <a:pt x="447" y="298"/>
                        <a:pt x="447" y="298"/>
                      </a:cubicBezTo>
                      <a:cubicBezTo>
                        <a:pt x="436" y="329"/>
                        <a:pt x="436" y="329"/>
                        <a:pt x="436" y="329"/>
                      </a:cubicBezTo>
                      <a:cubicBezTo>
                        <a:pt x="436" y="329"/>
                        <a:pt x="436" y="315"/>
                        <a:pt x="436" y="311"/>
                      </a:cubicBezTo>
                      <a:cubicBezTo>
                        <a:pt x="436" y="308"/>
                        <a:pt x="430" y="275"/>
                        <a:pt x="430" y="275"/>
                      </a:cubicBezTo>
                      <a:cubicBezTo>
                        <a:pt x="418" y="269"/>
                        <a:pt x="418" y="269"/>
                        <a:pt x="418" y="269"/>
                      </a:cubicBezTo>
                      <a:cubicBezTo>
                        <a:pt x="411" y="254"/>
                        <a:pt x="411" y="254"/>
                        <a:pt x="411" y="254"/>
                      </a:cubicBezTo>
                      <a:cubicBezTo>
                        <a:pt x="394" y="252"/>
                        <a:pt x="394" y="252"/>
                        <a:pt x="394" y="252"/>
                      </a:cubicBezTo>
                      <a:cubicBezTo>
                        <a:pt x="345" y="224"/>
                        <a:pt x="345" y="224"/>
                        <a:pt x="345" y="224"/>
                      </a:cubicBezTo>
                      <a:cubicBezTo>
                        <a:pt x="349" y="241"/>
                        <a:pt x="349" y="241"/>
                        <a:pt x="349" y="241"/>
                      </a:cubicBezTo>
                      <a:cubicBezTo>
                        <a:pt x="367" y="255"/>
                        <a:pt x="367" y="255"/>
                        <a:pt x="367" y="255"/>
                      </a:cubicBezTo>
                      <a:cubicBezTo>
                        <a:pt x="380" y="254"/>
                        <a:pt x="380" y="254"/>
                        <a:pt x="380" y="254"/>
                      </a:cubicBezTo>
                      <a:cubicBezTo>
                        <a:pt x="384" y="272"/>
                        <a:pt x="384" y="272"/>
                        <a:pt x="384" y="272"/>
                      </a:cubicBezTo>
                      <a:cubicBezTo>
                        <a:pt x="371" y="289"/>
                        <a:pt x="371" y="289"/>
                        <a:pt x="371" y="289"/>
                      </a:cubicBezTo>
                      <a:cubicBezTo>
                        <a:pt x="335" y="314"/>
                        <a:pt x="335" y="314"/>
                        <a:pt x="335" y="314"/>
                      </a:cubicBezTo>
                      <a:cubicBezTo>
                        <a:pt x="335" y="314"/>
                        <a:pt x="327" y="308"/>
                        <a:pt x="327" y="301"/>
                      </a:cubicBezTo>
                      <a:cubicBezTo>
                        <a:pt x="327" y="294"/>
                        <a:pt x="318" y="282"/>
                        <a:pt x="317" y="278"/>
                      </a:cubicBezTo>
                      <a:cubicBezTo>
                        <a:pt x="316" y="273"/>
                        <a:pt x="293" y="243"/>
                        <a:pt x="293" y="243"/>
                      </a:cubicBezTo>
                      <a:cubicBezTo>
                        <a:pt x="275" y="226"/>
                        <a:pt x="275" y="226"/>
                        <a:pt x="275" y="226"/>
                      </a:cubicBezTo>
                      <a:cubicBezTo>
                        <a:pt x="285" y="251"/>
                        <a:pt x="285" y="251"/>
                        <a:pt x="285" y="251"/>
                      </a:cubicBezTo>
                      <a:cubicBezTo>
                        <a:pt x="292" y="277"/>
                        <a:pt x="292" y="277"/>
                        <a:pt x="292" y="277"/>
                      </a:cubicBezTo>
                      <a:cubicBezTo>
                        <a:pt x="307" y="298"/>
                        <a:pt x="307" y="298"/>
                        <a:pt x="307" y="298"/>
                      </a:cubicBezTo>
                      <a:cubicBezTo>
                        <a:pt x="328" y="324"/>
                        <a:pt x="328" y="324"/>
                        <a:pt x="328" y="324"/>
                      </a:cubicBezTo>
                      <a:cubicBezTo>
                        <a:pt x="356" y="327"/>
                        <a:pt x="356" y="327"/>
                        <a:pt x="356" y="327"/>
                      </a:cubicBezTo>
                      <a:cubicBezTo>
                        <a:pt x="335" y="363"/>
                        <a:pt x="335" y="363"/>
                        <a:pt x="335" y="363"/>
                      </a:cubicBezTo>
                      <a:cubicBezTo>
                        <a:pt x="301" y="398"/>
                        <a:pt x="301" y="398"/>
                        <a:pt x="301" y="398"/>
                      </a:cubicBezTo>
                      <a:cubicBezTo>
                        <a:pt x="303" y="415"/>
                        <a:pt x="303" y="415"/>
                        <a:pt x="303" y="415"/>
                      </a:cubicBezTo>
                      <a:cubicBezTo>
                        <a:pt x="299" y="456"/>
                        <a:pt x="299" y="456"/>
                        <a:pt x="299" y="456"/>
                      </a:cubicBezTo>
                      <a:cubicBezTo>
                        <a:pt x="274" y="480"/>
                        <a:pt x="274" y="480"/>
                        <a:pt x="274" y="480"/>
                      </a:cubicBezTo>
                      <a:cubicBezTo>
                        <a:pt x="264" y="502"/>
                        <a:pt x="264" y="502"/>
                        <a:pt x="264" y="502"/>
                      </a:cubicBezTo>
                      <a:cubicBezTo>
                        <a:pt x="259" y="521"/>
                        <a:pt x="259" y="521"/>
                        <a:pt x="259" y="521"/>
                      </a:cubicBezTo>
                      <a:cubicBezTo>
                        <a:pt x="232" y="541"/>
                        <a:pt x="232" y="541"/>
                        <a:pt x="232" y="541"/>
                      </a:cubicBezTo>
                      <a:cubicBezTo>
                        <a:pt x="195" y="551"/>
                        <a:pt x="195" y="551"/>
                        <a:pt x="195" y="551"/>
                      </a:cubicBezTo>
                      <a:cubicBezTo>
                        <a:pt x="182" y="527"/>
                        <a:pt x="182" y="527"/>
                        <a:pt x="182" y="527"/>
                      </a:cubicBezTo>
                      <a:cubicBezTo>
                        <a:pt x="172" y="501"/>
                        <a:pt x="172" y="501"/>
                        <a:pt x="172" y="501"/>
                      </a:cubicBezTo>
                      <a:cubicBezTo>
                        <a:pt x="172" y="501"/>
                        <a:pt x="161" y="478"/>
                        <a:pt x="161" y="474"/>
                      </a:cubicBezTo>
                      <a:cubicBezTo>
                        <a:pt x="161" y="471"/>
                        <a:pt x="172" y="451"/>
                        <a:pt x="172" y="451"/>
                      </a:cubicBezTo>
                      <a:cubicBezTo>
                        <a:pt x="172" y="451"/>
                        <a:pt x="165" y="430"/>
                        <a:pt x="163" y="427"/>
                      </a:cubicBezTo>
                      <a:cubicBezTo>
                        <a:pt x="161" y="424"/>
                        <a:pt x="146" y="395"/>
                        <a:pt x="146" y="395"/>
                      </a:cubicBezTo>
                      <a:cubicBezTo>
                        <a:pt x="155" y="371"/>
                        <a:pt x="155" y="371"/>
                        <a:pt x="155" y="371"/>
                      </a:cubicBezTo>
                      <a:cubicBezTo>
                        <a:pt x="145" y="360"/>
                        <a:pt x="145" y="360"/>
                        <a:pt x="145" y="360"/>
                      </a:cubicBezTo>
                      <a:cubicBezTo>
                        <a:pt x="121" y="360"/>
                        <a:pt x="121" y="360"/>
                        <a:pt x="121" y="360"/>
                      </a:cubicBezTo>
                      <a:cubicBezTo>
                        <a:pt x="75" y="371"/>
                        <a:pt x="75" y="371"/>
                        <a:pt x="75" y="371"/>
                      </a:cubicBezTo>
                      <a:cubicBezTo>
                        <a:pt x="75" y="371"/>
                        <a:pt x="39" y="364"/>
                        <a:pt x="35" y="359"/>
                      </a:cubicBezTo>
                      <a:cubicBezTo>
                        <a:pt x="30" y="353"/>
                        <a:pt x="4" y="323"/>
                        <a:pt x="2" y="319"/>
                      </a:cubicBezTo>
                      <a:cubicBezTo>
                        <a:pt x="0" y="316"/>
                        <a:pt x="2" y="297"/>
                        <a:pt x="2" y="294"/>
                      </a:cubicBezTo>
                      <a:cubicBezTo>
                        <a:pt x="2" y="290"/>
                        <a:pt x="16" y="246"/>
                        <a:pt x="17" y="243"/>
                      </a:cubicBezTo>
                      <a:cubicBezTo>
                        <a:pt x="18" y="240"/>
                        <a:pt x="28" y="233"/>
                        <a:pt x="28" y="233"/>
                      </a:cubicBezTo>
                      <a:cubicBezTo>
                        <a:pt x="40" y="223"/>
                        <a:pt x="40" y="223"/>
                        <a:pt x="40" y="223"/>
                      </a:cubicBezTo>
                      <a:cubicBezTo>
                        <a:pt x="40" y="216"/>
                        <a:pt x="40" y="216"/>
                        <a:pt x="40" y="216"/>
                      </a:cubicBezTo>
                      <a:cubicBezTo>
                        <a:pt x="40" y="216"/>
                        <a:pt x="50" y="205"/>
                        <a:pt x="51" y="201"/>
                      </a:cubicBezTo>
                      <a:cubicBezTo>
                        <a:pt x="52" y="198"/>
                        <a:pt x="64" y="191"/>
                        <a:pt x="64" y="191"/>
                      </a:cubicBezTo>
                      <a:cubicBezTo>
                        <a:pt x="85" y="190"/>
                        <a:pt x="85" y="190"/>
                        <a:pt x="85" y="190"/>
                      </a:cubicBezTo>
                      <a:cubicBezTo>
                        <a:pt x="108" y="180"/>
                        <a:pt x="108" y="180"/>
                        <a:pt x="108" y="180"/>
                      </a:cubicBezTo>
                      <a:cubicBezTo>
                        <a:pt x="150" y="171"/>
                        <a:pt x="150" y="171"/>
                        <a:pt x="150" y="171"/>
                      </a:cubicBezTo>
                      <a:cubicBezTo>
                        <a:pt x="159" y="180"/>
                        <a:pt x="159" y="180"/>
                        <a:pt x="159" y="180"/>
                      </a:cubicBezTo>
                      <a:cubicBezTo>
                        <a:pt x="153" y="195"/>
                        <a:pt x="153" y="195"/>
                        <a:pt x="153" y="195"/>
                      </a:cubicBezTo>
                      <a:cubicBezTo>
                        <a:pt x="191" y="216"/>
                        <a:pt x="191" y="216"/>
                        <a:pt x="191" y="216"/>
                      </a:cubicBezTo>
                      <a:cubicBezTo>
                        <a:pt x="203" y="216"/>
                        <a:pt x="203" y="216"/>
                        <a:pt x="203" y="216"/>
                      </a:cubicBezTo>
                      <a:cubicBezTo>
                        <a:pt x="204" y="206"/>
                        <a:pt x="204" y="206"/>
                        <a:pt x="204" y="206"/>
                      </a:cubicBezTo>
                      <a:cubicBezTo>
                        <a:pt x="215" y="201"/>
                        <a:pt x="215" y="201"/>
                        <a:pt x="215" y="201"/>
                      </a:cubicBezTo>
                      <a:cubicBezTo>
                        <a:pt x="224" y="208"/>
                        <a:pt x="224" y="208"/>
                        <a:pt x="224" y="208"/>
                      </a:cubicBezTo>
                      <a:cubicBezTo>
                        <a:pt x="236" y="209"/>
                        <a:pt x="236" y="209"/>
                        <a:pt x="236" y="209"/>
                      </a:cubicBezTo>
                      <a:cubicBezTo>
                        <a:pt x="253" y="216"/>
                        <a:pt x="253" y="216"/>
                        <a:pt x="253" y="216"/>
                      </a:cubicBezTo>
                      <a:cubicBezTo>
                        <a:pt x="262" y="210"/>
                        <a:pt x="262" y="210"/>
                        <a:pt x="262" y="210"/>
                      </a:cubicBezTo>
                      <a:cubicBezTo>
                        <a:pt x="270" y="217"/>
                        <a:pt x="270" y="217"/>
                        <a:pt x="270" y="217"/>
                      </a:cubicBezTo>
                      <a:cubicBezTo>
                        <a:pt x="279" y="212"/>
                        <a:pt x="279" y="212"/>
                        <a:pt x="279" y="212"/>
                      </a:cubicBezTo>
                      <a:cubicBezTo>
                        <a:pt x="283" y="212"/>
                        <a:pt x="283" y="212"/>
                        <a:pt x="283" y="212"/>
                      </a:cubicBezTo>
                      <a:cubicBezTo>
                        <a:pt x="286" y="203"/>
                        <a:pt x="286" y="203"/>
                        <a:pt x="286" y="203"/>
                      </a:cubicBezTo>
                      <a:cubicBezTo>
                        <a:pt x="284" y="184"/>
                        <a:pt x="284" y="184"/>
                        <a:pt x="284" y="184"/>
                      </a:cubicBezTo>
                      <a:cubicBezTo>
                        <a:pt x="257" y="184"/>
                        <a:pt x="257" y="184"/>
                        <a:pt x="257" y="184"/>
                      </a:cubicBezTo>
                      <a:cubicBezTo>
                        <a:pt x="244" y="174"/>
                        <a:pt x="244" y="174"/>
                        <a:pt x="244" y="174"/>
                      </a:cubicBezTo>
                      <a:cubicBezTo>
                        <a:pt x="238" y="164"/>
                        <a:pt x="238" y="164"/>
                        <a:pt x="238" y="164"/>
                      </a:cubicBezTo>
                      <a:cubicBezTo>
                        <a:pt x="247" y="164"/>
                        <a:pt x="247" y="164"/>
                        <a:pt x="247" y="164"/>
                      </a:cubicBezTo>
                      <a:cubicBezTo>
                        <a:pt x="253" y="159"/>
                        <a:pt x="253" y="159"/>
                        <a:pt x="253" y="159"/>
                      </a:cubicBezTo>
                      <a:cubicBezTo>
                        <a:pt x="270" y="152"/>
                        <a:pt x="270" y="152"/>
                        <a:pt x="270" y="152"/>
                      </a:cubicBezTo>
                      <a:cubicBezTo>
                        <a:pt x="282" y="152"/>
                        <a:pt x="282" y="152"/>
                        <a:pt x="282" y="152"/>
                      </a:cubicBezTo>
                      <a:cubicBezTo>
                        <a:pt x="295" y="163"/>
                        <a:pt x="295" y="163"/>
                        <a:pt x="295" y="163"/>
                      </a:cubicBezTo>
                      <a:cubicBezTo>
                        <a:pt x="308" y="161"/>
                        <a:pt x="308" y="161"/>
                        <a:pt x="308" y="161"/>
                      </a:cubicBezTo>
                      <a:cubicBezTo>
                        <a:pt x="308" y="154"/>
                        <a:pt x="308" y="154"/>
                        <a:pt x="308" y="154"/>
                      </a:cubicBezTo>
                      <a:cubicBezTo>
                        <a:pt x="308" y="154"/>
                        <a:pt x="296" y="138"/>
                        <a:pt x="290" y="134"/>
                      </a:cubicBezTo>
                      <a:cubicBezTo>
                        <a:pt x="285" y="129"/>
                        <a:pt x="296" y="127"/>
                        <a:pt x="296" y="127"/>
                      </a:cubicBezTo>
                      <a:cubicBezTo>
                        <a:pt x="296" y="127"/>
                        <a:pt x="292" y="124"/>
                        <a:pt x="287" y="128"/>
                      </a:cubicBezTo>
                      <a:cubicBezTo>
                        <a:pt x="283" y="131"/>
                        <a:pt x="262" y="128"/>
                        <a:pt x="262" y="128"/>
                      </a:cubicBezTo>
                      <a:cubicBezTo>
                        <a:pt x="254" y="128"/>
                        <a:pt x="254" y="128"/>
                        <a:pt x="254" y="128"/>
                      </a:cubicBezTo>
                      <a:cubicBezTo>
                        <a:pt x="254" y="128"/>
                        <a:pt x="248" y="132"/>
                        <a:pt x="245" y="134"/>
                      </a:cubicBezTo>
                      <a:cubicBezTo>
                        <a:pt x="241" y="137"/>
                        <a:pt x="241" y="142"/>
                        <a:pt x="241" y="142"/>
                      </a:cubicBezTo>
                      <a:cubicBezTo>
                        <a:pt x="250" y="152"/>
                        <a:pt x="250" y="152"/>
                        <a:pt x="250" y="152"/>
                      </a:cubicBezTo>
                      <a:cubicBezTo>
                        <a:pt x="223" y="152"/>
                        <a:pt x="223" y="152"/>
                        <a:pt x="223" y="152"/>
                      </a:cubicBezTo>
                      <a:cubicBezTo>
                        <a:pt x="220" y="163"/>
                        <a:pt x="220" y="163"/>
                        <a:pt x="220" y="163"/>
                      </a:cubicBezTo>
                      <a:cubicBezTo>
                        <a:pt x="220" y="163"/>
                        <a:pt x="225" y="170"/>
                        <a:pt x="222" y="167"/>
                      </a:cubicBezTo>
                      <a:cubicBezTo>
                        <a:pt x="220" y="164"/>
                        <a:pt x="210" y="166"/>
                        <a:pt x="210" y="166"/>
                      </a:cubicBezTo>
                      <a:cubicBezTo>
                        <a:pt x="200" y="154"/>
                        <a:pt x="200" y="154"/>
                        <a:pt x="200" y="154"/>
                      </a:cubicBezTo>
                      <a:cubicBezTo>
                        <a:pt x="200" y="148"/>
                        <a:pt x="200" y="148"/>
                        <a:pt x="200" y="148"/>
                      </a:cubicBezTo>
                      <a:cubicBezTo>
                        <a:pt x="169" y="128"/>
                        <a:pt x="169" y="128"/>
                        <a:pt x="169" y="128"/>
                      </a:cubicBezTo>
                      <a:cubicBezTo>
                        <a:pt x="163" y="128"/>
                        <a:pt x="163" y="128"/>
                        <a:pt x="163" y="128"/>
                      </a:cubicBezTo>
                      <a:cubicBezTo>
                        <a:pt x="168" y="134"/>
                        <a:pt x="168" y="134"/>
                        <a:pt x="168" y="134"/>
                      </a:cubicBezTo>
                      <a:cubicBezTo>
                        <a:pt x="194" y="158"/>
                        <a:pt x="194" y="158"/>
                        <a:pt x="194" y="158"/>
                      </a:cubicBezTo>
                      <a:cubicBezTo>
                        <a:pt x="188" y="157"/>
                        <a:pt x="188" y="157"/>
                        <a:pt x="188" y="157"/>
                      </a:cubicBezTo>
                      <a:cubicBezTo>
                        <a:pt x="188" y="166"/>
                        <a:pt x="188" y="166"/>
                        <a:pt x="188" y="166"/>
                      </a:cubicBezTo>
                      <a:cubicBezTo>
                        <a:pt x="184" y="169"/>
                        <a:pt x="184" y="169"/>
                        <a:pt x="184" y="169"/>
                      </a:cubicBezTo>
                      <a:cubicBezTo>
                        <a:pt x="184" y="158"/>
                        <a:pt x="184" y="158"/>
                        <a:pt x="184" y="158"/>
                      </a:cubicBezTo>
                      <a:cubicBezTo>
                        <a:pt x="172" y="152"/>
                        <a:pt x="172" y="152"/>
                        <a:pt x="172" y="152"/>
                      </a:cubicBezTo>
                      <a:cubicBezTo>
                        <a:pt x="156" y="145"/>
                        <a:pt x="156" y="145"/>
                        <a:pt x="156" y="145"/>
                      </a:cubicBezTo>
                      <a:cubicBezTo>
                        <a:pt x="146" y="134"/>
                        <a:pt x="146" y="134"/>
                        <a:pt x="146" y="134"/>
                      </a:cubicBezTo>
                      <a:cubicBezTo>
                        <a:pt x="129" y="140"/>
                        <a:pt x="129" y="140"/>
                        <a:pt x="129" y="140"/>
                      </a:cubicBezTo>
                      <a:cubicBezTo>
                        <a:pt x="115" y="140"/>
                        <a:pt x="115" y="140"/>
                        <a:pt x="115" y="140"/>
                      </a:cubicBezTo>
                      <a:cubicBezTo>
                        <a:pt x="109" y="149"/>
                        <a:pt x="109" y="149"/>
                        <a:pt x="109" y="149"/>
                      </a:cubicBezTo>
                      <a:cubicBezTo>
                        <a:pt x="96" y="161"/>
                        <a:pt x="96" y="161"/>
                        <a:pt x="96" y="161"/>
                      </a:cubicBezTo>
                      <a:cubicBezTo>
                        <a:pt x="96" y="169"/>
                        <a:pt x="96" y="169"/>
                        <a:pt x="96" y="169"/>
                      </a:cubicBezTo>
                      <a:cubicBezTo>
                        <a:pt x="66" y="182"/>
                        <a:pt x="66" y="182"/>
                        <a:pt x="66" y="182"/>
                      </a:cubicBezTo>
                      <a:cubicBezTo>
                        <a:pt x="51" y="172"/>
                        <a:pt x="51" y="172"/>
                        <a:pt x="51" y="172"/>
                      </a:cubicBezTo>
                      <a:cubicBezTo>
                        <a:pt x="46" y="166"/>
                        <a:pt x="46" y="166"/>
                        <a:pt x="46" y="166"/>
                      </a:cubicBezTo>
                      <a:cubicBezTo>
                        <a:pt x="51" y="140"/>
                        <a:pt x="51" y="140"/>
                        <a:pt x="51" y="140"/>
                      </a:cubicBezTo>
                      <a:cubicBezTo>
                        <a:pt x="86" y="140"/>
                        <a:pt x="86" y="140"/>
                        <a:pt x="86" y="140"/>
                      </a:cubicBezTo>
                      <a:cubicBezTo>
                        <a:pt x="92" y="126"/>
                        <a:pt x="92" y="126"/>
                        <a:pt x="92" y="126"/>
                      </a:cubicBezTo>
                      <a:cubicBezTo>
                        <a:pt x="86" y="118"/>
                        <a:pt x="86" y="118"/>
                        <a:pt x="86" y="118"/>
                      </a:cubicBezTo>
                      <a:cubicBezTo>
                        <a:pt x="86" y="118"/>
                        <a:pt x="79" y="110"/>
                        <a:pt x="76" y="108"/>
                      </a:cubicBezTo>
                      <a:cubicBezTo>
                        <a:pt x="79" y="106"/>
                        <a:pt x="86" y="100"/>
                        <a:pt x="89" y="102"/>
                      </a:cubicBezTo>
                      <a:cubicBezTo>
                        <a:pt x="92" y="106"/>
                        <a:pt x="103" y="102"/>
                        <a:pt x="103" y="102"/>
                      </a:cubicBezTo>
                      <a:cubicBezTo>
                        <a:pt x="115" y="90"/>
                        <a:pt x="115" y="90"/>
                        <a:pt x="115" y="90"/>
                      </a:cubicBezTo>
                      <a:cubicBezTo>
                        <a:pt x="127" y="80"/>
                        <a:pt x="127" y="80"/>
                        <a:pt x="127" y="80"/>
                      </a:cubicBezTo>
                      <a:cubicBezTo>
                        <a:pt x="144" y="80"/>
                        <a:pt x="144" y="80"/>
                        <a:pt x="144" y="80"/>
                      </a:cubicBezTo>
                      <a:cubicBezTo>
                        <a:pt x="141" y="67"/>
                        <a:pt x="141" y="67"/>
                        <a:pt x="141" y="67"/>
                      </a:cubicBezTo>
                      <a:cubicBezTo>
                        <a:pt x="147" y="60"/>
                        <a:pt x="147" y="60"/>
                        <a:pt x="147" y="60"/>
                      </a:cubicBezTo>
                      <a:cubicBezTo>
                        <a:pt x="147" y="60"/>
                        <a:pt x="147" y="69"/>
                        <a:pt x="149" y="72"/>
                      </a:cubicBezTo>
                      <a:cubicBezTo>
                        <a:pt x="152" y="76"/>
                        <a:pt x="171" y="82"/>
                        <a:pt x="171" y="82"/>
                      </a:cubicBezTo>
                      <a:cubicBezTo>
                        <a:pt x="186" y="77"/>
                        <a:pt x="186" y="77"/>
                        <a:pt x="186" y="77"/>
                      </a:cubicBezTo>
                      <a:cubicBezTo>
                        <a:pt x="194" y="79"/>
                        <a:pt x="194" y="79"/>
                        <a:pt x="194" y="79"/>
                      </a:cubicBezTo>
                      <a:cubicBezTo>
                        <a:pt x="204" y="73"/>
                        <a:pt x="204" y="73"/>
                        <a:pt x="204" y="73"/>
                      </a:cubicBezTo>
                      <a:cubicBezTo>
                        <a:pt x="204" y="64"/>
                        <a:pt x="204" y="64"/>
                        <a:pt x="204" y="64"/>
                      </a:cubicBezTo>
                      <a:cubicBezTo>
                        <a:pt x="213" y="64"/>
                        <a:pt x="213" y="64"/>
                        <a:pt x="213" y="64"/>
                      </a:cubicBezTo>
                      <a:cubicBezTo>
                        <a:pt x="213" y="60"/>
                        <a:pt x="213" y="60"/>
                        <a:pt x="213" y="60"/>
                      </a:cubicBezTo>
                      <a:cubicBezTo>
                        <a:pt x="228" y="60"/>
                        <a:pt x="228" y="60"/>
                        <a:pt x="228" y="60"/>
                      </a:cubicBezTo>
                      <a:cubicBezTo>
                        <a:pt x="240" y="48"/>
                        <a:pt x="240" y="48"/>
                        <a:pt x="240" y="48"/>
                      </a:cubicBezTo>
                      <a:cubicBezTo>
                        <a:pt x="209" y="48"/>
                        <a:pt x="209" y="48"/>
                        <a:pt x="209" y="48"/>
                      </a:cubicBezTo>
                      <a:cubicBezTo>
                        <a:pt x="204" y="42"/>
                        <a:pt x="204" y="42"/>
                        <a:pt x="204" y="42"/>
                      </a:cubicBezTo>
                      <a:cubicBezTo>
                        <a:pt x="204" y="34"/>
                        <a:pt x="204" y="34"/>
                        <a:pt x="204" y="34"/>
                      </a:cubicBezTo>
                      <a:cubicBezTo>
                        <a:pt x="215" y="24"/>
                        <a:pt x="215" y="24"/>
                        <a:pt x="215" y="24"/>
                      </a:cubicBezTo>
                      <a:cubicBezTo>
                        <a:pt x="200" y="18"/>
                        <a:pt x="200" y="18"/>
                        <a:pt x="200" y="18"/>
                      </a:cubicBezTo>
                      <a:cubicBezTo>
                        <a:pt x="197" y="25"/>
                        <a:pt x="197" y="25"/>
                        <a:pt x="197" y="25"/>
                      </a:cubicBezTo>
                      <a:cubicBezTo>
                        <a:pt x="182" y="35"/>
                        <a:pt x="182" y="35"/>
                        <a:pt x="182" y="35"/>
                      </a:cubicBezTo>
                      <a:cubicBezTo>
                        <a:pt x="184" y="42"/>
                        <a:pt x="184" y="42"/>
                        <a:pt x="184" y="42"/>
                      </a:cubicBezTo>
                      <a:cubicBezTo>
                        <a:pt x="184" y="42"/>
                        <a:pt x="192" y="41"/>
                        <a:pt x="190" y="44"/>
                      </a:cubicBezTo>
                      <a:cubicBezTo>
                        <a:pt x="188" y="47"/>
                        <a:pt x="182" y="52"/>
                        <a:pt x="182" y="52"/>
                      </a:cubicBezTo>
                      <a:cubicBezTo>
                        <a:pt x="180" y="60"/>
                        <a:pt x="180" y="60"/>
                        <a:pt x="180" y="60"/>
                      </a:cubicBezTo>
                      <a:cubicBezTo>
                        <a:pt x="170" y="65"/>
                        <a:pt x="170" y="65"/>
                        <a:pt x="170" y="65"/>
                      </a:cubicBezTo>
                      <a:cubicBezTo>
                        <a:pt x="164" y="66"/>
                        <a:pt x="164" y="66"/>
                        <a:pt x="164" y="66"/>
                      </a:cubicBezTo>
                      <a:cubicBezTo>
                        <a:pt x="158" y="59"/>
                        <a:pt x="158" y="59"/>
                        <a:pt x="158" y="59"/>
                      </a:cubicBezTo>
                      <a:cubicBezTo>
                        <a:pt x="152" y="48"/>
                        <a:pt x="152" y="48"/>
                        <a:pt x="152" y="48"/>
                      </a:cubicBezTo>
                      <a:cubicBezTo>
                        <a:pt x="132" y="55"/>
                        <a:pt x="132" y="55"/>
                        <a:pt x="132" y="55"/>
                      </a:cubicBezTo>
                      <a:cubicBezTo>
                        <a:pt x="126" y="52"/>
                        <a:pt x="126" y="52"/>
                        <a:pt x="126" y="52"/>
                      </a:cubicBezTo>
                      <a:cubicBezTo>
                        <a:pt x="124" y="42"/>
                        <a:pt x="124" y="42"/>
                        <a:pt x="124" y="42"/>
                      </a:cubicBezTo>
                      <a:cubicBezTo>
                        <a:pt x="124" y="42"/>
                        <a:pt x="120" y="33"/>
                        <a:pt x="124" y="33"/>
                      </a:cubicBezTo>
                      <a:cubicBezTo>
                        <a:pt x="128" y="33"/>
                        <a:pt x="142" y="29"/>
                        <a:pt x="142" y="29"/>
                      </a:cubicBezTo>
                      <a:cubicBezTo>
                        <a:pt x="148" y="18"/>
                        <a:pt x="148" y="18"/>
                        <a:pt x="148" y="18"/>
                      </a:cubicBezTo>
                      <a:cubicBezTo>
                        <a:pt x="161" y="13"/>
                        <a:pt x="161" y="13"/>
                        <a:pt x="161" y="13"/>
                      </a:cubicBezTo>
                      <a:cubicBezTo>
                        <a:pt x="177" y="6"/>
                        <a:pt x="177" y="6"/>
                        <a:pt x="177" y="6"/>
                      </a:cubicBezTo>
                      <a:cubicBezTo>
                        <a:pt x="195" y="0"/>
                        <a:pt x="195" y="0"/>
                        <a:pt x="195" y="0"/>
                      </a:cubicBezTo>
                      <a:cubicBezTo>
                        <a:pt x="223" y="0"/>
                        <a:pt x="223" y="0"/>
                        <a:pt x="223" y="0"/>
                      </a:cubicBezTo>
                      <a:cubicBezTo>
                        <a:pt x="223" y="0"/>
                        <a:pt x="237" y="8"/>
                        <a:pt x="240" y="10"/>
                      </a:cubicBezTo>
                      <a:cubicBezTo>
                        <a:pt x="244" y="12"/>
                        <a:pt x="253" y="13"/>
                        <a:pt x="257" y="16"/>
                      </a:cubicBezTo>
                      <a:cubicBezTo>
                        <a:pt x="262" y="18"/>
                        <a:pt x="273" y="20"/>
                        <a:pt x="273" y="20"/>
                      </a:cubicBezTo>
                      <a:cubicBezTo>
                        <a:pt x="264" y="27"/>
                        <a:pt x="264" y="27"/>
                        <a:pt x="264" y="27"/>
                      </a:cubicBezTo>
                      <a:cubicBezTo>
                        <a:pt x="250" y="24"/>
                        <a:pt x="250" y="24"/>
                        <a:pt x="250" y="24"/>
                      </a:cubicBezTo>
                      <a:cubicBezTo>
                        <a:pt x="254" y="32"/>
                        <a:pt x="254" y="32"/>
                        <a:pt x="254" y="32"/>
                      </a:cubicBezTo>
                      <a:cubicBezTo>
                        <a:pt x="265" y="38"/>
                        <a:pt x="265" y="38"/>
                        <a:pt x="265" y="38"/>
                      </a:cubicBezTo>
                      <a:cubicBezTo>
                        <a:pt x="265" y="38"/>
                        <a:pt x="274" y="35"/>
                        <a:pt x="277" y="35"/>
                      </a:cubicBezTo>
                      <a:cubicBezTo>
                        <a:pt x="281" y="35"/>
                        <a:pt x="285" y="27"/>
                        <a:pt x="289" y="29"/>
                      </a:cubicBezTo>
                      <a:cubicBezTo>
                        <a:pt x="289" y="29"/>
                        <a:pt x="300" y="23"/>
                        <a:pt x="302" y="26"/>
                      </a:cubicBezTo>
                      <a:cubicBezTo>
                        <a:pt x="304" y="29"/>
                        <a:pt x="304" y="29"/>
                        <a:pt x="304" y="29"/>
                      </a:cubicBezTo>
                      <a:cubicBezTo>
                        <a:pt x="304" y="29"/>
                        <a:pt x="315" y="33"/>
                        <a:pt x="320" y="35"/>
                      </a:cubicBezTo>
                      <a:cubicBezTo>
                        <a:pt x="326" y="37"/>
                        <a:pt x="336" y="39"/>
                        <a:pt x="336" y="39"/>
                      </a:cubicBezTo>
                      <a:cubicBezTo>
                        <a:pt x="336" y="39"/>
                        <a:pt x="338" y="40"/>
                        <a:pt x="342" y="41"/>
                      </a:cubicBezTo>
                      <a:cubicBezTo>
                        <a:pt x="342" y="41"/>
                        <a:pt x="342" y="41"/>
                        <a:pt x="342" y="41"/>
                      </a:cubicBezTo>
                      <a:cubicBezTo>
                        <a:pt x="410" y="96"/>
                        <a:pt x="455" y="178"/>
                        <a:pt x="463" y="2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 name="Freeform 183">
                  <a:extLst>
                    <a:ext uri="{FF2B5EF4-FFF2-40B4-BE49-F238E27FC236}">
                      <a16:creationId xmlns:a16="http://schemas.microsoft.com/office/drawing/2014/main" id="{288BF69F-89B7-4841-83F3-CD2E07DE2160}"/>
                    </a:ext>
                  </a:extLst>
                </p:cNvPr>
                <p:cNvSpPr>
                  <a:spLocks/>
                </p:cNvSpPr>
                <p:nvPr/>
              </p:nvSpPr>
              <p:spPr bwMode="auto">
                <a:xfrm>
                  <a:off x="2371535" y="1951038"/>
                  <a:ext cx="442913" cy="315913"/>
                </a:xfrm>
                <a:custGeom>
                  <a:avLst/>
                  <a:gdLst>
                    <a:gd name="T0" fmla="*/ 118 w 118"/>
                    <a:gd name="T1" fmla="*/ 6 h 84"/>
                    <a:gd name="T2" fmla="*/ 107 w 118"/>
                    <a:gd name="T3" fmla="*/ 12 h 84"/>
                    <a:gd name="T4" fmla="*/ 89 w 118"/>
                    <a:gd name="T5" fmla="*/ 25 h 84"/>
                    <a:gd name="T6" fmla="*/ 80 w 118"/>
                    <a:gd name="T7" fmla="*/ 31 h 84"/>
                    <a:gd name="T8" fmla="*/ 68 w 118"/>
                    <a:gd name="T9" fmla="*/ 45 h 84"/>
                    <a:gd name="T10" fmla="*/ 52 w 118"/>
                    <a:gd name="T11" fmla="*/ 51 h 84"/>
                    <a:gd name="T12" fmla="*/ 38 w 118"/>
                    <a:gd name="T13" fmla="*/ 80 h 84"/>
                    <a:gd name="T14" fmla="*/ 34 w 118"/>
                    <a:gd name="T15" fmla="*/ 82 h 84"/>
                    <a:gd name="T16" fmla="*/ 16 w 118"/>
                    <a:gd name="T17" fmla="*/ 82 h 84"/>
                    <a:gd name="T18" fmla="*/ 1 w 118"/>
                    <a:gd name="T19" fmla="*/ 81 h 84"/>
                    <a:gd name="T20" fmla="*/ 1 w 118"/>
                    <a:gd name="T21" fmla="*/ 69 h 84"/>
                    <a:gd name="T22" fmla="*/ 14 w 118"/>
                    <a:gd name="T23" fmla="*/ 54 h 84"/>
                    <a:gd name="T24" fmla="*/ 12 w 118"/>
                    <a:gd name="T25" fmla="*/ 50 h 84"/>
                    <a:gd name="T26" fmla="*/ 97 w 118"/>
                    <a:gd name="T27" fmla="*/ 0 h 84"/>
                    <a:gd name="T28" fmla="*/ 112 w 118"/>
                    <a:gd name="T29" fmla="*/ 6 h 84"/>
                    <a:gd name="T30" fmla="*/ 118 w 118"/>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84">
                      <a:moveTo>
                        <a:pt x="118" y="6"/>
                      </a:moveTo>
                      <a:cubicBezTo>
                        <a:pt x="107" y="12"/>
                        <a:pt x="107" y="12"/>
                        <a:pt x="107" y="12"/>
                      </a:cubicBezTo>
                      <a:cubicBezTo>
                        <a:pt x="89" y="25"/>
                        <a:pt x="89" y="25"/>
                        <a:pt x="89" y="25"/>
                      </a:cubicBezTo>
                      <a:cubicBezTo>
                        <a:pt x="80" y="31"/>
                        <a:pt x="80" y="31"/>
                        <a:pt x="80" y="31"/>
                      </a:cubicBezTo>
                      <a:cubicBezTo>
                        <a:pt x="68" y="45"/>
                        <a:pt x="68" y="45"/>
                        <a:pt x="68" y="45"/>
                      </a:cubicBezTo>
                      <a:cubicBezTo>
                        <a:pt x="52" y="51"/>
                        <a:pt x="52" y="51"/>
                        <a:pt x="52" y="51"/>
                      </a:cubicBezTo>
                      <a:cubicBezTo>
                        <a:pt x="38" y="80"/>
                        <a:pt x="38" y="80"/>
                        <a:pt x="38" y="80"/>
                      </a:cubicBezTo>
                      <a:cubicBezTo>
                        <a:pt x="34" y="82"/>
                        <a:pt x="34" y="82"/>
                        <a:pt x="34" y="82"/>
                      </a:cubicBezTo>
                      <a:cubicBezTo>
                        <a:pt x="34" y="82"/>
                        <a:pt x="19" y="81"/>
                        <a:pt x="16" y="82"/>
                      </a:cubicBezTo>
                      <a:cubicBezTo>
                        <a:pt x="13" y="82"/>
                        <a:pt x="2" y="84"/>
                        <a:pt x="1" y="81"/>
                      </a:cubicBezTo>
                      <a:cubicBezTo>
                        <a:pt x="0" y="79"/>
                        <a:pt x="1" y="69"/>
                        <a:pt x="1" y="69"/>
                      </a:cubicBezTo>
                      <a:cubicBezTo>
                        <a:pt x="14" y="54"/>
                        <a:pt x="14" y="54"/>
                        <a:pt x="14" y="54"/>
                      </a:cubicBezTo>
                      <a:cubicBezTo>
                        <a:pt x="12" y="50"/>
                        <a:pt x="12" y="50"/>
                        <a:pt x="12" y="50"/>
                      </a:cubicBezTo>
                      <a:cubicBezTo>
                        <a:pt x="37" y="29"/>
                        <a:pt x="66" y="12"/>
                        <a:pt x="97" y="0"/>
                      </a:cubicBezTo>
                      <a:cubicBezTo>
                        <a:pt x="112" y="6"/>
                        <a:pt x="112" y="6"/>
                        <a:pt x="112" y="6"/>
                      </a:cubicBezTo>
                      <a:lnTo>
                        <a:pt x="1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 name="Line 184">
                  <a:extLst>
                    <a:ext uri="{FF2B5EF4-FFF2-40B4-BE49-F238E27FC236}">
                      <a16:creationId xmlns:a16="http://schemas.microsoft.com/office/drawing/2014/main" id="{3F688AF7-701F-48E2-9BA1-9492CDC93AC1}"/>
                    </a:ext>
                  </a:extLst>
                </p:cNvPr>
                <p:cNvSpPr>
                  <a:spLocks noChangeShapeType="1"/>
                </p:cNvSpPr>
                <p:nvPr/>
              </p:nvSpPr>
              <p:spPr bwMode="auto">
                <a:xfrm>
                  <a:off x="2006410" y="3062288"/>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 name="Line 185">
                  <a:extLst>
                    <a:ext uri="{FF2B5EF4-FFF2-40B4-BE49-F238E27FC236}">
                      <a16:creationId xmlns:a16="http://schemas.microsoft.com/office/drawing/2014/main" id="{78FB698D-4A25-4209-8818-E4FBBD9FEAEA}"/>
                    </a:ext>
                  </a:extLst>
                </p:cNvPr>
                <p:cNvSpPr>
                  <a:spLocks noChangeShapeType="1"/>
                </p:cNvSpPr>
                <p:nvPr/>
              </p:nvSpPr>
              <p:spPr bwMode="auto">
                <a:xfrm>
                  <a:off x="2006410" y="3062288"/>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 name="Freeform 186">
                  <a:extLst>
                    <a:ext uri="{FF2B5EF4-FFF2-40B4-BE49-F238E27FC236}">
                      <a16:creationId xmlns:a16="http://schemas.microsoft.com/office/drawing/2014/main" id="{603DBE39-495F-406F-A8E5-80C34FF83704}"/>
                    </a:ext>
                  </a:extLst>
                </p:cNvPr>
                <p:cNvSpPr>
                  <a:spLocks/>
                </p:cNvSpPr>
                <p:nvPr/>
              </p:nvSpPr>
              <p:spPr bwMode="auto">
                <a:xfrm>
                  <a:off x="1954023" y="2401888"/>
                  <a:ext cx="341313" cy="660400"/>
                </a:xfrm>
                <a:custGeom>
                  <a:avLst/>
                  <a:gdLst>
                    <a:gd name="T0" fmla="*/ 52 w 91"/>
                    <a:gd name="T1" fmla="*/ 62 h 176"/>
                    <a:gd name="T2" fmla="*/ 52 w 91"/>
                    <a:gd name="T3" fmla="*/ 74 h 176"/>
                    <a:gd name="T4" fmla="*/ 64 w 91"/>
                    <a:gd name="T5" fmla="*/ 74 h 176"/>
                    <a:gd name="T6" fmla="*/ 45 w 91"/>
                    <a:gd name="T7" fmla="*/ 85 h 176"/>
                    <a:gd name="T8" fmla="*/ 37 w 91"/>
                    <a:gd name="T9" fmla="*/ 99 h 176"/>
                    <a:gd name="T10" fmla="*/ 27 w 91"/>
                    <a:gd name="T11" fmla="*/ 107 h 176"/>
                    <a:gd name="T12" fmla="*/ 20 w 91"/>
                    <a:gd name="T13" fmla="*/ 131 h 176"/>
                    <a:gd name="T14" fmla="*/ 12 w 91"/>
                    <a:gd name="T15" fmla="*/ 150 h 176"/>
                    <a:gd name="T16" fmla="*/ 12 w 91"/>
                    <a:gd name="T17" fmla="*/ 154 h 176"/>
                    <a:gd name="T18" fmla="*/ 11 w 91"/>
                    <a:gd name="T19" fmla="*/ 159 h 176"/>
                    <a:gd name="T20" fmla="*/ 12 w 91"/>
                    <a:gd name="T21" fmla="*/ 171 h 176"/>
                    <a:gd name="T22" fmla="*/ 14 w 91"/>
                    <a:gd name="T23" fmla="*/ 176 h 176"/>
                    <a:gd name="T24" fmla="*/ 13 w 91"/>
                    <a:gd name="T25" fmla="*/ 176 h 176"/>
                    <a:gd name="T26" fmla="*/ 0 w 91"/>
                    <a:gd name="T27" fmla="*/ 166 h 176"/>
                    <a:gd name="T28" fmla="*/ 0 w 91"/>
                    <a:gd name="T29" fmla="*/ 166 h 176"/>
                    <a:gd name="T30" fmla="*/ 29 w 91"/>
                    <a:gd name="T31" fmla="*/ 50 h 176"/>
                    <a:gd name="T32" fmla="*/ 31 w 91"/>
                    <a:gd name="T33" fmla="*/ 54 h 176"/>
                    <a:gd name="T34" fmla="*/ 36 w 91"/>
                    <a:gd name="T35" fmla="*/ 49 h 176"/>
                    <a:gd name="T36" fmla="*/ 41 w 91"/>
                    <a:gd name="T37" fmla="*/ 38 h 176"/>
                    <a:gd name="T38" fmla="*/ 50 w 91"/>
                    <a:gd name="T39" fmla="*/ 32 h 176"/>
                    <a:gd name="T40" fmla="*/ 53 w 91"/>
                    <a:gd name="T41" fmla="*/ 7 h 176"/>
                    <a:gd name="T42" fmla="*/ 54 w 91"/>
                    <a:gd name="T43" fmla="*/ 6 h 176"/>
                    <a:gd name="T44" fmla="*/ 55 w 91"/>
                    <a:gd name="T45" fmla="*/ 5 h 176"/>
                    <a:gd name="T46" fmla="*/ 63 w 91"/>
                    <a:gd name="T47" fmla="*/ 6 h 176"/>
                    <a:gd name="T48" fmla="*/ 62 w 91"/>
                    <a:gd name="T49" fmla="*/ 14 h 176"/>
                    <a:gd name="T50" fmla="*/ 73 w 91"/>
                    <a:gd name="T51" fmla="*/ 8 h 176"/>
                    <a:gd name="T52" fmla="*/ 90 w 91"/>
                    <a:gd name="T53" fmla="*/ 19 h 176"/>
                    <a:gd name="T54" fmla="*/ 90 w 91"/>
                    <a:gd name="T55" fmla="*/ 38 h 176"/>
                    <a:gd name="T56" fmla="*/ 59 w 91"/>
                    <a:gd name="T57" fmla="*/ 50 h 176"/>
                    <a:gd name="T58" fmla="*/ 52 w 91"/>
                    <a:gd name="T59" fmla="*/ 6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1" h="176">
                      <a:moveTo>
                        <a:pt x="52" y="62"/>
                      </a:moveTo>
                      <a:cubicBezTo>
                        <a:pt x="52" y="74"/>
                        <a:pt x="52" y="74"/>
                        <a:pt x="52" y="74"/>
                      </a:cubicBezTo>
                      <a:cubicBezTo>
                        <a:pt x="64" y="74"/>
                        <a:pt x="64" y="74"/>
                        <a:pt x="64" y="74"/>
                      </a:cubicBezTo>
                      <a:cubicBezTo>
                        <a:pt x="45" y="85"/>
                        <a:pt x="45" y="85"/>
                        <a:pt x="45" y="85"/>
                      </a:cubicBezTo>
                      <a:cubicBezTo>
                        <a:pt x="37" y="99"/>
                        <a:pt x="37" y="99"/>
                        <a:pt x="37" y="99"/>
                      </a:cubicBezTo>
                      <a:cubicBezTo>
                        <a:pt x="27" y="107"/>
                        <a:pt x="27" y="107"/>
                        <a:pt x="27" y="107"/>
                      </a:cubicBezTo>
                      <a:cubicBezTo>
                        <a:pt x="27" y="107"/>
                        <a:pt x="20" y="126"/>
                        <a:pt x="20" y="131"/>
                      </a:cubicBezTo>
                      <a:cubicBezTo>
                        <a:pt x="20" y="135"/>
                        <a:pt x="12" y="150"/>
                        <a:pt x="12" y="150"/>
                      </a:cubicBezTo>
                      <a:cubicBezTo>
                        <a:pt x="12" y="154"/>
                        <a:pt x="12" y="154"/>
                        <a:pt x="12" y="154"/>
                      </a:cubicBezTo>
                      <a:cubicBezTo>
                        <a:pt x="12" y="154"/>
                        <a:pt x="12" y="156"/>
                        <a:pt x="11" y="159"/>
                      </a:cubicBezTo>
                      <a:cubicBezTo>
                        <a:pt x="11" y="163"/>
                        <a:pt x="11" y="168"/>
                        <a:pt x="12" y="171"/>
                      </a:cubicBezTo>
                      <a:cubicBezTo>
                        <a:pt x="13" y="173"/>
                        <a:pt x="13" y="175"/>
                        <a:pt x="14" y="176"/>
                      </a:cubicBezTo>
                      <a:cubicBezTo>
                        <a:pt x="13" y="176"/>
                        <a:pt x="13" y="176"/>
                        <a:pt x="13" y="176"/>
                      </a:cubicBezTo>
                      <a:cubicBezTo>
                        <a:pt x="12" y="172"/>
                        <a:pt x="4" y="168"/>
                        <a:pt x="0" y="166"/>
                      </a:cubicBezTo>
                      <a:cubicBezTo>
                        <a:pt x="0" y="166"/>
                        <a:pt x="0" y="166"/>
                        <a:pt x="0" y="166"/>
                      </a:cubicBezTo>
                      <a:cubicBezTo>
                        <a:pt x="4" y="125"/>
                        <a:pt x="13" y="86"/>
                        <a:pt x="29" y="50"/>
                      </a:cubicBezTo>
                      <a:cubicBezTo>
                        <a:pt x="30" y="53"/>
                        <a:pt x="31" y="54"/>
                        <a:pt x="31" y="54"/>
                      </a:cubicBezTo>
                      <a:cubicBezTo>
                        <a:pt x="36" y="49"/>
                        <a:pt x="36" y="49"/>
                        <a:pt x="36" y="49"/>
                      </a:cubicBezTo>
                      <a:cubicBezTo>
                        <a:pt x="41" y="38"/>
                        <a:pt x="41" y="38"/>
                        <a:pt x="41" y="38"/>
                      </a:cubicBezTo>
                      <a:cubicBezTo>
                        <a:pt x="50" y="32"/>
                        <a:pt x="50" y="32"/>
                        <a:pt x="50" y="32"/>
                      </a:cubicBezTo>
                      <a:cubicBezTo>
                        <a:pt x="53" y="7"/>
                        <a:pt x="53" y="7"/>
                        <a:pt x="53" y="7"/>
                      </a:cubicBezTo>
                      <a:cubicBezTo>
                        <a:pt x="54" y="6"/>
                        <a:pt x="54" y="6"/>
                        <a:pt x="54" y="6"/>
                      </a:cubicBezTo>
                      <a:cubicBezTo>
                        <a:pt x="54" y="6"/>
                        <a:pt x="54" y="6"/>
                        <a:pt x="55" y="5"/>
                      </a:cubicBezTo>
                      <a:cubicBezTo>
                        <a:pt x="57" y="3"/>
                        <a:pt x="64" y="0"/>
                        <a:pt x="63" y="6"/>
                      </a:cubicBezTo>
                      <a:cubicBezTo>
                        <a:pt x="62" y="13"/>
                        <a:pt x="62" y="14"/>
                        <a:pt x="62" y="14"/>
                      </a:cubicBezTo>
                      <a:cubicBezTo>
                        <a:pt x="62" y="14"/>
                        <a:pt x="70" y="8"/>
                        <a:pt x="73" y="8"/>
                      </a:cubicBezTo>
                      <a:cubicBezTo>
                        <a:pt x="76" y="8"/>
                        <a:pt x="89" y="16"/>
                        <a:pt x="90" y="19"/>
                      </a:cubicBezTo>
                      <a:cubicBezTo>
                        <a:pt x="91" y="23"/>
                        <a:pt x="90" y="38"/>
                        <a:pt x="90" y="38"/>
                      </a:cubicBezTo>
                      <a:cubicBezTo>
                        <a:pt x="59" y="50"/>
                        <a:pt x="59" y="50"/>
                        <a:pt x="59" y="50"/>
                      </a:cubicBezTo>
                      <a:lnTo>
                        <a:pt x="5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 name="Freeform 187">
                  <a:extLst>
                    <a:ext uri="{FF2B5EF4-FFF2-40B4-BE49-F238E27FC236}">
                      <a16:creationId xmlns:a16="http://schemas.microsoft.com/office/drawing/2014/main" id="{9646893A-23D5-4D5B-BEA4-CF8C5B40101D}"/>
                    </a:ext>
                  </a:extLst>
                </p:cNvPr>
                <p:cNvSpPr>
                  <a:spLocks/>
                </p:cNvSpPr>
                <p:nvPr/>
              </p:nvSpPr>
              <p:spPr bwMode="auto">
                <a:xfrm>
                  <a:off x="1954023" y="3114675"/>
                  <a:ext cx="555625" cy="931863"/>
                </a:xfrm>
                <a:custGeom>
                  <a:avLst/>
                  <a:gdLst>
                    <a:gd name="T0" fmla="*/ 143 w 148"/>
                    <a:gd name="T1" fmla="*/ 187 h 248"/>
                    <a:gd name="T2" fmla="*/ 135 w 148"/>
                    <a:gd name="T3" fmla="*/ 207 h 248"/>
                    <a:gd name="T4" fmla="*/ 135 w 148"/>
                    <a:gd name="T5" fmla="*/ 228 h 248"/>
                    <a:gd name="T6" fmla="*/ 126 w 148"/>
                    <a:gd name="T7" fmla="*/ 228 h 248"/>
                    <a:gd name="T8" fmla="*/ 112 w 148"/>
                    <a:gd name="T9" fmla="*/ 230 h 248"/>
                    <a:gd name="T10" fmla="*/ 112 w 148"/>
                    <a:gd name="T11" fmla="*/ 248 h 248"/>
                    <a:gd name="T12" fmla="*/ 26 w 148"/>
                    <a:gd name="T13" fmla="*/ 127 h 248"/>
                    <a:gd name="T14" fmla="*/ 25 w 148"/>
                    <a:gd name="T15" fmla="*/ 125 h 248"/>
                    <a:gd name="T16" fmla="*/ 19 w 148"/>
                    <a:gd name="T17" fmla="*/ 95 h 248"/>
                    <a:gd name="T18" fmla="*/ 21 w 148"/>
                    <a:gd name="T19" fmla="*/ 81 h 248"/>
                    <a:gd name="T20" fmla="*/ 16 w 148"/>
                    <a:gd name="T21" fmla="*/ 73 h 248"/>
                    <a:gd name="T22" fmla="*/ 10 w 148"/>
                    <a:gd name="T23" fmla="*/ 58 h 248"/>
                    <a:gd name="T24" fmla="*/ 4 w 148"/>
                    <a:gd name="T25" fmla="*/ 46 h 248"/>
                    <a:gd name="T26" fmla="*/ 4 w 148"/>
                    <a:gd name="T27" fmla="*/ 45 h 248"/>
                    <a:gd name="T28" fmla="*/ 4 w 148"/>
                    <a:gd name="T29" fmla="*/ 45 h 248"/>
                    <a:gd name="T30" fmla="*/ 3 w 148"/>
                    <a:gd name="T31" fmla="*/ 45 h 248"/>
                    <a:gd name="T32" fmla="*/ 3 w 148"/>
                    <a:gd name="T33" fmla="*/ 39 h 248"/>
                    <a:gd name="T34" fmla="*/ 0 w 148"/>
                    <a:gd name="T35" fmla="*/ 0 h 248"/>
                    <a:gd name="T36" fmla="*/ 6 w 148"/>
                    <a:gd name="T37" fmla="*/ 9 h 248"/>
                    <a:gd name="T38" fmla="*/ 6 w 148"/>
                    <a:gd name="T39" fmla="*/ 28 h 248"/>
                    <a:gd name="T40" fmla="*/ 7 w 148"/>
                    <a:gd name="T41" fmla="*/ 29 h 248"/>
                    <a:gd name="T42" fmla="*/ 9 w 148"/>
                    <a:gd name="T43" fmla="*/ 32 h 248"/>
                    <a:gd name="T44" fmla="*/ 16 w 148"/>
                    <a:gd name="T45" fmla="*/ 58 h 248"/>
                    <a:gd name="T46" fmla="*/ 16 w 148"/>
                    <a:gd name="T47" fmla="*/ 66 h 248"/>
                    <a:gd name="T48" fmla="*/ 35 w 148"/>
                    <a:gd name="T49" fmla="*/ 74 h 248"/>
                    <a:gd name="T50" fmla="*/ 49 w 148"/>
                    <a:gd name="T51" fmla="*/ 87 h 248"/>
                    <a:gd name="T52" fmla="*/ 68 w 148"/>
                    <a:gd name="T53" fmla="*/ 109 h 248"/>
                    <a:gd name="T54" fmla="*/ 79 w 148"/>
                    <a:gd name="T55" fmla="*/ 119 h 248"/>
                    <a:gd name="T56" fmla="*/ 79 w 148"/>
                    <a:gd name="T57" fmla="*/ 135 h 248"/>
                    <a:gd name="T58" fmla="*/ 90 w 148"/>
                    <a:gd name="T59" fmla="*/ 144 h 248"/>
                    <a:gd name="T60" fmla="*/ 98 w 148"/>
                    <a:gd name="T61" fmla="*/ 144 h 248"/>
                    <a:gd name="T62" fmla="*/ 112 w 148"/>
                    <a:gd name="T63" fmla="*/ 150 h 248"/>
                    <a:gd name="T64" fmla="*/ 125 w 148"/>
                    <a:gd name="T65" fmla="*/ 157 h 248"/>
                    <a:gd name="T66" fmla="*/ 141 w 148"/>
                    <a:gd name="T67" fmla="*/ 166 h 248"/>
                    <a:gd name="T68" fmla="*/ 148 w 148"/>
                    <a:gd name="T69" fmla="*/ 177 h 248"/>
                    <a:gd name="T70" fmla="*/ 143 w 148"/>
                    <a:gd name="T71" fmla="*/ 187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8" h="248">
                      <a:moveTo>
                        <a:pt x="143" y="187"/>
                      </a:moveTo>
                      <a:cubicBezTo>
                        <a:pt x="143" y="187"/>
                        <a:pt x="134" y="201"/>
                        <a:pt x="135" y="207"/>
                      </a:cubicBezTo>
                      <a:cubicBezTo>
                        <a:pt x="136" y="212"/>
                        <a:pt x="135" y="228"/>
                        <a:pt x="135" y="228"/>
                      </a:cubicBezTo>
                      <a:cubicBezTo>
                        <a:pt x="126" y="228"/>
                        <a:pt x="126" y="228"/>
                        <a:pt x="126" y="228"/>
                      </a:cubicBezTo>
                      <a:cubicBezTo>
                        <a:pt x="112" y="230"/>
                        <a:pt x="112" y="230"/>
                        <a:pt x="112" y="230"/>
                      </a:cubicBezTo>
                      <a:cubicBezTo>
                        <a:pt x="112" y="248"/>
                        <a:pt x="112" y="248"/>
                        <a:pt x="112" y="248"/>
                      </a:cubicBezTo>
                      <a:cubicBezTo>
                        <a:pt x="75" y="215"/>
                        <a:pt x="45" y="174"/>
                        <a:pt x="26" y="127"/>
                      </a:cubicBezTo>
                      <a:cubicBezTo>
                        <a:pt x="26" y="126"/>
                        <a:pt x="25" y="126"/>
                        <a:pt x="25" y="125"/>
                      </a:cubicBezTo>
                      <a:cubicBezTo>
                        <a:pt x="19" y="95"/>
                        <a:pt x="19" y="95"/>
                        <a:pt x="19" y="95"/>
                      </a:cubicBezTo>
                      <a:cubicBezTo>
                        <a:pt x="21" y="81"/>
                        <a:pt x="21" y="81"/>
                        <a:pt x="21" y="81"/>
                      </a:cubicBezTo>
                      <a:cubicBezTo>
                        <a:pt x="16" y="73"/>
                        <a:pt x="16" y="73"/>
                        <a:pt x="16" y="73"/>
                      </a:cubicBezTo>
                      <a:cubicBezTo>
                        <a:pt x="10" y="58"/>
                        <a:pt x="10" y="58"/>
                        <a:pt x="10" y="58"/>
                      </a:cubicBezTo>
                      <a:cubicBezTo>
                        <a:pt x="4" y="46"/>
                        <a:pt x="4" y="46"/>
                        <a:pt x="4" y="46"/>
                      </a:cubicBezTo>
                      <a:cubicBezTo>
                        <a:pt x="4" y="45"/>
                        <a:pt x="4" y="45"/>
                        <a:pt x="4" y="45"/>
                      </a:cubicBezTo>
                      <a:cubicBezTo>
                        <a:pt x="4" y="45"/>
                        <a:pt x="4" y="45"/>
                        <a:pt x="4" y="45"/>
                      </a:cubicBezTo>
                      <a:cubicBezTo>
                        <a:pt x="3" y="45"/>
                        <a:pt x="3" y="45"/>
                        <a:pt x="3" y="45"/>
                      </a:cubicBezTo>
                      <a:cubicBezTo>
                        <a:pt x="3" y="43"/>
                        <a:pt x="3" y="41"/>
                        <a:pt x="3" y="39"/>
                      </a:cubicBezTo>
                      <a:cubicBezTo>
                        <a:pt x="1" y="26"/>
                        <a:pt x="0" y="13"/>
                        <a:pt x="0" y="0"/>
                      </a:cubicBezTo>
                      <a:cubicBezTo>
                        <a:pt x="3" y="4"/>
                        <a:pt x="6" y="8"/>
                        <a:pt x="6" y="9"/>
                      </a:cubicBezTo>
                      <a:cubicBezTo>
                        <a:pt x="6" y="13"/>
                        <a:pt x="2" y="25"/>
                        <a:pt x="6" y="28"/>
                      </a:cubicBezTo>
                      <a:cubicBezTo>
                        <a:pt x="7" y="30"/>
                        <a:pt x="7" y="29"/>
                        <a:pt x="7" y="29"/>
                      </a:cubicBezTo>
                      <a:cubicBezTo>
                        <a:pt x="7" y="29"/>
                        <a:pt x="7" y="30"/>
                        <a:pt x="9" y="32"/>
                      </a:cubicBezTo>
                      <a:cubicBezTo>
                        <a:pt x="13" y="37"/>
                        <a:pt x="15" y="57"/>
                        <a:pt x="16" y="58"/>
                      </a:cubicBezTo>
                      <a:cubicBezTo>
                        <a:pt x="17" y="59"/>
                        <a:pt x="16" y="66"/>
                        <a:pt x="16" y="66"/>
                      </a:cubicBezTo>
                      <a:cubicBezTo>
                        <a:pt x="35" y="74"/>
                        <a:pt x="35" y="74"/>
                        <a:pt x="35" y="74"/>
                      </a:cubicBezTo>
                      <a:cubicBezTo>
                        <a:pt x="35" y="74"/>
                        <a:pt x="48" y="82"/>
                        <a:pt x="49" y="87"/>
                      </a:cubicBezTo>
                      <a:cubicBezTo>
                        <a:pt x="50" y="91"/>
                        <a:pt x="64" y="106"/>
                        <a:pt x="68" y="109"/>
                      </a:cubicBezTo>
                      <a:cubicBezTo>
                        <a:pt x="73" y="113"/>
                        <a:pt x="76" y="116"/>
                        <a:pt x="79" y="119"/>
                      </a:cubicBezTo>
                      <a:cubicBezTo>
                        <a:pt x="81" y="123"/>
                        <a:pt x="79" y="135"/>
                        <a:pt x="79" y="135"/>
                      </a:cubicBezTo>
                      <a:cubicBezTo>
                        <a:pt x="90" y="144"/>
                        <a:pt x="90" y="144"/>
                        <a:pt x="90" y="144"/>
                      </a:cubicBezTo>
                      <a:cubicBezTo>
                        <a:pt x="98" y="144"/>
                        <a:pt x="98" y="144"/>
                        <a:pt x="98" y="144"/>
                      </a:cubicBezTo>
                      <a:cubicBezTo>
                        <a:pt x="112" y="150"/>
                        <a:pt x="112" y="150"/>
                        <a:pt x="112" y="150"/>
                      </a:cubicBezTo>
                      <a:cubicBezTo>
                        <a:pt x="112" y="150"/>
                        <a:pt x="121" y="153"/>
                        <a:pt x="125" y="157"/>
                      </a:cubicBezTo>
                      <a:cubicBezTo>
                        <a:pt x="128" y="160"/>
                        <a:pt x="141" y="166"/>
                        <a:pt x="141" y="166"/>
                      </a:cubicBezTo>
                      <a:cubicBezTo>
                        <a:pt x="148" y="177"/>
                        <a:pt x="148" y="177"/>
                        <a:pt x="148" y="177"/>
                      </a:cubicBezTo>
                      <a:lnTo>
                        <a:pt x="143"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 name="Freeform 188">
                  <a:extLst>
                    <a:ext uri="{FF2B5EF4-FFF2-40B4-BE49-F238E27FC236}">
                      <a16:creationId xmlns:a16="http://schemas.microsoft.com/office/drawing/2014/main" id="{E3A4DE2B-0733-4EA1-8172-DC03BF908628}"/>
                    </a:ext>
                  </a:extLst>
                </p:cNvPr>
                <p:cNvSpPr>
                  <a:spLocks/>
                </p:cNvSpPr>
                <p:nvPr/>
              </p:nvSpPr>
              <p:spPr bwMode="auto">
                <a:xfrm>
                  <a:off x="3870135" y="3625850"/>
                  <a:ext cx="142875" cy="244475"/>
                </a:xfrm>
                <a:custGeom>
                  <a:avLst/>
                  <a:gdLst>
                    <a:gd name="T0" fmla="*/ 33 w 38"/>
                    <a:gd name="T1" fmla="*/ 5 h 65"/>
                    <a:gd name="T2" fmla="*/ 23 w 38"/>
                    <a:gd name="T3" fmla="*/ 19 h 65"/>
                    <a:gd name="T4" fmla="*/ 6 w 38"/>
                    <a:gd name="T5" fmla="*/ 30 h 65"/>
                    <a:gd name="T6" fmla="*/ 6 w 38"/>
                    <a:gd name="T7" fmla="*/ 44 h 65"/>
                    <a:gd name="T8" fmla="*/ 5 w 38"/>
                    <a:gd name="T9" fmla="*/ 52 h 65"/>
                    <a:gd name="T10" fmla="*/ 5 w 38"/>
                    <a:gd name="T11" fmla="*/ 63 h 65"/>
                    <a:gd name="T12" fmla="*/ 18 w 38"/>
                    <a:gd name="T13" fmla="*/ 63 h 65"/>
                    <a:gd name="T14" fmla="*/ 18 w 38"/>
                    <a:gd name="T15" fmla="*/ 45 h 65"/>
                    <a:gd name="T16" fmla="*/ 27 w 38"/>
                    <a:gd name="T17" fmla="*/ 35 h 65"/>
                    <a:gd name="T18" fmla="*/ 34 w 38"/>
                    <a:gd name="T19" fmla="*/ 20 h 65"/>
                    <a:gd name="T20" fmla="*/ 38 w 38"/>
                    <a:gd name="T21" fmla="*/ 12 h 65"/>
                    <a:gd name="T22" fmla="*/ 38 w 38"/>
                    <a:gd name="T23" fmla="*/ 0 h 65"/>
                    <a:gd name="T24" fmla="*/ 33 w 38"/>
                    <a:gd name="T25" fmla="*/ 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65">
                      <a:moveTo>
                        <a:pt x="33" y="5"/>
                      </a:moveTo>
                      <a:cubicBezTo>
                        <a:pt x="33" y="5"/>
                        <a:pt x="25" y="16"/>
                        <a:pt x="23" y="19"/>
                      </a:cubicBezTo>
                      <a:cubicBezTo>
                        <a:pt x="22" y="22"/>
                        <a:pt x="6" y="30"/>
                        <a:pt x="6" y="30"/>
                      </a:cubicBezTo>
                      <a:cubicBezTo>
                        <a:pt x="6" y="30"/>
                        <a:pt x="4" y="40"/>
                        <a:pt x="6" y="44"/>
                      </a:cubicBezTo>
                      <a:cubicBezTo>
                        <a:pt x="7" y="47"/>
                        <a:pt x="10" y="48"/>
                        <a:pt x="5" y="52"/>
                      </a:cubicBezTo>
                      <a:cubicBezTo>
                        <a:pt x="0" y="55"/>
                        <a:pt x="2" y="61"/>
                        <a:pt x="5" y="63"/>
                      </a:cubicBezTo>
                      <a:cubicBezTo>
                        <a:pt x="8" y="65"/>
                        <a:pt x="18" y="63"/>
                        <a:pt x="18" y="63"/>
                      </a:cubicBezTo>
                      <a:cubicBezTo>
                        <a:pt x="18" y="45"/>
                        <a:pt x="18" y="45"/>
                        <a:pt x="18" y="45"/>
                      </a:cubicBezTo>
                      <a:cubicBezTo>
                        <a:pt x="27" y="35"/>
                        <a:pt x="27" y="35"/>
                        <a:pt x="27" y="35"/>
                      </a:cubicBezTo>
                      <a:cubicBezTo>
                        <a:pt x="34" y="20"/>
                        <a:pt x="34" y="20"/>
                        <a:pt x="34" y="20"/>
                      </a:cubicBezTo>
                      <a:cubicBezTo>
                        <a:pt x="38" y="12"/>
                        <a:pt x="38" y="12"/>
                        <a:pt x="38" y="12"/>
                      </a:cubicBezTo>
                      <a:cubicBezTo>
                        <a:pt x="38" y="0"/>
                        <a:pt x="38" y="0"/>
                        <a:pt x="38" y="0"/>
                      </a:cubicBezTo>
                      <a:lnTo>
                        <a:pt x="3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48" name="Rectangle 199">
                <a:extLst>
                  <a:ext uri="{FF2B5EF4-FFF2-40B4-BE49-F238E27FC236}">
                    <a16:creationId xmlns:a16="http://schemas.microsoft.com/office/drawing/2014/main" id="{F9A17AB2-23F7-4476-A5D8-99FC3F7BB194}"/>
                  </a:ext>
                </a:extLst>
              </p:cNvPr>
              <p:cNvSpPr>
                <a:spLocks noChangeArrowheads="1"/>
              </p:cNvSpPr>
              <p:nvPr/>
            </p:nvSpPr>
            <p:spPr bwMode="auto">
              <a:xfrm>
                <a:off x="3519715" y="5109908"/>
                <a:ext cx="1312" cy="13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3" name="Group 2">
            <a:extLst>
              <a:ext uri="{FF2B5EF4-FFF2-40B4-BE49-F238E27FC236}">
                <a16:creationId xmlns:a16="http://schemas.microsoft.com/office/drawing/2014/main" id="{BFEBF4AF-4C20-4E46-8014-EC60D31BAAA0}"/>
              </a:ext>
            </a:extLst>
          </p:cNvPr>
          <p:cNvGrpSpPr/>
          <p:nvPr/>
        </p:nvGrpSpPr>
        <p:grpSpPr>
          <a:xfrm>
            <a:off x="2630240" y="2185675"/>
            <a:ext cx="540402" cy="305445"/>
            <a:chOff x="9986869" y="5069836"/>
            <a:chExt cx="798327" cy="451230"/>
          </a:xfrm>
        </p:grpSpPr>
        <p:sp>
          <p:nvSpPr>
            <p:cNvPr id="50" name="Freeform 96">
              <a:extLst>
                <a:ext uri="{FF2B5EF4-FFF2-40B4-BE49-F238E27FC236}">
                  <a16:creationId xmlns:a16="http://schemas.microsoft.com/office/drawing/2014/main" id="{C54DD46E-BC46-4D16-9D9B-897420F4C79B}"/>
                </a:ext>
              </a:extLst>
            </p:cNvPr>
            <p:cNvSpPr>
              <a:spLocks/>
            </p:cNvSpPr>
            <p:nvPr/>
          </p:nvSpPr>
          <p:spPr bwMode="auto">
            <a:xfrm>
              <a:off x="10216821" y="5069836"/>
              <a:ext cx="338421" cy="451230"/>
            </a:xfrm>
            <a:custGeom>
              <a:avLst/>
              <a:gdLst>
                <a:gd name="T0" fmla="*/ 26 w 66"/>
                <a:gd name="T1" fmla="*/ 41 h 88"/>
                <a:gd name="T2" fmla="*/ 0 w 66"/>
                <a:gd name="T3" fmla="*/ 86 h 88"/>
                <a:gd name="T4" fmla="*/ 0 w 66"/>
                <a:gd name="T5" fmla="*/ 88 h 88"/>
                <a:gd name="T6" fmla="*/ 66 w 66"/>
                <a:gd name="T7" fmla="*/ 88 h 88"/>
                <a:gd name="T8" fmla="*/ 66 w 66"/>
                <a:gd name="T9" fmla="*/ 86 h 88"/>
                <a:gd name="T10" fmla="*/ 40 w 66"/>
                <a:gd name="T11" fmla="*/ 41 h 88"/>
                <a:gd name="T12" fmla="*/ 55 w 66"/>
                <a:gd name="T13" fmla="*/ 21 h 88"/>
                <a:gd name="T14" fmla="*/ 33 w 66"/>
                <a:gd name="T15" fmla="*/ 0 h 88"/>
                <a:gd name="T16" fmla="*/ 11 w 66"/>
                <a:gd name="T17" fmla="*/ 21 h 88"/>
                <a:gd name="T18" fmla="*/ 26 w 66"/>
                <a:gd name="T19" fmla="*/ 4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88">
                  <a:moveTo>
                    <a:pt x="26" y="41"/>
                  </a:moveTo>
                  <a:cubicBezTo>
                    <a:pt x="11" y="46"/>
                    <a:pt x="0" y="64"/>
                    <a:pt x="0" y="86"/>
                  </a:cubicBezTo>
                  <a:cubicBezTo>
                    <a:pt x="0" y="86"/>
                    <a:pt x="0" y="87"/>
                    <a:pt x="0" y="88"/>
                  </a:cubicBezTo>
                  <a:cubicBezTo>
                    <a:pt x="66" y="88"/>
                    <a:pt x="66" y="88"/>
                    <a:pt x="66" y="88"/>
                  </a:cubicBezTo>
                  <a:cubicBezTo>
                    <a:pt x="66" y="87"/>
                    <a:pt x="66" y="86"/>
                    <a:pt x="66" y="86"/>
                  </a:cubicBezTo>
                  <a:cubicBezTo>
                    <a:pt x="66" y="64"/>
                    <a:pt x="55" y="46"/>
                    <a:pt x="40" y="41"/>
                  </a:cubicBezTo>
                  <a:cubicBezTo>
                    <a:pt x="49" y="38"/>
                    <a:pt x="55" y="30"/>
                    <a:pt x="55" y="21"/>
                  </a:cubicBezTo>
                  <a:cubicBezTo>
                    <a:pt x="55" y="9"/>
                    <a:pt x="45" y="0"/>
                    <a:pt x="33" y="0"/>
                  </a:cubicBezTo>
                  <a:cubicBezTo>
                    <a:pt x="21" y="0"/>
                    <a:pt x="11" y="9"/>
                    <a:pt x="11" y="21"/>
                  </a:cubicBezTo>
                  <a:cubicBezTo>
                    <a:pt x="11" y="30"/>
                    <a:pt x="17" y="38"/>
                    <a:pt x="26"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 name="Freeform 97">
              <a:extLst>
                <a:ext uri="{FF2B5EF4-FFF2-40B4-BE49-F238E27FC236}">
                  <a16:creationId xmlns:a16="http://schemas.microsoft.com/office/drawing/2014/main" id="{558178EB-282E-4643-88A2-82E260E7EFF5}"/>
                </a:ext>
              </a:extLst>
            </p:cNvPr>
            <p:cNvSpPr>
              <a:spLocks/>
            </p:cNvSpPr>
            <p:nvPr/>
          </p:nvSpPr>
          <p:spPr bwMode="auto">
            <a:xfrm>
              <a:off x="9986869" y="5104548"/>
              <a:ext cx="249476" cy="379641"/>
            </a:xfrm>
            <a:custGeom>
              <a:avLst/>
              <a:gdLst>
                <a:gd name="T0" fmla="*/ 22 w 49"/>
                <a:gd name="T1" fmla="*/ 35 h 74"/>
                <a:gd name="T2" fmla="*/ 0 w 49"/>
                <a:gd name="T3" fmla="*/ 72 h 74"/>
                <a:gd name="T4" fmla="*/ 0 w 49"/>
                <a:gd name="T5" fmla="*/ 74 h 74"/>
                <a:gd name="T6" fmla="*/ 40 w 49"/>
                <a:gd name="T7" fmla="*/ 74 h 74"/>
                <a:gd name="T8" fmla="*/ 48 w 49"/>
                <a:gd name="T9" fmla="*/ 48 h 74"/>
                <a:gd name="T10" fmla="*/ 49 w 49"/>
                <a:gd name="T11" fmla="*/ 46 h 74"/>
                <a:gd name="T12" fmla="*/ 34 w 49"/>
                <a:gd name="T13" fmla="*/ 35 h 74"/>
                <a:gd name="T14" fmla="*/ 47 w 49"/>
                <a:gd name="T15" fmla="*/ 18 h 74"/>
                <a:gd name="T16" fmla="*/ 28 w 49"/>
                <a:gd name="T17" fmla="*/ 0 h 74"/>
                <a:gd name="T18" fmla="*/ 10 w 49"/>
                <a:gd name="T19" fmla="*/ 18 h 74"/>
                <a:gd name="T20" fmla="*/ 22 w 49"/>
                <a:gd name="T21" fmla="*/ 3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74">
                  <a:moveTo>
                    <a:pt x="22" y="35"/>
                  </a:moveTo>
                  <a:cubicBezTo>
                    <a:pt x="10" y="38"/>
                    <a:pt x="0" y="54"/>
                    <a:pt x="0" y="72"/>
                  </a:cubicBezTo>
                  <a:cubicBezTo>
                    <a:pt x="0" y="73"/>
                    <a:pt x="0" y="73"/>
                    <a:pt x="0" y="74"/>
                  </a:cubicBezTo>
                  <a:cubicBezTo>
                    <a:pt x="40" y="74"/>
                    <a:pt x="40" y="74"/>
                    <a:pt x="40" y="74"/>
                  </a:cubicBezTo>
                  <a:cubicBezTo>
                    <a:pt x="41" y="65"/>
                    <a:pt x="44" y="56"/>
                    <a:pt x="48" y="48"/>
                  </a:cubicBezTo>
                  <a:cubicBezTo>
                    <a:pt x="49" y="47"/>
                    <a:pt x="49" y="47"/>
                    <a:pt x="49" y="46"/>
                  </a:cubicBezTo>
                  <a:cubicBezTo>
                    <a:pt x="45" y="41"/>
                    <a:pt x="40" y="36"/>
                    <a:pt x="34" y="35"/>
                  </a:cubicBezTo>
                  <a:cubicBezTo>
                    <a:pt x="41" y="32"/>
                    <a:pt x="47" y="26"/>
                    <a:pt x="47" y="18"/>
                  </a:cubicBezTo>
                  <a:cubicBezTo>
                    <a:pt x="47" y="8"/>
                    <a:pt x="38" y="0"/>
                    <a:pt x="28" y="0"/>
                  </a:cubicBezTo>
                  <a:cubicBezTo>
                    <a:pt x="18" y="0"/>
                    <a:pt x="10" y="8"/>
                    <a:pt x="10" y="18"/>
                  </a:cubicBezTo>
                  <a:cubicBezTo>
                    <a:pt x="10" y="26"/>
                    <a:pt x="15" y="32"/>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 name="Freeform 98">
              <a:extLst>
                <a:ext uri="{FF2B5EF4-FFF2-40B4-BE49-F238E27FC236}">
                  <a16:creationId xmlns:a16="http://schemas.microsoft.com/office/drawing/2014/main" id="{DDAF74E1-9500-4A2D-8A12-EE2F3E25B712}"/>
                </a:ext>
              </a:extLst>
            </p:cNvPr>
            <p:cNvSpPr>
              <a:spLocks/>
            </p:cNvSpPr>
            <p:nvPr/>
          </p:nvSpPr>
          <p:spPr bwMode="auto">
            <a:xfrm>
              <a:off x="10535720" y="5104548"/>
              <a:ext cx="249476" cy="379641"/>
            </a:xfrm>
            <a:custGeom>
              <a:avLst/>
              <a:gdLst>
                <a:gd name="T0" fmla="*/ 15 w 49"/>
                <a:gd name="T1" fmla="*/ 35 h 74"/>
                <a:gd name="T2" fmla="*/ 0 w 49"/>
                <a:gd name="T3" fmla="*/ 46 h 74"/>
                <a:gd name="T4" fmla="*/ 0 w 49"/>
                <a:gd name="T5" fmla="*/ 48 h 74"/>
                <a:gd name="T6" fmla="*/ 8 w 49"/>
                <a:gd name="T7" fmla="*/ 74 h 74"/>
                <a:gd name="T8" fmla="*/ 49 w 49"/>
                <a:gd name="T9" fmla="*/ 74 h 74"/>
                <a:gd name="T10" fmla="*/ 49 w 49"/>
                <a:gd name="T11" fmla="*/ 72 h 74"/>
                <a:gd name="T12" fmla="*/ 26 w 49"/>
                <a:gd name="T13" fmla="*/ 35 h 74"/>
                <a:gd name="T14" fmla="*/ 39 w 49"/>
                <a:gd name="T15" fmla="*/ 18 h 74"/>
                <a:gd name="T16" fmla="*/ 21 w 49"/>
                <a:gd name="T17" fmla="*/ 0 h 74"/>
                <a:gd name="T18" fmla="*/ 2 w 49"/>
                <a:gd name="T19" fmla="*/ 18 h 74"/>
                <a:gd name="T20" fmla="*/ 15 w 49"/>
                <a:gd name="T21" fmla="*/ 3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74">
                  <a:moveTo>
                    <a:pt x="15" y="35"/>
                  </a:moveTo>
                  <a:cubicBezTo>
                    <a:pt x="9" y="36"/>
                    <a:pt x="4" y="41"/>
                    <a:pt x="0" y="46"/>
                  </a:cubicBezTo>
                  <a:cubicBezTo>
                    <a:pt x="0" y="47"/>
                    <a:pt x="0" y="47"/>
                    <a:pt x="0" y="48"/>
                  </a:cubicBezTo>
                  <a:cubicBezTo>
                    <a:pt x="5" y="56"/>
                    <a:pt x="8" y="65"/>
                    <a:pt x="8" y="74"/>
                  </a:cubicBezTo>
                  <a:cubicBezTo>
                    <a:pt x="49" y="74"/>
                    <a:pt x="49" y="74"/>
                    <a:pt x="49" y="74"/>
                  </a:cubicBezTo>
                  <a:cubicBezTo>
                    <a:pt x="49" y="73"/>
                    <a:pt x="49" y="73"/>
                    <a:pt x="49" y="72"/>
                  </a:cubicBezTo>
                  <a:cubicBezTo>
                    <a:pt x="49" y="54"/>
                    <a:pt x="39" y="38"/>
                    <a:pt x="26" y="35"/>
                  </a:cubicBezTo>
                  <a:cubicBezTo>
                    <a:pt x="34" y="32"/>
                    <a:pt x="39" y="26"/>
                    <a:pt x="39" y="18"/>
                  </a:cubicBezTo>
                  <a:cubicBezTo>
                    <a:pt x="39" y="8"/>
                    <a:pt x="31" y="0"/>
                    <a:pt x="21" y="0"/>
                  </a:cubicBezTo>
                  <a:cubicBezTo>
                    <a:pt x="10" y="0"/>
                    <a:pt x="2" y="8"/>
                    <a:pt x="2" y="18"/>
                  </a:cubicBezTo>
                  <a:cubicBezTo>
                    <a:pt x="2" y="26"/>
                    <a:pt x="7" y="32"/>
                    <a:pt x="15"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7" name="Group 6">
            <a:extLst>
              <a:ext uri="{FF2B5EF4-FFF2-40B4-BE49-F238E27FC236}">
                <a16:creationId xmlns:a16="http://schemas.microsoft.com/office/drawing/2014/main" id="{17CBCA95-D3C2-4881-B551-CE9B62F08D33}"/>
              </a:ext>
            </a:extLst>
          </p:cNvPr>
          <p:cNvGrpSpPr/>
          <p:nvPr/>
        </p:nvGrpSpPr>
        <p:grpSpPr>
          <a:xfrm>
            <a:off x="2552672" y="4202244"/>
            <a:ext cx="2628928" cy="863302"/>
            <a:chOff x="2354322" y="4320104"/>
            <a:chExt cx="2628928" cy="863302"/>
          </a:xfrm>
        </p:grpSpPr>
        <p:sp>
          <p:nvSpPr>
            <p:cNvPr id="164" name="Freeform 6700"/>
            <p:cNvSpPr>
              <a:spLocks noChangeArrowheads="1"/>
            </p:cNvSpPr>
            <p:nvPr/>
          </p:nvSpPr>
          <p:spPr bwMode="auto">
            <a:xfrm>
              <a:off x="2354322" y="4320104"/>
              <a:ext cx="702817" cy="702862"/>
            </a:xfrm>
            <a:custGeom>
              <a:avLst/>
              <a:gdLst>
                <a:gd name="T0" fmla="*/ 1083 w 1084"/>
                <a:gd name="T1" fmla="*/ 540 h 1085"/>
                <a:gd name="T2" fmla="*/ 1083 w 1084"/>
                <a:gd name="T3" fmla="*/ 540 h 1085"/>
                <a:gd name="T4" fmla="*/ 544 w 1084"/>
                <a:gd name="T5" fmla="*/ 1084 h 1085"/>
                <a:gd name="T6" fmla="*/ 0 w 1084"/>
                <a:gd name="T7" fmla="*/ 540 h 1085"/>
                <a:gd name="T8" fmla="*/ 544 w 1084"/>
                <a:gd name="T9" fmla="*/ 0 h 1085"/>
                <a:gd name="T10" fmla="*/ 1083 w 1084"/>
                <a:gd name="T11" fmla="*/ 540 h 1085"/>
              </a:gdLst>
              <a:ahLst/>
              <a:cxnLst>
                <a:cxn ang="0">
                  <a:pos x="T0" y="T1"/>
                </a:cxn>
                <a:cxn ang="0">
                  <a:pos x="T2" y="T3"/>
                </a:cxn>
                <a:cxn ang="0">
                  <a:pos x="T4" y="T5"/>
                </a:cxn>
                <a:cxn ang="0">
                  <a:pos x="T6" y="T7"/>
                </a:cxn>
                <a:cxn ang="0">
                  <a:pos x="T8" y="T9"/>
                </a:cxn>
                <a:cxn ang="0">
                  <a:pos x="T10" y="T11"/>
                </a:cxn>
              </a:cxnLst>
              <a:rect l="0" t="0" r="r" b="b"/>
              <a:pathLst>
                <a:path w="1084" h="1085">
                  <a:moveTo>
                    <a:pt x="1083" y="540"/>
                  </a:moveTo>
                  <a:lnTo>
                    <a:pt x="1083" y="540"/>
                  </a:lnTo>
                  <a:cubicBezTo>
                    <a:pt x="1083" y="838"/>
                    <a:pt x="843" y="1084"/>
                    <a:pt x="544" y="1084"/>
                  </a:cubicBezTo>
                  <a:cubicBezTo>
                    <a:pt x="241" y="1084"/>
                    <a:pt x="0" y="838"/>
                    <a:pt x="0" y="540"/>
                  </a:cubicBezTo>
                  <a:cubicBezTo>
                    <a:pt x="0" y="241"/>
                    <a:pt x="241" y="0"/>
                    <a:pt x="544" y="0"/>
                  </a:cubicBezTo>
                  <a:cubicBezTo>
                    <a:pt x="843" y="0"/>
                    <a:pt x="1083" y="241"/>
                    <a:pt x="1083" y="540"/>
                  </a:cubicBezTo>
                </a:path>
              </a:pathLst>
            </a:custGeom>
            <a:solidFill>
              <a:schemeClr val="accent4"/>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sp>
          <p:nvSpPr>
            <p:cNvPr id="165" name="Freeform 6703"/>
            <p:cNvSpPr>
              <a:spLocks noChangeArrowheads="1"/>
            </p:cNvSpPr>
            <p:nvPr/>
          </p:nvSpPr>
          <p:spPr bwMode="auto">
            <a:xfrm>
              <a:off x="2992897" y="4837736"/>
              <a:ext cx="1990353" cy="345670"/>
            </a:xfrm>
            <a:custGeom>
              <a:avLst/>
              <a:gdLst>
                <a:gd name="T0" fmla="*/ 3057 w 3058"/>
                <a:gd name="T1" fmla="*/ 538 h 539"/>
                <a:gd name="T2" fmla="*/ 895 w 3058"/>
                <a:gd name="T3" fmla="*/ 538 h 539"/>
                <a:gd name="T4" fmla="*/ 0 w 3058"/>
                <a:gd name="T5" fmla="*/ 38 h 539"/>
                <a:gd name="T6" fmla="*/ 24 w 3058"/>
                <a:gd name="T7" fmla="*/ 0 h 539"/>
                <a:gd name="T8" fmla="*/ 910 w 3058"/>
                <a:gd name="T9" fmla="*/ 495 h 539"/>
                <a:gd name="T10" fmla="*/ 3057 w 3058"/>
                <a:gd name="T11" fmla="*/ 495 h 539"/>
                <a:gd name="T12" fmla="*/ 3057 w 3058"/>
                <a:gd name="T13" fmla="*/ 538 h 539"/>
              </a:gdLst>
              <a:ahLst/>
              <a:cxnLst>
                <a:cxn ang="0">
                  <a:pos x="T0" y="T1"/>
                </a:cxn>
                <a:cxn ang="0">
                  <a:pos x="T2" y="T3"/>
                </a:cxn>
                <a:cxn ang="0">
                  <a:pos x="T4" y="T5"/>
                </a:cxn>
                <a:cxn ang="0">
                  <a:pos x="T6" y="T7"/>
                </a:cxn>
                <a:cxn ang="0">
                  <a:pos x="T8" y="T9"/>
                </a:cxn>
                <a:cxn ang="0">
                  <a:pos x="T10" y="T11"/>
                </a:cxn>
                <a:cxn ang="0">
                  <a:pos x="T12" y="T13"/>
                </a:cxn>
              </a:cxnLst>
              <a:rect l="0" t="0" r="r" b="b"/>
              <a:pathLst>
                <a:path w="3058" h="539">
                  <a:moveTo>
                    <a:pt x="3057" y="538"/>
                  </a:moveTo>
                  <a:lnTo>
                    <a:pt x="895" y="538"/>
                  </a:lnTo>
                  <a:lnTo>
                    <a:pt x="0" y="38"/>
                  </a:lnTo>
                  <a:lnTo>
                    <a:pt x="24" y="0"/>
                  </a:lnTo>
                  <a:lnTo>
                    <a:pt x="910" y="495"/>
                  </a:lnTo>
                  <a:lnTo>
                    <a:pt x="3057" y="495"/>
                  </a:lnTo>
                  <a:lnTo>
                    <a:pt x="3057" y="538"/>
                  </a:lnTo>
                </a:path>
              </a:pathLst>
            </a:custGeom>
            <a:solidFill>
              <a:schemeClr val="accent4"/>
            </a:solidFill>
            <a:ln>
              <a:noFill/>
            </a:ln>
            <a:effectLst/>
            <a:extLs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endParaRPr lang="en-US" dirty="0">
                <a:solidFill>
                  <a:prstClr val="black"/>
                </a:solidFill>
                <a:latin typeface="Calibri" panose="020F0502020204030204"/>
              </a:endParaRPr>
            </a:p>
          </p:txBody>
        </p:sp>
        <p:sp>
          <p:nvSpPr>
            <p:cNvPr id="54" name="Freeform 237">
              <a:extLst>
                <a:ext uri="{FF2B5EF4-FFF2-40B4-BE49-F238E27FC236}">
                  <a16:creationId xmlns:a16="http://schemas.microsoft.com/office/drawing/2014/main" id="{E71A9EE9-214D-4206-AE5F-FEFC412EBC8B}"/>
                </a:ext>
              </a:extLst>
            </p:cNvPr>
            <p:cNvSpPr>
              <a:spLocks noEditPoints="1"/>
            </p:cNvSpPr>
            <p:nvPr/>
          </p:nvSpPr>
          <p:spPr bwMode="auto">
            <a:xfrm>
              <a:off x="2501125" y="4462045"/>
              <a:ext cx="409211" cy="418980"/>
            </a:xfrm>
            <a:custGeom>
              <a:avLst/>
              <a:gdLst>
                <a:gd name="T0" fmla="*/ 111 w 159"/>
                <a:gd name="T1" fmla="*/ 54 h 163"/>
                <a:gd name="T2" fmla="*/ 67 w 159"/>
                <a:gd name="T3" fmla="*/ 28 h 163"/>
                <a:gd name="T4" fmla="*/ 38 w 159"/>
                <a:gd name="T5" fmla="*/ 66 h 163"/>
                <a:gd name="T6" fmla="*/ 63 w 159"/>
                <a:gd name="T7" fmla="*/ 29 h 163"/>
                <a:gd name="T8" fmla="*/ 64 w 159"/>
                <a:gd name="T9" fmla="*/ 32 h 163"/>
                <a:gd name="T10" fmla="*/ 43 w 159"/>
                <a:gd name="T11" fmla="*/ 79 h 163"/>
                <a:gd name="T12" fmla="*/ 66 w 159"/>
                <a:gd name="T13" fmla="*/ 107 h 163"/>
                <a:gd name="T14" fmla="*/ 44 w 159"/>
                <a:gd name="T15" fmla="*/ 105 h 163"/>
                <a:gd name="T16" fmla="*/ 37 w 159"/>
                <a:gd name="T17" fmla="*/ 101 h 163"/>
                <a:gd name="T18" fmla="*/ 84 w 159"/>
                <a:gd name="T19" fmla="*/ 123 h 163"/>
                <a:gd name="T20" fmla="*/ 42 w 159"/>
                <a:gd name="T21" fmla="*/ 121 h 163"/>
                <a:gd name="T22" fmla="*/ 41 w 159"/>
                <a:gd name="T23" fmla="*/ 109 h 163"/>
                <a:gd name="T24" fmla="*/ 128 w 159"/>
                <a:gd name="T25" fmla="*/ 80 h 163"/>
                <a:gd name="T26" fmla="*/ 123 w 159"/>
                <a:gd name="T27" fmla="*/ 88 h 163"/>
                <a:gd name="T28" fmla="*/ 103 w 159"/>
                <a:gd name="T29" fmla="*/ 96 h 163"/>
                <a:gd name="T30" fmla="*/ 75 w 159"/>
                <a:gd name="T31" fmla="*/ 22 h 163"/>
                <a:gd name="T32" fmla="*/ 109 w 159"/>
                <a:gd name="T33" fmla="*/ 47 h 163"/>
                <a:gd name="T34" fmla="*/ 98 w 159"/>
                <a:gd name="T35" fmla="*/ 77 h 163"/>
                <a:gd name="T36" fmla="*/ 98 w 159"/>
                <a:gd name="T37" fmla="*/ 77 h 163"/>
                <a:gd name="T38" fmla="*/ 65 w 159"/>
                <a:gd name="T39" fmla="*/ 84 h 163"/>
                <a:gd name="T40" fmla="*/ 110 w 159"/>
                <a:gd name="T41" fmla="*/ 117 h 163"/>
                <a:gd name="T42" fmla="*/ 17 w 159"/>
                <a:gd name="T43" fmla="*/ 65 h 163"/>
                <a:gd name="T44" fmla="*/ 63 w 159"/>
                <a:gd name="T45" fmla="*/ 20 h 163"/>
                <a:gd name="T46" fmla="*/ 126 w 159"/>
                <a:gd name="T47" fmla="*/ 35 h 163"/>
                <a:gd name="T48" fmla="*/ 144 w 159"/>
                <a:gd name="T49" fmla="*/ 91 h 163"/>
                <a:gd name="T50" fmla="*/ 142 w 159"/>
                <a:gd name="T51" fmla="*/ 90 h 163"/>
                <a:gd name="T52" fmla="*/ 138 w 159"/>
                <a:gd name="T53" fmla="*/ 75 h 163"/>
                <a:gd name="T54" fmla="*/ 129 w 159"/>
                <a:gd name="T55" fmla="*/ 48 h 163"/>
                <a:gd name="T56" fmla="*/ 130 w 159"/>
                <a:gd name="T57" fmla="*/ 71 h 163"/>
                <a:gd name="T58" fmla="*/ 98 w 159"/>
                <a:gd name="T59" fmla="*/ 137 h 163"/>
                <a:gd name="T60" fmla="*/ 111 w 159"/>
                <a:gd name="T61" fmla="*/ 126 h 163"/>
                <a:gd name="T62" fmla="*/ 133 w 159"/>
                <a:gd name="T63" fmla="*/ 103 h 163"/>
                <a:gd name="T64" fmla="*/ 110 w 159"/>
                <a:gd name="T65" fmla="*/ 117 h 163"/>
                <a:gd name="T66" fmla="*/ 31 w 159"/>
                <a:gd name="T67" fmla="*/ 94 h 163"/>
                <a:gd name="T68" fmla="*/ 22 w 159"/>
                <a:gd name="T69" fmla="*/ 73 h 163"/>
                <a:gd name="T70" fmla="*/ 29 w 159"/>
                <a:gd name="T71" fmla="*/ 104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9" h="163">
                  <a:moveTo>
                    <a:pt x="111" y="52"/>
                  </a:moveTo>
                  <a:cubicBezTo>
                    <a:pt x="111" y="53"/>
                    <a:pt x="111" y="53"/>
                    <a:pt x="111" y="54"/>
                  </a:cubicBezTo>
                  <a:cubicBezTo>
                    <a:pt x="111" y="56"/>
                    <a:pt x="110" y="56"/>
                    <a:pt x="109" y="55"/>
                  </a:cubicBezTo>
                  <a:cubicBezTo>
                    <a:pt x="97" y="44"/>
                    <a:pt x="83" y="32"/>
                    <a:pt x="67" y="28"/>
                  </a:cubicBezTo>
                  <a:cubicBezTo>
                    <a:pt x="39" y="19"/>
                    <a:pt x="23" y="38"/>
                    <a:pt x="36" y="66"/>
                  </a:cubicBezTo>
                  <a:cubicBezTo>
                    <a:pt x="36" y="68"/>
                    <a:pt x="38" y="68"/>
                    <a:pt x="38" y="66"/>
                  </a:cubicBezTo>
                  <a:cubicBezTo>
                    <a:pt x="42" y="54"/>
                    <a:pt x="48" y="42"/>
                    <a:pt x="56" y="32"/>
                  </a:cubicBezTo>
                  <a:cubicBezTo>
                    <a:pt x="58" y="30"/>
                    <a:pt x="60" y="29"/>
                    <a:pt x="63" y="29"/>
                  </a:cubicBezTo>
                  <a:cubicBezTo>
                    <a:pt x="63" y="29"/>
                    <a:pt x="63" y="29"/>
                    <a:pt x="63" y="29"/>
                  </a:cubicBezTo>
                  <a:cubicBezTo>
                    <a:pt x="64" y="30"/>
                    <a:pt x="65" y="31"/>
                    <a:pt x="64" y="32"/>
                  </a:cubicBezTo>
                  <a:cubicBezTo>
                    <a:pt x="54" y="43"/>
                    <a:pt x="47" y="59"/>
                    <a:pt x="42" y="74"/>
                  </a:cubicBezTo>
                  <a:cubicBezTo>
                    <a:pt x="41" y="76"/>
                    <a:pt x="42" y="78"/>
                    <a:pt x="43" y="79"/>
                  </a:cubicBezTo>
                  <a:cubicBezTo>
                    <a:pt x="49" y="89"/>
                    <a:pt x="58" y="98"/>
                    <a:pt x="66" y="105"/>
                  </a:cubicBezTo>
                  <a:cubicBezTo>
                    <a:pt x="67" y="106"/>
                    <a:pt x="67" y="107"/>
                    <a:pt x="66" y="107"/>
                  </a:cubicBezTo>
                  <a:cubicBezTo>
                    <a:pt x="60" y="108"/>
                    <a:pt x="54" y="108"/>
                    <a:pt x="48" y="107"/>
                  </a:cubicBezTo>
                  <a:cubicBezTo>
                    <a:pt x="46" y="107"/>
                    <a:pt x="45" y="106"/>
                    <a:pt x="44" y="105"/>
                  </a:cubicBezTo>
                  <a:cubicBezTo>
                    <a:pt x="42" y="104"/>
                    <a:pt x="41" y="102"/>
                    <a:pt x="39" y="100"/>
                  </a:cubicBezTo>
                  <a:cubicBezTo>
                    <a:pt x="38" y="99"/>
                    <a:pt x="37" y="100"/>
                    <a:pt x="37" y="101"/>
                  </a:cubicBezTo>
                  <a:cubicBezTo>
                    <a:pt x="35" y="138"/>
                    <a:pt x="61" y="150"/>
                    <a:pt x="85" y="125"/>
                  </a:cubicBezTo>
                  <a:cubicBezTo>
                    <a:pt x="86" y="125"/>
                    <a:pt x="85" y="123"/>
                    <a:pt x="84" y="123"/>
                  </a:cubicBezTo>
                  <a:cubicBezTo>
                    <a:pt x="70" y="126"/>
                    <a:pt x="57" y="126"/>
                    <a:pt x="47" y="125"/>
                  </a:cubicBezTo>
                  <a:cubicBezTo>
                    <a:pt x="45" y="125"/>
                    <a:pt x="43" y="123"/>
                    <a:pt x="42" y="121"/>
                  </a:cubicBezTo>
                  <a:cubicBezTo>
                    <a:pt x="41" y="117"/>
                    <a:pt x="40" y="114"/>
                    <a:pt x="40" y="110"/>
                  </a:cubicBezTo>
                  <a:cubicBezTo>
                    <a:pt x="40" y="109"/>
                    <a:pt x="40" y="109"/>
                    <a:pt x="41" y="109"/>
                  </a:cubicBezTo>
                  <a:cubicBezTo>
                    <a:pt x="68" y="115"/>
                    <a:pt x="112" y="104"/>
                    <a:pt x="130" y="85"/>
                  </a:cubicBezTo>
                  <a:cubicBezTo>
                    <a:pt x="130" y="83"/>
                    <a:pt x="129" y="82"/>
                    <a:pt x="128" y="80"/>
                  </a:cubicBezTo>
                  <a:cubicBezTo>
                    <a:pt x="127" y="79"/>
                    <a:pt x="126" y="79"/>
                    <a:pt x="125" y="80"/>
                  </a:cubicBezTo>
                  <a:cubicBezTo>
                    <a:pt x="125" y="83"/>
                    <a:pt x="124" y="85"/>
                    <a:pt x="123" y="88"/>
                  </a:cubicBezTo>
                  <a:cubicBezTo>
                    <a:pt x="118" y="92"/>
                    <a:pt x="111" y="95"/>
                    <a:pt x="105" y="98"/>
                  </a:cubicBezTo>
                  <a:cubicBezTo>
                    <a:pt x="104" y="98"/>
                    <a:pt x="103" y="97"/>
                    <a:pt x="103" y="96"/>
                  </a:cubicBezTo>
                  <a:cubicBezTo>
                    <a:pt x="104" y="94"/>
                    <a:pt x="105" y="92"/>
                    <a:pt x="106" y="89"/>
                  </a:cubicBezTo>
                  <a:cubicBezTo>
                    <a:pt x="127" y="33"/>
                    <a:pt x="102" y="5"/>
                    <a:pt x="75" y="22"/>
                  </a:cubicBezTo>
                  <a:cubicBezTo>
                    <a:pt x="75" y="22"/>
                    <a:pt x="75" y="24"/>
                    <a:pt x="76" y="24"/>
                  </a:cubicBezTo>
                  <a:cubicBezTo>
                    <a:pt x="88" y="29"/>
                    <a:pt x="99" y="38"/>
                    <a:pt x="109" y="47"/>
                  </a:cubicBezTo>
                  <a:cubicBezTo>
                    <a:pt x="111" y="48"/>
                    <a:pt x="111" y="50"/>
                    <a:pt x="111" y="52"/>
                  </a:cubicBezTo>
                  <a:close/>
                  <a:moveTo>
                    <a:pt x="98" y="77"/>
                  </a:moveTo>
                  <a:cubicBezTo>
                    <a:pt x="100" y="105"/>
                    <a:pt x="59" y="106"/>
                    <a:pt x="59" y="79"/>
                  </a:cubicBezTo>
                  <a:cubicBezTo>
                    <a:pt x="58" y="53"/>
                    <a:pt x="97" y="53"/>
                    <a:pt x="98" y="77"/>
                  </a:cubicBezTo>
                  <a:close/>
                  <a:moveTo>
                    <a:pt x="83" y="83"/>
                  </a:moveTo>
                  <a:cubicBezTo>
                    <a:pt x="84" y="95"/>
                    <a:pt x="65" y="96"/>
                    <a:pt x="65" y="84"/>
                  </a:cubicBezTo>
                  <a:cubicBezTo>
                    <a:pt x="65" y="72"/>
                    <a:pt x="82" y="72"/>
                    <a:pt x="83" y="83"/>
                  </a:cubicBezTo>
                  <a:close/>
                  <a:moveTo>
                    <a:pt x="110" y="117"/>
                  </a:moveTo>
                  <a:cubicBezTo>
                    <a:pt x="83" y="163"/>
                    <a:pt x="42" y="158"/>
                    <a:pt x="33" y="121"/>
                  </a:cubicBezTo>
                  <a:cubicBezTo>
                    <a:pt x="6" y="111"/>
                    <a:pt x="0" y="87"/>
                    <a:pt x="17" y="65"/>
                  </a:cubicBezTo>
                  <a:cubicBezTo>
                    <a:pt x="18" y="64"/>
                    <a:pt x="19" y="62"/>
                    <a:pt x="18" y="60"/>
                  </a:cubicBezTo>
                  <a:cubicBezTo>
                    <a:pt x="14" y="32"/>
                    <a:pt x="34" y="14"/>
                    <a:pt x="63" y="20"/>
                  </a:cubicBezTo>
                  <a:cubicBezTo>
                    <a:pt x="65" y="21"/>
                    <a:pt x="67" y="20"/>
                    <a:pt x="69" y="19"/>
                  </a:cubicBezTo>
                  <a:cubicBezTo>
                    <a:pt x="92" y="0"/>
                    <a:pt x="118" y="8"/>
                    <a:pt x="126" y="35"/>
                  </a:cubicBezTo>
                  <a:cubicBezTo>
                    <a:pt x="127" y="36"/>
                    <a:pt x="128" y="38"/>
                    <a:pt x="130" y="38"/>
                  </a:cubicBezTo>
                  <a:cubicBezTo>
                    <a:pt x="153" y="49"/>
                    <a:pt x="159" y="71"/>
                    <a:pt x="144" y="91"/>
                  </a:cubicBezTo>
                  <a:cubicBezTo>
                    <a:pt x="144" y="91"/>
                    <a:pt x="144" y="91"/>
                    <a:pt x="143" y="91"/>
                  </a:cubicBezTo>
                  <a:cubicBezTo>
                    <a:pt x="142" y="91"/>
                    <a:pt x="142" y="91"/>
                    <a:pt x="142" y="90"/>
                  </a:cubicBezTo>
                  <a:cubicBezTo>
                    <a:pt x="141" y="87"/>
                    <a:pt x="140" y="84"/>
                    <a:pt x="138" y="81"/>
                  </a:cubicBezTo>
                  <a:cubicBezTo>
                    <a:pt x="137" y="79"/>
                    <a:pt x="137" y="77"/>
                    <a:pt x="138" y="75"/>
                  </a:cubicBezTo>
                  <a:cubicBezTo>
                    <a:pt x="143" y="64"/>
                    <a:pt x="141" y="54"/>
                    <a:pt x="131" y="47"/>
                  </a:cubicBezTo>
                  <a:cubicBezTo>
                    <a:pt x="130" y="46"/>
                    <a:pt x="129" y="47"/>
                    <a:pt x="129" y="48"/>
                  </a:cubicBezTo>
                  <a:cubicBezTo>
                    <a:pt x="129" y="53"/>
                    <a:pt x="129" y="59"/>
                    <a:pt x="128" y="65"/>
                  </a:cubicBezTo>
                  <a:cubicBezTo>
                    <a:pt x="128" y="67"/>
                    <a:pt x="128" y="69"/>
                    <a:pt x="130" y="71"/>
                  </a:cubicBezTo>
                  <a:cubicBezTo>
                    <a:pt x="156" y="112"/>
                    <a:pt x="136" y="145"/>
                    <a:pt x="99" y="139"/>
                  </a:cubicBezTo>
                  <a:cubicBezTo>
                    <a:pt x="98" y="139"/>
                    <a:pt x="98" y="138"/>
                    <a:pt x="98" y="137"/>
                  </a:cubicBezTo>
                  <a:cubicBezTo>
                    <a:pt x="101" y="134"/>
                    <a:pt x="103" y="131"/>
                    <a:pt x="106" y="129"/>
                  </a:cubicBezTo>
                  <a:cubicBezTo>
                    <a:pt x="107" y="127"/>
                    <a:pt x="109" y="126"/>
                    <a:pt x="111" y="126"/>
                  </a:cubicBezTo>
                  <a:cubicBezTo>
                    <a:pt x="125" y="126"/>
                    <a:pt x="135" y="118"/>
                    <a:pt x="135" y="104"/>
                  </a:cubicBezTo>
                  <a:cubicBezTo>
                    <a:pt x="135" y="103"/>
                    <a:pt x="134" y="102"/>
                    <a:pt x="133" y="103"/>
                  </a:cubicBezTo>
                  <a:cubicBezTo>
                    <a:pt x="128" y="107"/>
                    <a:pt x="121" y="111"/>
                    <a:pt x="114" y="114"/>
                  </a:cubicBezTo>
                  <a:cubicBezTo>
                    <a:pt x="112" y="115"/>
                    <a:pt x="111" y="116"/>
                    <a:pt x="110" y="117"/>
                  </a:cubicBezTo>
                  <a:close/>
                  <a:moveTo>
                    <a:pt x="31" y="103"/>
                  </a:moveTo>
                  <a:cubicBezTo>
                    <a:pt x="31" y="100"/>
                    <a:pt x="31" y="97"/>
                    <a:pt x="31" y="94"/>
                  </a:cubicBezTo>
                  <a:cubicBezTo>
                    <a:pt x="32" y="92"/>
                    <a:pt x="31" y="90"/>
                    <a:pt x="30" y="88"/>
                  </a:cubicBezTo>
                  <a:cubicBezTo>
                    <a:pt x="27" y="83"/>
                    <a:pt x="24" y="78"/>
                    <a:pt x="22" y="73"/>
                  </a:cubicBezTo>
                  <a:cubicBezTo>
                    <a:pt x="22" y="72"/>
                    <a:pt x="20" y="72"/>
                    <a:pt x="20" y="73"/>
                  </a:cubicBezTo>
                  <a:cubicBezTo>
                    <a:pt x="13" y="85"/>
                    <a:pt x="17" y="97"/>
                    <a:pt x="29" y="104"/>
                  </a:cubicBezTo>
                  <a:cubicBezTo>
                    <a:pt x="30" y="105"/>
                    <a:pt x="31" y="104"/>
                    <a:pt x="31" y="10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66496687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582C96-8FB7-42BB-BBA9-15DE06386C04}"/>
              </a:ext>
            </a:extLst>
          </p:cNvPr>
          <p:cNvSpPr/>
          <p:nvPr/>
        </p:nvSpPr>
        <p:spPr bwMode="auto">
          <a:xfrm>
            <a:off x="-3355" y="886692"/>
            <a:ext cx="12195355" cy="1119985"/>
          </a:xfrm>
          <a:prstGeom prst="rect">
            <a:avLst/>
          </a:prstGeom>
          <a:solidFill>
            <a:srgbClr val="F3F2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40" name="TextBox 39"/>
          <p:cNvSpPr txBox="1"/>
          <p:nvPr/>
        </p:nvSpPr>
        <p:spPr>
          <a:xfrm>
            <a:off x="1430662" y="139913"/>
            <a:ext cx="9330677" cy="661712"/>
          </a:xfrm>
          <a:prstGeom prst="rect">
            <a:avLst/>
          </a:prstGeom>
          <a:noFill/>
        </p:spPr>
        <p:txBody>
          <a:bodyPr wrap="none" lIns="45711" tIns="22856" rIns="45711" bIns="22856" rtlCol="0" anchor="ctr">
            <a:spAutoFit/>
          </a:bodyPr>
          <a:lstStyle/>
          <a:p>
            <a:pPr algn="ctr" defTabSz="914217"/>
            <a:r>
              <a:rPr lang="en-US" sz="4000" b="1" dirty="0">
                <a:solidFill>
                  <a:schemeClr val="tx1">
                    <a:lumMod val="75000"/>
                    <a:lumOff val="25000"/>
                  </a:schemeClr>
                </a:solidFill>
                <a:latin typeface="Rockwell" panose="02060603020205020403" pitchFamily="18" charset="0"/>
                <a:ea typeface="Lato" charset="0"/>
                <a:cs typeface="Lato" charset="0"/>
              </a:rPr>
              <a:t>Why is Social Engineering Effective?</a:t>
            </a:r>
            <a:endParaRPr lang="id-ID" sz="4000" b="1" dirty="0">
              <a:solidFill>
                <a:schemeClr val="tx1">
                  <a:lumMod val="75000"/>
                  <a:lumOff val="25000"/>
                </a:schemeClr>
              </a:solidFill>
              <a:latin typeface="Rockwell" panose="02060603020205020403" pitchFamily="18" charset="0"/>
              <a:ea typeface="Lato" charset="0"/>
              <a:cs typeface="Lato" charset="0"/>
            </a:endParaRPr>
          </a:p>
        </p:txBody>
      </p:sp>
      <p:sp>
        <p:nvSpPr>
          <p:cNvPr id="63" name="Freeform 50"/>
          <p:cNvSpPr>
            <a:spLocks noChangeArrowheads="1"/>
          </p:cNvSpPr>
          <p:nvPr/>
        </p:nvSpPr>
        <p:spPr bwMode="auto">
          <a:xfrm>
            <a:off x="-3355" y="5426604"/>
            <a:ext cx="1235098" cy="1144448"/>
          </a:xfrm>
          <a:custGeom>
            <a:avLst/>
            <a:gdLst>
              <a:gd name="T0" fmla="*/ 0 w 2402"/>
              <a:gd name="T1" fmla="*/ 2227 h 2228"/>
              <a:gd name="T2" fmla="*/ 0 w 2402"/>
              <a:gd name="T3" fmla="*/ 0 h 2228"/>
              <a:gd name="T4" fmla="*/ 2401 w 2402"/>
              <a:gd name="T5" fmla="*/ 0 h 2228"/>
              <a:gd name="T6" fmla="*/ 2401 w 2402"/>
              <a:gd name="T7" fmla="*/ 2227 h 2228"/>
              <a:gd name="T8" fmla="*/ 0 w 2402"/>
              <a:gd name="T9" fmla="*/ 2227 h 2228"/>
            </a:gdLst>
            <a:ahLst/>
            <a:cxnLst>
              <a:cxn ang="0">
                <a:pos x="T0" y="T1"/>
              </a:cxn>
              <a:cxn ang="0">
                <a:pos x="T2" y="T3"/>
              </a:cxn>
              <a:cxn ang="0">
                <a:pos x="T4" y="T5"/>
              </a:cxn>
              <a:cxn ang="0">
                <a:pos x="T6" y="T7"/>
              </a:cxn>
              <a:cxn ang="0">
                <a:pos x="T8" y="T9"/>
              </a:cxn>
            </a:cxnLst>
            <a:rect l="0" t="0" r="r" b="b"/>
            <a:pathLst>
              <a:path w="2402" h="2228">
                <a:moveTo>
                  <a:pt x="0" y="2227"/>
                </a:moveTo>
                <a:lnTo>
                  <a:pt x="0" y="0"/>
                </a:lnTo>
                <a:lnTo>
                  <a:pt x="2401" y="0"/>
                </a:lnTo>
                <a:lnTo>
                  <a:pt x="2401" y="2227"/>
                </a:lnTo>
                <a:lnTo>
                  <a:pt x="0" y="2227"/>
                </a:lnTo>
              </a:path>
            </a:pathLst>
          </a:custGeom>
          <a:solidFill>
            <a:schemeClr val="accent4">
              <a:lumMod val="20000"/>
              <a:lumOff val="8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54" name="Subtitle 2"/>
          <p:cNvSpPr txBox="1">
            <a:spLocks/>
          </p:cNvSpPr>
          <p:nvPr/>
        </p:nvSpPr>
        <p:spPr>
          <a:xfrm>
            <a:off x="407997" y="1073363"/>
            <a:ext cx="11542285" cy="725361"/>
          </a:xfrm>
          <a:prstGeom prst="rect">
            <a:avLst/>
          </a:prstGeom>
        </p:spPr>
        <p:txBody>
          <a:bodyPr vert="horz" wrap="square" lIns="108745" tIns="54373" rIns="108745" bIns="54373"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344488" indent="-344488" algn="l" defTabSz="914400" fontAlgn="base">
              <a:lnSpc>
                <a:spcPct val="100000"/>
              </a:lnSpc>
              <a:spcBef>
                <a:spcPts val="600"/>
              </a:spcBef>
              <a:buFont typeface="Wingdings" panose="05000000000000000000" pitchFamily="2" charset="2"/>
              <a:buChar char="q"/>
              <a:defRPr/>
            </a:pPr>
            <a:r>
              <a:rPr lang="en-US" sz="2000" dirty="0">
                <a:solidFill>
                  <a:schemeClr val="tx1"/>
                </a:solidFill>
                <a:latin typeface="+mn-lt"/>
                <a:cs typeface="+mn-cs"/>
              </a:rPr>
              <a:t>Social engineering does not deal with network security issues; instead, it deals with the </a:t>
            </a:r>
            <a:r>
              <a:rPr lang="en-US" sz="2000" b="1" dirty="0">
                <a:solidFill>
                  <a:srgbClr val="FF0000"/>
                </a:solidFill>
                <a:latin typeface="+mn-lt"/>
                <a:cs typeface="+mn-cs"/>
              </a:rPr>
              <a:t>psychological manipulation </a:t>
            </a:r>
            <a:r>
              <a:rPr lang="en-US" sz="2000" dirty="0">
                <a:solidFill>
                  <a:schemeClr val="tx1"/>
                </a:solidFill>
                <a:latin typeface="+mn-lt"/>
                <a:cs typeface="+mn-cs"/>
              </a:rPr>
              <a:t>of a human being to extract desired information</a:t>
            </a:r>
          </a:p>
        </p:txBody>
      </p:sp>
      <p:sp>
        <p:nvSpPr>
          <p:cNvPr id="111" name="Freeform 81"/>
          <p:cNvSpPr>
            <a:spLocks noChangeArrowheads="1"/>
          </p:cNvSpPr>
          <p:nvPr/>
        </p:nvSpPr>
        <p:spPr bwMode="auto">
          <a:xfrm>
            <a:off x="1705387" y="3309943"/>
            <a:ext cx="7952060" cy="974481"/>
          </a:xfrm>
          <a:custGeom>
            <a:avLst/>
            <a:gdLst>
              <a:gd name="T0" fmla="*/ 7817 w 8504"/>
              <a:gd name="T1" fmla="*/ 1895 h 1896"/>
              <a:gd name="T2" fmla="*/ 8503 w 8504"/>
              <a:gd name="T3" fmla="*/ 946 h 1896"/>
              <a:gd name="T4" fmla="*/ 7817 w 8504"/>
              <a:gd name="T5" fmla="*/ 0 h 1896"/>
              <a:gd name="T6" fmla="*/ 0 w 8504"/>
              <a:gd name="T7" fmla="*/ 0 h 1896"/>
              <a:gd name="T8" fmla="*/ 0 w 8504"/>
              <a:gd name="T9" fmla="*/ 1895 h 1896"/>
              <a:gd name="T10" fmla="*/ 7817 w 8504"/>
              <a:gd name="T11" fmla="*/ 1895 h 1896"/>
            </a:gdLst>
            <a:ahLst/>
            <a:cxnLst>
              <a:cxn ang="0">
                <a:pos x="T0" y="T1"/>
              </a:cxn>
              <a:cxn ang="0">
                <a:pos x="T2" y="T3"/>
              </a:cxn>
              <a:cxn ang="0">
                <a:pos x="T4" y="T5"/>
              </a:cxn>
              <a:cxn ang="0">
                <a:pos x="T6" y="T7"/>
              </a:cxn>
              <a:cxn ang="0">
                <a:pos x="T8" y="T9"/>
              </a:cxn>
              <a:cxn ang="0">
                <a:pos x="T10" y="T11"/>
              </a:cxn>
            </a:cxnLst>
            <a:rect l="0" t="0" r="r" b="b"/>
            <a:pathLst>
              <a:path w="8504" h="1896">
                <a:moveTo>
                  <a:pt x="7817" y="1895"/>
                </a:moveTo>
                <a:lnTo>
                  <a:pt x="8503" y="946"/>
                </a:lnTo>
                <a:lnTo>
                  <a:pt x="7817" y="0"/>
                </a:lnTo>
                <a:lnTo>
                  <a:pt x="0" y="0"/>
                </a:lnTo>
                <a:lnTo>
                  <a:pt x="0" y="1895"/>
                </a:lnTo>
                <a:lnTo>
                  <a:pt x="7817" y="1895"/>
                </a:lnTo>
              </a:path>
            </a:pathLst>
          </a:custGeom>
          <a:solidFill>
            <a:schemeClr val="bg1">
              <a:lumMod val="95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65" name="Freeform 52"/>
          <p:cNvSpPr>
            <a:spLocks noChangeArrowheads="1"/>
          </p:cNvSpPr>
          <p:nvPr/>
        </p:nvSpPr>
        <p:spPr bwMode="auto">
          <a:xfrm>
            <a:off x="1229477" y="5243219"/>
            <a:ext cx="475910" cy="1316682"/>
          </a:xfrm>
          <a:custGeom>
            <a:avLst/>
            <a:gdLst>
              <a:gd name="T0" fmla="*/ 0 w 928"/>
              <a:gd name="T1" fmla="*/ 2559 h 2560"/>
              <a:gd name="T2" fmla="*/ 0 w 928"/>
              <a:gd name="T3" fmla="*/ 332 h 2560"/>
              <a:gd name="T4" fmla="*/ 927 w 928"/>
              <a:gd name="T5" fmla="*/ 0 h 2560"/>
              <a:gd name="T6" fmla="*/ 927 w 928"/>
              <a:gd name="T7" fmla="*/ 1895 h 2560"/>
              <a:gd name="T8" fmla="*/ 0 w 928"/>
              <a:gd name="T9" fmla="*/ 2559 h 2560"/>
            </a:gdLst>
            <a:ahLst/>
            <a:cxnLst>
              <a:cxn ang="0">
                <a:pos x="T0" y="T1"/>
              </a:cxn>
              <a:cxn ang="0">
                <a:pos x="T2" y="T3"/>
              </a:cxn>
              <a:cxn ang="0">
                <a:pos x="T4" y="T5"/>
              </a:cxn>
              <a:cxn ang="0">
                <a:pos x="T6" y="T7"/>
              </a:cxn>
              <a:cxn ang="0">
                <a:pos x="T8" y="T9"/>
              </a:cxn>
            </a:cxnLst>
            <a:rect l="0" t="0" r="r" b="b"/>
            <a:pathLst>
              <a:path w="928" h="2560">
                <a:moveTo>
                  <a:pt x="0" y="2559"/>
                </a:moveTo>
                <a:lnTo>
                  <a:pt x="0" y="332"/>
                </a:lnTo>
                <a:lnTo>
                  <a:pt x="927" y="0"/>
                </a:lnTo>
                <a:lnTo>
                  <a:pt x="927" y="1895"/>
                </a:lnTo>
                <a:lnTo>
                  <a:pt x="0" y="2559"/>
                </a:lnTo>
              </a:path>
            </a:pathLst>
          </a:custGeom>
          <a:solidFill>
            <a:schemeClr val="accent4">
              <a:lumMod val="40000"/>
              <a:lumOff val="6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67" name="Freeform 54"/>
          <p:cNvSpPr>
            <a:spLocks noChangeArrowheads="1"/>
          </p:cNvSpPr>
          <p:nvPr/>
        </p:nvSpPr>
        <p:spPr bwMode="auto">
          <a:xfrm>
            <a:off x="1705385" y="5243220"/>
            <a:ext cx="7952141" cy="974481"/>
          </a:xfrm>
          <a:custGeom>
            <a:avLst/>
            <a:gdLst>
              <a:gd name="T0" fmla="*/ 0 w 7811"/>
              <a:gd name="T1" fmla="*/ 1895 h 1896"/>
              <a:gd name="T2" fmla="*/ 0 w 7811"/>
              <a:gd name="T3" fmla="*/ 0 h 1896"/>
              <a:gd name="T4" fmla="*/ 7127 w 7811"/>
              <a:gd name="T5" fmla="*/ 0 h 1896"/>
              <a:gd name="T6" fmla="*/ 7810 w 7811"/>
              <a:gd name="T7" fmla="*/ 946 h 1896"/>
              <a:gd name="T8" fmla="*/ 7127 w 7811"/>
              <a:gd name="T9" fmla="*/ 1895 h 1896"/>
              <a:gd name="T10" fmla="*/ 0 w 7811"/>
              <a:gd name="T11" fmla="*/ 1895 h 1896"/>
            </a:gdLst>
            <a:ahLst/>
            <a:cxnLst>
              <a:cxn ang="0">
                <a:pos x="T0" y="T1"/>
              </a:cxn>
              <a:cxn ang="0">
                <a:pos x="T2" y="T3"/>
              </a:cxn>
              <a:cxn ang="0">
                <a:pos x="T4" y="T5"/>
              </a:cxn>
              <a:cxn ang="0">
                <a:pos x="T6" y="T7"/>
              </a:cxn>
              <a:cxn ang="0">
                <a:pos x="T8" y="T9"/>
              </a:cxn>
              <a:cxn ang="0">
                <a:pos x="T10" y="T11"/>
              </a:cxn>
            </a:cxnLst>
            <a:rect l="0" t="0" r="r" b="b"/>
            <a:pathLst>
              <a:path w="7811" h="1896">
                <a:moveTo>
                  <a:pt x="0" y="1895"/>
                </a:moveTo>
                <a:lnTo>
                  <a:pt x="0" y="0"/>
                </a:lnTo>
                <a:lnTo>
                  <a:pt x="7127" y="0"/>
                </a:lnTo>
                <a:lnTo>
                  <a:pt x="7810" y="946"/>
                </a:lnTo>
                <a:lnTo>
                  <a:pt x="7127" y="1895"/>
                </a:lnTo>
                <a:lnTo>
                  <a:pt x="0" y="1895"/>
                </a:lnTo>
              </a:path>
            </a:pathLst>
          </a:custGeom>
          <a:solidFill>
            <a:schemeClr val="accent4">
              <a:lumMod val="20000"/>
              <a:lumOff val="8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76" name="Freeform 62"/>
          <p:cNvSpPr>
            <a:spLocks noChangeArrowheads="1"/>
          </p:cNvSpPr>
          <p:nvPr/>
        </p:nvSpPr>
        <p:spPr bwMode="auto">
          <a:xfrm>
            <a:off x="-3355" y="4282155"/>
            <a:ext cx="1235098" cy="1144449"/>
          </a:xfrm>
          <a:custGeom>
            <a:avLst/>
            <a:gdLst>
              <a:gd name="T0" fmla="*/ 0 w 2402"/>
              <a:gd name="T1" fmla="*/ 2228 h 2229"/>
              <a:gd name="T2" fmla="*/ 0 w 2402"/>
              <a:gd name="T3" fmla="*/ 0 h 2229"/>
              <a:gd name="T4" fmla="*/ 2401 w 2402"/>
              <a:gd name="T5" fmla="*/ 0 h 2229"/>
              <a:gd name="T6" fmla="*/ 2401 w 2402"/>
              <a:gd name="T7" fmla="*/ 2228 h 2229"/>
              <a:gd name="T8" fmla="*/ 0 w 2402"/>
              <a:gd name="T9" fmla="*/ 2228 h 2229"/>
            </a:gdLst>
            <a:ahLst/>
            <a:cxnLst>
              <a:cxn ang="0">
                <a:pos x="T0" y="T1"/>
              </a:cxn>
              <a:cxn ang="0">
                <a:pos x="T2" y="T3"/>
              </a:cxn>
              <a:cxn ang="0">
                <a:pos x="T4" y="T5"/>
              </a:cxn>
              <a:cxn ang="0">
                <a:pos x="T6" y="T7"/>
              </a:cxn>
              <a:cxn ang="0">
                <a:pos x="T8" y="T9"/>
              </a:cxn>
            </a:cxnLst>
            <a:rect l="0" t="0" r="r" b="b"/>
            <a:pathLst>
              <a:path w="2402" h="2229">
                <a:moveTo>
                  <a:pt x="0" y="2228"/>
                </a:moveTo>
                <a:lnTo>
                  <a:pt x="0" y="0"/>
                </a:lnTo>
                <a:lnTo>
                  <a:pt x="2401" y="0"/>
                </a:lnTo>
                <a:lnTo>
                  <a:pt x="2401" y="2228"/>
                </a:lnTo>
                <a:lnTo>
                  <a:pt x="0" y="2228"/>
                </a:lnTo>
              </a:path>
            </a:pathLst>
          </a:custGeom>
          <a:solidFill>
            <a:schemeClr val="accent2">
              <a:lumMod val="20000"/>
              <a:lumOff val="8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80" name="Freeform 64"/>
          <p:cNvSpPr>
            <a:spLocks noChangeArrowheads="1"/>
          </p:cNvSpPr>
          <p:nvPr/>
        </p:nvSpPr>
        <p:spPr bwMode="auto">
          <a:xfrm>
            <a:off x="1705387" y="4282155"/>
            <a:ext cx="7080840" cy="972215"/>
          </a:xfrm>
          <a:custGeom>
            <a:avLst/>
            <a:gdLst>
              <a:gd name="T0" fmla="*/ 0 w 6662"/>
              <a:gd name="T1" fmla="*/ 1892 h 1893"/>
              <a:gd name="T2" fmla="*/ 0 w 6662"/>
              <a:gd name="T3" fmla="*/ 0 h 1893"/>
              <a:gd name="T4" fmla="*/ 5979 w 6662"/>
              <a:gd name="T5" fmla="*/ 0 h 1893"/>
              <a:gd name="T6" fmla="*/ 6661 w 6662"/>
              <a:gd name="T7" fmla="*/ 946 h 1893"/>
              <a:gd name="T8" fmla="*/ 5979 w 6662"/>
              <a:gd name="T9" fmla="*/ 1892 h 1893"/>
              <a:gd name="T10" fmla="*/ 0 w 6662"/>
              <a:gd name="T11" fmla="*/ 1892 h 1893"/>
            </a:gdLst>
            <a:ahLst/>
            <a:cxnLst>
              <a:cxn ang="0">
                <a:pos x="T0" y="T1"/>
              </a:cxn>
              <a:cxn ang="0">
                <a:pos x="T2" y="T3"/>
              </a:cxn>
              <a:cxn ang="0">
                <a:pos x="T4" y="T5"/>
              </a:cxn>
              <a:cxn ang="0">
                <a:pos x="T6" y="T7"/>
              </a:cxn>
              <a:cxn ang="0">
                <a:pos x="T8" y="T9"/>
              </a:cxn>
              <a:cxn ang="0">
                <a:pos x="T10" y="T11"/>
              </a:cxn>
            </a:cxnLst>
            <a:rect l="0" t="0" r="r" b="b"/>
            <a:pathLst>
              <a:path w="6662" h="1893">
                <a:moveTo>
                  <a:pt x="0" y="1892"/>
                </a:moveTo>
                <a:lnTo>
                  <a:pt x="0" y="0"/>
                </a:lnTo>
                <a:lnTo>
                  <a:pt x="5979" y="0"/>
                </a:lnTo>
                <a:lnTo>
                  <a:pt x="6661" y="946"/>
                </a:lnTo>
                <a:lnTo>
                  <a:pt x="5979" y="1892"/>
                </a:lnTo>
                <a:lnTo>
                  <a:pt x="0" y="1892"/>
                </a:lnTo>
              </a:path>
            </a:pathLst>
          </a:custGeom>
          <a:solidFill>
            <a:schemeClr val="accent2">
              <a:lumMod val="20000"/>
              <a:lumOff val="8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85" name="Freeform 66"/>
          <p:cNvSpPr>
            <a:spLocks noChangeArrowheads="1"/>
          </p:cNvSpPr>
          <p:nvPr/>
        </p:nvSpPr>
        <p:spPr bwMode="auto">
          <a:xfrm>
            <a:off x="1229477" y="4282155"/>
            <a:ext cx="475910" cy="1146715"/>
          </a:xfrm>
          <a:custGeom>
            <a:avLst/>
            <a:gdLst>
              <a:gd name="T0" fmla="*/ 0 w 928"/>
              <a:gd name="T1" fmla="*/ 2231 h 2232"/>
              <a:gd name="T2" fmla="*/ 0 w 928"/>
              <a:gd name="T3" fmla="*/ 0 h 2232"/>
              <a:gd name="T4" fmla="*/ 927 w 928"/>
              <a:gd name="T5" fmla="*/ 0 h 2232"/>
              <a:gd name="T6" fmla="*/ 927 w 928"/>
              <a:gd name="T7" fmla="*/ 1895 h 2232"/>
              <a:gd name="T8" fmla="*/ 0 w 928"/>
              <a:gd name="T9" fmla="*/ 2231 h 2232"/>
            </a:gdLst>
            <a:ahLst/>
            <a:cxnLst>
              <a:cxn ang="0">
                <a:pos x="T0" y="T1"/>
              </a:cxn>
              <a:cxn ang="0">
                <a:pos x="T2" y="T3"/>
              </a:cxn>
              <a:cxn ang="0">
                <a:pos x="T4" y="T5"/>
              </a:cxn>
              <a:cxn ang="0">
                <a:pos x="T6" y="T7"/>
              </a:cxn>
              <a:cxn ang="0">
                <a:pos x="T8" y="T9"/>
              </a:cxn>
            </a:cxnLst>
            <a:rect l="0" t="0" r="r" b="b"/>
            <a:pathLst>
              <a:path w="928" h="2232">
                <a:moveTo>
                  <a:pt x="0" y="2231"/>
                </a:moveTo>
                <a:lnTo>
                  <a:pt x="0" y="0"/>
                </a:lnTo>
                <a:lnTo>
                  <a:pt x="927" y="0"/>
                </a:lnTo>
                <a:lnTo>
                  <a:pt x="927" y="1895"/>
                </a:lnTo>
                <a:lnTo>
                  <a:pt x="0" y="2231"/>
                </a:lnTo>
              </a:path>
            </a:pathLst>
          </a:custGeom>
          <a:solidFill>
            <a:schemeClr val="accent2">
              <a:lumMod val="40000"/>
              <a:lumOff val="6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107" name="Freeform 77"/>
          <p:cNvSpPr>
            <a:spLocks noChangeArrowheads="1"/>
          </p:cNvSpPr>
          <p:nvPr/>
        </p:nvSpPr>
        <p:spPr bwMode="auto">
          <a:xfrm>
            <a:off x="-3355" y="3137709"/>
            <a:ext cx="1235098" cy="1144448"/>
          </a:xfrm>
          <a:custGeom>
            <a:avLst/>
            <a:gdLst>
              <a:gd name="T0" fmla="*/ 0 w 2402"/>
              <a:gd name="T1" fmla="*/ 2228 h 2229"/>
              <a:gd name="T2" fmla="*/ 0 w 2402"/>
              <a:gd name="T3" fmla="*/ 0 h 2229"/>
              <a:gd name="T4" fmla="*/ 2401 w 2402"/>
              <a:gd name="T5" fmla="*/ 0 h 2229"/>
              <a:gd name="T6" fmla="*/ 2401 w 2402"/>
              <a:gd name="T7" fmla="*/ 2228 h 2229"/>
              <a:gd name="T8" fmla="*/ 0 w 2402"/>
              <a:gd name="T9" fmla="*/ 2228 h 2229"/>
            </a:gdLst>
            <a:ahLst/>
            <a:cxnLst>
              <a:cxn ang="0">
                <a:pos x="T0" y="T1"/>
              </a:cxn>
              <a:cxn ang="0">
                <a:pos x="T2" y="T3"/>
              </a:cxn>
              <a:cxn ang="0">
                <a:pos x="T4" y="T5"/>
              </a:cxn>
              <a:cxn ang="0">
                <a:pos x="T6" y="T7"/>
              </a:cxn>
              <a:cxn ang="0">
                <a:pos x="T8" y="T9"/>
              </a:cxn>
            </a:cxnLst>
            <a:rect l="0" t="0" r="r" b="b"/>
            <a:pathLst>
              <a:path w="2402" h="2229">
                <a:moveTo>
                  <a:pt x="0" y="2228"/>
                </a:moveTo>
                <a:lnTo>
                  <a:pt x="0" y="0"/>
                </a:lnTo>
                <a:lnTo>
                  <a:pt x="2401" y="0"/>
                </a:lnTo>
                <a:lnTo>
                  <a:pt x="2401" y="2228"/>
                </a:lnTo>
                <a:lnTo>
                  <a:pt x="0" y="2228"/>
                </a:lnTo>
              </a:path>
            </a:pathLst>
          </a:custGeom>
          <a:solidFill>
            <a:schemeClr val="bg1">
              <a:lumMod val="95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123" name="Freeform 91"/>
          <p:cNvSpPr>
            <a:spLocks noChangeArrowheads="1"/>
          </p:cNvSpPr>
          <p:nvPr/>
        </p:nvSpPr>
        <p:spPr bwMode="auto">
          <a:xfrm>
            <a:off x="-3355" y="1993258"/>
            <a:ext cx="1235098" cy="1144449"/>
          </a:xfrm>
          <a:custGeom>
            <a:avLst/>
            <a:gdLst>
              <a:gd name="T0" fmla="*/ 0 w 2402"/>
              <a:gd name="T1" fmla="*/ 2227 h 2228"/>
              <a:gd name="T2" fmla="*/ 0 w 2402"/>
              <a:gd name="T3" fmla="*/ 0 h 2228"/>
              <a:gd name="T4" fmla="*/ 2401 w 2402"/>
              <a:gd name="T5" fmla="*/ 0 h 2228"/>
              <a:gd name="T6" fmla="*/ 2401 w 2402"/>
              <a:gd name="T7" fmla="*/ 2227 h 2228"/>
              <a:gd name="T8" fmla="*/ 0 w 2402"/>
              <a:gd name="T9" fmla="*/ 2227 h 2228"/>
            </a:gdLst>
            <a:ahLst/>
            <a:cxnLst>
              <a:cxn ang="0">
                <a:pos x="T0" y="T1"/>
              </a:cxn>
              <a:cxn ang="0">
                <a:pos x="T2" y="T3"/>
              </a:cxn>
              <a:cxn ang="0">
                <a:pos x="T4" y="T5"/>
              </a:cxn>
              <a:cxn ang="0">
                <a:pos x="T6" y="T7"/>
              </a:cxn>
              <a:cxn ang="0">
                <a:pos x="T8" y="T9"/>
              </a:cxn>
            </a:cxnLst>
            <a:rect l="0" t="0" r="r" b="b"/>
            <a:pathLst>
              <a:path w="2402" h="2228">
                <a:moveTo>
                  <a:pt x="0" y="2227"/>
                </a:moveTo>
                <a:lnTo>
                  <a:pt x="0" y="0"/>
                </a:lnTo>
                <a:lnTo>
                  <a:pt x="2401" y="0"/>
                </a:lnTo>
                <a:lnTo>
                  <a:pt x="2401" y="2227"/>
                </a:lnTo>
                <a:lnTo>
                  <a:pt x="0" y="2227"/>
                </a:lnTo>
              </a:path>
            </a:pathLst>
          </a:custGeom>
          <a:solidFill>
            <a:schemeClr val="accent1">
              <a:lumMod val="20000"/>
              <a:lumOff val="8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125" name="Freeform 93"/>
          <p:cNvSpPr>
            <a:spLocks noChangeArrowheads="1"/>
          </p:cNvSpPr>
          <p:nvPr/>
        </p:nvSpPr>
        <p:spPr bwMode="auto">
          <a:xfrm>
            <a:off x="1229477" y="2004409"/>
            <a:ext cx="475910" cy="1316683"/>
          </a:xfrm>
          <a:custGeom>
            <a:avLst/>
            <a:gdLst>
              <a:gd name="T0" fmla="*/ 0 w 928"/>
              <a:gd name="T1" fmla="*/ 2227 h 2560"/>
              <a:gd name="T2" fmla="*/ 0 w 928"/>
              <a:gd name="T3" fmla="*/ 0 h 2560"/>
              <a:gd name="T4" fmla="*/ 927 w 928"/>
              <a:gd name="T5" fmla="*/ 667 h 2560"/>
              <a:gd name="T6" fmla="*/ 927 w 928"/>
              <a:gd name="T7" fmla="*/ 2559 h 2560"/>
              <a:gd name="T8" fmla="*/ 0 w 928"/>
              <a:gd name="T9" fmla="*/ 2227 h 2560"/>
            </a:gdLst>
            <a:ahLst/>
            <a:cxnLst>
              <a:cxn ang="0">
                <a:pos x="T0" y="T1"/>
              </a:cxn>
              <a:cxn ang="0">
                <a:pos x="T2" y="T3"/>
              </a:cxn>
              <a:cxn ang="0">
                <a:pos x="T4" y="T5"/>
              </a:cxn>
              <a:cxn ang="0">
                <a:pos x="T6" y="T7"/>
              </a:cxn>
              <a:cxn ang="0">
                <a:pos x="T8" y="T9"/>
              </a:cxn>
            </a:cxnLst>
            <a:rect l="0" t="0" r="r" b="b"/>
            <a:pathLst>
              <a:path w="928" h="2560">
                <a:moveTo>
                  <a:pt x="0" y="2227"/>
                </a:moveTo>
                <a:lnTo>
                  <a:pt x="0" y="0"/>
                </a:lnTo>
                <a:lnTo>
                  <a:pt x="927" y="667"/>
                </a:lnTo>
                <a:lnTo>
                  <a:pt x="927" y="2559"/>
                </a:lnTo>
                <a:lnTo>
                  <a:pt x="0" y="2227"/>
                </a:lnTo>
              </a:path>
            </a:pathLst>
          </a:custGeom>
          <a:solidFill>
            <a:schemeClr val="accent1">
              <a:lumMod val="40000"/>
              <a:lumOff val="6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127" name="Freeform 95"/>
          <p:cNvSpPr>
            <a:spLocks noChangeArrowheads="1"/>
          </p:cNvSpPr>
          <p:nvPr/>
        </p:nvSpPr>
        <p:spPr bwMode="auto">
          <a:xfrm>
            <a:off x="1705386" y="2335462"/>
            <a:ext cx="7080839" cy="974481"/>
          </a:xfrm>
          <a:custGeom>
            <a:avLst/>
            <a:gdLst>
              <a:gd name="T0" fmla="*/ 6600 w 7287"/>
              <a:gd name="T1" fmla="*/ 1896 h 1897"/>
              <a:gd name="T2" fmla="*/ 7286 w 7287"/>
              <a:gd name="T3" fmla="*/ 950 h 1897"/>
              <a:gd name="T4" fmla="*/ 6600 w 7287"/>
              <a:gd name="T5" fmla="*/ 0 h 1897"/>
              <a:gd name="T6" fmla="*/ 0 w 7287"/>
              <a:gd name="T7" fmla="*/ 0 h 1897"/>
              <a:gd name="T8" fmla="*/ 0 w 7287"/>
              <a:gd name="T9" fmla="*/ 1896 h 1897"/>
              <a:gd name="T10" fmla="*/ 6600 w 7287"/>
              <a:gd name="T11" fmla="*/ 1896 h 1897"/>
            </a:gdLst>
            <a:ahLst/>
            <a:cxnLst>
              <a:cxn ang="0">
                <a:pos x="T0" y="T1"/>
              </a:cxn>
              <a:cxn ang="0">
                <a:pos x="T2" y="T3"/>
              </a:cxn>
              <a:cxn ang="0">
                <a:pos x="T4" y="T5"/>
              </a:cxn>
              <a:cxn ang="0">
                <a:pos x="T6" y="T7"/>
              </a:cxn>
              <a:cxn ang="0">
                <a:pos x="T8" y="T9"/>
              </a:cxn>
              <a:cxn ang="0">
                <a:pos x="T10" y="T11"/>
              </a:cxn>
            </a:cxnLst>
            <a:rect l="0" t="0" r="r" b="b"/>
            <a:pathLst>
              <a:path w="7287" h="1897">
                <a:moveTo>
                  <a:pt x="6600" y="1896"/>
                </a:moveTo>
                <a:lnTo>
                  <a:pt x="7286" y="950"/>
                </a:lnTo>
                <a:lnTo>
                  <a:pt x="6600" y="0"/>
                </a:lnTo>
                <a:lnTo>
                  <a:pt x="0" y="0"/>
                </a:lnTo>
                <a:lnTo>
                  <a:pt x="0" y="1896"/>
                </a:lnTo>
                <a:lnTo>
                  <a:pt x="6600" y="1896"/>
                </a:lnTo>
              </a:path>
            </a:pathLst>
          </a:custGeom>
          <a:solidFill>
            <a:schemeClr val="accent1">
              <a:lumMod val="20000"/>
              <a:lumOff val="80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sp>
        <p:nvSpPr>
          <p:cNvPr id="136" name="Freeform 79"/>
          <p:cNvSpPr>
            <a:spLocks noChangeArrowheads="1"/>
          </p:cNvSpPr>
          <p:nvPr/>
        </p:nvSpPr>
        <p:spPr bwMode="auto">
          <a:xfrm>
            <a:off x="1229477" y="3137709"/>
            <a:ext cx="475910" cy="1144448"/>
          </a:xfrm>
          <a:custGeom>
            <a:avLst/>
            <a:gdLst>
              <a:gd name="T0" fmla="*/ 0 w 928"/>
              <a:gd name="T1" fmla="*/ 2228 h 2229"/>
              <a:gd name="T2" fmla="*/ 0 w 928"/>
              <a:gd name="T3" fmla="*/ 0 h 2229"/>
              <a:gd name="T4" fmla="*/ 927 w 928"/>
              <a:gd name="T5" fmla="*/ 332 h 2229"/>
              <a:gd name="T6" fmla="*/ 927 w 928"/>
              <a:gd name="T7" fmla="*/ 2228 h 2229"/>
              <a:gd name="T8" fmla="*/ 0 w 928"/>
              <a:gd name="T9" fmla="*/ 2228 h 2229"/>
            </a:gdLst>
            <a:ahLst/>
            <a:cxnLst>
              <a:cxn ang="0">
                <a:pos x="T0" y="T1"/>
              </a:cxn>
              <a:cxn ang="0">
                <a:pos x="T2" y="T3"/>
              </a:cxn>
              <a:cxn ang="0">
                <a:pos x="T4" y="T5"/>
              </a:cxn>
              <a:cxn ang="0">
                <a:pos x="T6" y="T7"/>
              </a:cxn>
              <a:cxn ang="0">
                <a:pos x="T8" y="T9"/>
              </a:cxn>
            </a:cxnLst>
            <a:rect l="0" t="0" r="r" b="b"/>
            <a:pathLst>
              <a:path w="928" h="2229">
                <a:moveTo>
                  <a:pt x="0" y="2228"/>
                </a:moveTo>
                <a:lnTo>
                  <a:pt x="0" y="0"/>
                </a:lnTo>
                <a:lnTo>
                  <a:pt x="927" y="332"/>
                </a:lnTo>
                <a:lnTo>
                  <a:pt x="927" y="2228"/>
                </a:lnTo>
                <a:lnTo>
                  <a:pt x="0" y="2228"/>
                </a:lnTo>
              </a:path>
            </a:pathLst>
          </a:custGeom>
          <a:solidFill>
            <a:schemeClr val="bg1">
              <a:lumMod val="85000"/>
            </a:schemeClr>
          </a:solidFill>
          <a:ln>
            <a:noFill/>
          </a:ln>
          <a:effectLst/>
        </p:spPr>
        <p:txBody>
          <a:bodyPr wrap="none" anchor="ctr"/>
          <a:lstStyle/>
          <a:p>
            <a:pPr defTabSz="914217"/>
            <a:endParaRPr lang="en-US" sz="3599" dirty="0">
              <a:solidFill>
                <a:prstClr val="black"/>
              </a:solidFill>
              <a:latin typeface="Calibri" panose="020F0502020204030204"/>
            </a:endParaRPr>
          </a:p>
        </p:txBody>
      </p:sp>
      <p:cxnSp>
        <p:nvCxnSpPr>
          <p:cNvPr id="5" name="Straight Connector 4"/>
          <p:cNvCxnSpPr>
            <a:cxnSpLocks/>
          </p:cNvCxnSpPr>
          <p:nvPr/>
        </p:nvCxnSpPr>
        <p:spPr>
          <a:xfrm>
            <a:off x="7689236" y="2412878"/>
            <a:ext cx="0" cy="735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a:cxnSpLocks/>
          </p:cNvCxnSpPr>
          <p:nvPr/>
        </p:nvCxnSpPr>
        <p:spPr>
          <a:xfrm>
            <a:off x="7689236" y="4402053"/>
            <a:ext cx="0" cy="735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a:cxnSpLocks/>
          </p:cNvCxnSpPr>
          <p:nvPr/>
        </p:nvCxnSpPr>
        <p:spPr>
          <a:xfrm>
            <a:off x="8347164" y="5364735"/>
            <a:ext cx="0" cy="735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a:cxnSpLocks/>
          </p:cNvCxnSpPr>
          <p:nvPr/>
        </p:nvCxnSpPr>
        <p:spPr>
          <a:xfrm>
            <a:off x="8347164" y="3419353"/>
            <a:ext cx="0" cy="735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0" name="Shape 2547"/>
          <p:cNvSpPr/>
          <p:nvPr/>
        </p:nvSpPr>
        <p:spPr>
          <a:xfrm>
            <a:off x="7901723" y="2606107"/>
            <a:ext cx="433190" cy="433190"/>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tx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rgbClr val="FFFFFF"/>
              </a:solidFill>
              <a:effectLst>
                <a:outerShdw blurRad="38100" dist="12700" dir="5400000" rotWithShape="0">
                  <a:srgbClr val="000000">
                    <a:alpha val="50000"/>
                  </a:srgbClr>
                </a:outerShdw>
              </a:effectLst>
              <a:latin typeface="Lato Light" charset="0"/>
              <a:ea typeface="Lato Light" charset="0"/>
              <a:cs typeface="Lato Light" charset="0"/>
              <a:sym typeface="Gill Sans"/>
            </a:endParaRPr>
          </a:p>
        </p:txBody>
      </p:sp>
      <p:sp>
        <p:nvSpPr>
          <p:cNvPr id="141" name="Shape 2618"/>
          <p:cNvSpPr/>
          <p:nvPr/>
        </p:nvSpPr>
        <p:spPr>
          <a:xfrm>
            <a:off x="8649642" y="5513855"/>
            <a:ext cx="433148" cy="433210"/>
          </a:xfrm>
          <a:custGeom>
            <a:avLst/>
            <a:gdLst/>
            <a:ahLst/>
            <a:cxnLst>
              <a:cxn ang="0">
                <a:pos x="wd2" y="hd2"/>
              </a:cxn>
              <a:cxn ang="5400000">
                <a:pos x="wd2" y="hd2"/>
              </a:cxn>
              <a:cxn ang="10800000">
                <a:pos x="wd2" y="hd2"/>
              </a:cxn>
              <a:cxn ang="16200000">
                <a:pos x="wd2" y="hd2"/>
              </a:cxn>
            </a:cxnLst>
            <a:rect l="0" t="0" r="r" b="b"/>
            <a:pathLst>
              <a:path w="21278" h="21600" extrusionOk="0">
                <a:moveTo>
                  <a:pt x="2560" y="18308"/>
                </a:moveTo>
                <a:cubicBezTo>
                  <a:pt x="2472" y="18397"/>
                  <a:pt x="2418" y="18520"/>
                  <a:pt x="2418" y="18655"/>
                </a:cubicBezTo>
                <a:cubicBezTo>
                  <a:pt x="2418" y="18926"/>
                  <a:pt x="2635" y="19146"/>
                  <a:pt x="2902" y="19146"/>
                </a:cubicBezTo>
                <a:cubicBezTo>
                  <a:pt x="3169" y="19146"/>
                  <a:pt x="3385" y="18926"/>
                  <a:pt x="3385" y="18655"/>
                </a:cubicBezTo>
                <a:cubicBezTo>
                  <a:pt x="3385" y="18384"/>
                  <a:pt x="3169" y="18164"/>
                  <a:pt x="2902" y="18164"/>
                </a:cubicBezTo>
                <a:cubicBezTo>
                  <a:pt x="2768" y="18164"/>
                  <a:pt x="2647" y="18219"/>
                  <a:pt x="2560" y="18308"/>
                </a:cubicBezTo>
                <a:moveTo>
                  <a:pt x="20499" y="4279"/>
                </a:moveTo>
                <a:lnTo>
                  <a:pt x="20091" y="4692"/>
                </a:lnTo>
                <a:lnTo>
                  <a:pt x="20088" y="4688"/>
                </a:lnTo>
                <a:lnTo>
                  <a:pt x="17670" y="7143"/>
                </a:lnTo>
                <a:lnTo>
                  <a:pt x="17664" y="7137"/>
                </a:lnTo>
                <a:cubicBezTo>
                  <a:pt x="17227" y="7580"/>
                  <a:pt x="16624" y="7853"/>
                  <a:pt x="15958" y="7853"/>
                </a:cubicBezTo>
                <a:cubicBezTo>
                  <a:pt x="14624" y="7853"/>
                  <a:pt x="13543" y="6755"/>
                  <a:pt x="13543" y="5401"/>
                </a:cubicBezTo>
                <a:cubicBezTo>
                  <a:pt x="13543" y="4725"/>
                  <a:pt x="13813" y="4113"/>
                  <a:pt x="14248" y="3670"/>
                </a:cubicBezTo>
                <a:lnTo>
                  <a:pt x="13563" y="2975"/>
                </a:lnTo>
                <a:cubicBezTo>
                  <a:pt x="12951" y="3596"/>
                  <a:pt x="12571" y="4452"/>
                  <a:pt x="12571" y="5401"/>
                </a:cubicBezTo>
                <a:cubicBezTo>
                  <a:pt x="12571" y="7300"/>
                  <a:pt x="14087" y="8840"/>
                  <a:pt x="15958" y="8840"/>
                </a:cubicBezTo>
                <a:cubicBezTo>
                  <a:pt x="16893" y="8840"/>
                  <a:pt x="17737" y="8454"/>
                  <a:pt x="18348" y="7832"/>
                </a:cubicBezTo>
                <a:lnTo>
                  <a:pt x="18353" y="7837"/>
                </a:lnTo>
                <a:lnTo>
                  <a:pt x="20152" y="6011"/>
                </a:lnTo>
                <a:cubicBezTo>
                  <a:pt x="20516" y="7368"/>
                  <a:pt x="20343" y="8670"/>
                  <a:pt x="19540" y="9505"/>
                </a:cubicBezTo>
                <a:lnTo>
                  <a:pt x="16947" y="12198"/>
                </a:lnTo>
                <a:cubicBezTo>
                  <a:pt x="16605" y="12553"/>
                  <a:pt x="16104" y="12766"/>
                  <a:pt x="15610" y="12766"/>
                </a:cubicBezTo>
                <a:cubicBezTo>
                  <a:pt x="15590" y="12765"/>
                  <a:pt x="13953" y="12652"/>
                  <a:pt x="12318" y="11611"/>
                </a:cubicBezTo>
                <a:lnTo>
                  <a:pt x="12314" y="11620"/>
                </a:lnTo>
                <a:cubicBezTo>
                  <a:pt x="12239" y="11572"/>
                  <a:pt x="12155" y="11537"/>
                  <a:pt x="12060" y="11537"/>
                </a:cubicBezTo>
                <a:cubicBezTo>
                  <a:pt x="11897" y="11537"/>
                  <a:pt x="11759" y="11625"/>
                  <a:pt x="11671" y="11753"/>
                </a:cubicBezTo>
                <a:lnTo>
                  <a:pt x="11654" y="11742"/>
                </a:lnTo>
                <a:lnTo>
                  <a:pt x="4270" y="20043"/>
                </a:lnTo>
                <a:cubicBezTo>
                  <a:pt x="3919" y="20399"/>
                  <a:pt x="3436" y="20618"/>
                  <a:pt x="2902" y="20618"/>
                </a:cubicBezTo>
                <a:cubicBezTo>
                  <a:pt x="1833" y="20618"/>
                  <a:pt x="967" y="19740"/>
                  <a:pt x="967" y="18655"/>
                </a:cubicBezTo>
                <a:cubicBezTo>
                  <a:pt x="967" y="18113"/>
                  <a:pt x="1184" y="17622"/>
                  <a:pt x="1534" y="17267"/>
                </a:cubicBezTo>
                <a:lnTo>
                  <a:pt x="9684" y="9801"/>
                </a:lnTo>
                <a:lnTo>
                  <a:pt x="9671" y="9786"/>
                </a:lnTo>
                <a:cubicBezTo>
                  <a:pt x="9796" y="9698"/>
                  <a:pt x="9884" y="9557"/>
                  <a:pt x="9884" y="9389"/>
                </a:cubicBezTo>
                <a:cubicBezTo>
                  <a:pt x="9884" y="9283"/>
                  <a:pt x="9844" y="9190"/>
                  <a:pt x="9787" y="9110"/>
                </a:cubicBezTo>
                <a:lnTo>
                  <a:pt x="9790" y="9107"/>
                </a:lnTo>
                <a:cubicBezTo>
                  <a:pt x="8390" y="7219"/>
                  <a:pt x="8340" y="5816"/>
                  <a:pt x="9546" y="4488"/>
                </a:cubicBezTo>
                <a:lnTo>
                  <a:pt x="12130" y="1805"/>
                </a:lnTo>
                <a:cubicBezTo>
                  <a:pt x="12785" y="1125"/>
                  <a:pt x="13641" y="982"/>
                  <a:pt x="14244" y="982"/>
                </a:cubicBezTo>
                <a:lnTo>
                  <a:pt x="14246" y="982"/>
                </a:lnTo>
                <a:cubicBezTo>
                  <a:pt x="14611" y="982"/>
                  <a:pt x="14988" y="1037"/>
                  <a:pt x="15366" y="1136"/>
                </a:cubicBezTo>
                <a:lnTo>
                  <a:pt x="13559" y="2970"/>
                </a:lnTo>
                <a:lnTo>
                  <a:pt x="14243" y="3664"/>
                </a:lnTo>
                <a:lnTo>
                  <a:pt x="16661" y="1210"/>
                </a:lnTo>
                <a:lnTo>
                  <a:pt x="16657" y="1206"/>
                </a:lnTo>
                <a:lnTo>
                  <a:pt x="17082" y="775"/>
                </a:lnTo>
                <a:cubicBezTo>
                  <a:pt x="16139" y="269"/>
                  <a:pt x="15160" y="0"/>
                  <a:pt x="14246" y="0"/>
                </a:cubicBezTo>
                <a:lnTo>
                  <a:pt x="14244" y="0"/>
                </a:lnTo>
                <a:cubicBezTo>
                  <a:pt x="13167" y="0"/>
                  <a:pt x="12182" y="361"/>
                  <a:pt x="11460" y="1111"/>
                </a:cubicBezTo>
                <a:lnTo>
                  <a:pt x="8867" y="3804"/>
                </a:lnTo>
                <a:cubicBezTo>
                  <a:pt x="7163" y="5672"/>
                  <a:pt x="7613" y="7584"/>
                  <a:pt x="8769" y="9315"/>
                </a:cubicBezTo>
                <a:lnTo>
                  <a:pt x="850" y="16572"/>
                </a:lnTo>
                <a:cubicBezTo>
                  <a:pt x="325" y="17106"/>
                  <a:pt x="0" y="17842"/>
                  <a:pt x="0" y="18655"/>
                </a:cubicBezTo>
                <a:cubicBezTo>
                  <a:pt x="0" y="20282"/>
                  <a:pt x="1299" y="21600"/>
                  <a:pt x="2902" y="21600"/>
                </a:cubicBezTo>
                <a:cubicBezTo>
                  <a:pt x="3703" y="21600"/>
                  <a:pt x="4429" y="21271"/>
                  <a:pt x="4954" y="20738"/>
                </a:cubicBezTo>
                <a:lnTo>
                  <a:pt x="12160" y="12652"/>
                </a:lnTo>
                <a:cubicBezTo>
                  <a:pt x="13800" y="13590"/>
                  <a:pt x="15363" y="13747"/>
                  <a:pt x="15606" y="13747"/>
                </a:cubicBezTo>
                <a:cubicBezTo>
                  <a:pt x="16313" y="13747"/>
                  <a:pt x="17067" y="13463"/>
                  <a:pt x="17617" y="12892"/>
                </a:cubicBezTo>
                <a:lnTo>
                  <a:pt x="20209" y="10198"/>
                </a:lnTo>
                <a:cubicBezTo>
                  <a:pt x="21560" y="8795"/>
                  <a:pt x="21600" y="6433"/>
                  <a:pt x="20499" y="4279"/>
                </a:cubicBezTo>
              </a:path>
            </a:pathLst>
          </a:custGeom>
          <a:solidFill>
            <a:schemeClr val="tx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rgbClr val="FFFFFF"/>
              </a:solidFill>
              <a:effectLst>
                <a:outerShdw blurRad="38100" dist="12700" dir="5400000" rotWithShape="0">
                  <a:srgbClr val="000000">
                    <a:alpha val="50000"/>
                  </a:srgbClr>
                </a:outerShdw>
              </a:effectLst>
              <a:latin typeface="Lato Light" charset="0"/>
              <a:ea typeface="Lato Light" charset="0"/>
              <a:cs typeface="Lato Light" charset="0"/>
              <a:sym typeface="Gill Sans"/>
            </a:endParaRPr>
          </a:p>
        </p:txBody>
      </p:sp>
      <p:sp>
        <p:nvSpPr>
          <p:cNvPr id="143" name="Shape 2912"/>
          <p:cNvSpPr/>
          <p:nvPr/>
        </p:nvSpPr>
        <p:spPr>
          <a:xfrm>
            <a:off x="7896138" y="4546082"/>
            <a:ext cx="444361" cy="444361"/>
          </a:xfrm>
          <a:custGeom>
            <a:avLst/>
            <a:gdLst/>
            <a:ahLst/>
            <a:cxnLst>
              <a:cxn ang="0">
                <a:pos x="wd2" y="hd2"/>
              </a:cxn>
              <a:cxn ang="5400000">
                <a:pos x="wd2" y="hd2"/>
              </a:cxn>
              <a:cxn ang="10800000">
                <a:pos x="wd2" y="hd2"/>
              </a:cxn>
              <a:cxn ang="16200000">
                <a:pos x="wd2" y="hd2"/>
              </a:cxn>
            </a:cxnLst>
            <a:rect l="0" t="0" r="r" b="b"/>
            <a:pathLst>
              <a:path w="21600" h="21600" extrusionOk="0">
                <a:moveTo>
                  <a:pt x="21456" y="10453"/>
                </a:moveTo>
                <a:lnTo>
                  <a:pt x="18511" y="7507"/>
                </a:lnTo>
                <a:cubicBezTo>
                  <a:pt x="18422" y="7419"/>
                  <a:pt x="18299" y="7364"/>
                  <a:pt x="18164" y="7364"/>
                </a:cubicBezTo>
                <a:cubicBezTo>
                  <a:pt x="17892" y="7364"/>
                  <a:pt x="17673" y="7584"/>
                  <a:pt x="17673" y="7855"/>
                </a:cubicBezTo>
                <a:cubicBezTo>
                  <a:pt x="17673" y="7990"/>
                  <a:pt x="17728" y="8113"/>
                  <a:pt x="17817" y="8202"/>
                </a:cubicBezTo>
                <a:lnTo>
                  <a:pt x="19924" y="10309"/>
                </a:lnTo>
                <a:lnTo>
                  <a:pt x="11291" y="10309"/>
                </a:lnTo>
                <a:lnTo>
                  <a:pt x="11291" y="1676"/>
                </a:lnTo>
                <a:lnTo>
                  <a:pt x="13398" y="3783"/>
                </a:lnTo>
                <a:cubicBezTo>
                  <a:pt x="13487" y="3873"/>
                  <a:pt x="13610" y="3927"/>
                  <a:pt x="13745" y="3927"/>
                </a:cubicBezTo>
                <a:cubicBezTo>
                  <a:pt x="14017" y="3927"/>
                  <a:pt x="14236" y="3708"/>
                  <a:pt x="14236" y="3436"/>
                </a:cubicBezTo>
                <a:cubicBezTo>
                  <a:pt x="14236" y="3301"/>
                  <a:pt x="14181" y="3178"/>
                  <a:pt x="14093" y="3089"/>
                </a:cubicBezTo>
                <a:lnTo>
                  <a:pt x="11147" y="144"/>
                </a:lnTo>
                <a:cubicBezTo>
                  <a:pt x="11058" y="55"/>
                  <a:pt x="10936" y="0"/>
                  <a:pt x="10800" y="0"/>
                </a:cubicBezTo>
                <a:cubicBezTo>
                  <a:pt x="10665" y="0"/>
                  <a:pt x="10542" y="55"/>
                  <a:pt x="10453" y="144"/>
                </a:cubicBezTo>
                <a:lnTo>
                  <a:pt x="7507" y="3089"/>
                </a:lnTo>
                <a:cubicBezTo>
                  <a:pt x="7418" y="3178"/>
                  <a:pt x="7364" y="3301"/>
                  <a:pt x="7364" y="3436"/>
                </a:cubicBezTo>
                <a:cubicBezTo>
                  <a:pt x="7364" y="3708"/>
                  <a:pt x="7583" y="3927"/>
                  <a:pt x="7855" y="3927"/>
                </a:cubicBezTo>
                <a:cubicBezTo>
                  <a:pt x="7990" y="3927"/>
                  <a:pt x="8113" y="3873"/>
                  <a:pt x="8202" y="3783"/>
                </a:cubicBezTo>
                <a:lnTo>
                  <a:pt x="10309" y="1676"/>
                </a:lnTo>
                <a:lnTo>
                  <a:pt x="10309" y="10309"/>
                </a:lnTo>
                <a:lnTo>
                  <a:pt x="1676" y="10309"/>
                </a:lnTo>
                <a:lnTo>
                  <a:pt x="3783" y="8202"/>
                </a:lnTo>
                <a:cubicBezTo>
                  <a:pt x="3873" y="8113"/>
                  <a:pt x="3927" y="7990"/>
                  <a:pt x="3927" y="7855"/>
                </a:cubicBezTo>
                <a:cubicBezTo>
                  <a:pt x="3927" y="7584"/>
                  <a:pt x="3708" y="7364"/>
                  <a:pt x="3436" y="7364"/>
                </a:cubicBezTo>
                <a:cubicBezTo>
                  <a:pt x="3301" y="7364"/>
                  <a:pt x="3178" y="7419"/>
                  <a:pt x="3089" y="7507"/>
                </a:cubicBezTo>
                <a:lnTo>
                  <a:pt x="144" y="10453"/>
                </a:lnTo>
                <a:cubicBezTo>
                  <a:pt x="55" y="10542"/>
                  <a:pt x="0" y="10665"/>
                  <a:pt x="0" y="10800"/>
                </a:cubicBezTo>
                <a:cubicBezTo>
                  <a:pt x="0" y="10936"/>
                  <a:pt x="55" y="11058"/>
                  <a:pt x="144" y="11148"/>
                </a:cubicBezTo>
                <a:lnTo>
                  <a:pt x="3089" y="14093"/>
                </a:lnTo>
                <a:cubicBezTo>
                  <a:pt x="3178" y="14182"/>
                  <a:pt x="3301" y="14236"/>
                  <a:pt x="3436" y="14236"/>
                </a:cubicBezTo>
                <a:cubicBezTo>
                  <a:pt x="3708" y="14236"/>
                  <a:pt x="3927" y="14017"/>
                  <a:pt x="3927" y="13745"/>
                </a:cubicBezTo>
                <a:cubicBezTo>
                  <a:pt x="3927" y="13610"/>
                  <a:pt x="3873" y="13488"/>
                  <a:pt x="3783" y="13398"/>
                </a:cubicBezTo>
                <a:lnTo>
                  <a:pt x="1676" y="11291"/>
                </a:lnTo>
                <a:lnTo>
                  <a:pt x="10309" y="11291"/>
                </a:lnTo>
                <a:lnTo>
                  <a:pt x="10309" y="19924"/>
                </a:lnTo>
                <a:lnTo>
                  <a:pt x="8202" y="17817"/>
                </a:lnTo>
                <a:cubicBezTo>
                  <a:pt x="8113" y="17728"/>
                  <a:pt x="7990" y="17673"/>
                  <a:pt x="7855" y="17673"/>
                </a:cubicBezTo>
                <a:cubicBezTo>
                  <a:pt x="7583" y="17673"/>
                  <a:pt x="7364" y="17893"/>
                  <a:pt x="7364" y="18164"/>
                </a:cubicBezTo>
                <a:cubicBezTo>
                  <a:pt x="7364" y="18300"/>
                  <a:pt x="7418" y="18422"/>
                  <a:pt x="7507" y="18511"/>
                </a:cubicBezTo>
                <a:lnTo>
                  <a:pt x="10453" y="21456"/>
                </a:lnTo>
                <a:cubicBezTo>
                  <a:pt x="10542" y="21545"/>
                  <a:pt x="10665"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cubicBezTo>
                  <a:pt x="13610" y="17673"/>
                  <a:pt x="13487" y="17728"/>
                  <a:pt x="13398" y="17817"/>
                </a:cubicBezTo>
                <a:lnTo>
                  <a:pt x="11291" y="19924"/>
                </a:lnTo>
                <a:lnTo>
                  <a:pt x="11291" y="11291"/>
                </a:lnTo>
                <a:lnTo>
                  <a:pt x="19924" y="11291"/>
                </a:lnTo>
                <a:lnTo>
                  <a:pt x="17817" y="13398"/>
                </a:lnTo>
                <a:cubicBezTo>
                  <a:pt x="17728" y="13488"/>
                  <a:pt x="17673" y="13610"/>
                  <a:pt x="17673" y="13745"/>
                </a:cubicBezTo>
                <a:cubicBezTo>
                  <a:pt x="17673" y="14017"/>
                  <a:pt x="17892" y="14236"/>
                  <a:pt x="18164" y="14236"/>
                </a:cubicBezTo>
                <a:cubicBezTo>
                  <a:pt x="18299" y="14236"/>
                  <a:pt x="18422" y="14182"/>
                  <a:pt x="18511" y="14093"/>
                </a:cubicBezTo>
                <a:lnTo>
                  <a:pt x="21456" y="11148"/>
                </a:lnTo>
                <a:cubicBezTo>
                  <a:pt x="21545" y="11058"/>
                  <a:pt x="21600" y="10936"/>
                  <a:pt x="21600" y="10800"/>
                </a:cubicBezTo>
                <a:cubicBezTo>
                  <a:pt x="21600" y="10665"/>
                  <a:pt x="21545" y="10542"/>
                  <a:pt x="21456" y="10453"/>
                </a:cubicBezTo>
              </a:path>
            </a:pathLst>
          </a:custGeom>
          <a:solidFill>
            <a:schemeClr val="tx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rgbClr val="FFFFFF"/>
              </a:solidFill>
              <a:effectLst>
                <a:outerShdw blurRad="38100" dist="12700" dir="5400000" rotWithShape="0">
                  <a:srgbClr val="000000">
                    <a:alpha val="50000"/>
                  </a:srgbClr>
                </a:outerShdw>
              </a:effectLst>
              <a:latin typeface="Calibri" charset="0"/>
              <a:ea typeface="Calibri" charset="0"/>
              <a:cs typeface="Calibri" charset="0"/>
              <a:sym typeface="Gill Sans"/>
            </a:endParaRPr>
          </a:p>
        </p:txBody>
      </p:sp>
      <p:sp>
        <p:nvSpPr>
          <p:cNvPr id="25" name="Subtitle 2"/>
          <p:cNvSpPr txBox="1">
            <a:spLocks/>
          </p:cNvSpPr>
          <p:nvPr/>
        </p:nvSpPr>
        <p:spPr>
          <a:xfrm>
            <a:off x="1786527" y="3596085"/>
            <a:ext cx="6236488" cy="402196"/>
          </a:xfrm>
          <a:prstGeom prst="rect">
            <a:avLst/>
          </a:prstGeom>
        </p:spPr>
        <p:txBody>
          <a:bodyPr vert="horz" wrap="square" lIns="108745" tIns="54373" rIns="108745" bIns="54373"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543818">
              <a:lnSpc>
                <a:spcPct val="100000"/>
              </a:lnSpc>
              <a:spcBef>
                <a:spcPts val="600"/>
              </a:spcBef>
            </a:pPr>
            <a:r>
              <a:rPr lang="en-US" sz="1900" dirty="0">
                <a:solidFill>
                  <a:schemeClr val="tx1"/>
                </a:solidFill>
                <a:latin typeface="+mn-lt"/>
              </a:rPr>
              <a:t>It is </a:t>
            </a:r>
            <a:r>
              <a:rPr lang="en-US" sz="1900" b="1" dirty="0">
                <a:solidFill>
                  <a:srgbClr val="FF0000"/>
                </a:solidFill>
                <a:latin typeface="+mn-lt"/>
              </a:rPr>
              <a:t>difficult to detect </a:t>
            </a:r>
            <a:r>
              <a:rPr lang="en-US" sz="1900" dirty="0">
                <a:solidFill>
                  <a:schemeClr val="tx1"/>
                </a:solidFill>
                <a:latin typeface="+mn-lt"/>
              </a:rPr>
              <a:t>social engineering attempts</a:t>
            </a:r>
          </a:p>
        </p:txBody>
      </p:sp>
      <p:sp>
        <p:nvSpPr>
          <p:cNvPr id="27" name="Subtitle 2"/>
          <p:cNvSpPr txBox="1">
            <a:spLocks/>
          </p:cNvSpPr>
          <p:nvPr/>
        </p:nvSpPr>
        <p:spPr>
          <a:xfrm>
            <a:off x="1786527" y="2475411"/>
            <a:ext cx="5771366" cy="694583"/>
          </a:xfrm>
          <a:prstGeom prst="rect">
            <a:avLst/>
          </a:prstGeom>
        </p:spPr>
        <p:txBody>
          <a:bodyPr vert="horz" wrap="square" lIns="108745" tIns="54373" rIns="108745" bIns="54373"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543818">
              <a:lnSpc>
                <a:spcPct val="100000"/>
              </a:lnSpc>
              <a:spcBef>
                <a:spcPts val="600"/>
              </a:spcBef>
            </a:pPr>
            <a:r>
              <a:rPr lang="en-US" sz="1900" dirty="0">
                <a:solidFill>
                  <a:schemeClr val="tx1"/>
                </a:solidFill>
                <a:latin typeface="+mn-lt"/>
                <a:ea typeface="Lato Light" charset="0"/>
                <a:cs typeface="Lato Light" charset="0"/>
              </a:rPr>
              <a:t>Security policies are as strong as their weakest link, and </a:t>
            </a:r>
            <a:r>
              <a:rPr lang="en-US" sz="1900" b="1" dirty="0">
                <a:solidFill>
                  <a:srgbClr val="FF0000"/>
                </a:solidFill>
                <a:latin typeface="+mn-lt"/>
                <a:ea typeface="Lato Light" charset="0"/>
                <a:cs typeface="Lato Light" charset="0"/>
              </a:rPr>
              <a:t>human behavior </a:t>
            </a:r>
            <a:r>
              <a:rPr lang="en-US" sz="1900" dirty="0">
                <a:solidFill>
                  <a:schemeClr val="tx1"/>
                </a:solidFill>
                <a:latin typeface="+mn-lt"/>
                <a:ea typeface="Lato Light" charset="0"/>
                <a:cs typeface="Lato Light" charset="0"/>
              </a:rPr>
              <a:t>is the most </a:t>
            </a:r>
            <a:r>
              <a:rPr lang="en-US" sz="1900" b="1" dirty="0">
                <a:solidFill>
                  <a:srgbClr val="FF0000"/>
                </a:solidFill>
                <a:latin typeface="+mn-lt"/>
              </a:rPr>
              <a:t>susceptible factor</a:t>
            </a:r>
          </a:p>
        </p:txBody>
      </p:sp>
      <p:sp>
        <p:nvSpPr>
          <p:cNvPr id="29" name="Subtitle 2"/>
          <p:cNvSpPr txBox="1">
            <a:spLocks/>
          </p:cNvSpPr>
          <p:nvPr/>
        </p:nvSpPr>
        <p:spPr>
          <a:xfrm>
            <a:off x="1786526" y="4420971"/>
            <a:ext cx="5910305" cy="694583"/>
          </a:xfrm>
          <a:prstGeom prst="rect">
            <a:avLst/>
          </a:prstGeom>
        </p:spPr>
        <p:txBody>
          <a:bodyPr vert="horz" wrap="square" lIns="108745" tIns="54373" rIns="108745" bIns="54373"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543818">
              <a:lnSpc>
                <a:spcPct val="100000"/>
              </a:lnSpc>
              <a:spcBef>
                <a:spcPts val="600"/>
              </a:spcBef>
            </a:pPr>
            <a:r>
              <a:rPr lang="en-US" sz="1900" dirty="0">
                <a:solidFill>
                  <a:schemeClr val="tx1"/>
                </a:solidFill>
                <a:latin typeface="+mn-lt"/>
              </a:rPr>
              <a:t>There is</a:t>
            </a:r>
            <a:r>
              <a:rPr lang="en-US" sz="1900" b="1" dirty="0">
                <a:solidFill>
                  <a:schemeClr val="tx1"/>
                </a:solidFill>
                <a:latin typeface="+mn-lt"/>
              </a:rPr>
              <a:t> </a:t>
            </a:r>
            <a:r>
              <a:rPr lang="en-US" sz="1900" b="1" dirty="0">
                <a:solidFill>
                  <a:srgbClr val="FF0000"/>
                </a:solidFill>
                <a:latin typeface="+mn-lt"/>
              </a:rPr>
              <a:t>no method that can be applied to ensure complete security </a:t>
            </a:r>
            <a:r>
              <a:rPr lang="en-US" sz="1900" dirty="0">
                <a:solidFill>
                  <a:schemeClr val="tx1"/>
                </a:solidFill>
                <a:latin typeface="+mn-lt"/>
              </a:rPr>
              <a:t>from social engineering attacks</a:t>
            </a:r>
          </a:p>
        </p:txBody>
      </p:sp>
      <p:sp>
        <p:nvSpPr>
          <p:cNvPr id="31" name="Subtitle 2"/>
          <p:cNvSpPr txBox="1">
            <a:spLocks/>
          </p:cNvSpPr>
          <p:nvPr/>
        </p:nvSpPr>
        <p:spPr>
          <a:xfrm>
            <a:off x="1786527" y="5383169"/>
            <a:ext cx="6109611" cy="694583"/>
          </a:xfrm>
          <a:prstGeom prst="rect">
            <a:avLst/>
          </a:prstGeom>
        </p:spPr>
        <p:txBody>
          <a:bodyPr vert="horz" wrap="square" lIns="108745" tIns="54373" rIns="108745" bIns="54373"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543818">
              <a:lnSpc>
                <a:spcPct val="100000"/>
              </a:lnSpc>
              <a:spcBef>
                <a:spcPts val="600"/>
              </a:spcBef>
            </a:pPr>
            <a:r>
              <a:rPr lang="en-US" sz="1900" dirty="0">
                <a:solidFill>
                  <a:schemeClr val="tx1"/>
                </a:solidFill>
                <a:latin typeface="+mn-lt"/>
              </a:rPr>
              <a:t>There is </a:t>
            </a:r>
            <a:r>
              <a:rPr lang="en-US" sz="1900" b="1" dirty="0">
                <a:solidFill>
                  <a:srgbClr val="FF0000"/>
                </a:solidFill>
                <a:latin typeface="+mn-lt"/>
              </a:rPr>
              <a:t>no specific software or hardware </a:t>
            </a:r>
            <a:r>
              <a:rPr lang="en-US" sz="1900" dirty="0">
                <a:solidFill>
                  <a:schemeClr val="tx1"/>
                </a:solidFill>
                <a:latin typeface="+mn-lt"/>
              </a:rPr>
              <a:t>to defend against a social engineering attack</a:t>
            </a:r>
          </a:p>
        </p:txBody>
      </p:sp>
      <p:grpSp>
        <p:nvGrpSpPr>
          <p:cNvPr id="9" name="Group 8">
            <a:extLst>
              <a:ext uri="{FF2B5EF4-FFF2-40B4-BE49-F238E27FC236}">
                <a16:creationId xmlns:a16="http://schemas.microsoft.com/office/drawing/2014/main" id="{AE0C5792-7D9A-4DD8-B3E1-23412CBC3217}"/>
              </a:ext>
            </a:extLst>
          </p:cNvPr>
          <p:cNvGrpSpPr/>
          <p:nvPr/>
        </p:nvGrpSpPr>
        <p:grpSpPr>
          <a:xfrm>
            <a:off x="271294" y="3367033"/>
            <a:ext cx="685800" cy="685800"/>
            <a:chOff x="192680" y="3268485"/>
            <a:chExt cx="801866" cy="801866"/>
          </a:xfrm>
        </p:grpSpPr>
        <p:grpSp>
          <p:nvGrpSpPr>
            <p:cNvPr id="3" name="Group 2"/>
            <p:cNvGrpSpPr/>
            <p:nvPr/>
          </p:nvGrpSpPr>
          <p:grpSpPr>
            <a:xfrm>
              <a:off x="192680" y="3268485"/>
              <a:ext cx="801866" cy="801866"/>
              <a:chOff x="221902" y="3272125"/>
              <a:chExt cx="1879692" cy="1879692"/>
            </a:xfrm>
          </p:grpSpPr>
          <p:sp>
            <p:nvSpPr>
              <p:cNvPr id="2" name="Oval 1"/>
              <p:cNvSpPr/>
              <p:nvPr/>
            </p:nvSpPr>
            <p:spPr>
              <a:xfrm>
                <a:off x="221902" y="3272125"/>
                <a:ext cx="1879692" cy="18796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35" name="Oval 34"/>
              <p:cNvSpPr/>
              <p:nvPr/>
            </p:nvSpPr>
            <p:spPr>
              <a:xfrm>
                <a:off x="488126" y="3555564"/>
                <a:ext cx="1347244" cy="134724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grpSp>
        <p:sp>
          <p:nvSpPr>
            <p:cNvPr id="38" name="Rectangle 37"/>
            <p:cNvSpPr>
              <a:spLocks/>
            </p:cNvSpPr>
            <p:nvPr/>
          </p:nvSpPr>
          <p:spPr bwMode="auto">
            <a:xfrm>
              <a:off x="407997" y="3432621"/>
              <a:ext cx="368692" cy="447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vert="horz" wrap="none" lIns="0" tIns="0" rIns="0" bIns="0" anchor="ctr" anchorCtr="0">
              <a:spAutoFit/>
            </a:bodyPr>
            <a:lstStyle/>
            <a:p>
              <a:pPr algn="ctr" defTabSz="2286000">
                <a:lnSpc>
                  <a:spcPts val="3870"/>
                </a:lnSpc>
              </a:pPr>
              <a:r>
                <a:rPr lang="en-US" sz="2500" b="1" dirty="0">
                  <a:solidFill>
                    <a:prstClr val="white"/>
                  </a:solidFill>
                  <a:latin typeface="Lato" charset="0"/>
                  <a:ea typeface="Lato" charset="0"/>
                  <a:cs typeface="Lato" charset="0"/>
                  <a:sym typeface="Bebas Neue" charset="0"/>
                </a:rPr>
                <a:t>02</a:t>
              </a:r>
            </a:p>
          </p:txBody>
        </p:sp>
      </p:grpSp>
      <p:grpSp>
        <p:nvGrpSpPr>
          <p:cNvPr id="10" name="Group 9">
            <a:extLst>
              <a:ext uri="{FF2B5EF4-FFF2-40B4-BE49-F238E27FC236}">
                <a16:creationId xmlns:a16="http://schemas.microsoft.com/office/drawing/2014/main" id="{5D140C1F-2ACA-486C-AE3A-B149B142629F}"/>
              </a:ext>
            </a:extLst>
          </p:cNvPr>
          <p:cNvGrpSpPr/>
          <p:nvPr/>
        </p:nvGrpSpPr>
        <p:grpSpPr>
          <a:xfrm>
            <a:off x="271294" y="4511479"/>
            <a:ext cx="685800" cy="685800"/>
            <a:chOff x="192680" y="4441352"/>
            <a:chExt cx="801866" cy="801866"/>
          </a:xfrm>
        </p:grpSpPr>
        <p:grpSp>
          <p:nvGrpSpPr>
            <p:cNvPr id="39" name="Group 38"/>
            <p:cNvGrpSpPr/>
            <p:nvPr/>
          </p:nvGrpSpPr>
          <p:grpSpPr>
            <a:xfrm>
              <a:off x="192680" y="4441352"/>
              <a:ext cx="801866" cy="801866"/>
              <a:chOff x="221902" y="3272125"/>
              <a:chExt cx="1879692" cy="1879692"/>
            </a:xfrm>
          </p:grpSpPr>
          <p:sp>
            <p:nvSpPr>
              <p:cNvPr id="43" name="Oval 42"/>
              <p:cNvSpPr/>
              <p:nvPr/>
            </p:nvSpPr>
            <p:spPr>
              <a:xfrm>
                <a:off x="221902" y="3272125"/>
                <a:ext cx="1879692" cy="18796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44" name="Oval 43"/>
              <p:cNvSpPr/>
              <p:nvPr/>
            </p:nvSpPr>
            <p:spPr>
              <a:xfrm>
                <a:off x="488126" y="3555564"/>
                <a:ext cx="1347244" cy="134724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grpSp>
        <p:sp>
          <p:nvSpPr>
            <p:cNvPr id="45" name="Rectangle 44"/>
            <p:cNvSpPr>
              <a:spLocks/>
            </p:cNvSpPr>
            <p:nvPr/>
          </p:nvSpPr>
          <p:spPr bwMode="auto">
            <a:xfrm>
              <a:off x="407997" y="4605488"/>
              <a:ext cx="368692" cy="447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vert="horz" wrap="none" lIns="0" tIns="0" rIns="0" bIns="0" anchor="ctr" anchorCtr="0">
              <a:spAutoFit/>
            </a:bodyPr>
            <a:lstStyle/>
            <a:p>
              <a:pPr algn="ctr" defTabSz="2286000">
                <a:lnSpc>
                  <a:spcPts val="3870"/>
                </a:lnSpc>
              </a:pPr>
              <a:r>
                <a:rPr lang="en-US" sz="2500" b="1" dirty="0">
                  <a:solidFill>
                    <a:prstClr val="white"/>
                  </a:solidFill>
                  <a:latin typeface="Lato" charset="0"/>
                  <a:ea typeface="Lato" charset="0"/>
                  <a:cs typeface="Lato" charset="0"/>
                  <a:sym typeface="Bebas Neue" charset="0"/>
                </a:rPr>
                <a:t>03</a:t>
              </a:r>
            </a:p>
          </p:txBody>
        </p:sp>
      </p:grpSp>
      <p:grpSp>
        <p:nvGrpSpPr>
          <p:cNvPr id="11" name="Group 10">
            <a:extLst>
              <a:ext uri="{FF2B5EF4-FFF2-40B4-BE49-F238E27FC236}">
                <a16:creationId xmlns:a16="http://schemas.microsoft.com/office/drawing/2014/main" id="{340DA5D0-CCE8-4F96-8782-F4653A069161}"/>
              </a:ext>
            </a:extLst>
          </p:cNvPr>
          <p:cNvGrpSpPr/>
          <p:nvPr/>
        </p:nvGrpSpPr>
        <p:grpSpPr>
          <a:xfrm>
            <a:off x="271294" y="5655928"/>
            <a:ext cx="685800" cy="685800"/>
            <a:chOff x="192680" y="5609989"/>
            <a:chExt cx="801866" cy="801866"/>
          </a:xfrm>
        </p:grpSpPr>
        <p:grpSp>
          <p:nvGrpSpPr>
            <p:cNvPr id="46" name="Group 45"/>
            <p:cNvGrpSpPr/>
            <p:nvPr/>
          </p:nvGrpSpPr>
          <p:grpSpPr>
            <a:xfrm>
              <a:off x="192680" y="5609989"/>
              <a:ext cx="801866" cy="801866"/>
              <a:chOff x="221902" y="3272125"/>
              <a:chExt cx="1879692" cy="1879692"/>
            </a:xfrm>
          </p:grpSpPr>
          <p:sp>
            <p:nvSpPr>
              <p:cNvPr id="47" name="Oval 46"/>
              <p:cNvSpPr/>
              <p:nvPr/>
            </p:nvSpPr>
            <p:spPr>
              <a:xfrm>
                <a:off x="221902" y="3272125"/>
                <a:ext cx="1879692" cy="18796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48" name="Oval 47"/>
              <p:cNvSpPr/>
              <p:nvPr/>
            </p:nvSpPr>
            <p:spPr>
              <a:xfrm>
                <a:off x="488126" y="3555564"/>
                <a:ext cx="1347244" cy="134724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grpSp>
        <p:sp>
          <p:nvSpPr>
            <p:cNvPr id="49" name="Rectangle 48"/>
            <p:cNvSpPr>
              <a:spLocks/>
            </p:cNvSpPr>
            <p:nvPr/>
          </p:nvSpPr>
          <p:spPr bwMode="auto">
            <a:xfrm>
              <a:off x="407997" y="5774125"/>
              <a:ext cx="368692" cy="447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vert="horz" wrap="none" lIns="0" tIns="0" rIns="0" bIns="0" anchor="ctr" anchorCtr="0">
              <a:spAutoFit/>
            </a:bodyPr>
            <a:lstStyle/>
            <a:p>
              <a:pPr algn="ctr" defTabSz="2286000">
                <a:lnSpc>
                  <a:spcPts val="3870"/>
                </a:lnSpc>
              </a:pPr>
              <a:r>
                <a:rPr lang="en-US" sz="2500" b="1" dirty="0">
                  <a:solidFill>
                    <a:prstClr val="white"/>
                  </a:solidFill>
                  <a:latin typeface="Lato" charset="0"/>
                  <a:ea typeface="Lato" charset="0"/>
                  <a:cs typeface="Lato" charset="0"/>
                  <a:sym typeface="Bebas Neue" charset="0"/>
                </a:rPr>
                <a:t>04</a:t>
              </a:r>
            </a:p>
          </p:txBody>
        </p:sp>
      </p:grpSp>
      <p:grpSp>
        <p:nvGrpSpPr>
          <p:cNvPr id="8" name="Group 7">
            <a:extLst>
              <a:ext uri="{FF2B5EF4-FFF2-40B4-BE49-F238E27FC236}">
                <a16:creationId xmlns:a16="http://schemas.microsoft.com/office/drawing/2014/main" id="{60DFAF8D-0198-4E6E-A82E-13F758661F75}"/>
              </a:ext>
            </a:extLst>
          </p:cNvPr>
          <p:cNvGrpSpPr/>
          <p:nvPr/>
        </p:nvGrpSpPr>
        <p:grpSpPr>
          <a:xfrm>
            <a:off x="270180" y="2221468"/>
            <a:ext cx="688028" cy="688028"/>
            <a:chOff x="192680" y="2168779"/>
            <a:chExt cx="801866" cy="801866"/>
          </a:xfrm>
        </p:grpSpPr>
        <p:grpSp>
          <p:nvGrpSpPr>
            <p:cNvPr id="50" name="Group 49"/>
            <p:cNvGrpSpPr/>
            <p:nvPr/>
          </p:nvGrpSpPr>
          <p:grpSpPr>
            <a:xfrm>
              <a:off x="192680" y="2168779"/>
              <a:ext cx="801866" cy="801866"/>
              <a:chOff x="221902" y="3272125"/>
              <a:chExt cx="1879692" cy="1879692"/>
            </a:xfrm>
          </p:grpSpPr>
          <p:sp>
            <p:nvSpPr>
              <p:cNvPr id="51" name="Oval 50"/>
              <p:cNvSpPr/>
              <p:nvPr/>
            </p:nvSpPr>
            <p:spPr>
              <a:xfrm>
                <a:off x="221902" y="3272125"/>
                <a:ext cx="1879692" cy="18796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sp>
            <p:nvSpPr>
              <p:cNvPr id="52" name="Oval 51"/>
              <p:cNvSpPr/>
              <p:nvPr/>
            </p:nvSpPr>
            <p:spPr>
              <a:xfrm>
                <a:off x="488126" y="3555564"/>
                <a:ext cx="1347244" cy="134724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Calibri" panose="020F0502020204030204"/>
                </a:endParaRPr>
              </a:p>
            </p:txBody>
          </p:sp>
        </p:grpSp>
        <p:sp>
          <p:nvSpPr>
            <p:cNvPr id="53" name="Rectangle 52"/>
            <p:cNvSpPr>
              <a:spLocks/>
            </p:cNvSpPr>
            <p:nvPr/>
          </p:nvSpPr>
          <p:spPr bwMode="auto">
            <a:xfrm>
              <a:off x="407997" y="2332915"/>
              <a:ext cx="368692" cy="4476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vert="horz" wrap="none" lIns="0" tIns="0" rIns="0" bIns="0" anchor="ctr" anchorCtr="0">
              <a:spAutoFit/>
            </a:bodyPr>
            <a:lstStyle/>
            <a:p>
              <a:pPr algn="ctr" defTabSz="2286000">
                <a:lnSpc>
                  <a:spcPts val="3870"/>
                </a:lnSpc>
              </a:pPr>
              <a:r>
                <a:rPr lang="en-US" sz="2500" b="1" dirty="0">
                  <a:solidFill>
                    <a:prstClr val="white"/>
                  </a:solidFill>
                  <a:latin typeface="Lato" charset="0"/>
                  <a:ea typeface="Lato" charset="0"/>
                  <a:cs typeface="Lato" charset="0"/>
                  <a:sym typeface="Bebas Neue" charset="0"/>
                </a:rPr>
                <a:t>01</a:t>
              </a:r>
            </a:p>
          </p:txBody>
        </p:sp>
      </p:grpSp>
      <p:grpSp>
        <p:nvGrpSpPr>
          <p:cNvPr id="6" name="Group 5">
            <a:extLst>
              <a:ext uri="{FF2B5EF4-FFF2-40B4-BE49-F238E27FC236}">
                <a16:creationId xmlns:a16="http://schemas.microsoft.com/office/drawing/2014/main" id="{00AC619D-FBF3-40ED-89C0-4780C05BCAA7}"/>
              </a:ext>
            </a:extLst>
          </p:cNvPr>
          <p:cNvGrpSpPr/>
          <p:nvPr/>
        </p:nvGrpSpPr>
        <p:grpSpPr>
          <a:xfrm>
            <a:off x="8667816" y="3605481"/>
            <a:ext cx="396801" cy="383404"/>
            <a:chOff x="6133265" y="3576282"/>
            <a:chExt cx="396801" cy="383404"/>
          </a:xfrm>
        </p:grpSpPr>
        <p:sp>
          <p:nvSpPr>
            <p:cNvPr id="325" name="Freeform 90">
              <a:extLst>
                <a:ext uri="{FF2B5EF4-FFF2-40B4-BE49-F238E27FC236}">
                  <a16:creationId xmlns:a16="http://schemas.microsoft.com/office/drawing/2014/main" id="{75B9EF61-78C7-4F7D-9EA2-F65ADA8FB0D4}"/>
                </a:ext>
              </a:extLst>
            </p:cNvPr>
            <p:cNvSpPr>
              <a:spLocks noEditPoints="1"/>
            </p:cNvSpPr>
            <p:nvPr/>
          </p:nvSpPr>
          <p:spPr bwMode="auto">
            <a:xfrm>
              <a:off x="6260510" y="3576282"/>
              <a:ext cx="269556" cy="261184"/>
            </a:xfrm>
            <a:custGeom>
              <a:avLst/>
              <a:gdLst>
                <a:gd name="T0" fmla="*/ 34 w 68"/>
                <a:gd name="T1" fmla="*/ 10 h 66"/>
                <a:gd name="T2" fmla="*/ 57 w 68"/>
                <a:gd name="T3" fmla="*/ 33 h 66"/>
                <a:gd name="T4" fmla="*/ 34 w 68"/>
                <a:gd name="T5" fmla="*/ 56 h 66"/>
                <a:gd name="T6" fmla="*/ 11 w 68"/>
                <a:gd name="T7" fmla="*/ 33 h 66"/>
                <a:gd name="T8" fmla="*/ 34 w 68"/>
                <a:gd name="T9" fmla="*/ 10 h 66"/>
                <a:gd name="T10" fmla="*/ 56 w 68"/>
                <a:gd name="T11" fmla="*/ 12 h 66"/>
                <a:gd name="T12" fmla="*/ 56 w 68"/>
                <a:gd name="T13" fmla="*/ 12 h 66"/>
                <a:gd name="T14" fmla="*/ 12 w 68"/>
                <a:gd name="T15" fmla="*/ 12 h 66"/>
                <a:gd name="T16" fmla="*/ 12 w 68"/>
                <a:gd name="T17" fmla="*/ 54 h 66"/>
                <a:gd name="T18" fmla="*/ 56 w 68"/>
                <a:gd name="T19" fmla="*/ 54 h 66"/>
                <a:gd name="T20" fmla="*/ 56 w 68"/>
                <a:gd name="T2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66">
                  <a:moveTo>
                    <a:pt x="34" y="10"/>
                  </a:moveTo>
                  <a:cubicBezTo>
                    <a:pt x="47" y="10"/>
                    <a:pt x="57" y="20"/>
                    <a:pt x="57" y="33"/>
                  </a:cubicBezTo>
                  <a:cubicBezTo>
                    <a:pt x="57" y="46"/>
                    <a:pt x="47" y="56"/>
                    <a:pt x="34" y="56"/>
                  </a:cubicBezTo>
                  <a:cubicBezTo>
                    <a:pt x="21" y="56"/>
                    <a:pt x="11" y="46"/>
                    <a:pt x="11" y="33"/>
                  </a:cubicBezTo>
                  <a:cubicBezTo>
                    <a:pt x="11" y="20"/>
                    <a:pt x="21" y="10"/>
                    <a:pt x="34" y="10"/>
                  </a:cubicBezTo>
                  <a:close/>
                  <a:moveTo>
                    <a:pt x="56" y="12"/>
                  </a:moveTo>
                  <a:cubicBezTo>
                    <a:pt x="56" y="12"/>
                    <a:pt x="56" y="12"/>
                    <a:pt x="56" y="12"/>
                  </a:cubicBezTo>
                  <a:cubicBezTo>
                    <a:pt x="44" y="0"/>
                    <a:pt x="24" y="0"/>
                    <a:pt x="12" y="12"/>
                  </a:cubicBezTo>
                  <a:cubicBezTo>
                    <a:pt x="0" y="23"/>
                    <a:pt x="0" y="42"/>
                    <a:pt x="12" y="54"/>
                  </a:cubicBezTo>
                  <a:cubicBezTo>
                    <a:pt x="24" y="66"/>
                    <a:pt x="44" y="66"/>
                    <a:pt x="56" y="54"/>
                  </a:cubicBezTo>
                  <a:cubicBezTo>
                    <a:pt x="68" y="42"/>
                    <a:pt x="68" y="23"/>
                    <a:pt x="56" y="1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26" name="Freeform 92">
              <a:extLst>
                <a:ext uri="{FF2B5EF4-FFF2-40B4-BE49-F238E27FC236}">
                  <a16:creationId xmlns:a16="http://schemas.microsoft.com/office/drawing/2014/main" id="{0A72400A-2F62-4BBC-A3CA-83A538387FB8}"/>
                </a:ext>
              </a:extLst>
            </p:cNvPr>
            <p:cNvSpPr>
              <a:spLocks/>
            </p:cNvSpPr>
            <p:nvPr/>
          </p:nvSpPr>
          <p:spPr bwMode="auto">
            <a:xfrm>
              <a:off x="6133265" y="3809003"/>
              <a:ext cx="150683" cy="150683"/>
            </a:xfrm>
            <a:custGeom>
              <a:avLst/>
              <a:gdLst>
                <a:gd name="T0" fmla="*/ 2 w 38"/>
                <a:gd name="T1" fmla="*/ 27 h 38"/>
                <a:gd name="T2" fmla="*/ 2 w 38"/>
                <a:gd name="T3" fmla="*/ 35 h 38"/>
                <a:gd name="T4" fmla="*/ 11 w 38"/>
                <a:gd name="T5" fmla="*/ 35 h 38"/>
                <a:gd name="T6" fmla="*/ 38 w 38"/>
                <a:gd name="T7" fmla="*/ 9 h 38"/>
                <a:gd name="T8" fmla="*/ 29 w 38"/>
                <a:gd name="T9" fmla="*/ 0 h 38"/>
                <a:gd name="T10" fmla="*/ 2 w 38"/>
                <a:gd name="T11" fmla="*/ 27 h 38"/>
              </a:gdLst>
              <a:ahLst/>
              <a:cxnLst>
                <a:cxn ang="0">
                  <a:pos x="T0" y="T1"/>
                </a:cxn>
                <a:cxn ang="0">
                  <a:pos x="T2" y="T3"/>
                </a:cxn>
                <a:cxn ang="0">
                  <a:pos x="T4" y="T5"/>
                </a:cxn>
                <a:cxn ang="0">
                  <a:pos x="T6" y="T7"/>
                </a:cxn>
                <a:cxn ang="0">
                  <a:pos x="T8" y="T9"/>
                </a:cxn>
                <a:cxn ang="0">
                  <a:pos x="T10" y="T11"/>
                </a:cxn>
              </a:cxnLst>
              <a:rect l="0" t="0" r="r" b="b"/>
              <a:pathLst>
                <a:path w="38" h="38">
                  <a:moveTo>
                    <a:pt x="2" y="27"/>
                  </a:moveTo>
                  <a:cubicBezTo>
                    <a:pt x="0" y="29"/>
                    <a:pt x="0" y="33"/>
                    <a:pt x="2" y="35"/>
                  </a:cubicBezTo>
                  <a:cubicBezTo>
                    <a:pt x="5" y="38"/>
                    <a:pt x="9" y="38"/>
                    <a:pt x="11" y="35"/>
                  </a:cubicBezTo>
                  <a:cubicBezTo>
                    <a:pt x="38" y="9"/>
                    <a:pt x="38" y="9"/>
                    <a:pt x="38" y="9"/>
                  </a:cubicBezTo>
                  <a:cubicBezTo>
                    <a:pt x="29" y="0"/>
                    <a:pt x="29" y="0"/>
                    <a:pt x="29" y="0"/>
                  </a:cubicBezTo>
                  <a:lnTo>
                    <a:pt x="2" y="27"/>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14" name="Group 13">
            <a:extLst>
              <a:ext uri="{FF2B5EF4-FFF2-40B4-BE49-F238E27FC236}">
                <a16:creationId xmlns:a16="http://schemas.microsoft.com/office/drawing/2014/main" id="{548E9B76-3A2D-4B8E-9509-BF5F1BA835ED}"/>
              </a:ext>
            </a:extLst>
          </p:cNvPr>
          <p:cNvGrpSpPr/>
          <p:nvPr/>
        </p:nvGrpSpPr>
        <p:grpSpPr>
          <a:xfrm>
            <a:off x="9815609" y="3309943"/>
            <a:ext cx="1980239" cy="1768334"/>
            <a:chOff x="8636699" y="2944873"/>
            <a:chExt cx="2982579" cy="2663413"/>
          </a:xfrm>
        </p:grpSpPr>
        <p:grpSp>
          <p:nvGrpSpPr>
            <p:cNvPr id="265" name="Group 264">
              <a:extLst>
                <a:ext uri="{FF2B5EF4-FFF2-40B4-BE49-F238E27FC236}">
                  <a16:creationId xmlns:a16="http://schemas.microsoft.com/office/drawing/2014/main" id="{61BAD79B-0D59-407D-A966-1660D43C03B9}"/>
                </a:ext>
              </a:extLst>
            </p:cNvPr>
            <p:cNvGrpSpPr/>
            <p:nvPr/>
          </p:nvGrpSpPr>
          <p:grpSpPr>
            <a:xfrm>
              <a:off x="8722272" y="3135910"/>
              <a:ext cx="2798943" cy="2313718"/>
              <a:chOff x="6290398" y="2102282"/>
              <a:chExt cx="4752058" cy="3928242"/>
            </a:xfrm>
          </p:grpSpPr>
          <p:grpSp>
            <p:nvGrpSpPr>
              <p:cNvPr id="300" name="Group 299">
                <a:extLst>
                  <a:ext uri="{FF2B5EF4-FFF2-40B4-BE49-F238E27FC236}">
                    <a16:creationId xmlns:a16="http://schemas.microsoft.com/office/drawing/2014/main" id="{7F1B0F1E-27DA-435C-AFFA-4D087DFB476D}"/>
                  </a:ext>
                </a:extLst>
              </p:cNvPr>
              <p:cNvGrpSpPr/>
              <p:nvPr/>
            </p:nvGrpSpPr>
            <p:grpSpPr>
              <a:xfrm>
                <a:off x="6355581" y="2163538"/>
                <a:ext cx="4636614" cy="3802589"/>
                <a:chOff x="6355581" y="2163538"/>
                <a:chExt cx="4636614" cy="3802589"/>
              </a:xfrm>
            </p:grpSpPr>
            <p:sp>
              <p:nvSpPr>
                <p:cNvPr id="318" name="Freeform 62">
                  <a:extLst>
                    <a:ext uri="{FF2B5EF4-FFF2-40B4-BE49-F238E27FC236}">
                      <a16:creationId xmlns:a16="http://schemas.microsoft.com/office/drawing/2014/main" id="{31A21AA2-DD7D-462A-B29D-5B66D986C153}"/>
                    </a:ext>
                  </a:extLst>
                </p:cNvPr>
                <p:cNvSpPr>
                  <a:spLocks/>
                </p:cNvSpPr>
                <p:nvPr/>
              </p:nvSpPr>
              <p:spPr bwMode="auto">
                <a:xfrm>
                  <a:off x="7352170" y="3070599"/>
                  <a:ext cx="934548" cy="1247896"/>
                </a:xfrm>
                <a:custGeom>
                  <a:avLst/>
                  <a:gdLst>
                    <a:gd name="T0" fmla="*/ 420 w 503"/>
                    <a:gd name="T1" fmla="*/ 428 h 672"/>
                    <a:gd name="T2" fmla="*/ 63 w 503"/>
                    <a:gd name="T3" fmla="*/ 351 h 672"/>
                    <a:gd name="T4" fmla="*/ 503 w 503"/>
                    <a:gd name="T5" fmla="*/ 672 h 672"/>
                    <a:gd name="T6" fmla="*/ 0 w 503"/>
                    <a:gd name="T7" fmla="*/ 0 h 672"/>
                  </a:gdLst>
                  <a:ahLst/>
                  <a:cxnLst>
                    <a:cxn ang="0">
                      <a:pos x="T0" y="T1"/>
                    </a:cxn>
                    <a:cxn ang="0">
                      <a:pos x="T2" y="T3"/>
                    </a:cxn>
                    <a:cxn ang="0">
                      <a:pos x="T4" y="T5"/>
                    </a:cxn>
                    <a:cxn ang="0">
                      <a:pos x="T6" y="T7"/>
                    </a:cxn>
                  </a:cxnLst>
                  <a:rect l="0" t="0" r="r" b="b"/>
                  <a:pathLst>
                    <a:path w="503" h="672">
                      <a:moveTo>
                        <a:pt x="420" y="428"/>
                      </a:moveTo>
                      <a:cubicBezTo>
                        <a:pt x="407" y="424"/>
                        <a:pt x="63" y="351"/>
                        <a:pt x="63" y="351"/>
                      </a:cubicBezTo>
                      <a:cubicBezTo>
                        <a:pt x="503" y="672"/>
                        <a:pt x="503" y="672"/>
                        <a:pt x="503" y="672"/>
                      </a:cubicBezTo>
                      <a:cubicBezTo>
                        <a:pt x="0" y="0"/>
                        <a:pt x="0" y="0"/>
                        <a:pt x="0" y="0"/>
                      </a:cubicBezTo>
                    </a:path>
                  </a:pathLst>
                </a:custGeom>
                <a:noFill/>
                <a:ln w="28575" cap="flat">
                  <a:solidFill>
                    <a:schemeClr val="tx2">
                      <a:lumMod val="20000"/>
                      <a:lumOff val="8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19" name="Freeform 57">
                  <a:extLst>
                    <a:ext uri="{FF2B5EF4-FFF2-40B4-BE49-F238E27FC236}">
                      <a16:creationId xmlns:a16="http://schemas.microsoft.com/office/drawing/2014/main" id="{0075AD95-73E0-4EE3-A4F5-1A4976E5E048}"/>
                    </a:ext>
                  </a:extLst>
                </p:cNvPr>
                <p:cNvSpPr>
                  <a:spLocks/>
                </p:cNvSpPr>
                <p:nvPr/>
              </p:nvSpPr>
              <p:spPr bwMode="auto">
                <a:xfrm>
                  <a:off x="10358430" y="3863002"/>
                  <a:ext cx="633765" cy="1144232"/>
                </a:xfrm>
                <a:custGeom>
                  <a:avLst/>
                  <a:gdLst>
                    <a:gd name="T0" fmla="*/ 0 w 807"/>
                    <a:gd name="T1" fmla="*/ 0 h 1457"/>
                    <a:gd name="T2" fmla="*/ 807 w 807"/>
                    <a:gd name="T3" fmla="*/ 615 h 1457"/>
                    <a:gd name="T4" fmla="*/ 142 w 807"/>
                    <a:gd name="T5" fmla="*/ 1457 h 1457"/>
                  </a:gdLst>
                  <a:ahLst/>
                  <a:cxnLst>
                    <a:cxn ang="0">
                      <a:pos x="T0" y="T1"/>
                    </a:cxn>
                    <a:cxn ang="0">
                      <a:pos x="T2" y="T3"/>
                    </a:cxn>
                    <a:cxn ang="0">
                      <a:pos x="T4" y="T5"/>
                    </a:cxn>
                  </a:cxnLst>
                  <a:rect l="0" t="0" r="r" b="b"/>
                  <a:pathLst>
                    <a:path w="807" h="1457">
                      <a:moveTo>
                        <a:pt x="0" y="0"/>
                      </a:moveTo>
                      <a:lnTo>
                        <a:pt x="807" y="615"/>
                      </a:lnTo>
                      <a:lnTo>
                        <a:pt x="142" y="1457"/>
                      </a:lnTo>
                    </a:path>
                  </a:pathLst>
                </a:custGeom>
                <a:noFill/>
                <a:ln w="28575" cap="flat">
                  <a:solidFill>
                    <a:schemeClr val="tx2">
                      <a:lumMod val="20000"/>
                      <a:lumOff val="8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20" name="Freeform 58">
                  <a:extLst>
                    <a:ext uri="{FF2B5EF4-FFF2-40B4-BE49-F238E27FC236}">
                      <a16:creationId xmlns:a16="http://schemas.microsoft.com/office/drawing/2014/main" id="{CDAC2CDE-DECD-407F-80AB-F19EDE3304CF}"/>
                    </a:ext>
                  </a:extLst>
                </p:cNvPr>
                <p:cNvSpPr>
                  <a:spLocks/>
                </p:cNvSpPr>
                <p:nvPr/>
              </p:nvSpPr>
              <p:spPr bwMode="auto">
                <a:xfrm>
                  <a:off x="6355581" y="3157771"/>
                  <a:ext cx="3559135" cy="2808356"/>
                </a:xfrm>
                <a:custGeom>
                  <a:avLst/>
                  <a:gdLst>
                    <a:gd name="T0" fmla="*/ 0 w 1917"/>
                    <a:gd name="T1" fmla="*/ 240 h 1512"/>
                    <a:gd name="T2" fmla="*/ 108 w 1917"/>
                    <a:gd name="T3" fmla="*/ 556 h 1512"/>
                    <a:gd name="T4" fmla="*/ 233 w 1917"/>
                    <a:gd name="T5" fmla="*/ 0 h 1512"/>
                    <a:gd name="T6" fmla="*/ 600 w 1917"/>
                    <a:gd name="T7" fmla="*/ 304 h 1512"/>
                    <a:gd name="T8" fmla="*/ 536 w 1917"/>
                    <a:gd name="T9" fmla="*/ 640 h 1512"/>
                    <a:gd name="T10" fmla="*/ 379 w 1917"/>
                    <a:gd name="T11" fmla="*/ 1284 h 1512"/>
                    <a:gd name="T12" fmla="*/ 1263 w 1917"/>
                    <a:gd name="T13" fmla="*/ 462 h 1512"/>
                    <a:gd name="T14" fmla="*/ 1056 w 1917"/>
                    <a:gd name="T15" fmla="*/ 1180 h 1512"/>
                    <a:gd name="T16" fmla="*/ 600 w 1917"/>
                    <a:gd name="T17" fmla="*/ 1348 h 1512"/>
                    <a:gd name="T18" fmla="*/ 1008 w 1917"/>
                    <a:gd name="T19" fmla="*/ 1512 h 1512"/>
                    <a:gd name="T20" fmla="*/ 1456 w 1917"/>
                    <a:gd name="T21" fmla="*/ 1108 h 1512"/>
                    <a:gd name="T22" fmla="*/ 1476 w 1917"/>
                    <a:gd name="T23" fmla="*/ 1480 h 1512"/>
                    <a:gd name="T24" fmla="*/ 1905 w 1917"/>
                    <a:gd name="T25" fmla="*/ 1097 h 1512"/>
                    <a:gd name="T26" fmla="*/ 1362 w 1917"/>
                    <a:gd name="T27" fmla="*/ 607 h 1512"/>
                    <a:gd name="T28" fmla="*/ 1450 w 1917"/>
                    <a:gd name="T29" fmla="*/ 1097 h 1512"/>
                    <a:gd name="T30" fmla="*/ 1072 w 1917"/>
                    <a:gd name="T31" fmla="*/ 1195 h 1512"/>
                    <a:gd name="T32" fmla="*/ 1009 w 1917"/>
                    <a:gd name="T33" fmla="*/ 1496 h 1512"/>
                    <a:gd name="T34" fmla="*/ 1467 w 1917"/>
                    <a:gd name="T35" fmla="*/ 1494 h 1512"/>
                    <a:gd name="T36" fmla="*/ 641 w 1917"/>
                    <a:gd name="T37" fmla="*/ 1243 h 1512"/>
                    <a:gd name="T38" fmla="*/ 279 w 1917"/>
                    <a:gd name="T39" fmla="*/ 1147 h 1512"/>
                    <a:gd name="T40" fmla="*/ 524 w 1917"/>
                    <a:gd name="T41" fmla="*/ 650 h 1512"/>
                    <a:gd name="T42" fmla="*/ 122 w 1917"/>
                    <a:gd name="T43" fmla="*/ 564 h 1512"/>
                    <a:gd name="T44" fmla="*/ 583 w 1917"/>
                    <a:gd name="T45" fmla="*/ 305 h 1512"/>
                    <a:gd name="T46" fmla="*/ 0 w 1917"/>
                    <a:gd name="T47" fmla="*/ 240 h 1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17" h="1512">
                      <a:moveTo>
                        <a:pt x="0" y="240"/>
                      </a:moveTo>
                      <a:cubicBezTo>
                        <a:pt x="108" y="556"/>
                        <a:pt x="108" y="556"/>
                        <a:pt x="108" y="556"/>
                      </a:cubicBezTo>
                      <a:cubicBezTo>
                        <a:pt x="233" y="0"/>
                        <a:pt x="233" y="0"/>
                        <a:pt x="233" y="0"/>
                      </a:cubicBezTo>
                      <a:cubicBezTo>
                        <a:pt x="600" y="304"/>
                        <a:pt x="600" y="304"/>
                        <a:pt x="600" y="304"/>
                      </a:cubicBezTo>
                      <a:cubicBezTo>
                        <a:pt x="536" y="640"/>
                        <a:pt x="536" y="640"/>
                        <a:pt x="536" y="640"/>
                      </a:cubicBezTo>
                      <a:cubicBezTo>
                        <a:pt x="379" y="1284"/>
                        <a:pt x="379" y="1284"/>
                        <a:pt x="379" y="1284"/>
                      </a:cubicBezTo>
                      <a:cubicBezTo>
                        <a:pt x="1263" y="462"/>
                        <a:pt x="1263" y="462"/>
                        <a:pt x="1263" y="462"/>
                      </a:cubicBezTo>
                      <a:cubicBezTo>
                        <a:pt x="1056" y="1180"/>
                        <a:pt x="1056" y="1180"/>
                        <a:pt x="1056" y="1180"/>
                      </a:cubicBezTo>
                      <a:cubicBezTo>
                        <a:pt x="600" y="1348"/>
                        <a:pt x="600" y="1348"/>
                        <a:pt x="600" y="1348"/>
                      </a:cubicBezTo>
                      <a:cubicBezTo>
                        <a:pt x="1008" y="1512"/>
                        <a:pt x="1008" y="1512"/>
                        <a:pt x="1008" y="1512"/>
                      </a:cubicBezTo>
                      <a:cubicBezTo>
                        <a:pt x="1456" y="1108"/>
                        <a:pt x="1456" y="1108"/>
                        <a:pt x="1456" y="1108"/>
                      </a:cubicBezTo>
                      <a:cubicBezTo>
                        <a:pt x="1476" y="1480"/>
                        <a:pt x="1476" y="1480"/>
                        <a:pt x="1476" y="1480"/>
                      </a:cubicBezTo>
                      <a:cubicBezTo>
                        <a:pt x="1476" y="1480"/>
                        <a:pt x="1917" y="1101"/>
                        <a:pt x="1905" y="1097"/>
                      </a:cubicBezTo>
                      <a:cubicBezTo>
                        <a:pt x="1893" y="1092"/>
                        <a:pt x="1362" y="607"/>
                        <a:pt x="1362" y="607"/>
                      </a:cubicBezTo>
                      <a:cubicBezTo>
                        <a:pt x="1450" y="1097"/>
                        <a:pt x="1450" y="1097"/>
                        <a:pt x="1450" y="1097"/>
                      </a:cubicBezTo>
                      <a:cubicBezTo>
                        <a:pt x="1072" y="1195"/>
                        <a:pt x="1072" y="1195"/>
                        <a:pt x="1072" y="1195"/>
                      </a:cubicBezTo>
                      <a:cubicBezTo>
                        <a:pt x="1009" y="1496"/>
                        <a:pt x="1009" y="1496"/>
                        <a:pt x="1009" y="1496"/>
                      </a:cubicBezTo>
                      <a:cubicBezTo>
                        <a:pt x="1467" y="1494"/>
                        <a:pt x="1467" y="1494"/>
                        <a:pt x="1467" y="1494"/>
                      </a:cubicBezTo>
                      <a:cubicBezTo>
                        <a:pt x="641" y="1243"/>
                        <a:pt x="641" y="1243"/>
                        <a:pt x="641" y="1243"/>
                      </a:cubicBezTo>
                      <a:cubicBezTo>
                        <a:pt x="279" y="1147"/>
                        <a:pt x="279" y="1147"/>
                        <a:pt x="279" y="1147"/>
                      </a:cubicBezTo>
                      <a:cubicBezTo>
                        <a:pt x="524" y="650"/>
                        <a:pt x="524" y="650"/>
                        <a:pt x="524" y="650"/>
                      </a:cubicBezTo>
                      <a:cubicBezTo>
                        <a:pt x="122" y="564"/>
                        <a:pt x="122" y="564"/>
                        <a:pt x="122" y="564"/>
                      </a:cubicBezTo>
                      <a:cubicBezTo>
                        <a:pt x="583" y="305"/>
                        <a:pt x="583" y="305"/>
                        <a:pt x="583" y="305"/>
                      </a:cubicBezTo>
                      <a:lnTo>
                        <a:pt x="0" y="240"/>
                      </a:lnTo>
                      <a:close/>
                    </a:path>
                  </a:pathLst>
                </a:custGeom>
                <a:noFill/>
                <a:ln w="28575" cap="flat">
                  <a:solidFill>
                    <a:schemeClr val="tx2">
                      <a:lumMod val="20000"/>
                      <a:lumOff val="8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21" name="Freeform 59">
                  <a:extLst>
                    <a:ext uri="{FF2B5EF4-FFF2-40B4-BE49-F238E27FC236}">
                      <a16:creationId xmlns:a16="http://schemas.microsoft.com/office/drawing/2014/main" id="{EC025E90-942F-432C-AA35-DFC76AA70998}"/>
                    </a:ext>
                  </a:extLst>
                </p:cNvPr>
                <p:cNvSpPr>
                  <a:spLocks/>
                </p:cNvSpPr>
                <p:nvPr/>
              </p:nvSpPr>
              <p:spPr bwMode="auto">
                <a:xfrm>
                  <a:off x="6355581" y="2163538"/>
                  <a:ext cx="4619337" cy="2879036"/>
                </a:xfrm>
                <a:custGeom>
                  <a:avLst/>
                  <a:gdLst>
                    <a:gd name="T0" fmla="*/ 397 w 2488"/>
                    <a:gd name="T1" fmla="*/ 203 h 1550"/>
                    <a:gd name="T2" fmla="*/ 0 w 2488"/>
                    <a:gd name="T3" fmla="*/ 775 h 1550"/>
                    <a:gd name="T4" fmla="*/ 554 w 2488"/>
                    <a:gd name="T5" fmla="*/ 379 h 1550"/>
                    <a:gd name="T6" fmla="*/ 1056 w 2488"/>
                    <a:gd name="T7" fmla="*/ 783 h 1550"/>
                    <a:gd name="T8" fmla="*/ 1148 w 2488"/>
                    <a:gd name="T9" fmla="*/ 395 h 1550"/>
                    <a:gd name="T10" fmla="*/ 1484 w 2488"/>
                    <a:gd name="T11" fmla="*/ 331 h 1550"/>
                    <a:gd name="T12" fmla="*/ 1484 w 2488"/>
                    <a:gd name="T13" fmla="*/ 1 h 1550"/>
                    <a:gd name="T14" fmla="*/ 1469 w 2488"/>
                    <a:gd name="T15" fmla="*/ 1 h 1550"/>
                    <a:gd name="T16" fmla="*/ 940 w 2488"/>
                    <a:gd name="T17" fmla="*/ 3 h 1550"/>
                    <a:gd name="T18" fmla="*/ 600 w 2488"/>
                    <a:gd name="T19" fmla="*/ 207 h 1550"/>
                    <a:gd name="T20" fmla="*/ 1054 w 2488"/>
                    <a:gd name="T21" fmla="*/ 712 h 1550"/>
                    <a:gd name="T22" fmla="*/ 941 w 2488"/>
                    <a:gd name="T23" fmla="*/ 35 h 1550"/>
                    <a:gd name="T24" fmla="*/ 1148 w 2488"/>
                    <a:gd name="T25" fmla="*/ 382 h 1550"/>
                    <a:gd name="T26" fmla="*/ 1469 w 2488"/>
                    <a:gd name="T27" fmla="*/ 16 h 1550"/>
                    <a:gd name="T28" fmla="*/ 1883 w 2488"/>
                    <a:gd name="T29" fmla="*/ 187 h 1550"/>
                    <a:gd name="T30" fmla="*/ 1484 w 2488"/>
                    <a:gd name="T31" fmla="*/ 344 h 1550"/>
                    <a:gd name="T32" fmla="*/ 1421 w 2488"/>
                    <a:gd name="T33" fmla="*/ 746 h 1550"/>
                    <a:gd name="T34" fmla="*/ 2034 w 2488"/>
                    <a:gd name="T35" fmla="*/ 363 h 1550"/>
                    <a:gd name="T36" fmla="*/ 2156 w 2488"/>
                    <a:gd name="T37" fmla="*/ 915 h 1550"/>
                    <a:gd name="T38" fmla="*/ 2488 w 2488"/>
                    <a:gd name="T39" fmla="*/ 795 h 1550"/>
                    <a:gd name="T40" fmla="*/ 2223 w 2488"/>
                    <a:gd name="T41" fmla="*/ 478 h 1550"/>
                    <a:gd name="T42" fmla="*/ 2208 w 2488"/>
                    <a:gd name="T43" fmla="*/ 1175 h 1550"/>
                    <a:gd name="T44" fmla="*/ 2199 w 2488"/>
                    <a:gd name="T45" fmla="*/ 1550 h 1550"/>
                    <a:gd name="T46" fmla="*/ 1840 w 2488"/>
                    <a:gd name="T47" fmla="*/ 1175 h 1550"/>
                    <a:gd name="T48" fmla="*/ 2133 w 2488"/>
                    <a:gd name="T49" fmla="*/ 937 h 1550"/>
                    <a:gd name="T50" fmla="*/ 1516 w 2488"/>
                    <a:gd name="T51" fmla="*/ 987 h 1550"/>
                    <a:gd name="T52" fmla="*/ 2135 w 2488"/>
                    <a:gd name="T53" fmla="*/ 203 h 1550"/>
                    <a:gd name="T54" fmla="*/ 1188 w 2488"/>
                    <a:gd name="T55" fmla="*/ 750 h 1550"/>
                    <a:gd name="T56" fmla="*/ 1159 w 2488"/>
                    <a:gd name="T57" fmla="*/ 408 h 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88" h="1550">
                      <a:moveTo>
                        <a:pt x="397" y="203"/>
                      </a:moveTo>
                      <a:cubicBezTo>
                        <a:pt x="0" y="775"/>
                        <a:pt x="0" y="775"/>
                        <a:pt x="0" y="775"/>
                      </a:cubicBezTo>
                      <a:cubicBezTo>
                        <a:pt x="554" y="379"/>
                        <a:pt x="554" y="379"/>
                        <a:pt x="554" y="379"/>
                      </a:cubicBezTo>
                      <a:cubicBezTo>
                        <a:pt x="1056" y="783"/>
                        <a:pt x="1056" y="783"/>
                        <a:pt x="1056" y="783"/>
                      </a:cubicBezTo>
                      <a:cubicBezTo>
                        <a:pt x="1148" y="395"/>
                        <a:pt x="1148" y="395"/>
                        <a:pt x="1148" y="395"/>
                      </a:cubicBezTo>
                      <a:cubicBezTo>
                        <a:pt x="1484" y="331"/>
                        <a:pt x="1484" y="331"/>
                        <a:pt x="1484" y="331"/>
                      </a:cubicBezTo>
                      <a:cubicBezTo>
                        <a:pt x="1484" y="331"/>
                        <a:pt x="1492" y="0"/>
                        <a:pt x="1484" y="1"/>
                      </a:cubicBezTo>
                      <a:cubicBezTo>
                        <a:pt x="1483" y="1"/>
                        <a:pt x="1478" y="1"/>
                        <a:pt x="1469" y="1"/>
                      </a:cubicBezTo>
                      <a:cubicBezTo>
                        <a:pt x="1381" y="3"/>
                        <a:pt x="940" y="3"/>
                        <a:pt x="940" y="3"/>
                      </a:cubicBezTo>
                      <a:cubicBezTo>
                        <a:pt x="600" y="207"/>
                        <a:pt x="600" y="207"/>
                        <a:pt x="600" y="207"/>
                      </a:cubicBezTo>
                      <a:cubicBezTo>
                        <a:pt x="1054" y="712"/>
                        <a:pt x="1054" y="712"/>
                        <a:pt x="1054" y="712"/>
                      </a:cubicBezTo>
                      <a:cubicBezTo>
                        <a:pt x="941" y="35"/>
                        <a:pt x="941" y="35"/>
                        <a:pt x="941" y="35"/>
                      </a:cubicBezTo>
                      <a:cubicBezTo>
                        <a:pt x="1148" y="382"/>
                        <a:pt x="1148" y="382"/>
                        <a:pt x="1148" y="382"/>
                      </a:cubicBezTo>
                      <a:cubicBezTo>
                        <a:pt x="1469" y="16"/>
                        <a:pt x="1469" y="16"/>
                        <a:pt x="1469" y="16"/>
                      </a:cubicBezTo>
                      <a:cubicBezTo>
                        <a:pt x="1883" y="187"/>
                        <a:pt x="1883" y="187"/>
                        <a:pt x="1883" y="187"/>
                      </a:cubicBezTo>
                      <a:cubicBezTo>
                        <a:pt x="1484" y="344"/>
                        <a:pt x="1484" y="344"/>
                        <a:pt x="1484" y="344"/>
                      </a:cubicBezTo>
                      <a:cubicBezTo>
                        <a:pt x="1421" y="746"/>
                        <a:pt x="1421" y="746"/>
                        <a:pt x="1421" y="746"/>
                      </a:cubicBezTo>
                      <a:cubicBezTo>
                        <a:pt x="2034" y="363"/>
                        <a:pt x="2034" y="363"/>
                        <a:pt x="2034" y="363"/>
                      </a:cubicBezTo>
                      <a:cubicBezTo>
                        <a:pt x="2156" y="915"/>
                        <a:pt x="2156" y="915"/>
                        <a:pt x="2156" y="915"/>
                      </a:cubicBezTo>
                      <a:cubicBezTo>
                        <a:pt x="2488" y="795"/>
                        <a:pt x="2488" y="795"/>
                        <a:pt x="2488" y="795"/>
                      </a:cubicBezTo>
                      <a:cubicBezTo>
                        <a:pt x="2223" y="478"/>
                        <a:pt x="2223" y="478"/>
                        <a:pt x="2223" y="478"/>
                      </a:cubicBezTo>
                      <a:cubicBezTo>
                        <a:pt x="2208" y="1175"/>
                        <a:pt x="2208" y="1175"/>
                        <a:pt x="2208" y="1175"/>
                      </a:cubicBezTo>
                      <a:cubicBezTo>
                        <a:pt x="2199" y="1550"/>
                        <a:pt x="2199" y="1550"/>
                        <a:pt x="2199" y="1550"/>
                      </a:cubicBezTo>
                      <a:cubicBezTo>
                        <a:pt x="1840" y="1175"/>
                        <a:pt x="1840" y="1175"/>
                        <a:pt x="1840" y="1175"/>
                      </a:cubicBezTo>
                      <a:cubicBezTo>
                        <a:pt x="2133" y="937"/>
                        <a:pt x="2133" y="937"/>
                        <a:pt x="2133" y="937"/>
                      </a:cubicBezTo>
                      <a:cubicBezTo>
                        <a:pt x="1516" y="987"/>
                        <a:pt x="1516" y="987"/>
                        <a:pt x="1516" y="987"/>
                      </a:cubicBezTo>
                      <a:cubicBezTo>
                        <a:pt x="2135" y="203"/>
                        <a:pt x="2135" y="203"/>
                        <a:pt x="2135" y="203"/>
                      </a:cubicBezTo>
                      <a:cubicBezTo>
                        <a:pt x="1188" y="750"/>
                        <a:pt x="1188" y="750"/>
                        <a:pt x="1188" y="750"/>
                      </a:cubicBezTo>
                      <a:cubicBezTo>
                        <a:pt x="1159" y="408"/>
                        <a:pt x="1159" y="408"/>
                        <a:pt x="1159" y="408"/>
                      </a:cubicBezTo>
                    </a:path>
                  </a:pathLst>
                </a:custGeom>
                <a:noFill/>
                <a:ln w="28575" cap="flat">
                  <a:solidFill>
                    <a:schemeClr val="tx2">
                      <a:lumMod val="20000"/>
                      <a:lumOff val="8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22" name="Freeform 60">
                  <a:extLst>
                    <a:ext uri="{FF2B5EF4-FFF2-40B4-BE49-F238E27FC236}">
                      <a16:creationId xmlns:a16="http://schemas.microsoft.com/office/drawing/2014/main" id="{561C871A-5A98-433C-9E5E-DDA9C433B382}"/>
                    </a:ext>
                  </a:extLst>
                </p:cNvPr>
                <p:cNvSpPr>
                  <a:spLocks/>
                </p:cNvSpPr>
                <p:nvPr/>
              </p:nvSpPr>
              <p:spPr bwMode="auto">
                <a:xfrm>
                  <a:off x="8934619" y="2895470"/>
                  <a:ext cx="1485067" cy="2767518"/>
                </a:xfrm>
                <a:custGeom>
                  <a:avLst/>
                  <a:gdLst>
                    <a:gd name="T0" fmla="*/ 0 w 800"/>
                    <a:gd name="T1" fmla="*/ 699 h 1490"/>
                    <a:gd name="T2" fmla="*/ 444 w 800"/>
                    <a:gd name="T3" fmla="*/ 782 h 1490"/>
                    <a:gd name="T4" fmla="*/ 800 w 800"/>
                    <a:gd name="T5" fmla="*/ 780 h 1490"/>
                    <a:gd name="T6" fmla="*/ 464 w 800"/>
                    <a:gd name="T7" fmla="*/ 0 h 1490"/>
                    <a:gd name="T8" fmla="*/ 143 w 800"/>
                    <a:gd name="T9" fmla="*/ 592 h 1490"/>
                    <a:gd name="T10" fmla="*/ 627 w 800"/>
                    <a:gd name="T11" fmla="*/ 1249 h 1490"/>
                    <a:gd name="T12" fmla="*/ 68 w 800"/>
                    <a:gd name="T13" fmla="*/ 1249 h 1490"/>
                    <a:gd name="T14" fmla="*/ 619 w 800"/>
                    <a:gd name="T15" fmla="*/ 1490 h 14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0" h="1490">
                      <a:moveTo>
                        <a:pt x="0" y="699"/>
                      </a:moveTo>
                      <a:cubicBezTo>
                        <a:pt x="8" y="702"/>
                        <a:pt x="444" y="782"/>
                        <a:pt x="444" y="782"/>
                      </a:cubicBezTo>
                      <a:cubicBezTo>
                        <a:pt x="800" y="780"/>
                        <a:pt x="800" y="780"/>
                        <a:pt x="800" y="780"/>
                      </a:cubicBezTo>
                      <a:cubicBezTo>
                        <a:pt x="464" y="0"/>
                        <a:pt x="464" y="0"/>
                        <a:pt x="464" y="0"/>
                      </a:cubicBezTo>
                      <a:cubicBezTo>
                        <a:pt x="143" y="592"/>
                        <a:pt x="143" y="592"/>
                        <a:pt x="143" y="592"/>
                      </a:cubicBezTo>
                      <a:cubicBezTo>
                        <a:pt x="627" y="1249"/>
                        <a:pt x="627" y="1249"/>
                        <a:pt x="627" y="1249"/>
                      </a:cubicBezTo>
                      <a:cubicBezTo>
                        <a:pt x="68" y="1249"/>
                        <a:pt x="68" y="1249"/>
                        <a:pt x="68" y="1249"/>
                      </a:cubicBezTo>
                      <a:cubicBezTo>
                        <a:pt x="619" y="1490"/>
                        <a:pt x="619" y="1490"/>
                        <a:pt x="619" y="1490"/>
                      </a:cubicBezTo>
                    </a:path>
                  </a:pathLst>
                </a:custGeom>
                <a:noFill/>
                <a:ln w="28575" cap="flat">
                  <a:solidFill>
                    <a:schemeClr val="tx2">
                      <a:lumMod val="20000"/>
                      <a:lumOff val="8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23" name="Freeform 61">
                  <a:extLst>
                    <a:ext uri="{FF2B5EF4-FFF2-40B4-BE49-F238E27FC236}">
                      <a16:creationId xmlns:a16="http://schemas.microsoft.com/office/drawing/2014/main" id="{9C5FE581-7176-4091-90B4-A770395D152D}"/>
                    </a:ext>
                  </a:extLst>
                </p:cNvPr>
                <p:cNvSpPr>
                  <a:spLocks/>
                </p:cNvSpPr>
                <p:nvPr/>
              </p:nvSpPr>
              <p:spPr bwMode="auto">
                <a:xfrm>
                  <a:off x="7350599" y="4015356"/>
                  <a:ext cx="1710458" cy="1196849"/>
                </a:xfrm>
                <a:custGeom>
                  <a:avLst/>
                  <a:gdLst>
                    <a:gd name="T0" fmla="*/ 383 w 921"/>
                    <a:gd name="T1" fmla="*/ 0 h 644"/>
                    <a:gd name="T2" fmla="*/ 0 w 921"/>
                    <a:gd name="T3" fmla="*/ 588 h 644"/>
                    <a:gd name="T4" fmla="*/ 603 w 921"/>
                    <a:gd name="T5" fmla="*/ 350 h 644"/>
                    <a:gd name="T6" fmla="*/ 921 w 921"/>
                    <a:gd name="T7" fmla="*/ 644 h 644"/>
                  </a:gdLst>
                  <a:ahLst/>
                  <a:cxnLst>
                    <a:cxn ang="0">
                      <a:pos x="T0" y="T1"/>
                    </a:cxn>
                    <a:cxn ang="0">
                      <a:pos x="T2" y="T3"/>
                    </a:cxn>
                    <a:cxn ang="0">
                      <a:pos x="T4" y="T5"/>
                    </a:cxn>
                    <a:cxn ang="0">
                      <a:pos x="T6" y="T7"/>
                    </a:cxn>
                  </a:cxnLst>
                  <a:rect l="0" t="0" r="r" b="b"/>
                  <a:pathLst>
                    <a:path w="921" h="644">
                      <a:moveTo>
                        <a:pt x="383" y="0"/>
                      </a:moveTo>
                      <a:cubicBezTo>
                        <a:pt x="373" y="3"/>
                        <a:pt x="0" y="588"/>
                        <a:pt x="0" y="588"/>
                      </a:cubicBezTo>
                      <a:cubicBezTo>
                        <a:pt x="603" y="350"/>
                        <a:pt x="603" y="350"/>
                        <a:pt x="603" y="350"/>
                      </a:cubicBezTo>
                      <a:cubicBezTo>
                        <a:pt x="921" y="644"/>
                        <a:pt x="921" y="644"/>
                        <a:pt x="921" y="644"/>
                      </a:cubicBezTo>
                    </a:path>
                  </a:pathLst>
                </a:custGeom>
                <a:noFill/>
                <a:ln w="28575" cap="flat">
                  <a:solidFill>
                    <a:schemeClr val="tx2">
                      <a:lumMod val="20000"/>
                      <a:lumOff val="8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24" name="Line 63">
                  <a:extLst>
                    <a:ext uri="{FF2B5EF4-FFF2-40B4-BE49-F238E27FC236}">
                      <a16:creationId xmlns:a16="http://schemas.microsoft.com/office/drawing/2014/main" id="{81D9534C-DEF2-4B24-A55E-2822E7E85F8C}"/>
                    </a:ext>
                  </a:extLst>
                </p:cNvPr>
                <p:cNvSpPr>
                  <a:spLocks noChangeShapeType="1"/>
                </p:cNvSpPr>
                <p:nvPr/>
              </p:nvSpPr>
              <p:spPr bwMode="auto">
                <a:xfrm flipV="1">
                  <a:off x="7374945" y="3971378"/>
                  <a:ext cx="881930" cy="378531"/>
                </a:xfrm>
                <a:prstGeom prst="line">
                  <a:avLst/>
                </a:prstGeom>
                <a:noFill/>
                <a:ln w="28575" cap="flat">
                  <a:solidFill>
                    <a:schemeClr val="tx2">
                      <a:lumMod val="20000"/>
                      <a:lumOff val="8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301" name="Group 300">
                <a:extLst>
                  <a:ext uri="{FF2B5EF4-FFF2-40B4-BE49-F238E27FC236}">
                    <a16:creationId xmlns:a16="http://schemas.microsoft.com/office/drawing/2014/main" id="{886E6367-E645-4DB3-A94C-30944EC96A8C}"/>
                  </a:ext>
                </a:extLst>
              </p:cNvPr>
              <p:cNvGrpSpPr/>
              <p:nvPr/>
            </p:nvGrpSpPr>
            <p:grpSpPr>
              <a:xfrm>
                <a:off x="6290398" y="2102282"/>
                <a:ext cx="4752058" cy="3928242"/>
                <a:chOff x="6290398" y="2102282"/>
                <a:chExt cx="4752058" cy="3928242"/>
              </a:xfrm>
            </p:grpSpPr>
            <p:sp>
              <p:nvSpPr>
                <p:cNvPr id="302" name="Freeform 64">
                  <a:extLst>
                    <a:ext uri="{FF2B5EF4-FFF2-40B4-BE49-F238E27FC236}">
                      <a16:creationId xmlns:a16="http://schemas.microsoft.com/office/drawing/2014/main" id="{5F2652B6-3E03-495B-8389-FD02E365D908}"/>
                    </a:ext>
                  </a:extLst>
                </p:cNvPr>
                <p:cNvSpPr>
                  <a:spLocks/>
                </p:cNvSpPr>
                <p:nvPr/>
              </p:nvSpPr>
              <p:spPr bwMode="auto">
                <a:xfrm>
                  <a:off x="6490658" y="4123733"/>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03" name="Freeform 65">
                  <a:extLst>
                    <a:ext uri="{FF2B5EF4-FFF2-40B4-BE49-F238E27FC236}">
                      <a16:creationId xmlns:a16="http://schemas.microsoft.com/office/drawing/2014/main" id="{512A33D2-EAD4-47A0-A0E5-3712826D1A8B}"/>
                    </a:ext>
                  </a:extLst>
                </p:cNvPr>
                <p:cNvSpPr>
                  <a:spLocks/>
                </p:cNvSpPr>
                <p:nvPr/>
              </p:nvSpPr>
              <p:spPr bwMode="auto">
                <a:xfrm>
                  <a:off x="8421795" y="2831072"/>
                  <a:ext cx="131936" cy="131151"/>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04" name="Freeform 66">
                  <a:extLst>
                    <a:ext uri="{FF2B5EF4-FFF2-40B4-BE49-F238E27FC236}">
                      <a16:creationId xmlns:a16="http://schemas.microsoft.com/office/drawing/2014/main" id="{56D926FB-0BF4-4B7C-95E5-6620C31EF799}"/>
                    </a:ext>
                  </a:extLst>
                </p:cNvPr>
                <p:cNvSpPr>
                  <a:spLocks/>
                </p:cNvSpPr>
                <p:nvPr/>
              </p:nvSpPr>
              <p:spPr bwMode="auto">
                <a:xfrm>
                  <a:off x="10910520" y="3551224"/>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05" name="Freeform 67">
                  <a:extLst>
                    <a:ext uri="{FF2B5EF4-FFF2-40B4-BE49-F238E27FC236}">
                      <a16:creationId xmlns:a16="http://schemas.microsoft.com/office/drawing/2014/main" id="{FA466235-9C32-467E-970B-EA95C559AF5E}"/>
                    </a:ext>
                  </a:extLst>
                </p:cNvPr>
                <p:cNvSpPr>
                  <a:spLocks/>
                </p:cNvSpPr>
                <p:nvPr/>
              </p:nvSpPr>
              <p:spPr bwMode="auto">
                <a:xfrm>
                  <a:off x="9031215" y="5839688"/>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06" name="Freeform 68">
                  <a:extLst>
                    <a:ext uri="{FF2B5EF4-FFF2-40B4-BE49-F238E27FC236}">
                      <a16:creationId xmlns:a16="http://schemas.microsoft.com/office/drawing/2014/main" id="{8E5CD631-BD7B-470E-952C-5ACB91A90751}"/>
                    </a:ext>
                  </a:extLst>
                </p:cNvPr>
                <p:cNvSpPr>
                  <a:spLocks/>
                </p:cNvSpPr>
                <p:nvPr/>
              </p:nvSpPr>
              <p:spPr bwMode="auto">
                <a:xfrm>
                  <a:off x="8251378" y="5282101"/>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07" name="Freeform 69">
                  <a:extLst>
                    <a:ext uri="{FF2B5EF4-FFF2-40B4-BE49-F238E27FC236}">
                      <a16:creationId xmlns:a16="http://schemas.microsoft.com/office/drawing/2014/main" id="{2E5E820D-F81F-4889-A63B-80FCEDDB80D3}"/>
                    </a:ext>
                  </a:extLst>
                </p:cNvPr>
                <p:cNvSpPr>
                  <a:spLocks/>
                </p:cNvSpPr>
                <p:nvPr/>
              </p:nvSpPr>
              <p:spPr bwMode="auto">
                <a:xfrm>
                  <a:off x="10390629" y="4279229"/>
                  <a:ext cx="131151"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08" name="Freeform 70">
                  <a:extLst>
                    <a:ext uri="{FF2B5EF4-FFF2-40B4-BE49-F238E27FC236}">
                      <a16:creationId xmlns:a16="http://schemas.microsoft.com/office/drawing/2014/main" id="{BBD3894F-9031-4954-9A36-084AED81AFCA}"/>
                    </a:ext>
                  </a:extLst>
                </p:cNvPr>
                <p:cNvSpPr>
                  <a:spLocks/>
                </p:cNvSpPr>
                <p:nvPr/>
              </p:nvSpPr>
              <p:spPr bwMode="auto">
                <a:xfrm>
                  <a:off x="9031215" y="2102282"/>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09" name="Freeform 71">
                  <a:extLst>
                    <a:ext uri="{FF2B5EF4-FFF2-40B4-BE49-F238E27FC236}">
                      <a16:creationId xmlns:a16="http://schemas.microsoft.com/office/drawing/2014/main" id="{706129F6-22D2-4EF0-9666-35BB78445710}"/>
                    </a:ext>
                  </a:extLst>
                </p:cNvPr>
                <p:cNvSpPr>
                  <a:spLocks/>
                </p:cNvSpPr>
                <p:nvPr/>
              </p:nvSpPr>
              <p:spPr bwMode="auto">
                <a:xfrm>
                  <a:off x="7404002" y="3655673"/>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0" name="Freeform 72">
                  <a:extLst>
                    <a:ext uri="{FF2B5EF4-FFF2-40B4-BE49-F238E27FC236}">
                      <a16:creationId xmlns:a16="http://schemas.microsoft.com/office/drawing/2014/main" id="{87CA00E9-3111-4F1B-BAAD-96E7988D397D}"/>
                    </a:ext>
                  </a:extLst>
                </p:cNvPr>
                <p:cNvSpPr>
                  <a:spLocks/>
                </p:cNvSpPr>
                <p:nvPr/>
              </p:nvSpPr>
              <p:spPr bwMode="auto">
                <a:xfrm>
                  <a:off x="7285417" y="4279229"/>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1" name="Freeform 73">
                  <a:extLst>
                    <a:ext uri="{FF2B5EF4-FFF2-40B4-BE49-F238E27FC236}">
                      <a16:creationId xmlns:a16="http://schemas.microsoft.com/office/drawing/2014/main" id="{138B34F9-DE8C-4755-8D08-3EB33BD8EAD7}"/>
                    </a:ext>
                  </a:extLst>
                </p:cNvPr>
                <p:cNvSpPr>
                  <a:spLocks/>
                </p:cNvSpPr>
                <p:nvPr/>
              </p:nvSpPr>
              <p:spPr bwMode="auto">
                <a:xfrm>
                  <a:off x="8161850" y="5899373"/>
                  <a:ext cx="131936" cy="131151"/>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2" name="Freeform 74">
                  <a:extLst>
                    <a:ext uri="{FF2B5EF4-FFF2-40B4-BE49-F238E27FC236}">
                      <a16:creationId xmlns:a16="http://schemas.microsoft.com/office/drawing/2014/main" id="{6DDFB7F2-D8D9-4E13-8BA2-A9A0AF3D0892}"/>
                    </a:ext>
                  </a:extLst>
                </p:cNvPr>
                <p:cNvSpPr>
                  <a:spLocks/>
                </p:cNvSpPr>
                <p:nvPr/>
              </p:nvSpPr>
              <p:spPr bwMode="auto">
                <a:xfrm>
                  <a:off x="10294032" y="3796248"/>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3" name="Freeform 75">
                  <a:extLst>
                    <a:ext uri="{FF2B5EF4-FFF2-40B4-BE49-F238E27FC236}">
                      <a16:creationId xmlns:a16="http://schemas.microsoft.com/office/drawing/2014/main" id="{29EED7AC-5556-480D-B06B-94AD6F043169}"/>
                    </a:ext>
                  </a:extLst>
                </p:cNvPr>
                <p:cNvSpPr>
                  <a:spLocks/>
                </p:cNvSpPr>
                <p:nvPr/>
              </p:nvSpPr>
              <p:spPr bwMode="auto">
                <a:xfrm>
                  <a:off x="8035411" y="2102282"/>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4" name="Freeform 76">
                  <a:extLst>
                    <a:ext uri="{FF2B5EF4-FFF2-40B4-BE49-F238E27FC236}">
                      <a16:creationId xmlns:a16="http://schemas.microsoft.com/office/drawing/2014/main" id="{B4916B14-A5FD-4462-B90E-191475C134BF}"/>
                    </a:ext>
                  </a:extLst>
                </p:cNvPr>
                <p:cNvSpPr>
                  <a:spLocks/>
                </p:cNvSpPr>
                <p:nvPr/>
              </p:nvSpPr>
              <p:spPr bwMode="auto">
                <a:xfrm>
                  <a:off x="9706602" y="4279229"/>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5" name="Freeform 77">
                  <a:extLst>
                    <a:ext uri="{FF2B5EF4-FFF2-40B4-BE49-F238E27FC236}">
                      <a16:creationId xmlns:a16="http://schemas.microsoft.com/office/drawing/2014/main" id="{E20C2A87-F50B-47EC-A602-12129765C545}"/>
                    </a:ext>
                  </a:extLst>
                </p:cNvPr>
                <p:cNvSpPr>
                  <a:spLocks/>
                </p:cNvSpPr>
                <p:nvPr/>
              </p:nvSpPr>
              <p:spPr bwMode="auto">
                <a:xfrm>
                  <a:off x="8993519" y="5148594"/>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6" name="Freeform 78">
                  <a:extLst>
                    <a:ext uri="{FF2B5EF4-FFF2-40B4-BE49-F238E27FC236}">
                      <a16:creationId xmlns:a16="http://schemas.microsoft.com/office/drawing/2014/main" id="{B3884E12-F1D4-4992-9221-9033C9C27D06}"/>
                    </a:ext>
                  </a:extLst>
                </p:cNvPr>
                <p:cNvSpPr>
                  <a:spLocks/>
                </p:cNvSpPr>
                <p:nvPr/>
              </p:nvSpPr>
              <p:spPr bwMode="auto">
                <a:xfrm>
                  <a:off x="6290398" y="3536303"/>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17" name="Freeform 79">
                  <a:extLst>
                    <a:ext uri="{FF2B5EF4-FFF2-40B4-BE49-F238E27FC236}">
                      <a16:creationId xmlns:a16="http://schemas.microsoft.com/office/drawing/2014/main" id="{5219871E-60B0-43B0-874B-4F76A0530BC4}"/>
                    </a:ext>
                  </a:extLst>
                </p:cNvPr>
                <p:cNvSpPr>
                  <a:spLocks/>
                </p:cNvSpPr>
                <p:nvPr/>
              </p:nvSpPr>
              <p:spPr bwMode="auto">
                <a:xfrm>
                  <a:off x="9046136" y="2711702"/>
                  <a:ext cx="131936" cy="131936"/>
                </a:xfrm>
                <a:custGeom>
                  <a:avLst/>
                  <a:gdLst>
                    <a:gd name="T0" fmla="*/ 58 w 71"/>
                    <a:gd name="T1" fmla="*/ 13 h 71"/>
                    <a:gd name="T2" fmla="*/ 58 w 71"/>
                    <a:gd name="T3" fmla="*/ 58 h 71"/>
                    <a:gd name="T4" fmla="*/ 12 w 71"/>
                    <a:gd name="T5" fmla="*/ 58 h 71"/>
                    <a:gd name="T6" fmla="*/ 12 w 71"/>
                    <a:gd name="T7" fmla="*/ 13 h 71"/>
                    <a:gd name="T8" fmla="*/ 58 w 71"/>
                    <a:gd name="T9" fmla="*/ 13 h 71"/>
                  </a:gdLst>
                  <a:ahLst/>
                  <a:cxnLst>
                    <a:cxn ang="0">
                      <a:pos x="T0" y="T1"/>
                    </a:cxn>
                    <a:cxn ang="0">
                      <a:pos x="T2" y="T3"/>
                    </a:cxn>
                    <a:cxn ang="0">
                      <a:pos x="T4" y="T5"/>
                    </a:cxn>
                    <a:cxn ang="0">
                      <a:pos x="T6" y="T7"/>
                    </a:cxn>
                    <a:cxn ang="0">
                      <a:pos x="T8" y="T9"/>
                    </a:cxn>
                  </a:cxnLst>
                  <a:rect l="0" t="0" r="r" b="b"/>
                  <a:pathLst>
                    <a:path w="71" h="71">
                      <a:moveTo>
                        <a:pt x="58" y="13"/>
                      </a:moveTo>
                      <a:cubicBezTo>
                        <a:pt x="71" y="25"/>
                        <a:pt x="71" y="46"/>
                        <a:pt x="58" y="58"/>
                      </a:cubicBezTo>
                      <a:cubicBezTo>
                        <a:pt x="45" y="71"/>
                        <a:pt x="25" y="71"/>
                        <a:pt x="12" y="58"/>
                      </a:cubicBezTo>
                      <a:cubicBezTo>
                        <a:pt x="0" y="46"/>
                        <a:pt x="0" y="25"/>
                        <a:pt x="12" y="13"/>
                      </a:cubicBezTo>
                      <a:cubicBezTo>
                        <a:pt x="25" y="0"/>
                        <a:pt x="45" y="0"/>
                        <a:pt x="58" y="1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grpSp>
        </p:grpSp>
        <p:grpSp>
          <p:nvGrpSpPr>
            <p:cNvPr id="266" name="Group 265">
              <a:extLst>
                <a:ext uri="{FF2B5EF4-FFF2-40B4-BE49-F238E27FC236}">
                  <a16:creationId xmlns:a16="http://schemas.microsoft.com/office/drawing/2014/main" id="{62F11881-57EF-4978-A526-405F8218FF14}"/>
                </a:ext>
              </a:extLst>
            </p:cNvPr>
            <p:cNvGrpSpPr/>
            <p:nvPr/>
          </p:nvGrpSpPr>
          <p:grpSpPr>
            <a:xfrm>
              <a:off x="10618764" y="2944873"/>
              <a:ext cx="991726" cy="974611"/>
              <a:chOff x="9510269" y="1777939"/>
              <a:chExt cx="1683757" cy="1654699"/>
            </a:xfrm>
          </p:grpSpPr>
          <p:sp>
            <p:nvSpPr>
              <p:cNvPr id="298" name="Oval 86">
                <a:extLst>
                  <a:ext uri="{FF2B5EF4-FFF2-40B4-BE49-F238E27FC236}">
                    <a16:creationId xmlns:a16="http://schemas.microsoft.com/office/drawing/2014/main" id="{477700DD-541F-489F-9916-DB56B10D0761}"/>
                  </a:ext>
                </a:extLst>
              </p:cNvPr>
              <p:cNvSpPr>
                <a:spLocks noChangeArrowheads="1"/>
              </p:cNvSpPr>
              <p:nvPr/>
            </p:nvSpPr>
            <p:spPr bwMode="auto">
              <a:xfrm>
                <a:off x="9569169" y="1806996"/>
                <a:ext cx="1624857" cy="1625642"/>
              </a:xfrm>
              <a:prstGeom prst="ellipse">
                <a:avLst/>
              </a:pr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99" name="Oval 81">
                <a:extLst>
                  <a:ext uri="{FF2B5EF4-FFF2-40B4-BE49-F238E27FC236}">
                    <a16:creationId xmlns:a16="http://schemas.microsoft.com/office/drawing/2014/main" id="{76D190B0-832C-4051-96E2-FC1DF370A592}"/>
                  </a:ext>
                </a:extLst>
              </p:cNvPr>
              <p:cNvSpPr>
                <a:spLocks noChangeArrowheads="1"/>
              </p:cNvSpPr>
              <p:nvPr/>
            </p:nvSpPr>
            <p:spPr bwMode="auto">
              <a:xfrm>
                <a:off x="9510269" y="1777939"/>
                <a:ext cx="1624857" cy="1624857"/>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268" name="Group 267">
              <a:extLst>
                <a:ext uri="{FF2B5EF4-FFF2-40B4-BE49-F238E27FC236}">
                  <a16:creationId xmlns:a16="http://schemas.microsoft.com/office/drawing/2014/main" id="{DED4E355-6FEA-4E47-A087-B97D2CD3BC03}"/>
                </a:ext>
              </a:extLst>
            </p:cNvPr>
            <p:cNvGrpSpPr/>
            <p:nvPr/>
          </p:nvGrpSpPr>
          <p:grpSpPr>
            <a:xfrm>
              <a:off x="8636699" y="2944873"/>
              <a:ext cx="992188" cy="974611"/>
              <a:chOff x="6145111" y="1777939"/>
              <a:chExt cx="1684542" cy="1654699"/>
            </a:xfrm>
          </p:grpSpPr>
          <p:sp>
            <p:nvSpPr>
              <p:cNvPr id="294" name="Oval 89">
                <a:extLst>
                  <a:ext uri="{FF2B5EF4-FFF2-40B4-BE49-F238E27FC236}">
                    <a16:creationId xmlns:a16="http://schemas.microsoft.com/office/drawing/2014/main" id="{04C3547E-FCD8-48E6-8ED5-C23C11062488}"/>
                  </a:ext>
                </a:extLst>
              </p:cNvPr>
              <p:cNvSpPr>
                <a:spLocks noChangeArrowheads="1"/>
              </p:cNvSpPr>
              <p:nvPr/>
            </p:nvSpPr>
            <p:spPr bwMode="auto">
              <a:xfrm>
                <a:off x="6204796" y="1806996"/>
                <a:ext cx="1624857" cy="1625642"/>
              </a:xfrm>
              <a:prstGeom prst="ellipse">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95" name="Oval 82">
                <a:extLst>
                  <a:ext uri="{FF2B5EF4-FFF2-40B4-BE49-F238E27FC236}">
                    <a16:creationId xmlns:a16="http://schemas.microsoft.com/office/drawing/2014/main" id="{A6B0E23A-13DD-4842-B44D-5FDDE3D8679B}"/>
                  </a:ext>
                </a:extLst>
              </p:cNvPr>
              <p:cNvSpPr>
                <a:spLocks noChangeArrowheads="1"/>
              </p:cNvSpPr>
              <p:nvPr/>
            </p:nvSpPr>
            <p:spPr bwMode="auto">
              <a:xfrm>
                <a:off x="6145111" y="1777939"/>
                <a:ext cx="1624857" cy="1624857"/>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269" name="Group 268">
              <a:extLst>
                <a:ext uri="{FF2B5EF4-FFF2-40B4-BE49-F238E27FC236}">
                  <a16:creationId xmlns:a16="http://schemas.microsoft.com/office/drawing/2014/main" id="{4C31465F-8134-4511-AA72-603F8F4123DF}"/>
                </a:ext>
              </a:extLst>
            </p:cNvPr>
            <p:cNvGrpSpPr/>
            <p:nvPr/>
          </p:nvGrpSpPr>
          <p:grpSpPr>
            <a:xfrm>
              <a:off x="8934393" y="3240477"/>
              <a:ext cx="396801" cy="383403"/>
              <a:chOff x="6904529" y="2017461"/>
              <a:chExt cx="186125" cy="179840"/>
            </a:xfrm>
          </p:grpSpPr>
          <p:sp>
            <p:nvSpPr>
              <p:cNvPr id="290" name="Freeform 90">
                <a:extLst>
                  <a:ext uri="{FF2B5EF4-FFF2-40B4-BE49-F238E27FC236}">
                    <a16:creationId xmlns:a16="http://schemas.microsoft.com/office/drawing/2014/main" id="{D47321B0-6DC4-42F9-BADC-D3E33A57F10B}"/>
                  </a:ext>
                </a:extLst>
              </p:cNvPr>
              <p:cNvSpPr>
                <a:spLocks noEditPoints="1"/>
              </p:cNvSpPr>
              <p:nvPr/>
            </p:nvSpPr>
            <p:spPr bwMode="auto">
              <a:xfrm>
                <a:off x="6964215" y="2017461"/>
                <a:ext cx="126439" cy="122512"/>
              </a:xfrm>
              <a:custGeom>
                <a:avLst/>
                <a:gdLst>
                  <a:gd name="T0" fmla="*/ 34 w 68"/>
                  <a:gd name="T1" fmla="*/ 10 h 66"/>
                  <a:gd name="T2" fmla="*/ 57 w 68"/>
                  <a:gd name="T3" fmla="*/ 33 h 66"/>
                  <a:gd name="T4" fmla="*/ 34 w 68"/>
                  <a:gd name="T5" fmla="*/ 56 h 66"/>
                  <a:gd name="T6" fmla="*/ 11 w 68"/>
                  <a:gd name="T7" fmla="*/ 33 h 66"/>
                  <a:gd name="T8" fmla="*/ 34 w 68"/>
                  <a:gd name="T9" fmla="*/ 10 h 66"/>
                  <a:gd name="T10" fmla="*/ 56 w 68"/>
                  <a:gd name="T11" fmla="*/ 12 h 66"/>
                  <a:gd name="T12" fmla="*/ 56 w 68"/>
                  <a:gd name="T13" fmla="*/ 12 h 66"/>
                  <a:gd name="T14" fmla="*/ 12 w 68"/>
                  <a:gd name="T15" fmla="*/ 12 h 66"/>
                  <a:gd name="T16" fmla="*/ 12 w 68"/>
                  <a:gd name="T17" fmla="*/ 54 h 66"/>
                  <a:gd name="T18" fmla="*/ 56 w 68"/>
                  <a:gd name="T19" fmla="*/ 54 h 66"/>
                  <a:gd name="T20" fmla="*/ 56 w 68"/>
                  <a:gd name="T2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66">
                    <a:moveTo>
                      <a:pt x="34" y="10"/>
                    </a:moveTo>
                    <a:cubicBezTo>
                      <a:pt x="47" y="10"/>
                      <a:pt x="57" y="20"/>
                      <a:pt x="57" y="33"/>
                    </a:cubicBezTo>
                    <a:cubicBezTo>
                      <a:pt x="57" y="46"/>
                      <a:pt x="47" y="56"/>
                      <a:pt x="34" y="56"/>
                    </a:cubicBezTo>
                    <a:cubicBezTo>
                      <a:pt x="21" y="56"/>
                      <a:pt x="11" y="46"/>
                      <a:pt x="11" y="33"/>
                    </a:cubicBezTo>
                    <a:cubicBezTo>
                      <a:pt x="11" y="20"/>
                      <a:pt x="21" y="10"/>
                      <a:pt x="34" y="10"/>
                    </a:cubicBezTo>
                    <a:close/>
                    <a:moveTo>
                      <a:pt x="56" y="12"/>
                    </a:moveTo>
                    <a:cubicBezTo>
                      <a:pt x="56" y="12"/>
                      <a:pt x="56" y="12"/>
                      <a:pt x="56" y="12"/>
                    </a:cubicBezTo>
                    <a:cubicBezTo>
                      <a:pt x="44" y="0"/>
                      <a:pt x="24" y="0"/>
                      <a:pt x="12" y="12"/>
                    </a:cubicBezTo>
                    <a:cubicBezTo>
                      <a:pt x="0" y="23"/>
                      <a:pt x="0" y="42"/>
                      <a:pt x="12" y="54"/>
                    </a:cubicBezTo>
                    <a:cubicBezTo>
                      <a:pt x="24" y="66"/>
                      <a:pt x="44" y="66"/>
                      <a:pt x="56" y="54"/>
                    </a:cubicBezTo>
                    <a:cubicBezTo>
                      <a:pt x="68" y="42"/>
                      <a:pt x="68" y="23"/>
                      <a:pt x="56"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 name="Freeform 91">
                <a:extLst>
                  <a:ext uri="{FF2B5EF4-FFF2-40B4-BE49-F238E27FC236}">
                    <a16:creationId xmlns:a16="http://schemas.microsoft.com/office/drawing/2014/main" id="{65A38335-1585-4E2A-9AD0-F7A38D4AE3BB}"/>
                  </a:ext>
                </a:extLst>
              </p:cNvPr>
              <p:cNvSpPr>
                <a:spLocks/>
              </p:cNvSpPr>
              <p:nvPr/>
            </p:nvSpPr>
            <p:spPr bwMode="auto">
              <a:xfrm>
                <a:off x="6962644" y="2114057"/>
                <a:ext cx="27487" cy="25916"/>
              </a:xfrm>
              <a:custGeom>
                <a:avLst/>
                <a:gdLst>
                  <a:gd name="T0" fmla="*/ 8 w 15"/>
                  <a:gd name="T1" fmla="*/ 14 h 14"/>
                  <a:gd name="T2" fmla="*/ 15 w 15"/>
                  <a:gd name="T3" fmla="*/ 7 h 14"/>
                  <a:gd name="T4" fmla="*/ 11 w 15"/>
                  <a:gd name="T5" fmla="*/ 4 h 14"/>
                  <a:gd name="T6" fmla="*/ 7 w 15"/>
                  <a:gd name="T7" fmla="*/ 0 h 14"/>
                  <a:gd name="T8" fmla="*/ 0 w 15"/>
                  <a:gd name="T9" fmla="*/ 7 h 14"/>
                  <a:gd name="T10" fmla="*/ 8 w 15"/>
                  <a:gd name="T11" fmla="*/ 14 h 14"/>
                </a:gdLst>
                <a:ahLst/>
                <a:cxnLst>
                  <a:cxn ang="0">
                    <a:pos x="T0" y="T1"/>
                  </a:cxn>
                  <a:cxn ang="0">
                    <a:pos x="T2" y="T3"/>
                  </a:cxn>
                  <a:cxn ang="0">
                    <a:pos x="T4" y="T5"/>
                  </a:cxn>
                  <a:cxn ang="0">
                    <a:pos x="T6" y="T7"/>
                  </a:cxn>
                  <a:cxn ang="0">
                    <a:pos x="T8" y="T9"/>
                  </a:cxn>
                  <a:cxn ang="0">
                    <a:pos x="T10" y="T11"/>
                  </a:cxn>
                </a:cxnLst>
                <a:rect l="0" t="0" r="r" b="b"/>
                <a:pathLst>
                  <a:path w="15" h="14">
                    <a:moveTo>
                      <a:pt x="8" y="14"/>
                    </a:moveTo>
                    <a:cubicBezTo>
                      <a:pt x="15" y="7"/>
                      <a:pt x="15" y="7"/>
                      <a:pt x="15" y="7"/>
                    </a:cubicBezTo>
                    <a:cubicBezTo>
                      <a:pt x="13" y="6"/>
                      <a:pt x="12" y="5"/>
                      <a:pt x="11" y="4"/>
                    </a:cubicBezTo>
                    <a:cubicBezTo>
                      <a:pt x="10" y="3"/>
                      <a:pt x="8" y="1"/>
                      <a:pt x="7" y="0"/>
                    </a:cubicBezTo>
                    <a:cubicBezTo>
                      <a:pt x="0" y="7"/>
                      <a:pt x="0" y="7"/>
                      <a:pt x="0" y="7"/>
                    </a:cubicBezTo>
                    <a:lnTo>
                      <a:pt x="8"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2" name="Freeform 92">
                <a:extLst>
                  <a:ext uri="{FF2B5EF4-FFF2-40B4-BE49-F238E27FC236}">
                    <a16:creationId xmlns:a16="http://schemas.microsoft.com/office/drawing/2014/main" id="{C32381EB-35DD-4CB6-9337-0479A0134F41}"/>
                  </a:ext>
                </a:extLst>
              </p:cNvPr>
              <p:cNvSpPr>
                <a:spLocks/>
              </p:cNvSpPr>
              <p:nvPr/>
            </p:nvSpPr>
            <p:spPr bwMode="auto">
              <a:xfrm>
                <a:off x="6904529" y="2126621"/>
                <a:ext cx="70680" cy="70680"/>
              </a:xfrm>
              <a:custGeom>
                <a:avLst/>
                <a:gdLst>
                  <a:gd name="T0" fmla="*/ 2 w 38"/>
                  <a:gd name="T1" fmla="*/ 27 h 38"/>
                  <a:gd name="T2" fmla="*/ 2 w 38"/>
                  <a:gd name="T3" fmla="*/ 35 h 38"/>
                  <a:gd name="T4" fmla="*/ 11 w 38"/>
                  <a:gd name="T5" fmla="*/ 35 h 38"/>
                  <a:gd name="T6" fmla="*/ 38 w 38"/>
                  <a:gd name="T7" fmla="*/ 9 h 38"/>
                  <a:gd name="T8" fmla="*/ 29 w 38"/>
                  <a:gd name="T9" fmla="*/ 0 h 38"/>
                  <a:gd name="T10" fmla="*/ 2 w 38"/>
                  <a:gd name="T11" fmla="*/ 27 h 38"/>
                </a:gdLst>
                <a:ahLst/>
                <a:cxnLst>
                  <a:cxn ang="0">
                    <a:pos x="T0" y="T1"/>
                  </a:cxn>
                  <a:cxn ang="0">
                    <a:pos x="T2" y="T3"/>
                  </a:cxn>
                  <a:cxn ang="0">
                    <a:pos x="T4" y="T5"/>
                  </a:cxn>
                  <a:cxn ang="0">
                    <a:pos x="T6" y="T7"/>
                  </a:cxn>
                  <a:cxn ang="0">
                    <a:pos x="T8" y="T9"/>
                  </a:cxn>
                  <a:cxn ang="0">
                    <a:pos x="T10" y="T11"/>
                  </a:cxn>
                </a:cxnLst>
                <a:rect l="0" t="0" r="r" b="b"/>
                <a:pathLst>
                  <a:path w="38" h="38">
                    <a:moveTo>
                      <a:pt x="2" y="27"/>
                    </a:moveTo>
                    <a:cubicBezTo>
                      <a:pt x="0" y="29"/>
                      <a:pt x="0" y="33"/>
                      <a:pt x="2" y="35"/>
                    </a:cubicBezTo>
                    <a:cubicBezTo>
                      <a:pt x="5" y="38"/>
                      <a:pt x="9" y="38"/>
                      <a:pt x="11" y="35"/>
                    </a:cubicBezTo>
                    <a:cubicBezTo>
                      <a:pt x="38" y="9"/>
                      <a:pt x="38" y="9"/>
                      <a:pt x="38" y="9"/>
                    </a:cubicBezTo>
                    <a:cubicBezTo>
                      <a:pt x="29" y="0"/>
                      <a:pt x="29" y="0"/>
                      <a:pt x="29" y="0"/>
                    </a:cubicBezTo>
                    <a:lnTo>
                      <a:pt x="2"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 name="Freeform 93">
                <a:extLst>
                  <a:ext uri="{FF2B5EF4-FFF2-40B4-BE49-F238E27FC236}">
                    <a16:creationId xmlns:a16="http://schemas.microsoft.com/office/drawing/2014/main" id="{7F5D86B9-25AC-4F9F-AD3F-3DC777727B53}"/>
                  </a:ext>
                </a:extLst>
              </p:cNvPr>
              <p:cNvSpPr>
                <a:spLocks/>
              </p:cNvSpPr>
              <p:nvPr/>
            </p:nvSpPr>
            <p:spPr bwMode="auto">
              <a:xfrm>
                <a:off x="7014476" y="2091287"/>
                <a:ext cx="42408" cy="22775"/>
              </a:xfrm>
              <a:custGeom>
                <a:avLst/>
                <a:gdLst>
                  <a:gd name="T0" fmla="*/ 9 w 23"/>
                  <a:gd name="T1" fmla="*/ 12 h 12"/>
                  <a:gd name="T2" fmla="*/ 2 w 23"/>
                  <a:gd name="T3" fmla="*/ 10 h 12"/>
                  <a:gd name="T4" fmla="*/ 2 w 23"/>
                  <a:gd name="T5" fmla="*/ 10 h 12"/>
                  <a:gd name="T6" fmla="*/ 1 w 23"/>
                  <a:gd name="T7" fmla="*/ 8 h 12"/>
                  <a:gd name="T8" fmla="*/ 4 w 23"/>
                  <a:gd name="T9" fmla="*/ 7 h 12"/>
                  <a:gd name="T10" fmla="*/ 9 w 23"/>
                  <a:gd name="T11" fmla="*/ 8 h 12"/>
                  <a:gd name="T12" fmla="*/ 19 w 23"/>
                  <a:gd name="T13" fmla="*/ 2 h 12"/>
                  <a:gd name="T14" fmla="*/ 21 w 23"/>
                  <a:gd name="T15" fmla="*/ 0 h 12"/>
                  <a:gd name="T16" fmla="*/ 22 w 23"/>
                  <a:gd name="T17" fmla="*/ 3 h 12"/>
                  <a:gd name="T18" fmla="*/ 9 w 23"/>
                  <a:gd name="T1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2">
                    <a:moveTo>
                      <a:pt x="9" y="12"/>
                    </a:moveTo>
                    <a:cubicBezTo>
                      <a:pt x="7" y="12"/>
                      <a:pt x="4" y="11"/>
                      <a:pt x="2" y="10"/>
                    </a:cubicBezTo>
                    <a:cubicBezTo>
                      <a:pt x="2" y="10"/>
                      <a:pt x="2" y="10"/>
                      <a:pt x="2" y="10"/>
                    </a:cubicBezTo>
                    <a:cubicBezTo>
                      <a:pt x="1" y="10"/>
                      <a:pt x="0" y="9"/>
                      <a:pt x="1" y="8"/>
                    </a:cubicBezTo>
                    <a:cubicBezTo>
                      <a:pt x="1" y="7"/>
                      <a:pt x="3" y="6"/>
                      <a:pt x="4" y="7"/>
                    </a:cubicBezTo>
                    <a:cubicBezTo>
                      <a:pt x="5" y="7"/>
                      <a:pt x="7" y="8"/>
                      <a:pt x="9" y="8"/>
                    </a:cubicBezTo>
                    <a:cubicBezTo>
                      <a:pt x="13" y="8"/>
                      <a:pt x="17" y="5"/>
                      <a:pt x="19" y="2"/>
                    </a:cubicBezTo>
                    <a:cubicBezTo>
                      <a:pt x="19" y="0"/>
                      <a:pt x="20" y="0"/>
                      <a:pt x="21" y="0"/>
                    </a:cubicBezTo>
                    <a:cubicBezTo>
                      <a:pt x="22" y="1"/>
                      <a:pt x="23" y="2"/>
                      <a:pt x="22" y="3"/>
                    </a:cubicBezTo>
                    <a:cubicBezTo>
                      <a:pt x="20" y="9"/>
                      <a:pt x="15" y="12"/>
                      <a:pt x="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70" name="Group 269">
              <a:extLst>
                <a:ext uri="{FF2B5EF4-FFF2-40B4-BE49-F238E27FC236}">
                  <a16:creationId xmlns:a16="http://schemas.microsoft.com/office/drawing/2014/main" id="{521F6AAA-8538-474E-9F73-9F4A8CBA8100}"/>
                </a:ext>
              </a:extLst>
            </p:cNvPr>
            <p:cNvGrpSpPr/>
            <p:nvPr/>
          </p:nvGrpSpPr>
          <p:grpSpPr>
            <a:xfrm>
              <a:off x="10627552" y="4633675"/>
              <a:ext cx="991726" cy="974611"/>
              <a:chOff x="9525190" y="4645195"/>
              <a:chExt cx="1683757" cy="1654699"/>
            </a:xfrm>
          </p:grpSpPr>
          <p:sp>
            <p:nvSpPr>
              <p:cNvPr id="288" name="Oval 95">
                <a:extLst>
                  <a:ext uri="{FF2B5EF4-FFF2-40B4-BE49-F238E27FC236}">
                    <a16:creationId xmlns:a16="http://schemas.microsoft.com/office/drawing/2014/main" id="{D68278A5-F738-499F-98DF-D8124143E122}"/>
                  </a:ext>
                </a:extLst>
              </p:cNvPr>
              <p:cNvSpPr>
                <a:spLocks noChangeArrowheads="1"/>
              </p:cNvSpPr>
              <p:nvPr/>
            </p:nvSpPr>
            <p:spPr bwMode="auto">
              <a:xfrm>
                <a:off x="9584090" y="4675037"/>
                <a:ext cx="1624857" cy="1624857"/>
              </a:xfrm>
              <a:prstGeom prst="ellipse">
                <a:avLst/>
              </a:pr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89" name="Oval 83">
                <a:extLst>
                  <a:ext uri="{FF2B5EF4-FFF2-40B4-BE49-F238E27FC236}">
                    <a16:creationId xmlns:a16="http://schemas.microsoft.com/office/drawing/2014/main" id="{E7BCB0F8-DF91-4169-8A25-E1CC30BD3A78}"/>
                  </a:ext>
                </a:extLst>
              </p:cNvPr>
              <p:cNvSpPr>
                <a:spLocks noChangeArrowheads="1"/>
              </p:cNvSpPr>
              <p:nvPr/>
            </p:nvSpPr>
            <p:spPr bwMode="auto">
              <a:xfrm>
                <a:off x="9525190" y="4645195"/>
                <a:ext cx="1624857" cy="1625642"/>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271" name="Group 270">
              <a:extLst>
                <a:ext uri="{FF2B5EF4-FFF2-40B4-BE49-F238E27FC236}">
                  <a16:creationId xmlns:a16="http://schemas.microsoft.com/office/drawing/2014/main" id="{105CC2C6-6D7A-4151-8757-11EA5CC52573}"/>
                </a:ext>
              </a:extLst>
            </p:cNvPr>
            <p:cNvGrpSpPr/>
            <p:nvPr/>
          </p:nvGrpSpPr>
          <p:grpSpPr>
            <a:xfrm>
              <a:off x="10888310" y="4988094"/>
              <a:ext cx="470211" cy="265773"/>
              <a:chOff x="10227279" y="4968752"/>
              <a:chExt cx="289003" cy="163350"/>
            </a:xfrm>
          </p:grpSpPr>
          <p:sp>
            <p:nvSpPr>
              <p:cNvPr id="285" name="Freeform 96">
                <a:extLst>
                  <a:ext uri="{FF2B5EF4-FFF2-40B4-BE49-F238E27FC236}">
                    <a16:creationId xmlns:a16="http://schemas.microsoft.com/office/drawing/2014/main" id="{FA0DB4E8-D7A5-4AB6-8AF4-9A3CE35D3D7B}"/>
                  </a:ext>
                </a:extLst>
              </p:cNvPr>
              <p:cNvSpPr>
                <a:spLocks/>
              </p:cNvSpPr>
              <p:nvPr/>
            </p:nvSpPr>
            <p:spPr bwMode="auto">
              <a:xfrm>
                <a:off x="10310524" y="4968752"/>
                <a:ext cx="122512" cy="163350"/>
              </a:xfrm>
              <a:custGeom>
                <a:avLst/>
                <a:gdLst>
                  <a:gd name="T0" fmla="*/ 26 w 66"/>
                  <a:gd name="T1" fmla="*/ 41 h 88"/>
                  <a:gd name="T2" fmla="*/ 0 w 66"/>
                  <a:gd name="T3" fmla="*/ 86 h 88"/>
                  <a:gd name="T4" fmla="*/ 0 w 66"/>
                  <a:gd name="T5" fmla="*/ 88 h 88"/>
                  <a:gd name="T6" fmla="*/ 66 w 66"/>
                  <a:gd name="T7" fmla="*/ 88 h 88"/>
                  <a:gd name="T8" fmla="*/ 66 w 66"/>
                  <a:gd name="T9" fmla="*/ 86 h 88"/>
                  <a:gd name="T10" fmla="*/ 40 w 66"/>
                  <a:gd name="T11" fmla="*/ 41 h 88"/>
                  <a:gd name="T12" fmla="*/ 55 w 66"/>
                  <a:gd name="T13" fmla="*/ 21 h 88"/>
                  <a:gd name="T14" fmla="*/ 33 w 66"/>
                  <a:gd name="T15" fmla="*/ 0 h 88"/>
                  <a:gd name="T16" fmla="*/ 11 w 66"/>
                  <a:gd name="T17" fmla="*/ 21 h 88"/>
                  <a:gd name="T18" fmla="*/ 26 w 66"/>
                  <a:gd name="T19" fmla="*/ 4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88">
                    <a:moveTo>
                      <a:pt x="26" y="41"/>
                    </a:moveTo>
                    <a:cubicBezTo>
                      <a:pt x="11" y="46"/>
                      <a:pt x="0" y="64"/>
                      <a:pt x="0" y="86"/>
                    </a:cubicBezTo>
                    <a:cubicBezTo>
                      <a:pt x="0" y="86"/>
                      <a:pt x="0" y="87"/>
                      <a:pt x="0" y="88"/>
                    </a:cubicBezTo>
                    <a:cubicBezTo>
                      <a:pt x="66" y="88"/>
                      <a:pt x="66" y="88"/>
                      <a:pt x="66" y="88"/>
                    </a:cubicBezTo>
                    <a:cubicBezTo>
                      <a:pt x="66" y="87"/>
                      <a:pt x="66" y="86"/>
                      <a:pt x="66" y="86"/>
                    </a:cubicBezTo>
                    <a:cubicBezTo>
                      <a:pt x="66" y="64"/>
                      <a:pt x="55" y="46"/>
                      <a:pt x="40" y="41"/>
                    </a:cubicBezTo>
                    <a:cubicBezTo>
                      <a:pt x="49" y="38"/>
                      <a:pt x="55" y="30"/>
                      <a:pt x="55" y="21"/>
                    </a:cubicBezTo>
                    <a:cubicBezTo>
                      <a:pt x="55" y="9"/>
                      <a:pt x="45" y="0"/>
                      <a:pt x="33" y="0"/>
                    </a:cubicBezTo>
                    <a:cubicBezTo>
                      <a:pt x="21" y="0"/>
                      <a:pt x="11" y="9"/>
                      <a:pt x="11" y="21"/>
                    </a:cubicBezTo>
                    <a:cubicBezTo>
                      <a:pt x="11" y="30"/>
                      <a:pt x="17" y="38"/>
                      <a:pt x="26"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6" name="Freeform 97">
                <a:extLst>
                  <a:ext uri="{FF2B5EF4-FFF2-40B4-BE49-F238E27FC236}">
                    <a16:creationId xmlns:a16="http://schemas.microsoft.com/office/drawing/2014/main" id="{B06261F8-8837-4DB9-84A8-4AAF50ABB584}"/>
                  </a:ext>
                </a:extLst>
              </p:cNvPr>
              <p:cNvSpPr>
                <a:spLocks/>
              </p:cNvSpPr>
              <p:nvPr/>
            </p:nvSpPr>
            <p:spPr bwMode="auto">
              <a:xfrm>
                <a:off x="10227279" y="4981318"/>
                <a:ext cx="90313" cy="137434"/>
              </a:xfrm>
              <a:custGeom>
                <a:avLst/>
                <a:gdLst>
                  <a:gd name="T0" fmla="*/ 22 w 49"/>
                  <a:gd name="T1" fmla="*/ 35 h 74"/>
                  <a:gd name="T2" fmla="*/ 0 w 49"/>
                  <a:gd name="T3" fmla="*/ 72 h 74"/>
                  <a:gd name="T4" fmla="*/ 0 w 49"/>
                  <a:gd name="T5" fmla="*/ 74 h 74"/>
                  <a:gd name="T6" fmla="*/ 40 w 49"/>
                  <a:gd name="T7" fmla="*/ 74 h 74"/>
                  <a:gd name="T8" fmla="*/ 48 w 49"/>
                  <a:gd name="T9" fmla="*/ 48 h 74"/>
                  <a:gd name="T10" fmla="*/ 49 w 49"/>
                  <a:gd name="T11" fmla="*/ 46 h 74"/>
                  <a:gd name="T12" fmla="*/ 34 w 49"/>
                  <a:gd name="T13" fmla="*/ 35 h 74"/>
                  <a:gd name="T14" fmla="*/ 47 w 49"/>
                  <a:gd name="T15" fmla="*/ 18 h 74"/>
                  <a:gd name="T16" fmla="*/ 28 w 49"/>
                  <a:gd name="T17" fmla="*/ 0 h 74"/>
                  <a:gd name="T18" fmla="*/ 10 w 49"/>
                  <a:gd name="T19" fmla="*/ 18 h 74"/>
                  <a:gd name="T20" fmla="*/ 22 w 49"/>
                  <a:gd name="T21" fmla="*/ 3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74">
                    <a:moveTo>
                      <a:pt x="22" y="35"/>
                    </a:moveTo>
                    <a:cubicBezTo>
                      <a:pt x="10" y="38"/>
                      <a:pt x="0" y="54"/>
                      <a:pt x="0" y="72"/>
                    </a:cubicBezTo>
                    <a:cubicBezTo>
                      <a:pt x="0" y="73"/>
                      <a:pt x="0" y="73"/>
                      <a:pt x="0" y="74"/>
                    </a:cubicBezTo>
                    <a:cubicBezTo>
                      <a:pt x="40" y="74"/>
                      <a:pt x="40" y="74"/>
                      <a:pt x="40" y="74"/>
                    </a:cubicBezTo>
                    <a:cubicBezTo>
                      <a:pt x="41" y="65"/>
                      <a:pt x="44" y="56"/>
                      <a:pt x="48" y="48"/>
                    </a:cubicBezTo>
                    <a:cubicBezTo>
                      <a:pt x="49" y="47"/>
                      <a:pt x="49" y="47"/>
                      <a:pt x="49" y="46"/>
                    </a:cubicBezTo>
                    <a:cubicBezTo>
                      <a:pt x="45" y="41"/>
                      <a:pt x="40" y="36"/>
                      <a:pt x="34" y="35"/>
                    </a:cubicBezTo>
                    <a:cubicBezTo>
                      <a:pt x="41" y="32"/>
                      <a:pt x="47" y="26"/>
                      <a:pt x="47" y="18"/>
                    </a:cubicBezTo>
                    <a:cubicBezTo>
                      <a:pt x="47" y="8"/>
                      <a:pt x="38" y="0"/>
                      <a:pt x="28" y="0"/>
                    </a:cubicBezTo>
                    <a:cubicBezTo>
                      <a:pt x="18" y="0"/>
                      <a:pt x="10" y="8"/>
                      <a:pt x="10" y="18"/>
                    </a:cubicBezTo>
                    <a:cubicBezTo>
                      <a:pt x="10" y="26"/>
                      <a:pt x="15" y="32"/>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7" name="Freeform 98">
                <a:extLst>
                  <a:ext uri="{FF2B5EF4-FFF2-40B4-BE49-F238E27FC236}">
                    <a16:creationId xmlns:a16="http://schemas.microsoft.com/office/drawing/2014/main" id="{04A728C7-886E-455B-87A6-942C2F102E4D}"/>
                  </a:ext>
                </a:extLst>
              </p:cNvPr>
              <p:cNvSpPr>
                <a:spLocks/>
              </p:cNvSpPr>
              <p:nvPr/>
            </p:nvSpPr>
            <p:spPr bwMode="auto">
              <a:xfrm>
                <a:off x="10425969" y="4981318"/>
                <a:ext cx="90313" cy="137434"/>
              </a:xfrm>
              <a:custGeom>
                <a:avLst/>
                <a:gdLst>
                  <a:gd name="T0" fmla="*/ 15 w 49"/>
                  <a:gd name="T1" fmla="*/ 35 h 74"/>
                  <a:gd name="T2" fmla="*/ 0 w 49"/>
                  <a:gd name="T3" fmla="*/ 46 h 74"/>
                  <a:gd name="T4" fmla="*/ 0 w 49"/>
                  <a:gd name="T5" fmla="*/ 48 h 74"/>
                  <a:gd name="T6" fmla="*/ 8 w 49"/>
                  <a:gd name="T7" fmla="*/ 74 h 74"/>
                  <a:gd name="T8" fmla="*/ 49 w 49"/>
                  <a:gd name="T9" fmla="*/ 74 h 74"/>
                  <a:gd name="T10" fmla="*/ 49 w 49"/>
                  <a:gd name="T11" fmla="*/ 72 h 74"/>
                  <a:gd name="T12" fmla="*/ 26 w 49"/>
                  <a:gd name="T13" fmla="*/ 35 h 74"/>
                  <a:gd name="T14" fmla="*/ 39 w 49"/>
                  <a:gd name="T15" fmla="*/ 18 h 74"/>
                  <a:gd name="T16" fmla="*/ 21 w 49"/>
                  <a:gd name="T17" fmla="*/ 0 h 74"/>
                  <a:gd name="T18" fmla="*/ 2 w 49"/>
                  <a:gd name="T19" fmla="*/ 18 h 74"/>
                  <a:gd name="T20" fmla="*/ 15 w 49"/>
                  <a:gd name="T21" fmla="*/ 3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74">
                    <a:moveTo>
                      <a:pt x="15" y="35"/>
                    </a:moveTo>
                    <a:cubicBezTo>
                      <a:pt x="9" y="36"/>
                      <a:pt x="4" y="41"/>
                      <a:pt x="0" y="46"/>
                    </a:cubicBezTo>
                    <a:cubicBezTo>
                      <a:pt x="0" y="47"/>
                      <a:pt x="0" y="47"/>
                      <a:pt x="0" y="48"/>
                    </a:cubicBezTo>
                    <a:cubicBezTo>
                      <a:pt x="5" y="56"/>
                      <a:pt x="8" y="65"/>
                      <a:pt x="8" y="74"/>
                    </a:cubicBezTo>
                    <a:cubicBezTo>
                      <a:pt x="49" y="74"/>
                      <a:pt x="49" y="74"/>
                      <a:pt x="49" y="74"/>
                    </a:cubicBezTo>
                    <a:cubicBezTo>
                      <a:pt x="49" y="73"/>
                      <a:pt x="49" y="73"/>
                      <a:pt x="49" y="72"/>
                    </a:cubicBezTo>
                    <a:cubicBezTo>
                      <a:pt x="49" y="54"/>
                      <a:pt x="39" y="38"/>
                      <a:pt x="26" y="35"/>
                    </a:cubicBezTo>
                    <a:cubicBezTo>
                      <a:pt x="34" y="32"/>
                      <a:pt x="39" y="26"/>
                      <a:pt x="39" y="18"/>
                    </a:cubicBezTo>
                    <a:cubicBezTo>
                      <a:pt x="39" y="8"/>
                      <a:pt x="31" y="0"/>
                      <a:pt x="21" y="0"/>
                    </a:cubicBezTo>
                    <a:cubicBezTo>
                      <a:pt x="10" y="0"/>
                      <a:pt x="2" y="8"/>
                      <a:pt x="2" y="18"/>
                    </a:cubicBezTo>
                    <a:cubicBezTo>
                      <a:pt x="2" y="26"/>
                      <a:pt x="7" y="32"/>
                      <a:pt x="15"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72" name="Group 271">
              <a:extLst>
                <a:ext uri="{FF2B5EF4-FFF2-40B4-BE49-F238E27FC236}">
                  <a16:creationId xmlns:a16="http://schemas.microsoft.com/office/drawing/2014/main" id="{57A672B9-5342-48E6-90A1-9CAB626A4A16}"/>
                </a:ext>
              </a:extLst>
            </p:cNvPr>
            <p:cNvGrpSpPr/>
            <p:nvPr/>
          </p:nvGrpSpPr>
          <p:grpSpPr>
            <a:xfrm>
              <a:off x="8641324" y="4633675"/>
              <a:ext cx="991726" cy="974611"/>
              <a:chOff x="6152964" y="4645195"/>
              <a:chExt cx="1683757" cy="1654699"/>
            </a:xfrm>
          </p:grpSpPr>
          <p:sp>
            <p:nvSpPr>
              <p:cNvPr id="283" name="Oval 99">
                <a:extLst>
                  <a:ext uri="{FF2B5EF4-FFF2-40B4-BE49-F238E27FC236}">
                    <a16:creationId xmlns:a16="http://schemas.microsoft.com/office/drawing/2014/main" id="{AE4F8619-15E3-4BCD-9647-F539D460446B}"/>
                  </a:ext>
                </a:extLst>
              </p:cNvPr>
              <p:cNvSpPr>
                <a:spLocks noChangeArrowheads="1"/>
              </p:cNvSpPr>
              <p:nvPr/>
            </p:nvSpPr>
            <p:spPr bwMode="auto">
              <a:xfrm>
                <a:off x="6211864" y="4675037"/>
                <a:ext cx="1624857" cy="1624857"/>
              </a:xfrm>
              <a:prstGeom prst="ellipse">
                <a:avLst/>
              </a:prstGeom>
              <a:solidFill>
                <a:schemeClr val="accent5">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84" name="Oval 84">
                <a:extLst>
                  <a:ext uri="{FF2B5EF4-FFF2-40B4-BE49-F238E27FC236}">
                    <a16:creationId xmlns:a16="http://schemas.microsoft.com/office/drawing/2014/main" id="{5424B22B-0683-4052-9447-33E46A931CFB}"/>
                  </a:ext>
                </a:extLst>
              </p:cNvPr>
              <p:cNvSpPr>
                <a:spLocks noChangeArrowheads="1"/>
              </p:cNvSpPr>
              <p:nvPr/>
            </p:nvSpPr>
            <p:spPr bwMode="auto">
              <a:xfrm>
                <a:off x="6152964" y="4645195"/>
                <a:ext cx="1624857" cy="1625642"/>
              </a:xfrm>
              <a:prstGeom prst="ellipse">
                <a:avLst/>
              </a:prstGeom>
              <a:solidFill>
                <a:schemeClr val="accent5"/>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274" name="Group 273">
              <a:extLst>
                <a:ext uri="{FF2B5EF4-FFF2-40B4-BE49-F238E27FC236}">
                  <a16:creationId xmlns:a16="http://schemas.microsoft.com/office/drawing/2014/main" id="{204290F0-BA38-4999-8BC0-85D4F8E1C8F3}"/>
                </a:ext>
              </a:extLst>
            </p:cNvPr>
            <p:cNvGrpSpPr/>
            <p:nvPr/>
          </p:nvGrpSpPr>
          <p:grpSpPr>
            <a:xfrm>
              <a:off x="9647390" y="3776091"/>
              <a:ext cx="992188" cy="965823"/>
              <a:chOff x="7861067" y="3189185"/>
              <a:chExt cx="1684542" cy="1639778"/>
            </a:xfrm>
          </p:grpSpPr>
          <p:sp>
            <p:nvSpPr>
              <p:cNvPr id="281" name="Oval 85">
                <a:extLst>
                  <a:ext uri="{FF2B5EF4-FFF2-40B4-BE49-F238E27FC236}">
                    <a16:creationId xmlns:a16="http://schemas.microsoft.com/office/drawing/2014/main" id="{425E3E31-A6B1-40C5-9A76-1B119B9AB5A5}"/>
                  </a:ext>
                </a:extLst>
              </p:cNvPr>
              <p:cNvSpPr>
                <a:spLocks noChangeArrowheads="1"/>
              </p:cNvSpPr>
              <p:nvPr/>
            </p:nvSpPr>
            <p:spPr bwMode="auto">
              <a:xfrm>
                <a:off x="7920752" y="3204106"/>
                <a:ext cx="1624857" cy="1624857"/>
              </a:xfrm>
              <a:prstGeom prst="ellipse">
                <a:avLst/>
              </a:pr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82" name="Oval 80">
                <a:extLst>
                  <a:ext uri="{FF2B5EF4-FFF2-40B4-BE49-F238E27FC236}">
                    <a16:creationId xmlns:a16="http://schemas.microsoft.com/office/drawing/2014/main" id="{886C4B98-40DB-4F8A-A05D-0BE9744DDBA5}"/>
                  </a:ext>
                </a:extLst>
              </p:cNvPr>
              <p:cNvSpPr>
                <a:spLocks noChangeArrowheads="1"/>
              </p:cNvSpPr>
              <p:nvPr/>
            </p:nvSpPr>
            <p:spPr bwMode="auto">
              <a:xfrm>
                <a:off x="7861067" y="3189185"/>
                <a:ext cx="1624857" cy="1624857"/>
              </a:xfrm>
              <a:prstGeom prst="ellipse">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275" name="Freeform 94">
              <a:extLst>
                <a:ext uri="{FF2B5EF4-FFF2-40B4-BE49-F238E27FC236}">
                  <a16:creationId xmlns:a16="http://schemas.microsoft.com/office/drawing/2014/main" id="{BEBC534E-55D6-45C4-9AE1-FBAE7A1E5E04}"/>
                </a:ext>
              </a:extLst>
            </p:cNvPr>
            <p:cNvSpPr>
              <a:spLocks noEditPoints="1"/>
            </p:cNvSpPr>
            <p:nvPr/>
          </p:nvSpPr>
          <p:spPr bwMode="auto">
            <a:xfrm>
              <a:off x="10006336" y="4060853"/>
              <a:ext cx="236660" cy="380398"/>
            </a:xfrm>
            <a:custGeom>
              <a:avLst/>
              <a:gdLst>
                <a:gd name="T0" fmla="*/ 69 w 69"/>
                <a:gd name="T1" fmla="*/ 34 h 111"/>
                <a:gd name="T2" fmla="*/ 35 w 69"/>
                <a:gd name="T3" fmla="*/ 0 h 111"/>
                <a:gd name="T4" fmla="*/ 0 w 69"/>
                <a:gd name="T5" fmla="*/ 34 h 111"/>
                <a:gd name="T6" fmla="*/ 5 w 69"/>
                <a:gd name="T7" fmla="*/ 51 h 111"/>
                <a:gd name="T8" fmla="*/ 5 w 69"/>
                <a:gd name="T9" fmla="*/ 51 h 111"/>
                <a:gd name="T10" fmla="*/ 35 w 69"/>
                <a:gd name="T11" fmla="*/ 111 h 111"/>
                <a:gd name="T12" fmla="*/ 64 w 69"/>
                <a:gd name="T13" fmla="*/ 51 h 111"/>
                <a:gd name="T14" fmla="*/ 64 w 69"/>
                <a:gd name="T15" fmla="*/ 51 h 111"/>
                <a:gd name="T16" fmla="*/ 69 w 69"/>
                <a:gd name="T17" fmla="*/ 34 h 111"/>
                <a:gd name="T18" fmla="*/ 35 w 69"/>
                <a:gd name="T19" fmla="*/ 51 h 111"/>
                <a:gd name="T20" fmla="*/ 35 w 69"/>
                <a:gd name="T21" fmla="*/ 51 h 111"/>
                <a:gd name="T22" fmla="*/ 17 w 69"/>
                <a:gd name="T23" fmla="*/ 34 h 111"/>
                <a:gd name="T24" fmla="*/ 35 w 69"/>
                <a:gd name="T25" fmla="*/ 17 h 111"/>
                <a:gd name="T26" fmla="*/ 52 w 69"/>
                <a:gd name="T27" fmla="*/ 34 h 111"/>
                <a:gd name="T28" fmla="*/ 35 w 69"/>
                <a:gd name="T29" fmla="*/ 5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111">
                  <a:moveTo>
                    <a:pt x="69" y="34"/>
                  </a:moveTo>
                  <a:cubicBezTo>
                    <a:pt x="69" y="15"/>
                    <a:pt x="54" y="0"/>
                    <a:pt x="35" y="0"/>
                  </a:cubicBezTo>
                  <a:cubicBezTo>
                    <a:pt x="16" y="0"/>
                    <a:pt x="0" y="15"/>
                    <a:pt x="0" y="34"/>
                  </a:cubicBezTo>
                  <a:cubicBezTo>
                    <a:pt x="0" y="40"/>
                    <a:pt x="2" y="46"/>
                    <a:pt x="5" y="51"/>
                  </a:cubicBezTo>
                  <a:cubicBezTo>
                    <a:pt x="5" y="51"/>
                    <a:pt x="5" y="51"/>
                    <a:pt x="5" y="51"/>
                  </a:cubicBezTo>
                  <a:cubicBezTo>
                    <a:pt x="35" y="111"/>
                    <a:pt x="35" y="111"/>
                    <a:pt x="35" y="111"/>
                  </a:cubicBezTo>
                  <a:cubicBezTo>
                    <a:pt x="64" y="51"/>
                    <a:pt x="64" y="51"/>
                    <a:pt x="64" y="51"/>
                  </a:cubicBezTo>
                  <a:cubicBezTo>
                    <a:pt x="64" y="51"/>
                    <a:pt x="64" y="51"/>
                    <a:pt x="64" y="51"/>
                  </a:cubicBezTo>
                  <a:cubicBezTo>
                    <a:pt x="67" y="46"/>
                    <a:pt x="69" y="40"/>
                    <a:pt x="69" y="34"/>
                  </a:cubicBezTo>
                  <a:close/>
                  <a:moveTo>
                    <a:pt x="35" y="51"/>
                  </a:moveTo>
                  <a:cubicBezTo>
                    <a:pt x="35" y="51"/>
                    <a:pt x="35" y="51"/>
                    <a:pt x="35" y="51"/>
                  </a:cubicBezTo>
                  <a:cubicBezTo>
                    <a:pt x="25" y="51"/>
                    <a:pt x="17" y="44"/>
                    <a:pt x="17" y="34"/>
                  </a:cubicBezTo>
                  <a:cubicBezTo>
                    <a:pt x="17" y="25"/>
                    <a:pt x="25" y="17"/>
                    <a:pt x="35" y="17"/>
                  </a:cubicBezTo>
                  <a:cubicBezTo>
                    <a:pt x="44" y="17"/>
                    <a:pt x="52" y="25"/>
                    <a:pt x="52" y="34"/>
                  </a:cubicBezTo>
                  <a:cubicBezTo>
                    <a:pt x="52" y="44"/>
                    <a:pt x="44" y="51"/>
                    <a:pt x="3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7" name="Group 6">
              <a:extLst>
                <a:ext uri="{FF2B5EF4-FFF2-40B4-BE49-F238E27FC236}">
                  <a16:creationId xmlns:a16="http://schemas.microsoft.com/office/drawing/2014/main" id="{F002DD58-7E3D-4F4E-88D3-5928348434DC}"/>
                </a:ext>
              </a:extLst>
            </p:cNvPr>
            <p:cNvGrpSpPr/>
            <p:nvPr/>
          </p:nvGrpSpPr>
          <p:grpSpPr>
            <a:xfrm>
              <a:off x="8954223" y="4976534"/>
              <a:ext cx="365928" cy="288893"/>
              <a:chOff x="8953939" y="5124085"/>
              <a:chExt cx="365928" cy="288893"/>
            </a:xfrm>
          </p:grpSpPr>
          <p:sp>
            <p:nvSpPr>
              <p:cNvPr id="327" name="Freeform 195">
                <a:extLst>
                  <a:ext uri="{FF2B5EF4-FFF2-40B4-BE49-F238E27FC236}">
                    <a16:creationId xmlns:a16="http://schemas.microsoft.com/office/drawing/2014/main" id="{84866EA4-D11D-4007-9D8E-AB4F3C4EC4F0}"/>
                  </a:ext>
                </a:extLst>
              </p:cNvPr>
              <p:cNvSpPr>
                <a:spLocks/>
              </p:cNvSpPr>
              <p:nvPr/>
            </p:nvSpPr>
            <p:spPr bwMode="auto">
              <a:xfrm>
                <a:off x="9063102" y="5401697"/>
                <a:ext cx="157345" cy="11281"/>
              </a:xfrm>
              <a:custGeom>
                <a:avLst/>
                <a:gdLst>
                  <a:gd name="T0" fmla="*/ 112 w 112"/>
                  <a:gd name="T1" fmla="*/ 6 h 8"/>
                  <a:gd name="T2" fmla="*/ 110 w 112"/>
                  <a:gd name="T3" fmla="*/ 8 h 8"/>
                  <a:gd name="T4" fmla="*/ 2 w 112"/>
                  <a:gd name="T5" fmla="*/ 8 h 8"/>
                  <a:gd name="T6" fmla="*/ 0 w 112"/>
                  <a:gd name="T7" fmla="*/ 6 h 8"/>
                  <a:gd name="T8" fmla="*/ 0 w 112"/>
                  <a:gd name="T9" fmla="*/ 2 h 8"/>
                  <a:gd name="T10" fmla="*/ 2 w 112"/>
                  <a:gd name="T11" fmla="*/ 0 h 8"/>
                  <a:gd name="T12" fmla="*/ 110 w 112"/>
                  <a:gd name="T13" fmla="*/ 0 h 8"/>
                  <a:gd name="T14" fmla="*/ 112 w 112"/>
                  <a:gd name="T15" fmla="*/ 2 h 8"/>
                  <a:gd name="T16" fmla="*/ 112 w 112"/>
                  <a:gd name="T17"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8">
                    <a:moveTo>
                      <a:pt x="112" y="6"/>
                    </a:moveTo>
                    <a:cubicBezTo>
                      <a:pt x="112" y="7"/>
                      <a:pt x="111" y="8"/>
                      <a:pt x="110" y="8"/>
                    </a:cubicBezTo>
                    <a:cubicBezTo>
                      <a:pt x="2" y="8"/>
                      <a:pt x="2" y="8"/>
                      <a:pt x="2" y="8"/>
                    </a:cubicBezTo>
                    <a:cubicBezTo>
                      <a:pt x="1" y="8"/>
                      <a:pt x="0" y="7"/>
                      <a:pt x="0" y="6"/>
                    </a:cubicBezTo>
                    <a:cubicBezTo>
                      <a:pt x="0" y="2"/>
                      <a:pt x="0" y="2"/>
                      <a:pt x="0" y="2"/>
                    </a:cubicBezTo>
                    <a:cubicBezTo>
                      <a:pt x="0" y="1"/>
                      <a:pt x="1" y="0"/>
                      <a:pt x="2" y="0"/>
                    </a:cubicBezTo>
                    <a:cubicBezTo>
                      <a:pt x="110" y="0"/>
                      <a:pt x="110" y="0"/>
                      <a:pt x="110" y="0"/>
                    </a:cubicBezTo>
                    <a:cubicBezTo>
                      <a:pt x="111" y="0"/>
                      <a:pt x="112" y="1"/>
                      <a:pt x="112" y="2"/>
                    </a:cubicBezTo>
                    <a:lnTo>
                      <a:pt x="112" y="6"/>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8" name="Freeform 226">
                <a:extLst>
                  <a:ext uri="{FF2B5EF4-FFF2-40B4-BE49-F238E27FC236}">
                    <a16:creationId xmlns:a16="http://schemas.microsoft.com/office/drawing/2014/main" id="{C6380848-E6B0-4031-A094-83C033CD5A15}"/>
                  </a:ext>
                </a:extLst>
              </p:cNvPr>
              <p:cNvSpPr>
                <a:spLocks/>
              </p:cNvSpPr>
              <p:nvPr/>
            </p:nvSpPr>
            <p:spPr bwMode="auto">
              <a:xfrm>
                <a:off x="8953939" y="5124085"/>
                <a:ext cx="365928" cy="288570"/>
              </a:xfrm>
              <a:custGeom>
                <a:avLst/>
                <a:gdLst>
                  <a:gd name="connsiteX0" fmla="*/ 270824 w 543917"/>
                  <a:gd name="connsiteY0" fmla="*/ 329075 h 428930"/>
                  <a:gd name="connsiteX1" fmla="*/ 251911 w 543917"/>
                  <a:gd name="connsiteY1" fmla="*/ 347988 h 428930"/>
                  <a:gd name="connsiteX2" fmla="*/ 270824 w 543917"/>
                  <a:gd name="connsiteY2" fmla="*/ 366901 h 428930"/>
                  <a:gd name="connsiteX3" fmla="*/ 289737 w 543917"/>
                  <a:gd name="connsiteY3" fmla="*/ 347988 h 428930"/>
                  <a:gd name="connsiteX4" fmla="*/ 270824 w 543917"/>
                  <a:gd name="connsiteY4" fmla="*/ 329075 h 428930"/>
                  <a:gd name="connsiteX5" fmla="*/ 35555 w 543917"/>
                  <a:gd name="connsiteY5" fmla="*/ 21183 h 428930"/>
                  <a:gd name="connsiteX6" fmla="*/ 35555 w 543917"/>
                  <a:gd name="connsiteY6" fmla="*/ 293520 h 428930"/>
                  <a:gd name="connsiteX7" fmla="*/ 500797 w 543917"/>
                  <a:gd name="connsiteY7" fmla="*/ 293520 h 428930"/>
                  <a:gd name="connsiteX8" fmla="*/ 500797 w 543917"/>
                  <a:gd name="connsiteY8" fmla="*/ 21183 h 428930"/>
                  <a:gd name="connsiteX9" fmla="*/ 19681 w 543917"/>
                  <a:gd name="connsiteY9" fmla="*/ 0 h 428930"/>
                  <a:gd name="connsiteX10" fmla="*/ 524236 w 543917"/>
                  <a:gd name="connsiteY10" fmla="*/ 0 h 428930"/>
                  <a:gd name="connsiteX11" fmla="*/ 543917 w 543917"/>
                  <a:gd name="connsiteY11" fmla="*/ 10742 h 428930"/>
                  <a:gd name="connsiteX12" fmla="*/ 543917 w 543917"/>
                  <a:gd name="connsiteY12" fmla="*/ 322265 h 428930"/>
                  <a:gd name="connsiteX13" fmla="*/ 543917 w 543917"/>
                  <a:gd name="connsiteY13" fmla="*/ 363045 h 428930"/>
                  <a:gd name="connsiteX14" fmla="*/ 524236 w 543917"/>
                  <a:gd name="connsiteY14" fmla="*/ 379002 h 428930"/>
                  <a:gd name="connsiteX15" fmla="*/ 357694 w 543917"/>
                  <a:gd name="connsiteY15" fmla="*/ 379002 h 428930"/>
                  <a:gd name="connsiteX16" fmla="*/ 341677 w 543917"/>
                  <a:gd name="connsiteY16" fmla="*/ 379002 h 428930"/>
                  <a:gd name="connsiteX17" fmla="*/ 342715 w 543917"/>
                  <a:gd name="connsiteY17" fmla="*/ 389775 h 428930"/>
                  <a:gd name="connsiteX18" fmla="*/ 366897 w 543917"/>
                  <a:gd name="connsiteY18" fmla="*/ 428930 h 428930"/>
                  <a:gd name="connsiteX19" fmla="*/ 177018 w 543917"/>
                  <a:gd name="connsiteY19" fmla="*/ 428930 h 428930"/>
                  <a:gd name="connsiteX20" fmla="*/ 202713 w 543917"/>
                  <a:gd name="connsiteY20" fmla="*/ 391281 h 428930"/>
                  <a:gd name="connsiteX21" fmla="*/ 204027 w 543917"/>
                  <a:gd name="connsiteY21" fmla="*/ 379002 h 428930"/>
                  <a:gd name="connsiteX22" fmla="*/ 82751 w 543917"/>
                  <a:gd name="connsiteY22" fmla="*/ 379002 h 428930"/>
                  <a:gd name="connsiteX23" fmla="*/ 19681 w 543917"/>
                  <a:gd name="connsiteY23" fmla="*/ 379002 h 428930"/>
                  <a:gd name="connsiteX24" fmla="*/ 0 w 543917"/>
                  <a:gd name="connsiteY24" fmla="*/ 363045 h 428930"/>
                  <a:gd name="connsiteX25" fmla="*/ 0 w 543917"/>
                  <a:gd name="connsiteY25" fmla="*/ 322265 h 428930"/>
                  <a:gd name="connsiteX26" fmla="*/ 0 w 543917"/>
                  <a:gd name="connsiteY26" fmla="*/ 10742 h 428930"/>
                  <a:gd name="connsiteX27" fmla="*/ 19681 w 543917"/>
                  <a:gd name="connsiteY27" fmla="*/ 0 h 428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43917" h="428930">
                    <a:moveTo>
                      <a:pt x="270824" y="329075"/>
                    </a:moveTo>
                    <a:cubicBezTo>
                      <a:pt x="260379" y="329075"/>
                      <a:pt x="251911" y="337543"/>
                      <a:pt x="251911" y="347988"/>
                    </a:cubicBezTo>
                    <a:cubicBezTo>
                      <a:pt x="251911" y="358433"/>
                      <a:pt x="260379" y="366901"/>
                      <a:pt x="270824" y="366901"/>
                    </a:cubicBezTo>
                    <a:cubicBezTo>
                      <a:pt x="281269" y="366901"/>
                      <a:pt x="289737" y="358433"/>
                      <a:pt x="289737" y="347988"/>
                    </a:cubicBezTo>
                    <a:cubicBezTo>
                      <a:pt x="289737" y="337543"/>
                      <a:pt x="281269" y="329075"/>
                      <a:pt x="270824" y="329075"/>
                    </a:cubicBezTo>
                    <a:close/>
                    <a:moveTo>
                      <a:pt x="35555" y="21183"/>
                    </a:moveTo>
                    <a:lnTo>
                      <a:pt x="35555" y="293520"/>
                    </a:lnTo>
                    <a:lnTo>
                      <a:pt x="500797" y="293520"/>
                    </a:lnTo>
                    <a:lnTo>
                      <a:pt x="500797" y="21183"/>
                    </a:lnTo>
                    <a:close/>
                    <a:moveTo>
                      <a:pt x="19681" y="0"/>
                    </a:moveTo>
                    <a:cubicBezTo>
                      <a:pt x="19681" y="0"/>
                      <a:pt x="19681" y="0"/>
                      <a:pt x="524236" y="0"/>
                    </a:cubicBezTo>
                    <a:cubicBezTo>
                      <a:pt x="533182" y="0"/>
                      <a:pt x="543917" y="1790"/>
                      <a:pt x="543917" y="10742"/>
                    </a:cubicBezTo>
                    <a:lnTo>
                      <a:pt x="543917" y="322265"/>
                    </a:lnTo>
                    <a:lnTo>
                      <a:pt x="543917" y="363045"/>
                    </a:lnTo>
                    <a:cubicBezTo>
                      <a:pt x="543917" y="371910"/>
                      <a:pt x="533182" y="379002"/>
                      <a:pt x="524236" y="379002"/>
                    </a:cubicBezTo>
                    <a:cubicBezTo>
                      <a:pt x="461167" y="379002"/>
                      <a:pt x="405981" y="379002"/>
                      <a:pt x="357694" y="379002"/>
                    </a:cubicBezTo>
                    <a:lnTo>
                      <a:pt x="341677" y="379002"/>
                    </a:lnTo>
                    <a:lnTo>
                      <a:pt x="342715" y="389775"/>
                    </a:lnTo>
                    <a:cubicBezTo>
                      <a:pt x="350775" y="424914"/>
                      <a:pt x="366897" y="428930"/>
                      <a:pt x="366897" y="428930"/>
                    </a:cubicBezTo>
                    <a:cubicBezTo>
                      <a:pt x="177018" y="428930"/>
                      <a:pt x="177018" y="428930"/>
                      <a:pt x="177018" y="428930"/>
                    </a:cubicBezTo>
                    <a:cubicBezTo>
                      <a:pt x="177018" y="428930"/>
                      <a:pt x="194148" y="424914"/>
                      <a:pt x="202713" y="391281"/>
                    </a:cubicBezTo>
                    <a:lnTo>
                      <a:pt x="204027" y="379002"/>
                    </a:lnTo>
                    <a:lnTo>
                      <a:pt x="82751" y="379002"/>
                    </a:lnTo>
                    <a:cubicBezTo>
                      <a:pt x="19681" y="379002"/>
                      <a:pt x="19681" y="379002"/>
                      <a:pt x="19681" y="379002"/>
                    </a:cubicBezTo>
                    <a:cubicBezTo>
                      <a:pt x="8946" y="379002"/>
                      <a:pt x="0" y="371910"/>
                      <a:pt x="0" y="363045"/>
                    </a:cubicBezTo>
                    <a:cubicBezTo>
                      <a:pt x="0" y="322265"/>
                      <a:pt x="0" y="322265"/>
                      <a:pt x="0" y="322265"/>
                    </a:cubicBezTo>
                    <a:cubicBezTo>
                      <a:pt x="0" y="322265"/>
                      <a:pt x="0" y="322265"/>
                      <a:pt x="0" y="10742"/>
                    </a:cubicBezTo>
                    <a:cubicBezTo>
                      <a:pt x="0" y="1790"/>
                      <a:pt x="8946" y="0"/>
                      <a:pt x="19681"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329" name="Freeform 76">
              <a:extLst>
                <a:ext uri="{FF2B5EF4-FFF2-40B4-BE49-F238E27FC236}">
                  <a16:creationId xmlns:a16="http://schemas.microsoft.com/office/drawing/2014/main" id="{BDA2F19C-9BFC-4508-BF48-E16A3954F88D}"/>
                </a:ext>
              </a:extLst>
            </p:cNvPr>
            <p:cNvSpPr>
              <a:spLocks noChangeArrowheads="1"/>
            </p:cNvSpPr>
            <p:nvPr/>
          </p:nvSpPr>
          <p:spPr bwMode="auto">
            <a:xfrm>
              <a:off x="10993123" y="3222584"/>
              <a:ext cx="243009" cy="419189"/>
            </a:xfrm>
            <a:custGeom>
              <a:avLst/>
              <a:gdLst>
                <a:gd name="T0" fmla="*/ 106806 w 283"/>
                <a:gd name="T1" fmla="*/ 0 h 489"/>
                <a:gd name="T2" fmla="*/ 106806 w 283"/>
                <a:gd name="T3" fmla="*/ 0 h 489"/>
                <a:gd name="T4" fmla="*/ 19746 w 283"/>
                <a:gd name="T5" fmla="*/ 0 h 489"/>
                <a:gd name="T6" fmla="*/ 0 w 283"/>
                <a:gd name="T7" fmla="*/ 19712 h 489"/>
                <a:gd name="T8" fmla="*/ 0 w 283"/>
                <a:gd name="T9" fmla="*/ 194435 h 489"/>
                <a:gd name="T10" fmla="*/ 19746 w 283"/>
                <a:gd name="T11" fmla="*/ 218627 h 489"/>
                <a:gd name="T12" fmla="*/ 106806 w 283"/>
                <a:gd name="T13" fmla="*/ 218627 h 489"/>
                <a:gd name="T14" fmla="*/ 126551 w 283"/>
                <a:gd name="T15" fmla="*/ 194435 h 489"/>
                <a:gd name="T16" fmla="*/ 126551 w 283"/>
                <a:gd name="T17" fmla="*/ 19712 h 489"/>
                <a:gd name="T18" fmla="*/ 106806 w 283"/>
                <a:gd name="T19" fmla="*/ 0 h 489"/>
                <a:gd name="T20" fmla="*/ 63276 w 283"/>
                <a:gd name="T21" fmla="*/ 206083 h 489"/>
                <a:gd name="T22" fmla="*/ 63276 w 283"/>
                <a:gd name="T23" fmla="*/ 206083 h 489"/>
                <a:gd name="T24" fmla="*/ 47569 w 283"/>
                <a:gd name="T25" fmla="*/ 198467 h 489"/>
                <a:gd name="T26" fmla="*/ 63276 w 283"/>
                <a:gd name="T27" fmla="*/ 186371 h 489"/>
                <a:gd name="T28" fmla="*/ 78982 w 283"/>
                <a:gd name="T29" fmla="*/ 198467 h 489"/>
                <a:gd name="T30" fmla="*/ 63276 w 283"/>
                <a:gd name="T31" fmla="*/ 206083 h 489"/>
                <a:gd name="T32" fmla="*/ 110845 w 283"/>
                <a:gd name="T33" fmla="*/ 174722 h 489"/>
                <a:gd name="T34" fmla="*/ 110845 w 283"/>
                <a:gd name="T35" fmla="*/ 174722 h 489"/>
                <a:gd name="T36" fmla="*/ 15707 w 283"/>
                <a:gd name="T37" fmla="*/ 174722 h 489"/>
                <a:gd name="T38" fmla="*/ 15707 w 283"/>
                <a:gd name="T39" fmla="*/ 27776 h 489"/>
                <a:gd name="T40" fmla="*/ 110845 w 283"/>
                <a:gd name="T41" fmla="*/ 27776 h 489"/>
                <a:gd name="T42" fmla="*/ 110845 w 283"/>
                <a:gd name="T43" fmla="*/ 174722 h 4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3" h="489">
                  <a:moveTo>
                    <a:pt x="238" y="0"/>
                  </a:moveTo>
                  <a:lnTo>
                    <a:pt x="238" y="0"/>
                  </a:lnTo>
                  <a:cubicBezTo>
                    <a:pt x="44" y="0"/>
                    <a:pt x="44" y="0"/>
                    <a:pt x="44" y="0"/>
                  </a:cubicBezTo>
                  <a:cubicBezTo>
                    <a:pt x="17" y="0"/>
                    <a:pt x="0" y="18"/>
                    <a:pt x="0" y="44"/>
                  </a:cubicBezTo>
                  <a:cubicBezTo>
                    <a:pt x="0" y="434"/>
                    <a:pt x="0" y="434"/>
                    <a:pt x="0" y="434"/>
                  </a:cubicBezTo>
                  <a:cubicBezTo>
                    <a:pt x="0" y="460"/>
                    <a:pt x="17" y="488"/>
                    <a:pt x="44" y="488"/>
                  </a:cubicBezTo>
                  <a:cubicBezTo>
                    <a:pt x="238" y="488"/>
                    <a:pt x="238" y="488"/>
                    <a:pt x="238" y="488"/>
                  </a:cubicBezTo>
                  <a:cubicBezTo>
                    <a:pt x="265" y="488"/>
                    <a:pt x="282" y="460"/>
                    <a:pt x="282" y="434"/>
                  </a:cubicBezTo>
                  <a:cubicBezTo>
                    <a:pt x="282" y="44"/>
                    <a:pt x="282" y="44"/>
                    <a:pt x="282" y="44"/>
                  </a:cubicBezTo>
                  <a:cubicBezTo>
                    <a:pt x="282" y="18"/>
                    <a:pt x="265" y="0"/>
                    <a:pt x="238" y="0"/>
                  </a:cubicBezTo>
                  <a:close/>
                  <a:moveTo>
                    <a:pt x="141" y="460"/>
                  </a:moveTo>
                  <a:lnTo>
                    <a:pt x="141" y="460"/>
                  </a:lnTo>
                  <a:cubicBezTo>
                    <a:pt x="123" y="460"/>
                    <a:pt x="106" y="451"/>
                    <a:pt x="106" y="443"/>
                  </a:cubicBezTo>
                  <a:cubicBezTo>
                    <a:pt x="106" y="425"/>
                    <a:pt x="123" y="416"/>
                    <a:pt x="141" y="416"/>
                  </a:cubicBezTo>
                  <a:cubicBezTo>
                    <a:pt x="159" y="416"/>
                    <a:pt x="176" y="425"/>
                    <a:pt x="176" y="443"/>
                  </a:cubicBezTo>
                  <a:cubicBezTo>
                    <a:pt x="176" y="451"/>
                    <a:pt x="159" y="460"/>
                    <a:pt x="141" y="460"/>
                  </a:cubicBezTo>
                  <a:close/>
                  <a:moveTo>
                    <a:pt x="247" y="390"/>
                  </a:moveTo>
                  <a:lnTo>
                    <a:pt x="247" y="390"/>
                  </a:lnTo>
                  <a:cubicBezTo>
                    <a:pt x="35" y="390"/>
                    <a:pt x="35" y="390"/>
                    <a:pt x="35" y="390"/>
                  </a:cubicBezTo>
                  <a:cubicBezTo>
                    <a:pt x="35" y="62"/>
                    <a:pt x="35" y="62"/>
                    <a:pt x="35" y="62"/>
                  </a:cubicBezTo>
                  <a:cubicBezTo>
                    <a:pt x="247" y="62"/>
                    <a:pt x="247" y="62"/>
                    <a:pt x="247" y="62"/>
                  </a:cubicBezTo>
                  <a:lnTo>
                    <a:pt x="247" y="390"/>
                  </a:lnTo>
                  <a:close/>
                </a:path>
              </a:pathLst>
            </a:custGeom>
            <a:solidFill>
              <a:schemeClr val="bg1"/>
            </a:solidFill>
            <a:ln>
              <a:noFill/>
            </a:ln>
            <a:effectLst/>
          </p:spPr>
          <p:txBody>
            <a:bodyPr wrap="none" lIns="34290" tIns="17145" rIns="34290" bIns="17145" anchor="ctr"/>
            <a:lstStyle/>
            <a:p>
              <a:endParaRPr lang="en-US" dirty="0"/>
            </a:p>
          </p:txBody>
        </p:sp>
      </p:grpSp>
    </p:spTree>
    <p:extLst>
      <p:ext uri="{BB962C8B-B14F-4D97-AF65-F5344CB8AC3E}">
        <p14:creationId xmlns:p14="http://schemas.microsoft.com/office/powerpoint/2010/main" val="283036930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Placeholder 20" descr="A picture containing text, indoor&#10;&#10;Description automatically generated">
            <a:extLst>
              <a:ext uri="{FF2B5EF4-FFF2-40B4-BE49-F238E27FC236}">
                <a16:creationId xmlns:a16="http://schemas.microsoft.com/office/drawing/2014/main" id="{B09BE6CC-006B-43E2-B152-0CE53D51556D}"/>
              </a:ext>
            </a:extLst>
          </p:cNvPr>
          <p:cNvPicPr>
            <a:picLocks noGrp="1" noChangeAspect="1"/>
          </p:cNvPicPr>
          <p:nvPr>
            <p:ph type="pic" sz="quarter" idx="18"/>
          </p:nvPr>
        </p:nvPicPr>
        <p:blipFill>
          <a:blip r:embed="rId3" cstate="print">
            <a:extLst>
              <a:ext uri="{28A0092B-C50C-407E-A947-70E740481C1C}">
                <a14:useLocalDpi xmlns:a14="http://schemas.microsoft.com/office/drawing/2010/main" val="0"/>
              </a:ext>
            </a:extLst>
          </a:blip>
          <a:srcRect t="6935" b="6935"/>
          <a:stretch>
            <a:fillRect/>
          </a:stretch>
        </p:blipFill>
        <p:spPr>
          <a:xfrm>
            <a:off x="0" y="1020763"/>
            <a:ext cx="6443663" cy="554990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3822130" y="1021080"/>
            <a:ext cx="2622213" cy="5549691"/>
          </a:xfrm>
          <a:prstGeom prst="rect">
            <a:avLst/>
          </a:pr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33">
            <a:extLst>
              <a:ext uri="{FF2B5EF4-FFF2-40B4-BE49-F238E27FC236}">
                <a16:creationId xmlns:a16="http://schemas.microsoft.com/office/drawing/2014/main" id="{3186FB18-57C1-4060-9C51-1305C9F6972A}"/>
              </a:ext>
            </a:extLst>
          </p:cNvPr>
          <p:cNvSpPr txBox="1"/>
          <p:nvPr/>
        </p:nvSpPr>
        <p:spPr>
          <a:xfrm>
            <a:off x="6879850" y="1479449"/>
            <a:ext cx="4789151" cy="695557"/>
          </a:xfrm>
          <a:prstGeom prst="rect">
            <a:avLst/>
          </a:prstGeom>
          <a:noFill/>
        </p:spPr>
        <p:txBody>
          <a:bodyPr wrap="square" lIns="109710" tIns="54855" rIns="109710" bIns="54855" rtlCol="0" anchor="ctr">
            <a:spAutoFit/>
          </a:bodyPr>
          <a:lstStyle/>
          <a:p>
            <a:pPr fontAlgn="base">
              <a:spcBef>
                <a:spcPts val="600"/>
              </a:spcBef>
              <a:spcAft>
                <a:spcPct val="0"/>
              </a:spcAft>
              <a:defRPr/>
            </a:pPr>
            <a:r>
              <a:rPr lang="en-US" sz="1900" dirty="0"/>
              <a:t>Dumpster diving, websites, employees, tour of the company, etc.</a:t>
            </a:r>
          </a:p>
        </p:txBody>
      </p:sp>
      <p:sp>
        <p:nvSpPr>
          <p:cNvPr id="7" name="Oval 6"/>
          <p:cNvSpPr/>
          <p:nvPr/>
        </p:nvSpPr>
        <p:spPr>
          <a:xfrm>
            <a:off x="6064915" y="1447800"/>
            <a:ext cx="758856" cy="7588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68402177-29B9-46A3-9078-1D12E23D032A}"/>
              </a:ext>
            </a:extLst>
          </p:cNvPr>
          <p:cNvSpPr/>
          <p:nvPr/>
        </p:nvSpPr>
        <p:spPr>
          <a:xfrm>
            <a:off x="3792272" y="1491936"/>
            <a:ext cx="2354501" cy="664779"/>
          </a:xfrm>
          <a:prstGeom prst="rect">
            <a:avLst/>
          </a:prstGeom>
        </p:spPr>
        <p:txBody>
          <a:bodyPr wrap="square" lIns="109710" tIns="54855" rIns="109710" bIns="54855" anchor="ctr">
            <a:spAutoFit/>
          </a:bodyPr>
          <a:lstStyle/>
          <a:p>
            <a:pPr algn="ctr" defTabSz="914217">
              <a:defRPr/>
            </a:pPr>
            <a:r>
              <a:rPr lang="en-US" b="1" dirty="0">
                <a:solidFill>
                  <a:schemeClr val="bg1"/>
                </a:solidFill>
                <a:latin typeface="Rockwell" panose="02060603020205020403" pitchFamily="18" charset="0"/>
              </a:rPr>
              <a:t>Research the Target Company</a:t>
            </a:r>
          </a:p>
        </p:txBody>
      </p:sp>
      <p:sp>
        <p:nvSpPr>
          <p:cNvPr id="33" name="AutoShape 115">
            <a:extLst>
              <a:ext uri="{FF2B5EF4-FFF2-40B4-BE49-F238E27FC236}">
                <a16:creationId xmlns:a16="http://schemas.microsoft.com/office/drawing/2014/main" id="{A5EB53B1-5CB4-4096-9836-F7694B783623}"/>
              </a:ext>
            </a:extLst>
          </p:cNvPr>
          <p:cNvSpPr>
            <a:spLocks noChangeAspect="1"/>
          </p:cNvSpPr>
          <p:nvPr/>
        </p:nvSpPr>
        <p:spPr bwMode="auto">
          <a:xfrm>
            <a:off x="6286097" y="1670752"/>
            <a:ext cx="316493" cy="3129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9" name="Oval 8"/>
          <p:cNvSpPr/>
          <p:nvPr/>
        </p:nvSpPr>
        <p:spPr>
          <a:xfrm>
            <a:off x="6064915" y="3989896"/>
            <a:ext cx="758856" cy="7588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0FCDEC7F-EA2A-42E8-A06B-D565557138E4}"/>
              </a:ext>
            </a:extLst>
          </p:cNvPr>
          <p:cNvSpPr/>
          <p:nvPr/>
        </p:nvSpPr>
        <p:spPr>
          <a:xfrm>
            <a:off x="4033579" y="4036935"/>
            <a:ext cx="1871887" cy="664779"/>
          </a:xfrm>
          <a:prstGeom prst="rect">
            <a:avLst/>
          </a:prstGeom>
        </p:spPr>
        <p:txBody>
          <a:bodyPr wrap="square" lIns="109710" tIns="54855" rIns="109710" bIns="54855" anchor="ctr">
            <a:spAutoFit/>
          </a:bodyPr>
          <a:lstStyle/>
          <a:p>
            <a:pPr algn="ctr" defTabSz="914217">
              <a:defRPr/>
            </a:pPr>
            <a:r>
              <a:rPr lang="en-US" b="1" dirty="0">
                <a:solidFill>
                  <a:schemeClr val="bg1"/>
                </a:solidFill>
                <a:latin typeface="Rockwell" panose="02060603020205020403" pitchFamily="18" charset="0"/>
              </a:rPr>
              <a:t>Develop a Relationship</a:t>
            </a:r>
          </a:p>
        </p:txBody>
      </p:sp>
      <p:sp>
        <p:nvSpPr>
          <p:cNvPr id="42" name="TextBox 41">
            <a:extLst>
              <a:ext uri="{FF2B5EF4-FFF2-40B4-BE49-F238E27FC236}">
                <a16:creationId xmlns:a16="http://schemas.microsoft.com/office/drawing/2014/main" id="{A0C33730-02FD-44F9-B24A-B8F7B462DBD7}"/>
              </a:ext>
            </a:extLst>
          </p:cNvPr>
          <p:cNvSpPr txBox="1"/>
          <p:nvPr/>
        </p:nvSpPr>
        <p:spPr>
          <a:xfrm>
            <a:off x="6879850" y="4021546"/>
            <a:ext cx="5083549" cy="695557"/>
          </a:xfrm>
          <a:prstGeom prst="rect">
            <a:avLst/>
          </a:prstGeom>
          <a:noFill/>
        </p:spPr>
        <p:txBody>
          <a:bodyPr wrap="square" lIns="109710" tIns="54855" rIns="109710" bIns="54855" rtlCol="0" anchor="ctr">
            <a:spAutoFit/>
          </a:bodyPr>
          <a:lstStyle/>
          <a:p>
            <a:pPr fontAlgn="base">
              <a:spcBef>
                <a:spcPts val="600"/>
              </a:spcBef>
              <a:spcAft>
                <a:spcPct val="0"/>
              </a:spcAft>
              <a:defRPr/>
            </a:pPr>
            <a:r>
              <a:rPr lang="en-US" sz="1900" dirty="0"/>
              <a:t>Develop a relationship with the selected employees</a:t>
            </a:r>
          </a:p>
        </p:txBody>
      </p:sp>
      <p:sp>
        <p:nvSpPr>
          <p:cNvPr id="50" name="AutoShape 82">
            <a:extLst>
              <a:ext uri="{FF2B5EF4-FFF2-40B4-BE49-F238E27FC236}">
                <a16:creationId xmlns:a16="http://schemas.microsoft.com/office/drawing/2014/main" id="{2DF2F77C-FD35-4140-94D4-923C82EFC3BB}"/>
              </a:ext>
            </a:extLst>
          </p:cNvPr>
          <p:cNvSpPr>
            <a:spLocks noChangeAspect="1"/>
          </p:cNvSpPr>
          <p:nvPr/>
        </p:nvSpPr>
        <p:spPr bwMode="auto">
          <a:xfrm>
            <a:off x="6268875" y="4193810"/>
            <a:ext cx="350937" cy="3510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8" name="Oval 7"/>
          <p:cNvSpPr/>
          <p:nvPr/>
        </p:nvSpPr>
        <p:spPr>
          <a:xfrm>
            <a:off x="6064915" y="2718848"/>
            <a:ext cx="758856" cy="7588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C677B6C0-D37C-4CEB-8792-FC7E4A4BC9BA}"/>
              </a:ext>
            </a:extLst>
          </p:cNvPr>
          <p:cNvSpPr/>
          <p:nvPr/>
        </p:nvSpPr>
        <p:spPr>
          <a:xfrm>
            <a:off x="4033579" y="2880885"/>
            <a:ext cx="1871886" cy="434781"/>
          </a:xfrm>
          <a:prstGeom prst="rect">
            <a:avLst/>
          </a:prstGeom>
        </p:spPr>
        <p:txBody>
          <a:bodyPr wrap="none" lIns="109710" tIns="54855" rIns="109710" bIns="54855" anchor="ctr">
            <a:spAutoFit/>
          </a:bodyPr>
          <a:lstStyle/>
          <a:p>
            <a:pPr algn="ctr">
              <a:lnSpc>
                <a:spcPct val="130000"/>
              </a:lnSpc>
              <a:defRPr/>
            </a:pPr>
            <a:r>
              <a:rPr lang="en-US" b="1" dirty="0">
                <a:solidFill>
                  <a:schemeClr val="bg1"/>
                </a:solidFill>
                <a:latin typeface="Rockwell" panose="02060603020205020403" pitchFamily="18" charset="0"/>
              </a:rPr>
              <a:t>Select a Target</a:t>
            </a:r>
          </a:p>
        </p:txBody>
      </p:sp>
      <p:sp>
        <p:nvSpPr>
          <p:cNvPr id="40" name="TextBox 39">
            <a:extLst>
              <a:ext uri="{FF2B5EF4-FFF2-40B4-BE49-F238E27FC236}">
                <a16:creationId xmlns:a16="http://schemas.microsoft.com/office/drawing/2014/main" id="{4A9466C1-1C9B-4F03-84F0-3B24303DB803}"/>
              </a:ext>
            </a:extLst>
          </p:cNvPr>
          <p:cNvSpPr txBox="1"/>
          <p:nvPr/>
        </p:nvSpPr>
        <p:spPr>
          <a:xfrm>
            <a:off x="6879850" y="2766322"/>
            <a:ext cx="4550150" cy="695557"/>
          </a:xfrm>
          <a:prstGeom prst="rect">
            <a:avLst/>
          </a:prstGeom>
          <a:noFill/>
        </p:spPr>
        <p:txBody>
          <a:bodyPr wrap="square" lIns="109710" tIns="54855" rIns="109710" bIns="54855" rtlCol="0" anchor="ctr">
            <a:spAutoFit/>
          </a:bodyPr>
          <a:lstStyle/>
          <a:p>
            <a:pPr fontAlgn="base">
              <a:spcBef>
                <a:spcPts val="600"/>
              </a:spcBef>
              <a:spcAft>
                <a:spcPct val="0"/>
              </a:spcAft>
              <a:defRPr/>
            </a:pPr>
            <a:r>
              <a:rPr lang="en-US" sz="1900" dirty="0"/>
              <a:t>Identify frustrated employees of the target company</a:t>
            </a:r>
          </a:p>
        </p:txBody>
      </p:sp>
      <p:grpSp>
        <p:nvGrpSpPr>
          <p:cNvPr id="51" name="Group 50">
            <a:extLst>
              <a:ext uri="{FF2B5EF4-FFF2-40B4-BE49-F238E27FC236}">
                <a16:creationId xmlns:a16="http://schemas.microsoft.com/office/drawing/2014/main" id="{17566025-FA84-478F-BA47-6C4F3C4E34F7}"/>
              </a:ext>
            </a:extLst>
          </p:cNvPr>
          <p:cNvGrpSpPr/>
          <p:nvPr/>
        </p:nvGrpSpPr>
        <p:grpSpPr>
          <a:xfrm>
            <a:off x="6245113" y="2905268"/>
            <a:ext cx="398461" cy="386017"/>
            <a:chOff x="8623300" y="5064125"/>
            <a:chExt cx="252413" cy="252412"/>
          </a:xfrm>
          <a:solidFill>
            <a:schemeClr val="bg1"/>
          </a:solidFill>
        </p:grpSpPr>
        <p:sp>
          <p:nvSpPr>
            <p:cNvPr id="52" name="Freeform 91">
              <a:extLst>
                <a:ext uri="{FF2B5EF4-FFF2-40B4-BE49-F238E27FC236}">
                  <a16:creationId xmlns:a16="http://schemas.microsoft.com/office/drawing/2014/main" id="{C5694964-F9F0-412E-BB95-78D8469746EE}"/>
                </a:ext>
              </a:extLst>
            </p:cNvPr>
            <p:cNvSpPr>
              <a:spLocks/>
            </p:cNvSpPr>
            <p:nvPr/>
          </p:nvSpPr>
          <p:spPr bwMode="auto">
            <a:xfrm>
              <a:off x="8667750" y="5145088"/>
              <a:ext cx="127000" cy="127000"/>
            </a:xfrm>
            <a:custGeom>
              <a:avLst/>
              <a:gdLst>
                <a:gd name="T0" fmla="*/ 79 w 158"/>
                <a:gd name="T1" fmla="*/ 28 h 158"/>
                <a:gd name="T2" fmla="*/ 93 w 158"/>
                <a:gd name="T3" fmla="*/ 30 h 158"/>
                <a:gd name="T4" fmla="*/ 114 w 158"/>
                <a:gd name="T5" fmla="*/ 9 h 158"/>
                <a:gd name="T6" fmla="*/ 79 w 158"/>
                <a:gd name="T7" fmla="*/ 0 h 158"/>
                <a:gd name="T8" fmla="*/ 0 w 158"/>
                <a:gd name="T9" fmla="*/ 79 h 158"/>
                <a:gd name="T10" fmla="*/ 79 w 158"/>
                <a:gd name="T11" fmla="*/ 158 h 158"/>
                <a:gd name="T12" fmla="*/ 158 w 158"/>
                <a:gd name="T13" fmla="*/ 79 h 158"/>
                <a:gd name="T14" fmla="*/ 149 w 158"/>
                <a:gd name="T15" fmla="*/ 44 h 158"/>
                <a:gd name="T16" fmla="*/ 128 w 158"/>
                <a:gd name="T17" fmla="*/ 65 h 158"/>
                <a:gd name="T18" fmla="*/ 130 w 158"/>
                <a:gd name="T19" fmla="*/ 79 h 158"/>
                <a:gd name="T20" fmla="*/ 79 w 158"/>
                <a:gd name="T21" fmla="*/ 131 h 158"/>
                <a:gd name="T22" fmla="*/ 27 w 158"/>
                <a:gd name="T23" fmla="*/ 79 h 158"/>
                <a:gd name="T24" fmla="*/ 79 w 158"/>
                <a:gd name="T25" fmla="*/ 2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58">
                  <a:moveTo>
                    <a:pt x="79" y="28"/>
                  </a:moveTo>
                  <a:cubicBezTo>
                    <a:pt x="84" y="28"/>
                    <a:pt x="89" y="28"/>
                    <a:pt x="93" y="30"/>
                  </a:cubicBezTo>
                  <a:cubicBezTo>
                    <a:pt x="114" y="9"/>
                    <a:pt x="114" y="9"/>
                    <a:pt x="114" y="9"/>
                  </a:cubicBezTo>
                  <a:cubicBezTo>
                    <a:pt x="104" y="3"/>
                    <a:pt x="92" y="0"/>
                    <a:pt x="79" y="0"/>
                  </a:cubicBezTo>
                  <a:cubicBezTo>
                    <a:pt x="35" y="0"/>
                    <a:pt x="0" y="36"/>
                    <a:pt x="0" y="79"/>
                  </a:cubicBezTo>
                  <a:cubicBezTo>
                    <a:pt x="0" y="123"/>
                    <a:pt x="35" y="158"/>
                    <a:pt x="79" y="158"/>
                  </a:cubicBezTo>
                  <a:cubicBezTo>
                    <a:pt x="122" y="158"/>
                    <a:pt x="158" y="123"/>
                    <a:pt x="158" y="79"/>
                  </a:cubicBezTo>
                  <a:cubicBezTo>
                    <a:pt x="158" y="66"/>
                    <a:pt x="155" y="54"/>
                    <a:pt x="149" y="44"/>
                  </a:cubicBezTo>
                  <a:cubicBezTo>
                    <a:pt x="128" y="65"/>
                    <a:pt x="128" y="65"/>
                    <a:pt x="128" y="65"/>
                  </a:cubicBezTo>
                  <a:cubicBezTo>
                    <a:pt x="130" y="69"/>
                    <a:pt x="130" y="74"/>
                    <a:pt x="130" y="79"/>
                  </a:cubicBezTo>
                  <a:cubicBezTo>
                    <a:pt x="130" y="108"/>
                    <a:pt x="107" y="131"/>
                    <a:pt x="79" y="131"/>
                  </a:cubicBezTo>
                  <a:cubicBezTo>
                    <a:pt x="50" y="131"/>
                    <a:pt x="27" y="108"/>
                    <a:pt x="27" y="79"/>
                  </a:cubicBezTo>
                  <a:cubicBezTo>
                    <a:pt x="27" y="51"/>
                    <a:pt x="50" y="28"/>
                    <a:pt x="79"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 name="Freeform 92">
              <a:extLst>
                <a:ext uri="{FF2B5EF4-FFF2-40B4-BE49-F238E27FC236}">
                  <a16:creationId xmlns:a16="http://schemas.microsoft.com/office/drawing/2014/main" id="{87B111C0-3E6B-4897-AC76-5C01F0915DD6}"/>
                </a:ext>
              </a:extLst>
            </p:cNvPr>
            <p:cNvSpPr>
              <a:spLocks/>
            </p:cNvSpPr>
            <p:nvPr/>
          </p:nvSpPr>
          <p:spPr bwMode="auto">
            <a:xfrm>
              <a:off x="8623300" y="5102225"/>
              <a:ext cx="214313" cy="214312"/>
            </a:xfrm>
            <a:custGeom>
              <a:avLst/>
              <a:gdLst>
                <a:gd name="T0" fmla="*/ 242 w 267"/>
                <a:gd name="T1" fmla="*/ 79 h 267"/>
                <a:gd name="T2" fmla="*/ 242 w 267"/>
                <a:gd name="T3" fmla="*/ 79 h 267"/>
                <a:gd name="T4" fmla="*/ 242 w 267"/>
                <a:gd name="T5" fmla="*/ 79 h 267"/>
                <a:gd name="T6" fmla="*/ 242 w 267"/>
                <a:gd name="T7" fmla="*/ 79 h 267"/>
                <a:gd name="T8" fmla="*/ 240 w 267"/>
                <a:gd name="T9" fmla="*/ 79 h 267"/>
                <a:gd name="T10" fmla="*/ 225 w 267"/>
                <a:gd name="T11" fmla="*/ 77 h 267"/>
                <a:gd name="T12" fmla="*/ 224 w 267"/>
                <a:gd name="T13" fmla="*/ 78 h 267"/>
                <a:gd name="T14" fmla="*/ 240 w 267"/>
                <a:gd name="T15" fmla="*/ 133 h 267"/>
                <a:gd name="T16" fmla="*/ 134 w 267"/>
                <a:gd name="T17" fmla="*/ 239 h 267"/>
                <a:gd name="T18" fmla="*/ 28 w 267"/>
                <a:gd name="T19" fmla="*/ 133 h 267"/>
                <a:gd name="T20" fmla="*/ 134 w 267"/>
                <a:gd name="T21" fmla="*/ 27 h 267"/>
                <a:gd name="T22" fmla="*/ 189 w 267"/>
                <a:gd name="T23" fmla="*/ 43 h 267"/>
                <a:gd name="T24" fmla="*/ 190 w 267"/>
                <a:gd name="T25" fmla="*/ 42 h 267"/>
                <a:gd name="T26" fmla="*/ 188 w 267"/>
                <a:gd name="T27" fmla="*/ 27 h 267"/>
                <a:gd name="T28" fmla="*/ 188 w 267"/>
                <a:gd name="T29" fmla="*/ 25 h 267"/>
                <a:gd name="T30" fmla="*/ 188 w 267"/>
                <a:gd name="T31" fmla="*/ 25 h 267"/>
                <a:gd name="T32" fmla="*/ 188 w 267"/>
                <a:gd name="T33" fmla="*/ 25 h 267"/>
                <a:gd name="T34" fmla="*/ 192 w 267"/>
                <a:gd name="T35" fmla="*/ 13 h 267"/>
                <a:gd name="T36" fmla="*/ 134 w 267"/>
                <a:gd name="T37" fmla="*/ 0 h 267"/>
                <a:gd name="T38" fmla="*/ 0 w 267"/>
                <a:gd name="T39" fmla="*/ 133 h 267"/>
                <a:gd name="T40" fmla="*/ 134 w 267"/>
                <a:gd name="T41" fmla="*/ 267 h 267"/>
                <a:gd name="T42" fmla="*/ 267 w 267"/>
                <a:gd name="T43" fmla="*/ 133 h 267"/>
                <a:gd name="T44" fmla="*/ 254 w 267"/>
                <a:gd name="T45" fmla="*/ 74 h 267"/>
                <a:gd name="T46" fmla="*/ 242 w 267"/>
                <a:gd name="T47" fmla="*/ 79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7" h="267">
                  <a:moveTo>
                    <a:pt x="242" y="79"/>
                  </a:moveTo>
                  <a:cubicBezTo>
                    <a:pt x="242" y="79"/>
                    <a:pt x="242" y="79"/>
                    <a:pt x="242" y="79"/>
                  </a:cubicBezTo>
                  <a:cubicBezTo>
                    <a:pt x="242" y="79"/>
                    <a:pt x="242" y="79"/>
                    <a:pt x="242" y="79"/>
                  </a:cubicBezTo>
                  <a:cubicBezTo>
                    <a:pt x="242" y="79"/>
                    <a:pt x="242" y="79"/>
                    <a:pt x="242" y="79"/>
                  </a:cubicBezTo>
                  <a:cubicBezTo>
                    <a:pt x="241" y="79"/>
                    <a:pt x="240" y="79"/>
                    <a:pt x="240" y="79"/>
                  </a:cubicBezTo>
                  <a:cubicBezTo>
                    <a:pt x="225" y="77"/>
                    <a:pt x="225" y="77"/>
                    <a:pt x="225" y="77"/>
                  </a:cubicBezTo>
                  <a:cubicBezTo>
                    <a:pt x="224" y="78"/>
                    <a:pt x="224" y="78"/>
                    <a:pt x="224" y="78"/>
                  </a:cubicBezTo>
                  <a:cubicBezTo>
                    <a:pt x="234" y="94"/>
                    <a:pt x="240" y="113"/>
                    <a:pt x="240" y="133"/>
                  </a:cubicBezTo>
                  <a:cubicBezTo>
                    <a:pt x="240" y="192"/>
                    <a:pt x="192" y="239"/>
                    <a:pt x="134" y="239"/>
                  </a:cubicBezTo>
                  <a:cubicBezTo>
                    <a:pt x="75" y="239"/>
                    <a:pt x="28" y="192"/>
                    <a:pt x="28" y="133"/>
                  </a:cubicBezTo>
                  <a:cubicBezTo>
                    <a:pt x="28" y="75"/>
                    <a:pt x="75" y="27"/>
                    <a:pt x="134" y="27"/>
                  </a:cubicBezTo>
                  <a:cubicBezTo>
                    <a:pt x="154" y="27"/>
                    <a:pt x="173" y="33"/>
                    <a:pt x="189" y="43"/>
                  </a:cubicBezTo>
                  <a:cubicBezTo>
                    <a:pt x="190" y="42"/>
                    <a:pt x="190" y="42"/>
                    <a:pt x="190" y="42"/>
                  </a:cubicBezTo>
                  <a:cubicBezTo>
                    <a:pt x="188" y="27"/>
                    <a:pt x="188" y="27"/>
                    <a:pt x="188" y="27"/>
                  </a:cubicBezTo>
                  <a:cubicBezTo>
                    <a:pt x="188" y="27"/>
                    <a:pt x="188" y="26"/>
                    <a:pt x="188" y="25"/>
                  </a:cubicBezTo>
                  <a:cubicBezTo>
                    <a:pt x="188" y="25"/>
                    <a:pt x="188" y="25"/>
                    <a:pt x="188" y="25"/>
                  </a:cubicBezTo>
                  <a:cubicBezTo>
                    <a:pt x="188" y="25"/>
                    <a:pt x="188" y="25"/>
                    <a:pt x="188" y="25"/>
                  </a:cubicBezTo>
                  <a:cubicBezTo>
                    <a:pt x="188" y="21"/>
                    <a:pt x="190" y="17"/>
                    <a:pt x="192" y="13"/>
                  </a:cubicBezTo>
                  <a:cubicBezTo>
                    <a:pt x="175" y="5"/>
                    <a:pt x="155" y="0"/>
                    <a:pt x="134" y="0"/>
                  </a:cubicBezTo>
                  <a:cubicBezTo>
                    <a:pt x="60" y="0"/>
                    <a:pt x="0" y="60"/>
                    <a:pt x="0" y="133"/>
                  </a:cubicBezTo>
                  <a:cubicBezTo>
                    <a:pt x="0" y="207"/>
                    <a:pt x="60" y="267"/>
                    <a:pt x="134" y="267"/>
                  </a:cubicBezTo>
                  <a:cubicBezTo>
                    <a:pt x="207" y="267"/>
                    <a:pt x="267" y="207"/>
                    <a:pt x="267" y="133"/>
                  </a:cubicBezTo>
                  <a:cubicBezTo>
                    <a:pt x="267" y="112"/>
                    <a:pt x="262" y="92"/>
                    <a:pt x="254" y="74"/>
                  </a:cubicBezTo>
                  <a:cubicBezTo>
                    <a:pt x="250" y="77"/>
                    <a:pt x="246" y="79"/>
                    <a:pt x="242"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4" name="Freeform 93">
              <a:extLst>
                <a:ext uri="{FF2B5EF4-FFF2-40B4-BE49-F238E27FC236}">
                  <a16:creationId xmlns:a16="http://schemas.microsoft.com/office/drawing/2014/main" id="{2CCDF5C9-BC5A-405C-8F79-F1876197B91C}"/>
                </a:ext>
              </a:extLst>
            </p:cNvPr>
            <p:cNvSpPr>
              <a:spLocks/>
            </p:cNvSpPr>
            <p:nvPr/>
          </p:nvSpPr>
          <p:spPr bwMode="auto">
            <a:xfrm>
              <a:off x="8718550" y="5064125"/>
              <a:ext cx="157163" cy="155575"/>
            </a:xfrm>
            <a:custGeom>
              <a:avLst/>
              <a:gdLst>
                <a:gd name="T0" fmla="*/ 156 w 194"/>
                <a:gd name="T1" fmla="*/ 37 h 193"/>
                <a:gd name="T2" fmla="*/ 148 w 194"/>
                <a:gd name="T3" fmla="*/ 0 h 193"/>
                <a:gd name="T4" fmla="*/ 123 w 194"/>
                <a:gd name="T5" fmla="*/ 25 h 193"/>
                <a:gd name="T6" fmla="*/ 121 w 194"/>
                <a:gd name="T7" fmla="*/ 29 h 193"/>
                <a:gd name="T8" fmla="*/ 121 w 194"/>
                <a:gd name="T9" fmla="*/ 30 h 193"/>
                <a:gd name="T10" fmla="*/ 124 w 194"/>
                <a:gd name="T11" fmla="*/ 51 h 193"/>
                <a:gd name="T12" fmla="*/ 112 w 194"/>
                <a:gd name="T13" fmla="*/ 63 h 193"/>
                <a:gd name="T14" fmla="*/ 107 w 194"/>
                <a:gd name="T15" fmla="*/ 42 h 193"/>
                <a:gd name="T16" fmla="*/ 83 w 194"/>
                <a:gd name="T17" fmla="*/ 65 h 193"/>
                <a:gd name="T18" fmla="*/ 82 w 194"/>
                <a:gd name="T19" fmla="*/ 67 h 193"/>
                <a:gd name="T20" fmla="*/ 80 w 194"/>
                <a:gd name="T21" fmla="*/ 71 h 193"/>
                <a:gd name="T22" fmla="*/ 80 w 194"/>
                <a:gd name="T23" fmla="*/ 72 h 193"/>
                <a:gd name="T24" fmla="*/ 82 w 194"/>
                <a:gd name="T25" fmla="*/ 92 h 193"/>
                <a:gd name="T26" fmla="*/ 79 w 194"/>
                <a:gd name="T27" fmla="*/ 95 h 193"/>
                <a:gd name="T28" fmla="*/ 60 w 194"/>
                <a:gd name="T29" fmla="*/ 115 h 193"/>
                <a:gd name="T30" fmla="*/ 40 w 194"/>
                <a:gd name="T31" fmla="*/ 134 h 193"/>
                <a:gd name="T32" fmla="*/ 5 w 194"/>
                <a:gd name="T33" fmla="*/ 169 h 193"/>
                <a:gd name="T34" fmla="*/ 5 w 194"/>
                <a:gd name="T35" fmla="*/ 189 h 193"/>
                <a:gd name="T36" fmla="*/ 15 w 194"/>
                <a:gd name="T37" fmla="*/ 193 h 193"/>
                <a:gd name="T38" fmla="*/ 24 w 194"/>
                <a:gd name="T39" fmla="*/ 189 h 193"/>
                <a:gd name="T40" fmla="*/ 60 w 194"/>
                <a:gd name="T41" fmla="*/ 154 h 193"/>
                <a:gd name="T42" fmla="*/ 79 w 194"/>
                <a:gd name="T43" fmla="*/ 134 h 193"/>
                <a:gd name="T44" fmla="*/ 99 w 194"/>
                <a:gd name="T45" fmla="*/ 115 h 193"/>
                <a:gd name="T46" fmla="*/ 102 w 194"/>
                <a:gd name="T47" fmla="*/ 112 h 193"/>
                <a:gd name="T48" fmla="*/ 122 w 194"/>
                <a:gd name="T49" fmla="*/ 114 h 193"/>
                <a:gd name="T50" fmla="*/ 123 w 194"/>
                <a:gd name="T51" fmla="*/ 114 h 193"/>
                <a:gd name="T52" fmla="*/ 123 w 194"/>
                <a:gd name="T53" fmla="*/ 114 h 193"/>
                <a:gd name="T54" fmla="*/ 127 w 194"/>
                <a:gd name="T55" fmla="*/ 112 h 193"/>
                <a:gd name="T56" fmla="*/ 129 w 194"/>
                <a:gd name="T57" fmla="*/ 110 h 193"/>
                <a:gd name="T58" fmla="*/ 152 w 194"/>
                <a:gd name="T59" fmla="*/ 87 h 193"/>
                <a:gd name="T60" fmla="*/ 131 w 194"/>
                <a:gd name="T61" fmla="*/ 82 h 193"/>
                <a:gd name="T62" fmla="*/ 143 w 194"/>
                <a:gd name="T63" fmla="*/ 70 h 193"/>
                <a:gd name="T64" fmla="*/ 163 w 194"/>
                <a:gd name="T65" fmla="*/ 72 h 193"/>
                <a:gd name="T66" fmla="*/ 164 w 194"/>
                <a:gd name="T67" fmla="*/ 72 h 193"/>
                <a:gd name="T68" fmla="*/ 165 w 194"/>
                <a:gd name="T69" fmla="*/ 72 h 193"/>
                <a:gd name="T70" fmla="*/ 169 w 194"/>
                <a:gd name="T71" fmla="*/ 71 h 193"/>
                <a:gd name="T72" fmla="*/ 194 w 194"/>
                <a:gd name="T73" fmla="*/ 46 h 193"/>
                <a:gd name="T74" fmla="*/ 156 w 194"/>
                <a:gd name="T75" fmla="*/ 3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4" h="193">
                  <a:moveTo>
                    <a:pt x="156" y="37"/>
                  </a:moveTo>
                  <a:cubicBezTo>
                    <a:pt x="148" y="0"/>
                    <a:pt x="148" y="0"/>
                    <a:pt x="148" y="0"/>
                  </a:cubicBezTo>
                  <a:cubicBezTo>
                    <a:pt x="123" y="25"/>
                    <a:pt x="123" y="25"/>
                    <a:pt x="123" y="25"/>
                  </a:cubicBezTo>
                  <a:cubicBezTo>
                    <a:pt x="122" y="26"/>
                    <a:pt x="121" y="28"/>
                    <a:pt x="121" y="29"/>
                  </a:cubicBezTo>
                  <a:cubicBezTo>
                    <a:pt x="121" y="30"/>
                    <a:pt x="121" y="30"/>
                    <a:pt x="121" y="30"/>
                  </a:cubicBezTo>
                  <a:cubicBezTo>
                    <a:pt x="124" y="51"/>
                    <a:pt x="124" y="51"/>
                    <a:pt x="124" y="51"/>
                  </a:cubicBezTo>
                  <a:cubicBezTo>
                    <a:pt x="112" y="63"/>
                    <a:pt x="112" y="63"/>
                    <a:pt x="112" y="63"/>
                  </a:cubicBezTo>
                  <a:cubicBezTo>
                    <a:pt x="107" y="42"/>
                    <a:pt x="107" y="42"/>
                    <a:pt x="107" y="42"/>
                  </a:cubicBezTo>
                  <a:cubicBezTo>
                    <a:pt x="83" y="65"/>
                    <a:pt x="83" y="65"/>
                    <a:pt x="83" y="65"/>
                  </a:cubicBezTo>
                  <a:cubicBezTo>
                    <a:pt x="82" y="67"/>
                    <a:pt x="82" y="67"/>
                    <a:pt x="82" y="67"/>
                  </a:cubicBezTo>
                  <a:cubicBezTo>
                    <a:pt x="81" y="68"/>
                    <a:pt x="80" y="69"/>
                    <a:pt x="80" y="71"/>
                  </a:cubicBezTo>
                  <a:cubicBezTo>
                    <a:pt x="80" y="72"/>
                    <a:pt x="80" y="72"/>
                    <a:pt x="80" y="72"/>
                  </a:cubicBezTo>
                  <a:cubicBezTo>
                    <a:pt x="82" y="92"/>
                    <a:pt x="82" y="92"/>
                    <a:pt x="82" y="92"/>
                  </a:cubicBezTo>
                  <a:cubicBezTo>
                    <a:pt x="79" y="95"/>
                    <a:pt x="79" y="95"/>
                    <a:pt x="79" y="95"/>
                  </a:cubicBezTo>
                  <a:cubicBezTo>
                    <a:pt x="60" y="115"/>
                    <a:pt x="60" y="115"/>
                    <a:pt x="60" y="115"/>
                  </a:cubicBezTo>
                  <a:cubicBezTo>
                    <a:pt x="40" y="134"/>
                    <a:pt x="40" y="134"/>
                    <a:pt x="40" y="134"/>
                  </a:cubicBezTo>
                  <a:cubicBezTo>
                    <a:pt x="5" y="169"/>
                    <a:pt x="5" y="169"/>
                    <a:pt x="5" y="169"/>
                  </a:cubicBezTo>
                  <a:cubicBezTo>
                    <a:pt x="0" y="175"/>
                    <a:pt x="0" y="183"/>
                    <a:pt x="5" y="189"/>
                  </a:cubicBezTo>
                  <a:cubicBezTo>
                    <a:pt x="8" y="192"/>
                    <a:pt x="11" y="193"/>
                    <a:pt x="15" y="193"/>
                  </a:cubicBezTo>
                  <a:cubicBezTo>
                    <a:pt x="18" y="193"/>
                    <a:pt x="22" y="192"/>
                    <a:pt x="24" y="189"/>
                  </a:cubicBezTo>
                  <a:cubicBezTo>
                    <a:pt x="60" y="154"/>
                    <a:pt x="60" y="154"/>
                    <a:pt x="60" y="154"/>
                  </a:cubicBezTo>
                  <a:cubicBezTo>
                    <a:pt x="79" y="134"/>
                    <a:pt x="79" y="134"/>
                    <a:pt x="79" y="134"/>
                  </a:cubicBezTo>
                  <a:cubicBezTo>
                    <a:pt x="99" y="115"/>
                    <a:pt x="99" y="115"/>
                    <a:pt x="99" y="115"/>
                  </a:cubicBezTo>
                  <a:cubicBezTo>
                    <a:pt x="102" y="112"/>
                    <a:pt x="102" y="112"/>
                    <a:pt x="102" y="112"/>
                  </a:cubicBezTo>
                  <a:cubicBezTo>
                    <a:pt x="122" y="114"/>
                    <a:pt x="122" y="114"/>
                    <a:pt x="122" y="114"/>
                  </a:cubicBezTo>
                  <a:cubicBezTo>
                    <a:pt x="123" y="114"/>
                    <a:pt x="123" y="114"/>
                    <a:pt x="123" y="114"/>
                  </a:cubicBezTo>
                  <a:cubicBezTo>
                    <a:pt x="123" y="114"/>
                    <a:pt x="123" y="114"/>
                    <a:pt x="123" y="114"/>
                  </a:cubicBezTo>
                  <a:cubicBezTo>
                    <a:pt x="125" y="114"/>
                    <a:pt x="126" y="113"/>
                    <a:pt x="127" y="112"/>
                  </a:cubicBezTo>
                  <a:cubicBezTo>
                    <a:pt x="129" y="110"/>
                    <a:pt x="129" y="110"/>
                    <a:pt x="129" y="110"/>
                  </a:cubicBezTo>
                  <a:cubicBezTo>
                    <a:pt x="152" y="87"/>
                    <a:pt x="152" y="87"/>
                    <a:pt x="152" y="87"/>
                  </a:cubicBezTo>
                  <a:cubicBezTo>
                    <a:pt x="131" y="82"/>
                    <a:pt x="131" y="82"/>
                    <a:pt x="131" y="82"/>
                  </a:cubicBezTo>
                  <a:cubicBezTo>
                    <a:pt x="143" y="70"/>
                    <a:pt x="143" y="70"/>
                    <a:pt x="143" y="70"/>
                  </a:cubicBezTo>
                  <a:cubicBezTo>
                    <a:pt x="163" y="72"/>
                    <a:pt x="163" y="72"/>
                    <a:pt x="163" y="72"/>
                  </a:cubicBezTo>
                  <a:cubicBezTo>
                    <a:pt x="164" y="72"/>
                    <a:pt x="164" y="72"/>
                    <a:pt x="164" y="72"/>
                  </a:cubicBezTo>
                  <a:cubicBezTo>
                    <a:pt x="165" y="72"/>
                    <a:pt x="165" y="72"/>
                    <a:pt x="165" y="72"/>
                  </a:cubicBezTo>
                  <a:cubicBezTo>
                    <a:pt x="166" y="72"/>
                    <a:pt x="168" y="72"/>
                    <a:pt x="169" y="71"/>
                  </a:cubicBezTo>
                  <a:cubicBezTo>
                    <a:pt x="194" y="46"/>
                    <a:pt x="194" y="46"/>
                    <a:pt x="194" y="46"/>
                  </a:cubicBezTo>
                  <a:lnTo>
                    <a:pt x="156"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10" name="Oval 9"/>
          <p:cNvSpPr/>
          <p:nvPr/>
        </p:nvSpPr>
        <p:spPr>
          <a:xfrm>
            <a:off x="6064915" y="5260944"/>
            <a:ext cx="758856" cy="7588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716F9CE4-964F-4515-8ED7-1A6815777BD1}"/>
              </a:ext>
            </a:extLst>
          </p:cNvPr>
          <p:cNvSpPr/>
          <p:nvPr/>
        </p:nvSpPr>
        <p:spPr>
          <a:xfrm>
            <a:off x="3964569" y="5304017"/>
            <a:ext cx="2009907" cy="664779"/>
          </a:xfrm>
          <a:prstGeom prst="rect">
            <a:avLst/>
          </a:prstGeom>
        </p:spPr>
        <p:txBody>
          <a:bodyPr wrap="square" lIns="109710" tIns="54855" rIns="109710" bIns="54855" anchor="ctr">
            <a:spAutoFit/>
          </a:bodyPr>
          <a:lstStyle/>
          <a:p>
            <a:pPr algn="ctr" defTabSz="914217">
              <a:defRPr/>
            </a:pPr>
            <a:r>
              <a:rPr lang="en-US" b="1" dirty="0">
                <a:solidFill>
                  <a:schemeClr val="bg1"/>
                </a:solidFill>
                <a:latin typeface="Rockwell" panose="02060603020205020403" pitchFamily="18" charset="0"/>
              </a:rPr>
              <a:t>Exploit the Relationship</a:t>
            </a:r>
          </a:p>
        </p:txBody>
      </p:sp>
      <p:sp>
        <p:nvSpPr>
          <p:cNvPr id="44" name="TextBox 43">
            <a:extLst>
              <a:ext uri="{FF2B5EF4-FFF2-40B4-BE49-F238E27FC236}">
                <a16:creationId xmlns:a16="http://schemas.microsoft.com/office/drawing/2014/main" id="{F80BBD11-9061-4674-B00E-EE4D5B82E977}"/>
              </a:ext>
            </a:extLst>
          </p:cNvPr>
          <p:cNvSpPr txBox="1"/>
          <p:nvPr/>
        </p:nvSpPr>
        <p:spPr>
          <a:xfrm>
            <a:off x="6879850" y="5293394"/>
            <a:ext cx="4789151" cy="695557"/>
          </a:xfrm>
          <a:prstGeom prst="rect">
            <a:avLst/>
          </a:prstGeom>
          <a:noFill/>
        </p:spPr>
        <p:txBody>
          <a:bodyPr wrap="square" lIns="109710" tIns="54855" rIns="109710" bIns="54855" rtlCol="0" anchor="ctr">
            <a:spAutoFit/>
          </a:bodyPr>
          <a:lstStyle/>
          <a:p>
            <a:pPr fontAlgn="base">
              <a:spcBef>
                <a:spcPts val="600"/>
              </a:spcBef>
              <a:spcAft>
                <a:spcPct val="0"/>
              </a:spcAft>
              <a:defRPr/>
            </a:pPr>
            <a:r>
              <a:rPr lang="en-US" sz="1900" dirty="0"/>
              <a:t>Collect sensitive account and financial information, as well as current technologies</a:t>
            </a:r>
          </a:p>
        </p:txBody>
      </p:sp>
      <p:sp>
        <p:nvSpPr>
          <p:cNvPr id="55" name="Freeform 127">
            <a:extLst>
              <a:ext uri="{FF2B5EF4-FFF2-40B4-BE49-F238E27FC236}">
                <a16:creationId xmlns:a16="http://schemas.microsoft.com/office/drawing/2014/main" id="{365C9498-9194-4417-8CE0-5E5F039D6E24}"/>
              </a:ext>
            </a:extLst>
          </p:cNvPr>
          <p:cNvSpPr>
            <a:spLocks noChangeArrowheads="1"/>
          </p:cNvSpPr>
          <p:nvPr/>
        </p:nvSpPr>
        <p:spPr bwMode="auto">
          <a:xfrm>
            <a:off x="6237239" y="5473589"/>
            <a:ext cx="414209" cy="333566"/>
          </a:xfrm>
          <a:custGeom>
            <a:avLst/>
            <a:gdLst>
              <a:gd name="T0" fmla="*/ 169 w 497"/>
              <a:gd name="T1" fmla="*/ 196 h 400"/>
              <a:gd name="T2" fmla="*/ 169 w 497"/>
              <a:gd name="T3" fmla="*/ 196 h 400"/>
              <a:gd name="T4" fmla="*/ 248 w 497"/>
              <a:gd name="T5" fmla="*/ 275 h 400"/>
              <a:gd name="T6" fmla="*/ 328 w 497"/>
              <a:gd name="T7" fmla="*/ 196 h 400"/>
              <a:gd name="T8" fmla="*/ 248 w 497"/>
              <a:gd name="T9" fmla="*/ 116 h 400"/>
              <a:gd name="T10" fmla="*/ 169 w 497"/>
              <a:gd name="T11" fmla="*/ 196 h 400"/>
              <a:gd name="T12" fmla="*/ 116 w 497"/>
              <a:gd name="T13" fmla="*/ 169 h 400"/>
              <a:gd name="T14" fmla="*/ 116 w 497"/>
              <a:gd name="T15" fmla="*/ 169 h 400"/>
              <a:gd name="T16" fmla="*/ 248 w 497"/>
              <a:gd name="T17" fmla="*/ 63 h 400"/>
              <a:gd name="T18" fmla="*/ 345 w 497"/>
              <a:gd name="T19" fmla="*/ 98 h 400"/>
              <a:gd name="T20" fmla="*/ 390 w 497"/>
              <a:gd name="T21" fmla="*/ 98 h 400"/>
              <a:gd name="T22" fmla="*/ 390 w 497"/>
              <a:gd name="T23" fmla="*/ 54 h 400"/>
              <a:gd name="T24" fmla="*/ 248 w 497"/>
              <a:gd name="T25" fmla="*/ 0 h 400"/>
              <a:gd name="T26" fmla="*/ 62 w 497"/>
              <a:gd name="T27" fmla="*/ 143 h 400"/>
              <a:gd name="T28" fmla="*/ 0 w 497"/>
              <a:gd name="T29" fmla="*/ 143 h 400"/>
              <a:gd name="T30" fmla="*/ 0 w 497"/>
              <a:gd name="T31" fmla="*/ 196 h 400"/>
              <a:gd name="T32" fmla="*/ 80 w 497"/>
              <a:gd name="T33" fmla="*/ 196 h 400"/>
              <a:gd name="T34" fmla="*/ 116 w 497"/>
              <a:gd name="T35" fmla="*/ 169 h 400"/>
              <a:gd name="T36" fmla="*/ 416 w 497"/>
              <a:gd name="T37" fmla="*/ 196 h 400"/>
              <a:gd name="T38" fmla="*/ 416 w 497"/>
              <a:gd name="T39" fmla="*/ 196 h 400"/>
              <a:gd name="T40" fmla="*/ 381 w 497"/>
              <a:gd name="T41" fmla="*/ 231 h 400"/>
              <a:gd name="T42" fmla="*/ 248 w 497"/>
              <a:gd name="T43" fmla="*/ 337 h 400"/>
              <a:gd name="T44" fmla="*/ 151 w 497"/>
              <a:gd name="T45" fmla="*/ 293 h 400"/>
              <a:gd name="T46" fmla="*/ 107 w 497"/>
              <a:gd name="T47" fmla="*/ 293 h 400"/>
              <a:gd name="T48" fmla="*/ 107 w 497"/>
              <a:gd name="T49" fmla="*/ 337 h 400"/>
              <a:gd name="T50" fmla="*/ 248 w 497"/>
              <a:gd name="T51" fmla="*/ 399 h 400"/>
              <a:gd name="T52" fmla="*/ 435 w 497"/>
              <a:gd name="T53" fmla="*/ 257 h 400"/>
              <a:gd name="T54" fmla="*/ 496 w 497"/>
              <a:gd name="T55" fmla="*/ 257 h 400"/>
              <a:gd name="T56" fmla="*/ 496 w 497"/>
              <a:gd name="T57" fmla="*/ 196 h 400"/>
              <a:gd name="T58" fmla="*/ 416 w 497"/>
              <a:gd name="T59" fmla="*/ 1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7" h="400">
                <a:moveTo>
                  <a:pt x="169" y="196"/>
                </a:moveTo>
                <a:lnTo>
                  <a:pt x="169" y="196"/>
                </a:lnTo>
                <a:cubicBezTo>
                  <a:pt x="169" y="240"/>
                  <a:pt x="204" y="275"/>
                  <a:pt x="248" y="275"/>
                </a:cubicBezTo>
                <a:cubicBezTo>
                  <a:pt x="292" y="275"/>
                  <a:pt x="328" y="240"/>
                  <a:pt x="328" y="196"/>
                </a:cubicBezTo>
                <a:cubicBezTo>
                  <a:pt x="328" y="151"/>
                  <a:pt x="292" y="116"/>
                  <a:pt x="248" y="116"/>
                </a:cubicBezTo>
                <a:cubicBezTo>
                  <a:pt x="204" y="116"/>
                  <a:pt x="169" y="151"/>
                  <a:pt x="169" y="196"/>
                </a:cubicBezTo>
                <a:close/>
                <a:moveTo>
                  <a:pt x="116" y="169"/>
                </a:moveTo>
                <a:lnTo>
                  <a:pt x="116" y="169"/>
                </a:lnTo>
                <a:cubicBezTo>
                  <a:pt x="124" y="107"/>
                  <a:pt x="186" y="63"/>
                  <a:pt x="248" y="63"/>
                </a:cubicBezTo>
                <a:cubicBezTo>
                  <a:pt x="284" y="63"/>
                  <a:pt x="319" y="71"/>
                  <a:pt x="345" y="98"/>
                </a:cubicBezTo>
                <a:cubicBezTo>
                  <a:pt x="354" y="107"/>
                  <a:pt x="381" y="107"/>
                  <a:pt x="390" y="98"/>
                </a:cubicBezTo>
                <a:cubicBezTo>
                  <a:pt x="399" y="89"/>
                  <a:pt x="399" y="71"/>
                  <a:pt x="390" y="54"/>
                </a:cubicBezTo>
                <a:cubicBezTo>
                  <a:pt x="354" y="18"/>
                  <a:pt x="301" y="0"/>
                  <a:pt x="248" y="0"/>
                </a:cubicBezTo>
                <a:cubicBezTo>
                  <a:pt x="160" y="0"/>
                  <a:pt x="80" y="54"/>
                  <a:pt x="62" y="143"/>
                </a:cubicBezTo>
                <a:cubicBezTo>
                  <a:pt x="0" y="143"/>
                  <a:pt x="0" y="143"/>
                  <a:pt x="0" y="143"/>
                </a:cubicBezTo>
                <a:cubicBezTo>
                  <a:pt x="0" y="196"/>
                  <a:pt x="0" y="196"/>
                  <a:pt x="0" y="196"/>
                </a:cubicBezTo>
                <a:cubicBezTo>
                  <a:pt x="80" y="196"/>
                  <a:pt x="80" y="196"/>
                  <a:pt x="80" y="196"/>
                </a:cubicBezTo>
                <a:cubicBezTo>
                  <a:pt x="107" y="196"/>
                  <a:pt x="107" y="178"/>
                  <a:pt x="116" y="169"/>
                </a:cubicBezTo>
                <a:close/>
                <a:moveTo>
                  <a:pt x="416" y="196"/>
                </a:moveTo>
                <a:lnTo>
                  <a:pt x="416" y="196"/>
                </a:lnTo>
                <a:cubicBezTo>
                  <a:pt x="390" y="196"/>
                  <a:pt x="390" y="222"/>
                  <a:pt x="381" y="231"/>
                </a:cubicBezTo>
                <a:cubicBezTo>
                  <a:pt x="372" y="293"/>
                  <a:pt x="319" y="337"/>
                  <a:pt x="248" y="337"/>
                </a:cubicBezTo>
                <a:cubicBezTo>
                  <a:pt x="213" y="337"/>
                  <a:pt x="177" y="319"/>
                  <a:pt x="151" y="293"/>
                </a:cubicBezTo>
                <a:cubicBezTo>
                  <a:pt x="142" y="284"/>
                  <a:pt x="116" y="284"/>
                  <a:pt x="107" y="293"/>
                </a:cubicBezTo>
                <a:cubicBezTo>
                  <a:pt x="97" y="310"/>
                  <a:pt x="97" y="328"/>
                  <a:pt x="107" y="337"/>
                </a:cubicBezTo>
                <a:cubicBezTo>
                  <a:pt x="142" y="373"/>
                  <a:pt x="195" y="399"/>
                  <a:pt x="248" y="399"/>
                </a:cubicBezTo>
                <a:cubicBezTo>
                  <a:pt x="337" y="399"/>
                  <a:pt x="416" y="337"/>
                  <a:pt x="435" y="257"/>
                </a:cubicBezTo>
                <a:cubicBezTo>
                  <a:pt x="496" y="257"/>
                  <a:pt x="496" y="257"/>
                  <a:pt x="496" y="257"/>
                </a:cubicBezTo>
                <a:cubicBezTo>
                  <a:pt x="496" y="196"/>
                  <a:pt x="496" y="196"/>
                  <a:pt x="496" y="196"/>
                </a:cubicBezTo>
                <a:lnTo>
                  <a:pt x="416" y="196"/>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defTabSz="914217">
              <a:defRPr/>
            </a:pPr>
            <a:endParaRPr lang="en-US" dirty="0">
              <a:solidFill>
                <a:prstClr val="black"/>
              </a:solidFill>
              <a:latin typeface="Lato Light"/>
            </a:endParaRPr>
          </a:p>
        </p:txBody>
      </p:sp>
      <p:sp>
        <p:nvSpPr>
          <p:cNvPr id="56" name="TextBox 55">
            <a:extLst>
              <a:ext uri="{FF2B5EF4-FFF2-40B4-BE49-F238E27FC236}">
                <a16:creationId xmlns:a16="http://schemas.microsoft.com/office/drawing/2014/main" id="{C414503C-640C-49F8-8D26-F4145607937D}"/>
              </a:ext>
            </a:extLst>
          </p:cNvPr>
          <p:cNvSpPr txBox="1"/>
          <p:nvPr/>
        </p:nvSpPr>
        <p:spPr>
          <a:xfrm>
            <a:off x="914400" y="176488"/>
            <a:ext cx="9559843" cy="661712"/>
          </a:xfrm>
          <a:prstGeom prst="rect">
            <a:avLst/>
          </a:prstGeom>
          <a:noFill/>
        </p:spPr>
        <p:txBody>
          <a:bodyPr wrap="none" lIns="45711" tIns="22856" rIns="45711" bIns="22856" rtlCol="0" anchor="ctr">
            <a:spAutoFit/>
          </a:bodyPr>
          <a:lstStyle/>
          <a:p>
            <a:pPr algn="ctr" defTabSz="914217">
              <a:defRPr/>
            </a:pPr>
            <a:r>
              <a:rPr lang="en-US" sz="4000" b="1" dirty="0">
                <a:solidFill>
                  <a:schemeClr val="tx1">
                    <a:lumMod val="75000"/>
                    <a:lumOff val="25000"/>
                  </a:schemeClr>
                </a:solidFill>
                <a:latin typeface="Rockwell" panose="02060603020205020403" pitchFamily="18" charset="0"/>
                <a:cs typeface="Lato Regular"/>
              </a:rPr>
              <a:t>Phases of a Social Engineering Attack</a:t>
            </a:r>
            <a:endParaRPr lang="id-ID" sz="4000" b="1" dirty="0">
              <a:solidFill>
                <a:schemeClr val="tx1">
                  <a:lumMod val="75000"/>
                  <a:lumOff val="25000"/>
                </a:schemeClr>
              </a:solidFill>
              <a:latin typeface="Rockwell" panose="02060603020205020403" pitchFamily="18" charset="0"/>
              <a:cs typeface="Lato Regular"/>
            </a:endParaRPr>
          </a:p>
        </p:txBody>
      </p:sp>
    </p:spTree>
    <p:extLst>
      <p:ext uri="{BB962C8B-B14F-4D97-AF65-F5344CB8AC3E}">
        <p14:creationId xmlns:p14="http://schemas.microsoft.com/office/powerpoint/2010/main" val="61498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p:cNvSpPr txBox="1"/>
          <p:nvPr/>
        </p:nvSpPr>
        <p:spPr>
          <a:xfrm>
            <a:off x="4360464" y="340659"/>
            <a:ext cx="3471078" cy="707886"/>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rPr>
              <a:t>Module Flow</a:t>
            </a:r>
            <a:endParaRPr kumimoji="0" lang="en-US"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endParaRPr>
          </a:p>
        </p:txBody>
      </p:sp>
      <p:grpSp>
        <p:nvGrpSpPr>
          <p:cNvPr id="72" name="Group 71"/>
          <p:cNvGrpSpPr>
            <a:grpSpLocks noChangeAspect="1"/>
          </p:cNvGrpSpPr>
          <p:nvPr/>
        </p:nvGrpSpPr>
        <p:grpSpPr bwMode="auto">
          <a:xfrm>
            <a:off x="4231642" y="1817597"/>
            <a:ext cx="3679622" cy="3441819"/>
            <a:chOff x="2362" y="1269"/>
            <a:chExt cx="2909" cy="2721"/>
          </a:xfrm>
        </p:grpSpPr>
        <p:sp>
          <p:nvSpPr>
            <p:cNvPr id="73" name="Freeform 5"/>
            <p:cNvSpPr>
              <a:spLocks/>
            </p:cNvSpPr>
            <p:nvPr/>
          </p:nvSpPr>
          <p:spPr bwMode="auto">
            <a:xfrm>
              <a:off x="4565" y="2675"/>
              <a:ext cx="312" cy="628"/>
            </a:xfrm>
            <a:custGeom>
              <a:avLst/>
              <a:gdLst>
                <a:gd name="T0" fmla="*/ 193 w 312"/>
                <a:gd name="T1" fmla="*/ 62 h 628"/>
                <a:gd name="T2" fmla="*/ 0 w 312"/>
                <a:gd name="T3" fmla="*/ 0 h 628"/>
                <a:gd name="T4" fmla="*/ 120 w 312"/>
                <a:gd name="T5" fmla="*/ 565 h 628"/>
                <a:gd name="T6" fmla="*/ 312 w 312"/>
                <a:gd name="T7" fmla="*/ 628 h 628"/>
                <a:gd name="T8" fmla="*/ 193 w 312"/>
                <a:gd name="T9" fmla="*/ 62 h 628"/>
              </a:gdLst>
              <a:ahLst/>
              <a:cxnLst>
                <a:cxn ang="0">
                  <a:pos x="T0" y="T1"/>
                </a:cxn>
                <a:cxn ang="0">
                  <a:pos x="T2" y="T3"/>
                </a:cxn>
                <a:cxn ang="0">
                  <a:pos x="T4" y="T5"/>
                </a:cxn>
                <a:cxn ang="0">
                  <a:pos x="T6" y="T7"/>
                </a:cxn>
                <a:cxn ang="0">
                  <a:pos x="T8" y="T9"/>
                </a:cxn>
              </a:cxnLst>
              <a:rect l="0" t="0" r="r" b="b"/>
              <a:pathLst>
                <a:path w="312" h="628">
                  <a:moveTo>
                    <a:pt x="193" y="62"/>
                  </a:moveTo>
                  <a:lnTo>
                    <a:pt x="0" y="0"/>
                  </a:lnTo>
                  <a:lnTo>
                    <a:pt x="120" y="565"/>
                  </a:lnTo>
                  <a:lnTo>
                    <a:pt x="312" y="628"/>
                  </a:lnTo>
                  <a:lnTo>
                    <a:pt x="193" y="6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4" name="Freeform 6"/>
            <p:cNvSpPr>
              <a:spLocks/>
            </p:cNvSpPr>
            <p:nvPr/>
          </p:nvSpPr>
          <p:spPr bwMode="auto">
            <a:xfrm>
              <a:off x="4660" y="1915"/>
              <a:ext cx="376" cy="903"/>
            </a:xfrm>
            <a:custGeom>
              <a:avLst/>
              <a:gdLst>
                <a:gd name="T0" fmla="*/ 302 w 312"/>
                <a:gd name="T1" fmla="*/ 463 h 749"/>
                <a:gd name="T2" fmla="*/ 302 w 312"/>
                <a:gd name="T3" fmla="*/ 264 h 749"/>
                <a:gd name="T4" fmla="*/ 239 w 312"/>
                <a:gd name="T5" fmla="*/ 107 h 749"/>
                <a:gd name="T6" fmla="*/ 160 w 312"/>
                <a:gd name="T7" fmla="*/ 52 h 749"/>
                <a:gd name="T8" fmla="*/ 0 w 312"/>
                <a:gd name="T9" fmla="*/ 0 h 749"/>
                <a:gd name="T10" fmla="*/ 80 w 312"/>
                <a:gd name="T11" fmla="*/ 55 h 749"/>
                <a:gd name="T12" fmla="*/ 142 w 312"/>
                <a:gd name="T13" fmla="*/ 211 h 749"/>
                <a:gd name="T14" fmla="*/ 142 w 312"/>
                <a:gd name="T15" fmla="*/ 411 h 749"/>
                <a:gd name="T16" fmla="*/ 70 w 312"/>
                <a:gd name="T17" fmla="*/ 697 h 749"/>
                <a:gd name="T18" fmla="*/ 229 w 312"/>
                <a:gd name="T19" fmla="*/ 749 h 749"/>
                <a:gd name="T20" fmla="*/ 302 w 312"/>
                <a:gd name="T21" fmla="*/ 463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302" y="463"/>
                  </a:moveTo>
                  <a:cubicBezTo>
                    <a:pt x="310" y="401"/>
                    <a:pt x="312" y="329"/>
                    <a:pt x="302" y="264"/>
                  </a:cubicBezTo>
                  <a:cubicBezTo>
                    <a:pt x="292" y="204"/>
                    <a:pt x="273" y="148"/>
                    <a:pt x="239" y="107"/>
                  </a:cubicBezTo>
                  <a:cubicBezTo>
                    <a:pt x="218" y="80"/>
                    <a:pt x="190" y="62"/>
                    <a:pt x="160" y="52"/>
                  </a:cubicBezTo>
                  <a:cubicBezTo>
                    <a:pt x="106" y="34"/>
                    <a:pt x="53" y="17"/>
                    <a:pt x="0" y="0"/>
                  </a:cubicBezTo>
                  <a:cubicBezTo>
                    <a:pt x="31" y="10"/>
                    <a:pt x="58" y="28"/>
                    <a:pt x="80" y="55"/>
                  </a:cubicBezTo>
                  <a:cubicBezTo>
                    <a:pt x="113" y="96"/>
                    <a:pt x="133" y="151"/>
                    <a:pt x="142" y="211"/>
                  </a:cubicBezTo>
                  <a:cubicBezTo>
                    <a:pt x="152" y="277"/>
                    <a:pt x="150" y="348"/>
                    <a:pt x="142" y="411"/>
                  </a:cubicBezTo>
                  <a:cubicBezTo>
                    <a:pt x="129" y="520"/>
                    <a:pt x="101" y="613"/>
                    <a:pt x="70" y="697"/>
                  </a:cubicBezTo>
                  <a:cubicBezTo>
                    <a:pt x="229" y="749"/>
                    <a:pt x="229" y="749"/>
                    <a:pt x="229" y="749"/>
                  </a:cubicBezTo>
                  <a:cubicBezTo>
                    <a:pt x="261" y="665"/>
                    <a:pt x="289" y="572"/>
                    <a:pt x="302" y="46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5" name="Freeform 7"/>
            <p:cNvSpPr>
              <a:spLocks/>
            </p:cNvSpPr>
            <p:nvPr/>
          </p:nvSpPr>
          <p:spPr bwMode="auto">
            <a:xfrm>
              <a:off x="4453" y="1935"/>
              <a:ext cx="809" cy="1368"/>
            </a:xfrm>
            <a:custGeom>
              <a:avLst/>
              <a:gdLst>
                <a:gd name="T0" fmla="*/ 633 w 671"/>
                <a:gd name="T1" fmla="*/ 349 h 1135"/>
                <a:gd name="T2" fmla="*/ 637 w 671"/>
                <a:gd name="T3" fmla="*/ 535 h 1135"/>
                <a:gd name="T4" fmla="*/ 573 w 671"/>
                <a:gd name="T5" fmla="*/ 811 h 1135"/>
                <a:gd name="T6" fmla="*/ 671 w 671"/>
                <a:gd name="T7" fmla="*/ 855 h 1135"/>
                <a:gd name="T8" fmla="*/ 352 w 671"/>
                <a:gd name="T9" fmla="*/ 1135 h 1135"/>
                <a:gd name="T10" fmla="*/ 253 w 671"/>
                <a:gd name="T11" fmla="*/ 666 h 1135"/>
                <a:gd name="T12" fmla="*/ 401 w 671"/>
                <a:gd name="T13" fmla="*/ 733 h 1135"/>
                <a:gd name="T14" fmla="*/ 474 w 671"/>
                <a:gd name="T15" fmla="*/ 447 h 1135"/>
                <a:gd name="T16" fmla="*/ 474 w 671"/>
                <a:gd name="T17" fmla="*/ 248 h 1135"/>
                <a:gd name="T18" fmla="*/ 411 w 671"/>
                <a:gd name="T19" fmla="*/ 91 h 1135"/>
                <a:gd name="T20" fmla="*/ 276 w 671"/>
                <a:gd name="T21" fmla="*/ 27 h 1135"/>
                <a:gd name="T22" fmla="*/ 242 w 671"/>
                <a:gd name="T23" fmla="*/ 30 h 1135"/>
                <a:gd name="T24" fmla="*/ 129 w 671"/>
                <a:gd name="T25" fmla="*/ 75 h 1135"/>
                <a:gd name="T26" fmla="*/ 0 w 671"/>
                <a:gd name="T27" fmla="*/ 170 h 1135"/>
                <a:gd name="T28" fmla="*/ 56 w 671"/>
                <a:gd name="T29" fmla="*/ 125 h 1135"/>
                <a:gd name="T30" fmla="*/ 279 w 671"/>
                <a:gd name="T31" fmla="*/ 10 h 1135"/>
                <a:gd name="T32" fmla="*/ 446 w 671"/>
                <a:gd name="T33" fmla="*/ 31 h 1135"/>
                <a:gd name="T34" fmla="*/ 606 w 671"/>
                <a:gd name="T35" fmla="*/ 231 h 1135"/>
                <a:gd name="T36" fmla="*/ 633 w 671"/>
                <a:gd name="T37" fmla="*/ 349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5">
                  <a:moveTo>
                    <a:pt x="633" y="349"/>
                  </a:moveTo>
                  <a:cubicBezTo>
                    <a:pt x="645" y="424"/>
                    <a:pt x="641" y="481"/>
                    <a:pt x="637" y="535"/>
                  </a:cubicBezTo>
                  <a:cubicBezTo>
                    <a:pt x="623" y="676"/>
                    <a:pt x="588" y="770"/>
                    <a:pt x="573" y="811"/>
                  </a:cubicBezTo>
                  <a:cubicBezTo>
                    <a:pt x="671" y="855"/>
                    <a:pt x="671" y="855"/>
                    <a:pt x="671" y="855"/>
                  </a:cubicBezTo>
                  <a:cubicBezTo>
                    <a:pt x="352" y="1135"/>
                    <a:pt x="352" y="1135"/>
                    <a:pt x="352" y="1135"/>
                  </a:cubicBezTo>
                  <a:cubicBezTo>
                    <a:pt x="253" y="666"/>
                    <a:pt x="253" y="666"/>
                    <a:pt x="253" y="666"/>
                  </a:cubicBezTo>
                  <a:cubicBezTo>
                    <a:pt x="401" y="733"/>
                    <a:pt x="401" y="733"/>
                    <a:pt x="401" y="733"/>
                  </a:cubicBezTo>
                  <a:cubicBezTo>
                    <a:pt x="433" y="649"/>
                    <a:pt x="461" y="556"/>
                    <a:pt x="474" y="447"/>
                  </a:cubicBezTo>
                  <a:cubicBezTo>
                    <a:pt x="482" y="385"/>
                    <a:pt x="484" y="313"/>
                    <a:pt x="474" y="248"/>
                  </a:cubicBezTo>
                  <a:cubicBezTo>
                    <a:pt x="464" y="188"/>
                    <a:pt x="445" y="132"/>
                    <a:pt x="411" y="91"/>
                  </a:cubicBezTo>
                  <a:cubicBezTo>
                    <a:pt x="378" y="49"/>
                    <a:pt x="327" y="27"/>
                    <a:pt x="276" y="27"/>
                  </a:cubicBezTo>
                  <a:cubicBezTo>
                    <a:pt x="264" y="27"/>
                    <a:pt x="253" y="28"/>
                    <a:pt x="242" y="30"/>
                  </a:cubicBezTo>
                  <a:cubicBezTo>
                    <a:pt x="201" y="37"/>
                    <a:pt x="162" y="55"/>
                    <a:pt x="129" y="75"/>
                  </a:cubicBezTo>
                  <a:cubicBezTo>
                    <a:pt x="45" y="128"/>
                    <a:pt x="3" y="170"/>
                    <a:pt x="0" y="170"/>
                  </a:cubicBezTo>
                  <a:cubicBezTo>
                    <a:pt x="9" y="163"/>
                    <a:pt x="46" y="132"/>
                    <a:pt x="56" y="125"/>
                  </a:cubicBezTo>
                  <a:cubicBezTo>
                    <a:pt x="134" y="56"/>
                    <a:pt x="210" y="22"/>
                    <a:pt x="279" y="10"/>
                  </a:cubicBezTo>
                  <a:cubicBezTo>
                    <a:pt x="343" y="0"/>
                    <a:pt x="401" y="9"/>
                    <a:pt x="446" y="31"/>
                  </a:cubicBezTo>
                  <a:cubicBezTo>
                    <a:pt x="541" y="76"/>
                    <a:pt x="585" y="170"/>
                    <a:pt x="606" y="231"/>
                  </a:cubicBezTo>
                  <a:cubicBezTo>
                    <a:pt x="619" y="276"/>
                    <a:pt x="628" y="314"/>
                    <a:pt x="633" y="34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6" name="Freeform 8"/>
            <p:cNvSpPr>
              <a:spLocks/>
            </p:cNvSpPr>
            <p:nvPr/>
          </p:nvSpPr>
          <p:spPr bwMode="auto">
            <a:xfrm>
              <a:off x="4260" y="1879"/>
              <a:ext cx="694" cy="260"/>
            </a:xfrm>
            <a:custGeom>
              <a:avLst/>
              <a:gdLst>
                <a:gd name="T0" fmla="*/ 467 w 576"/>
                <a:gd name="T1" fmla="*/ 53 h 216"/>
                <a:gd name="T2" fmla="*/ 475 w 576"/>
                <a:gd name="T3" fmla="*/ 52 h 216"/>
                <a:gd name="T4" fmla="*/ 487 w 576"/>
                <a:gd name="T5" fmla="*/ 52 h 216"/>
                <a:gd name="T6" fmla="*/ 493 w 576"/>
                <a:gd name="T7" fmla="*/ 52 h 216"/>
                <a:gd name="T8" fmla="*/ 512 w 576"/>
                <a:gd name="T9" fmla="*/ 53 h 216"/>
                <a:gd name="T10" fmla="*/ 512 w 576"/>
                <a:gd name="T11" fmla="*/ 53 h 216"/>
                <a:gd name="T12" fmla="*/ 529 w 576"/>
                <a:gd name="T13" fmla="*/ 55 h 216"/>
                <a:gd name="T14" fmla="*/ 532 w 576"/>
                <a:gd name="T15" fmla="*/ 55 h 216"/>
                <a:gd name="T16" fmla="*/ 551 w 576"/>
                <a:gd name="T17" fmla="*/ 58 h 216"/>
                <a:gd name="T18" fmla="*/ 556 w 576"/>
                <a:gd name="T19" fmla="*/ 60 h 216"/>
                <a:gd name="T20" fmla="*/ 576 w 576"/>
                <a:gd name="T21" fmla="*/ 65 h 216"/>
                <a:gd name="T22" fmla="*/ 576 w 576"/>
                <a:gd name="T23" fmla="*/ 65 h 216"/>
                <a:gd name="T24" fmla="*/ 576 w 576"/>
                <a:gd name="T25" fmla="*/ 65 h 216"/>
                <a:gd name="T26" fmla="*/ 416 w 576"/>
                <a:gd name="T27" fmla="*/ 13 h 216"/>
                <a:gd name="T28" fmla="*/ 396 w 576"/>
                <a:gd name="T29" fmla="*/ 8 h 216"/>
                <a:gd name="T30" fmla="*/ 391 w 576"/>
                <a:gd name="T31" fmla="*/ 6 h 216"/>
                <a:gd name="T32" fmla="*/ 373 w 576"/>
                <a:gd name="T33" fmla="*/ 3 h 216"/>
                <a:gd name="T34" fmla="*/ 370 w 576"/>
                <a:gd name="T35" fmla="*/ 3 h 216"/>
                <a:gd name="T36" fmla="*/ 370 w 576"/>
                <a:gd name="T37" fmla="*/ 3 h 216"/>
                <a:gd name="T38" fmla="*/ 353 w 576"/>
                <a:gd name="T39" fmla="*/ 1 h 216"/>
                <a:gd name="T40" fmla="*/ 352 w 576"/>
                <a:gd name="T41" fmla="*/ 1 h 216"/>
                <a:gd name="T42" fmla="*/ 334 w 576"/>
                <a:gd name="T43" fmla="*/ 0 h 216"/>
                <a:gd name="T44" fmla="*/ 328 w 576"/>
                <a:gd name="T45" fmla="*/ 0 h 216"/>
                <a:gd name="T46" fmla="*/ 315 w 576"/>
                <a:gd name="T47" fmla="*/ 0 h 216"/>
                <a:gd name="T48" fmla="*/ 307 w 576"/>
                <a:gd name="T49" fmla="*/ 1 h 216"/>
                <a:gd name="T50" fmla="*/ 296 w 576"/>
                <a:gd name="T51" fmla="*/ 2 h 216"/>
                <a:gd name="T52" fmla="*/ 293 w 576"/>
                <a:gd name="T53" fmla="*/ 2 h 216"/>
                <a:gd name="T54" fmla="*/ 279 w 576"/>
                <a:gd name="T55" fmla="*/ 4 h 216"/>
                <a:gd name="T56" fmla="*/ 56 w 576"/>
                <a:gd name="T57" fmla="*/ 119 h 216"/>
                <a:gd name="T58" fmla="*/ 0 w 576"/>
                <a:gd name="T59" fmla="*/ 164 h 216"/>
                <a:gd name="T60" fmla="*/ 160 w 576"/>
                <a:gd name="T61" fmla="*/ 216 h 216"/>
                <a:gd name="T62" fmla="*/ 216 w 576"/>
                <a:gd name="T63" fmla="*/ 171 h 216"/>
                <a:gd name="T64" fmla="*/ 439 w 576"/>
                <a:gd name="T65" fmla="*/ 56 h 216"/>
                <a:gd name="T66" fmla="*/ 455 w 576"/>
                <a:gd name="T67" fmla="*/ 54 h 216"/>
                <a:gd name="T68" fmla="*/ 467 w 576"/>
                <a:gd name="T69" fmla="*/ 5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6" h="216">
                  <a:moveTo>
                    <a:pt x="467" y="53"/>
                  </a:moveTo>
                  <a:cubicBezTo>
                    <a:pt x="469" y="53"/>
                    <a:pt x="472" y="53"/>
                    <a:pt x="475" y="52"/>
                  </a:cubicBezTo>
                  <a:cubicBezTo>
                    <a:pt x="479" y="52"/>
                    <a:pt x="483" y="52"/>
                    <a:pt x="487" y="52"/>
                  </a:cubicBezTo>
                  <a:cubicBezTo>
                    <a:pt x="489" y="52"/>
                    <a:pt x="491" y="52"/>
                    <a:pt x="493" y="52"/>
                  </a:cubicBezTo>
                  <a:cubicBezTo>
                    <a:pt x="500" y="52"/>
                    <a:pt x="506" y="52"/>
                    <a:pt x="512" y="53"/>
                  </a:cubicBezTo>
                  <a:cubicBezTo>
                    <a:pt x="512" y="53"/>
                    <a:pt x="512" y="53"/>
                    <a:pt x="512" y="53"/>
                  </a:cubicBezTo>
                  <a:cubicBezTo>
                    <a:pt x="518" y="53"/>
                    <a:pt x="524" y="54"/>
                    <a:pt x="529" y="55"/>
                  </a:cubicBezTo>
                  <a:cubicBezTo>
                    <a:pt x="530" y="55"/>
                    <a:pt x="531" y="55"/>
                    <a:pt x="532" y="55"/>
                  </a:cubicBezTo>
                  <a:cubicBezTo>
                    <a:pt x="539" y="56"/>
                    <a:pt x="545" y="57"/>
                    <a:pt x="551" y="58"/>
                  </a:cubicBezTo>
                  <a:cubicBezTo>
                    <a:pt x="553" y="59"/>
                    <a:pt x="554" y="59"/>
                    <a:pt x="556" y="60"/>
                  </a:cubicBezTo>
                  <a:cubicBezTo>
                    <a:pt x="563" y="61"/>
                    <a:pt x="569" y="63"/>
                    <a:pt x="576" y="65"/>
                  </a:cubicBezTo>
                  <a:cubicBezTo>
                    <a:pt x="576" y="65"/>
                    <a:pt x="576" y="65"/>
                    <a:pt x="576" y="65"/>
                  </a:cubicBezTo>
                  <a:cubicBezTo>
                    <a:pt x="576" y="65"/>
                    <a:pt x="576" y="65"/>
                    <a:pt x="576" y="65"/>
                  </a:cubicBezTo>
                  <a:cubicBezTo>
                    <a:pt x="523" y="48"/>
                    <a:pt x="469" y="30"/>
                    <a:pt x="416" y="13"/>
                  </a:cubicBezTo>
                  <a:cubicBezTo>
                    <a:pt x="410" y="11"/>
                    <a:pt x="403" y="9"/>
                    <a:pt x="396" y="8"/>
                  </a:cubicBezTo>
                  <a:cubicBezTo>
                    <a:pt x="395" y="7"/>
                    <a:pt x="393" y="7"/>
                    <a:pt x="391" y="6"/>
                  </a:cubicBezTo>
                  <a:cubicBezTo>
                    <a:pt x="385" y="5"/>
                    <a:pt x="379" y="4"/>
                    <a:pt x="373" y="3"/>
                  </a:cubicBezTo>
                  <a:cubicBezTo>
                    <a:pt x="372" y="3"/>
                    <a:pt x="371" y="3"/>
                    <a:pt x="370" y="3"/>
                  </a:cubicBezTo>
                  <a:cubicBezTo>
                    <a:pt x="370" y="3"/>
                    <a:pt x="370" y="3"/>
                    <a:pt x="370" y="3"/>
                  </a:cubicBezTo>
                  <a:cubicBezTo>
                    <a:pt x="364" y="2"/>
                    <a:pt x="358" y="1"/>
                    <a:pt x="353" y="1"/>
                  </a:cubicBezTo>
                  <a:cubicBezTo>
                    <a:pt x="352" y="1"/>
                    <a:pt x="352" y="1"/>
                    <a:pt x="352" y="1"/>
                  </a:cubicBezTo>
                  <a:cubicBezTo>
                    <a:pt x="346" y="0"/>
                    <a:pt x="340" y="0"/>
                    <a:pt x="334" y="0"/>
                  </a:cubicBezTo>
                  <a:cubicBezTo>
                    <a:pt x="332" y="0"/>
                    <a:pt x="330" y="0"/>
                    <a:pt x="328" y="0"/>
                  </a:cubicBezTo>
                  <a:cubicBezTo>
                    <a:pt x="324" y="0"/>
                    <a:pt x="319" y="0"/>
                    <a:pt x="315" y="0"/>
                  </a:cubicBezTo>
                  <a:cubicBezTo>
                    <a:pt x="312" y="1"/>
                    <a:pt x="310" y="1"/>
                    <a:pt x="307" y="1"/>
                  </a:cubicBezTo>
                  <a:cubicBezTo>
                    <a:pt x="304" y="1"/>
                    <a:pt x="300" y="2"/>
                    <a:pt x="296" y="2"/>
                  </a:cubicBezTo>
                  <a:cubicBezTo>
                    <a:pt x="295" y="2"/>
                    <a:pt x="294" y="2"/>
                    <a:pt x="293" y="2"/>
                  </a:cubicBezTo>
                  <a:cubicBezTo>
                    <a:pt x="289" y="3"/>
                    <a:pt x="284" y="4"/>
                    <a:pt x="279" y="4"/>
                  </a:cubicBezTo>
                  <a:cubicBezTo>
                    <a:pt x="211" y="16"/>
                    <a:pt x="134" y="50"/>
                    <a:pt x="56" y="119"/>
                  </a:cubicBezTo>
                  <a:cubicBezTo>
                    <a:pt x="47" y="126"/>
                    <a:pt x="9" y="157"/>
                    <a:pt x="0" y="164"/>
                  </a:cubicBezTo>
                  <a:cubicBezTo>
                    <a:pt x="160" y="216"/>
                    <a:pt x="160" y="216"/>
                    <a:pt x="160" y="216"/>
                  </a:cubicBezTo>
                  <a:cubicBezTo>
                    <a:pt x="169" y="209"/>
                    <a:pt x="206" y="178"/>
                    <a:pt x="216" y="171"/>
                  </a:cubicBezTo>
                  <a:cubicBezTo>
                    <a:pt x="294" y="102"/>
                    <a:pt x="370" y="68"/>
                    <a:pt x="439" y="56"/>
                  </a:cubicBezTo>
                  <a:cubicBezTo>
                    <a:pt x="444" y="55"/>
                    <a:pt x="450" y="55"/>
                    <a:pt x="455" y="54"/>
                  </a:cubicBezTo>
                  <a:cubicBezTo>
                    <a:pt x="459" y="54"/>
                    <a:pt x="463" y="53"/>
                    <a:pt x="467" y="5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7" name="Freeform 9"/>
            <p:cNvSpPr>
              <a:spLocks noEditPoints="1"/>
            </p:cNvSpPr>
            <p:nvPr/>
          </p:nvSpPr>
          <p:spPr bwMode="auto">
            <a:xfrm>
              <a:off x="4432" y="1930"/>
              <a:ext cx="839" cy="1384"/>
            </a:xfrm>
            <a:custGeom>
              <a:avLst/>
              <a:gdLst>
                <a:gd name="T0" fmla="*/ 696 w 696"/>
                <a:gd name="T1" fmla="*/ 858 h 1148"/>
                <a:gd name="T2" fmla="*/ 366 w 696"/>
                <a:gd name="T3" fmla="*/ 1148 h 1148"/>
                <a:gd name="T4" fmla="*/ 264 w 696"/>
                <a:gd name="T5" fmla="*/ 661 h 1148"/>
                <a:gd name="T6" fmla="*/ 416 w 696"/>
                <a:gd name="T7" fmla="*/ 731 h 1148"/>
                <a:gd name="T8" fmla="*/ 433 w 696"/>
                <a:gd name="T9" fmla="*/ 683 h 1148"/>
                <a:gd name="T10" fmla="*/ 486 w 696"/>
                <a:gd name="T11" fmla="*/ 451 h 1148"/>
                <a:gd name="T12" fmla="*/ 486 w 696"/>
                <a:gd name="T13" fmla="*/ 252 h 1148"/>
                <a:gd name="T14" fmla="*/ 425 w 696"/>
                <a:gd name="T15" fmla="*/ 98 h 1148"/>
                <a:gd name="T16" fmla="*/ 293 w 696"/>
                <a:gd name="T17" fmla="*/ 36 h 1148"/>
                <a:gd name="T18" fmla="*/ 260 w 696"/>
                <a:gd name="T19" fmla="*/ 39 h 1148"/>
                <a:gd name="T20" fmla="*/ 148 w 696"/>
                <a:gd name="T21" fmla="*/ 83 h 1148"/>
                <a:gd name="T22" fmla="*/ 30 w 696"/>
                <a:gd name="T23" fmla="*/ 170 h 1148"/>
                <a:gd name="T24" fmla="*/ 18 w 696"/>
                <a:gd name="T25" fmla="*/ 179 h 1148"/>
                <a:gd name="T26" fmla="*/ 0 w 696"/>
                <a:gd name="T27" fmla="*/ 183 h 1148"/>
                <a:gd name="T28" fmla="*/ 14 w 696"/>
                <a:gd name="T29" fmla="*/ 171 h 1148"/>
                <a:gd name="T30" fmla="*/ 70 w 696"/>
                <a:gd name="T31" fmla="*/ 125 h 1148"/>
                <a:gd name="T32" fmla="*/ 295 w 696"/>
                <a:gd name="T33" fmla="*/ 10 h 1148"/>
                <a:gd name="T34" fmla="*/ 465 w 696"/>
                <a:gd name="T35" fmla="*/ 31 h 1148"/>
                <a:gd name="T36" fmla="*/ 628 w 696"/>
                <a:gd name="T37" fmla="*/ 233 h 1148"/>
                <a:gd name="T38" fmla="*/ 655 w 696"/>
                <a:gd name="T39" fmla="*/ 352 h 1148"/>
                <a:gd name="T40" fmla="*/ 659 w 696"/>
                <a:gd name="T41" fmla="*/ 540 h 1148"/>
                <a:gd name="T42" fmla="*/ 608 w 696"/>
                <a:gd name="T43" fmla="*/ 778 h 1148"/>
                <a:gd name="T44" fmla="*/ 598 w 696"/>
                <a:gd name="T45" fmla="*/ 808 h 1148"/>
                <a:gd name="T46" fmla="*/ 596 w 696"/>
                <a:gd name="T47" fmla="*/ 812 h 1148"/>
                <a:gd name="T48" fmla="*/ 696 w 696"/>
                <a:gd name="T49" fmla="*/ 858 h 1148"/>
                <a:gd name="T50" fmla="*/ 372 w 696"/>
                <a:gd name="T51" fmla="*/ 1131 h 1148"/>
                <a:gd name="T52" fmla="*/ 679 w 696"/>
                <a:gd name="T53" fmla="*/ 860 h 1148"/>
                <a:gd name="T54" fmla="*/ 584 w 696"/>
                <a:gd name="T55" fmla="*/ 817 h 1148"/>
                <a:gd name="T56" fmla="*/ 589 w 696"/>
                <a:gd name="T57" fmla="*/ 805 h 1148"/>
                <a:gd name="T58" fmla="*/ 599 w 696"/>
                <a:gd name="T59" fmla="*/ 775 h 1148"/>
                <a:gd name="T60" fmla="*/ 650 w 696"/>
                <a:gd name="T61" fmla="*/ 539 h 1148"/>
                <a:gd name="T62" fmla="*/ 646 w 696"/>
                <a:gd name="T63" fmla="*/ 354 h 1148"/>
                <a:gd name="T64" fmla="*/ 619 w 696"/>
                <a:gd name="T65" fmla="*/ 236 h 1148"/>
                <a:gd name="T66" fmla="*/ 461 w 696"/>
                <a:gd name="T67" fmla="*/ 39 h 1148"/>
                <a:gd name="T68" fmla="*/ 297 w 696"/>
                <a:gd name="T69" fmla="*/ 19 h 1148"/>
                <a:gd name="T70" fmla="*/ 243 w 696"/>
                <a:gd name="T71" fmla="*/ 33 h 1148"/>
                <a:gd name="T72" fmla="*/ 258 w 696"/>
                <a:gd name="T73" fmla="*/ 29 h 1148"/>
                <a:gd name="T74" fmla="*/ 293 w 696"/>
                <a:gd name="T75" fmla="*/ 27 h 1148"/>
                <a:gd name="T76" fmla="*/ 432 w 696"/>
                <a:gd name="T77" fmla="*/ 93 h 1148"/>
                <a:gd name="T78" fmla="*/ 495 w 696"/>
                <a:gd name="T79" fmla="*/ 251 h 1148"/>
                <a:gd name="T80" fmla="*/ 495 w 696"/>
                <a:gd name="T81" fmla="*/ 452 h 1148"/>
                <a:gd name="T82" fmla="*/ 442 w 696"/>
                <a:gd name="T83" fmla="*/ 686 h 1148"/>
                <a:gd name="T84" fmla="*/ 423 w 696"/>
                <a:gd name="T85" fmla="*/ 739 h 1148"/>
                <a:gd name="T86" fmla="*/ 421 w 696"/>
                <a:gd name="T87" fmla="*/ 743 h 1148"/>
                <a:gd name="T88" fmla="*/ 277 w 696"/>
                <a:gd name="T89" fmla="*/ 678 h 1148"/>
                <a:gd name="T90" fmla="*/ 372 w 696"/>
                <a:gd name="T91" fmla="*/ 1131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8">
                  <a:moveTo>
                    <a:pt x="696" y="858"/>
                  </a:moveTo>
                  <a:cubicBezTo>
                    <a:pt x="366" y="1148"/>
                    <a:pt x="366" y="1148"/>
                    <a:pt x="366" y="1148"/>
                  </a:cubicBezTo>
                  <a:cubicBezTo>
                    <a:pt x="264" y="661"/>
                    <a:pt x="264" y="661"/>
                    <a:pt x="264" y="661"/>
                  </a:cubicBezTo>
                  <a:cubicBezTo>
                    <a:pt x="416" y="731"/>
                    <a:pt x="416" y="731"/>
                    <a:pt x="416" y="731"/>
                  </a:cubicBezTo>
                  <a:cubicBezTo>
                    <a:pt x="422" y="714"/>
                    <a:pt x="428" y="698"/>
                    <a:pt x="433" y="683"/>
                  </a:cubicBezTo>
                  <a:cubicBezTo>
                    <a:pt x="460" y="603"/>
                    <a:pt x="477" y="527"/>
                    <a:pt x="486" y="451"/>
                  </a:cubicBezTo>
                  <a:cubicBezTo>
                    <a:pt x="492" y="401"/>
                    <a:pt x="497" y="327"/>
                    <a:pt x="486" y="252"/>
                  </a:cubicBezTo>
                  <a:cubicBezTo>
                    <a:pt x="476" y="187"/>
                    <a:pt x="455" y="135"/>
                    <a:pt x="425" y="98"/>
                  </a:cubicBezTo>
                  <a:cubicBezTo>
                    <a:pt x="393" y="58"/>
                    <a:pt x="345" y="35"/>
                    <a:pt x="293" y="36"/>
                  </a:cubicBezTo>
                  <a:cubicBezTo>
                    <a:pt x="282" y="36"/>
                    <a:pt x="271" y="37"/>
                    <a:pt x="260" y="39"/>
                  </a:cubicBezTo>
                  <a:cubicBezTo>
                    <a:pt x="224" y="45"/>
                    <a:pt x="187" y="59"/>
                    <a:pt x="148" y="83"/>
                  </a:cubicBezTo>
                  <a:cubicBezTo>
                    <a:pt x="85" y="123"/>
                    <a:pt x="46" y="156"/>
                    <a:pt x="30" y="170"/>
                  </a:cubicBezTo>
                  <a:cubicBezTo>
                    <a:pt x="21" y="178"/>
                    <a:pt x="20" y="179"/>
                    <a:pt x="18" y="179"/>
                  </a:cubicBezTo>
                  <a:cubicBezTo>
                    <a:pt x="0" y="183"/>
                    <a:pt x="0" y="183"/>
                    <a:pt x="0" y="183"/>
                  </a:cubicBezTo>
                  <a:cubicBezTo>
                    <a:pt x="14" y="171"/>
                    <a:pt x="14" y="171"/>
                    <a:pt x="14" y="171"/>
                  </a:cubicBezTo>
                  <a:cubicBezTo>
                    <a:pt x="23" y="163"/>
                    <a:pt x="60" y="132"/>
                    <a:pt x="70" y="125"/>
                  </a:cubicBezTo>
                  <a:cubicBezTo>
                    <a:pt x="143" y="61"/>
                    <a:pt x="218" y="22"/>
                    <a:pt x="295" y="10"/>
                  </a:cubicBezTo>
                  <a:cubicBezTo>
                    <a:pt x="356" y="0"/>
                    <a:pt x="415" y="7"/>
                    <a:pt x="465" y="31"/>
                  </a:cubicBezTo>
                  <a:cubicBezTo>
                    <a:pt x="538" y="65"/>
                    <a:pt x="591" y="131"/>
                    <a:pt x="628" y="233"/>
                  </a:cubicBezTo>
                  <a:cubicBezTo>
                    <a:pt x="640" y="276"/>
                    <a:pt x="649" y="315"/>
                    <a:pt x="655" y="352"/>
                  </a:cubicBezTo>
                  <a:cubicBezTo>
                    <a:pt x="666" y="425"/>
                    <a:pt x="663" y="478"/>
                    <a:pt x="659" y="540"/>
                  </a:cubicBezTo>
                  <a:cubicBezTo>
                    <a:pt x="651" y="623"/>
                    <a:pt x="634" y="701"/>
                    <a:pt x="608" y="778"/>
                  </a:cubicBezTo>
                  <a:cubicBezTo>
                    <a:pt x="604" y="790"/>
                    <a:pt x="601" y="800"/>
                    <a:pt x="598" y="808"/>
                  </a:cubicBezTo>
                  <a:cubicBezTo>
                    <a:pt x="596" y="812"/>
                    <a:pt x="596" y="812"/>
                    <a:pt x="596" y="812"/>
                  </a:cubicBezTo>
                  <a:lnTo>
                    <a:pt x="696" y="858"/>
                  </a:lnTo>
                  <a:close/>
                  <a:moveTo>
                    <a:pt x="372" y="1131"/>
                  </a:moveTo>
                  <a:cubicBezTo>
                    <a:pt x="679" y="860"/>
                    <a:pt x="679" y="860"/>
                    <a:pt x="679" y="860"/>
                  </a:cubicBezTo>
                  <a:cubicBezTo>
                    <a:pt x="584" y="817"/>
                    <a:pt x="584" y="817"/>
                    <a:pt x="584" y="817"/>
                  </a:cubicBezTo>
                  <a:cubicBezTo>
                    <a:pt x="589" y="805"/>
                    <a:pt x="589" y="805"/>
                    <a:pt x="589" y="805"/>
                  </a:cubicBezTo>
                  <a:cubicBezTo>
                    <a:pt x="592" y="797"/>
                    <a:pt x="595" y="787"/>
                    <a:pt x="599" y="775"/>
                  </a:cubicBezTo>
                  <a:cubicBezTo>
                    <a:pt x="625" y="698"/>
                    <a:pt x="642" y="621"/>
                    <a:pt x="650" y="539"/>
                  </a:cubicBezTo>
                  <a:cubicBezTo>
                    <a:pt x="654" y="478"/>
                    <a:pt x="657" y="425"/>
                    <a:pt x="646" y="354"/>
                  </a:cubicBezTo>
                  <a:cubicBezTo>
                    <a:pt x="640" y="317"/>
                    <a:pt x="631" y="278"/>
                    <a:pt x="619" y="236"/>
                  </a:cubicBezTo>
                  <a:cubicBezTo>
                    <a:pt x="583" y="137"/>
                    <a:pt x="532" y="72"/>
                    <a:pt x="461" y="39"/>
                  </a:cubicBezTo>
                  <a:cubicBezTo>
                    <a:pt x="412" y="16"/>
                    <a:pt x="356" y="9"/>
                    <a:pt x="297" y="19"/>
                  </a:cubicBezTo>
                  <a:cubicBezTo>
                    <a:pt x="279" y="22"/>
                    <a:pt x="260" y="27"/>
                    <a:pt x="243" y="33"/>
                  </a:cubicBezTo>
                  <a:cubicBezTo>
                    <a:pt x="248" y="31"/>
                    <a:pt x="253" y="30"/>
                    <a:pt x="258" y="29"/>
                  </a:cubicBezTo>
                  <a:cubicBezTo>
                    <a:pt x="270" y="27"/>
                    <a:pt x="282" y="26"/>
                    <a:pt x="293" y="27"/>
                  </a:cubicBezTo>
                  <a:cubicBezTo>
                    <a:pt x="348" y="26"/>
                    <a:pt x="399" y="50"/>
                    <a:pt x="432" y="93"/>
                  </a:cubicBezTo>
                  <a:cubicBezTo>
                    <a:pt x="464" y="130"/>
                    <a:pt x="485" y="184"/>
                    <a:pt x="495" y="251"/>
                  </a:cubicBezTo>
                  <a:cubicBezTo>
                    <a:pt x="507" y="326"/>
                    <a:pt x="502" y="402"/>
                    <a:pt x="495" y="452"/>
                  </a:cubicBezTo>
                  <a:cubicBezTo>
                    <a:pt x="486" y="529"/>
                    <a:pt x="469" y="605"/>
                    <a:pt x="442" y="686"/>
                  </a:cubicBezTo>
                  <a:cubicBezTo>
                    <a:pt x="436" y="703"/>
                    <a:pt x="430" y="720"/>
                    <a:pt x="423" y="739"/>
                  </a:cubicBezTo>
                  <a:cubicBezTo>
                    <a:pt x="421" y="743"/>
                    <a:pt x="421" y="743"/>
                    <a:pt x="421" y="743"/>
                  </a:cubicBezTo>
                  <a:cubicBezTo>
                    <a:pt x="277" y="678"/>
                    <a:pt x="277" y="678"/>
                    <a:pt x="277" y="678"/>
                  </a:cubicBezTo>
                  <a:lnTo>
                    <a:pt x="372" y="11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8" name="Freeform 10"/>
            <p:cNvSpPr>
              <a:spLocks/>
            </p:cNvSpPr>
            <p:nvPr/>
          </p:nvSpPr>
          <p:spPr bwMode="auto">
            <a:xfrm>
              <a:off x="2756" y="2031"/>
              <a:ext cx="311" cy="629"/>
            </a:xfrm>
            <a:custGeom>
              <a:avLst/>
              <a:gdLst>
                <a:gd name="T0" fmla="*/ 120 w 311"/>
                <a:gd name="T1" fmla="*/ 567 h 629"/>
                <a:gd name="T2" fmla="*/ 311 w 311"/>
                <a:gd name="T3" fmla="*/ 629 h 629"/>
                <a:gd name="T4" fmla="*/ 192 w 311"/>
                <a:gd name="T5" fmla="*/ 63 h 629"/>
                <a:gd name="T6" fmla="*/ 0 w 311"/>
                <a:gd name="T7" fmla="*/ 0 h 629"/>
                <a:gd name="T8" fmla="*/ 120 w 311"/>
                <a:gd name="T9" fmla="*/ 567 h 629"/>
              </a:gdLst>
              <a:ahLst/>
              <a:cxnLst>
                <a:cxn ang="0">
                  <a:pos x="T0" y="T1"/>
                </a:cxn>
                <a:cxn ang="0">
                  <a:pos x="T2" y="T3"/>
                </a:cxn>
                <a:cxn ang="0">
                  <a:pos x="T4" y="T5"/>
                </a:cxn>
                <a:cxn ang="0">
                  <a:pos x="T6" y="T7"/>
                </a:cxn>
                <a:cxn ang="0">
                  <a:pos x="T8" y="T9"/>
                </a:cxn>
              </a:cxnLst>
              <a:rect l="0" t="0" r="r" b="b"/>
              <a:pathLst>
                <a:path w="311" h="629">
                  <a:moveTo>
                    <a:pt x="120" y="567"/>
                  </a:moveTo>
                  <a:lnTo>
                    <a:pt x="311" y="629"/>
                  </a:lnTo>
                  <a:lnTo>
                    <a:pt x="192" y="63"/>
                  </a:lnTo>
                  <a:lnTo>
                    <a:pt x="0" y="0"/>
                  </a:lnTo>
                  <a:lnTo>
                    <a:pt x="120" y="567"/>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9" name="Freeform 11"/>
            <p:cNvSpPr>
              <a:spLocks/>
            </p:cNvSpPr>
            <p:nvPr/>
          </p:nvSpPr>
          <p:spPr bwMode="auto">
            <a:xfrm>
              <a:off x="2597" y="2517"/>
              <a:ext cx="376" cy="903"/>
            </a:xfrm>
            <a:custGeom>
              <a:avLst/>
              <a:gdLst>
                <a:gd name="T0" fmla="*/ 10 w 312"/>
                <a:gd name="T1" fmla="*/ 285 h 749"/>
                <a:gd name="T2" fmla="*/ 10 w 312"/>
                <a:gd name="T3" fmla="*/ 485 h 749"/>
                <a:gd name="T4" fmla="*/ 73 w 312"/>
                <a:gd name="T5" fmla="*/ 641 h 749"/>
                <a:gd name="T6" fmla="*/ 152 w 312"/>
                <a:gd name="T7" fmla="*/ 697 h 749"/>
                <a:gd name="T8" fmla="*/ 312 w 312"/>
                <a:gd name="T9" fmla="*/ 749 h 749"/>
                <a:gd name="T10" fmla="*/ 232 w 312"/>
                <a:gd name="T11" fmla="*/ 693 h 749"/>
                <a:gd name="T12" fmla="*/ 170 w 312"/>
                <a:gd name="T13" fmla="*/ 537 h 749"/>
                <a:gd name="T14" fmla="*/ 170 w 312"/>
                <a:gd name="T15" fmla="*/ 337 h 749"/>
                <a:gd name="T16" fmla="*/ 242 w 312"/>
                <a:gd name="T17" fmla="*/ 52 h 749"/>
                <a:gd name="T18" fmla="*/ 82 w 312"/>
                <a:gd name="T19" fmla="*/ 0 h 749"/>
                <a:gd name="T20" fmla="*/ 10 w 312"/>
                <a:gd name="T21" fmla="*/ 28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10" y="285"/>
                  </a:moveTo>
                  <a:cubicBezTo>
                    <a:pt x="2" y="348"/>
                    <a:pt x="0" y="419"/>
                    <a:pt x="10" y="485"/>
                  </a:cubicBezTo>
                  <a:cubicBezTo>
                    <a:pt x="20" y="545"/>
                    <a:pt x="39" y="600"/>
                    <a:pt x="73" y="641"/>
                  </a:cubicBezTo>
                  <a:cubicBezTo>
                    <a:pt x="94" y="668"/>
                    <a:pt x="122" y="687"/>
                    <a:pt x="152" y="697"/>
                  </a:cubicBezTo>
                  <a:cubicBezTo>
                    <a:pt x="205" y="714"/>
                    <a:pt x="259" y="731"/>
                    <a:pt x="312" y="749"/>
                  </a:cubicBezTo>
                  <a:cubicBezTo>
                    <a:pt x="281" y="739"/>
                    <a:pt x="253" y="720"/>
                    <a:pt x="232" y="693"/>
                  </a:cubicBezTo>
                  <a:cubicBezTo>
                    <a:pt x="198" y="653"/>
                    <a:pt x="179" y="597"/>
                    <a:pt x="170" y="537"/>
                  </a:cubicBezTo>
                  <a:cubicBezTo>
                    <a:pt x="160" y="471"/>
                    <a:pt x="162" y="400"/>
                    <a:pt x="170" y="337"/>
                  </a:cubicBezTo>
                  <a:cubicBezTo>
                    <a:pt x="183" y="229"/>
                    <a:pt x="211" y="136"/>
                    <a:pt x="242" y="52"/>
                  </a:cubicBezTo>
                  <a:cubicBezTo>
                    <a:pt x="82" y="0"/>
                    <a:pt x="82" y="0"/>
                    <a:pt x="82" y="0"/>
                  </a:cubicBezTo>
                  <a:cubicBezTo>
                    <a:pt x="51" y="83"/>
                    <a:pt x="23" y="177"/>
                    <a:pt x="10" y="285"/>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0" name="Freeform 12"/>
            <p:cNvSpPr>
              <a:spLocks/>
            </p:cNvSpPr>
            <p:nvPr/>
          </p:nvSpPr>
          <p:spPr bwMode="auto">
            <a:xfrm>
              <a:off x="2372" y="2031"/>
              <a:ext cx="809" cy="1370"/>
            </a:xfrm>
            <a:custGeom>
              <a:avLst/>
              <a:gdLst>
                <a:gd name="T0" fmla="*/ 38 w 671"/>
                <a:gd name="T1" fmla="*/ 786 h 1136"/>
                <a:gd name="T2" fmla="*/ 34 w 671"/>
                <a:gd name="T3" fmla="*/ 600 h 1136"/>
                <a:gd name="T4" fmla="*/ 98 w 671"/>
                <a:gd name="T5" fmla="*/ 325 h 1136"/>
                <a:gd name="T6" fmla="*/ 0 w 671"/>
                <a:gd name="T7" fmla="*/ 281 h 1136"/>
                <a:gd name="T8" fmla="*/ 319 w 671"/>
                <a:gd name="T9" fmla="*/ 0 h 1136"/>
                <a:gd name="T10" fmla="*/ 418 w 671"/>
                <a:gd name="T11" fmla="*/ 470 h 1136"/>
                <a:gd name="T12" fmla="*/ 269 w 671"/>
                <a:gd name="T13" fmla="*/ 403 h 1136"/>
                <a:gd name="T14" fmla="*/ 197 w 671"/>
                <a:gd name="T15" fmla="*/ 688 h 1136"/>
                <a:gd name="T16" fmla="*/ 197 w 671"/>
                <a:gd name="T17" fmla="*/ 888 h 1136"/>
                <a:gd name="T18" fmla="*/ 260 w 671"/>
                <a:gd name="T19" fmla="*/ 1044 h 1136"/>
                <a:gd name="T20" fmla="*/ 395 w 671"/>
                <a:gd name="T21" fmla="*/ 1108 h 1136"/>
                <a:gd name="T22" fmla="*/ 429 w 671"/>
                <a:gd name="T23" fmla="*/ 1105 h 1136"/>
                <a:gd name="T24" fmla="*/ 542 w 671"/>
                <a:gd name="T25" fmla="*/ 1061 h 1136"/>
                <a:gd name="T26" fmla="*/ 671 w 671"/>
                <a:gd name="T27" fmla="*/ 965 h 1136"/>
                <a:gd name="T28" fmla="*/ 615 w 671"/>
                <a:gd name="T29" fmla="*/ 1011 h 1136"/>
                <a:gd name="T30" fmla="*/ 392 w 671"/>
                <a:gd name="T31" fmla="*/ 1125 h 1136"/>
                <a:gd name="T32" fmla="*/ 225 w 671"/>
                <a:gd name="T33" fmla="*/ 1104 h 1136"/>
                <a:gd name="T34" fmla="*/ 65 w 671"/>
                <a:gd name="T35" fmla="*/ 904 h 1136"/>
                <a:gd name="T36" fmla="*/ 38 w 671"/>
                <a:gd name="T37" fmla="*/ 786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6">
                  <a:moveTo>
                    <a:pt x="38" y="786"/>
                  </a:moveTo>
                  <a:cubicBezTo>
                    <a:pt x="26" y="711"/>
                    <a:pt x="30" y="655"/>
                    <a:pt x="34" y="600"/>
                  </a:cubicBezTo>
                  <a:cubicBezTo>
                    <a:pt x="48" y="460"/>
                    <a:pt x="83" y="365"/>
                    <a:pt x="98" y="325"/>
                  </a:cubicBezTo>
                  <a:cubicBezTo>
                    <a:pt x="0" y="281"/>
                    <a:pt x="0" y="281"/>
                    <a:pt x="0" y="281"/>
                  </a:cubicBezTo>
                  <a:cubicBezTo>
                    <a:pt x="319" y="0"/>
                    <a:pt x="319" y="0"/>
                    <a:pt x="319" y="0"/>
                  </a:cubicBezTo>
                  <a:cubicBezTo>
                    <a:pt x="418" y="470"/>
                    <a:pt x="418" y="470"/>
                    <a:pt x="418" y="470"/>
                  </a:cubicBezTo>
                  <a:cubicBezTo>
                    <a:pt x="269" y="403"/>
                    <a:pt x="269" y="403"/>
                    <a:pt x="269" y="403"/>
                  </a:cubicBezTo>
                  <a:cubicBezTo>
                    <a:pt x="238" y="486"/>
                    <a:pt x="210" y="580"/>
                    <a:pt x="197" y="688"/>
                  </a:cubicBezTo>
                  <a:cubicBezTo>
                    <a:pt x="189" y="751"/>
                    <a:pt x="187" y="822"/>
                    <a:pt x="197" y="888"/>
                  </a:cubicBezTo>
                  <a:cubicBezTo>
                    <a:pt x="207" y="948"/>
                    <a:pt x="226" y="1003"/>
                    <a:pt x="260" y="1044"/>
                  </a:cubicBezTo>
                  <a:cubicBezTo>
                    <a:pt x="293" y="1087"/>
                    <a:pt x="344" y="1109"/>
                    <a:pt x="395" y="1108"/>
                  </a:cubicBezTo>
                  <a:cubicBezTo>
                    <a:pt x="407" y="1108"/>
                    <a:pt x="418" y="1107"/>
                    <a:pt x="429" y="1105"/>
                  </a:cubicBezTo>
                  <a:cubicBezTo>
                    <a:pt x="469" y="1099"/>
                    <a:pt x="509" y="1081"/>
                    <a:pt x="542" y="1061"/>
                  </a:cubicBezTo>
                  <a:cubicBezTo>
                    <a:pt x="626" y="1007"/>
                    <a:pt x="668" y="966"/>
                    <a:pt x="671" y="965"/>
                  </a:cubicBezTo>
                  <a:cubicBezTo>
                    <a:pt x="662" y="973"/>
                    <a:pt x="625" y="1004"/>
                    <a:pt x="615" y="1011"/>
                  </a:cubicBezTo>
                  <a:cubicBezTo>
                    <a:pt x="537" y="1079"/>
                    <a:pt x="461" y="1114"/>
                    <a:pt x="392" y="1125"/>
                  </a:cubicBezTo>
                  <a:cubicBezTo>
                    <a:pt x="328" y="1136"/>
                    <a:pt x="270" y="1126"/>
                    <a:pt x="225" y="1104"/>
                  </a:cubicBezTo>
                  <a:cubicBezTo>
                    <a:pt x="129" y="1060"/>
                    <a:pt x="86" y="965"/>
                    <a:pt x="65" y="904"/>
                  </a:cubicBezTo>
                  <a:cubicBezTo>
                    <a:pt x="52" y="860"/>
                    <a:pt x="43" y="821"/>
                    <a:pt x="38" y="78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1" name="Freeform 13"/>
            <p:cNvSpPr>
              <a:spLocks/>
            </p:cNvSpPr>
            <p:nvPr/>
          </p:nvSpPr>
          <p:spPr bwMode="auto">
            <a:xfrm>
              <a:off x="2679" y="3194"/>
              <a:ext cx="693" cy="262"/>
            </a:xfrm>
            <a:custGeom>
              <a:avLst/>
              <a:gdLst>
                <a:gd name="T0" fmla="*/ 109 w 575"/>
                <a:gd name="T1" fmla="*/ 163 h 217"/>
                <a:gd name="T2" fmla="*/ 101 w 575"/>
                <a:gd name="T3" fmla="*/ 164 h 217"/>
                <a:gd name="T4" fmla="*/ 89 w 575"/>
                <a:gd name="T5" fmla="*/ 164 h 217"/>
                <a:gd name="T6" fmla="*/ 83 w 575"/>
                <a:gd name="T7" fmla="*/ 164 h 217"/>
                <a:gd name="T8" fmla="*/ 64 w 575"/>
                <a:gd name="T9" fmla="*/ 164 h 217"/>
                <a:gd name="T10" fmla="*/ 64 w 575"/>
                <a:gd name="T11" fmla="*/ 164 h 217"/>
                <a:gd name="T12" fmla="*/ 47 w 575"/>
                <a:gd name="T13" fmla="*/ 162 h 217"/>
                <a:gd name="T14" fmla="*/ 44 w 575"/>
                <a:gd name="T15" fmla="*/ 161 h 217"/>
                <a:gd name="T16" fmla="*/ 25 w 575"/>
                <a:gd name="T17" fmla="*/ 158 h 217"/>
                <a:gd name="T18" fmla="*/ 20 w 575"/>
                <a:gd name="T19" fmla="*/ 157 h 217"/>
                <a:gd name="T20" fmla="*/ 0 w 575"/>
                <a:gd name="T21" fmla="*/ 151 h 217"/>
                <a:gd name="T22" fmla="*/ 0 w 575"/>
                <a:gd name="T23" fmla="*/ 151 h 217"/>
                <a:gd name="T24" fmla="*/ 0 w 575"/>
                <a:gd name="T25" fmla="*/ 151 h 217"/>
                <a:gd name="T26" fmla="*/ 160 w 575"/>
                <a:gd name="T27" fmla="*/ 203 h 217"/>
                <a:gd name="T28" fmla="*/ 179 w 575"/>
                <a:gd name="T29" fmla="*/ 209 h 217"/>
                <a:gd name="T30" fmla="*/ 185 w 575"/>
                <a:gd name="T31" fmla="*/ 210 h 217"/>
                <a:gd name="T32" fmla="*/ 203 w 575"/>
                <a:gd name="T33" fmla="*/ 213 h 217"/>
                <a:gd name="T34" fmla="*/ 205 w 575"/>
                <a:gd name="T35" fmla="*/ 214 h 217"/>
                <a:gd name="T36" fmla="*/ 206 w 575"/>
                <a:gd name="T37" fmla="*/ 214 h 217"/>
                <a:gd name="T38" fmla="*/ 223 w 575"/>
                <a:gd name="T39" fmla="*/ 216 h 217"/>
                <a:gd name="T40" fmla="*/ 224 w 575"/>
                <a:gd name="T41" fmla="*/ 216 h 217"/>
                <a:gd name="T42" fmla="*/ 242 w 575"/>
                <a:gd name="T43" fmla="*/ 217 h 217"/>
                <a:gd name="T44" fmla="*/ 248 w 575"/>
                <a:gd name="T45" fmla="*/ 216 h 217"/>
                <a:gd name="T46" fmla="*/ 261 w 575"/>
                <a:gd name="T47" fmla="*/ 216 h 217"/>
                <a:gd name="T48" fmla="*/ 268 w 575"/>
                <a:gd name="T49" fmla="*/ 215 h 217"/>
                <a:gd name="T50" fmla="*/ 280 w 575"/>
                <a:gd name="T51" fmla="*/ 214 h 217"/>
                <a:gd name="T52" fmla="*/ 283 w 575"/>
                <a:gd name="T53" fmla="*/ 214 h 217"/>
                <a:gd name="T54" fmla="*/ 297 w 575"/>
                <a:gd name="T55" fmla="*/ 212 h 217"/>
                <a:gd name="T56" fmla="*/ 520 w 575"/>
                <a:gd name="T57" fmla="*/ 98 h 217"/>
                <a:gd name="T58" fmla="*/ 575 w 575"/>
                <a:gd name="T59" fmla="*/ 52 h 217"/>
                <a:gd name="T60" fmla="*/ 416 w 575"/>
                <a:gd name="T61" fmla="*/ 0 h 217"/>
                <a:gd name="T62" fmla="*/ 360 w 575"/>
                <a:gd name="T63" fmla="*/ 46 h 217"/>
                <a:gd name="T64" fmla="*/ 137 w 575"/>
                <a:gd name="T65" fmla="*/ 160 h 217"/>
                <a:gd name="T66" fmla="*/ 121 w 575"/>
                <a:gd name="T67" fmla="*/ 162 h 217"/>
                <a:gd name="T68" fmla="*/ 109 w 575"/>
                <a:gd name="T69" fmla="*/ 16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5" h="217">
                  <a:moveTo>
                    <a:pt x="109" y="163"/>
                  </a:moveTo>
                  <a:cubicBezTo>
                    <a:pt x="106" y="164"/>
                    <a:pt x="104" y="164"/>
                    <a:pt x="101" y="164"/>
                  </a:cubicBezTo>
                  <a:cubicBezTo>
                    <a:pt x="97" y="164"/>
                    <a:pt x="93" y="164"/>
                    <a:pt x="89" y="164"/>
                  </a:cubicBezTo>
                  <a:cubicBezTo>
                    <a:pt x="87" y="164"/>
                    <a:pt x="85" y="164"/>
                    <a:pt x="83" y="164"/>
                  </a:cubicBezTo>
                  <a:cubicBezTo>
                    <a:pt x="76" y="164"/>
                    <a:pt x="70" y="164"/>
                    <a:pt x="64" y="164"/>
                  </a:cubicBezTo>
                  <a:cubicBezTo>
                    <a:pt x="64" y="164"/>
                    <a:pt x="64" y="164"/>
                    <a:pt x="64" y="164"/>
                  </a:cubicBezTo>
                  <a:cubicBezTo>
                    <a:pt x="58" y="163"/>
                    <a:pt x="52" y="163"/>
                    <a:pt x="47" y="162"/>
                  </a:cubicBezTo>
                  <a:cubicBezTo>
                    <a:pt x="46" y="162"/>
                    <a:pt x="45" y="161"/>
                    <a:pt x="44" y="161"/>
                  </a:cubicBezTo>
                  <a:cubicBezTo>
                    <a:pt x="37" y="160"/>
                    <a:pt x="31" y="159"/>
                    <a:pt x="25" y="158"/>
                  </a:cubicBezTo>
                  <a:cubicBezTo>
                    <a:pt x="23" y="158"/>
                    <a:pt x="22" y="157"/>
                    <a:pt x="20" y="157"/>
                  </a:cubicBezTo>
                  <a:cubicBezTo>
                    <a:pt x="13" y="155"/>
                    <a:pt x="6" y="153"/>
                    <a:pt x="0" y="151"/>
                  </a:cubicBezTo>
                  <a:cubicBezTo>
                    <a:pt x="0" y="151"/>
                    <a:pt x="0" y="151"/>
                    <a:pt x="0" y="151"/>
                  </a:cubicBezTo>
                  <a:cubicBezTo>
                    <a:pt x="0" y="151"/>
                    <a:pt x="0" y="151"/>
                    <a:pt x="0" y="151"/>
                  </a:cubicBezTo>
                  <a:cubicBezTo>
                    <a:pt x="53" y="169"/>
                    <a:pt x="107" y="186"/>
                    <a:pt x="160" y="203"/>
                  </a:cubicBezTo>
                  <a:cubicBezTo>
                    <a:pt x="166" y="205"/>
                    <a:pt x="173" y="207"/>
                    <a:pt x="179" y="209"/>
                  </a:cubicBezTo>
                  <a:cubicBezTo>
                    <a:pt x="181" y="209"/>
                    <a:pt x="183" y="210"/>
                    <a:pt x="185" y="210"/>
                  </a:cubicBezTo>
                  <a:cubicBezTo>
                    <a:pt x="191" y="211"/>
                    <a:pt x="197" y="212"/>
                    <a:pt x="203" y="213"/>
                  </a:cubicBezTo>
                  <a:cubicBezTo>
                    <a:pt x="204" y="214"/>
                    <a:pt x="205" y="214"/>
                    <a:pt x="205" y="214"/>
                  </a:cubicBezTo>
                  <a:cubicBezTo>
                    <a:pt x="206" y="214"/>
                    <a:pt x="206" y="214"/>
                    <a:pt x="206" y="214"/>
                  </a:cubicBezTo>
                  <a:cubicBezTo>
                    <a:pt x="212" y="215"/>
                    <a:pt x="218" y="215"/>
                    <a:pt x="223" y="216"/>
                  </a:cubicBezTo>
                  <a:cubicBezTo>
                    <a:pt x="224" y="216"/>
                    <a:pt x="224" y="216"/>
                    <a:pt x="224" y="216"/>
                  </a:cubicBezTo>
                  <a:cubicBezTo>
                    <a:pt x="230" y="216"/>
                    <a:pt x="236" y="216"/>
                    <a:pt x="242" y="217"/>
                  </a:cubicBezTo>
                  <a:cubicBezTo>
                    <a:pt x="244" y="216"/>
                    <a:pt x="246" y="216"/>
                    <a:pt x="248" y="216"/>
                  </a:cubicBezTo>
                  <a:cubicBezTo>
                    <a:pt x="252" y="216"/>
                    <a:pt x="257" y="216"/>
                    <a:pt x="261" y="216"/>
                  </a:cubicBezTo>
                  <a:cubicBezTo>
                    <a:pt x="264" y="216"/>
                    <a:pt x="266" y="216"/>
                    <a:pt x="268" y="215"/>
                  </a:cubicBezTo>
                  <a:cubicBezTo>
                    <a:pt x="272" y="215"/>
                    <a:pt x="276" y="215"/>
                    <a:pt x="280" y="214"/>
                  </a:cubicBezTo>
                  <a:cubicBezTo>
                    <a:pt x="281" y="214"/>
                    <a:pt x="282" y="214"/>
                    <a:pt x="283" y="214"/>
                  </a:cubicBezTo>
                  <a:cubicBezTo>
                    <a:pt x="287" y="214"/>
                    <a:pt x="292" y="213"/>
                    <a:pt x="297" y="212"/>
                  </a:cubicBezTo>
                  <a:cubicBezTo>
                    <a:pt x="365" y="201"/>
                    <a:pt x="442" y="166"/>
                    <a:pt x="520" y="98"/>
                  </a:cubicBezTo>
                  <a:cubicBezTo>
                    <a:pt x="529" y="91"/>
                    <a:pt x="567" y="60"/>
                    <a:pt x="575" y="52"/>
                  </a:cubicBezTo>
                  <a:cubicBezTo>
                    <a:pt x="416" y="0"/>
                    <a:pt x="416" y="0"/>
                    <a:pt x="416" y="0"/>
                  </a:cubicBezTo>
                  <a:cubicBezTo>
                    <a:pt x="407" y="8"/>
                    <a:pt x="370" y="39"/>
                    <a:pt x="360" y="46"/>
                  </a:cubicBezTo>
                  <a:cubicBezTo>
                    <a:pt x="282" y="114"/>
                    <a:pt x="206" y="149"/>
                    <a:pt x="137" y="160"/>
                  </a:cubicBezTo>
                  <a:cubicBezTo>
                    <a:pt x="132" y="161"/>
                    <a:pt x="126" y="162"/>
                    <a:pt x="121" y="162"/>
                  </a:cubicBezTo>
                  <a:cubicBezTo>
                    <a:pt x="117" y="163"/>
                    <a:pt x="113" y="163"/>
                    <a:pt x="109" y="163"/>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2" name="Freeform 14"/>
            <p:cNvSpPr>
              <a:spLocks noEditPoints="1"/>
            </p:cNvSpPr>
            <p:nvPr/>
          </p:nvSpPr>
          <p:spPr bwMode="auto">
            <a:xfrm>
              <a:off x="2362" y="2020"/>
              <a:ext cx="839" cy="1385"/>
            </a:xfrm>
            <a:custGeom>
              <a:avLst/>
              <a:gdLst>
                <a:gd name="T0" fmla="*/ 0 w 696"/>
                <a:gd name="T1" fmla="*/ 291 h 1149"/>
                <a:gd name="T2" fmla="*/ 329 w 696"/>
                <a:gd name="T3" fmla="*/ 0 h 1149"/>
                <a:gd name="T4" fmla="*/ 432 w 696"/>
                <a:gd name="T5" fmla="*/ 487 h 1149"/>
                <a:gd name="T6" fmla="*/ 280 w 696"/>
                <a:gd name="T7" fmla="*/ 418 h 1149"/>
                <a:gd name="T8" fmla="*/ 263 w 696"/>
                <a:gd name="T9" fmla="*/ 466 h 1149"/>
                <a:gd name="T10" fmla="*/ 210 w 696"/>
                <a:gd name="T11" fmla="*/ 698 h 1149"/>
                <a:gd name="T12" fmla="*/ 210 w 696"/>
                <a:gd name="T13" fmla="*/ 896 h 1149"/>
                <a:gd name="T14" fmla="*/ 271 w 696"/>
                <a:gd name="T15" fmla="*/ 1050 h 1149"/>
                <a:gd name="T16" fmla="*/ 403 w 696"/>
                <a:gd name="T17" fmla="*/ 1113 h 1149"/>
                <a:gd name="T18" fmla="*/ 436 w 696"/>
                <a:gd name="T19" fmla="*/ 1110 h 1149"/>
                <a:gd name="T20" fmla="*/ 548 w 696"/>
                <a:gd name="T21" fmla="*/ 1065 h 1149"/>
                <a:gd name="T22" fmla="*/ 666 w 696"/>
                <a:gd name="T23" fmla="*/ 978 h 1149"/>
                <a:gd name="T24" fmla="*/ 678 w 696"/>
                <a:gd name="T25" fmla="*/ 970 h 1149"/>
                <a:gd name="T26" fmla="*/ 696 w 696"/>
                <a:gd name="T27" fmla="*/ 966 h 1149"/>
                <a:gd name="T28" fmla="*/ 682 w 696"/>
                <a:gd name="T29" fmla="*/ 978 h 1149"/>
                <a:gd name="T30" fmla="*/ 626 w 696"/>
                <a:gd name="T31" fmla="*/ 1024 h 1149"/>
                <a:gd name="T32" fmla="*/ 401 w 696"/>
                <a:gd name="T33" fmla="*/ 1139 h 1149"/>
                <a:gd name="T34" fmla="*/ 231 w 696"/>
                <a:gd name="T35" fmla="*/ 1118 h 1149"/>
                <a:gd name="T36" fmla="*/ 68 w 696"/>
                <a:gd name="T37" fmla="*/ 915 h 1149"/>
                <a:gd name="T38" fmla="*/ 41 w 696"/>
                <a:gd name="T39" fmla="*/ 796 h 1149"/>
                <a:gd name="T40" fmla="*/ 37 w 696"/>
                <a:gd name="T41" fmla="*/ 609 h 1149"/>
                <a:gd name="T42" fmla="*/ 88 w 696"/>
                <a:gd name="T43" fmla="*/ 370 h 1149"/>
                <a:gd name="T44" fmla="*/ 98 w 696"/>
                <a:gd name="T45" fmla="*/ 340 h 1149"/>
                <a:gd name="T46" fmla="*/ 100 w 696"/>
                <a:gd name="T47" fmla="*/ 336 h 1149"/>
                <a:gd name="T48" fmla="*/ 0 w 696"/>
                <a:gd name="T49" fmla="*/ 291 h 1149"/>
                <a:gd name="T50" fmla="*/ 324 w 696"/>
                <a:gd name="T51" fmla="*/ 18 h 1149"/>
                <a:gd name="T52" fmla="*/ 17 w 696"/>
                <a:gd name="T53" fmla="*/ 288 h 1149"/>
                <a:gd name="T54" fmla="*/ 112 w 696"/>
                <a:gd name="T55" fmla="*/ 331 h 1149"/>
                <a:gd name="T56" fmla="*/ 107 w 696"/>
                <a:gd name="T57" fmla="*/ 343 h 1149"/>
                <a:gd name="T58" fmla="*/ 97 w 696"/>
                <a:gd name="T59" fmla="*/ 373 h 1149"/>
                <a:gd name="T60" fmla="*/ 46 w 696"/>
                <a:gd name="T61" fmla="*/ 609 h 1149"/>
                <a:gd name="T62" fmla="*/ 50 w 696"/>
                <a:gd name="T63" fmla="*/ 795 h 1149"/>
                <a:gd name="T64" fmla="*/ 77 w 696"/>
                <a:gd name="T65" fmla="*/ 912 h 1149"/>
                <a:gd name="T66" fmla="*/ 235 w 696"/>
                <a:gd name="T67" fmla="*/ 1109 h 1149"/>
                <a:gd name="T68" fmla="*/ 399 w 696"/>
                <a:gd name="T69" fmla="*/ 1129 h 1149"/>
                <a:gd name="T70" fmla="*/ 453 w 696"/>
                <a:gd name="T71" fmla="*/ 1116 h 1149"/>
                <a:gd name="T72" fmla="*/ 438 w 696"/>
                <a:gd name="T73" fmla="*/ 1119 h 1149"/>
                <a:gd name="T74" fmla="*/ 403 w 696"/>
                <a:gd name="T75" fmla="*/ 1122 h 1149"/>
                <a:gd name="T76" fmla="*/ 264 w 696"/>
                <a:gd name="T77" fmla="*/ 1056 h 1149"/>
                <a:gd name="T78" fmla="*/ 201 w 696"/>
                <a:gd name="T79" fmla="*/ 898 h 1149"/>
                <a:gd name="T80" fmla="*/ 200 w 696"/>
                <a:gd name="T81" fmla="*/ 697 h 1149"/>
                <a:gd name="T82" fmla="*/ 254 w 696"/>
                <a:gd name="T83" fmla="*/ 463 h 1149"/>
                <a:gd name="T84" fmla="*/ 273 w 696"/>
                <a:gd name="T85" fmla="*/ 410 h 1149"/>
                <a:gd name="T86" fmla="*/ 275 w 696"/>
                <a:gd name="T87" fmla="*/ 405 h 1149"/>
                <a:gd name="T88" fmla="*/ 419 w 696"/>
                <a:gd name="T89" fmla="*/ 471 h 1149"/>
                <a:gd name="T90" fmla="*/ 324 w 696"/>
                <a:gd name="T91" fmla="*/ 18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9">
                  <a:moveTo>
                    <a:pt x="0" y="291"/>
                  </a:moveTo>
                  <a:cubicBezTo>
                    <a:pt x="329" y="0"/>
                    <a:pt x="329" y="0"/>
                    <a:pt x="329" y="0"/>
                  </a:cubicBezTo>
                  <a:cubicBezTo>
                    <a:pt x="432" y="487"/>
                    <a:pt x="432" y="487"/>
                    <a:pt x="432" y="487"/>
                  </a:cubicBezTo>
                  <a:cubicBezTo>
                    <a:pt x="280" y="418"/>
                    <a:pt x="280" y="418"/>
                    <a:pt x="280" y="418"/>
                  </a:cubicBezTo>
                  <a:cubicBezTo>
                    <a:pt x="274" y="435"/>
                    <a:pt x="268" y="450"/>
                    <a:pt x="263" y="466"/>
                  </a:cubicBezTo>
                  <a:cubicBezTo>
                    <a:pt x="236" y="546"/>
                    <a:pt x="219" y="622"/>
                    <a:pt x="210" y="698"/>
                  </a:cubicBezTo>
                  <a:cubicBezTo>
                    <a:pt x="204" y="747"/>
                    <a:pt x="199" y="822"/>
                    <a:pt x="210" y="896"/>
                  </a:cubicBezTo>
                  <a:cubicBezTo>
                    <a:pt x="220" y="962"/>
                    <a:pt x="241" y="1013"/>
                    <a:pt x="271" y="1050"/>
                  </a:cubicBezTo>
                  <a:cubicBezTo>
                    <a:pt x="303" y="1090"/>
                    <a:pt x="351" y="1113"/>
                    <a:pt x="403" y="1113"/>
                  </a:cubicBezTo>
                  <a:cubicBezTo>
                    <a:pt x="414" y="1113"/>
                    <a:pt x="425" y="1112"/>
                    <a:pt x="436" y="1110"/>
                  </a:cubicBezTo>
                  <a:cubicBezTo>
                    <a:pt x="471" y="1104"/>
                    <a:pt x="509" y="1089"/>
                    <a:pt x="548" y="1065"/>
                  </a:cubicBezTo>
                  <a:cubicBezTo>
                    <a:pt x="611" y="1025"/>
                    <a:pt x="650" y="992"/>
                    <a:pt x="666" y="978"/>
                  </a:cubicBezTo>
                  <a:cubicBezTo>
                    <a:pt x="675" y="971"/>
                    <a:pt x="676" y="970"/>
                    <a:pt x="678" y="970"/>
                  </a:cubicBezTo>
                  <a:cubicBezTo>
                    <a:pt x="696" y="966"/>
                    <a:pt x="696" y="966"/>
                    <a:pt x="696" y="966"/>
                  </a:cubicBezTo>
                  <a:cubicBezTo>
                    <a:pt x="682" y="978"/>
                    <a:pt x="682" y="978"/>
                    <a:pt x="682" y="978"/>
                  </a:cubicBezTo>
                  <a:cubicBezTo>
                    <a:pt x="673" y="985"/>
                    <a:pt x="636" y="1016"/>
                    <a:pt x="626" y="1024"/>
                  </a:cubicBezTo>
                  <a:cubicBezTo>
                    <a:pt x="553" y="1087"/>
                    <a:pt x="477" y="1126"/>
                    <a:pt x="401" y="1139"/>
                  </a:cubicBezTo>
                  <a:cubicBezTo>
                    <a:pt x="340" y="1149"/>
                    <a:pt x="281" y="1142"/>
                    <a:pt x="231" y="1118"/>
                  </a:cubicBezTo>
                  <a:cubicBezTo>
                    <a:pt x="158" y="1084"/>
                    <a:pt x="104" y="1017"/>
                    <a:pt x="68" y="915"/>
                  </a:cubicBezTo>
                  <a:cubicBezTo>
                    <a:pt x="56" y="873"/>
                    <a:pt x="47" y="834"/>
                    <a:pt x="41" y="796"/>
                  </a:cubicBezTo>
                  <a:cubicBezTo>
                    <a:pt x="30" y="723"/>
                    <a:pt x="32" y="670"/>
                    <a:pt x="37" y="609"/>
                  </a:cubicBezTo>
                  <a:cubicBezTo>
                    <a:pt x="45" y="526"/>
                    <a:pt x="62" y="448"/>
                    <a:pt x="88" y="370"/>
                  </a:cubicBezTo>
                  <a:cubicBezTo>
                    <a:pt x="92" y="358"/>
                    <a:pt x="95" y="348"/>
                    <a:pt x="98" y="340"/>
                  </a:cubicBezTo>
                  <a:cubicBezTo>
                    <a:pt x="100" y="336"/>
                    <a:pt x="100" y="336"/>
                    <a:pt x="100" y="336"/>
                  </a:cubicBezTo>
                  <a:lnTo>
                    <a:pt x="0" y="291"/>
                  </a:lnTo>
                  <a:close/>
                  <a:moveTo>
                    <a:pt x="324" y="18"/>
                  </a:moveTo>
                  <a:cubicBezTo>
                    <a:pt x="17" y="288"/>
                    <a:pt x="17" y="288"/>
                    <a:pt x="17" y="288"/>
                  </a:cubicBezTo>
                  <a:cubicBezTo>
                    <a:pt x="112" y="331"/>
                    <a:pt x="112" y="331"/>
                    <a:pt x="112" y="331"/>
                  </a:cubicBezTo>
                  <a:cubicBezTo>
                    <a:pt x="107" y="343"/>
                    <a:pt x="107" y="343"/>
                    <a:pt x="107" y="343"/>
                  </a:cubicBezTo>
                  <a:cubicBezTo>
                    <a:pt x="104" y="352"/>
                    <a:pt x="101" y="362"/>
                    <a:pt x="97" y="373"/>
                  </a:cubicBezTo>
                  <a:cubicBezTo>
                    <a:pt x="71" y="450"/>
                    <a:pt x="54" y="528"/>
                    <a:pt x="46" y="609"/>
                  </a:cubicBezTo>
                  <a:cubicBezTo>
                    <a:pt x="42" y="671"/>
                    <a:pt x="39" y="723"/>
                    <a:pt x="50" y="795"/>
                  </a:cubicBezTo>
                  <a:cubicBezTo>
                    <a:pt x="56" y="832"/>
                    <a:pt x="65" y="870"/>
                    <a:pt x="77" y="912"/>
                  </a:cubicBezTo>
                  <a:cubicBezTo>
                    <a:pt x="112" y="1012"/>
                    <a:pt x="164" y="1076"/>
                    <a:pt x="235" y="1109"/>
                  </a:cubicBezTo>
                  <a:cubicBezTo>
                    <a:pt x="284" y="1132"/>
                    <a:pt x="340" y="1139"/>
                    <a:pt x="399" y="1129"/>
                  </a:cubicBezTo>
                  <a:cubicBezTo>
                    <a:pt x="417" y="1126"/>
                    <a:pt x="435" y="1122"/>
                    <a:pt x="453" y="1116"/>
                  </a:cubicBezTo>
                  <a:cubicBezTo>
                    <a:pt x="448" y="1117"/>
                    <a:pt x="443" y="1118"/>
                    <a:pt x="438" y="1119"/>
                  </a:cubicBezTo>
                  <a:cubicBezTo>
                    <a:pt x="426" y="1121"/>
                    <a:pt x="414" y="1122"/>
                    <a:pt x="403" y="1122"/>
                  </a:cubicBezTo>
                  <a:cubicBezTo>
                    <a:pt x="348" y="1122"/>
                    <a:pt x="297" y="1098"/>
                    <a:pt x="264" y="1056"/>
                  </a:cubicBezTo>
                  <a:cubicBezTo>
                    <a:pt x="232" y="1018"/>
                    <a:pt x="211" y="965"/>
                    <a:pt x="201" y="898"/>
                  </a:cubicBezTo>
                  <a:cubicBezTo>
                    <a:pt x="189" y="822"/>
                    <a:pt x="194" y="747"/>
                    <a:pt x="200" y="697"/>
                  </a:cubicBezTo>
                  <a:cubicBezTo>
                    <a:pt x="210" y="620"/>
                    <a:pt x="227" y="543"/>
                    <a:pt x="254" y="463"/>
                  </a:cubicBezTo>
                  <a:cubicBezTo>
                    <a:pt x="260" y="446"/>
                    <a:pt x="266" y="428"/>
                    <a:pt x="273" y="410"/>
                  </a:cubicBezTo>
                  <a:cubicBezTo>
                    <a:pt x="275" y="405"/>
                    <a:pt x="275" y="405"/>
                    <a:pt x="275" y="405"/>
                  </a:cubicBezTo>
                  <a:cubicBezTo>
                    <a:pt x="419" y="471"/>
                    <a:pt x="419" y="471"/>
                    <a:pt x="419" y="471"/>
                  </a:cubicBezTo>
                  <a:lnTo>
                    <a:pt x="324"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3" name="Freeform 15"/>
            <p:cNvSpPr>
              <a:spLocks/>
            </p:cNvSpPr>
            <p:nvPr/>
          </p:nvSpPr>
          <p:spPr bwMode="auto">
            <a:xfrm>
              <a:off x="3797" y="1601"/>
              <a:ext cx="535" cy="285"/>
            </a:xfrm>
            <a:custGeom>
              <a:avLst/>
              <a:gdLst>
                <a:gd name="T0" fmla="*/ 49 w 535"/>
                <a:gd name="T1" fmla="*/ 118 h 285"/>
                <a:gd name="T2" fmla="*/ 0 w 535"/>
                <a:gd name="T3" fmla="*/ 285 h 285"/>
                <a:gd name="T4" fmla="*/ 486 w 535"/>
                <a:gd name="T5" fmla="*/ 167 h 285"/>
                <a:gd name="T6" fmla="*/ 535 w 535"/>
                <a:gd name="T7" fmla="*/ 0 h 285"/>
                <a:gd name="T8" fmla="*/ 49 w 535"/>
                <a:gd name="T9" fmla="*/ 118 h 285"/>
              </a:gdLst>
              <a:ahLst/>
              <a:cxnLst>
                <a:cxn ang="0">
                  <a:pos x="T0" y="T1"/>
                </a:cxn>
                <a:cxn ang="0">
                  <a:pos x="T2" y="T3"/>
                </a:cxn>
                <a:cxn ang="0">
                  <a:pos x="T4" y="T5"/>
                </a:cxn>
                <a:cxn ang="0">
                  <a:pos x="T6" y="T7"/>
                </a:cxn>
                <a:cxn ang="0">
                  <a:pos x="T8" y="T9"/>
                </a:cxn>
              </a:cxnLst>
              <a:rect l="0" t="0" r="r" b="b"/>
              <a:pathLst>
                <a:path w="535" h="285">
                  <a:moveTo>
                    <a:pt x="49" y="118"/>
                  </a:moveTo>
                  <a:lnTo>
                    <a:pt x="0" y="285"/>
                  </a:lnTo>
                  <a:lnTo>
                    <a:pt x="486" y="167"/>
                  </a:lnTo>
                  <a:lnTo>
                    <a:pt x="535" y="0"/>
                  </a:lnTo>
                  <a:lnTo>
                    <a:pt x="49" y="118"/>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4" name="Freeform 16"/>
            <p:cNvSpPr>
              <a:spLocks/>
            </p:cNvSpPr>
            <p:nvPr/>
          </p:nvSpPr>
          <p:spPr bwMode="auto">
            <a:xfrm>
              <a:off x="3138" y="1490"/>
              <a:ext cx="773" cy="335"/>
            </a:xfrm>
            <a:custGeom>
              <a:avLst/>
              <a:gdLst>
                <a:gd name="T0" fmla="*/ 392 w 641"/>
                <a:gd name="T1" fmla="*/ 5 h 278"/>
                <a:gd name="T2" fmla="*/ 220 w 641"/>
                <a:gd name="T3" fmla="*/ 10 h 278"/>
                <a:gd name="T4" fmla="*/ 87 w 641"/>
                <a:gd name="T5" fmla="*/ 68 h 278"/>
                <a:gd name="T6" fmla="*/ 41 w 641"/>
                <a:gd name="T7" fmla="*/ 138 h 278"/>
                <a:gd name="T8" fmla="*/ 0 w 641"/>
                <a:gd name="T9" fmla="*/ 278 h 278"/>
                <a:gd name="T10" fmla="*/ 46 w 641"/>
                <a:gd name="T11" fmla="*/ 208 h 278"/>
                <a:gd name="T12" fmla="*/ 179 w 641"/>
                <a:gd name="T13" fmla="*/ 150 h 278"/>
                <a:gd name="T14" fmla="*/ 352 w 641"/>
                <a:gd name="T15" fmla="*/ 144 h 278"/>
                <a:gd name="T16" fmla="*/ 600 w 641"/>
                <a:gd name="T17" fmla="*/ 199 h 278"/>
                <a:gd name="T18" fmla="*/ 641 w 641"/>
                <a:gd name="T19" fmla="*/ 60 h 278"/>
                <a:gd name="T20" fmla="*/ 392 w 641"/>
                <a:gd name="T21" fmla="*/ 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1" h="278">
                  <a:moveTo>
                    <a:pt x="392" y="5"/>
                  </a:moveTo>
                  <a:cubicBezTo>
                    <a:pt x="338" y="0"/>
                    <a:pt x="276" y="0"/>
                    <a:pt x="220" y="10"/>
                  </a:cubicBezTo>
                  <a:cubicBezTo>
                    <a:pt x="168" y="20"/>
                    <a:pt x="121" y="38"/>
                    <a:pt x="87" y="68"/>
                  </a:cubicBezTo>
                  <a:cubicBezTo>
                    <a:pt x="64" y="87"/>
                    <a:pt x="48" y="112"/>
                    <a:pt x="41" y="138"/>
                  </a:cubicBezTo>
                  <a:cubicBezTo>
                    <a:pt x="27" y="185"/>
                    <a:pt x="13" y="231"/>
                    <a:pt x="0" y="278"/>
                  </a:cubicBezTo>
                  <a:cubicBezTo>
                    <a:pt x="8" y="251"/>
                    <a:pt x="23" y="226"/>
                    <a:pt x="46" y="208"/>
                  </a:cubicBezTo>
                  <a:cubicBezTo>
                    <a:pt x="80" y="177"/>
                    <a:pt x="127" y="159"/>
                    <a:pt x="179" y="150"/>
                  </a:cubicBezTo>
                  <a:cubicBezTo>
                    <a:pt x="236" y="139"/>
                    <a:pt x="297" y="139"/>
                    <a:pt x="352" y="144"/>
                  </a:cubicBezTo>
                  <a:cubicBezTo>
                    <a:pt x="446" y="153"/>
                    <a:pt x="527" y="174"/>
                    <a:pt x="600" y="199"/>
                  </a:cubicBezTo>
                  <a:cubicBezTo>
                    <a:pt x="641" y="60"/>
                    <a:pt x="641" y="60"/>
                    <a:pt x="641" y="60"/>
                  </a:cubicBezTo>
                  <a:cubicBezTo>
                    <a:pt x="568" y="35"/>
                    <a:pt x="487" y="13"/>
                    <a:pt x="392" y="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5" name="Freeform 17"/>
            <p:cNvSpPr>
              <a:spLocks/>
            </p:cNvSpPr>
            <p:nvPr/>
          </p:nvSpPr>
          <p:spPr bwMode="auto">
            <a:xfrm>
              <a:off x="3149" y="1279"/>
              <a:ext cx="1183" cy="718"/>
            </a:xfrm>
            <a:custGeom>
              <a:avLst/>
              <a:gdLst>
                <a:gd name="T0" fmla="*/ 295 w 981"/>
                <a:gd name="T1" fmla="*/ 45 h 596"/>
                <a:gd name="T2" fmla="*/ 455 w 981"/>
                <a:gd name="T3" fmla="*/ 36 h 596"/>
                <a:gd name="T4" fmla="*/ 695 w 981"/>
                <a:gd name="T5" fmla="*/ 85 h 596"/>
                <a:gd name="T6" fmla="*/ 730 w 981"/>
                <a:gd name="T7" fmla="*/ 0 h 596"/>
                <a:gd name="T8" fmla="*/ 981 w 981"/>
                <a:gd name="T9" fmla="*/ 267 h 596"/>
                <a:gd name="T10" fmla="*/ 578 w 981"/>
                <a:gd name="T11" fmla="*/ 365 h 596"/>
                <a:gd name="T12" fmla="*/ 632 w 981"/>
                <a:gd name="T13" fmla="*/ 235 h 596"/>
                <a:gd name="T14" fmla="*/ 383 w 981"/>
                <a:gd name="T15" fmla="*/ 180 h 596"/>
                <a:gd name="T16" fmla="*/ 211 w 981"/>
                <a:gd name="T17" fmla="*/ 185 h 596"/>
                <a:gd name="T18" fmla="*/ 78 w 981"/>
                <a:gd name="T19" fmla="*/ 243 h 596"/>
                <a:gd name="T20" fmla="*/ 26 w 981"/>
                <a:gd name="T21" fmla="*/ 362 h 596"/>
                <a:gd name="T22" fmla="*/ 29 w 981"/>
                <a:gd name="T23" fmla="*/ 391 h 596"/>
                <a:gd name="T24" fmla="*/ 71 w 981"/>
                <a:gd name="T25" fmla="*/ 488 h 596"/>
                <a:gd name="T26" fmla="*/ 156 w 981"/>
                <a:gd name="T27" fmla="*/ 596 h 596"/>
                <a:gd name="T28" fmla="*/ 116 w 981"/>
                <a:gd name="T29" fmla="*/ 549 h 596"/>
                <a:gd name="T30" fmla="*/ 11 w 981"/>
                <a:gd name="T31" fmla="*/ 360 h 596"/>
                <a:gd name="T32" fmla="*/ 25 w 981"/>
                <a:gd name="T33" fmla="*/ 215 h 596"/>
                <a:gd name="T34" fmla="*/ 193 w 981"/>
                <a:gd name="T35" fmla="*/ 71 h 596"/>
                <a:gd name="T36" fmla="*/ 295 w 981"/>
                <a:gd name="T37" fmla="*/ 45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81" h="596">
                  <a:moveTo>
                    <a:pt x="295" y="45"/>
                  </a:moveTo>
                  <a:cubicBezTo>
                    <a:pt x="359" y="33"/>
                    <a:pt x="408" y="34"/>
                    <a:pt x="455" y="36"/>
                  </a:cubicBezTo>
                  <a:cubicBezTo>
                    <a:pt x="577" y="45"/>
                    <a:pt x="659" y="73"/>
                    <a:pt x="695" y="85"/>
                  </a:cubicBezTo>
                  <a:cubicBezTo>
                    <a:pt x="730" y="0"/>
                    <a:pt x="730" y="0"/>
                    <a:pt x="730" y="0"/>
                  </a:cubicBezTo>
                  <a:cubicBezTo>
                    <a:pt x="981" y="267"/>
                    <a:pt x="981" y="267"/>
                    <a:pt x="981" y="267"/>
                  </a:cubicBezTo>
                  <a:cubicBezTo>
                    <a:pt x="578" y="365"/>
                    <a:pt x="578" y="365"/>
                    <a:pt x="578" y="365"/>
                  </a:cubicBezTo>
                  <a:cubicBezTo>
                    <a:pt x="632" y="235"/>
                    <a:pt x="632" y="235"/>
                    <a:pt x="632" y="235"/>
                  </a:cubicBezTo>
                  <a:cubicBezTo>
                    <a:pt x="559" y="210"/>
                    <a:pt x="478" y="188"/>
                    <a:pt x="383" y="180"/>
                  </a:cubicBezTo>
                  <a:cubicBezTo>
                    <a:pt x="329" y="175"/>
                    <a:pt x="267" y="175"/>
                    <a:pt x="211" y="185"/>
                  </a:cubicBezTo>
                  <a:cubicBezTo>
                    <a:pt x="159" y="195"/>
                    <a:pt x="112" y="213"/>
                    <a:pt x="78" y="243"/>
                  </a:cubicBezTo>
                  <a:cubicBezTo>
                    <a:pt x="41" y="273"/>
                    <a:pt x="24" y="318"/>
                    <a:pt x="26" y="362"/>
                  </a:cubicBezTo>
                  <a:cubicBezTo>
                    <a:pt x="26" y="372"/>
                    <a:pt x="27" y="382"/>
                    <a:pt x="29" y="391"/>
                  </a:cubicBezTo>
                  <a:cubicBezTo>
                    <a:pt x="36" y="426"/>
                    <a:pt x="52" y="459"/>
                    <a:pt x="71" y="488"/>
                  </a:cubicBezTo>
                  <a:cubicBezTo>
                    <a:pt x="119" y="559"/>
                    <a:pt x="156" y="594"/>
                    <a:pt x="156" y="596"/>
                  </a:cubicBezTo>
                  <a:cubicBezTo>
                    <a:pt x="150" y="589"/>
                    <a:pt x="122" y="557"/>
                    <a:pt x="116" y="549"/>
                  </a:cubicBezTo>
                  <a:cubicBezTo>
                    <a:pt x="54" y="484"/>
                    <a:pt x="23" y="419"/>
                    <a:pt x="11" y="360"/>
                  </a:cubicBezTo>
                  <a:cubicBezTo>
                    <a:pt x="0" y="304"/>
                    <a:pt x="7" y="255"/>
                    <a:pt x="25" y="215"/>
                  </a:cubicBezTo>
                  <a:cubicBezTo>
                    <a:pt x="61" y="131"/>
                    <a:pt x="141" y="91"/>
                    <a:pt x="193" y="71"/>
                  </a:cubicBezTo>
                  <a:cubicBezTo>
                    <a:pt x="231" y="59"/>
                    <a:pt x="265" y="50"/>
                    <a:pt x="295" y="45"/>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6" name="Freeform 18"/>
            <p:cNvSpPr>
              <a:spLocks/>
            </p:cNvSpPr>
            <p:nvPr/>
          </p:nvSpPr>
          <p:spPr bwMode="auto">
            <a:xfrm>
              <a:off x="3107" y="1569"/>
              <a:ext cx="230" cy="597"/>
            </a:xfrm>
            <a:custGeom>
              <a:avLst/>
              <a:gdLst>
                <a:gd name="T0" fmla="*/ 43 w 191"/>
                <a:gd name="T1" fmla="*/ 95 h 495"/>
                <a:gd name="T2" fmla="*/ 42 w 191"/>
                <a:gd name="T3" fmla="*/ 88 h 495"/>
                <a:gd name="T4" fmla="*/ 41 w 191"/>
                <a:gd name="T5" fmla="*/ 77 h 495"/>
                <a:gd name="T6" fmla="*/ 41 w 191"/>
                <a:gd name="T7" fmla="*/ 72 h 495"/>
                <a:gd name="T8" fmla="*/ 41 w 191"/>
                <a:gd name="T9" fmla="*/ 56 h 495"/>
                <a:gd name="T10" fmla="*/ 41 w 191"/>
                <a:gd name="T11" fmla="*/ 56 h 495"/>
                <a:gd name="T12" fmla="*/ 42 w 191"/>
                <a:gd name="T13" fmla="*/ 41 h 495"/>
                <a:gd name="T14" fmla="*/ 43 w 191"/>
                <a:gd name="T15" fmla="*/ 38 h 495"/>
                <a:gd name="T16" fmla="*/ 45 w 191"/>
                <a:gd name="T17" fmla="*/ 22 h 495"/>
                <a:gd name="T18" fmla="*/ 46 w 191"/>
                <a:gd name="T19" fmla="*/ 17 h 495"/>
                <a:gd name="T20" fmla="*/ 50 w 191"/>
                <a:gd name="T21" fmla="*/ 0 h 495"/>
                <a:gd name="T22" fmla="*/ 50 w 191"/>
                <a:gd name="T23" fmla="*/ 0 h 495"/>
                <a:gd name="T24" fmla="*/ 50 w 191"/>
                <a:gd name="T25" fmla="*/ 0 h 495"/>
                <a:gd name="T26" fmla="*/ 9 w 191"/>
                <a:gd name="T27" fmla="*/ 139 h 495"/>
                <a:gd name="T28" fmla="*/ 5 w 191"/>
                <a:gd name="T29" fmla="*/ 157 h 495"/>
                <a:gd name="T30" fmla="*/ 4 w 191"/>
                <a:gd name="T31" fmla="*/ 161 h 495"/>
                <a:gd name="T32" fmla="*/ 2 w 191"/>
                <a:gd name="T33" fmla="*/ 177 h 495"/>
                <a:gd name="T34" fmla="*/ 1 w 191"/>
                <a:gd name="T35" fmla="*/ 179 h 495"/>
                <a:gd name="T36" fmla="*/ 1 w 191"/>
                <a:gd name="T37" fmla="*/ 180 h 495"/>
                <a:gd name="T38" fmla="*/ 0 w 191"/>
                <a:gd name="T39" fmla="*/ 195 h 495"/>
                <a:gd name="T40" fmla="*/ 0 w 191"/>
                <a:gd name="T41" fmla="*/ 195 h 495"/>
                <a:gd name="T42" fmla="*/ 0 w 191"/>
                <a:gd name="T43" fmla="*/ 211 h 495"/>
                <a:gd name="T44" fmla="*/ 0 w 191"/>
                <a:gd name="T45" fmla="*/ 216 h 495"/>
                <a:gd name="T46" fmla="*/ 1 w 191"/>
                <a:gd name="T47" fmla="*/ 227 h 495"/>
                <a:gd name="T48" fmla="*/ 2 w 191"/>
                <a:gd name="T49" fmla="*/ 234 h 495"/>
                <a:gd name="T50" fmla="*/ 3 w 191"/>
                <a:gd name="T51" fmla="*/ 244 h 495"/>
                <a:gd name="T52" fmla="*/ 3 w 191"/>
                <a:gd name="T53" fmla="*/ 246 h 495"/>
                <a:gd name="T54" fmla="*/ 5 w 191"/>
                <a:gd name="T55" fmla="*/ 258 h 495"/>
                <a:gd name="T56" fmla="*/ 110 w 191"/>
                <a:gd name="T57" fmla="*/ 448 h 495"/>
                <a:gd name="T58" fmla="*/ 151 w 191"/>
                <a:gd name="T59" fmla="*/ 495 h 495"/>
                <a:gd name="T60" fmla="*/ 191 w 191"/>
                <a:gd name="T61" fmla="*/ 355 h 495"/>
                <a:gd name="T62" fmla="*/ 151 w 191"/>
                <a:gd name="T63" fmla="*/ 308 h 495"/>
                <a:gd name="T64" fmla="*/ 46 w 191"/>
                <a:gd name="T65" fmla="*/ 119 h 495"/>
                <a:gd name="T66" fmla="*/ 44 w 191"/>
                <a:gd name="T67" fmla="*/ 105 h 495"/>
                <a:gd name="T68" fmla="*/ 43 w 191"/>
                <a:gd name="T69" fmla="*/ 95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1" h="495">
                  <a:moveTo>
                    <a:pt x="43" y="95"/>
                  </a:moveTo>
                  <a:cubicBezTo>
                    <a:pt x="42" y="92"/>
                    <a:pt x="42" y="90"/>
                    <a:pt x="42" y="88"/>
                  </a:cubicBezTo>
                  <a:cubicBezTo>
                    <a:pt x="41" y="84"/>
                    <a:pt x="41" y="81"/>
                    <a:pt x="41" y="77"/>
                  </a:cubicBezTo>
                  <a:cubicBezTo>
                    <a:pt x="41" y="75"/>
                    <a:pt x="41" y="73"/>
                    <a:pt x="41" y="72"/>
                  </a:cubicBezTo>
                  <a:cubicBezTo>
                    <a:pt x="41" y="66"/>
                    <a:pt x="41" y="61"/>
                    <a:pt x="41" y="56"/>
                  </a:cubicBezTo>
                  <a:cubicBezTo>
                    <a:pt x="41" y="56"/>
                    <a:pt x="41" y="56"/>
                    <a:pt x="41" y="56"/>
                  </a:cubicBezTo>
                  <a:cubicBezTo>
                    <a:pt x="41" y="51"/>
                    <a:pt x="42" y="46"/>
                    <a:pt x="42" y="41"/>
                  </a:cubicBezTo>
                  <a:cubicBezTo>
                    <a:pt x="42" y="40"/>
                    <a:pt x="42" y="39"/>
                    <a:pt x="43" y="38"/>
                  </a:cubicBezTo>
                  <a:cubicBezTo>
                    <a:pt x="43" y="33"/>
                    <a:pt x="44" y="27"/>
                    <a:pt x="45" y="22"/>
                  </a:cubicBezTo>
                  <a:cubicBezTo>
                    <a:pt x="45" y="20"/>
                    <a:pt x="46" y="19"/>
                    <a:pt x="46" y="17"/>
                  </a:cubicBezTo>
                  <a:cubicBezTo>
                    <a:pt x="47" y="12"/>
                    <a:pt x="48" y="6"/>
                    <a:pt x="50" y="0"/>
                  </a:cubicBezTo>
                  <a:cubicBezTo>
                    <a:pt x="50" y="0"/>
                    <a:pt x="50" y="0"/>
                    <a:pt x="50" y="0"/>
                  </a:cubicBezTo>
                  <a:cubicBezTo>
                    <a:pt x="50" y="0"/>
                    <a:pt x="50" y="0"/>
                    <a:pt x="50" y="0"/>
                  </a:cubicBezTo>
                  <a:cubicBezTo>
                    <a:pt x="37" y="47"/>
                    <a:pt x="23" y="93"/>
                    <a:pt x="9" y="139"/>
                  </a:cubicBezTo>
                  <a:cubicBezTo>
                    <a:pt x="8" y="145"/>
                    <a:pt x="6" y="151"/>
                    <a:pt x="5" y="157"/>
                  </a:cubicBezTo>
                  <a:cubicBezTo>
                    <a:pt x="5" y="158"/>
                    <a:pt x="4" y="160"/>
                    <a:pt x="4" y="161"/>
                  </a:cubicBezTo>
                  <a:cubicBezTo>
                    <a:pt x="3" y="167"/>
                    <a:pt x="2" y="172"/>
                    <a:pt x="2" y="177"/>
                  </a:cubicBezTo>
                  <a:cubicBezTo>
                    <a:pt x="2" y="178"/>
                    <a:pt x="2" y="179"/>
                    <a:pt x="1" y="179"/>
                  </a:cubicBezTo>
                  <a:cubicBezTo>
                    <a:pt x="1" y="179"/>
                    <a:pt x="1" y="180"/>
                    <a:pt x="1" y="180"/>
                  </a:cubicBezTo>
                  <a:cubicBezTo>
                    <a:pt x="1" y="185"/>
                    <a:pt x="0" y="190"/>
                    <a:pt x="0" y="195"/>
                  </a:cubicBezTo>
                  <a:cubicBezTo>
                    <a:pt x="0" y="195"/>
                    <a:pt x="0" y="195"/>
                    <a:pt x="0" y="195"/>
                  </a:cubicBezTo>
                  <a:cubicBezTo>
                    <a:pt x="0" y="200"/>
                    <a:pt x="0" y="206"/>
                    <a:pt x="0" y="211"/>
                  </a:cubicBezTo>
                  <a:cubicBezTo>
                    <a:pt x="0" y="213"/>
                    <a:pt x="0" y="214"/>
                    <a:pt x="0" y="216"/>
                  </a:cubicBezTo>
                  <a:cubicBezTo>
                    <a:pt x="0" y="220"/>
                    <a:pt x="1" y="223"/>
                    <a:pt x="1" y="227"/>
                  </a:cubicBezTo>
                  <a:cubicBezTo>
                    <a:pt x="1" y="229"/>
                    <a:pt x="1" y="232"/>
                    <a:pt x="2" y="234"/>
                  </a:cubicBezTo>
                  <a:cubicBezTo>
                    <a:pt x="2" y="237"/>
                    <a:pt x="2" y="240"/>
                    <a:pt x="3" y="244"/>
                  </a:cubicBezTo>
                  <a:cubicBezTo>
                    <a:pt x="3" y="245"/>
                    <a:pt x="3" y="245"/>
                    <a:pt x="3" y="246"/>
                  </a:cubicBezTo>
                  <a:cubicBezTo>
                    <a:pt x="4" y="250"/>
                    <a:pt x="4" y="254"/>
                    <a:pt x="5" y="258"/>
                  </a:cubicBezTo>
                  <a:cubicBezTo>
                    <a:pt x="17" y="317"/>
                    <a:pt x="49" y="382"/>
                    <a:pt x="110" y="448"/>
                  </a:cubicBezTo>
                  <a:cubicBezTo>
                    <a:pt x="116" y="456"/>
                    <a:pt x="144" y="487"/>
                    <a:pt x="151" y="495"/>
                  </a:cubicBezTo>
                  <a:cubicBezTo>
                    <a:pt x="191" y="355"/>
                    <a:pt x="191" y="355"/>
                    <a:pt x="191" y="355"/>
                  </a:cubicBezTo>
                  <a:cubicBezTo>
                    <a:pt x="185" y="348"/>
                    <a:pt x="157" y="316"/>
                    <a:pt x="151" y="308"/>
                  </a:cubicBezTo>
                  <a:cubicBezTo>
                    <a:pt x="89" y="243"/>
                    <a:pt x="58" y="178"/>
                    <a:pt x="46" y="119"/>
                  </a:cubicBezTo>
                  <a:cubicBezTo>
                    <a:pt x="45" y="114"/>
                    <a:pt x="44" y="109"/>
                    <a:pt x="44" y="105"/>
                  </a:cubicBezTo>
                  <a:cubicBezTo>
                    <a:pt x="43" y="101"/>
                    <a:pt x="43" y="98"/>
                    <a:pt x="43" y="9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7" name="Freeform 19"/>
            <p:cNvSpPr>
              <a:spLocks noEditPoints="1"/>
            </p:cNvSpPr>
            <p:nvPr/>
          </p:nvSpPr>
          <p:spPr bwMode="auto">
            <a:xfrm>
              <a:off x="3146" y="1269"/>
              <a:ext cx="1196" cy="746"/>
            </a:xfrm>
            <a:custGeom>
              <a:avLst/>
              <a:gdLst>
                <a:gd name="T0" fmla="*/ 732 w 992"/>
                <a:gd name="T1" fmla="*/ 0 h 619"/>
                <a:gd name="T2" fmla="*/ 992 w 992"/>
                <a:gd name="T3" fmla="*/ 277 h 619"/>
                <a:gd name="T4" fmla="*/ 574 w 992"/>
                <a:gd name="T5" fmla="*/ 379 h 619"/>
                <a:gd name="T6" fmla="*/ 630 w 992"/>
                <a:gd name="T7" fmla="*/ 246 h 619"/>
                <a:gd name="T8" fmla="*/ 588 w 992"/>
                <a:gd name="T9" fmla="*/ 232 h 619"/>
                <a:gd name="T10" fmla="*/ 386 w 992"/>
                <a:gd name="T11" fmla="*/ 192 h 619"/>
                <a:gd name="T12" fmla="*/ 215 w 992"/>
                <a:gd name="T13" fmla="*/ 197 h 619"/>
                <a:gd name="T14" fmla="*/ 83 w 992"/>
                <a:gd name="T15" fmla="*/ 254 h 619"/>
                <a:gd name="T16" fmla="*/ 33 w 992"/>
                <a:gd name="T17" fmla="*/ 370 h 619"/>
                <a:gd name="T18" fmla="*/ 36 w 992"/>
                <a:gd name="T19" fmla="*/ 398 h 619"/>
                <a:gd name="T20" fmla="*/ 77 w 992"/>
                <a:gd name="T21" fmla="*/ 494 h 619"/>
                <a:gd name="T22" fmla="*/ 156 w 992"/>
                <a:gd name="T23" fmla="*/ 594 h 619"/>
                <a:gd name="T24" fmla="*/ 163 w 992"/>
                <a:gd name="T25" fmla="*/ 603 h 619"/>
                <a:gd name="T26" fmla="*/ 167 w 992"/>
                <a:gd name="T27" fmla="*/ 619 h 619"/>
                <a:gd name="T28" fmla="*/ 156 w 992"/>
                <a:gd name="T29" fmla="*/ 607 h 619"/>
                <a:gd name="T30" fmla="*/ 115 w 992"/>
                <a:gd name="T31" fmla="*/ 560 h 619"/>
                <a:gd name="T32" fmla="*/ 10 w 992"/>
                <a:gd name="T33" fmla="*/ 368 h 619"/>
                <a:gd name="T34" fmla="*/ 24 w 992"/>
                <a:gd name="T35" fmla="*/ 222 h 619"/>
                <a:gd name="T36" fmla="*/ 195 w 992"/>
                <a:gd name="T37" fmla="*/ 75 h 619"/>
                <a:gd name="T38" fmla="*/ 297 w 992"/>
                <a:gd name="T39" fmla="*/ 49 h 619"/>
                <a:gd name="T40" fmla="*/ 458 w 992"/>
                <a:gd name="T41" fmla="*/ 40 h 619"/>
                <a:gd name="T42" fmla="*/ 666 w 992"/>
                <a:gd name="T43" fmla="*/ 78 h 619"/>
                <a:gd name="T44" fmla="*/ 692 w 992"/>
                <a:gd name="T45" fmla="*/ 87 h 619"/>
                <a:gd name="T46" fmla="*/ 695 w 992"/>
                <a:gd name="T47" fmla="*/ 88 h 619"/>
                <a:gd name="T48" fmla="*/ 732 w 992"/>
                <a:gd name="T49" fmla="*/ 0 h 619"/>
                <a:gd name="T50" fmla="*/ 976 w 992"/>
                <a:gd name="T51" fmla="*/ 273 h 619"/>
                <a:gd name="T52" fmla="*/ 735 w 992"/>
                <a:gd name="T53" fmla="*/ 15 h 619"/>
                <a:gd name="T54" fmla="*/ 700 w 992"/>
                <a:gd name="T55" fmla="*/ 98 h 619"/>
                <a:gd name="T56" fmla="*/ 690 w 992"/>
                <a:gd name="T57" fmla="*/ 94 h 619"/>
                <a:gd name="T58" fmla="*/ 663 w 992"/>
                <a:gd name="T59" fmla="*/ 86 h 619"/>
                <a:gd name="T60" fmla="*/ 458 w 992"/>
                <a:gd name="T61" fmla="*/ 49 h 619"/>
                <a:gd name="T62" fmla="*/ 298 w 992"/>
                <a:gd name="T63" fmla="*/ 57 h 619"/>
                <a:gd name="T64" fmla="*/ 197 w 992"/>
                <a:gd name="T65" fmla="*/ 83 h 619"/>
                <a:gd name="T66" fmla="*/ 31 w 992"/>
                <a:gd name="T67" fmla="*/ 225 h 619"/>
                <a:gd name="T68" fmla="*/ 18 w 992"/>
                <a:gd name="T69" fmla="*/ 367 h 619"/>
                <a:gd name="T70" fmla="*/ 31 w 992"/>
                <a:gd name="T71" fmla="*/ 413 h 619"/>
                <a:gd name="T72" fmla="*/ 28 w 992"/>
                <a:gd name="T73" fmla="*/ 400 h 619"/>
                <a:gd name="T74" fmla="*/ 25 w 992"/>
                <a:gd name="T75" fmla="*/ 370 h 619"/>
                <a:gd name="T76" fmla="*/ 78 w 992"/>
                <a:gd name="T77" fmla="*/ 248 h 619"/>
                <a:gd name="T78" fmla="*/ 213 w 992"/>
                <a:gd name="T79" fmla="*/ 189 h 619"/>
                <a:gd name="T80" fmla="*/ 387 w 992"/>
                <a:gd name="T81" fmla="*/ 184 h 619"/>
                <a:gd name="T82" fmla="*/ 590 w 992"/>
                <a:gd name="T83" fmla="*/ 224 h 619"/>
                <a:gd name="T84" fmla="*/ 636 w 992"/>
                <a:gd name="T85" fmla="*/ 239 h 619"/>
                <a:gd name="T86" fmla="*/ 640 w 992"/>
                <a:gd name="T87" fmla="*/ 241 h 619"/>
                <a:gd name="T88" fmla="*/ 588 w 992"/>
                <a:gd name="T89" fmla="*/ 367 h 619"/>
                <a:gd name="T90" fmla="*/ 976 w 992"/>
                <a:gd name="T91" fmla="*/ 273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92" h="619">
                  <a:moveTo>
                    <a:pt x="732" y="0"/>
                  </a:moveTo>
                  <a:cubicBezTo>
                    <a:pt x="992" y="277"/>
                    <a:pt x="992" y="277"/>
                    <a:pt x="992" y="277"/>
                  </a:cubicBezTo>
                  <a:cubicBezTo>
                    <a:pt x="574" y="379"/>
                    <a:pt x="574" y="379"/>
                    <a:pt x="574" y="379"/>
                  </a:cubicBezTo>
                  <a:cubicBezTo>
                    <a:pt x="630" y="246"/>
                    <a:pt x="630" y="246"/>
                    <a:pt x="630" y="246"/>
                  </a:cubicBezTo>
                  <a:cubicBezTo>
                    <a:pt x="615" y="241"/>
                    <a:pt x="601" y="236"/>
                    <a:pt x="588" y="232"/>
                  </a:cubicBezTo>
                  <a:cubicBezTo>
                    <a:pt x="518" y="211"/>
                    <a:pt x="452" y="198"/>
                    <a:pt x="386" y="192"/>
                  </a:cubicBezTo>
                  <a:cubicBezTo>
                    <a:pt x="343" y="188"/>
                    <a:pt x="279" y="186"/>
                    <a:pt x="215" y="197"/>
                  </a:cubicBezTo>
                  <a:cubicBezTo>
                    <a:pt x="158" y="208"/>
                    <a:pt x="114" y="227"/>
                    <a:pt x="83" y="254"/>
                  </a:cubicBezTo>
                  <a:cubicBezTo>
                    <a:pt x="49" y="283"/>
                    <a:pt x="31" y="325"/>
                    <a:pt x="33" y="370"/>
                  </a:cubicBezTo>
                  <a:cubicBezTo>
                    <a:pt x="33" y="379"/>
                    <a:pt x="34" y="389"/>
                    <a:pt x="36" y="398"/>
                  </a:cubicBezTo>
                  <a:cubicBezTo>
                    <a:pt x="42" y="429"/>
                    <a:pt x="56" y="461"/>
                    <a:pt x="77" y="494"/>
                  </a:cubicBezTo>
                  <a:cubicBezTo>
                    <a:pt x="113" y="547"/>
                    <a:pt x="143" y="580"/>
                    <a:pt x="156" y="594"/>
                  </a:cubicBezTo>
                  <a:cubicBezTo>
                    <a:pt x="162" y="601"/>
                    <a:pt x="163" y="602"/>
                    <a:pt x="163" y="603"/>
                  </a:cubicBezTo>
                  <a:cubicBezTo>
                    <a:pt x="167" y="619"/>
                    <a:pt x="167" y="619"/>
                    <a:pt x="167" y="619"/>
                  </a:cubicBezTo>
                  <a:cubicBezTo>
                    <a:pt x="156" y="607"/>
                    <a:pt x="156" y="607"/>
                    <a:pt x="156" y="607"/>
                  </a:cubicBezTo>
                  <a:cubicBezTo>
                    <a:pt x="150" y="600"/>
                    <a:pt x="122" y="568"/>
                    <a:pt x="115" y="560"/>
                  </a:cubicBezTo>
                  <a:cubicBezTo>
                    <a:pt x="58" y="499"/>
                    <a:pt x="23" y="434"/>
                    <a:pt x="10" y="368"/>
                  </a:cubicBezTo>
                  <a:cubicBezTo>
                    <a:pt x="0" y="316"/>
                    <a:pt x="5" y="265"/>
                    <a:pt x="24" y="222"/>
                  </a:cubicBezTo>
                  <a:cubicBezTo>
                    <a:pt x="51" y="157"/>
                    <a:pt x="107" y="109"/>
                    <a:pt x="195" y="75"/>
                  </a:cubicBezTo>
                  <a:cubicBezTo>
                    <a:pt x="231" y="63"/>
                    <a:pt x="264" y="55"/>
                    <a:pt x="297" y="49"/>
                  </a:cubicBezTo>
                  <a:cubicBezTo>
                    <a:pt x="359" y="37"/>
                    <a:pt x="405" y="38"/>
                    <a:pt x="458" y="40"/>
                  </a:cubicBezTo>
                  <a:cubicBezTo>
                    <a:pt x="530" y="45"/>
                    <a:pt x="598" y="58"/>
                    <a:pt x="666" y="78"/>
                  </a:cubicBezTo>
                  <a:cubicBezTo>
                    <a:pt x="676" y="81"/>
                    <a:pt x="685" y="84"/>
                    <a:pt x="692" y="87"/>
                  </a:cubicBezTo>
                  <a:cubicBezTo>
                    <a:pt x="695" y="88"/>
                    <a:pt x="695" y="88"/>
                    <a:pt x="695" y="88"/>
                  </a:cubicBezTo>
                  <a:lnTo>
                    <a:pt x="732" y="0"/>
                  </a:lnTo>
                  <a:close/>
                  <a:moveTo>
                    <a:pt x="976" y="273"/>
                  </a:moveTo>
                  <a:cubicBezTo>
                    <a:pt x="735" y="15"/>
                    <a:pt x="735" y="15"/>
                    <a:pt x="735" y="15"/>
                  </a:cubicBezTo>
                  <a:cubicBezTo>
                    <a:pt x="700" y="98"/>
                    <a:pt x="700" y="98"/>
                    <a:pt x="700" y="98"/>
                  </a:cubicBezTo>
                  <a:cubicBezTo>
                    <a:pt x="690" y="94"/>
                    <a:pt x="690" y="94"/>
                    <a:pt x="690" y="94"/>
                  </a:cubicBezTo>
                  <a:cubicBezTo>
                    <a:pt x="682" y="92"/>
                    <a:pt x="674" y="89"/>
                    <a:pt x="663" y="86"/>
                  </a:cubicBezTo>
                  <a:cubicBezTo>
                    <a:pt x="596" y="66"/>
                    <a:pt x="529" y="53"/>
                    <a:pt x="458" y="49"/>
                  </a:cubicBezTo>
                  <a:cubicBezTo>
                    <a:pt x="405" y="46"/>
                    <a:pt x="360" y="46"/>
                    <a:pt x="298" y="57"/>
                  </a:cubicBezTo>
                  <a:cubicBezTo>
                    <a:pt x="266" y="63"/>
                    <a:pt x="233" y="71"/>
                    <a:pt x="197" y="83"/>
                  </a:cubicBezTo>
                  <a:cubicBezTo>
                    <a:pt x="112" y="116"/>
                    <a:pt x="58" y="162"/>
                    <a:pt x="31" y="225"/>
                  </a:cubicBezTo>
                  <a:cubicBezTo>
                    <a:pt x="13" y="267"/>
                    <a:pt x="8" y="316"/>
                    <a:pt x="18" y="367"/>
                  </a:cubicBezTo>
                  <a:cubicBezTo>
                    <a:pt x="21" y="382"/>
                    <a:pt x="25" y="398"/>
                    <a:pt x="31" y="413"/>
                  </a:cubicBezTo>
                  <a:cubicBezTo>
                    <a:pt x="30" y="409"/>
                    <a:pt x="29" y="404"/>
                    <a:pt x="28" y="400"/>
                  </a:cubicBezTo>
                  <a:cubicBezTo>
                    <a:pt x="26" y="390"/>
                    <a:pt x="25" y="380"/>
                    <a:pt x="25" y="370"/>
                  </a:cubicBezTo>
                  <a:cubicBezTo>
                    <a:pt x="23" y="322"/>
                    <a:pt x="42" y="278"/>
                    <a:pt x="78" y="248"/>
                  </a:cubicBezTo>
                  <a:cubicBezTo>
                    <a:pt x="110" y="220"/>
                    <a:pt x="155" y="200"/>
                    <a:pt x="213" y="189"/>
                  </a:cubicBezTo>
                  <a:cubicBezTo>
                    <a:pt x="278" y="177"/>
                    <a:pt x="343" y="180"/>
                    <a:pt x="387" y="184"/>
                  </a:cubicBezTo>
                  <a:cubicBezTo>
                    <a:pt x="453" y="190"/>
                    <a:pt x="520" y="203"/>
                    <a:pt x="590" y="224"/>
                  </a:cubicBezTo>
                  <a:cubicBezTo>
                    <a:pt x="605" y="229"/>
                    <a:pt x="620" y="234"/>
                    <a:pt x="636" y="239"/>
                  </a:cubicBezTo>
                  <a:cubicBezTo>
                    <a:pt x="640" y="241"/>
                    <a:pt x="640" y="241"/>
                    <a:pt x="640" y="241"/>
                  </a:cubicBezTo>
                  <a:cubicBezTo>
                    <a:pt x="588" y="367"/>
                    <a:pt x="588" y="367"/>
                    <a:pt x="588" y="367"/>
                  </a:cubicBezTo>
                  <a:lnTo>
                    <a:pt x="976" y="2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20"/>
            <p:cNvSpPr>
              <a:spLocks/>
            </p:cNvSpPr>
            <p:nvPr/>
          </p:nvSpPr>
          <p:spPr bwMode="auto">
            <a:xfrm>
              <a:off x="3266" y="3363"/>
              <a:ext cx="560" cy="276"/>
            </a:xfrm>
            <a:custGeom>
              <a:avLst/>
              <a:gdLst>
                <a:gd name="T0" fmla="*/ 504 w 560"/>
                <a:gd name="T1" fmla="*/ 171 h 276"/>
                <a:gd name="T2" fmla="*/ 560 w 560"/>
                <a:gd name="T3" fmla="*/ 0 h 276"/>
                <a:gd name="T4" fmla="*/ 56 w 560"/>
                <a:gd name="T5" fmla="*/ 106 h 276"/>
                <a:gd name="T6" fmla="*/ 0 w 560"/>
                <a:gd name="T7" fmla="*/ 276 h 276"/>
                <a:gd name="T8" fmla="*/ 504 w 560"/>
                <a:gd name="T9" fmla="*/ 171 h 276"/>
              </a:gdLst>
              <a:ahLst/>
              <a:cxnLst>
                <a:cxn ang="0">
                  <a:pos x="T0" y="T1"/>
                </a:cxn>
                <a:cxn ang="0">
                  <a:pos x="T2" y="T3"/>
                </a:cxn>
                <a:cxn ang="0">
                  <a:pos x="T4" y="T5"/>
                </a:cxn>
                <a:cxn ang="0">
                  <a:pos x="T6" y="T7"/>
                </a:cxn>
                <a:cxn ang="0">
                  <a:pos x="T8" y="T9"/>
                </a:cxn>
              </a:cxnLst>
              <a:rect l="0" t="0" r="r" b="b"/>
              <a:pathLst>
                <a:path w="560" h="276">
                  <a:moveTo>
                    <a:pt x="504" y="171"/>
                  </a:moveTo>
                  <a:lnTo>
                    <a:pt x="560" y="0"/>
                  </a:lnTo>
                  <a:lnTo>
                    <a:pt x="56" y="106"/>
                  </a:lnTo>
                  <a:lnTo>
                    <a:pt x="0" y="276"/>
                  </a:lnTo>
                  <a:lnTo>
                    <a:pt x="504" y="171"/>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9" name="Freeform 21"/>
            <p:cNvSpPr>
              <a:spLocks/>
            </p:cNvSpPr>
            <p:nvPr/>
          </p:nvSpPr>
          <p:spPr bwMode="auto">
            <a:xfrm>
              <a:off x="3698" y="3449"/>
              <a:ext cx="803" cy="333"/>
            </a:xfrm>
            <a:custGeom>
              <a:avLst/>
              <a:gdLst>
                <a:gd name="T0" fmla="*/ 254 w 666"/>
                <a:gd name="T1" fmla="*/ 267 h 276"/>
                <a:gd name="T2" fmla="*/ 431 w 666"/>
                <a:gd name="T3" fmla="*/ 267 h 276"/>
                <a:gd name="T4" fmla="*/ 570 w 666"/>
                <a:gd name="T5" fmla="*/ 212 h 276"/>
                <a:gd name="T6" fmla="*/ 620 w 666"/>
                <a:gd name="T7" fmla="*/ 141 h 276"/>
                <a:gd name="T8" fmla="*/ 666 w 666"/>
                <a:gd name="T9" fmla="*/ 0 h 276"/>
                <a:gd name="T10" fmla="*/ 617 w 666"/>
                <a:gd name="T11" fmla="*/ 70 h 276"/>
                <a:gd name="T12" fmla="*/ 478 w 666"/>
                <a:gd name="T13" fmla="*/ 125 h 276"/>
                <a:gd name="T14" fmla="*/ 300 w 666"/>
                <a:gd name="T15" fmla="*/ 125 h 276"/>
                <a:gd name="T16" fmla="*/ 46 w 666"/>
                <a:gd name="T17" fmla="*/ 61 h 276"/>
                <a:gd name="T18" fmla="*/ 0 w 666"/>
                <a:gd name="T19" fmla="*/ 203 h 276"/>
                <a:gd name="T20" fmla="*/ 254 w 666"/>
                <a:gd name="T21" fmla="*/ 267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6" h="276">
                  <a:moveTo>
                    <a:pt x="254" y="267"/>
                  </a:moveTo>
                  <a:cubicBezTo>
                    <a:pt x="310" y="274"/>
                    <a:pt x="373" y="276"/>
                    <a:pt x="431" y="267"/>
                  </a:cubicBezTo>
                  <a:cubicBezTo>
                    <a:pt x="485" y="259"/>
                    <a:pt x="534" y="242"/>
                    <a:pt x="570" y="212"/>
                  </a:cubicBezTo>
                  <a:cubicBezTo>
                    <a:pt x="594" y="193"/>
                    <a:pt x="611" y="169"/>
                    <a:pt x="620" y="141"/>
                  </a:cubicBezTo>
                  <a:cubicBezTo>
                    <a:pt x="635" y="94"/>
                    <a:pt x="651" y="47"/>
                    <a:pt x="666" y="0"/>
                  </a:cubicBezTo>
                  <a:cubicBezTo>
                    <a:pt x="657" y="27"/>
                    <a:pt x="641" y="51"/>
                    <a:pt x="617" y="70"/>
                  </a:cubicBezTo>
                  <a:cubicBezTo>
                    <a:pt x="581" y="100"/>
                    <a:pt x="531" y="117"/>
                    <a:pt x="478" y="125"/>
                  </a:cubicBezTo>
                  <a:cubicBezTo>
                    <a:pt x="419" y="134"/>
                    <a:pt x="356" y="132"/>
                    <a:pt x="300" y="125"/>
                  </a:cubicBezTo>
                  <a:cubicBezTo>
                    <a:pt x="204" y="114"/>
                    <a:pt x="121" y="89"/>
                    <a:pt x="46" y="61"/>
                  </a:cubicBezTo>
                  <a:cubicBezTo>
                    <a:pt x="0" y="203"/>
                    <a:pt x="0" y="203"/>
                    <a:pt x="0" y="203"/>
                  </a:cubicBezTo>
                  <a:cubicBezTo>
                    <a:pt x="74" y="231"/>
                    <a:pt x="157" y="256"/>
                    <a:pt x="254" y="267"/>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Freeform 22"/>
            <p:cNvSpPr>
              <a:spLocks/>
            </p:cNvSpPr>
            <p:nvPr/>
          </p:nvSpPr>
          <p:spPr bwMode="auto">
            <a:xfrm>
              <a:off x="3266" y="3263"/>
              <a:ext cx="1218" cy="719"/>
            </a:xfrm>
            <a:custGeom>
              <a:avLst/>
              <a:gdLst>
                <a:gd name="T0" fmla="*/ 699 w 1010"/>
                <a:gd name="T1" fmla="*/ 563 h 596"/>
                <a:gd name="T2" fmla="*/ 533 w 1010"/>
                <a:gd name="T3" fmla="*/ 567 h 596"/>
                <a:gd name="T4" fmla="*/ 288 w 1010"/>
                <a:gd name="T5" fmla="*/ 509 h 596"/>
                <a:gd name="T6" fmla="*/ 249 w 1010"/>
                <a:gd name="T7" fmla="*/ 596 h 596"/>
                <a:gd name="T8" fmla="*/ 0 w 1010"/>
                <a:gd name="T9" fmla="*/ 312 h 596"/>
                <a:gd name="T10" fmla="*/ 418 w 1010"/>
                <a:gd name="T11" fmla="*/ 225 h 596"/>
                <a:gd name="T12" fmla="*/ 358 w 1010"/>
                <a:gd name="T13" fmla="*/ 357 h 596"/>
                <a:gd name="T14" fmla="*/ 612 w 1010"/>
                <a:gd name="T15" fmla="*/ 421 h 596"/>
                <a:gd name="T16" fmla="*/ 789 w 1010"/>
                <a:gd name="T17" fmla="*/ 421 h 596"/>
                <a:gd name="T18" fmla="*/ 928 w 1010"/>
                <a:gd name="T19" fmla="*/ 366 h 596"/>
                <a:gd name="T20" fmla="*/ 986 w 1010"/>
                <a:gd name="T21" fmla="*/ 246 h 596"/>
                <a:gd name="T22" fmla="*/ 983 w 1010"/>
                <a:gd name="T23" fmla="*/ 215 h 596"/>
                <a:gd name="T24" fmla="*/ 943 w 1010"/>
                <a:gd name="T25" fmla="*/ 115 h 596"/>
                <a:gd name="T26" fmla="*/ 859 w 1010"/>
                <a:gd name="T27" fmla="*/ 0 h 596"/>
                <a:gd name="T28" fmla="*/ 899 w 1010"/>
                <a:gd name="T29" fmla="*/ 50 h 596"/>
                <a:gd name="T30" fmla="*/ 1001 w 1010"/>
                <a:gd name="T31" fmla="*/ 248 h 596"/>
                <a:gd name="T32" fmla="*/ 982 w 1010"/>
                <a:gd name="T33" fmla="*/ 397 h 596"/>
                <a:gd name="T34" fmla="*/ 804 w 1010"/>
                <a:gd name="T35" fmla="*/ 539 h 596"/>
                <a:gd name="T36" fmla="*/ 699 w 1010"/>
                <a:gd name="T37" fmla="*/ 563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10" h="596">
                  <a:moveTo>
                    <a:pt x="699" y="563"/>
                  </a:moveTo>
                  <a:cubicBezTo>
                    <a:pt x="632" y="573"/>
                    <a:pt x="582" y="570"/>
                    <a:pt x="533" y="567"/>
                  </a:cubicBezTo>
                  <a:cubicBezTo>
                    <a:pt x="408" y="554"/>
                    <a:pt x="325" y="522"/>
                    <a:pt x="288" y="509"/>
                  </a:cubicBezTo>
                  <a:cubicBezTo>
                    <a:pt x="249" y="596"/>
                    <a:pt x="249" y="596"/>
                    <a:pt x="249" y="596"/>
                  </a:cubicBezTo>
                  <a:cubicBezTo>
                    <a:pt x="0" y="312"/>
                    <a:pt x="0" y="312"/>
                    <a:pt x="0" y="312"/>
                  </a:cubicBezTo>
                  <a:cubicBezTo>
                    <a:pt x="418" y="225"/>
                    <a:pt x="418" y="225"/>
                    <a:pt x="418" y="225"/>
                  </a:cubicBezTo>
                  <a:cubicBezTo>
                    <a:pt x="358" y="357"/>
                    <a:pt x="358" y="357"/>
                    <a:pt x="358" y="357"/>
                  </a:cubicBezTo>
                  <a:cubicBezTo>
                    <a:pt x="432" y="385"/>
                    <a:pt x="515" y="410"/>
                    <a:pt x="612" y="421"/>
                  </a:cubicBezTo>
                  <a:cubicBezTo>
                    <a:pt x="668" y="428"/>
                    <a:pt x="731" y="430"/>
                    <a:pt x="789" y="421"/>
                  </a:cubicBezTo>
                  <a:cubicBezTo>
                    <a:pt x="843" y="413"/>
                    <a:pt x="892" y="396"/>
                    <a:pt x="928" y="366"/>
                  </a:cubicBezTo>
                  <a:cubicBezTo>
                    <a:pt x="967" y="336"/>
                    <a:pt x="986" y="291"/>
                    <a:pt x="986" y="246"/>
                  </a:cubicBezTo>
                  <a:cubicBezTo>
                    <a:pt x="986" y="236"/>
                    <a:pt x="985" y="225"/>
                    <a:pt x="983" y="215"/>
                  </a:cubicBezTo>
                  <a:cubicBezTo>
                    <a:pt x="977" y="180"/>
                    <a:pt x="961" y="145"/>
                    <a:pt x="943" y="115"/>
                  </a:cubicBezTo>
                  <a:cubicBezTo>
                    <a:pt x="896" y="40"/>
                    <a:pt x="859" y="3"/>
                    <a:pt x="859" y="0"/>
                  </a:cubicBezTo>
                  <a:cubicBezTo>
                    <a:pt x="865" y="8"/>
                    <a:pt x="893" y="42"/>
                    <a:pt x="899" y="50"/>
                  </a:cubicBezTo>
                  <a:cubicBezTo>
                    <a:pt x="960" y="119"/>
                    <a:pt x="991" y="188"/>
                    <a:pt x="1001" y="248"/>
                  </a:cubicBezTo>
                  <a:cubicBezTo>
                    <a:pt x="1010" y="306"/>
                    <a:pt x="1001" y="357"/>
                    <a:pt x="982" y="397"/>
                  </a:cubicBezTo>
                  <a:cubicBezTo>
                    <a:pt x="942" y="482"/>
                    <a:pt x="858" y="520"/>
                    <a:pt x="804" y="539"/>
                  </a:cubicBezTo>
                  <a:cubicBezTo>
                    <a:pt x="764" y="551"/>
                    <a:pt x="730" y="558"/>
                    <a:pt x="699" y="56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1" name="Freeform 23"/>
            <p:cNvSpPr>
              <a:spLocks/>
            </p:cNvSpPr>
            <p:nvPr/>
          </p:nvSpPr>
          <p:spPr bwMode="auto">
            <a:xfrm>
              <a:off x="4302" y="3093"/>
              <a:ext cx="231" cy="616"/>
            </a:xfrm>
            <a:custGeom>
              <a:avLst/>
              <a:gdLst>
                <a:gd name="T0" fmla="*/ 144 w 192"/>
                <a:gd name="T1" fmla="*/ 414 h 511"/>
                <a:gd name="T2" fmla="*/ 145 w 192"/>
                <a:gd name="T3" fmla="*/ 421 h 511"/>
                <a:gd name="T4" fmla="*/ 145 w 192"/>
                <a:gd name="T5" fmla="*/ 432 h 511"/>
                <a:gd name="T6" fmla="*/ 145 w 192"/>
                <a:gd name="T7" fmla="*/ 438 h 511"/>
                <a:gd name="T8" fmla="*/ 145 w 192"/>
                <a:gd name="T9" fmla="*/ 454 h 511"/>
                <a:gd name="T10" fmla="*/ 145 w 192"/>
                <a:gd name="T11" fmla="*/ 454 h 511"/>
                <a:gd name="T12" fmla="*/ 143 w 192"/>
                <a:gd name="T13" fmla="*/ 470 h 511"/>
                <a:gd name="T14" fmla="*/ 143 w 192"/>
                <a:gd name="T15" fmla="*/ 473 h 511"/>
                <a:gd name="T16" fmla="*/ 140 w 192"/>
                <a:gd name="T17" fmla="*/ 489 h 511"/>
                <a:gd name="T18" fmla="*/ 138 w 192"/>
                <a:gd name="T19" fmla="*/ 494 h 511"/>
                <a:gd name="T20" fmla="*/ 134 w 192"/>
                <a:gd name="T21" fmla="*/ 511 h 511"/>
                <a:gd name="T22" fmla="*/ 134 w 192"/>
                <a:gd name="T23" fmla="*/ 511 h 511"/>
                <a:gd name="T24" fmla="*/ 134 w 192"/>
                <a:gd name="T25" fmla="*/ 511 h 511"/>
                <a:gd name="T26" fmla="*/ 180 w 192"/>
                <a:gd name="T27" fmla="*/ 369 h 511"/>
                <a:gd name="T28" fmla="*/ 185 w 192"/>
                <a:gd name="T29" fmla="*/ 352 h 511"/>
                <a:gd name="T30" fmla="*/ 186 w 192"/>
                <a:gd name="T31" fmla="*/ 347 h 511"/>
                <a:gd name="T32" fmla="*/ 189 w 192"/>
                <a:gd name="T33" fmla="*/ 331 h 511"/>
                <a:gd name="T34" fmla="*/ 189 w 192"/>
                <a:gd name="T35" fmla="*/ 329 h 511"/>
                <a:gd name="T36" fmla="*/ 190 w 192"/>
                <a:gd name="T37" fmla="*/ 328 h 511"/>
                <a:gd name="T38" fmla="*/ 191 w 192"/>
                <a:gd name="T39" fmla="*/ 313 h 511"/>
                <a:gd name="T40" fmla="*/ 191 w 192"/>
                <a:gd name="T41" fmla="*/ 312 h 511"/>
                <a:gd name="T42" fmla="*/ 192 w 192"/>
                <a:gd name="T43" fmla="*/ 296 h 511"/>
                <a:gd name="T44" fmla="*/ 192 w 192"/>
                <a:gd name="T45" fmla="*/ 291 h 511"/>
                <a:gd name="T46" fmla="*/ 191 w 192"/>
                <a:gd name="T47" fmla="*/ 279 h 511"/>
                <a:gd name="T48" fmla="*/ 191 w 192"/>
                <a:gd name="T49" fmla="*/ 273 h 511"/>
                <a:gd name="T50" fmla="*/ 190 w 192"/>
                <a:gd name="T51" fmla="*/ 262 h 511"/>
                <a:gd name="T52" fmla="*/ 190 w 192"/>
                <a:gd name="T53" fmla="*/ 260 h 511"/>
                <a:gd name="T54" fmla="*/ 188 w 192"/>
                <a:gd name="T55" fmla="*/ 248 h 511"/>
                <a:gd name="T56" fmla="*/ 87 w 192"/>
                <a:gd name="T57" fmla="*/ 49 h 511"/>
                <a:gd name="T58" fmla="*/ 46 w 192"/>
                <a:gd name="T59" fmla="*/ 0 h 511"/>
                <a:gd name="T60" fmla="*/ 0 w 192"/>
                <a:gd name="T61" fmla="*/ 141 h 511"/>
                <a:gd name="T62" fmla="*/ 40 w 192"/>
                <a:gd name="T63" fmla="*/ 191 h 511"/>
                <a:gd name="T64" fmla="*/ 142 w 192"/>
                <a:gd name="T65" fmla="*/ 389 h 511"/>
                <a:gd name="T66" fmla="*/ 144 w 192"/>
                <a:gd name="T67" fmla="*/ 404 h 511"/>
                <a:gd name="T68" fmla="*/ 144 w 192"/>
                <a:gd name="T69" fmla="*/ 414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2" h="511">
                  <a:moveTo>
                    <a:pt x="144" y="414"/>
                  </a:moveTo>
                  <a:cubicBezTo>
                    <a:pt x="145" y="417"/>
                    <a:pt x="145" y="419"/>
                    <a:pt x="145" y="421"/>
                  </a:cubicBezTo>
                  <a:cubicBezTo>
                    <a:pt x="145" y="425"/>
                    <a:pt x="145" y="429"/>
                    <a:pt x="145" y="432"/>
                  </a:cubicBezTo>
                  <a:cubicBezTo>
                    <a:pt x="145" y="434"/>
                    <a:pt x="145" y="436"/>
                    <a:pt x="145" y="438"/>
                  </a:cubicBezTo>
                  <a:cubicBezTo>
                    <a:pt x="145" y="443"/>
                    <a:pt x="145" y="449"/>
                    <a:pt x="145" y="454"/>
                  </a:cubicBezTo>
                  <a:cubicBezTo>
                    <a:pt x="145" y="454"/>
                    <a:pt x="145" y="454"/>
                    <a:pt x="145" y="454"/>
                  </a:cubicBezTo>
                  <a:cubicBezTo>
                    <a:pt x="144" y="460"/>
                    <a:pt x="144" y="465"/>
                    <a:pt x="143" y="470"/>
                  </a:cubicBezTo>
                  <a:cubicBezTo>
                    <a:pt x="143" y="471"/>
                    <a:pt x="143" y="472"/>
                    <a:pt x="143" y="473"/>
                  </a:cubicBezTo>
                  <a:cubicBezTo>
                    <a:pt x="142" y="478"/>
                    <a:pt x="141" y="484"/>
                    <a:pt x="140" y="489"/>
                  </a:cubicBezTo>
                  <a:cubicBezTo>
                    <a:pt x="139" y="491"/>
                    <a:pt x="139" y="492"/>
                    <a:pt x="138" y="494"/>
                  </a:cubicBezTo>
                  <a:cubicBezTo>
                    <a:pt x="137" y="500"/>
                    <a:pt x="135" y="506"/>
                    <a:pt x="134" y="511"/>
                  </a:cubicBezTo>
                  <a:cubicBezTo>
                    <a:pt x="134" y="511"/>
                    <a:pt x="134" y="511"/>
                    <a:pt x="134" y="511"/>
                  </a:cubicBezTo>
                  <a:cubicBezTo>
                    <a:pt x="134" y="511"/>
                    <a:pt x="134" y="511"/>
                    <a:pt x="134" y="511"/>
                  </a:cubicBezTo>
                  <a:cubicBezTo>
                    <a:pt x="149" y="464"/>
                    <a:pt x="165" y="417"/>
                    <a:pt x="180" y="369"/>
                  </a:cubicBezTo>
                  <a:cubicBezTo>
                    <a:pt x="182" y="364"/>
                    <a:pt x="183" y="358"/>
                    <a:pt x="185" y="352"/>
                  </a:cubicBezTo>
                  <a:cubicBezTo>
                    <a:pt x="185" y="350"/>
                    <a:pt x="186" y="349"/>
                    <a:pt x="186" y="347"/>
                  </a:cubicBezTo>
                  <a:cubicBezTo>
                    <a:pt x="187" y="342"/>
                    <a:pt x="188" y="336"/>
                    <a:pt x="189" y="331"/>
                  </a:cubicBezTo>
                  <a:cubicBezTo>
                    <a:pt x="189" y="330"/>
                    <a:pt x="189" y="329"/>
                    <a:pt x="189" y="329"/>
                  </a:cubicBezTo>
                  <a:cubicBezTo>
                    <a:pt x="189" y="328"/>
                    <a:pt x="189" y="328"/>
                    <a:pt x="190" y="328"/>
                  </a:cubicBezTo>
                  <a:cubicBezTo>
                    <a:pt x="190" y="323"/>
                    <a:pt x="191" y="318"/>
                    <a:pt x="191" y="313"/>
                  </a:cubicBezTo>
                  <a:cubicBezTo>
                    <a:pt x="191" y="313"/>
                    <a:pt x="191" y="312"/>
                    <a:pt x="191" y="312"/>
                  </a:cubicBezTo>
                  <a:cubicBezTo>
                    <a:pt x="192" y="307"/>
                    <a:pt x="192" y="302"/>
                    <a:pt x="192" y="296"/>
                  </a:cubicBezTo>
                  <a:cubicBezTo>
                    <a:pt x="192" y="294"/>
                    <a:pt x="192" y="293"/>
                    <a:pt x="192" y="291"/>
                  </a:cubicBezTo>
                  <a:cubicBezTo>
                    <a:pt x="192" y="287"/>
                    <a:pt x="192" y="283"/>
                    <a:pt x="191" y="279"/>
                  </a:cubicBezTo>
                  <a:cubicBezTo>
                    <a:pt x="191" y="277"/>
                    <a:pt x="191" y="275"/>
                    <a:pt x="191" y="273"/>
                  </a:cubicBezTo>
                  <a:cubicBezTo>
                    <a:pt x="191" y="269"/>
                    <a:pt x="190" y="266"/>
                    <a:pt x="190" y="262"/>
                  </a:cubicBezTo>
                  <a:cubicBezTo>
                    <a:pt x="190" y="261"/>
                    <a:pt x="190" y="261"/>
                    <a:pt x="190" y="260"/>
                  </a:cubicBezTo>
                  <a:cubicBezTo>
                    <a:pt x="189" y="256"/>
                    <a:pt x="189" y="252"/>
                    <a:pt x="188" y="248"/>
                  </a:cubicBezTo>
                  <a:cubicBezTo>
                    <a:pt x="178" y="187"/>
                    <a:pt x="147" y="119"/>
                    <a:pt x="87" y="49"/>
                  </a:cubicBezTo>
                  <a:cubicBezTo>
                    <a:pt x="80" y="41"/>
                    <a:pt x="53" y="7"/>
                    <a:pt x="46" y="0"/>
                  </a:cubicBezTo>
                  <a:cubicBezTo>
                    <a:pt x="0" y="141"/>
                    <a:pt x="0" y="141"/>
                    <a:pt x="0" y="141"/>
                  </a:cubicBezTo>
                  <a:cubicBezTo>
                    <a:pt x="6" y="149"/>
                    <a:pt x="34" y="183"/>
                    <a:pt x="40" y="191"/>
                  </a:cubicBezTo>
                  <a:cubicBezTo>
                    <a:pt x="101" y="260"/>
                    <a:pt x="132" y="329"/>
                    <a:pt x="142" y="389"/>
                  </a:cubicBezTo>
                  <a:cubicBezTo>
                    <a:pt x="142" y="394"/>
                    <a:pt x="143" y="399"/>
                    <a:pt x="144" y="404"/>
                  </a:cubicBezTo>
                  <a:cubicBezTo>
                    <a:pt x="144" y="408"/>
                    <a:pt x="144" y="411"/>
                    <a:pt x="144" y="414"/>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2" name="Freeform 24"/>
            <p:cNvSpPr>
              <a:spLocks noEditPoints="1"/>
            </p:cNvSpPr>
            <p:nvPr/>
          </p:nvSpPr>
          <p:spPr bwMode="auto">
            <a:xfrm>
              <a:off x="3257" y="3245"/>
              <a:ext cx="1232" cy="745"/>
            </a:xfrm>
            <a:custGeom>
              <a:avLst/>
              <a:gdLst>
                <a:gd name="T0" fmla="*/ 258 w 1022"/>
                <a:gd name="T1" fmla="*/ 618 h 618"/>
                <a:gd name="T2" fmla="*/ 0 w 1022"/>
                <a:gd name="T3" fmla="*/ 325 h 618"/>
                <a:gd name="T4" fmla="*/ 433 w 1022"/>
                <a:gd name="T5" fmla="*/ 234 h 618"/>
                <a:gd name="T6" fmla="*/ 372 w 1022"/>
                <a:gd name="T7" fmla="*/ 369 h 618"/>
                <a:gd name="T8" fmla="*/ 414 w 1022"/>
                <a:gd name="T9" fmla="*/ 384 h 618"/>
                <a:gd name="T10" fmla="*/ 620 w 1022"/>
                <a:gd name="T11" fmla="*/ 432 h 618"/>
                <a:gd name="T12" fmla="*/ 797 w 1022"/>
                <a:gd name="T13" fmla="*/ 432 h 618"/>
                <a:gd name="T14" fmla="*/ 934 w 1022"/>
                <a:gd name="T15" fmla="*/ 378 h 618"/>
                <a:gd name="T16" fmla="*/ 989 w 1022"/>
                <a:gd name="T17" fmla="*/ 261 h 618"/>
                <a:gd name="T18" fmla="*/ 987 w 1022"/>
                <a:gd name="T19" fmla="*/ 231 h 618"/>
                <a:gd name="T20" fmla="*/ 948 w 1022"/>
                <a:gd name="T21" fmla="*/ 132 h 618"/>
                <a:gd name="T22" fmla="*/ 870 w 1022"/>
                <a:gd name="T23" fmla="*/ 26 h 618"/>
                <a:gd name="T24" fmla="*/ 863 w 1022"/>
                <a:gd name="T25" fmla="*/ 16 h 618"/>
                <a:gd name="T26" fmla="*/ 859 w 1022"/>
                <a:gd name="T27" fmla="*/ 0 h 618"/>
                <a:gd name="T28" fmla="*/ 870 w 1022"/>
                <a:gd name="T29" fmla="*/ 13 h 618"/>
                <a:gd name="T30" fmla="*/ 911 w 1022"/>
                <a:gd name="T31" fmla="*/ 62 h 618"/>
                <a:gd name="T32" fmla="*/ 1013 w 1022"/>
                <a:gd name="T33" fmla="*/ 263 h 618"/>
                <a:gd name="T34" fmla="*/ 994 w 1022"/>
                <a:gd name="T35" fmla="*/ 413 h 618"/>
                <a:gd name="T36" fmla="*/ 813 w 1022"/>
                <a:gd name="T37" fmla="*/ 558 h 618"/>
                <a:gd name="T38" fmla="*/ 707 w 1022"/>
                <a:gd name="T39" fmla="*/ 582 h 618"/>
                <a:gd name="T40" fmla="*/ 541 w 1022"/>
                <a:gd name="T41" fmla="*/ 586 h 618"/>
                <a:gd name="T42" fmla="*/ 329 w 1022"/>
                <a:gd name="T43" fmla="*/ 540 h 618"/>
                <a:gd name="T44" fmla="*/ 302 w 1022"/>
                <a:gd name="T45" fmla="*/ 531 h 618"/>
                <a:gd name="T46" fmla="*/ 299 w 1022"/>
                <a:gd name="T47" fmla="*/ 530 h 618"/>
                <a:gd name="T48" fmla="*/ 258 w 1022"/>
                <a:gd name="T49" fmla="*/ 618 h 618"/>
                <a:gd name="T50" fmla="*/ 16 w 1022"/>
                <a:gd name="T51" fmla="*/ 330 h 618"/>
                <a:gd name="T52" fmla="*/ 256 w 1022"/>
                <a:gd name="T53" fmla="*/ 603 h 618"/>
                <a:gd name="T54" fmla="*/ 294 w 1022"/>
                <a:gd name="T55" fmla="*/ 519 h 618"/>
                <a:gd name="T56" fmla="*/ 305 w 1022"/>
                <a:gd name="T57" fmla="*/ 523 h 618"/>
                <a:gd name="T58" fmla="*/ 332 w 1022"/>
                <a:gd name="T59" fmla="*/ 532 h 618"/>
                <a:gd name="T60" fmla="*/ 542 w 1022"/>
                <a:gd name="T61" fmla="*/ 577 h 618"/>
                <a:gd name="T62" fmla="*/ 706 w 1022"/>
                <a:gd name="T63" fmla="*/ 574 h 618"/>
                <a:gd name="T64" fmla="*/ 811 w 1022"/>
                <a:gd name="T65" fmla="*/ 550 h 618"/>
                <a:gd name="T66" fmla="*/ 986 w 1022"/>
                <a:gd name="T67" fmla="*/ 410 h 618"/>
                <a:gd name="T68" fmla="*/ 1004 w 1022"/>
                <a:gd name="T69" fmla="*/ 264 h 618"/>
                <a:gd name="T70" fmla="*/ 992 w 1022"/>
                <a:gd name="T71" fmla="*/ 216 h 618"/>
                <a:gd name="T72" fmla="*/ 995 w 1022"/>
                <a:gd name="T73" fmla="*/ 230 h 618"/>
                <a:gd name="T74" fmla="*/ 998 w 1022"/>
                <a:gd name="T75" fmla="*/ 261 h 618"/>
                <a:gd name="T76" fmla="*/ 939 w 1022"/>
                <a:gd name="T77" fmla="*/ 384 h 618"/>
                <a:gd name="T78" fmla="*/ 798 w 1022"/>
                <a:gd name="T79" fmla="*/ 441 h 618"/>
                <a:gd name="T80" fmla="*/ 619 w 1022"/>
                <a:gd name="T81" fmla="*/ 440 h 618"/>
                <a:gd name="T82" fmla="*/ 411 w 1022"/>
                <a:gd name="T83" fmla="*/ 392 h 618"/>
                <a:gd name="T84" fmla="*/ 364 w 1022"/>
                <a:gd name="T85" fmla="*/ 375 h 618"/>
                <a:gd name="T86" fmla="*/ 360 w 1022"/>
                <a:gd name="T87" fmla="*/ 374 h 618"/>
                <a:gd name="T88" fmla="*/ 419 w 1022"/>
                <a:gd name="T89" fmla="*/ 246 h 618"/>
                <a:gd name="T90" fmla="*/ 16 w 1022"/>
                <a:gd name="T91" fmla="*/ 33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22" h="618">
                  <a:moveTo>
                    <a:pt x="258" y="618"/>
                  </a:moveTo>
                  <a:cubicBezTo>
                    <a:pt x="0" y="325"/>
                    <a:pt x="0" y="325"/>
                    <a:pt x="0" y="325"/>
                  </a:cubicBezTo>
                  <a:cubicBezTo>
                    <a:pt x="433" y="234"/>
                    <a:pt x="433" y="234"/>
                    <a:pt x="433" y="234"/>
                  </a:cubicBezTo>
                  <a:cubicBezTo>
                    <a:pt x="372" y="369"/>
                    <a:pt x="372" y="369"/>
                    <a:pt x="372" y="369"/>
                  </a:cubicBezTo>
                  <a:cubicBezTo>
                    <a:pt x="386" y="375"/>
                    <a:pt x="400" y="380"/>
                    <a:pt x="414" y="384"/>
                  </a:cubicBezTo>
                  <a:cubicBezTo>
                    <a:pt x="485" y="408"/>
                    <a:pt x="553" y="424"/>
                    <a:pt x="620" y="432"/>
                  </a:cubicBezTo>
                  <a:cubicBezTo>
                    <a:pt x="664" y="438"/>
                    <a:pt x="730" y="442"/>
                    <a:pt x="797" y="432"/>
                  </a:cubicBezTo>
                  <a:cubicBezTo>
                    <a:pt x="855" y="423"/>
                    <a:pt x="901" y="405"/>
                    <a:pt x="934" y="378"/>
                  </a:cubicBezTo>
                  <a:cubicBezTo>
                    <a:pt x="970" y="350"/>
                    <a:pt x="990" y="307"/>
                    <a:pt x="989" y="261"/>
                  </a:cubicBezTo>
                  <a:cubicBezTo>
                    <a:pt x="989" y="251"/>
                    <a:pt x="989" y="241"/>
                    <a:pt x="987" y="231"/>
                  </a:cubicBezTo>
                  <a:cubicBezTo>
                    <a:pt x="982" y="200"/>
                    <a:pt x="969" y="167"/>
                    <a:pt x="948" y="132"/>
                  </a:cubicBezTo>
                  <a:cubicBezTo>
                    <a:pt x="912" y="76"/>
                    <a:pt x="883" y="41"/>
                    <a:pt x="870" y="26"/>
                  </a:cubicBezTo>
                  <a:cubicBezTo>
                    <a:pt x="864" y="19"/>
                    <a:pt x="863" y="18"/>
                    <a:pt x="863" y="16"/>
                  </a:cubicBezTo>
                  <a:cubicBezTo>
                    <a:pt x="859" y="0"/>
                    <a:pt x="859" y="0"/>
                    <a:pt x="859" y="0"/>
                  </a:cubicBezTo>
                  <a:cubicBezTo>
                    <a:pt x="870" y="13"/>
                    <a:pt x="870" y="13"/>
                    <a:pt x="870" y="13"/>
                  </a:cubicBezTo>
                  <a:cubicBezTo>
                    <a:pt x="876" y="20"/>
                    <a:pt x="904" y="54"/>
                    <a:pt x="911" y="62"/>
                  </a:cubicBezTo>
                  <a:cubicBezTo>
                    <a:pt x="967" y="127"/>
                    <a:pt x="1002" y="195"/>
                    <a:pt x="1013" y="263"/>
                  </a:cubicBezTo>
                  <a:cubicBezTo>
                    <a:pt x="1022" y="317"/>
                    <a:pt x="1015" y="369"/>
                    <a:pt x="994" y="413"/>
                  </a:cubicBezTo>
                  <a:cubicBezTo>
                    <a:pt x="963" y="479"/>
                    <a:pt x="904" y="526"/>
                    <a:pt x="813" y="558"/>
                  </a:cubicBezTo>
                  <a:cubicBezTo>
                    <a:pt x="776" y="569"/>
                    <a:pt x="741" y="577"/>
                    <a:pt x="707" y="582"/>
                  </a:cubicBezTo>
                  <a:cubicBezTo>
                    <a:pt x="643" y="592"/>
                    <a:pt x="596" y="590"/>
                    <a:pt x="541" y="586"/>
                  </a:cubicBezTo>
                  <a:cubicBezTo>
                    <a:pt x="467" y="578"/>
                    <a:pt x="398" y="563"/>
                    <a:pt x="329" y="540"/>
                  </a:cubicBezTo>
                  <a:cubicBezTo>
                    <a:pt x="318" y="537"/>
                    <a:pt x="310" y="533"/>
                    <a:pt x="302" y="531"/>
                  </a:cubicBezTo>
                  <a:cubicBezTo>
                    <a:pt x="299" y="530"/>
                    <a:pt x="299" y="530"/>
                    <a:pt x="299" y="530"/>
                  </a:cubicBezTo>
                  <a:lnTo>
                    <a:pt x="258" y="618"/>
                  </a:lnTo>
                  <a:close/>
                  <a:moveTo>
                    <a:pt x="16" y="330"/>
                  </a:moveTo>
                  <a:cubicBezTo>
                    <a:pt x="256" y="603"/>
                    <a:pt x="256" y="603"/>
                    <a:pt x="256" y="603"/>
                  </a:cubicBezTo>
                  <a:cubicBezTo>
                    <a:pt x="294" y="519"/>
                    <a:pt x="294" y="519"/>
                    <a:pt x="294" y="519"/>
                  </a:cubicBezTo>
                  <a:cubicBezTo>
                    <a:pt x="305" y="523"/>
                    <a:pt x="305" y="523"/>
                    <a:pt x="305" y="523"/>
                  </a:cubicBezTo>
                  <a:cubicBezTo>
                    <a:pt x="312" y="525"/>
                    <a:pt x="321" y="529"/>
                    <a:pt x="332" y="532"/>
                  </a:cubicBezTo>
                  <a:cubicBezTo>
                    <a:pt x="400" y="555"/>
                    <a:pt x="469" y="570"/>
                    <a:pt x="542" y="577"/>
                  </a:cubicBezTo>
                  <a:cubicBezTo>
                    <a:pt x="596" y="581"/>
                    <a:pt x="643" y="584"/>
                    <a:pt x="706" y="574"/>
                  </a:cubicBezTo>
                  <a:cubicBezTo>
                    <a:pt x="739" y="569"/>
                    <a:pt x="774" y="561"/>
                    <a:pt x="811" y="550"/>
                  </a:cubicBezTo>
                  <a:cubicBezTo>
                    <a:pt x="899" y="519"/>
                    <a:pt x="957" y="473"/>
                    <a:pt x="986" y="410"/>
                  </a:cubicBezTo>
                  <a:cubicBezTo>
                    <a:pt x="1007" y="367"/>
                    <a:pt x="1013" y="317"/>
                    <a:pt x="1004" y="264"/>
                  </a:cubicBezTo>
                  <a:cubicBezTo>
                    <a:pt x="1002" y="248"/>
                    <a:pt x="998" y="232"/>
                    <a:pt x="992" y="216"/>
                  </a:cubicBezTo>
                  <a:cubicBezTo>
                    <a:pt x="994" y="221"/>
                    <a:pt x="994" y="225"/>
                    <a:pt x="995" y="230"/>
                  </a:cubicBezTo>
                  <a:cubicBezTo>
                    <a:pt x="997" y="240"/>
                    <a:pt x="998" y="251"/>
                    <a:pt x="998" y="261"/>
                  </a:cubicBezTo>
                  <a:cubicBezTo>
                    <a:pt x="998" y="310"/>
                    <a:pt x="977" y="355"/>
                    <a:pt x="939" y="384"/>
                  </a:cubicBezTo>
                  <a:cubicBezTo>
                    <a:pt x="905" y="412"/>
                    <a:pt x="858" y="431"/>
                    <a:pt x="798" y="441"/>
                  </a:cubicBezTo>
                  <a:cubicBezTo>
                    <a:pt x="731" y="451"/>
                    <a:pt x="664" y="446"/>
                    <a:pt x="619" y="440"/>
                  </a:cubicBezTo>
                  <a:cubicBezTo>
                    <a:pt x="551" y="432"/>
                    <a:pt x="483" y="416"/>
                    <a:pt x="411" y="392"/>
                  </a:cubicBezTo>
                  <a:cubicBezTo>
                    <a:pt x="396" y="387"/>
                    <a:pt x="381" y="382"/>
                    <a:pt x="364" y="375"/>
                  </a:cubicBezTo>
                  <a:cubicBezTo>
                    <a:pt x="360" y="374"/>
                    <a:pt x="360" y="374"/>
                    <a:pt x="360" y="374"/>
                  </a:cubicBezTo>
                  <a:cubicBezTo>
                    <a:pt x="419" y="246"/>
                    <a:pt x="419" y="246"/>
                    <a:pt x="419" y="246"/>
                  </a:cubicBezTo>
                  <a:lnTo>
                    <a:pt x="16" y="3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cxnSp>
        <p:nvCxnSpPr>
          <p:cNvPr id="93" name="Straight Connector 92"/>
          <p:cNvCxnSpPr/>
          <p:nvPr/>
        </p:nvCxnSpPr>
        <p:spPr>
          <a:xfrm flipV="1">
            <a:off x="7543800" y="2128927"/>
            <a:ext cx="0" cy="458779"/>
          </a:xfrm>
          <a:prstGeom prst="line">
            <a:avLst/>
          </a:prstGeom>
          <a:ln>
            <a:headEnd type="ova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7543800" y="2129537"/>
            <a:ext cx="583075" cy="0"/>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7040380" y="4654255"/>
            <a:ext cx="907721" cy="0"/>
          </a:xfrm>
          <a:prstGeom prst="line">
            <a:avLst/>
          </a:prstGeom>
          <a:ln>
            <a:solidFill>
              <a:schemeClr val="accent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6" name="Freeform 95"/>
          <p:cNvSpPr>
            <a:spLocks noChangeAspect="1" noChangeArrowheads="1"/>
          </p:cNvSpPr>
          <p:nvPr/>
        </p:nvSpPr>
        <p:spPr bwMode="auto">
          <a:xfrm>
            <a:off x="8292981" y="1875133"/>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97" name="TextBox 96"/>
          <p:cNvSpPr txBox="1"/>
          <p:nvPr/>
        </p:nvSpPr>
        <p:spPr>
          <a:xfrm>
            <a:off x="8835316" y="1668083"/>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03</a:t>
            </a:r>
          </a:p>
        </p:txBody>
      </p:sp>
      <p:sp>
        <p:nvSpPr>
          <p:cNvPr id="98" name="Rectangle 97"/>
          <p:cNvSpPr/>
          <p:nvPr/>
        </p:nvSpPr>
        <p:spPr>
          <a:xfrm>
            <a:off x="8835316" y="2079939"/>
            <a:ext cx="2899484" cy="769441"/>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Insider Threats and Identity Theft</a:t>
            </a:r>
          </a:p>
        </p:txBody>
      </p:sp>
      <p:sp>
        <p:nvSpPr>
          <p:cNvPr id="99" name="Freeform 98"/>
          <p:cNvSpPr>
            <a:spLocks noChangeAspect="1" noChangeArrowheads="1"/>
          </p:cNvSpPr>
          <p:nvPr/>
        </p:nvSpPr>
        <p:spPr bwMode="auto">
          <a:xfrm>
            <a:off x="8077200" y="4395658"/>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0" name="TextBox 99"/>
          <p:cNvSpPr txBox="1"/>
          <p:nvPr/>
        </p:nvSpPr>
        <p:spPr>
          <a:xfrm>
            <a:off x="8614103" y="4165379"/>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04</a:t>
            </a:r>
          </a:p>
        </p:txBody>
      </p:sp>
      <p:sp>
        <p:nvSpPr>
          <p:cNvPr id="101" name="Rectangle 100"/>
          <p:cNvSpPr/>
          <p:nvPr/>
        </p:nvSpPr>
        <p:spPr>
          <a:xfrm>
            <a:off x="8614103" y="4583651"/>
            <a:ext cx="3204284" cy="769441"/>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Social Engineering Countermeasures</a:t>
            </a:r>
          </a:p>
        </p:txBody>
      </p:sp>
      <p:cxnSp>
        <p:nvCxnSpPr>
          <p:cNvPr id="102" name="Straight Connector 101"/>
          <p:cNvCxnSpPr/>
          <p:nvPr/>
        </p:nvCxnSpPr>
        <p:spPr>
          <a:xfrm flipH="1">
            <a:off x="4724400" y="4589964"/>
            <a:ext cx="0" cy="401968"/>
          </a:xfrm>
          <a:prstGeom prst="line">
            <a:avLst/>
          </a:prstGeom>
          <a:ln>
            <a:solidFill>
              <a:schemeClr val="accent2"/>
            </a:solidFill>
            <a:headEnd type="ova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flipV="1">
            <a:off x="4141325" y="4991398"/>
            <a:ext cx="583075"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flipH="1" flipV="1">
            <a:off x="4273879" y="2247121"/>
            <a:ext cx="907721" cy="0"/>
          </a:xfrm>
          <a:prstGeom prst="line">
            <a:avLst/>
          </a:prstGeom>
          <a:ln>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5" name="Freeform 104"/>
          <p:cNvSpPr>
            <a:spLocks noChangeAspect="1" noChangeArrowheads="1"/>
          </p:cNvSpPr>
          <p:nvPr/>
        </p:nvSpPr>
        <p:spPr bwMode="auto">
          <a:xfrm>
            <a:off x="3693762" y="1986021"/>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6" name="TextBox 105"/>
          <p:cNvSpPr txBox="1"/>
          <p:nvPr/>
        </p:nvSpPr>
        <p:spPr>
          <a:xfrm flipH="1">
            <a:off x="3011393" y="1559378"/>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01</a:t>
            </a:r>
            <a:endParaRPr kumimoji="0" lang="en-US" sz="20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endParaRPr>
          </a:p>
        </p:txBody>
      </p:sp>
      <p:sp>
        <p:nvSpPr>
          <p:cNvPr id="107" name="Rectangle 106"/>
          <p:cNvSpPr/>
          <p:nvPr/>
        </p:nvSpPr>
        <p:spPr>
          <a:xfrm flipH="1">
            <a:off x="639715" y="1971234"/>
            <a:ext cx="2896181" cy="1107996"/>
          </a:xfrm>
          <a:prstGeom prst="rect">
            <a:avLst/>
          </a:prstGeom>
        </p:spPr>
        <p:txBody>
          <a:bodyPr wrap="square" anchor="t">
            <a:spAutoFit/>
          </a:bodyPr>
          <a:lstStyle/>
          <a:p>
            <a:pPr algn="r">
              <a:spcBef>
                <a:spcPts val="600"/>
              </a:spcBef>
            </a:pPr>
            <a:r>
              <a:rPr lang="en-US" sz="2200" b="1" dirty="0">
                <a:solidFill>
                  <a:schemeClr val="tx1">
                    <a:lumMod val="65000"/>
                    <a:lumOff val="35000"/>
                  </a:schemeClr>
                </a:solidFill>
                <a:latin typeface="Calibri"/>
              </a:rPr>
              <a:t>Discuss Social Engineering Concepts and its Phases</a:t>
            </a:r>
          </a:p>
        </p:txBody>
      </p:sp>
      <p:sp>
        <p:nvSpPr>
          <p:cNvPr id="108" name="Freeform 107"/>
          <p:cNvSpPr>
            <a:spLocks noChangeAspect="1" noChangeArrowheads="1"/>
          </p:cNvSpPr>
          <p:nvPr/>
        </p:nvSpPr>
        <p:spPr bwMode="auto">
          <a:xfrm>
            <a:off x="3547017" y="4719495"/>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9" name="TextBox 108"/>
          <p:cNvSpPr txBox="1"/>
          <p:nvPr/>
        </p:nvSpPr>
        <p:spPr>
          <a:xfrm flipH="1">
            <a:off x="3011393" y="4514404"/>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95000"/>
                    <a:lumOff val="5000"/>
                  </a:schemeClr>
                </a:solidFill>
                <a:effectLst/>
                <a:uLnTx/>
                <a:uFillTx/>
                <a:latin typeface="Rockwell" panose="02060603020205020403" pitchFamily="18" charset="0"/>
                <a:ea typeface="+mn-ea"/>
                <a:cs typeface="+mn-cs"/>
              </a:rPr>
              <a:t>02</a:t>
            </a:r>
          </a:p>
        </p:txBody>
      </p:sp>
      <p:sp>
        <p:nvSpPr>
          <p:cNvPr id="110" name="Rectangle 109"/>
          <p:cNvSpPr/>
          <p:nvPr/>
        </p:nvSpPr>
        <p:spPr>
          <a:xfrm flipH="1">
            <a:off x="448939" y="4946349"/>
            <a:ext cx="3086957" cy="769441"/>
          </a:xfrm>
          <a:prstGeom prst="rect">
            <a:avLst/>
          </a:prstGeom>
          <a:solidFill>
            <a:schemeClr val="tx2">
              <a:lumMod val="20000"/>
              <a:lumOff val="80000"/>
            </a:schemeClr>
          </a:solidFill>
        </p:spPr>
        <p:txBody>
          <a:bodyPr wrap="square" anchor="t">
            <a:spAutoFit/>
          </a:bodyPr>
          <a:lstStyle/>
          <a:p>
            <a:pPr algn="r">
              <a:spcBef>
                <a:spcPts val="600"/>
              </a:spcBef>
            </a:pPr>
            <a:r>
              <a:rPr lang="en-US" sz="2200" b="1" dirty="0">
                <a:solidFill>
                  <a:srgbClr val="C00000"/>
                </a:solidFill>
                <a:latin typeface="Calibri"/>
              </a:rPr>
              <a:t>Discuss Social Engineering Techniques</a:t>
            </a:r>
          </a:p>
        </p:txBody>
      </p:sp>
      <p:grpSp>
        <p:nvGrpSpPr>
          <p:cNvPr id="111" name="Group 110">
            <a:extLst>
              <a:ext uri="{FF2B5EF4-FFF2-40B4-BE49-F238E27FC236}">
                <a16:creationId xmlns:a16="http://schemas.microsoft.com/office/drawing/2014/main" id="{3D95A761-04D2-49C7-849E-2256170E1AB8}"/>
              </a:ext>
            </a:extLst>
          </p:cNvPr>
          <p:cNvGrpSpPr>
            <a:grpSpLocks noChangeAspect="1"/>
          </p:cNvGrpSpPr>
          <p:nvPr/>
        </p:nvGrpSpPr>
        <p:grpSpPr bwMode="auto">
          <a:xfrm>
            <a:off x="5523518" y="3012632"/>
            <a:ext cx="1095870" cy="1051748"/>
            <a:chOff x="2043" y="846"/>
            <a:chExt cx="3204" cy="3075"/>
          </a:xfrm>
        </p:grpSpPr>
        <p:sp>
          <p:nvSpPr>
            <p:cNvPr id="112" name="Freeform 6">
              <a:extLst>
                <a:ext uri="{FF2B5EF4-FFF2-40B4-BE49-F238E27FC236}">
                  <a16:creationId xmlns:a16="http://schemas.microsoft.com/office/drawing/2014/main" id="{4C83FC57-D7C2-4DEC-B5DC-87B06C91D684}"/>
                </a:ext>
              </a:extLst>
            </p:cNvPr>
            <p:cNvSpPr>
              <a:spLocks/>
            </p:cNvSpPr>
            <p:nvPr/>
          </p:nvSpPr>
          <p:spPr bwMode="auto">
            <a:xfrm>
              <a:off x="3315" y="3691"/>
              <a:ext cx="697" cy="230"/>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3" name="Freeform 7">
              <a:extLst>
                <a:ext uri="{FF2B5EF4-FFF2-40B4-BE49-F238E27FC236}">
                  <a16:creationId xmlns:a16="http://schemas.microsoft.com/office/drawing/2014/main" id="{4212AC84-9EC4-4969-B1B5-0E28C5B681A9}"/>
                </a:ext>
              </a:extLst>
            </p:cNvPr>
            <p:cNvSpPr>
              <a:spLocks/>
            </p:cNvSpPr>
            <p:nvPr/>
          </p:nvSpPr>
          <p:spPr bwMode="auto">
            <a:xfrm>
              <a:off x="4517" y="2879"/>
              <a:ext cx="515" cy="380"/>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4" name="Freeform 8">
              <a:extLst>
                <a:ext uri="{FF2B5EF4-FFF2-40B4-BE49-F238E27FC236}">
                  <a16:creationId xmlns:a16="http://schemas.microsoft.com/office/drawing/2014/main" id="{A3703554-8810-4577-9314-D566E42F3BA6}"/>
                </a:ext>
              </a:extLst>
            </p:cNvPr>
            <p:cNvSpPr>
              <a:spLocks/>
            </p:cNvSpPr>
            <p:nvPr/>
          </p:nvSpPr>
          <p:spPr bwMode="auto">
            <a:xfrm>
              <a:off x="4688" y="2073"/>
              <a:ext cx="559" cy="24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Freeform 9">
              <a:extLst>
                <a:ext uri="{FF2B5EF4-FFF2-40B4-BE49-F238E27FC236}">
                  <a16:creationId xmlns:a16="http://schemas.microsoft.com/office/drawing/2014/main" id="{E8974A9A-2C49-46C6-BC2F-378617BD38E5}"/>
                </a:ext>
              </a:extLst>
            </p:cNvPr>
            <p:cNvSpPr>
              <a:spLocks/>
            </p:cNvSpPr>
            <p:nvPr/>
          </p:nvSpPr>
          <p:spPr bwMode="auto">
            <a:xfrm>
              <a:off x="4293" y="1134"/>
              <a:ext cx="398" cy="496"/>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6" name="Freeform 10">
              <a:extLst>
                <a:ext uri="{FF2B5EF4-FFF2-40B4-BE49-F238E27FC236}">
                  <a16:creationId xmlns:a16="http://schemas.microsoft.com/office/drawing/2014/main" id="{B6B7A511-F1ED-45F2-BF87-70B475589D7D}"/>
                </a:ext>
              </a:extLst>
            </p:cNvPr>
            <p:cNvSpPr>
              <a:spLocks/>
            </p:cNvSpPr>
            <p:nvPr/>
          </p:nvSpPr>
          <p:spPr bwMode="auto">
            <a:xfrm>
              <a:off x="3581" y="846"/>
              <a:ext cx="163" cy="554"/>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7" name="Freeform 11">
              <a:extLst>
                <a:ext uri="{FF2B5EF4-FFF2-40B4-BE49-F238E27FC236}">
                  <a16:creationId xmlns:a16="http://schemas.microsoft.com/office/drawing/2014/main" id="{E49BB2C8-71C6-4635-B181-C8395E611ADE}"/>
                </a:ext>
              </a:extLst>
            </p:cNvPr>
            <p:cNvSpPr>
              <a:spLocks/>
            </p:cNvSpPr>
            <p:nvPr/>
          </p:nvSpPr>
          <p:spPr bwMode="auto">
            <a:xfrm>
              <a:off x="2258" y="2876"/>
              <a:ext cx="515" cy="380"/>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8" name="Freeform 12">
              <a:extLst>
                <a:ext uri="{FF2B5EF4-FFF2-40B4-BE49-F238E27FC236}">
                  <a16:creationId xmlns:a16="http://schemas.microsoft.com/office/drawing/2014/main" id="{29880F55-86F0-44C4-9060-844DB283BC72}"/>
                </a:ext>
              </a:extLst>
            </p:cNvPr>
            <p:cNvSpPr>
              <a:spLocks/>
            </p:cNvSpPr>
            <p:nvPr/>
          </p:nvSpPr>
          <p:spPr bwMode="auto">
            <a:xfrm>
              <a:off x="2043" y="2071"/>
              <a:ext cx="559" cy="244"/>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9" name="Freeform 13">
              <a:extLst>
                <a:ext uri="{FF2B5EF4-FFF2-40B4-BE49-F238E27FC236}">
                  <a16:creationId xmlns:a16="http://schemas.microsoft.com/office/drawing/2014/main" id="{6032C4F7-98E2-40AD-8480-1ABC7EAD8571}"/>
                </a:ext>
              </a:extLst>
            </p:cNvPr>
            <p:cNvSpPr>
              <a:spLocks/>
            </p:cNvSpPr>
            <p:nvPr/>
          </p:nvSpPr>
          <p:spPr bwMode="auto">
            <a:xfrm>
              <a:off x="2599" y="1131"/>
              <a:ext cx="398" cy="498"/>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0" name="Freeform 14">
              <a:extLst>
                <a:ext uri="{FF2B5EF4-FFF2-40B4-BE49-F238E27FC236}">
                  <a16:creationId xmlns:a16="http://schemas.microsoft.com/office/drawing/2014/main" id="{E98476D0-8B8C-4CD9-8720-12918187C013}"/>
                </a:ext>
              </a:extLst>
            </p:cNvPr>
            <p:cNvSpPr>
              <a:spLocks noEditPoints="1"/>
            </p:cNvSpPr>
            <p:nvPr/>
          </p:nvSpPr>
          <p:spPr bwMode="auto">
            <a:xfrm>
              <a:off x="2752" y="1549"/>
              <a:ext cx="1803" cy="2205"/>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1" name="Oval 15">
              <a:extLst>
                <a:ext uri="{FF2B5EF4-FFF2-40B4-BE49-F238E27FC236}">
                  <a16:creationId xmlns:a16="http://schemas.microsoft.com/office/drawing/2014/main" id="{CEE0EA3D-127D-4D9D-BA93-4AC8D6753557}"/>
                </a:ext>
              </a:extLst>
            </p:cNvPr>
            <p:cNvSpPr>
              <a:spLocks noChangeArrowheads="1"/>
            </p:cNvSpPr>
            <p:nvPr/>
          </p:nvSpPr>
          <p:spPr bwMode="auto">
            <a:xfrm>
              <a:off x="3103" y="1878"/>
              <a:ext cx="1153" cy="115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2" name="Oval 16">
              <a:extLst>
                <a:ext uri="{FF2B5EF4-FFF2-40B4-BE49-F238E27FC236}">
                  <a16:creationId xmlns:a16="http://schemas.microsoft.com/office/drawing/2014/main" id="{E610405F-7822-440D-A51F-F7D7B201B6B3}"/>
                </a:ext>
              </a:extLst>
            </p:cNvPr>
            <p:cNvSpPr>
              <a:spLocks noChangeArrowheads="1"/>
            </p:cNvSpPr>
            <p:nvPr/>
          </p:nvSpPr>
          <p:spPr bwMode="auto">
            <a:xfrm>
              <a:off x="3217" y="1993"/>
              <a:ext cx="924" cy="92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3" name="Oval 17">
              <a:extLst>
                <a:ext uri="{FF2B5EF4-FFF2-40B4-BE49-F238E27FC236}">
                  <a16:creationId xmlns:a16="http://schemas.microsoft.com/office/drawing/2014/main" id="{89E918A1-6515-40A1-85ED-C2B76A377309}"/>
                </a:ext>
              </a:extLst>
            </p:cNvPr>
            <p:cNvSpPr>
              <a:spLocks noChangeArrowheads="1"/>
            </p:cNvSpPr>
            <p:nvPr/>
          </p:nvSpPr>
          <p:spPr bwMode="auto">
            <a:xfrm>
              <a:off x="3315" y="2092"/>
              <a:ext cx="727" cy="727"/>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4" name="Oval 18">
              <a:extLst>
                <a:ext uri="{FF2B5EF4-FFF2-40B4-BE49-F238E27FC236}">
                  <a16:creationId xmlns:a16="http://schemas.microsoft.com/office/drawing/2014/main" id="{C598832A-AB55-48D4-AC6B-DAC01E370227}"/>
                </a:ext>
              </a:extLst>
            </p:cNvPr>
            <p:cNvSpPr>
              <a:spLocks noChangeArrowheads="1"/>
            </p:cNvSpPr>
            <p:nvPr/>
          </p:nvSpPr>
          <p:spPr bwMode="auto">
            <a:xfrm>
              <a:off x="3423" y="2198"/>
              <a:ext cx="511" cy="5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5" name="Oval 19">
              <a:extLst>
                <a:ext uri="{FF2B5EF4-FFF2-40B4-BE49-F238E27FC236}">
                  <a16:creationId xmlns:a16="http://schemas.microsoft.com/office/drawing/2014/main" id="{D36A3F2E-96F1-40D1-8797-B0E7E28C118B}"/>
                </a:ext>
              </a:extLst>
            </p:cNvPr>
            <p:cNvSpPr>
              <a:spLocks noChangeArrowheads="1"/>
            </p:cNvSpPr>
            <p:nvPr/>
          </p:nvSpPr>
          <p:spPr bwMode="auto">
            <a:xfrm>
              <a:off x="3519" y="2294"/>
              <a:ext cx="320" cy="322"/>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6" name="Oval 20">
              <a:extLst>
                <a:ext uri="{FF2B5EF4-FFF2-40B4-BE49-F238E27FC236}">
                  <a16:creationId xmlns:a16="http://schemas.microsoft.com/office/drawing/2014/main" id="{0F3DA2AA-D0BF-4366-8A86-19B7C3F3B98F}"/>
                </a:ext>
              </a:extLst>
            </p:cNvPr>
            <p:cNvSpPr>
              <a:spLocks noChangeArrowheads="1"/>
            </p:cNvSpPr>
            <p:nvPr/>
          </p:nvSpPr>
          <p:spPr bwMode="auto">
            <a:xfrm>
              <a:off x="3619" y="2396"/>
              <a:ext cx="119" cy="11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Freeform 21">
              <a:extLst>
                <a:ext uri="{FF2B5EF4-FFF2-40B4-BE49-F238E27FC236}">
                  <a16:creationId xmlns:a16="http://schemas.microsoft.com/office/drawing/2014/main" id="{E2942323-9B67-4882-A637-80209101FFD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 name="T20" fmla="*/ 466 w 680"/>
                <a:gd name="T21" fmla="*/ 24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lnTo>
                    <a:pt x="466" y="24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8" name="Freeform 22">
              <a:extLst>
                <a:ext uri="{FF2B5EF4-FFF2-40B4-BE49-F238E27FC236}">
                  <a16:creationId xmlns:a16="http://schemas.microsoft.com/office/drawing/2014/main" id="{7E5AA77E-BED9-4214-A4B2-17FCE183998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3933244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TextBox 82">
            <a:extLst>
              <a:ext uri="{FF2B5EF4-FFF2-40B4-BE49-F238E27FC236}">
                <a16:creationId xmlns:a16="http://schemas.microsoft.com/office/drawing/2014/main" id="{F120FC46-9A18-4976-AAA9-EE758568D3A5}"/>
              </a:ext>
            </a:extLst>
          </p:cNvPr>
          <p:cNvSpPr txBox="1"/>
          <p:nvPr/>
        </p:nvSpPr>
        <p:spPr>
          <a:xfrm>
            <a:off x="2833600" y="228600"/>
            <a:ext cx="6524799" cy="646331"/>
          </a:xfrm>
          <a:prstGeom prst="rect">
            <a:avLst/>
          </a:prstGeom>
          <a:noFill/>
        </p:spPr>
        <p:txBody>
          <a:bodyPr wrap="none" rtlCol="0">
            <a:spAutoFit/>
          </a:bodyPr>
          <a:lstStyle/>
          <a:p>
            <a:pPr algn="ctr"/>
            <a:r>
              <a:rPr lang="en-US" sz="3600" b="1" dirty="0">
                <a:solidFill>
                  <a:schemeClr val="tx1">
                    <a:lumMod val="75000"/>
                    <a:lumOff val="25000"/>
                  </a:schemeClr>
                </a:solidFill>
                <a:latin typeface="Rockwell" panose="02060603020205020403" pitchFamily="18" charset="0"/>
              </a:rPr>
              <a:t>Types of Social Engineering</a:t>
            </a:r>
          </a:p>
        </p:txBody>
      </p:sp>
      <p:cxnSp>
        <p:nvCxnSpPr>
          <p:cNvPr id="280" name="Straight Connector 279"/>
          <p:cNvCxnSpPr>
            <a:cxnSpLocks/>
          </p:cNvCxnSpPr>
          <p:nvPr/>
        </p:nvCxnSpPr>
        <p:spPr>
          <a:xfrm>
            <a:off x="4041126" y="1579011"/>
            <a:ext cx="0" cy="4440789"/>
          </a:xfrm>
          <a:prstGeom prst="line">
            <a:avLst/>
          </a:prstGeom>
          <a:ln w="28575">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p:cNvCxnSpPr>
            <a:cxnSpLocks/>
          </p:cNvCxnSpPr>
          <p:nvPr/>
        </p:nvCxnSpPr>
        <p:spPr>
          <a:xfrm>
            <a:off x="8115419" y="1522059"/>
            <a:ext cx="0" cy="4470033"/>
          </a:xfrm>
          <a:prstGeom prst="line">
            <a:avLst/>
          </a:prstGeom>
          <a:ln w="28575">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44" name="Rounded Rectangle 243"/>
          <p:cNvSpPr/>
          <p:nvPr/>
        </p:nvSpPr>
        <p:spPr>
          <a:xfrm>
            <a:off x="318312" y="2206759"/>
            <a:ext cx="3371334" cy="5486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defTabSz="914217"/>
            <a:endParaRPr lang="bg-BG" dirty="0">
              <a:solidFill>
                <a:prstClr val="white"/>
              </a:solidFill>
              <a:latin typeface="Lato Light"/>
            </a:endParaRPr>
          </a:p>
        </p:txBody>
      </p:sp>
      <p:sp>
        <p:nvSpPr>
          <p:cNvPr id="246" name="Rounded Rectangle 245"/>
          <p:cNvSpPr/>
          <p:nvPr/>
        </p:nvSpPr>
        <p:spPr>
          <a:xfrm>
            <a:off x="4392605" y="2206759"/>
            <a:ext cx="3371334" cy="54863"/>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defTabSz="914217"/>
            <a:endParaRPr lang="bg-BG" dirty="0">
              <a:solidFill>
                <a:prstClr val="white"/>
              </a:solidFill>
              <a:latin typeface="Lato Light"/>
            </a:endParaRPr>
          </a:p>
        </p:txBody>
      </p:sp>
      <p:sp>
        <p:nvSpPr>
          <p:cNvPr id="248" name="Rounded Rectangle 247"/>
          <p:cNvSpPr/>
          <p:nvPr/>
        </p:nvSpPr>
        <p:spPr>
          <a:xfrm>
            <a:off x="8466898" y="2206759"/>
            <a:ext cx="3371334" cy="54863"/>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defTabSz="914217"/>
            <a:endParaRPr lang="bg-BG" dirty="0">
              <a:solidFill>
                <a:prstClr val="white"/>
              </a:solidFill>
              <a:latin typeface="Lato Light"/>
            </a:endParaRPr>
          </a:p>
        </p:txBody>
      </p:sp>
      <p:sp>
        <p:nvSpPr>
          <p:cNvPr id="70" name="Freeform 193">
            <a:extLst>
              <a:ext uri="{FF2B5EF4-FFF2-40B4-BE49-F238E27FC236}">
                <a16:creationId xmlns:a16="http://schemas.microsoft.com/office/drawing/2014/main" id="{DE2F949B-BF43-45B5-9B00-580CEC8856EA}"/>
              </a:ext>
            </a:extLst>
          </p:cNvPr>
          <p:cNvSpPr>
            <a:spLocks/>
          </p:cNvSpPr>
          <p:nvPr/>
        </p:nvSpPr>
        <p:spPr bwMode="auto">
          <a:xfrm>
            <a:off x="248499" y="1430989"/>
            <a:ext cx="676068" cy="676068"/>
          </a:xfrm>
          <a:custGeom>
            <a:avLst/>
            <a:gdLst>
              <a:gd name="T0" fmla="*/ 390 w 474"/>
              <a:gd name="T1" fmla="*/ 84 h 474"/>
              <a:gd name="T2" fmla="*/ 390 w 474"/>
              <a:gd name="T3" fmla="*/ 390 h 474"/>
              <a:gd name="T4" fmla="*/ 84 w 474"/>
              <a:gd name="T5" fmla="*/ 390 h 474"/>
              <a:gd name="T6" fmla="*/ 84 w 474"/>
              <a:gd name="T7" fmla="*/ 84 h 474"/>
              <a:gd name="T8" fmla="*/ 390 w 474"/>
              <a:gd name="T9" fmla="*/ 84 h 474"/>
            </a:gdLst>
            <a:ahLst/>
            <a:cxnLst>
              <a:cxn ang="0">
                <a:pos x="T0" y="T1"/>
              </a:cxn>
              <a:cxn ang="0">
                <a:pos x="T2" y="T3"/>
              </a:cxn>
              <a:cxn ang="0">
                <a:pos x="T4" y="T5"/>
              </a:cxn>
              <a:cxn ang="0">
                <a:pos x="T6" y="T7"/>
              </a:cxn>
              <a:cxn ang="0">
                <a:pos x="T8" y="T9"/>
              </a:cxn>
            </a:cxnLst>
            <a:rect l="0" t="0" r="r" b="b"/>
            <a:pathLst>
              <a:path w="474" h="474">
                <a:moveTo>
                  <a:pt x="390" y="84"/>
                </a:moveTo>
                <a:cubicBezTo>
                  <a:pt x="474" y="168"/>
                  <a:pt x="474" y="305"/>
                  <a:pt x="390" y="390"/>
                </a:cubicBezTo>
                <a:cubicBezTo>
                  <a:pt x="305" y="474"/>
                  <a:pt x="168" y="474"/>
                  <a:pt x="84" y="390"/>
                </a:cubicBezTo>
                <a:cubicBezTo>
                  <a:pt x="0" y="305"/>
                  <a:pt x="0" y="168"/>
                  <a:pt x="84" y="84"/>
                </a:cubicBezTo>
                <a:cubicBezTo>
                  <a:pt x="168" y="0"/>
                  <a:pt x="305" y="0"/>
                  <a:pt x="390" y="84"/>
                </a:cubicBezTo>
                <a:close/>
              </a:path>
            </a:pathLst>
          </a:custGeom>
          <a:solidFill>
            <a:schemeClr val="tx2"/>
          </a:solidFill>
          <a:ln w="58738" cap="flat">
            <a:solidFill>
              <a:schemeClr val="accent3">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236">
            <a:extLst>
              <a:ext uri="{FF2B5EF4-FFF2-40B4-BE49-F238E27FC236}">
                <a16:creationId xmlns:a16="http://schemas.microsoft.com/office/drawing/2014/main" id="{E1D61D4B-B415-4DA4-842A-2DFEF84B14A7}"/>
              </a:ext>
            </a:extLst>
          </p:cNvPr>
          <p:cNvSpPr>
            <a:spLocks/>
          </p:cNvSpPr>
          <p:nvPr/>
        </p:nvSpPr>
        <p:spPr bwMode="auto">
          <a:xfrm>
            <a:off x="410918" y="1549767"/>
            <a:ext cx="337129" cy="401058"/>
          </a:xfrm>
          <a:custGeom>
            <a:avLst/>
            <a:gdLst>
              <a:gd name="connsiteX0" fmla="*/ 73466 w 422878"/>
              <a:gd name="connsiteY0" fmla="*/ 360090 h 503067"/>
              <a:gd name="connsiteX1" fmla="*/ 142586 w 422878"/>
              <a:gd name="connsiteY1" fmla="*/ 360090 h 503067"/>
              <a:gd name="connsiteX2" fmla="*/ 143732 w 422878"/>
              <a:gd name="connsiteY2" fmla="*/ 360090 h 503067"/>
              <a:gd name="connsiteX3" fmla="*/ 143732 w 422878"/>
              <a:gd name="connsiteY3" fmla="*/ 389910 h 503067"/>
              <a:gd name="connsiteX4" fmla="*/ 215221 w 422878"/>
              <a:gd name="connsiteY4" fmla="*/ 407750 h 503067"/>
              <a:gd name="connsiteX5" fmla="*/ 286709 w 422878"/>
              <a:gd name="connsiteY5" fmla="*/ 389910 h 503067"/>
              <a:gd name="connsiteX6" fmla="*/ 286709 w 422878"/>
              <a:gd name="connsiteY6" fmla="*/ 360090 h 503067"/>
              <a:gd name="connsiteX7" fmla="*/ 356580 w 422878"/>
              <a:gd name="connsiteY7" fmla="*/ 360090 h 503067"/>
              <a:gd name="connsiteX8" fmla="*/ 422878 w 422878"/>
              <a:gd name="connsiteY8" fmla="*/ 433366 h 503067"/>
              <a:gd name="connsiteX9" fmla="*/ 422878 w 422878"/>
              <a:gd name="connsiteY9" fmla="*/ 435153 h 503067"/>
              <a:gd name="connsiteX10" fmla="*/ 422878 w 422878"/>
              <a:gd name="connsiteY10" fmla="*/ 436940 h 503067"/>
              <a:gd name="connsiteX11" fmla="*/ 422878 w 422878"/>
              <a:gd name="connsiteY11" fmla="*/ 503067 h 503067"/>
              <a:gd name="connsiteX12" fmla="*/ 356580 w 422878"/>
              <a:gd name="connsiteY12" fmla="*/ 503067 h 503067"/>
              <a:gd name="connsiteX13" fmla="*/ 73466 w 422878"/>
              <a:gd name="connsiteY13" fmla="*/ 503067 h 503067"/>
              <a:gd name="connsiteX14" fmla="*/ 0 w 422878"/>
              <a:gd name="connsiteY14" fmla="*/ 503067 h 503067"/>
              <a:gd name="connsiteX15" fmla="*/ 0 w 422878"/>
              <a:gd name="connsiteY15" fmla="*/ 436940 h 503067"/>
              <a:gd name="connsiteX16" fmla="*/ 0 w 422878"/>
              <a:gd name="connsiteY16" fmla="*/ 435153 h 503067"/>
              <a:gd name="connsiteX17" fmla="*/ 0 w 422878"/>
              <a:gd name="connsiteY17" fmla="*/ 433366 h 503067"/>
              <a:gd name="connsiteX18" fmla="*/ 73466 w 422878"/>
              <a:gd name="connsiteY18" fmla="*/ 360090 h 503067"/>
              <a:gd name="connsiteX19" fmla="*/ 230257 w 422878"/>
              <a:gd name="connsiteY19" fmla="*/ 224368 h 503067"/>
              <a:gd name="connsiteX20" fmla="*/ 268724 w 422878"/>
              <a:gd name="connsiteY20" fmla="*/ 243590 h 503067"/>
              <a:gd name="connsiteX21" fmla="*/ 291983 w 422878"/>
              <a:gd name="connsiteY21" fmla="*/ 236437 h 503067"/>
              <a:gd name="connsiteX22" fmla="*/ 284826 w 422878"/>
              <a:gd name="connsiteY22" fmla="*/ 282927 h 503067"/>
              <a:gd name="connsiteX23" fmla="*/ 218627 w 422878"/>
              <a:gd name="connsiteY23" fmla="*/ 257894 h 503067"/>
              <a:gd name="connsiteX24" fmla="*/ 152428 w 422878"/>
              <a:gd name="connsiteY24" fmla="*/ 282927 h 503067"/>
              <a:gd name="connsiteX25" fmla="*/ 145272 w 422878"/>
              <a:gd name="connsiteY25" fmla="*/ 236437 h 503067"/>
              <a:gd name="connsiteX26" fmla="*/ 168531 w 422878"/>
              <a:gd name="connsiteY26" fmla="*/ 243590 h 503067"/>
              <a:gd name="connsiteX27" fmla="*/ 206998 w 422878"/>
              <a:gd name="connsiteY27" fmla="*/ 224368 h 503067"/>
              <a:gd name="connsiteX28" fmla="*/ 218627 w 422878"/>
              <a:gd name="connsiteY28" fmla="*/ 234649 h 503067"/>
              <a:gd name="connsiteX29" fmla="*/ 230257 w 422878"/>
              <a:gd name="connsiteY29" fmla="*/ 224368 h 503067"/>
              <a:gd name="connsiteX30" fmla="*/ 215223 w 422878"/>
              <a:gd name="connsiteY30" fmla="*/ 0 h 503067"/>
              <a:gd name="connsiteX31" fmla="*/ 365386 w 422878"/>
              <a:gd name="connsiteY31" fmla="*/ 16146 h 503067"/>
              <a:gd name="connsiteX32" fmla="*/ 365386 w 422878"/>
              <a:gd name="connsiteY32" fmla="*/ 176317 h 503067"/>
              <a:gd name="connsiteX33" fmla="*/ 361603 w 422878"/>
              <a:gd name="connsiteY33" fmla="*/ 171989 h 503067"/>
              <a:gd name="connsiteX34" fmla="*/ 352243 w 422878"/>
              <a:gd name="connsiteY34" fmla="*/ 176077 h 503067"/>
              <a:gd name="connsiteX35" fmla="*/ 352525 w 422878"/>
              <a:gd name="connsiteY35" fmla="*/ 173876 h 503067"/>
              <a:gd name="connsiteX36" fmla="*/ 304295 w 422878"/>
              <a:gd name="connsiteY36" fmla="*/ 70270 h 503067"/>
              <a:gd name="connsiteX37" fmla="*/ 285818 w 422878"/>
              <a:gd name="connsiteY37" fmla="*/ 65916 h 503067"/>
              <a:gd name="connsiteX38" fmla="*/ 214980 w 422878"/>
              <a:gd name="connsiteY38" fmla="*/ 80988 h 503067"/>
              <a:gd name="connsiteX39" fmla="*/ 123879 w 422878"/>
              <a:gd name="connsiteY39" fmla="*/ 72057 h 503067"/>
              <a:gd name="connsiteX40" fmla="*/ 75649 w 422878"/>
              <a:gd name="connsiteY40" fmla="*/ 175662 h 503067"/>
              <a:gd name="connsiteX41" fmla="*/ 75771 w 422878"/>
              <a:gd name="connsiteY41" fmla="*/ 176548 h 503067"/>
              <a:gd name="connsiteX42" fmla="*/ 66571 w 422878"/>
              <a:gd name="connsiteY42" fmla="*/ 171989 h 503067"/>
              <a:gd name="connsiteX43" fmla="*/ 65059 w 422878"/>
              <a:gd name="connsiteY43" fmla="*/ 173513 h 503067"/>
              <a:gd name="connsiteX44" fmla="*/ 65059 w 422878"/>
              <a:gd name="connsiteY44" fmla="*/ 131520 h 503067"/>
              <a:gd name="connsiteX45" fmla="*/ 65059 w 422878"/>
              <a:gd name="connsiteY45" fmla="*/ 16146 h 503067"/>
              <a:gd name="connsiteX46" fmla="*/ 215223 w 422878"/>
              <a:gd name="connsiteY46" fmla="*/ 0 h 503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22878" h="503067">
                <a:moveTo>
                  <a:pt x="73466" y="360090"/>
                </a:moveTo>
                <a:cubicBezTo>
                  <a:pt x="73466" y="360090"/>
                  <a:pt x="73466" y="360090"/>
                  <a:pt x="142586" y="360090"/>
                </a:cubicBezTo>
                <a:lnTo>
                  <a:pt x="143732" y="360090"/>
                </a:lnTo>
                <a:lnTo>
                  <a:pt x="143732" y="389910"/>
                </a:lnTo>
                <a:cubicBezTo>
                  <a:pt x="143732" y="389910"/>
                  <a:pt x="175902" y="407750"/>
                  <a:pt x="215221" y="407750"/>
                </a:cubicBezTo>
                <a:cubicBezTo>
                  <a:pt x="249178" y="407750"/>
                  <a:pt x="286709" y="389910"/>
                  <a:pt x="286709" y="389910"/>
                </a:cubicBezTo>
                <a:lnTo>
                  <a:pt x="286709" y="360090"/>
                </a:lnTo>
                <a:lnTo>
                  <a:pt x="356580" y="360090"/>
                </a:lnTo>
                <a:cubicBezTo>
                  <a:pt x="396000" y="360090"/>
                  <a:pt x="422878" y="394047"/>
                  <a:pt x="422878" y="433366"/>
                </a:cubicBezTo>
                <a:cubicBezTo>
                  <a:pt x="422878" y="433366"/>
                  <a:pt x="422878" y="433366"/>
                  <a:pt x="422878" y="435153"/>
                </a:cubicBezTo>
                <a:cubicBezTo>
                  <a:pt x="422878" y="435153"/>
                  <a:pt x="422878" y="435153"/>
                  <a:pt x="422878" y="436940"/>
                </a:cubicBezTo>
                <a:cubicBezTo>
                  <a:pt x="422878" y="436940"/>
                  <a:pt x="422878" y="436940"/>
                  <a:pt x="422878" y="503067"/>
                </a:cubicBezTo>
                <a:cubicBezTo>
                  <a:pt x="422878" y="503067"/>
                  <a:pt x="422878" y="503067"/>
                  <a:pt x="356580" y="503067"/>
                </a:cubicBezTo>
                <a:cubicBezTo>
                  <a:pt x="356580" y="503067"/>
                  <a:pt x="356580" y="503067"/>
                  <a:pt x="73466" y="503067"/>
                </a:cubicBezTo>
                <a:cubicBezTo>
                  <a:pt x="73466" y="503067"/>
                  <a:pt x="73466" y="503067"/>
                  <a:pt x="0" y="503067"/>
                </a:cubicBezTo>
                <a:cubicBezTo>
                  <a:pt x="0" y="503067"/>
                  <a:pt x="0" y="503067"/>
                  <a:pt x="0" y="436940"/>
                </a:cubicBezTo>
                <a:cubicBezTo>
                  <a:pt x="0" y="436940"/>
                  <a:pt x="0" y="436940"/>
                  <a:pt x="0" y="435153"/>
                </a:cubicBezTo>
                <a:cubicBezTo>
                  <a:pt x="0" y="435153"/>
                  <a:pt x="0" y="435153"/>
                  <a:pt x="0" y="433366"/>
                </a:cubicBezTo>
                <a:cubicBezTo>
                  <a:pt x="0" y="394047"/>
                  <a:pt x="34046" y="360090"/>
                  <a:pt x="73466" y="360090"/>
                </a:cubicBezTo>
                <a:close/>
                <a:moveTo>
                  <a:pt x="230257" y="224368"/>
                </a:moveTo>
                <a:cubicBezTo>
                  <a:pt x="238308" y="221686"/>
                  <a:pt x="250832" y="223921"/>
                  <a:pt x="268724" y="243590"/>
                </a:cubicBezTo>
                <a:cubicBezTo>
                  <a:pt x="304507" y="281139"/>
                  <a:pt x="291983" y="236437"/>
                  <a:pt x="291983" y="236437"/>
                </a:cubicBezTo>
                <a:cubicBezTo>
                  <a:pt x="291983" y="236437"/>
                  <a:pt x="331344" y="282927"/>
                  <a:pt x="284826" y="282927"/>
                </a:cubicBezTo>
                <a:cubicBezTo>
                  <a:pt x="266935" y="282927"/>
                  <a:pt x="229362" y="270411"/>
                  <a:pt x="218627" y="257894"/>
                </a:cubicBezTo>
                <a:cubicBezTo>
                  <a:pt x="207892" y="270411"/>
                  <a:pt x="170320" y="282927"/>
                  <a:pt x="152428" y="282927"/>
                </a:cubicBezTo>
                <a:cubicBezTo>
                  <a:pt x="105910" y="282927"/>
                  <a:pt x="145272" y="236437"/>
                  <a:pt x="145272" y="236437"/>
                </a:cubicBezTo>
                <a:cubicBezTo>
                  <a:pt x="145272" y="236437"/>
                  <a:pt x="132748" y="281139"/>
                  <a:pt x="168531" y="243590"/>
                </a:cubicBezTo>
                <a:cubicBezTo>
                  <a:pt x="186422" y="223921"/>
                  <a:pt x="198946" y="221686"/>
                  <a:pt x="206998" y="224368"/>
                </a:cubicBezTo>
                <a:cubicBezTo>
                  <a:pt x="215049" y="227050"/>
                  <a:pt x="218627" y="234649"/>
                  <a:pt x="218627" y="234649"/>
                </a:cubicBezTo>
                <a:cubicBezTo>
                  <a:pt x="218627" y="234649"/>
                  <a:pt x="222206" y="227050"/>
                  <a:pt x="230257" y="224368"/>
                </a:cubicBezTo>
                <a:close/>
                <a:moveTo>
                  <a:pt x="215223" y="0"/>
                </a:moveTo>
                <a:cubicBezTo>
                  <a:pt x="313544" y="0"/>
                  <a:pt x="365386" y="16146"/>
                  <a:pt x="365386" y="16146"/>
                </a:cubicBezTo>
                <a:lnTo>
                  <a:pt x="365386" y="176317"/>
                </a:lnTo>
                <a:lnTo>
                  <a:pt x="361603" y="171989"/>
                </a:lnTo>
                <a:lnTo>
                  <a:pt x="352243" y="176077"/>
                </a:lnTo>
                <a:lnTo>
                  <a:pt x="352525" y="173876"/>
                </a:lnTo>
                <a:cubicBezTo>
                  <a:pt x="352525" y="122073"/>
                  <a:pt x="336449" y="88133"/>
                  <a:pt x="304295" y="70270"/>
                </a:cubicBezTo>
                <a:cubicBezTo>
                  <a:pt x="298490" y="66698"/>
                  <a:pt x="292349" y="65581"/>
                  <a:pt x="285818" y="65916"/>
                </a:cubicBezTo>
                <a:cubicBezTo>
                  <a:pt x="266225" y="66921"/>
                  <a:pt x="243115" y="80988"/>
                  <a:pt x="214980" y="80988"/>
                </a:cubicBezTo>
                <a:cubicBezTo>
                  <a:pt x="177468" y="80988"/>
                  <a:pt x="145315" y="57766"/>
                  <a:pt x="123879" y="72057"/>
                </a:cubicBezTo>
                <a:cubicBezTo>
                  <a:pt x="93512" y="91706"/>
                  <a:pt x="75649" y="123859"/>
                  <a:pt x="75649" y="175662"/>
                </a:cubicBezTo>
                <a:lnTo>
                  <a:pt x="75771" y="176548"/>
                </a:lnTo>
                <a:lnTo>
                  <a:pt x="66571" y="171989"/>
                </a:lnTo>
                <a:lnTo>
                  <a:pt x="65059" y="173513"/>
                </a:lnTo>
                <a:lnTo>
                  <a:pt x="65059" y="131520"/>
                </a:lnTo>
                <a:cubicBezTo>
                  <a:pt x="65059" y="16146"/>
                  <a:pt x="65059" y="16146"/>
                  <a:pt x="65059" y="16146"/>
                </a:cubicBezTo>
                <a:cubicBezTo>
                  <a:pt x="65059" y="16146"/>
                  <a:pt x="118689" y="0"/>
                  <a:pt x="215223"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72" name="Rectangle 71">
            <a:extLst>
              <a:ext uri="{FF2B5EF4-FFF2-40B4-BE49-F238E27FC236}">
                <a16:creationId xmlns:a16="http://schemas.microsoft.com/office/drawing/2014/main" id="{783E785E-EA5B-4C20-ACE2-329338BDD262}"/>
              </a:ext>
            </a:extLst>
          </p:cNvPr>
          <p:cNvSpPr/>
          <p:nvPr/>
        </p:nvSpPr>
        <p:spPr>
          <a:xfrm>
            <a:off x="924567" y="1493424"/>
            <a:ext cx="2735880" cy="646331"/>
          </a:xfrm>
          <a:prstGeom prst="rect">
            <a:avLst/>
          </a:prstGeom>
        </p:spPr>
        <p:txBody>
          <a:bodyPr wrap="square" anchor="ctr">
            <a:spAutoFit/>
          </a:bodyPr>
          <a:lstStyle/>
          <a:p>
            <a:pPr marR="0" lvl="0" indent="0" algn="ctr" defTabSz="914217" fontAlgn="auto">
              <a:lnSpc>
                <a:spcPct val="100000"/>
              </a:lnSpc>
              <a:spcBef>
                <a:spcPts val="0"/>
              </a:spcBef>
              <a:spcAft>
                <a:spcPts val="0"/>
              </a:spcAft>
              <a:buClrTx/>
              <a:buSzTx/>
              <a:buFontTx/>
              <a:buNone/>
              <a:tabLst/>
              <a:defRPr/>
            </a:pPr>
            <a:r>
              <a:rPr lang="en-US" b="1" dirty="0">
                <a:solidFill>
                  <a:srgbClr val="0070C0"/>
                </a:solidFill>
                <a:latin typeface="Rockwell" panose="02060603020205020403" pitchFamily="18" charset="0"/>
              </a:rPr>
              <a:t>Human-based Social Engineering</a:t>
            </a:r>
          </a:p>
        </p:txBody>
      </p:sp>
      <p:sp>
        <p:nvSpPr>
          <p:cNvPr id="74" name="Oval 221">
            <a:extLst>
              <a:ext uri="{FF2B5EF4-FFF2-40B4-BE49-F238E27FC236}">
                <a16:creationId xmlns:a16="http://schemas.microsoft.com/office/drawing/2014/main" id="{16ED5656-695C-4579-8239-AE8B5003BD0F}"/>
              </a:ext>
            </a:extLst>
          </p:cNvPr>
          <p:cNvSpPr>
            <a:spLocks noChangeArrowheads="1"/>
          </p:cNvSpPr>
          <p:nvPr/>
        </p:nvSpPr>
        <p:spPr bwMode="auto">
          <a:xfrm>
            <a:off x="4421804" y="1485744"/>
            <a:ext cx="606818" cy="606225"/>
          </a:xfrm>
          <a:prstGeom prst="ellipse">
            <a:avLst/>
          </a:prstGeom>
          <a:solidFill>
            <a:schemeClr val="accent2"/>
          </a:solidFill>
          <a:ln w="58738" cap="flat">
            <a:solidFill>
              <a:schemeClr val="accent4">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195">
            <a:extLst>
              <a:ext uri="{FF2B5EF4-FFF2-40B4-BE49-F238E27FC236}">
                <a16:creationId xmlns:a16="http://schemas.microsoft.com/office/drawing/2014/main" id="{BA3FBB0D-FC0C-438C-8AF1-5FD102D2554A}"/>
              </a:ext>
            </a:extLst>
          </p:cNvPr>
          <p:cNvSpPr>
            <a:spLocks/>
          </p:cNvSpPr>
          <p:nvPr/>
        </p:nvSpPr>
        <p:spPr bwMode="auto">
          <a:xfrm>
            <a:off x="4646539" y="1929453"/>
            <a:ext cx="157345" cy="11281"/>
          </a:xfrm>
          <a:custGeom>
            <a:avLst/>
            <a:gdLst>
              <a:gd name="T0" fmla="*/ 112 w 112"/>
              <a:gd name="T1" fmla="*/ 6 h 8"/>
              <a:gd name="T2" fmla="*/ 110 w 112"/>
              <a:gd name="T3" fmla="*/ 8 h 8"/>
              <a:gd name="T4" fmla="*/ 2 w 112"/>
              <a:gd name="T5" fmla="*/ 8 h 8"/>
              <a:gd name="T6" fmla="*/ 0 w 112"/>
              <a:gd name="T7" fmla="*/ 6 h 8"/>
              <a:gd name="T8" fmla="*/ 0 w 112"/>
              <a:gd name="T9" fmla="*/ 2 h 8"/>
              <a:gd name="T10" fmla="*/ 2 w 112"/>
              <a:gd name="T11" fmla="*/ 0 h 8"/>
              <a:gd name="T12" fmla="*/ 110 w 112"/>
              <a:gd name="T13" fmla="*/ 0 h 8"/>
              <a:gd name="T14" fmla="*/ 112 w 112"/>
              <a:gd name="T15" fmla="*/ 2 h 8"/>
              <a:gd name="T16" fmla="*/ 112 w 112"/>
              <a:gd name="T17"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8">
                <a:moveTo>
                  <a:pt x="112" y="6"/>
                </a:moveTo>
                <a:cubicBezTo>
                  <a:pt x="112" y="7"/>
                  <a:pt x="111" y="8"/>
                  <a:pt x="110" y="8"/>
                </a:cubicBezTo>
                <a:cubicBezTo>
                  <a:pt x="2" y="8"/>
                  <a:pt x="2" y="8"/>
                  <a:pt x="2" y="8"/>
                </a:cubicBezTo>
                <a:cubicBezTo>
                  <a:pt x="1" y="8"/>
                  <a:pt x="0" y="7"/>
                  <a:pt x="0" y="6"/>
                </a:cubicBezTo>
                <a:cubicBezTo>
                  <a:pt x="0" y="2"/>
                  <a:pt x="0" y="2"/>
                  <a:pt x="0" y="2"/>
                </a:cubicBezTo>
                <a:cubicBezTo>
                  <a:pt x="0" y="1"/>
                  <a:pt x="1" y="0"/>
                  <a:pt x="2" y="0"/>
                </a:cubicBezTo>
                <a:cubicBezTo>
                  <a:pt x="110" y="0"/>
                  <a:pt x="110" y="0"/>
                  <a:pt x="110" y="0"/>
                </a:cubicBezTo>
                <a:cubicBezTo>
                  <a:pt x="111" y="0"/>
                  <a:pt x="112" y="1"/>
                  <a:pt x="112" y="2"/>
                </a:cubicBezTo>
                <a:lnTo>
                  <a:pt x="112" y="6"/>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1" name="Freeform 226">
            <a:extLst>
              <a:ext uri="{FF2B5EF4-FFF2-40B4-BE49-F238E27FC236}">
                <a16:creationId xmlns:a16="http://schemas.microsoft.com/office/drawing/2014/main" id="{28CECCAC-ABF1-471E-8B74-53EC791D29F3}"/>
              </a:ext>
            </a:extLst>
          </p:cNvPr>
          <p:cNvSpPr>
            <a:spLocks/>
          </p:cNvSpPr>
          <p:nvPr/>
        </p:nvSpPr>
        <p:spPr bwMode="auto">
          <a:xfrm>
            <a:off x="4537376" y="1651841"/>
            <a:ext cx="365928" cy="288570"/>
          </a:xfrm>
          <a:custGeom>
            <a:avLst/>
            <a:gdLst>
              <a:gd name="connsiteX0" fmla="*/ 270824 w 543917"/>
              <a:gd name="connsiteY0" fmla="*/ 329075 h 428930"/>
              <a:gd name="connsiteX1" fmla="*/ 251911 w 543917"/>
              <a:gd name="connsiteY1" fmla="*/ 347988 h 428930"/>
              <a:gd name="connsiteX2" fmla="*/ 270824 w 543917"/>
              <a:gd name="connsiteY2" fmla="*/ 366901 h 428930"/>
              <a:gd name="connsiteX3" fmla="*/ 289737 w 543917"/>
              <a:gd name="connsiteY3" fmla="*/ 347988 h 428930"/>
              <a:gd name="connsiteX4" fmla="*/ 270824 w 543917"/>
              <a:gd name="connsiteY4" fmla="*/ 329075 h 428930"/>
              <a:gd name="connsiteX5" fmla="*/ 35555 w 543917"/>
              <a:gd name="connsiteY5" fmla="*/ 21183 h 428930"/>
              <a:gd name="connsiteX6" fmla="*/ 35555 w 543917"/>
              <a:gd name="connsiteY6" fmla="*/ 293520 h 428930"/>
              <a:gd name="connsiteX7" fmla="*/ 500797 w 543917"/>
              <a:gd name="connsiteY7" fmla="*/ 293520 h 428930"/>
              <a:gd name="connsiteX8" fmla="*/ 500797 w 543917"/>
              <a:gd name="connsiteY8" fmla="*/ 21183 h 428930"/>
              <a:gd name="connsiteX9" fmla="*/ 19681 w 543917"/>
              <a:gd name="connsiteY9" fmla="*/ 0 h 428930"/>
              <a:gd name="connsiteX10" fmla="*/ 524236 w 543917"/>
              <a:gd name="connsiteY10" fmla="*/ 0 h 428930"/>
              <a:gd name="connsiteX11" fmla="*/ 543917 w 543917"/>
              <a:gd name="connsiteY11" fmla="*/ 10742 h 428930"/>
              <a:gd name="connsiteX12" fmla="*/ 543917 w 543917"/>
              <a:gd name="connsiteY12" fmla="*/ 322265 h 428930"/>
              <a:gd name="connsiteX13" fmla="*/ 543917 w 543917"/>
              <a:gd name="connsiteY13" fmla="*/ 363045 h 428930"/>
              <a:gd name="connsiteX14" fmla="*/ 524236 w 543917"/>
              <a:gd name="connsiteY14" fmla="*/ 379002 h 428930"/>
              <a:gd name="connsiteX15" fmla="*/ 357694 w 543917"/>
              <a:gd name="connsiteY15" fmla="*/ 379002 h 428930"/>
              <a:gd name="connsiteX16" fmla="*/ 341677 w 543917"/>
              <a:gd name="connsiteY16" fmla="*/ 379002 h 428930"/>
              <a:gd name="connsiteX17" fmla="*/ 342715 w 543917"/>
              <a:gd name="connsiteY17" fmla="*/ 389775 h 428930"/>
              <a:gd name="connsiteX18" fmla="*/ 366897 w 543917"/>
              <a:gd name="connsiteY18" fmla="*/ 428930 h 428930"/>
              <a:gd name="connsiteX19" fmla="*/ 177018 w 543917"/>
              <a:gd name="connsiteY19" fmla="*/ 428930 h 428930"/>
              <a:gd name="connsiteX20" fmla="*/ 202713 w 543917"/>
              <a:gd name="connsiteY20" fmla="*/ 391281 h 428930"/>
              <a:gd name="connsiteX21" fmla="*/ 204027 w 543917"/>
              <a:gd name="connsiteY21" fmla="*/ 379002 h 428930"/>
              <a:gd name="connsiteX22" fmla="*/ 82751 w 543917"/>
              <a:gd name="connsiteY22" fmla="*/ 379002 h 428930"/>
              <a:gd name="connsiteX23" fmla="*/ 19681 w 543917"/>
              <a:gd name="connsiteY23" fmla="*/ 379002 h 428930"/>
              <a:gd name="connsiteX24" fmla="*/ 0 w 543917"/>
              <a:gd name="connsiteY24" fmla="*/ 363045 h 428930"/>
              <a:gd name="connsiteX25" fmla="*/ 0 w 543917"/>
              <a:gd name="connsiteY25" fmla="*/ 322265 h 428930"/>
              <a:gd name="connsiteX26" fmla="*/ 0 w 543917"/>
              <a:gd name="connsiteY26" fmla="*/ 10742 h 428930"/>
              <a:gd name="connsiteX27" fmla="*/ 19681 w 543917"/>
              <a:gd name="connsiteY27" fmla="*/ 0 h 428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43917" h="428930">
                <a:moveTo>
                  <a:pt x="270824" y="329075"/>
                </a:moveTo>
                <a:cubicBezTo>
                  <a:pt x="260379" y="329075"/>
                  <a:pt x="251911" y="337543"/>
                  <a:pt x="251911" y="347988"/>
                </a:cubicBezTo>
                <a:cubicBezTo>
                  <a:pt x="251911" y="358433"/>
                  <a:pt x="260379" y="366901"/>
                  <a:pt x="270824" y="366901"/>
                </a:cubicBezTo>
                <a:cubicBezTo>
                  <a:pt x="281269" y="366901"/>
                  <a:pt x="289737" y="358433"/>
                  <a:pt x="289737" y="347988"/>
                </a:cubicBezTo>
                <a:cubicBezTo>
                  <a:pt x="289737" y="337543"/>
                  <a:pt x="281269" y="329075"/>
                  <a:pt x="270824" y="329075"/>
                </a:cubicBezTo>
                <a:close/>
                <a:moveTo>
                  <a:pt x="35555" y="21183"/>
                </a:moveTo>
                <a:lnTo>
                  <a:pt x="35555" y="293520"/>
                </a:lnTo>
                <a:lnTo>
                  <a:pt x="500797" y="293520"/>
                </a:lnTo>
                <a:lnTo>
                  <a:pt x="500797" y="21183"/>
                </a:lnTo>
                <a:close/>
                <a:moveTo>
                  <a:pt x="19681" y="0"/>
                </a:moveTo>
                <a:cubicBezTo>
                  <a:pt x="19681" y="0"/>
                  <a:pt x="19681" y="0"/>
                  <a:pt x="524236" y="0"/>
                </a:cubicBezTo>
                <a:cubicBezTo>
                  <a:pt x="533182" y="0"/>
                  <a:pt x="543917" y="1790"/>
                  <a:pt x="543917" y="10742"/>
                </a:cubicBezTo>
                <a:lnTo>
                  <a:pt x="543917" y="322265"/>
                </a:lnTo>
                <a:lnTo>
                  <a:pt x="543917" y="363045"/>
                </a:lnTo>
                <a:cubicBezTo>
                  <a:pt x="543917" y="371910"/>
                  <a:pt x="533182" y="379002"/>
                  <a:pt x="524236" y="379002"/>
                </a:cubicBezTo>
                <a:cubicBezTo>
                  <a:pt x="461167" y="379002"/>
                  <a:pt x="405981" y="379002"/>
                  <a:pt x="357694" y="379002"/>
                </a:cubicBezTo>
                <a:lnTo>
                  <a:pt x="341677" y="379002"/>
                </a:lnTo>
                <a:lnTo>
                  <a:pt x="342715" y="389775"/>
                </a:lnTo>
                <a:cubicBezTo>
                  <a:pt x="350775" y="424914"/>
                  <a:pt x="366897" y="428930"/>
                  <a:pt x="366897" y="428930"/>
                </a:cubicBezTo>
                <a:cubicBezTo>
                  <a:pt x="177018" y="428930"/>
                  <a:pt x="177018" y="428930"/>
                  <a:pt x="177018" y="428930"/>
                </a:cubicBezTo>
                <a:cubicBezTo>
                  <a:pt x="177018" y="428930"/>
                  <a:pt x="194148" y="424914"/>
                  <a:pt x="202713" y="391281"/>
                </a:cubicBezTo>
                <a:lnTo>
                  <a:pt x="204027" y="379002"/>
                </a:lnTo>
                <a:lnTo>
                  <a:pt x="82751" y="379002"/>
                </a:lnTo>
                <a:cubicBezTo>
                  <a:pt x="19681" y="379002"/>
                  <a:pt x="19681" y="379002"/>
                  <a:pt x="19681" y="379002"/>
                </a:cubicBezTo>
                <a:cubicBezTo>
                  <a:pt x="8946" y="379002"/>
                  <a:pt x="0" y="371910"/>
                  <a:pt x="0" y="363045"/>
                </a:cubicBezTo>
                <a:cubicBezTo>
                  <a:pt x="0" y="322265"/>
                  <a:pt x="0" y="322265"/>
                  <a:pt x="0" y="322265"/>
                </a:cubicBezTo>
                <a:cubicBezTo>
                  <a:pt x="0" y="322265"/>
                  <a:pt x="0" y="322265"/>
                  <a:pt x="0" y="10742"/>
                </a:cubicBezTo>
                <a:cubicBezTo>
                  <a:pt x="0" y="1790"/>
                  <a:pt x="8946" y="0"/>
                  <a:pt x="19681"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2" name="Rectangle 81">
            <a:extLst>
              <a:ext uri="{FF2B5EF4-FFF2-40B4-BE49-F238E27FC236}">
                <a16:creationId xmlns:a16="http://schemas.microsoft.com/office/drawing/2014/main" id="{620184BF-CA72-4455-B796-38B3941D4BA0}"/>
              </a:ext>
            </a:extLst>
          </p:cNvPr>
          <p:cNvSpPr/>
          <p:nvPr/>
        </p:nvSpPr>
        <p:spPr>
          <a:xfrm>
            <a:off x="5067038" y="1493424"/>
            <a:ext cx="2691358" cy="646331"/>
          </a:xfrm>
          <a:prstGeom prst="rect">
            <a:avLst/>
          </a:prstGeom>
        </p:spPr>
        <p:txBody>
          <a:bodyPr wrap="square" anchor="ctr">
            <a:spAutoFit/>
          </a:bodyPr>
          <a:lstStyle/>
          <a:p>
            <a:pPr algn="ctr" defTabSz="914217">
              <a:defRPr/>
            </a:pPr>
            <a:r>
              <a:rPr lang="en-US" b="1" dirty="0">
                <a:solidFill>
                  <a:srgbClr val="0070C0"/>
                </a:solidFill>
                <a:latin typeface="Rockwell" panose="02060603020205020403" pitchFamily="18" charset="0"/>
              </a:rPr>
              <a:t>Computer-based Social Engineering</a:t>
            </a:r>
          </a:p>
        </p:txBody>
      </p:sp>
      <p:sp>
        <p:nvSpPr>
          <p:cNvPr id="84" name="Freeform 166">
            <a:extLst>
              <a:ext uri="{FF2B5EF4-FFF2-40B4-BE49-F238E27FC236}">
                <a16:creationId xmlns:a16="http://schemas.microsoft.com/office/drawing/2014/main" id="{2DD86E0A-3E81-4729-B70F-5292E6417AF4}"/>
              </a:ext>
            </a:extLst>
          </p:cNvPr>
          <p:cNvSpPr>
            <a:spLocks/>
          </p:cNvSpPr>
          <p:nvPr/>
        </p:nvSpPr>
        <p:spPr bwMode="auto">
          <a:xfrm>
            <a:off x="8409325" y="1430989"/>
            <a:ext cx="676068" cy="675465"/>
          </a:xfrm>
          <a:custGeom>
            <a:avLst/>
            <a:gdLst>
              <a:gd name="T0" fmla="*/ 84 w 474"/>
              <a:gd name="T1" fmla="*/ 390 h 474"/>
              <a:gd name="T2" fmla="*/ 84 w 474"/>
              <a:gd name="T3" fmla="*/ 84 h 474"/>
              <a:gd name="T4" fmla="*/ 390 w 474"/>
              <a:gd name="T5" fmla="*/ 84 h 474"/>
              <a:gd name="T6" fmla="*/ 390 w 474"/>
              <a:gd name="T7" fmla="*/ 390 h 474"/>
              <a:gd name="T8" fmla="*/ 84 w 474"/>
              <a:gd name="T9" fmla="*/ 390 h 474"/>
            </a:gdLst>
            <a:ahLst/>
            <a:cxnLst>
              <a:cxn ang="0">
                <a:pos x="T0" y="T1"/>
              </a:cxn>
              <a:cxn ang="0">
                <a:pos x="T2" y="T3"/>
              </a:cxn>
              <a:cxn ang="0">
                <a:pos x="T4" y="T5"/>
              </a:cxn>
              <a:cxn ang="0">
                <a:pos x="T6" y="T7"/>
              </a:cxn>
              <a:cxn ang="0">
                <a:pos x="T8" y="T9"/>
              </a:cxn>
            </a:cxnLst>
            <a:rect l="0" t="0" r="r" b="b"/>
            <a:pathLst>
              <a:path w="474" h="474">
                <a:moveTo>
                  <a:pt x="84" y="390"/>
                </a:moveTo>
                <a:cubicBezTo>
                  <a:pt x="0" y="306"/>
                  <a:pt x="0" y="169"/>
                  <a:pt x="84" y="84"/>
                </a:cubicBezTo>
                <a:cubicBezTo>
                  <a:pt x="169" y="0"/>
                  <a:pt x="306" y="0"/>
                  <a:pt x="390" y="84"/>
                </a:cubicBezTo>
                <a:cubicBezTo>
                  <a:pt x="474" y="169"/>
                  <a:pt x="474" y="306"/>
                  <a:pt x="390" y="390"/>
                </a:cubicBezTo>
                <a:cubicBezTo>
                  <a:pt x="306" y="474"/>
                  <a:pt x="169" y="474"/>
                  <a:pt x="84" y="390"/>
                </a:cubicBezTo>
                <a:close/>
              </a:path>
            </a:pathLst>
          </a:custGeom>
          <a:solidFill>
            <a:schemeClr val="accent3"/>
          </a:solidFill>
          <a:ln w="58738" cap="flat">
            <a:solidFill>
              <a:schemeClr val="accent5">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76">
            <a:extLst>
              <a:ext uri="{FF2B5EF4-FFF2-40B4-BE49-F238E27FC236}">
                <a16:creationId xmlns:a16="http://schemas.microsoft.com/office/drawing/2014/main" id="{35F34FA3-3536-4944-8FA5-0B88ACFEF263}"/>
              </a:ext>
            </a:extLst>
          </p:cNvPr>
          <p:cNvSpPr>
            <a:spLocks noChangeArrowheads="1"/>
          </p:cNvSpPr>
          <p:nvPr/>
        </p:nvSpPr>
        <p:spPr bwMode="auto">
          <a:xfrm>
            <a:off x="8626758" y="1571067"/>
            <a:ext cx="243009" cy="419189"/>
          </a:xfrm>
          <a:custGeom>
            <a:avLst/>
            <a:gdLst>
              <a:gd name="T0" fmla="*/ 106806 w 283"/>
              <a:gd name="T1" fmla="*/ 0 h 489"/>
              <a:gd name="T2" fmla="*/ 106806 w 283"/>
              <a:gd name="T3" fmla="*/ 0 h 489"/>
              <a:gd name="T4" fmla="*/ 19746 w 283"/>
              <a:gd name="T5" fmla="*/ 0 h 489"/>
              <a:gd name="T6" fmla="*/ 0 w 283"/>
              <a:gd name="T7" fmla="*/ 19712 h 489"/>
              <a:gd name="T8" fmla="*/ 0 w 283"/>
              <a:gd name="T9" fmla="*/ 194435 h 489"/>
              <a:gd name="T10" fmla="*/ 19746 w 283"/>
              <a:gd name="T11" fmla="*/ 218627 h 489"/>
              <a:gd name="T12" fmla="*/ 106806 w 283"/>
              <a:gd name="T13" fmla="*/ 218627 h 489"/>
              <a:gd name="T14" fmla="*/ 126551 w 283"/>
              <a:gd name="T15" fmla="*/ 194435 h 489"/>
              <a:gd name="T16" fmla="*/ 126551 w 283"/>
              <a:gd name="T17" fmla="*/ 19712 h 489"/>
              <a:gd name="T18" fmla="*/ 106806 w 283"/>
              <a:gd name="T19" fmla="*/ 0 h 489"/>
              <a:gd name="T20" fmla="*/ 63276 w 283"/>
              <a:gd name="T21" fmla="*/ 206083 h 489"/>
              <a:gd name="T22" fmla="*/ 63276 w 283"/>
              <a:gd name="T23" fmla="*/ 206083 h 489"/>
              <a:gd name="T24" fmla="*/ 47569 w 283"/>
              <a:gd name="T25" fmla="*/ 198467 h 489"/>
              <a:gd name="T26" fmla="*/ 63276 w 283"/>
              <a:gd name="T27" fmla="*/ 186371 h 489"/>
              <a:gd name="T28" fmla="*/ 78982 w 283"/>
              <a:gd name="T29" fmla="*/ 198467 h 489"/>
              <a:gd name="T30" fmla="*/ 63276 w 283"/>
              <a:gd name="T31" fmla="*/ 206083 h 489"/>
              <a:gd name="T32" fmla="*/ 110845 w 283"/>
              <a:gd name="T33" fmla="*/ 174722 h 489"/>
              <a:gd name="T34" fmla="*/ 110845 w 283"/>
              <a:gd name="T35" fmla="*/ 174722 h 489"/>
              <a:gd name="T36" fmla="*/ 15707 w 283"/>
              <a:gd name="T37" fmla="*/ 174722 h 489"/>
              <a:gd name="T38" fmla="*/ 15707 w 283"/>
              <a:gd name="T39" fmla="*/ 27776 h 489"/>
              <a:gd name="T40" fmla="*/ 110845 w 283"/>
              <a:gd name="T41" fmla="*/ 27776 h 489"/>
              <a:gd name="T42" fmla="*/ 110845 w 283"/>
              <a:gd name="T43" fmla="*/ 174722 h 4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3" h="489">
                <a:moveTo>
                  <a:pt x="238" y="0"/>
                </a:moveTo>
                <a:lnTo>
                  <a:pt x="238" y="0"/>
                </a:lnTo>
                <a:cubicBezTo>
                  <a:pt x="44" y="0"/>
                  <a:pt x="44" y="0"/>
                  <a:pt x="44" y="0"/>
                </a:cubicBezTo>
                <a:cubicBezTo>
                  <a:pt x="17" y="0"/>
                  <a:pt x="0" y="18"/>
                  <a:pt x="0" y="44"/>
                </a:cubicBezTo>
                <a:cubicBezTo>
                  <a:pt x="0" y="434"/>
                  <a:pt x="0" y="434"/>
                  <a:pt x="0" y="434"/>
                </a:cubicBezTo>
                <a:cubicBezTo>
                  <a:pt x="0" y="460"/>
                  <a:pt x="17" y="488"/>
                  <a:pt x="44" y="488"/>
                </a:cubicBezTo>
                <a:cubicBezTo>
                  <a:pt x="238" y="488"/>
                  <a:pt x="238" y="488"/>
                  <a:pt x="238" y="488"/>
                </a:cubicBezTo>
                <a:cubicBezTo>
                  <a:pt x="265" y="488"/>
                  <a:pt x="282" y="460"/>
                  <a:pt x="282" y="434"/>
                </a:cubicBezTo>
                <a:cubicBezTo>
                  <a:pt x="282" y="44"/>
                  <a:pt x="282" y="44"/>
                  <a:pt x="282" y="44"/>
                </a:cubicBezTo>
                <a:cubicBezTo>
                  <a:pt x="282" y="18"/>
                  <a:pt x="265" y="0"/>
                  <a:pt x="238" y="0"/>
                </a:cubicBezTo>
                <a:close/>
                <a:moveTo>
                  <a:pt x="141" y="460"/>
                </a:moveTo>
                <a:lnTo>
                  <a:pt x="141" y="460"/>
                </a:lnTo>
                <a:cubicBezTo>
                  <a:pt x="123" y="460"/>
                  <a:pt x="106" y="451"/>
                  <a:pt x="106" y="443"/>
                </a:cubicBezTo>
                <a:cubicBezTo>
                  <a:pt x="106" y="425"/>
                  <a:pt x="123" y="416"/>
                  <a:pt x="141" y="416"/>
                </a:cubicBezTo>
                <a:cubicBezTo>
                  <a:pt x="159" y="416"/>
                  <a:pt x="176" y="425"/>
                  <a:pt x="176" y="443"/>
                </a:cubicBezTo>
                <a:cubicBezTo>
                  <a:pt x="176" y="451"/>
                  <a:pt x="159" y="460"/>
                  <a:pt x="141" y="460"/>
                </a:cubicBezTo>
                <a:close/>
                <a:moveTo>
                  <a:pt x="247" y="390"/>
                </a:moveTo>
                <a:lnTo>
                  <a:pt x="247" y="390"/>
                </a:lnTo>
                <a:cubicBezTo>
                  <a:pt x="35" y="390"/>
                  <a:pt x="35" y="390"/>
                  <a:pt x="35" y="390"/>
                </a:cubicBezTo>
                <a:cubicBezTo>
                  <a:pt x="35" y="62"/>
                  <a:pt x="35" y="62"/>
                  <a:pt x="35" y="62"/>
                </a:cubicBezTo>
                <a:cubicBezTo>
                  <a:pt x="247" y="62"/>
                  <a:pt x="247" y="62"/>
                  <a:pt x="247" y="62"/>
                </a:cubicBezTo>
                <a:lnTo>
                  <a:pt x="247" y="390"/>
                </a:lnTo>
                <a:close/>
              </a:path>
            </a:pathLst>
          </a:custGeom>
          <a:solidFill>
            <a:schemeClr val="bg1"/>
          </a:solidFill>
          <a:ln>
            <a:noFill/>
          </a:ln>
          <a:effectLst/>
        </p:spPr>
        <p:txBody>
          <a:bodyPr wrap="none" lIns="34290" tIns="17145" rIns="34290" bIns="17145" anchor="ctr"/>
          <a:lstStyle/>
          <a:p>
            <a:endParaRPr lang="en-US" dirty="0"/>
          </a:p>
        </p:txBody>
      </p:sp>
      <p:sp>
        <p:nvSpPr>
          <p:cNvPr id="86" name="Rectangle 85">
            <a:extLst>
              <a:ext uri="{FF2B5EF4-FFF2-40B4-BE49-F238E27FC236}">
                <a16:creationId xmlns:a16="http://schemas.microsoft.com/office/drawing/2014/main" id="{6DA051E1-84D8-4F39-8A2B-7E0559059957}"/>
              </a:ext>
            </a:extLst>
          </p:cNvPr>
          <p:cNvSpPr/>
          <p:nvPr/>
        </p:nvSpPr>
        <p:spPr>
          <a:xfrm>
            <a:off x="9085393" y="1493424"/>
            <a:ext cx="2747292" cy="646331"/>
          </a:xfrm>
          <a:prstGeom prst="rect">
            <a:avLst/>
          </a:prstGeom>
        </p:spPr>
        <p:txBody>
          <a:bodyPr wrap="square" anchor="ctr">
            <a:spAutoFit/>
          </a:bodyPr>
          <a:lstStyle/>
          <a:p>
            <a:pPr marR="0" lvl="0" indent="0" algn="ctr" defTabSz="914217" fontAlgn="auto">
              <a:lnSpc>
                <a:spcPct val="100000"/>
              </a:lnSpc>
              <a:spcBef>
                <a:spcPts val="0"/>
              </a:spcBef>
              <a:spcAft>
                <a:spcPts val="0"/>
              </a:spcAft>
              <a:buClrTx/>
              <a:buSzTx/>
              <a:buFontTx/>
              <a:buNone/>
              <a:tabLst/>
              <a:defRPr/>
            </a:pPr>
            <a:r>
              <a:rPr lang="en-US" b="1" dirty="0">
                <a:solidFill>
                  <a:srgbClr val="0070C0"/>
                </a:solidFill>
                <a:latin typeface="Rockwell" panose="02060603020205020403" pitchFamily="18" charset="0"/>
              </a:rPr>
              <a:t>Mobile-based Social Engineering</a:t>
            </a:r>
          </a:p>
        </p:txBody>
      </p:sp>
      <p:sp>
        <p:nvSpPr>
          <p:cNvPr id="87" name="Rectangle 86">
            <a:extLst>
              <a:ext uri="{FF2B5EF4-FFF2-40B4-BE49-F238E27FC236}">
                <a16:creationId xmlns:a16="http://schemas.microsoft.com/office/drawing/2014/main" id="{A951D76C-5C89-4B59-8370-F700CBCCD427}"/>
              </a:ext>
            </a:extLst>
          </p:cNvPr>
          <p:cNvSpPr/>
          <p:nvPr/>
        </p:nvSpPr>
        <p:spPr>
          <a:xfrm>
            <a:off x="312771" y="2430030"/>
            <a:ext cx="3371334" cy="3939540"/>
          </a:xfrm>
          <a:prstGeom prst="rect">
            <a:avLst/>
          </a:prstGeom>
        </p:spPr>
        <p:txBody>
          <a:bodyPr wrap="square" anchor="t">
            <a:spAutoFit/>
          </a:bodyPr>
          <a:lstStyle/>
          <a:p>
            <a:pPr marL="342900" indent="-342900">
              <a:spcBef>
                <a:spcPts val="800"/>
              </a:spcBef>
              <a:buFont typeface="Wingdings" panose="05000000000000000000" pitchFamily="2" charset="2"/>
              <a:buChar char="q"/>
            </a:pPr>
            <a:r>
              <a:rPr lang="en-US" dirty="0"/>
              <a:t>“Sensitive information is gathered</a:t>
            </a:r>
            <a:r>
              <a:rPr lang="en-US" b="1" dirty="0"/>
              <a:t> </a:t>
            </a:r>
            <a:r>
              <a:rPr lang="en-US" b="1" dirty="0">
                <a:solidFill>
                  <a:srgbClr val="FF0000"/>
                </a:solidFill>
              </a:rPr>
              <a:t>by interaction</a:t>
            </a:r>
            <a:r>
              <a:rPr lang="en-US" dirty="0">
                <a:solidFill>
                  <a:schemeClr val="tx1">
                    <a:lumMod val="75000"/>
                    <a:lumOff val="25000"/>
                  </a:schemeClr>
                </a:solidFill>
              </a:rPr>
              <a:t> </a:t>
            </a:r>
            <a:r>
              <a:rPr lang="en-US" dirty="0"/>
              <a:t>”.</a:t>
            </a:r>
            <a:endParaRPr lang="en-US" dirty="0">
              <a:solidFill>
                <a:schemeClr val="tx1">
                  <a:lumMod val="75000"/>
                  <a:lumOff val="25000"/>
                </a:schemeClr>
              </a:solidFill>
            </a:endParaRPr>
          </a:p>
          <a:p>
            <a:pPr marL="342900" indent="-342900">
              <a:spcBef>
                <a:spcPts val="800"/>
              </a:spcBef>
              <a:buFont typeface="Wingdings" panose="05000000000000000000" pitchFamily="2" charset="2"/>
              <a:buChar char="q"/>
            </a:pPr>
            <a:r>
              <a:rPr lang="en-US" dirty="0"/>
              <a:t>Techniques:</a:t>
            </a:r>
          </a:p>
          <a:p>
            <a:pPr marL="628650" indent="-284163">
              <a:spcBef>
                <a:spcPts val="800"/>
              </a:spcBef>
              <a:buFont typeface="Wingdings" panose="05000000000000000000" pitchFamily="2" charset="2"/>
              <a:buChar char="§"/>
            </a:pPr>
            <a:r>
              <a:rPr lang="en-US" sz="1700" dirty="0"/>
              <a:t>Impersonation</a:t>
            </a:r>
          </a:p>
          <a:p>
            <a:pPr marL="628650" indent="-284163">
              <a:spcBef>
                <a:spcPts val="800"/>
              </a:spcBef>
              <a:buFont typeface="Wingdings" panose="05000000000000000000" pitchFamily="2" charset="2"/>
              <a:buChar char="§"/>
            </a:pPr>
            <a:r>
              <a:rPr lang="en-US" sz="1700" dirty="0"/>
              <a:t>Vishing</a:t>
            </a:r>
          </a:p>
          <a:p>
            <a:pPr marL="628650" indent="-284163">
              <a:spcBef>
                <a:spcPts val="800"/>
              </a:spcBef>
              <a:buFont typeface="Wingdings" panose="05000000000000000000" pitchFamily="2" charset="2"/>
              <a:buChar char="§"/>
            </a:pPr>
            <a:r>
              <a:rPr lang="en-US" sz="1700" dirty="0"/>
              <a:t>Eavesdropping</a:t>
            </a:r>
          </a:p>
          <a:p>
            <a:pPr marL="628650" indent="-284163">
              <a:spcBef>
                <a:spcPts val="800"/>
              </a:spcBef>
              <a:buFont typeface="Wingdings" panose="05000000000000000000" pitchFamily="2" charset="2"/>
              <a:buChar char="§"/>
            </a:pPr>
            <a:r>
              <a:rPr lang="en-US" sz="1700" dirty="0"/>
              <a:t>Shoulder Surfing</a:t>
            </a:r>
          </a:p>
          <a:p>
            <a:pPr marL="628650" indent="-284163">
              <a:spcBef>
                <a:spcPts val="800"/>
              </a:spcBef>
              <a:buFont typeface="Wingdings" panose="05000000000000000000" pitchFamily="2" charset="2"/>
              <a:buChar char="§"/>
            </a:pPr>
            <a:r>
              <a:rPr lang="en-US" sz="1700" dirty="0"/>
              <a:t>Dumpster Diving</a:t>
            </a:r>
          </a:p>
          <a:p>
            <a:pPr marL="628650" indent="-284163">
              <a:spcBef>
                <a:spcPts val="800"/>
              </a:spcBef>
              <a:buFont typeface="Wingdings" panose="05000000000000000000" pitchFamily="2" charset="2"/>
              <a:buChar char="§"/>
            </a:pPr>
            <a:r>
              <a:rPr lang="en-US" sz="1700" dirty="0"/>
              <a:t>Reverse Social Engineering</a:t>
            </a:r>
          </a:p>
          <a:p>
            <a:pPr marL="628650" indent="-284163">
              <a:spcBef>
                <a:spcPts val="800"/>
              </a:spcBef>
              <a:buFont typeface="Wingdings" panose="05000000000000000000" pitchFamily="2" charset="2"/>
              <a:buChar char="§"/>
            </a:pPr>
            <a:r>
              <a:rPr lang="en-US" sz="1700" dirty="0"/>
              <a:t>Piggybacking</a:t>
            </a:r>
          </a:p>
          <a:p>
            <a:pPr marL="628650" indent="-284163">
              <a:spcBef>
                <a:spcPts val="800"/>
              </a:spcBef>
              <a:buFont typeface="Wingdings" panose="05000000000000000000" pitchFamily="2" charset="2"/>
              <a:buChar char="§"/>
            </a:pPr>
            <a:r>
              <a:rPr lang="en-US" sz="1700" dirty="0"/>
              <a:t>Tailgating</a:t>
            </a:r>
          </a:p>
        </p:txBody>
      </p:sp>
      <p:sp>
        <p:nvSpPr>
          <p:cNvPr id="88" name="Rectangle 87">
            <a:extLst>
              <a:ext uri="{FF2B5EF4-FFF2-40B4-BE49-F238E27FC236}">
                <a16:creationId xmlns:a16="http://schemas.microsoft.com/office/drawing/2014/main" id="{84FB8EA0-E099-4B4D-A3BB-426E3CE0AECB}"/>
              </a:ext>
            </a:extLst>
          </p:cNvPr>
          <p:cNvSpPr/>
          <p:nvPr/>
        </p:nvSpPr>
        <p:spPr>
          <a:xfrm>
            <a:off x="4421803" y="2430030"/>
            <a:ext cx="3399711" cy="3893374"/>
          </a:xfrm>
          <a:prstGeom prst="rect">
            <a:avLst/>
          </a:prstGeom>
        </p:spPr>
        <p:txBody>
          <a:bodyPr wrap="square" anchor="t">
            <a:spAutoFit/>
          </a:bodyPr>
          <a:lstStyle/>
          <a:p>
            <a:pPr marL="342900" indent="-342900">
              <a:spcBef>
                <a:spcPts val="1800"/>
              </a:spcBef>
              <a:buFont typeface="Wingdings" panose="05000000000000000000" pitchFamily="2" charset="2"/>
              <a:buChar char="q"/>
            </a:pPr>
            <a:r>
              <a:rPr lang="en-US" dirty="0"/>
              <a:t>“Sensitive information is gathered with the </a:t>
            </a:r>
            <a:r>
              <a:rPr lang="en-US" b="1" dirty="0">
                <a:solidFill>
                  <a:srgbClr val="FF0000"/>
                </a:solidFill>
              </a:rPr>
              <a:t>help of computers</a:t>
            </a:r>
            <a:r>
              <a:rPr lang="en-US" dirty="0"/>
              <a:t>”. </a:t>
            </a:r>
          </a:p>
          <a:p>
            <a:pPr marL="342900" indent="-342900">
              <a:spcBef>
                <a:spcPts val="1800"/>
              </a:spcBef>
              <a:buFont typeface="Wingdings" panose="05000000000000000000" pitchFamily="2" charset="2"/>
              <a:buChar char="q"/>
            </a:pPr>
            <a:r>
              <a:rPr lang="en-US" dirty="0"/>
              <a:t>Techniques: </a:t>
            </a:r>
          </a:p>
          <a:p>
            <a:pPr marL="628650" indent="-284163">
              <a:spcBef>
                <a:spcPts val="1800"/>
              </a:spcBef>
              <a:buFont typeface="Wingdings" panose="05000000000000000000" pitchFamily="2" charset="2"/>
              <a:buChar char="§"/>
            </a:pPr>
            <a:r>
              <a:rPr lang="en-US" sz="1700" dirty="0"/>
              <a:t>Phishing</a:t>
            </a:r>
          </a:p>
          <a:p>
            <a:pPr marL="628650" indent="-284163">
              <a:spcBef>
                <a:spcPts val="1800"/>
              </a:spcBef>
              <a:buFont typeface="Wingdings" panose="05000000000000000000" pitchFamily="2" charset="2"/>
              <a:buChar char="§"/>
            </a:pPr>
            <a:r>
              <a:rPr lang="en-US" sz="1700" dirty="0"/>
              <a:t>Pop-up Window Attacks</a:t>
            </a:r>
          </a:p>
          <a:p>
            <a:pPr marL="628650" indent="-284163">
              <a:spcBef>
                <a:spcPts val="1800"/>
              </a:spcBef>
              <a:buFont typeface="Wingdings" panose="05000000000000000000" pitchFamily="2" charset="2"/>
              <a:buChar char="§"/>
            </a:pPr>
            <a:r>
              <a:rPr lang="en-US" sz="1700" dirty="0"/>
              <a:t>Spam Mail</a:t>
            </a:r>
          </a:p>
          <a:p>
            <a:pPr marL="628650" indent="-284163">
              <a:spcBef>
                <a:spcPts val="1800"/>
              </a:spcBef>
              <a:buFont typeface="Wingdings" panose="05000000000000000000" pitchFamily="2" charset="2"/>
              <a:buChar char="§"/>
            </a:pPr>
            <a:r>
              <a:rPr lang="en-US" sz="1700" dirty="0"/>
              <a:t>Instant Chat Messenger</a:t>
            </a:r>
          </a:p>
          <a:p>
            <a:pPr marL="628650" indent="-284163">
              <a:spcBef>
                <a:spcPts val="1800"/>
              </a:spcBef>
              <a:buFont typeface="Wingdings" panose="05000000000000000000" pitchFamily="2" charset="2"/>
              <a:buChar char="§"/>
            </a:pPr>
            <a:r>
              <a:rPr lang="en-US" sz="1700" dirty="0"/>
              <a:t>Scareware</a:t>
            </a:r>
          </a:p>
        </p:txBody>
      </p:sp>
      <p:sp>
        <p:nvSpPr>
          <p:cNvPr id="89" name="Rectangle 88">
            <a:extLst>
              <a:ext uri="{FF2B5EF4-FFF2-40B4-BE49-F238E27FC236}">
                <a16:creationId xmlns:a16="http://schemas.microsoft.com/office/drawing/2014/main" id="{6B8BB2B1-9C53-474B-B955-B1D1727FAE45}"/>
              </a:ext>
            </a:extLst>
          </p:cNvPr>
          <p:cNvSpPr/>
          <p:nvPr/>
        </p:nvSpPr>
        <p:spPr>
          <a:xfrm>
            <a:off x="8496879" y="2430030"/>
            <a:ext cx="3365786" cy="3400931"/>
          </a:xfrm>
          <a:prstGeom prst="rect">
            <a:avLst/>
          </a:prstGeom>
        </p:spPr>
        <p:txBody>
          <a:bodyPr wrap="square" anchor="t">
            <a:spAutoFit/>
          </a:bodyPr>
          <a:lstStyle/>
          <a:p>
            <a:pPr marL="342900" indent="-342900">
              <a:spcBef>
                <a:spcPts val="1800"/>
              </a:spcBef>
              <a:buFont typeface="Wingdings" panose="05000000000000000000" pitchFamily="2" charset="2"/>
              <a:buChar char="q"/>
            </a:pPr>
            <a:r>
              <a:rPr lang="en-US" dirty="0"/>
              <a:t>“Sensitive information is gathered with the </a:t>
            </a:r>
            <a:r>
              <a:rPr lang="en-US" b="1" dirty="0">
                <a:solidFill>
                  <a:srgbClr val="FF0000"/>
                </a:solidFill>
              </a:rPr>
              <a:t>help of mobile apps</a:t>
            </a:r>
            <a:r>
              <a:rPr lang="en-US" dirty="0"/>
              <a:t>”. </a:t>
            </a:r>
          </a:p>
          <a:p>
            <a:pPr marL="342900" indent="-342900">
              <a:spcBef>
                <a:spcPts val="1800"/>
              </a:spcBef>
              <a:buFont typeface="Wingdings" panose="05000000000000000000" pitchFamily="2" charset="2"/>
              <a:buChar char="q"/>
            </a:pPr>
            <a:r>
              <a:rPr lang="en-US" dirty="0"/>
              <a:t>Techniques:</a:t>
            </a:r>
          </a:p>
          <a:p>
            <a:pPr marL="628650" indent="-284163">
              <a:spcBef>
                <a:spcPts val="1800"/>
              </a:spcBef>
              <a:buFont typeface="Wingdings" panose="05000000000000000000" pitchFamily="2" charset="2"/>
              <a:buChar char="§"/>
            </a:pPr>
            <a:r>
              <a:rPr lang="en-US" sz="1700" dirty="0"/>
              <a:t>Publishing Malicious Apps</a:t>
            </a:r>
          </a:p>
          <a:p>
            <a:pPr marL="628650" indent="-284163">
              <a:spcBef>
                <a:spcPts val="1800"/>
              </a:spcBef>
              <a:buFont typeface="Wingdings" panose="05000000000000000000" pitchFamily="2" charset="2"/>
              <a:buChar char="§"/>
            </a:pPr>
            <a:r>
              <a:rPr lang="en-US" sz="1700" dirty="0"/>
              <a:t>Using Fake Security Apps</a:t>
            </a:r>
          </a:p>
          <a:p>
            <a:pPr marL="628650" indent="-284163">
              <a:spcBef>
                <a:spcPts val="1800"/>
              </a:spcBef>
              <a:buFont typeface="Wingdings" panose="05000000000000000000" pitchFamily="2" charset="2"/>
              <a:buChar char="§"/>
            </a:pPr>
            <a:r>
              <a:rPr lang="en-US" sz="1700" dirty="0"/>
              <a:t>Repackaging Legitimate Apps</a:t>
            </a:r>
          </a:p>
          <a:p>
            <a:pPr marL="628650" indent="-284163">
              <a:spcBef>
                <a:spcPts val="1800"/>
              </a:spcBef>
              <a:buFont typeface="Wingdings" panose="05000000000000000000" pitchFamily="2" charset="2"/>
              <a:buChar char="§"/>
            </a:pPr>
            <a:r>
              <a:rPr lang="en-US" sz="1700" dirty="0"/>
              <a:t>SMiShing (SMS Phishing</a:t>
            </a:r>
            <a:r>
              <a:rPr lang="en-US" sz="1700" dirty="0">
                <a:solidFill>
                  <a:schemeClr val="tx1">
                    <a:lumMod val="75000"/>
                    <a:lumOff val="25000"/>
                  </a:schemeClr>
                </a:solidFill>
              </a:rPr>
              <a:t>)</a:t>
            </a:r>
          </a:p>
        </p:txBody>
      </p:sp>
    </p:spTree>
    <p:extLst>
      <p:ext uri="{BB962C8B-B14F-4D97-AF65-F5344CB8AC3E}">
        <p14:creationId xmlns:p14="http://schemas.microsoft.com/office/powerpoint/2010/main" val="3759864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Полилиния 19"/>
          <p:cNvSpPr/>
          <p:nvPr/>
        </p:nvSpPr>
        <p:spPr>
          <a:xfrm>
            <a:off x="0" y="-1"/>
            <a:ext cx="3992880" cy="4269508"/>
          </a:xfrm>
          <a:custGeom>
            <a:avLst/>
            <a:gdLst>
              <a:gd name="connsiteX0" fmla="*/ 609600 w 5848350"/>
              <a:gd name="connsiteY0" fmla="*/ 609600 h 5848350"/>
              <a:gd name="connsiteX1" fmla="*/ 609600 w 5848350"/>
              <a:gd name="connsiteY1" fmla="*/ 5238750 h 5848350"/>
              <a:gd name="connsiteX2" fmla="*/ 5238750 w 5848350"/>
              <a:gd name="connsiteY2" fmla="*/ 5238750 h 5848350"/>
              <a:gd name="connsiteX3" fmla="*/ 5238750 w 5848350"/>
              <a:gd name="connsiteY3" fmla="*/ 609600 h 5848350"/>
              <a:gd name="connsiteX4" fmla="*/ 0 w 5848350"/>
              <a:gd name="connsiteY4" fmla="*/ 0 h 5848350"/>
              <a:gd name="connsiteX5" fmla="*/ 5848350 w 5848350"/>
              <a:gd name="connsiteY5" fmla="*/ 0 h 5848350"/>
              <a:gd name="connsiteX6" fmla="*/ 5848350 w 5848350"/>
              <a:gd name="connsiteY6" fmla="*/ 5848350 h 5848350"/>
              <a:gd name="connsiteX7" fmla="*/ 0 w 5848350"/>
              <a:gd name="connsiteY7" fmla="*/ 5848350 h 584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48350" h="5848350">
                <a:moveTo>
                  <a:pt x="609600" y="609600"/>
                </a:moveTo>
                <a:lnTo>
                  <a:pt x="609600" y="5238750"/>
                </a:lnTo>
                <a:lnTo>
                  <a:pt x="5238750" y="5238750"/>
                </a:lnTo>
                <a:lnTo>
                  <a:pt x="5238750" y="609600"/>
                </a:lnTo>
                <a:close/>
                <a:moveTo>
                  <a:pt x="0" y="0"/>
                </a:moveTo>
                <a:lnTo>
                  <a:pt x="5848350" y="0"/>
                </a:lnTo>
                <a:lnTo>
                  <a:pt x="5848350" y="5848350"/>
                </a:lnTo>
                <a:lnTo>
                  <a:pt x="0" y="5848350"/>
                </a:ln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7" name="Rectangle 6">
            <a:extLst>
              <a:ext uri="{FF2B5EF4-FFF2-40B4-BE49-F238E27FC236}">
                <a16:creationId xmlns:a16="http://schemas.microsoft.com/office/drawing/2014/main" id="{5DB53E42-9934-4CAF-A9B3-A2C582CC950B}"/>
              </a:ext>
            </a:extLst>
          </p:cNvPr>
          <p:cNvSpPr/>
          <p:nvPr/>
        </p:nvSpPr>
        <p:spPr>
          <a:xfrm>
            <a:off x="4038891" y="2958609"/>
            <a:ext cx="8153110" cy="1454244"/>
          </a:xfrm>
          <a:prstGeom prst="rect">
            <a:avLst/>
          </a:prstGeom>
        </p:spPr>
        <p:txBody>
          <a:bodyPr wrap="square" anchor="ctr">
            <a:spAutoFit/>
          </a:bodyPr>
          <a:lstStyle/>
          <a:p>
            <a:pPr marL="285750" indent="-285750">
              <a:spcBef>
                <a:spcPts val="1500"/>
              </a:spcBef>
              <a:buFont typeface="Wingdings" panose="05000000000000000000" pitchFamily="2" charset="2"/>
              <a:buChar char="q"/>
            </a:pPr>
            <a:r>
              <a:rPr lang="en-US" sz="1900" dirty="0"/>
              <a:t>The attacker </a:t>
            </a:r>
            <a:r>
              <a:rPr lang="en-US" sz="1900" b="1" dirty="0">
                <a:solidFill>
                  <a:srgbClr val="FF0000"/>
                </a:solidFill>
              </a:rPr>
              <a:t>pretends to be someone legitimate or an authorized person</a:t>
            </a:r>
          </a:p>
          <a:p>
            <a:pPr marL="285750" indent="-285750">
              <a:spcBef>
                <a:spcPts val="1500"/>
              </a:spcBef>
              <a:buFont typeface="Wingdings" panose="05000000000000000000" pitchFamily="2" charset="2"/>
              <a:buChar char="q"/>
            </a:pPr>
            <a:r>
              <a:rPr lang="en-US" sz="1900" dirty="0"/>
              <a:t>Attackers may </a:t>
            </a:r>
            <a:r>
              <a:rPr lang="en-US" sz="1900" b="1" dirty="0">
                <a:solidFill>
                  <a:srgbClr val="FF0000"/>
                </a:solidFill>
              </a:rPr>
              <a:t>impersonate</a:t>
            </a:r>
            <a:r>
              <a:rPr lang="en-US" sz="1900" dirty="0">
                <a:solidFill>
                  <a:schemeClr val="tx1">
                    <a:lumMod val="75000"/>
                    <a:lumOff val="25000"/>
                  </a:schemeClr>
                </a:solidFill>
              </a:rPr>
              <a:t> </a:t>
            </a:r>
            <a:r>
              <a:rPr lang="en-US" sz="1900" dirty="0"/>
              <a:t>a legitimate or authorized person either personally or using a </a:t>
            </a:r>
            <a:r>
              <a:rPr lang="en-US" sz="1900" b="1" dirty="0">
                <a:solidFill>
                  <a:srgbClr val="FF0000"/>
                </a:solidFill>
              </a:rPr>
              <a:t>communication medium </a:t>
            </a:r>
            <a:r>
              <a:rPr lang="en-US" sz="1900" dirty="0"/>
              <a:t>such as phone, email, etc. </a:t>
            </a:r>
            <a:br>
              <a:rPr lang="en-US" sz="1900" dirty="0"/>
            </a:br>
            <a:r>
              <a:rPr lang="en-US" sz="1900" dirty="0"/>
              <a:t>to reveal </a:t>
            </a:r>
            <a:r>
              <a:rPr lang="en-US" sz="1900" b="1" dirty="0">
                <a:solidFill>
                  <a:srgbClr val="FF0000"/>
                </a:solidFill>
              </a:rPr>
              <a:t>sensitive information</a:t>
            </a:r>
          </a:p>
        </p:txBody>
      </p:sp>
      <p:sp>
        <p:nvSpPr>
          <p:cNvPr id="8" name="TextBox 7">
            <a:extLst>
              <a:ext uri="{FF2B5EF4-FFF2-40B4-BE49-F238E27FC236}">
                <a16:creationId xmlns:a16="http://schemas.microsoft.com/office/drawing/2014/main" id="{A3F856FE-DACC-4DA9-9605-91C9DC1975E7}"/>
              </a:ext>
            </a:extLst>
          </p:cNvPr>
          <p:cNvSpPr txBox="1"/>
          <p:nvPr/>
        </p:nvSpPr>
        <p:spPr>
          <a:xfrm>
            <a:off x="699774" y="2866744"/>
            <a:ext cx="2535555" cy="641903"/>
          </a:xfrm>
          <a:prstGeom prst="rect">
            <a:avLst/>
          </a:prstGeom>
          <a:noFill/>
        </p:spPr>
        <p:txBody>
          <a:bodyPr wrap="square" rtlCol="0" anchor="ctr">
            <a:spAutoFit/>
          </a:bodyPr>
          <a:lstStyle/>
          <a:p>
            <a:pPr algn="ctr">
              <a:lnSpc>
                <a:spcPct val="120000"/>
              </a:lnSpc>
            </a:pPr>
            <a:r>
              <a:rPr lang="en-US" sz="2400" b="1" dirty="0">
                <a:solidFill>
                  <a:srgbClr val="0070C0"/>
                </a:solidFill>
                <a:latin typeface="Rockwell" panose="02060603020205020403" pitchFamily="18" charset="0"/>
              </a:rPr>
              <a:t>Impersonation</a:t>
            </a:r>
          </a:p>
        </p:txBody>
      </p:sp>
      <p:sp>
        <p:nvSpPr>
          <p:cNvPr id="9" name="TextBox 8">
            <a:extLst>
              <a:ext uri="{FF2B5EF4-FFF2-40B4-BE49-F238E27FC236}">
                <a16:creationId xmlns:a16="http://schemas.microsoft.com/office/drawing/2014/main" id="{9C8F8E36-1F0E-482E-86BF-792F8C078DC1}"/>
              </a:ext>
            </a:extLst>
          </p:cNvPr>
          <p:cNvSpPr txBox="1"/>
          <p:nvPr/>
        </p:nvSpPr>
        <p:spPr>
          <a:xfrm>
            <a:off x="457200" y="5308235"/>
            <a:ext cx="1819729" cy="692626"/>
          </a:xfrm>
          <a:prstGeom prst="rect">
            <a:avLst/>
          </a:prstGeom>
          <a:noFill/>
        </p:spPr>
        <p:txBody>
          <a:bodyPr wrap="none" rtlCol="0" anchor="ctr">
            <a:spAutoFit/>
          </a:bodyPr>
          <a:lstStyle/>
          <a:p>
            <a:pPr algn="ctr">
              <a:lnSpc>
                <a:spcPct val="120000"/>
              </a:lnSpc>
            </a:pPr>
            <a:r>
              <a:rPr lang="en-US" sz="1700" b="1" dirty="0">
                <a:solidFill>
                  <a:srgbClr val="0070C0"/>
                </a:solidFill>
                <a:latin typeface="Rockwell" panose="02060603020205020403" pitchFamily="18" charset="0"/>
              </a:rPr>
              <a:t>Impersonation </a:t>
            </a:r>
            <a:br>
              <a:rPr lang="en-US" sz="1700" b="1" dirty="0">
                <a:solidFill>
                  <a:srgbClr val="0070C0"/>
                </a:solidFill>
                <a:latin typeface="Rockwell" panose="02060603020205020403" pitchFamily="18" charset="0"/>
              </a:rPr>
            </a:br>
            <a:r>
              <a:rPr lang="en-US" sz="1700" b="1" dirty="0">
                <a:solidFill>
                  <a:srgbClr val="0070C0"/>
                </a:solidFill>
                <a:latin typeface="Rockwell" panose="02060603020205020403" pitchFamily="18" charset="0"/>
              </a:rPr>
              <a:t>Examples</a:t>
            </a:r>
          </a:p>
        </p:txBody>
      </p:sp>
      <p:sp>
        <p:nvSpPr>
          <p:cNvPr id="10" name="Rectangle 9">
            <a:extLst>
              <a:ext uri="{FF2B5EF4-FFF2-40B4-BE49-F238E27FC236}">
                <a16:creationId xmlns:a16="http://schemas.microsoft.com/office/drawing/2014/main" id="{6D040D13-80B8-4100-A847-B7C4B9E957E0}"/>
              </a:ext>
            </a:extLst>
          </p:cNvPr>
          <p:cNvSpPr/>
          <p:nvPr/>
        </p:nvSpPr>
        <p:spPr>
          <a:xfrm>
            <a:off x="3261469" y="4823552"/>
            <a:ext cx="3480138" cy="1661993"/>
          </a:xfrm>
          <a:prstGeom prst="rect">
            <a:avLst/>
          </a:prstGeom>
        </p:spPr>
        <p:txBody>
          <a:bodyPr wrap="square" anchor="t">
            <a:spAutoFit/>
          </a:bodyPr>
          <a:lstStyle/>
          <a:p>
            <a:pPr>
              <a:spcBef>
                <a:spcPts val="600"/>
              </a:spcBef>
            </a:pPr>
            <a:r>
              <a:rPr lang="en-US" sz="1700" b="1" dirty="0"/>
              <a:t>Posing as a Legitimate End User</a:t>
            </a:r>
          </a:p>
          <a:p>
            <a:pPr>
              <a:spcBef>
                <a:spcPts val="600"/>
              </a:spcBef>
            </a:pPr>
            <a:r>
              <a:rPr lang="en-US" sz="1500" dirty="0"/>
              <a:t>The attacker gives this identity and asks for the sensitive information </a:t>
            </a:r>
          </a:p>
          <a:p>
            <a:pPr>
              <a:spcBef>
                <a:spcPts val="600"/>
              </a:spcBef>
            </a:pPr>
            <a:r>
              <a:rPr lang="en-US" sz="1500" dirty="0">
                <a:solidFill>
                  <a:schemeClr val="tx1">
                    <a:lumMod val="75000"/>
                    <a:lumOff val="25000"/>
                  </a:schemeClr>
                </a:solidFill>
              </a:rPr>
              <a:t>“</a:t>
            </a:r>
            <a:r>
              <a:rPr lang="en-US" sz="1500" i="1" dirty="0">
                <a:solidFill>
                  <a:srgbClr val="FF0000"/>
                </a:solidFill>
              </a:rPr>
              <a:t>Hi! This is John from the Finance Department. I have forgotten my  password. Can I get it?</a:t>
            </a:r>
            <a:r>
              <a:rPr lang="en-US" sz="1500" dirty="0">
                <a:solidFill>
                  <a:schemeClr val="tx1">
                    <a:lumMod val="75000"/>
                    <a:lumOff val="25000"/>
                  </a:schemeClr>
                </a:solidFill>
              </a:rPr>
              <a:t>”</a:t>
            </a:r>
          </a:p>
        </p:txBody>
      </p:sp>
      <p:sp>
        <p:nvSpPr>
          <p:cNvPr id="11" name="Freeform 124">
            <a:extLst>
              <a:ext uri="{FF2B5EF4-FFF2-40B4-BE49-F238E27FC236}">
                <a16:creationId xmlns:a16="http://schemas.microsoft.com/office/drawing/2014/main" id="{65637644-B89E-4CF8-8F91-4489BED06894}"/>
              </a:ext>
            </a:extLst>
          </p:cNvPr>
          <p:cNvSpPr>
            <a:spLocks noChangeArrowheads="1"/>
          </p:cNvSpPr>
          <p:nvPr/>
        </p:nvSpPr>
        <p:spPr bwMode="auto">
          <a:xfrm>
            <a:off x="3014457" y="4878211"/>
            <a:ext cx="392444" cy="379006"/>
          </a:xfrm>
          <a:custGeom>
            <a:avLst/>
            <a:gdLst>
              <a:gd name="T0" fmla="*/ 35554 w 515"/>
              <a:gd name="T1" fmla="*/ 151473 h 498"/>
              <a:gd name="T2" fmla="*/ 35554 w 515"/>
              <a:gd name="T3" fmla="*/ 151473 h 498"/>
              <a:gd name="T4" fmla="*/ 8101 w 515"/>
              <a:gd name="T5" fmla="*/ 211253 h 498"/>
              <a:gd name="T6" fmla="*/ 76058 w 515"/>
              <a:gd name="T7" fmla="*/ 195072 h 498"/>
              <a:gd name="T8" fmla="*/ 72008 w 515"/>
              <a:gd name="T9" fmla="*/ 155518 h 498"/>
              <a:gd name="T10" fmla="*/ 35554 w 515"/>
              <a:gd name="T11" fmla="*/ 151473 h 498"/>
              <a:gd name="T12" fmla="*/ 223224 w 515"/>
              <a:gd name="T13" fmla="*/ 8091 h 498"/>
              <a:gd name="T14" fmla="*/ 223224 w 515"/>
              <a:gd name="T15" fmla="*/ 8091 h 498"/>
              <a:gd name="T16" fmla="*/ 87759 w 515"/>
              <a:gd name="T17" fmla="*/ 103828 h 498"/>
              <a:gd name="T18" fmla="*/ 63457 w 515"/>
              <a:gd name="T19" fmla="*/ 131696 h 498"/>
              <a:gd name="T20" fmla="*/ 67507 w 515"/>
              <a:gd name="T21" fmla="*/ 135292 h 498"/>
              <a:gd name="T22" fmla="*/ 83709 w 515"/>
              <a:gd name="T23" fmla="*/ 147427 h 498"/>
              <a:gd name="T24" fmla="*/ 91810 w 515"/>
              <a:gd name="T25" fmla="*/ 159114 h 498"/>
              <a:gd name="T26" fmla="*/ 95860 w 515"/>
              <a:gd name="T27" fmla="*/ 163159 h 498"/>
              <a:gd name="T28" fmla="*/ 123763 w 515"/>
              <a:gd name="T29" fmla="*/ 139337 h 498"/>
              <a:gd name="T30" fmla="*/ 223224 w 515"/>
              <a:gd name="T31" fmla="*/ 8091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bg1"/>
          </a:solidFill>
          <a:ln>
            <a:noFill/>
          </a:ln>
          <a:effectLst/>
        </p:spPr>
        <p:txBody>
          <a:bodyPr wrap="none" lIns="34290" tIns="17145" rIns="34290" bIns="17145" anchor="ctr"/>
          <a:lstStyle/>
          <a:p>
            <a:endParaRPr lang="en-US" dirty="0"/>
          </a:p>
        </p:txBody>
      </p:sp>
      <p:sp>
        <p:nvSpPr>
          <p:cNvPr id="12" name="Rectangle 11">
            <a:extLst>
              <a:ext uri="{FF2B5EF4-FFF2-40B4-BE49-F238E27FC236}">
                <a16:creationId xmlns:a16="http://schemas.microsoft.com/office/drawing/2014/main" id="{499F8204-8CBB-495A-9BA8-8180A3ADC733}"/>
              </a:ext>
            </a:extLst>
          </p:cNvPr>
          <p:cNvSpPr/>
          <p:nvPr/>
        </p:nvSpPr>
        <p:spPr>
          <a:xfrm>
            <a:off x="7756930" y="4823552"/>
            <a:ext cx="4282670" cy="1661993"/>
          </a:xfrm>
          <a:prstGeom prst="rect">
            <a:avLst/>
          </a:prstGeom>
        </p:spPr>
        <p:txBody>
          <a:bodyPr wrap="square" anchor="t">
            <a:spAutoFit/>
          </a:bodyPr>
          <a:lstStyle/>
          <a:p>
            <a:pPr>
              <a:spcBef>
                <a:spcPts val="600"/>
              </a:spcBef>
            </a:pPr>
            <a:r>
              <a:rPr lang="en-US" sz="1700" b="1" dirty="0"/>
              <a:t>Posing as an Important User</a:t>
            </a:r>
          </a:p>
          <a:p>
            <a:pPr lvl="0">
              <a:spcBef>
                <a:spcPts val="600"/>
              </a:spcBef>
              <a:defRPr/>
            </a:pPr>
            <a:r>
              <a:rPr lang="en-US" sz="1500" dirty="0"/>
              <a:t>The attacker poses as a VIP of a target company, valuable customer, etc.</a:t>
            </a:r>
          </a:p>
          <a:p>
            <a:pPr lvl="0">
              <a:spcBef>
                <a:spcPts val="600"/>
              </a:spcBef>
              <a:defRPr/>
            </a:pPr>
            <a:r>
              <a:rPr lang="en-US" sz="1500" dirty="0">
                <a:solidFill>
                  <a:schemeClr val="tx1">
                    <a:lumMod val="75000"/>
                    <a:lumOff val="25000"/>
                  </a:schemeClr>
                </a:solidFill>
              </a:rPr>
              <a:t>“</a:t>
            </a:r>
            <a:r>
              <a:rPr lang="en-US" sz="1500" i="1" dirty="0">
                <a:solidFill>
                  <a:srgbClr val="FF0000"/>
                </a:solidFill>
              </a:rPr>
              <a:t>Hi! This is Kevin, CFO Secretary. I’m working on an urgent project and lost my system’s password. Can you help me out?</a:t>
            </a:r>
            <a:r>
              <a:rPr lang="en-US" sz="1500" dirty="0">
                <a:solidFill>
                  <a:schemeClr val="tx1">
                    <a:lumMod val="75000"/>
                    <a:lumOff val="25000"/>
                  </a:schemeClr>
                </a:solidFill>
              </a:rPr>
              <a:t>”</a:t>
            </a:r>
          </a:p>
        </p:txBody>
      </p:sp>
      <p:sp>
        <p:nvSpPr>
          <p:cNvPr id="13" name="Oval 12">
            <a:extLst>
              <a:ext uri="{FF2B5EF4-FFF2-40B4-BE49-F238E27FC236}">
                <a16:creationId xmlns:a16="http://schemas.microsoft.com/office/drawing/2014/main" id="{2E0C7DAF-06C4-4B3F-A275-5BD5D21DDEB3}"/>
              </a:ext>
            </a:extLst>
          </p:cNvPr>
          <p:cNvSpPr/>
          <p:nvPr/>
        </p:nvSpPr>
        <p:spPr>
          <a:xfrm>
            <a:off x="2514600" y="4878211"/>
            <a:ext cx="596282" cy="596282"/>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BD070C73-C63A-4D2C-95FE-40807DBCAC3D}"/>
              </a:ext>
            </a:extLst>
          </p:cNvPr>
          <p:cNvSpPr>
            <a:spLocks noChangeAspect="1"/>
          </p:cNvSpPr>
          <p:nvPr/>
        </p:nvSpPr>
        <p:spPr>
          <a:xfrm>
            <a:off x="7004043" y="4878211"/>
            <a:ext cx="596282" cy="596282"/>
          </a:xfrm>
          <a:prstGeom prst="ellipse">
            <a:avLst/>
          </a:prstGeom>
          <a:solidFill>
            <a:schemeClr val="accent6"/>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itle 1">
            <a:extLst>
              <a:ext uri="{FF2B5EF4-FFF2-40B4-BE49-F238E27FC236}">
                <a16:creationId xmlns:a16="http://schemas.microsoft.com/office/drawing/2014/main" id="{273A6C3B-2829-4957-9925-6A36F2007580}"/>
              </a:ext>
            </a:extLst>
          </p:cNvPr>
          <p:cNvSpPr txBox="1">
            <a:spLocks/>
          </p:cNvSpPr>
          <p:nvPr/>
        </p:nvSpPr>
        <p:spPr>
          <a:xfrm>
            <a:off x="496409" y="457200"/>
            <a:ext cx="3000062" cy="1763684"/>
          </a:xfrm>
          <a:prstGeom prst="rect">
            <a:avLst/>
          </a:prstGeom>
        </p:spPr>
        <p:txBody>
          <a:bodyPr anchor="ctr"/>
          <a:lst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a:lstStyle>
          <a:p>
            <a:pPr algn="ctr"/>
            <a:r>
              <a:rPr lang="en-IN" sz="3200" b="1" dirty="0">
                <a:solidFill>
                  <a:schemeClr val="tx1">
                    <a:lumMod val="75000"/>
                    <a:lumOff val="25000"/>
                  </a:schemeClr>
                </a:solidFill>
                <a:latin typeface="Rockwell" panose="02060603020205020403" pitchFamily="18" charset="0"/>
              </a:rPr>
              <a:t>Human-based Social Engineering</a:t>
            </a:r>
          </a:p>
        </p:txBody>
      </p:sp>
      <p:pic>
        <p:nvPicPr>
          <p:cNvPr id="26" name="Picture Placeholder 25">
            <a:extLst>
              <a:ext uri="{FF2B5EF4-FFF2-40B4-BE49-F238E27FC236}">
                <a16:creationId xmlns:a16="http://schemas.microsoft.com/office/drawing/2014/main" id="{420EF5FC-7205-4A2A-98ED-05D800CD6609}"/>
              </a:ext>
            </a:extLst>
          </p:cNvPr>
          <p:cNvPicPr>
            <a:picLocks noGrp="1" noChangeAspect="1"/>
          </p:cNvPicPr>
          <p:nvPr>
            <p:ph type="pic" sz="quarter" idx="11"/>
          </p:nvPr>
        </p:nvPicPr>
        <p:blipFill rotWithShape="1">
          <a:blip r:embed="rId3">
            <a:extLst>
              <a:ext uri="{28A0092B-C50C-407E-A947-70E740481C1C}">
                <a14:useLocalDpi xmlns:a14="http://schemas.microsoft.com/office/drawing/2010/main" val="0"/>
              </a:ext>
            </a:extLst>
          </a:blip>
          <a:srcRect t="19961" b="12895"/>
          <a:stretch/>
        </p:blipFill>
        <p:spPr>
          <a:xfrm>
            <a:off x="3992563" y="0"/>
            <a:ext cx="8199437" cy="2876550"/>
          </a:xfrm>
        </p:spPr>
      </p:pic>
      <p:grpSp>
        <p:nvGrpSpPr>
          <p:cNvPr id="27" name="Group 26">
            <a:extLst>
              <a:ext uri="{FF2B5EF4-FFF2-40B4-BE49-F238E27FC236}">
                <a16:creationId xmlns:a16="http://schemas.microsoft.com/office/drawing/2014/main" id="{2F396CBF-9ABD-4273-A42F-D34296F90017}"/>
              </a:ext>
            </a:extLst>
          </p:cNvPr>
          <p:cNvGrpSpPr>
            <a:grpSpLocks noChangeAspect="1"/>
          </p:cNvGrpSpPr>
          <p:nvPr/>
        </p:nvGrpSpPr>
        <p:grpSpPr>
          <a:xfrm>
            <a:off x="7169856" y="5006379"/>
            <a:ext cx="264657" cy="339947"/>
            <a:chOff x="8164513" y="1130300"/>
            <a:chExt cx="552450" cy="709613"/>
          </a:xfrm>
          <a:solidFill>
            <a:schemeClr val="bg1"/>
          </a:solidFill>
        </p:grpSpPr>
        <p:sp>
          <p:nvSpPr>
            <p:cNvPr id="28" name="Freeform 12">
              <a:extLst>
                <a:ext uri="{FF2B5EF4-FFF2-40B4-BE49-F238E27FC236}">
                  <a16:creationId xmlns:a16="http://schemas.microsoft.com/office/drawing/2014/main" id="{511788B5-4D33-4F76-B146-6BC4BDF74EAC}"/>
                </a:ext>
              </a:extLst>
            </p:cNvPr>
            <p:cNvSpPr>
              <a:spLocks noEditPoints="1"/>
            </p:cNvSpPr>
            <p:nvPr/>
          </p:nvSpPr>
          <p:spPr bwMode="auto">
            <a:xfrm>
              <a:off x="8189913" y="1130300"/>
              <a:ext cx="504825" cy="334963"/>
            </a:xfrm>
            <a:custGeom>
              <a:avLst/>
              <a:gdLst/>
              <a:ahLst/>
              <a:cxnLst>
                <a:cxn ang="0">
                  <a:pos x="166" y="111"/>
                </a:cxn>
                <a:cxn ang="0">
                  <a:pos x="89" y="117"/>
                </a:cxn>
                <a:cxn ang="0">
                  <a:pos x="11" y="111"/>
                </a:cxn>
                <a:cxn ang="0">
                  <a:pos x="7" y="111"/>
                </a:cxn>
                <a:cxn ang="0">
                  <a:pos x="7" y="107"/>
                </a:cxn>
                <a:cxn ang="0">
                  <a:pos x="2" y="50"/>
                </a:cxn>
                <a:cxn ang="0">
                  <a:pos x="16" y="28"/>
                </a:cxn>
                <a:cxn ang="0">
                  <a:pos x="50" y="7"/>
                </a:cxn>
                <a:cxn ang="0">
                  <a:pos x="89" y="1"/>
                </a:cxn>
                <a:cxn ang="0">
                  <a:pos x="127" y="7"/>
                </a:cxn>
                <a:cxn ang="0">
                  <a:pos x="161" y="28"/>
                </a:cxn>
                <a:cxn ang="0">
                  <a:pos x="175" y="50"/>
                </a:cxn>
                <a:cxn ang="0">
                  <a:pos x="170" y="107"/>
                </a:cxn>
                <a:cxn ang="0">
                  <a:pos x="170" y="111"/>
                </a:cxn>
                <a:cxn ang="0">
                  <a:pos x="166" y="111"/>
                </a:cxn>
                <a:cxn ang="0">
                  <a:pos x="15" y="102"/>
                </a:cxn>
                <a:cxn ang="0">
                  <a:pos x="88" y="111"/>
                </a:cxn>
                <a:cxn ang="0">
                  <a:pos x="162" y="102"/>
                </a:cxn>
                <a:cxn ang="0">
                  <a:pos x="166" y="51"/>
                </a:cxn>
                <a:cxn ang="0">
                  <a:pos x="155" y="34"/>
                </a:cxn>
                <a:cxn ang="0">
                  <a:pos x="123" y="15"/>
                </a:cxn>
                <a:cxn ang="0">
                  <a:pos x="89" y="10"/>
                </a:cxn>
                <a:cxn ang="0">
                  <a:pos x="88" y="10"/>
                </a:cxn>
                <a:cxn ang="0">
                  <a:pos x="54" y="15"/>
                </a:cxn>
                <a:cxn ang="0">
                  <a:pos x="22" y="34"/>
                </a:cxn>
                <a:cxn ang="0">
                  <a:pos x="11" y="51"/>
                </a:cxn>
                <a:cxn ang="0">
                  <a:pos x="15" y="102"/>
                </a:cxn>
              </a:cxnLst>
              <a:rect l="0" t="0" r="r" b="b"/>
              <a:pathLst>
                <a:path w="177" h="117">
                  <a:moveTo>
                    <a:pt x="166" y="111"/>
                  </a:moveTo>
                  <a:cubicBezTo>
                    <a:pt x="89" y="117"/>
                    <a:pt x="89" y="117"/>
                    <a:pt x="89" y="117"/>
                  </a:cubicBezTo>
                  <a:cubicBezTo>
                    <a:pt x="11" y="111"/>
                    <a:pt x="11" y="111"/>
                    <a:pt x="11" y="111"/>
                  </a:cubicBezTo>
                  <a:cubicBezTo>
                    <a:pt x="7" y="111"/>
                    <a:pt x="7" y="111"/>
                    <a:pt x="7" y="111"/>
                  </a:cubicBezTo>
                  <a:cubicBezTo>
                    <a:pt x="7" y="107"/>
                    <a:pt x="7" y="107"/>
                    <a:pt x="7" y="107"/>
                  </a:cubicBezTo>
                  <a:cubicBezTo>
                    <a:pt x="7" y="107"/>
                    <a:pt x="0" y="67"/>
                    <a:pt x="2" y="50"/>
                  </a:cubicBezTo>
                  <a:cubicBezTo>
                    <a:pt x="2" y="42"/>
                    <a:pt x="8" y="34"/>
                    <a:pt x="16" y="28"/>
                  </a:cubicBezTo>
                  <a:cubicBezTo>
                    <a:pt x="26" y="19"/>
                    <a:pt x="40" y="11"/>
                    <a:pt x="50" y="7"/>
                  </a:cubicBezTo>
                  <a:cubicBezTo>
                    <a:pt x="67" y="0"/>
                    <a:pt x="86" y="1"/>
                    <a:pt x="89" y="1"/>
                  </a:cubicBezTo>
                  <a:cubicBezTo>
                    <a:pt x="91" y="1"/>
                    <a:pt x="110" y="0"/>
                    <a:pt x="127" y="7"/>
                  </a:cubicBezTo>
                  <a:cubicBezTo>
                    <a:pt x="137" y="11"/>
                    <a:pt x="151" y="19"/>
                    <a:pt x="161" y="28"/>
                  </a:cubicBezTo>
                  <a:cubicBezTo>
                    <a:pt x="169" y="34"/>
                    <a:pt x="175" y="42"/>
                    <a:pt x="175" y="50"/>
                  </a:cubicBezTo>
                  <a:cubicBezTo>
                    <a:pt x="177" y="67"/>
                    <a:pt x="170" y="107"/>
                    <a:pt x="170" y="107"/>
                  </a:cubicBezTo>
                  <a:cubicBezTo>
                    <a:pt x="170" y="111"/>
                    <a:pt x="170" y="111"/>
                    <a:pt x="170" y="111"/>
                  </a:cubicBezTo>
                  <a:cubicBezTo>
                    <a:pt x="166" y="111"/>
                    <a:pt x="166" y="111"/>
                    <a:pt x="166" y="111"/>
                  </a:cubicBezTo>
                  <a:close/>
                  <a:moveTo>
                    <a:pt x="15" y="102"/>
                  </a:moveTo>
                  <a:cubicBezTo>
                    <a:pt x="88" y="111"/>
                    <a:pt x="88" y="111"/>
                    <a:pt x="88" y="111"/>
                  </a:cubicBezTo>
                  <a:cubicBezTo>
                    <a:pt x="162" y="102"/>
                    <a:pt x="162" y="102"/>
                    <a:pt x="162" y="102"/>
                  </a:cubicBezTo>
                  <a:cubicBezTo>
                    <a:pt x="164" y="92"/>
                    <a:pt x="167" y="64"/>
                    <a:pt x="166" y="51"/>
                  </a:cubicBezTo>
                  <a:cubicBezTo>
                    <a:pt x="166" y="46"/>
                    <a:pt x="162" y="40"/>
                    <a:pt x="155" y="34"/>
                  </a:cubicBezTo>
                  <a:cubicBezTo>
                    <a:pt x="146" y="26"/>
                    <a:pt x="133" y="19"/>
                    <a:pt x="123" y="15"/>
                  </a:cubicBezTo>
                  <a:cubicBezTo>
                    <a:pt x="108" y="9"/>
                    <a:pt x="89" y="10"/>
                    <a:pt x="89" y="10"/>
                  </a:cubicBezTo>
                  <a:cubicBezTo>
                    <a:pt x="88" y="10"/>
                    <a:pt x="88" y="10"/>
                    <a:pt x="88" y="10"/>
                  </a:cubicBezTo>
                  <a:cubicBezTo>
                    <a:pt x="88" y="10"/>
                    <a:pt x="69" y="9"/>
                    <a:pt x="54" y="15"/>
                  </a:cubicBezTo>
                  <a:cubicBezTo>
                    <a:pt x="44" y="19"/>
                    <a:pt x="31" y="26"/>
                    <a:pt x="22" y="34"/>
                  </a:cubicBezTo>
                  <a:cubicBezTo>
                    <a:pt x="16" y="40"/>
                    <a:pt x="11" y="46"/>
                    <a:pt x="11" y="51"/>
                  </a:cubicBezTo>
                  <a:cubicBezTo>
                    <a:pt x="10" y="64"/>
                    <a:pt x="14" y="92"/>
                    <a:pt x="15" y="102"/>
                  </a:cubicBezTo>
                  <a:close/>
                </a:path>
              </a:pathLst>
            </a:custGeom>
            <a:grpFill/>
            <a:ln w="9525">
              <a:solidFill>
                <a:schemeClr val="bg1"/>
              </a:solidFill>
              <a:round/>
              <a:headEnd/>
              <a:tailEnd/>
            </a:ln>
          </p:spPr>
          <p:txBody>
            <a:bodyPr anchor="ctr"/>
            <a:lstStyle/>
            <a:p>
              <a:pPr fontAlgn="auto">
                <a:spcBef>
                  <a:spcPts val="0"/>
                </a:spcBef>
                <a:spcAft>
                  <a:spcPts val="0"/>
                </a:spcAft>
                <a:defRPr/>
              </a:pPr>
              <a:endParaRPr lang="en-US" dirty="0">
                <a:latin typeface="+mn-lt"/>
                <a:ea typeface="+mn-ea"/>
              </a:endParaRPr>
            </a:p>
          </p:txBody>
        </p:sp>
        <p:sp>
          <p:nvSpPr>
            <p:cNvPr id="29" name="Freeform 13">
              <a:extLst>
                <a:ext uri="{FF2B5EF4-FFF2-40B4-BE49-F238E27FC236}">
                  <a16:creationId xmlns:a16="http://schemas.microsoft.com/office/drawing/2014/main" id="{073DA566-EFC1-4795-B01E-B249C946EB49}"/>
                </a:ext>
              </a:extLst>
            </p:cNvPr>
            <p:cNvSpPr>
              <a:spLocks noEditPoints="1"/>
            </p:cNvSpPr>
            <p:nvPr/>
          </p:nvSpPr>
          <p:spPr bwMode="auto">
            <a:xfrm>
              <a:off x="8164513" y="1408113"/>
              <a:ext cx="552450" cy="431800"/>
            </a:xfrm>
            <a:custGeom>
              <a:avLst/>
              <a:gdLst/>
              <a:ahLst/>
              <a:cxnLst>
                <a:cxn ang="0">
                  <a:pos x="175" y="15"/>
                </a:cxn>
                <a:cxn ang="0">
                  <a:pos x="19" y="15"/>
                </a:cxn>
                <a:cxn ang="0">
                  <a:pos x="17" y="14"/>
                </a:cxn>
                <a:cxn ang="0">
                  <a:pos x="10" y="25"/>
                </a:cxn>
                <a:cxn ang="0">
                  <a:pos x="12" y="46"/>
                </a:cxn>
                <a:cxn ang="0">
                  <a:pos x="20" y="58"/>
                </a:cxn>
                <a:cxn ang="0">
                  <a:pos x="28" y="63"/>
                </a:cxn>
                <a:cxn ang="0">
                  <a:pos x="31" y="64"/>
                </a:cxn>
                <a:cxn ang="0">
                  <a:pos x="32" y="67"/>
                </a:cxn>
                <a:cxn ang="0">
                  <a:pos x="49" y="117"/>
                </a:cxn>
                <a:cxn ang="0">
                  <a:pos x="51" y="119"/>
                </a:cxn>
                <a:cxn ang="0">
                  <a:pos x="97" y="142"/>
                </a:cxn>
                <a:cxn ang="0">
                  <a:pos x="143" y="119"/>
                </a:cxn>
                <a:cxn ang="0">
                  <a:pos x="145" y="117"/>
                </a:cxn>
                <a:cxn ang="0">
                  <a:pos x="162" y="67"/>
                </a:cxn>
                <a:cxn ang="0">
                  <a:pos x="163" y="64"/>
                </a:cxn>
                <a:cxn ang="0">
                  <a:pos x="166" y="63"/>
                </a:cxn>
                <a:cxn ang="0">
                  <a:pos x="174" y="58"/>
                </a:cxn>
                <a:cxn ang="0">
                  <a:pos x="182" y="46"/>
                </a:cxn>
                <a:cxn ang="0">
                  <a:pos x="184" y="25"/>
                </a:cxn>
                <a:cxn ang="0">
                  <a:pos x="177" y="14"/>
                </a:cxn>
                <a:cxn ang="0">
                  <a:pos x="175" y="15"/>
                </a:cxn>
                <a:cxn ang="0">
                  <a:pos x="20" y="6"/>
                </a:cxn>
                <a:cxn ang="0">
                  <a:pos x="174" y="6"/>
                </a:cxn>
                <a:cxn ang="0">
                  <a:pos x="193" y="25"/>
                </a:cxn>
                <a:cxn ang="0">
                  <a:pos x="190" y="49"/>
                </a:cxn>
                <a:cxn ang="0">
                  <a:pos x="180" y="65"/>
                </a:cxn>
                <a:cxn ang="0">
                  <a:pos x="171" y="71"/>
                </a:cxn>
                <a:cxn ang="0">
                  <a:pos x="151" y="123"/>
                </a:cxn>
                <a:cxn ang="0">
                  <a:pos x="150" y="125"/>
                </a:cxn>
                <a:cxn ang="0">
                  <a:pos x="97" y="151"/>
                </a:cxn>
                <a:cxn ang="0">
                  <a:pos x="44" y="125"/>
                </a:cxn>
                <a:cxn ang="0">
                  <a:pos x="43" y="123"/>
                </a:cxn>
                <a:cxn ang="0">
                  <a:pos x="23" y="71"/>
                </a:cxn>
                <a:cxn ang="0">
                  <a:pos x="14" y="65"/>
                </a:cxn>
                <a:cxn ang="0">
                  <a:pos x="4" y="49"/>
                </a:cxn>
                <a:cxn ang="0">
                  <a:pos x="1" y="25"/>
                </a:cxn>
                <a:cxn ang="0">
                  <a:pos x="20" y="6"/>
                </a:cxn>
              </a:cxnLst>
              <a:rect l="0" t="0" r="r" b="b"/>
              <a:pathLst>
                <a:path w="194" h="151">
                  <a:moveTo>
                    <a:pt x="175" y="15"/>
                  </a:moveTo>
                  <a:cubicBezTo>
                    <a:pt x="19" y="15"/>
                    <a:pt x="19" y="15"/>
                    <a:pt x="19" y="15"/>
                  </a:cubicBezTo>
                  <a:cubicBezTo>
                    <a:pt x="17" y="14"/>
                    <a:pt x="17" y="14"/>
                    <a:pt x="17" y="14"/>
                  </a:cubicBezTo>
                  <a:cubicBezTo>
                    <a:pt x="17" y="14"/>
                    <a:pt x="10" y="11"/>
                    <a:pt x="10" y="25"/>
                  </a:cubicBezTo>
                  <a:cubicBezTo>
                    <a:pt x="9" y="34"/>
                    <a:pt x="10" y="41"/>
                    <a:pt x="12" y="46"/>
                  </a:cubicBezTo>
                  <a:cubicBezTo>
                    <a:pt x="14" y="52"/>
                    <a:pt x="17" y="56"/>
                    <a:pt x="20" y="58"/>
                  </a:cubicBezTo>
                  <a:cubicBezTo>
                    <a:pt x="25" y="62"/>
                    <a:pt x="28" y="63"/>
                    <a:pt x="28" y="63"/>
                  </a:cubicBezTo>
                  <a:cubicBezTo>
                    <a:pt x="31" y="64"/>
                    <a:pt x="31" y="64"/>
                    <a:pt x="31" y="64"/>
                  </a:cubicBezTo>
                  <a:cubicBezTo>
                    <a:pt x="32" y="67"/>
                    <a:pt x="32" y="67"/>
                    <a:pt x="32" y="67"/>
                  </a:cubicBezTo>
                  <a:cubicBezTo>
                    <a:pt x="32" y="67"/>
                    <a:pt x="34" y="100"/>
                    <a:pt x="49" y="117"/>
                  </a:cubicBezTo>
                  <a:cubicBezTo>
                    <a:pt x="51" y="119"/>
                    <a:pt x="51" y="119"/>
                    <a:pt x="51" y="119"/>
                  </a:cubicBezTo>
                  <a:cubicBezTo>
                    <a:pt x="65" y="135"/>
                    <a:pt x="71" y="142"/>
                    <a:pt x="97" y="142"/>
                  </a:cubicBezTo>
                  <a:cubicBezTo>
                    <a:pt x="123" y="142"/>
                    <a:pt x="129" y="135"/>
                    <a:pt x="143" y="119"/>
                  </a:cubicBezTo>
                  <a:cubicBezTo>
                    <a:pt x="145" y="117"/>
                    <a:pt x="145" y="117"/>
                    <a:pt x="145" y="117"/>
                  </a:cubicBezTo>
                  <a:cubicBezTo>
                    <a:pt x="160" y="100"/>
                    <a:pt x="162" y="67"/>
                    <a:pt x="162" y="67"/>
                  </a:cubicBezTo>
                  <a:cubicBezTo>
                    <a:pt x="163" y="64"/>
                    <a:pt x="163" y="64"/>
                    <a:pt x="163" y="64"/>
                  </a:cubicBezTo>
                  <a:cubicBezTo>
                    <a:pt x="166" y="63"/>
                    <a:pt x="166" y="63"/>
                    <a:pt x="166" y="63"/>
                  </a:cubicBezTo>
                  <a:cubicBezTo>
                    <a:pt x="166" y="63"/>
                    <a:pt x="169" y="62"/>
                    <a:pt x="174" y="58"/>
                  </a:cubicBezTo>
                  <a:cubicBezTo>
                    <a:pt x="177" y="56"/>
                    <a:pt x="180" y="52"/>
                    <a:pt x="182" y="46"/>
                  </a:cubicBezTo>
                  <a:cubicBezTo>
                    <a:pt x="184" y="41"/>
                    <a:pt x="185" y="34"/>
                    <a:pt x="184" y="25"/>
                  </a:cubicBezTo>
                  <a:cubicBezTo>
                    <a:pt x="184" y="11"/>
                    <a:pt x="177" y="14"/>
                    <a:pt x="177" y="14"/>
                  </a:cubicBezTo>
                  <a:cubicBezTo>
                    <a:pt x="175" y="15"/>
                    <a:pt x="175" y="15"/>
                    <a:pt x="175" y="15"/>
                  </a:cubicBezTo>
                  <a:close/>
                  <a:moveTo>
                    <a:pt x="20" y="6"/>
                  </a:moveTo>
                  <a:cubicBezTo>
                    <a:pt x="174" y="6"/>
                    <a:pt x="174" y="6"/>
                    <a:pt x="174" y="6"/>
                  </a:cubicBezTo>
                  <a:cubicBezTo>
                    <a:pt x="179" y="4"/>
                    <a:pt x="193" y="0"/>
                    <a:pt x="193" y="25"/>
                  </a:cubicBezTo>
                  <a:cubicBezTo>
                    <a:pt x="194" y="35"/>
                    <a:pt x="192" y="42"/>
                    <a:pt x="190" y="49"/>
                  </a:cubicBezTo>
                  <a:cubicBezTo>
                    <a:pt x="188" y="57"/>
                    <a:pt x="184" y="62"/>
                    <a:pt x="180" y="65"/>
                  </a:cubicBezTo>
                  <a:cubicBezTo>
                    <a:pt x="176" y="68"/>
                    <a:pt x="173" y="70"/>
                    <a:pt x="171" y="71"/>
                  </a:cubicBezTo>
                  <a:cubicBezTo>
                    <a:pt x="170" y="80"/>
                    <a:pt x="165" y="107"/>
                    <a:pt x="151" y="123"/>
                  </a:cubicBezTo>
                  <a:cubicBezTo>
                    <a:pt x="150" y="125"/>
                    <a:pt x="150" y="125"/>
                    <a:pt x="150" y="125"/>
                  </a:cubicBezTo>
                  <a:cubicBezTo>
                    <a:pt x="134" y="143"/>
                    <a:pt x="127" y="151"/>
                    <a:pt x="97" y="151"/>
                  </a:cubicBezTo>
                  <a:cubicBezTo>
                    <a:pt x="67" y="151"/>
                    <a:pt x="60" y="143"/>
                    <a:pt x="44" y="125"/>
                  </a:cubicBezTo>
                  <a:cubicBezTo>
                    <a:pt x="43" y="123"/>
                    <a:pt x="43" y="123"/>
                    <a:pt x="43" y="123"/>
                  </a:cubicBezTo>
                  <a:cubicBezTo>
                    <a:pt x="29" y="107"/>
                    <a:pt x="24" y="80"/>
                    <a:pt x="23" y="71"/>
                  </a:cubicBezTo>
                  <a:cubicBezTo>
                    <a:pt x="21" y="70"/>
                    <a:pt x="18" y="68"/>
                    <a:pt x="14" y="65"/>
                  </a:cubicBezTo>
                  <a:cubicBezTo>
                    <a:pt x="11" y="62"/>
                    <a:pt x="6" y="57"/>
                    <a:pt x="4" y="49"/>
                  </a:cubicBezTo>
                  <a:cubicBezTo>
                    <a:pt x="2" y="42"/>
                    <a:pt x="0" y="35"/>
                    <a:pt x="1" y="25"/>
                  </a:cubicBezTo>
                  <a:cubicBezTo>
                    <a:pt x="1" y="0"/>
                    <a:pt x="15" y="4"/>
                    <a:pt x="20" y="6"/>
                  </a:cubicBezTo>
                  <a:close/>
                </a:path>
              </a:pathLst>
            </a:custGeom>
            <a:grpFill/>
            <a:ln w="9525">
              <a:solidFill>
                <a:schemeClr val="bg1"/>
              </a:solidFill>
              <a:round/>
              <a:headEnd/>
              <a:tailEnd/>
            </a:ln>
          </p:spPr>
          <p:txBody>
            <a:bodyPr anchor="ctr"/>
            <a:lstStyle/>
            <a:p>
              <a:pPr fontAlgn="auto">
                <a:spcBef>
                  <a:spcPts val="0"/>
                </a:spcBef>
                <a:spcAft>
                  <a:spcPts val="0"/>
                </a:spcAft>
                <a:defRPr/>
              </a:pPr>
              <a:endParaRPr lang="en-US" dirty="0">
                <a:latin typeface="+mn-lt"/>
                <a:ea typeface="+mn-ea"/>
              </a:endParaRPr>
            </a:p>
          </p:txBody>
        </p:sp>
        <p:sp>
          <p:nvSpPr>
            <p:cNvPr id="30" name="Freeform 14">
              <a:extLst>
                <a:ext uri="{FF2B5EF4-FFF2-40B4-BE49-F238E27FC236}">
                  <a16:creationId xmlns:a16="http://schemas.microsoft.com/office/drawing/2014/main" id="{9F39720A-70A5-4CEE-ABFC-37CDCED661A7}"/>
                </a:ext>
              </a:extLst>
            </p:cNvPr>
            <p:cNvSpPr>
              <a:spLocks/>
            </p:cNvSpPr>
            <p:nvPr/>
          </p:nvSpPr>
          <p:spPr bwMode="auto">
            <a:xfrm>
              <a:off x="8196263" y="1412875"/>
              <a:ext cx="495300" cy="157163"/>
            </a:xfrm>
            <a:custGeom>
              <a:avLst/>
              <a:gdLst/>
              <a:ahLst/>
              <a:cxnLst>
                <a:cxn ang="0">
                  <a:pos x="87" y="23"/>
                </a:cxn>
                <a:cxn ang="0">
                  <a:pos x="71" y="48"/>
                </a:cxn>
                <a:cxn ang="0">
                  <a:pos x="23" y="50"/>
                </a:cxn>
                <a:cxn ang="0">
                  <a:pos x="13" y="22"/>
                </a:cxn>
                <a:cxn ang="0">
                  <a:pos x="4" y="13"/>
                </a:cxn>
                <a:cxn ang="0">
                  <a:pos x="5" y="0"/>
                </a:cxn>
                <a:cxn ang="0">
                  <a:pos x="15" y="3"/>
                </a:cxn>
                <a:cxn ang="0">
                  <a:pos x="69" y="2"/>
                </a:cxn>
                <a:cxn ang="0">
                  <a:pos x="81" y="6"/>
                </a:cxn>
                <a:cxn ang="0">
                  <a:pos x="87" y="9"/>
                </a:cxn>
                <a:cxn ang="0">
                  <a:pos x="93" y="6"/>
                </a:cxn>
                <a:cxn ang="0">
                  <a:pos x="105" y="2"/>
                </a:cxn>
                <a:cxn ang="0">
                  <a:pos x="158" y="3"/>
                </a:cxn>
                <a:cxn ang="0">
                  <a:pos x="168" y="0"/>
                </a:cxn>
                <a:cxn ang="0">
                  <a:pos x="169" y="13"/>
                </a:cxn>
                <a:cxn ang="0">
                  <a:pos x="160" y="22"/>
                </a:cxn>
                <a:cxn ang="0">
                  <a:pos x="150" y="50"/>
                </a:cxn>
                <a:cxn ang="0">
                  <a:pos x="103" y="48"/>
                </a:cxn>
                <a:cxn ang="0">
                  <a:pos x="87" y="23"/>
                </a:cxn>
              </a:cxnLst>
              <a:rect l="0" t="0" r="r" b="b"/>
              <a:pathLst>
                <a:path w="174" h="55">
                  <a:moveTo>
                    <a:pt x="87" y="23"/>
                  </a:moveTo>
                  <a:cubicBezTo>
                    <a:pt x="81" y="24"/>
                    <a:pt x="77" y="41"/>
                    <a:pt x="71" y="48"/>
                  </a:cubicBezTo>
                  <a:cubicBezTo>
                    <a:pt x="65" y="55"/>
                    <a:pt x="31" y="54"/>
                    <a:pt x="23" y="50"/>
                  </a:cubicBezTo>
                  <a:cubicBezTo>
                    <a:pt x="15" y="46"/>
                    <a:pt x="17" y="34"/>
                    <a:pt x="13" y="22"/>
                  </a:cubicBezTo>
                  <a:cubicBezTo>
                    <a:pt x="9" y="9"/>
                    <a:pt x="8" y="18"/>
                    <a:pt x="4" y="13"/>
                  </a:cubicBezTo>
                  <a:cubicBezTo>
                    <a:pt x="0" y="7"/>
                    <a:pt x="5" y="0"/>
                    <a:pt x="5" y="0"/>
                  </a:cubicBezTo>
                  <a:cubicBezTo>
                    <a:pt x="5" y="0"/>
                    <a:pt x="7" y="3"/>
                    <a:pt x="15" y="3"/>
                  </a:cubicBezTo>
                  <a:cubicBezTo>
                    <a:pt x="24" y="2"/>
                    <a:pt x="62" y="2"/>
                    <a:pt x="69" y="2"/>
                  </a:cubicBezTo>
                  <a:cubicBezTo>
                    <a:pt x="75" y="2"/>
                    <a:pt x="78" y="3"/>
                    <a:pt x="81" y="6"/>
                  </a:cubicBezTo>
                  <a:cubicBezTo>
                    <a:pt x="83" y="9"/>
                    <a:pt x="85" y="9"/>
                    <a:pt x="87" y="9"/>
                  </a:cubicBezTo>
                  <a:cubicBezTo>
                    <a:pt x="89" y="9"/>
                    <a:pt x="90" y="9"/>
                    <a:pt x="93" y="6"/>
                  </a:cubicBezTo>
                  <a:cubicBezTo>
                    <a:pt x="95" y="3"/>
                    <a:pt x="98" y="2"/>
                    <a:pt x="105" y="2"/>
                  </a:cubicBezTo>
                  <a:cubicBezTo>
                    <a:pt x="112" y="2"/>
                    <a:pt x="149" y="2"/>
                    <a:pt x="158" y="3"/>
                  </a:cubicBezTo>
                  <a:cubicBezTo>
                    <a:pt x="166" y="3"/>
                    <a:pt x="168" y="0"/>
                    <a:pt x="168" y="0"/>
                  </a:cubicBezTo>
                  <a:cubicBezTo>
                    <a:pt x="168" y="0"/>
                    <a:pt x="174" y="7"/>
                    <a:pt x="169" y="13"/>
                  </a:cubicBezTo>
                  <a:cubicBezTo>
                    <a:pt x="165" y="18"/>
                    <a:pt x="164" y="9"/>
                    <a:pt x="160" y="22"/>
                  </a:cubicBezTo>
                  <a:cubicBezTo>
                    <a:pt x="156" y="34"/>
                    <a:pt x="158" y="46"/>
                    <a:pt x="150" y="50"/>
                  </a:cubicBezTo>
                  <a:cubicBezTo>
                    <a:pt x="142" y="54"/>
                    <a:pt x="109" y="55"/>
                    <a:pt x="103" y="48"/>
                  </a:cubicBezTo>
                  <a:cubicBezTo>
                    <a:pt x="96" y="41"/>
                    <a:pt x="93" y="24"/>
                    <a:pt x="87" y="23"/>
                  </a:cubicBezTo>
                  <a:close/>
                </a:path>
              </a:pathLst>
            </a:custGeom>
            <a:grpFill/>
            <a:ln w="9525">
              <a:solidFill>
                <a:schemeClr val="bg1"/>
              </a:solidFill>
              <a:round/>
              <a:headEnd/>
              <a:tailEnd/>
            </a:ln>
          </p:spPr>
          <p:txBody>
            <a:bodyPr anchor="ctr"/>
            <a:lstStyle/>
            <a:p>
              <a:pPr fontAlgn="auto">
                <a:spcBef>
                  <a:spcPts val="0"/>
                </a:spcBef>
                <a:spcAft>
                  <a:spcPts val="0"/>
                </a:spcAft>
                <a:defRPr/>
              </a:pPr>
              <a:endParaRPr lang="en-US" dirty="0">
                <a:latin typeface="+mn-lt"/>
                <a:ea typeface="+mn-ea"/>
              </a:endParaRPr>
            </a:p>
          </p:txBody>
        </p:sp>
        <p:sp>
          <p:nvSpPr>
            <p:cNvPr id="31" name="Freeform 15">
              <a:extLst>
                <a:ext uri="{FF2B5EF4-FFF2-40B4-BE49-F238E27FC236}">
                  <a16:creationId xmlns:a16="http://schemas.microsoft.com/office/drawing/2014/main" id="{7D50A8DF-B9C0-493F-84ED-FDBE2C446DC3}"/>
                </a:ext>
              </a:extLst>
            </p:cNvPr>
            <p:cNvSpPr>
              <a:spLocks noEditPoints="1"/>
            </p:cNvSpPr>
            <p:nvPr/>
          </p:nvSpPr>
          <p:spPr bwMode="auto">
            <a:xfrm>
              <a:off x="8232775" y="1241425"/>
              <a:ext cx="412750" cy="168275"/>
            </a:xfrm>
            <a:custGeom>
              <a:avLst/>
              <a:gdLst/>
              <a:ahLst/>
              <a:cxnLst>
                <a:cxn ang="0">
                  <a:pos x="0" y="59"/>
                </a:cxn>
                <a:cxn ang="0">
                  <a:pos x="10" y="36"/>
                </a:cxn>
                <a:cxn ang="0">
                  <a:pos x="21" y="30"/>
                </a:cxn>
                <a:cxn ang="0">
                  <a:pos x="42" y="25"/>
                </a:cxn>
                <a:cxn ang="0">
                  <a:pos x="74" y="23"/>
                </a:cxn>
                <a:cxn ang="0">
                  <a:pos x="78" y="23"/>
                </a:cxn>
                <a:cxn ang="0">
                  <a:pos x="79" y="24"/>
                </a:cxn>
                <a:cxn ang="0">
                  <a:pos x="79" y="24"/>
                </a:cxn>
                <a:cxn ang="0">
                  <a:pos x="76" y="31"/>
                </a:cxn>
                <a:cxn ang="0">
                  <a:pos x="110" y="22"/>
                </a:cxn>
                <a:cxn ang="0">
                  <a:pos x="132" y="6"/>
                </a:cxn>
                <a:cxn ang="0">
                  <a:pos x="136" y="0"/>
                </a:cxn>
                <a:cxn ang="0">
                  <a:pos x="136" y="6"/>
                </a:cxn>
                <a:cxn ang="0">
                  <a:pos x="145" y="46"/>
                </a:cxn>
                <a:cxn ang="0">
                  <a:pos x="141" y="55"/>
                </a:cxn>
                <a:cxn ang="0">
                  <a:pos x="132" y="11"/>
                </a:cxn>
                <a:cxn ang="0">
                  <a:pos x="132" y="10"/>
                </a:cxn>
                <a:cxn ang="0">
                  <a:pos x="132" y="10"/>
                </a:cxn>
                <a:cxn ang="0">
                  <a:pos x="107" y="30"/>
                </a:cxn>
                <a:cxn ang="0">
                  <a:pos x="69" y="40"/>
                </a:cxn>
                <a:cxn ang="0">
                  <a:pos x="62" y="38"/>
                </a:cxn>
                <a:cxn ang="0">
                  <a:pos x="65" y="31"/>
                </a:cxn>
                <a:cxn ang="0">
                  <a:pos x="39" y="33"/>
                </a:cxn>
                <a:cxn ang="0">
                  <a:pos x="18" y="38"/>
                </a:cxn>
                <a:cxn ang="0">
                  <a:pos x="8" y="44"/>
                </a:cxn>
                <a:cxn ang="0">
                  <a:pos x="4" y="55"/>
                </a:cxn>
                <a:cxn ang="0">
                  <a:pos x="0" y="59"/>
                </a:cxn>
                <a:cxn ang="0">
                  <a:pos x="68" y="31"/>
                </a:cxn>
                <a:cxn ang="0">
                  <a:pos x="67" y="31"/>
                </a:cxn>
                <a:cxn ang="0">
                  <a:pos x="68" y="31"/>
                </a:cxn>
                <a:cxn ang="0">
                  <a:pos x="68" y="31"/>
                </a:cxn>
                <a:cxn ang="0">
                  <a:pos x="75" y="31"/>
                </a:cxn>
                <a:cxn ang="0">
                  <a:pos x="74" y="31"/>
                </a:cxn>
                <a:cxn ang="0">
                  <a:pos x="74" y="31"/>
                </a:cxn>
                <a:cxn ang="0">
                  <a:pos x="74" y="31"/>
                </a:cxn>
                <a:cxn ang="0">
                  <a:pos x="75" y="31"/>
                </a:cxn>
                <a:cxn ang="0">
                  <a:pos x="75" y="31"/>
                </a:cxn>
                <a:cxn ang="0">
                  <a:pos x="75" y="31"/>
                </a:cxn>
                <a:cxn ang="0">
                  <a:pos x="74" y="31"/>
                </a:cxn>
                <a:cxn ang="0">
                  <a:pos x="75" y="31"/>
                </a:cxn>
                <a:cxn ang="0">
                  <a:pos x="75" y="31"/>
                </a:cxn>
                <a:cxn ang="0">
                  <a:pos x="75" y="31"/>
                </a:cxn>
                <a:cxn ang="0">
                  <a:pos x="75" y="32"/>
                </a:cxn>
                <a:cxn ang="0">
                  <a:pos x="75" y="32"/>
                </a:cxn>
                <a:cxn ang="0">
                  <a:pos x="75" y="32"/>
                </a:cxn>
                <a:cxn ang="0">
                  <a:pos x="133" y="8"/>
                </a:cxn>
                <a:cxn ang="0">
                  <a:pos x="133" y="9"/>
                </a:cxn>
                <a:cxn ang="0">
                  <a:pos x="133" y="8"/>
                </a:cxn>
              </a:cxnLst>
              <a:rect l="0" t="0" r="r" b="b"/>
              <a:pathLst>
                <a:path w="145" h="59">
                  <a:moveTo>
                    <a:pt x="0" y="59"/>
                  </a:moveTo>
                  <a:cubicBezTo>
                    <a:pt x="0" y="59"/>
                    <a:pt x="3" y="44"/>
                    <a:pt x="10" y="36"/>
                  </a:cubicBezTo>
                  <a:cubicBezTo>
                    <a:pt x="13" y="34"/>
                    <a:pt x="16" y="32"/>
                    <a:pt x="21" y="30"/>
                  </a:cubicBezTo>
                  <a:cubicBezTo>
                    <a:pt x="26" y="28"/>
                    <a:pt x="33" y="26"/>
                    <a:pt x="42" y="25"/>
                  </a:cubicBezTo>
                  <a:cubicBezTo>
                    <a:pt x="57" y="23"/>
                    <a:pt x="67" y="23"/>
                    <a:pt x="74" y="23"/>
                  </a:cubicBezTo>
                  <a:cubicBezTo>
                    <a:pt x="75" y="23"/>
                    <a:pt x="76" y="23"/>
                    <a:pt x="78" y="23"/>
                  </a:cubicBezTo>
                  <a:cubicBezTo>
                    <a:pt x="78" y="23"/>
                    <a:pt x="79" y="23"/>
                    <a:pt x="79" y="24"/>
                  </a:cubicBezTo>
                  <a:cubicBezTo>
                    <a:pt x="79" y="24"/>
                    <a:pt x="79" y="24"/>
                    <a:pt x="79" y="24"/>
                  </a:cubicBezTo>
                  <a:cubicBezTo>
                    <a:pt x="79" y="28"/>
                    <a:pt x="78" y="30"/>
                    <a:pt x="76" y="31"/>
                  </a:cubicBezTo>
                  <a:cubicBezTo>
                    <a:pt x="85" y="30"/>
                    <a:pt x="98" y="27"/>
                    <a:pt x="110" y="22"/>
                  </a:cubicBezTo>
                  <a:cubicBezTo>
                    <a:pt x="120" y="17"/>
                    <a:pt x="128" y="12"/>
                    <a:pt x="132" y="6"/>
                  </a:cubicBezTo>
                  <a:cubicBezTo>
                    <a:pt x="134" y="2"/>
                    <a:pt x="136" y="0"/>
                    <a:pt x="136" y="0"/>
                  </a:cubicBezTo>
                  <a:cubicBezTo>
                    <a:pt x="137" y="1"/>
                    <a:pt x="137" y="3"/>
                    <a:pt x="136" y="6"/>
                  </a:cubicBezTo>
                  <a:cubicBezTo>
                    <a:pt x="135" y="15"/>
                    <a:pt x="131" y="36"/>
                    <a:pt x="145" y="46"/>
                  </a:cubicBezTo>
                  <a:cubicBezTo>
                    <a:pt x="141" y="55"/>
                    <a:pt x="141" y="55"/>
                    <a:pt x="141" y="55"/>
                  </a:cubicBezTo>
                  <a:cubicBezTo>
                    <a:pt x="126" y="43"/>
                    <a:pt x="130" y="20"/>
                    <a:pt x="132" y="11"/>
                  </a:cubicBezTo>
                  <a:cubicBezTo>
                    <a:pt x="132" y="10"/>
                    <a:pt x="132" y="10"/>
                    <a:pt x="132" y="10"/>
                  </a:cubicBezTo>
                  <a:cubicBezTo>
                    <a:pt x="132" y="10"/>
                    <a:pt x="132" y="10"/>
                    <a:pt x="132" y="10"/>
                  </a:cubicBezTo>
                  <a:cubicBezTo>
                    <a:pt x="127" y="18"/>
                    <a:pt x="118" y="25"/>
                    <a:pt x="107" y="30"/>
                  </a:cubicBezTo>
                  <a:cubicBezTo>
                    <a:pt x="94" y="36"/>
                    <a:pt x="78" y="39"/>
                    <a:pt x="69" y="40"/>
                  </a:cubicBezTo>
                  <a:cubicBezTo>
                    <a:pt x="64" y="40"/>
                    <a:pt x="62" y="39"/>
                    <a:pt x="62" y="38"/>
                  </a:cubicBezTo>
                  <a:cubicBezTo>
                    <a:pt x="62" y="35"/>
                    <a:pt x="63" y="33"/>
                    <a:pt x="65" y="31"/>
                  </a:cubicBezTo>
                  <a:cubicBezTo>
                    <a:pt x="59" y="31"/>
                    <a:pt x="50" y="32"/>
                    <a:pt x="39" y="33"/>
                  </a:cubicBezTo>
                  <a:cubicBezTo>
                    <a:pt x="30" y="35"/>
                    <a:pt x="23" y="36"/>
                    <a:pt x="18" y="38"/>
                  </a:cubicBezTo>
                  <a:cubicBezTo>
                    <a:pt x="14" y="40"/>
                    <a:pt x="11" y="42"/>
                    <a:pt x="8" y="44"/>
                  </a:cubicBezTo>
                  <a:cubicBezTo>
                    <a:pt x="6" y="47"/>
                    <a:pt x="4" y="55"/>
                    <a:pt x="4" y="55"/>
                  </a:cubicBezTo>
                  <a:cubicBezTo>
                    <a:pt x="0" y="59"/>
                    <a:pt x="0" y="59"/>
                    <a:pt x="0" y="59"/>
                  </a:cubicBezTo>
                  <a:close/>
                  <a:moveTo>
                    <a:pt x="68" y="31"/>
                  </a:moveTo>
                  <a:cubicBezTo>
                    <a:pt x="67" y="31"/>
                    <a:pt x="67" y="31"/>
                    <a:pt x="67" y="31"/>
                  </a:cubicBezTo>
                  <a:cubicBezTo>
                    <a:pt x="67" y="31"/>
                    <a:pt x="68" y="31"/>
                    <a:pt x="68" y="31"/>
                  </a:cubicBezTo>
                  <a:cubicBezTo>
                    <a:pt x="68" y="31"/>
                    <a:pt x="68" y="31"/>
                    <a:pt x="68" y="31"/>
                  </a:cubicBezTo>
                  <a:close/>
                  <a:moveTo>
                    <a:pt x="75" y="31"/>
                  </a:moveTo>
                  <a:cubicBezTo>
                    <a:pt x="74" y="31"/>
                    <a:pt x="74" y="31"/>
                    <a:pt x="74" y="31"/>
                  </a:cubicBezTo>
                  <a:cubicBezTo>
                    <a:pt x="74" y="31"/>
                    <a:pt x="74" y="31"/>
                    <a:pt x="74" y="31"/>
                  </a:cubicBezTo>
                  <a:cubicBezTo>
                    <a:pt x="74" y="31"/>
                    <a:pt x="74" y="31"/>
                    <a:pt x="74" y="31"/>
                  </a:cubicBezTo>
                  <a:cubicBezTo>
                    <a:pt x="75" y="31"/>
                    <a:pt x="75" y="31"/>
                    <a:pt x="75" y="31"/>
                  </a:cubicBezTo>
                  <a:cubicBezTo>
                    <a:pt x="75" y="31"/>
                    <a:pt x="75" y="31"/>
                    <a:pt x="75" y="31"/>
                  </a:cubicBezTo>
                  <a:close/>
                  <a:moveTo>
                    <a:pt x="75" y="31"/>
                  </a:moveTo>
                  <a:cubicBezTo>
                    <a:pt x="75" y="31"/>
                    <a:pt x="74" y="31"/>
                    <a:pt x="74" y="31"/>
                  </a:cubicBezTo>
                  <a:cubicBezTo>
                    <a:pt x="75" y="31"/>
                    <a:pt x="75" y="31"/>
                    <a:pt x="75" y="31"/>
                  </a:cubicBezTo>
                  <a:cubicBezTo>
                    <a:pt x="75" y="31"/>
                    <a:pt x="75" y="31"/>
                    <a:pt x="75" y="31"/>
                  </a:cubicBezTo>
                  <a:cubicBezTo>
                    <a:pt x="75" y="31"/>
                    <a:pt x="75" y="31"/>
                    <a:pt x="75" y="31"/>
                  </a:cubicBezTo>
                  <a:close/>
                  <a:moveTo>
                    <a:pt x="75" y="32"/>
                  </a:moveTo>
                  <a:cubicBezTo>
                    <a:pt x="75" y="32"/>
                    <a:pt x="75" y="32"/>
                    <a:pt x="75" y="32"/>
                  </a:cubicBezTo>
                  <a:cubicBezTo>
                    <a:pt x="75" y="32"/>
                    <a:pt x="75" y="32"/>
                    <a:pt x="75" y="32"/>
                  </a:cubicBezTo>
                  <a:close/>
                  <a:moveTo>
                    <a:pt x="133" y="8"/>
                  </a:moveTo>
                  <a:cubicBezTo>
                    <a:pt x="133" y="8"/>
                    <a:pt x="133" y="9"/>
                    <a:pt x="133" y="9"/>
                  </a:cubicBezTo>
                  <a:cubicBezTo>
                    <a:pt x="133" y="9"/>
                    <a:pt x="133" y="8"/>
                    <a:pt x="133" y="8"/>
                  </a:cubicBezTo>
                  <a:close/>
                </a:path>
              </a:pathLst>
            </a:custGeom>
            <a:grpFill/>
            <a:ln w="9525">
              <a:solidFill>
                <a:schemeClr val="bg1"/>
              </a:solidFill>
              <a:round/>
              <a:headEnd/>
              <a:tailEnd/>
            </a:ln>
          </p:spPr>
          <p:txBody>
            <a:bodyPr anchor="ctr"/>
            <a:lstStyle/>
            <a:p>
              <a:pPr fontAlgn="auto">
                <a:spcBef>
                  <a:spcPts val="0"/>
                </a:spcBef>
                <a:spcAft>
                  <a:spcPts val="0"/>
                </a:spcAft>
                <a:defRPr/>
              </a:pPr>
              <a:endParaRPr lang="en-US" dirty="0">
                <a:latin typeface="+mn-lt"/>
                <a:ea typeface="+mn-ea"/>
              </a:endParaRPr>
            </a:p>
          </p:txBody>
        </p:sp>
      </p:grpSp>
      <p:sp>
        <p:nvSpPr>
          <p:cNvPr id="32" name="Freeform 133">
            <a:extLst>
              <a:ext uri="{FF2B5EF4-FFF2-40B4-BE49-F238E27FC236}">
                <a16:creationId xmlns:a16="http://schemas.microsoft.com/office/drawing/2014/main" id="{5E6A6DD5-EA03-4B35-A01A-9966F565ECCE}"/>
              </a:ext>
            </a:extLst>
          </p:cNvPr>
          <p:cNvSpPr>
            <a:spLocks noChangeAspect="1"/>
          </p:cNvSpPr>
          <p:nvPr/>
        </p:nvSpPr>
        <p:spPr bwMode="auto">
          <a:xfrm>
            <a:off x="2647824" y="5009661"/>
            <a:ext cx="329835" cy="333383"/>
          </a:xfrm>
          <a:custGeom>
            <a:avLst/>
            <a:gdLst>
              <a:gd name="T0" fmla="*/ 287572 w 115"/>
              <a:gd name="T1" fmla="*/ 228983 h 116"/>
              <a:gd name="T2" fmla="*/ 220814 w 115"/>
              <a:gd name="T3" fmla="*/ 192963 h 116"/>
              <a:gd name="T4" fmla="*/ 184868 w 115"/>
              <a:gd name="T5" fmla="*/ 177526 h 116"/>
              <a:gd name="T6" fmla="*/ 184868 w 115"/>
              <a:gd name="T7" fmla="*/ 149225 h 116"/>
              <a:gd name="T8" fmla="*/ 197706 w 115"/>
              <a:gd name="T9" fmla="*/ 115778 h 116"/>
              <a:gd name="T10" fmla="*/ 213112 w 115"/>
              <a:gd name="T11" fmla="*/ 97768 h 116"/>
              <a:gd name="T12" fmla="*/ 202841 w 115"/>
              <a:gd name="T13" fmla="*/ 77185 h 116"/>
              <a:gd name="T14" fmla="*/ 205409 w 115"/>
              <a:gd name="T15" fmla="*/ 46311 h 116"/>
              <a:gd name="T16" fmla="*/ 148921 w 115"/>
              <a:gd name="T17" fmla="*/ 0 h 116"/>
              <a:gd name="T18" fmla="*/ 89866 w 115"/>
              <a:gd name="T19" fmla="*/ 46311 h 116"/>
              <a:gd name="T20" fmla="*/ 92434 w 115"/>
              <a:gd name="T21" fmla="*/ 77185 h 116"/>
              <a:gd name="T22" fmla="*/ 84731 w 115"/>
              <a:gd name="T23" fmla="*/ 97768 h 116"/>
              <a:gd name="T24" fmla="*/ 97569 w 115"/>
              <a:gd name="T25" fmla="*/ 115778 h 116"/>
              <a:gd name="T26" fmla="*/ 112975 w 115"/>
              <a:gd name="T27" fmla="*/ 149225 h 116"/>
              <a:gd name="T28" fmla="*/ 112975 w 115"/>
              <a:gd name="T29" fmla="*/ 177526 h 116"/>
              <a:gd name="T30" fmla="*/ 77028 w 115"/>
              <a:gd name="T31" fmla="*/ 192963 h 116"/>
              <a:gd name="T32" fmla="*/ 10270 w 115"/>
              <a:gd name="T33" fmla="*/ 228983 h 116"/>
              <a:gd name="T34" fmla="*/ 2568 w 115"/>
              <a:gd name="T35" fmla="*/ 298450 h 116"/>
              <a:gd name="T36" fmla="*/ 292707 w 115"/>
              <a:gd name="T37" fmla="*/ 298450 h 116"/>
              <a:gd name="T38" fmla="*/ 287572 w 115"/>
              <a:gd name="T39" fmla="*/ 228983 h 1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5" h="116">
                <a:moveTo>
                  <a:pt x="112" y="89"/>
                </a:moveTo>
                <a:cubicBezTo>
                  <a:pt x="109" y="83"/>
                  <a:pt x="97" y="80"/>
                  <a:pt x="86" y="75"/>
                </a:cubicBezTo>
                <a:cubicBezTo>
                  <a:pt x="75" y="71"/>
                  <a:pt x="72" y="69"/>
                  <a:pt x="72" y="69"/>
                </a:cubicBezTo>
                <a:cubicBezTo>
                  <a:pt x="72" y="58"/>
                  <a:pt x="72" y="58"/>
                  <a:pt x="72" y="58"/>
                </a:cubicBezTo>
                <a:cubicBezTo>
                  <a:pt x="72" y="58"/>
                  <a:pt x="76" y="55"/>
                  <a:pt x="77" y="45"/>
                </a:cubicBezTo>
                <a:cubicBezTo>
                  <a:pt x="80" y="45"/>
                  <a:pt x="83" y="41"/>
                  <a:pt x="83" y="38"/>
                </a:cubicBezTo>
                <a:cubicBezTo>
                  <a:pt x="83" y="36"/>
                  <a:pt x="83" y="29"/>
                  <a:pt x="79" y="30"/>
                </a:cubicBezTo>
                <a:cubicBezTo>
                  <a:pt x="80" y="25"/>
                  <a:pt x="81" y="20"/>
                  <a:pt x="80" y="18"/>
                </a:cubicBezTo>
                <a:cubicBezTo>
                  <a:pt x="80" y="9"/>
                  <a:pt x="71" y="0"/>
                  <a:pt x="58" y="0"/>
                </a:cubicBezTo>
                <a:cubicBezTo>
                  <a:pt x="45" y="0"/>
                  <a:pt x="36" y="9"/>
                  <a:pt x="35" y="18"/>
                </a:cubicBezTo>
                <a:cubicBezTo>
                  <a:pt x="35" y="20"/>
                  <a:pt x="35" y="25"/>
                  <a:pt x="36" y="30"/>
                </a:cubicBezTo>
                <a:cubicBezTo>
                  <a:pt x="33" y="29"/>
                  <a:pt x="32" y="36"/>
                  <a:pt x="33" y="38"/>
                </a:cubicBezTo>
                <a:cubicBezTo>
                  <a:pt x="33" y="41"/>
                  <a:pt x="35" y="45"/>
                  <a:pt x="38" y="45"/>
                </a:cubicBezTo>
                <a:cubicBezTo>
                  <a:pt x="39" y="55"/>
                  <a:pt x="44" y="58"/>
                  <a:pt x="44" y="58"/>
                </a:cubicBezTo>
                <a:cubicBezTo>
                  <a:pt x="44" y="69"/>
                  <a:pt x="44" y="69"/>
                  <a:pt x="44" y="69"/>
                </a:cubicBezTo>
                <a:cubicBezTo>
                  <a:pt x="44" y="69"/>
                  <a:pt x="41" y="71"/>
                  <a:pt x="30" y="75"/>
                </a:cubicBezTo>
                <a:cubicBezTo>
                  <a:pt x="18" y="80"/>
                  <a:pt x="7" y="83"/>
                  <a:pt x="4" y="89"/>
                </a:cubicBezTo>
                <a:cubicBezTo>
                  <a:pt x="0" y="93"/>
                  <a:pt x="1" y="116"/>
                  <a:pt x="1" y="116"/>
                </a:cubicBezTo>
                <a:cubicBezTo>
                  <a:pt x="114" y="116"/>
                  <a:pt x="114" y="116"/>
                  <a:pt x="114" y="116"/>
                </a:cubicBezTo>
                <a:cubicBezTo>
                  <a:pt x="114" y="116"/>
                  <a:pt x="115" y="93"/>
                  <a:pt x="112" y="89"/>
                </a:cubicBezTo>
                <a:close/>
              </a:path>
            </a:pathLst>
          </a:custGeom>
          <a:solidFill>
            <a:schemeClr val="bg1"/>
          </a:solidFill>
          <a:ln>
            <a:solidFill>
              <a:schemeClr val="bg1"/>
            </a:solidFill>
          </a:ln>
        </p:spPr>
        <p:txBody>
          <a:bodyPr anchor="ctr"/>
          <a:lstStyle/>
          <a:p>
            <a:endParaRPr lang="en-US" dirty="0"/>
          </a:p>
        </p:txBody>
      </p:sp>
    </p:spTree>
    <p:extLst>
      <p:ext uri="{BB962C8B-B14F-4D97-AF65-F5344CB8AC3E}">
        <p14:creationId xmlns:p14="http://schemas.microsoft.com/office/powerpoint/2010/main" val="756797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74867" y="220001"/>
            <a:ext cx="9676560" cy="646331"/>
          </a:xfrm>
          <a:prstGeom prst="rect">
            <a:avLst/>
          </a:prstGeom>
          <a:noFill/>
        </p:spPr>
        <p:txBody>
          <a:bodyPr wrap="none" rtlCol="0" anchor="ctr">
            <a:spAutoFit/>
          </a:bodyPr>
          <a:lstStyle/>
          <a:p>
            <a:pPr algn="ctr"/>
            <a:r>
              <a:rPr lang="en-US" sz="3600" b="1" dirty="0">
                <a:solidFill>
                  <a:schemeClr val="tx1">
                    <a:lumMod val="75000"/>
                    <a:lumOff val="25000"/>
                  </a:schemeClr>
                </a:solidFill>
                <a:latin typeface="Rockwell" panose="02060603020205020403" pitchFamily="18" charset="0"/>
              </a:rPr>
              <a:t>Human-based Social Engineering (Cont’d)</a:t>
            </a:r>
          </a:p>
        </p:txBody>
      </p:sp>
      <p:sp>
        <p:nvSpPr>
          <p:cNvPr id="6938" name="Rectangle 6888"/>
          <p:cNvSpPr>
            <a:spLocks noChangeArrowheads="1"/>
          </p:cNvSpPr>
          <p:nvPr/>
        </p:nvSpPr>
        <p:spPr bwMode="auto">
          <a:xfrm>
            <a:off x="-485" y="1150354"/>
            <a:ext cx="12192951" cy="2516435"/>
          </a:xfrm>
          <a:prstGeom prst="rect">
            <a:avLst/>
          </a:prstGeom>
          <a:solidFill>
            <a:schemeClr val="accent5">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3" name="Rectangle 202"/>
          <p:cNvSpPr/>
          <p:nvPr/>
        </p:nvSpPr>
        <p:spPr>
          <a:xfrm>
            <a:off x="457199" y="1592962"/>
            <a:ext cx="8229601" cy="1631216"/>
          </a:xfrm>
          <a:prstGeom prst="rect">
            <a:avLst/>
          </a:prstGeom>
        </p:spPr>
        <p:txBody>
          <a:bodyPr wrap="square" anchor="ctr">
            <a:spAutoFit/>
          </a:bodyPr>
          <a:lstStyle/>
          <a:p>
            <a:pPr>
              <a:spcBef>
                <a:spcPts val="2400"/>
              </a:spcBef>
            </a:pPr>
            <a:r>
              <a:rPr lang="en-US" sz="2000" b="1" dirty="0">
                <a:solidFill>
                  <a:srgbClr val="0070C0"/>
                </a:solidFill>
                <a:latin typeface="Rockwell" panose="02060603020205020403" pitchFamily="18" charset="0"/>
              </a:rPr>
              <a:t>Impersonation (Vishing)</a:t>
            </a:r>
          </a:p>
          <a:p>
            <a:pPr marL="347663" indent="-347663">
              <a:spcBef>
                <a:spcPts val="2400"/>
              </a:spcBef>
              <a:buFont typeface="Wingdings" panose="05000000000000000000" pitchFamily="2" charset="2"/>
              <a:buChar char="q"/>
            </a:pPr>
            <a:r>
              <a:rPr lang="en-US" sz="2000" dirty="0"/>
              <a:t>An impersonation technique in which the attacker </a:t>
            </a:r>
            <a:r>
              <a:rPr lang="en-US" sz="2000" b="1" dirty="0">
                <a:solidFill>
                  <a:srgbClr val="FF0000"/>
                </a:solidFill>
              </a:rPr>
              <a:t>tricks individuals </a:t>
            </a:r>
            <a:r>
              <a:rPr lang="en-US" sz="2000" dirty="0"/>
              <a:t>to reveal personal and financial information </a:t>
            </a:r>
            <a:r>
              <a:rPr lang="en-US" sz="2000" b="1" dirty="0">
                <a:solidFill>
                  <a:srgbClr val="FF0000"/>
                </a:solidFill>
              </a:rPr>
              <a:t>using voice technology</a:t>
            </a:r>
            <a:r>
              <a:rPr lang="en-US" sz="2000" dirty="0">
                <a:solidFill>
                  <a:srgbClr val="FF0000"/>
                </a:solidFill>
              </a:rPr>
              <a:t> </a:t>
            </a:r>
            <a:r>
              <a:rPr lang="en-US" sz="2000" dirty="0"/>
              <a:t>such as the telephone system, VoIP, etc.</a:t>
            </a:r>
          </a:p>
        </p:txBody>
      </p:sp>
      <p:sp>
        <p:nvSpPr>
          <p:cNvPr id="230" name="Rectangle 229">
            <a:extLst>
              <a:ext uri="{FF2B5EF4-FFF2-40B4-BE49-F238E27FC236}">
                <a16:creationId xmlns:a16="http://schemas.microsoft.com/office/drawing/2014/main" id="{16AAAD1C-9574-42E7-AC4D-04B3308E0520}"/>
              </a:ext>
            </a:extLst>
          </p:cNvPr>
          <p:cNvSpPr/>
          <p:nvPr/>
        </p:nvSpPr>
        <p:spPr>
          <a:xfrm>
            <a:off x="4981999" y="3733210"/>
            <a:ext cx="2227982" cy="412357"/>
          </a:xfrm>
          <a:prstGeom prst="rect">
            <a:avLst/>
          </a:prstGeom>
        </p:spPr>
        <p:txBody>
          <a:bodyPr wrap="none" anchor="ctr">
            <a:spAutoFit/>
          </a:bodyPr>
          <a:lstStyle/>
          <a:p>
            <a:pPr marR="0" lvl="0" indent="0" fontAlgn="auto">
              <a:lnSpc>
                <a:spcPct val="120000"/>
              </a:lnSpc>
              <a:spcBef>
                <a:spcPts val="0"/>
              </a:spcBef>
              <a:spcAft>
                <a:spcPts val="0"/>
              </a:spcAft>
              <a:buClrTx/>
              <a:buSzTx/>
              <a:buFontTx/>
              <a:buNone/>
              <a:tabLst/>
              <a:defRPr/>
            </a:pPr>
            <a:r>
              <a:rPr lang="en-US" sz="1900" b="1" dirty="0">
                <a:solidFill>
                  <a:srgbClr val="0070C0"/>
                </a:solidFill>
                <a:latin typeface="Rockwell" panose="02060603020205020403" pitchFamily="18" charset="0"/>
              </a:rPr>
              <a:t>Vishing Example</a:t>
            </a:r>
          </a:p>
        </p:txBody>
      </p:sp>
      <p:sp>
        <p:nvSpPr>
          <p:cNvPr id="231" name="Rectangle 230">
            <a:extLst>
              <a:ext uri="{FF2B5EF4-FFF2-40B4-BE49-F238E27FC236}">
                <a16:creationId xmlns:a16="http://schemas.microsoft.com/office/drawing/2014/main" id="{21F34F7E-9081-40A0-8E91-9BC7A307460A}"/>
              </a:ext>
            </a:extLst>
          </p:cNvPr>
          <p:cNvSpPr/>
          <p:nvPr/>
        </p:nvSpPr>
        <p:spPr>
          <a:xfrm>
            <a:off x="466104" y="4191000"/>
            <a:ext cx="4409054" cy="369332"/>
          </a:xfrm>
          <a:prstGeom prst="rect">
            <a:avLst/>
          </a:prstGeom>
        </p:spPr>
        <p:txBody>
          <a:bodyPr wrap="square"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effectLst/>
                <a:uLnTx/>
                <a:uFillTx/>
                <a:ea typeface="+mn-ea"/>
                <a:cs typeface="+mn-cs"/>
              </a:rPr>
              <a:t>Abusing the Over-Helpfulness of Help Desks</a:t>
            </a:r>
          </a:p>
        </p:txBody>
      </p:sp>
      <p:sp>
        <p:nvSpPr>
          <p:cNvPr id="232" name="Rectangle 231">
            <a:extLst>
              <a:ext uri="{FF2B5EF4-FFF2-40B4-BE49-F238E27FC236}">
                <a16:creationId xmlns:a16="http://schemas.microsoft.com/office/drawing/2014/main" id="{586129D7-0572-457E-ABBC-76AB239737E6}"/>
              </a:ext>
            </a:extLst>
          </p:cNvPr>
          <p:cNvSpPr/>
          <p:nvPr/>
        </p:nvSpPr>
        <p:spPr>
          <a:xfrm>
            <a:off x="466104" y="4611336"/>
            <a:ext cx="11038127" cy="1867178"/>
          </a:xfrm>
          <a:prstGeom prst="rect">
            <a:avLst/>
          </a:prstGeom>
        </p:spPr>
        <p:txBody>
          <a:bodyPr wrap="square" anchor="ctr">
            <a:spAutoFit/>
          </a:bodyPr>
          <a:lstStyle/>
          <a:p>
            <a:pPr marL="285750" marR="0" lvl="0" indent="-285750" algn="l" defTabSz="914400" rtl="0" eaLnBrk="1" fontAlgn="auto" latinLnBrk="0" hangingPunct="1">
              <a:lnSpc>
                <a:spcPct val="100000"/>
              </a:lnSpc>
              <a:spcBef>
                <a:spcPts val="800"/>
              </a:spcBef>
              <a:spcAft>
                <a:spcPts val="0"/>
              </a:spcAft>
              <a:buClrTx/>
              <a:buSzTx/>
              <a:buFont typeface="Wingdings" panose="05000000000000000000" pitchFamily="2" charset="2"/>
              <a:buChar char="q"/>
              <a:tabLst/>
              <a:defRPr/>
            </a:pPr>
            <a:r>
              <a:rPr kumimoji="0" lang="en-US" sz="1700" i="0" u="none" strike="noStrike" kern="1200" cap="none" spc="0" normalizeH="0" baseline="0" noProof="0" dirty="0">
                <a:ln>
                  <a:noFill/>
                </a:ln>
                <a:effectLst/>
                <a:uLnTx/>
                <a:uFillTx/>
                <a:latin typeface="Calibri"/>
                <a:ea typeface="+mn-ea"/>
                <a:cs typeface="+mn-cs"/>
              </a:rPr>
              <a:t>The attacker calls a company’s help desk, pretends to be someone in a </a:t>
            </a:r>
            <a:r>
              <a:rPr kumimoji="0" lang="en-US" sz="1700" b="1" i="0" u="none" strike="noStrike" kern="1200" cap="none" spc="0" normalizeH="0" baseline="0" noProof="0" dirty="0">
                <a:ln>
                  <a:noFill/>
                </a:ln>
                <a:solidFill>
                  <a:srgbClr val="FF0000"/>
                </a:solidFill>
                <a:effectLst/>
                <a:uLnTx/>
                <a:uFillTx/>
                <a:latin typeface="Calibri"/>
                <a:ea typeface="+mn-ea"/>
                <a:cs typeface="+mn-cs"/>
              </a:rPr>
              <a:t>position of authority</a:t>
            </a:r>
            <a:r>
              <a:rPr kumimoji="0" lang="en-US" sz="1700" i="0" u="none" strike="noStrike" kern="1200" cap="none" spc="0" normalizeH="0" baseline="0" noProof="0" dirty="0">
                <a:ln>
                  <a:noFill/>
                </a:ln>
                <a:solidFill>
                  <a:schemeClr val="tx1">
                    <a:lumMod val="75000"/>
                    <a:lumOff val="25000"/>
                  </a:schemeClr>
                </a:solidFill>
                <a:effectLst/>
                <a:uLnTx/>
                <a:uFillTx/>
                <a:latin typeface="Calibri"/>
                <a:ea typeface="+mn-ea"/>
                <a:cs typeface="+mn-cs"/>
              </a:rPr>
              <a:t> </a:t>
            </a:r>
            <a:r>
              <a:rPr kumimoji="0" lang="en-US" sz="1700" i="0" u="none" strike="noStrike" kern="1200" cap="none" spc="0" normalizeH="0" baseline="0" noProof="0" dirty="0">
                <a:ln>
                  <a:noFill/>
                </a:ln>
                <a:effectLst/>
                <a:uLnTx/>
                <a:uFillTx/>
                <a:latin typeface="Calibri"/>
                <a:ea typeface="+mn-ea"/>
                <a:cs typeface="+mn-cs"/>
              </a:rPr>
              <a:t>or relevance and tries to </a:t>
            </a:r>
            <a:r>
              <a:rPr kumimoji="0" lang="en-US" sz="1700" b="1" i="0" u="none" strike="noStrike" kern="1200" cap="none" spc="0" normalizeH="0" baseline="0" noProof="0" dirty="0">
                <a:ln>
                  <a:noFill/>
                </a:ln>
                <a:solidFill>
                  <a:srgbClr val="FF0000"/>
                </a:solidFill>
                <a:effectLst/>
                <a:uLnTx/>
                <a:uFillTx/>
                <a:latin typeface="Calibri"/>
                <a:ea typeface="+mn-ea"/>
                <a:cs typeface="+mn-cs"/>
              </a:rPr>
              <a:t>extract sensitive information </a:t>
            </a:r>
            <a:r>
              <a:rPr kumimoji="0" lang="en-US" sz="1700" i="0" u="none" strike="noStrike" kern="1200" cap="none" spc="0" normalizeH="0" baseline="0" noProof="0" dirty="0">
                <a:ln>
                  <a:noFill/>
                </a:ln>
                <a:effectLst/>
                <a:uLnTx/>
                <a:uFillTx/>
                <a:latin typeface="Calibri"/>
                <a:ea typeface="+mn-ea"/>
                <a:cs typeface="+mn-cs"/>
              </a:rPr>
              <a:t>from the help desk</a:t>
            </a:r>
          </a:p>
          <a:p>
            <a:pPr marL="284163" marR="0" lvl="0" algn="l" defTabSz="914400" rtl="0" eaLnBrk="1" fontAlgn="auto" latinLnBrk="0" hangingPunct="1">
              <a:lnSpc>
                <a:spcPct val="100000"/>
              </a:lnSpc>
              <a:spcBef>
                <a:spcPts val="800"/>
              </a:spcBef>
              <a:spcAft>
                <a:spcPts val="0"/>
              </a:spcAft>
              <a:buClrTx/>
              <a:buSzTx/>
              <a:buFontTx/>
              <a:buNone/>
              <a:tabLst/>
              <a:defRPr/>
            </a:pPr>
            <a:r>
              <a:rPr kumimoji="0" lang="en-US" sz="1700" b="0" i="1" u="none" strike="noStrike" kern="1200" cap="none" spc="0" normalizeH="0" baseline="0" noProof="0" dirty="0">
                <a:ln>
                  <a:noFill/>
                </a:ln>
                <a:solidFill>
                  <a:schemeClr val="tx1">
                    <a:lumMod val="75000"/>
                    <a:lumOff val="25000"/>
                  </a:schemeClr>
                </a:solidFill>
                <a:effectLst/>
                <a:uLnTx/>
                <a:uFillTx/>
                <a:latin typeface="Calibri"/>
                <a:ea typeface="+mn-ea"/>
                <a:cs typeface="+mn-cs"/>
              </a:rPr>
              <a:t>“</a:t>
            </a:r>
            <a:r>
              <a:rPr kumimoji="0" lang="en-US" sz="1700" b="0" i="1" u="none" strike="noStrike" kern="1200" cap="none" spc="0" normalizeH="0" baseline="0" noProof="0" dirty="0">
                <a:ln>
                  <a:noFill/>
                </a:ln>
                <a:solidFill>
                  <a:srgbClr val="FF0000"/>
                </a:solidFill>
                <a:effectLst/>
                <a:uLnTx/>
                <a:uFillTx/>
                <a:latin typeface="Calibri"/>
                <a:ea typeface="+mn-ea"/>
                <a:cs typeface="+mn-cs"/>
              </a:rPr>
              <a:t>A man calls a company’s help desk and says he has forgotten his password. He adds that if he misses the deadline on a big advertising project, his boss might fire him.</a:t>
            </a:r>
          </a:p>
          <a:p>
            <a:pPr marL="284163" marR="0" lvl="0" algn="l" defTabSz="914400" rtl="0" eaLnBrk="1" fontAlgn="auto" latinLnBrk="0" hangingPunct="1">
              <a:lnSpc>
                <a:spcPct val="100000"/>
              </a:lnSpc>
              <a:spcBef>
                <a:spcPts val="800"/>
              </a:spcBef>
              <a:spcAft>
                <a:spcPts val="0"/>
              </a:spcAft>
              <a:buClrTx/>
              <a:buSzTx/>
              <a:buFontTx/>
              <a:buNone/>
              <a:tabLst/>
              <a:defRPr/>
            </a:pPr>
            <a:r>
              <a:rPr kumimoji="0" lang="en-US" sz="1700" b="0" i="1" u="none" strike="noStrike" kern="1200" cap="none" spc="0" normalizeH="0" baseline="0" noProof="0" dirty="0">
                <a:ln>
                  <a:noFill/>
                </a:ln>
                <a:solidFill>
                  <a:srgbClr val="FF0000"/>
                </a:solidFill>
                <a:effectLst/>
                <a:uLnTx/>
                <a:uFillTx/>
                <a:latin typeface="Calibri"/>
                <a:ea typeface="+mn-ea"/>
                <a:cs typeface="+mn-cs"/>
              </a:rPr>
              <a:t>The help desk worker feels sorry for him and quickly resets the password, unwittingly giving the attacker a clear entrance into the corporate network.</a:t>
            </a:r>
            <a:r>
              <a:rPr kumimoji="0" lang="en-US" sz="1700" b="0" i="1" u="none" strike="noStrike" kern="1200" cap="none" spc="0" normalizeH="0" baseline="0" noProof="0" dirty="0">
                <a:ln>
                  <a:noFill/>
                </a:ln>
                <a:solidFill>
                  <a:schemeClr val="tx1">
                    <a:lumMod val="75000"/>
                    <a:lumOff val="25000"/>
                  </a:schemeClr>
                </a:solidFill>
                <a:effectLst/>
                <a:uLnTx/>
                <a:uFillTx/>
                <a:latin typeface="Calibri"/>
                <a:ea typeface="+mn-ea"/>
                <a:cs typeface="+mn-cs"/>
              </a:rPr>
              <a:t>”</a:t>
            </a:r>
          </a:p>
        </p:txBody>
      </p:sp>
      <p:pic>
        <p:nvPicPr>
          <p:cNvPr id="37" name="Picture 36" descr="A cartoon of a person sitting at a desk with a computer&#10;&#10;Description automatically generated with low confidence">
            <a:extLst>
              <a:ext uri="{FF2B5EF4-FFF2-40B4-BE49-F238E27FC236}">
                <a16:creationId xmlns:a16="http://schemas.microsoft.com/office/drawing/2014/main" id="{512169ED-529C-490A-87A6-05D4DC5E24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9306" y="1276423"/>
            <a:ext cx="2039119" cy="2264297"/>
          </a:xfrm>
          <a:prstGeom prst="rect">
            <a:avLst/>
          </a:prstGeom>
        </p:spPr>
      </p:pic>
    </p:spTree>
    <p:extLst>
      <p:ext uri="{BB962C8B-B14F-4D97-AF65-F5344CB8AC3E}">
        <p14:creationId xmlns:p14="http://schemas.microsoft.com/office/powerpoint/2010/main" val="259353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Rectangle 68">
            <a:extLst>
              <a:ext uri="{FF2B5EF4-FFF2-40B4-BE49-F238E27FC236}">
                <a16:creationId xmlns:a16="http://schemas.microsoft.com/office/drawing/2014/main" id="{8324AFF1-B628-490E-AD45-FC79318B2DAE}"/>
              </a:ext>
            </a:extLst>
          </p:cNvPr>
          <p:cNvSpPr/>
          <p:nvPr/>
        </p:nvSpPr>
        <p:spPr>
          <a:xfrm>
            <a:off x="1" y="235917"/>
            <a:ext cx="7818118" cy="1073174"/>
          </a:xfrm>
          <a:prstGeom prst="rect">
            <a:avLst/>
          </a:prstGeom>
          <a:solidFill>
            <a:srgbClr val="0594B4"/>
          </a:solidFill>
          <a:ln w="12700" cap="flat" cmpd="sng" algn="ctr">
            <a:noFill/>
            <a:prstDash val="solid"/>
            <a:miter lim="800000"/>
          </a:ln>
          <a:effectLst/>
        </p:spPr>
        <p:txBody>
          <a:bodyPr rtlCol="0" anchor="ctr"/>
          <a:lstStyle/>
          <a:p>
            <a:pPr algn="ctr" defTabSz="914400"/>
            <a:endParaRPr lang="en-US" sz="1800" kern="0" dirty="0">
              <a:solidFill>
                <a:prstClr val="white"/>
              </a:solidFill>
              <a:latin typeface="Lato Light"/>
            </a:endParaRPr>
          </a:p>
        </p:txBody>
      </p:sp>
      <p:sp>
        <p:nvSpPr>
          <p:cNvPr id="2" name="TextBox 1"/>
          <p:cNvSpPr txBox="1"/>
          <p:nvPr/>
        </p:nvSpPr>
        <p:spPr>
          <a:xfrm>
            <a:off x="609600" y="232192"/>
            <a:ext cx="6949512" cy="1077218"/>
          </a:xfrm>
          <a:prstGeom prst="rect">
            <a:avLst/>
          </a:prstGeom>
          <a:noFill/>
        </p:spPr>
        <p:txBody>
          <a:bodyPr wrap="square" rtlCol="0" anchor="ctr">
            <a:spAutoFit/>
          </a:bodyPr>
          <a:lstStyle/>
          <a:p>
            <a:pPr algn="r"/>
            <a:r>
              <a:rPr lang="en-US" sz="3200" b="1" dirty="0">
                <a:solidFill>
                  <a:schemeClr val="bg1"/>
                </a:solidFill>
                <a:latin typeface="Rockwell" panose="02060603020205020403" pitchFamily="18" charset="0"/>
              </a:rPr>
              <a:t>Human-based Social Engineering (Cont’d)</a:t>
            </a:r>
          </a:p>
        </p:txBody>
      </p:sp>
      <p:cxnSp>
        <p:nvCxnSpPr>
          <p:cNvPr id="6" name="Straight Connector 5"/>
          <p:cNvCxnSpPr>
            <a:cxnSpLocks/>
          </p:cNvCxnSpPr>
          <p:nvPr/>
        </p:nvCxnSpPr>
        <p:spPr>
          <a:xfrm>
            <a:off x="2477729" y="1502487"/>
            <a:ext cx="0" cy="4862145"/>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a:cxnSpLocks/>
          </p:cNvCxnSpPr>
          <p:nvPr/>
        </p:nvCxnSpPr>
        <p:spPr>
          <a:xfrm>
            <a:off x="5219220" y="1458122"/>
            <a:ext cx="46061" cy="4890065"/>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136" name="Rectangle 135"/>
          <p:cNvSpPr/>
          <p:nvPr/>
        </p:nvSpPr>
        <p:spPr>
          <a:xfrm>
            <a:off x="180701" y="3292095"/>
            <a:ext cx="2121578" cy="2954655"/>
          </a:xfrm>
          <a:prstGeom prst="rect">
            <a:avLst/>
          </a:prstGeom>
        </p:spPr>
        <p:txBody>
          <a:bodyPr wrap="square" anchor="ctr">
            <a:spAutoFit/>
          </a:bodyPr>
          <a:lstStyle/>
          <a:p>
            <a:pPr marL="342900" indent="-342900">
              <a:spcBef>
                <a:spcPts val="1800"/>
              </a:spcBef>
              <a:buBlip>
                <a:blip r:embed="rId3"/>
              </a:buBlip>
            </a:pPr>
            <a:r>
              <a:rPr lang="en-US" sz="1900" b="1" dirty="0">
                <a:solidFill>
                  <a:srgbClr val="FF0000"/>
                </a:solidFill>
              </a:rPr>
              <a:t>Unauthorized listening of conversations</a:t>
            </a:r>
            <a:r>
              <a:rPr lang="en-US" sz="1900" dirty="0">
                <a:solidFill>
                  <a:schemeClr val="tx1">
                    <a:lumMod val="75000"/>
                    <a:lumOff val="25000"/>
                  </a:schemeClr>
                </a:solidFill>
              </a:rPr>
              <a:t>, </a:t>
            </a:r>
            <a:r>
              <a:rPr lang="en-US" sz="1900" dirty="0"/>
              <a:t>or reading of messages</a:t>
            </a:r>
          </a:p>
          <a:p>
            <a:pPr marL="342900" indent="-342900">
              <a:spcBef>
                <a:spcPts val="1800"/>
              </a:spcBef>
              <a:buBlip>
                <a:blip r:embed="rId3"/>
              </a:buBlip>
            </a:pPr>
            <a:r>
              <a:rPr lang="en-US" sz="1900" dirty="0"/>
              <a:t>Interception of audio, video, or written communication</a:t>
            </a:r>
          </a:p>
        </p:txBody>
      </p:sp>
      <p:sp>
        <p:nvSpPr>
          <p:cNvPr id="66" name="Rectangle 65">
            <a:extLst>
              <a:ext uri="{FF2B5EF4-FFF2-40B4-BE49-F238E27FC236}">
                <a16:creationId xmlns:a16="http://schemas.microsoft.com/office/drawing/2014/main" id="{12B5CC9A-E9D2-4D83-B88D-0F93C1BBFE44}"/>
              </a:ext>
            </a:extLst>
          </p:cNvPr>
          <p:cNvSpPr/>
          <p:nvPr/>
        </p:nvSpPr>
        <p:spPr>
          <a:xfrm>
            <a:off x="188705" y="2686141"/>
            <a:ext cx="2076014" cy="412357"/>
          </a:xfrm>
          <a:prstGeom prst="rect">
            <a:avLst/>
          </a:prstGeom>
        </p:spPr>
        <p:txBody>
          <a:bodyPr wrap="square" anchor="ctr">
            <a:spAutoFit/>
          </a:bodyPr>
          <a:lstStyle/>
          <a:p>
            <a:pPr algn="ctr">
              <a:lnSpc>
                <a:spcPct val="120000"/>
              </a:lnSpc>
              <a:defRPr/>
            </a:pPr>
            <a:r>
              <a:rPr lang="en-US" sz="1900" b="1" dirty="0">
                <a:solidFill>
                  <a:srgbClr val="0070C0"/>
                </a:solidFill>
                <a:latin typeface="Rockwell" panose="02060603020205020403" pitchFamily="18" charset="0"/>
              </a:rPr>
              <a:t>Eavesdropping</a:t>
            </a:r>
            <a:endParaRPr lang="en-IN" sz="1900" b="1" dirty="0">
              <a:solidFill>
                <a:srgbClr val="0070C0"/>
              </a:solidFill>
              <a:latin typeface="Rockwell" panose="02060603020205020403" pitchFamily="18" charset="0"/>
            </a:endParaRPr>
          </a:p>
        </p:txBody>
      </p:sp>
      <p:sp>
        <p:nvSpPr>
          <p:cNvPr id="67" name="Rectangle 66">
            <a:extLst>
              <a:ext uri="{FF2B5EF4-FFF2-40B4-BE49-F238E27FC236}">
                <a16:creationId xmlns:a16="http://schemas.microsoft.com/office/drawing/2014/main" id="{CFE26449-A43E-41A8-B181-5F42699F3073}"/>
              </a:ext>
            </a:extLst>
          </p:cNvPr>
          <p:cNvSpPr/>
          <p:nvPr/>
        </p:nvSpPr>
        <p:spPr>
          <a:xfrm>
            <a:off x="2690739" y="3292095"/>
            <a:ext cx="2338502" cy="2723823"/>
          </a:xfrm>
          <a:prstGeom prst="rect">
            <a:avLst/>
          </a:prstGeom>
        </p:spPr>
        <p:txBody>
          <a:bodyPr wrap="square" anchor="ctr">
            <a:spAutoFit/>
          </a:bodyPr>
          <a:lstStyle/>
          <a:p>
            <a:pPr marL="342900" indent="-342900">
              <a:spcBef>
                <a:spcPts val="600"/>
              </a:spcBef>
              <a:buBlip>
                <a:blip r:embed="rId3"/>
              </a:buBlip>
            </a:pPr>
            <a:r>
              <a:rPr lang="en-US" sz="1900" dirty="0"/>
              <a:t>Direct observation techniques such as </a:t>
            </a:r>
            <a:r>
              <a:rPr lang="en-US" sz="1900" b="1" dirty="0">
                <a:solidFill>
                  <a:srgbClr val="FF0000"/>
                </a:solidFill>
              </a:rPr>
              <a:t>looking over someone's shoulder </a:t>
            </a:r>
            <a:r>
              <a:rPr lang="en-US" sz="1900" dirty="0"/>
              <a:t>to get information such as passwords, PINs, account numbers, etc.</a:t>
            </a:r>
          </a:p>
        </p:txBody>
      </p:sp>
      <p:sp>
        <p:nvSpPr>
          <p:cNvPr id="68" name="Rectangle 67">
            <a:extLst>
              <a:ext uri="{FF2B5EF4-FFF2-40B4-BE49-F238E27FC236}">
                <a16:creationId xmlns:a16="http://schemas.microsoft.com/office/drawing/2014/main" id="{34E0D9A2-2075-44B2-B2C5-901C0A1CD220}"/>
              </a:ext>
            </a:extLst>
          </p:cNvPr>
          <p:cNvSpPr/>
          <p:nvPr/>
        </p:nvSpPr>
        <p:spPr>
          <a:xfrm>
            <a:off x="2690739" y="2686141"/>
            <a:ext cx="2338502" cy="412357"/>
          </a:xfrm>
          <a:prstGeom prst="rect">
            <a:avLst/>
          </a:prstGeom>
        </p:spPr>
        <p:txBody>
          <a:bodyPr wrap="square" anchor="ctr">
            <a:spAutoFit/>
          </a:bodyPr>
          <a:lstStyle/>
          <a:p>
            <a:pPr marR="0" lvl="0" indent="0" algn="ctr" fontAlgn="auto">
              <a:lnSpc>
                <a:spcPct val="120000"/>
              </a:lnSpc>
              <a:spcBef>
                <a:spcPts val="0"/>
              </a:spcBef>
              <a:spcAft>
                <a:spcPts val="0"/>
              </a:spcAft>
              <a:buClrTx/>
              <a:buSzTx/>
              <a:buFontTx/>
              <a:buNone/>
              <a:tabLst/>
              <a:defRPr/>
            </a:pPr>
            <a:r>
              <a:rPr lang="en-US" sz="1900" b="1" dirty="0">
                <a:solidFill>
                  <a:srgbClr val="0070C0"/>
                </a:solidFill>
                <a:latin typeface="Rockwell" panose="02060603020205020403" pitchFamily="18" charset="0"/>
              </a:rPr>
              <a:t>Shoulder Surfing</a:t>
            </a:r>
          </a:p>
        </p:txBody>
      </p:sp>
      <p:sp>
        <p:nvSpPr>
          <p:cNvPr id="71" name="Rectangle 70">
            <a:extLst>
              <a:ext uri="{FF2B5EF4-FFF2-40B4-BE49-F238E27FC236}">
                <a16:creationId xmlns:a16="http://schemas.microsoft.com/office/drawing/2014/main" id="{225653A1-B392-47F3-B247-C3F0B7D4AA5A}"/>
              </a:ext>
            </a:extLst>
          </p:cNvPr>
          <p:cNvSpPr/>
          <p:nvPr/>
        </p:nvSpPr>
        <p:spPr>
          <a:xfrm>
            <a:off x="5455261" y="3292095"/>
            <a:ext cx="2184868" cy="1261884"/>
          </a:xfrm>
          <a:prstGeom prst="rect">
            <a:avLst/>
          </a:prstGeom>
        </p:spPr>
        <p:txBody>
          <a:bodyPr wrap="square" anchor="ctr">
            <a:spAutoFit/>
          </a:bodyPr>
          <a:lstStyle/>
          <a:p>
            <a:pPr marL="342900" indent="-342900">
              <a:spcBef>
                <a:spcPts val="600"/>
              </a:spcBef>
              <a:buBlip>
                <a:blip r:embed="rId3"/>
              </a:buBlip>
            </a:pPr>
            <a:r>
              <a:rPr lang="en-US" sz="1900" dirty="0"/>
              <a:t>Looking for </a:t>
            </a:r>
            <a:r>
              <a:rPr lang="en-US" sz="1900" b="1" dirty="0">
                <a:solidFill>
                  <a:srgbClr val="FF0000"/>
                </a:solidFill>
              </a:rPr>
              <a:t>treasure in someone else’s trash</a:t>
            </a:r>
          </a:p>
        </p:txBody>
      </p:sp>
      <p:sp>
        <p:nvSpPr>
          <p:cNvPr id="72" name="Rectangle 71">
            <a:extLst>
              <a:ext uri="{FF2B5EF4-FFF2-40B4-BE49-F238E27FC236}">
                <a16:creationId xmlns:a16="http://schemas.microsoft.com/office/drawing/2014/main" id="{B7B562B9-C4C9-409C-AE35-E3AE441E9B59}"/>
              </a:ext>
            </a:extLst>
          </p:cNvPr>
          <p:cNvSpPr/>
          <p:nvPr/>
        </p:nvSpPr>
        <p:spPr>
          <a:xfrm>
            <a:off x="5365230" y="2686141"/>
            <a:ext cx="2362859" cy="412357"/>
          </a:xfrm>
          <a:prstGeom prst="rect">
            <a:avLst/>
          </a:prstGeom>
        </p:spPr>
        <p:txBody>
          <a:bodyPr wrap="square" anchor="ctr">
            <a:spAutoFit/>
          </a:bodyPr>
          <a:lstStyle/>
          <a:p>
            <a:pPr algn="ctr">
              <a:lnSpc>
                <a:spcPct val="120000"/>
              </a:lnSpc>
            </a:pPr>
            <a:r>
              <a:rPr lang="en-US" sz="1900" b="1" dirty="0">
                <a:solidFill>
                  <a:srgbClr val="0070C0"/>
                </a:solidFill>
                <a:latin typeface="Rockwell" panose="02060603020205020403" pitchFamily="18" charset="0"/>
              </a:rPr>
              <a:t>Dumpster Diving</a:t>
            </a:r>
          </a:p>
        </p:txBody>
      </p:sp>
      <p:sp>
        <p:nvSpPr>
          <p:cNvPr id="123" name="Oval 121"/>
          <p:cNvSpPr>
            <a:spLocks noChangeArrowheads="1"/>
          </p:cNvSpPr>
          <p:nvPr/>
        </p:nvSpPr>
        <p:spPr bwMode="auto">
          <a:xfrm>
            <a:off x="6142440" y="1688097"/>
            <a:ext cx="808438" cy="809703"/>
          </a:xfrm>
          <a:prstGeom prst="ellipse">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4" name="Freeform 126">
            <a:extLst>
              <a:ext uri="{FF2B5EF4-FFF2-40B4-BE49-F238E27FC236}">
                <a16:creationId xmlns:a16="http://schemas.microsoft.com/office/drawing/2014/main" id="{84FB949C-644F-44D7-B5BC-68B3C3CCCE03}"/>
              </a:ext>
            </a:extLst>
          </p:cNvPr>
          <p:cNvSpPr>
            <a:spLocks noChangeArrowheads="1"/>
          </p:cNvSpPr>
          <p:nvPr/>
        </p:nvSpPr>
        <p:spPr bwMode="auto">
          <a:xfrm>
            <a:off x="6379701" y="1891949"/>
            <a:ext cx="333917" cy="401998"/>
          </a:xfrm>
          <a:custGeom>
            <a:avLst/>
            <a:gdLst>
              <a:gd name="T0" fmla="*/ 0 w 454"/>
              <a:gd name="T1" fmla="*/ 30340 h 545"/>
              <a:gd name="T2" fmla="*/ 0 w 454"/>
              <a:gd name="T3" fmla="*/ 30340 h 545"/>
              <a:gd name="T4" fmla="*/ 10444 w 454"/>
              <a:gd name="T5" fmla="*/ 20227 h 545"/>
              <a:gd name="T6" fmla="*/ 61225 w 454"/>
              <a:gd name="T7" fmla="*/ 20227 h 545"/>
              <a:gd name="T8" fmla="*/ 61225 w 454"/>
              <a:gd name="T9" fmla="*/ 10113 h 545"/>
              <a:gd name="T10" fmla="*/ 71309 w 454"/>
              <a:gd name="T11" fmla="*/ 0 h 545"/>
              <a:gd name="T12" fmla="*/ 91838 w 454"/>
              <a:gd name="T13" fmla="*/ 0 h 545"/>
              <a:gd name="T14" fmla="*/ 101922 w 454"/>
              <a:gd name="T15" fmla="*/ 10113 h 545"/>
              <a:gd name="T16" fmla="*/ 101922 w 454"/>
              <a:gd name="T17" fmla="*/ 20227 h 545"/>
              <a:gd name="T18" fmla="*/ 152703 w 454"/>
              <a:gd name="T19" fmla="*/ 20227 h 545"/>
              <a:gd name="T20" fmla="*/ 163147 w 454"/>
              <a:gd name="T21" fmla="*/ 30340 h 545"/>
              <a:gd name="T22" fmla="*/ 163147 w 454"/>
              <a:gd name="T23" fmla="*/ 40815 h 545"/>
              <a:gd name="T24" fmla="*/ 0 w 454"/>
              <a:gd name="T25" fmla="*/ 40815 h 545"/>
              <a:gd name="T26" fmla="*/ 0 w 454"/>
              <a:gd name="T27" fmla="*/ 30340 h 545"/>
              <a:gd name="T28" fmla="*/ 152703 w 454"/>
              <a:gd name="T29" fmla="*/ 61042 h 545"/>
              <a:gd name="T30" fmla="*/ 152703 w 454"/>
              <a:gd name="T31" fmla="*/ 61042 h 545"/>
              <a:gd name="T32" fmla="*/ 152703 w 454"/>
              <a:gd name="T33" fmla="*/ 81630 h 545"/>
              <a:gd name="T34" fmla="*/ 152703 w 454"/>
              <a:gd name="T35" fmla="*/ 186014 h 545"/>
              <a:gd name="T36" fmla="*/ 142618 w 454"/>
              <a:gd name="T37" fmla="*/ 196489 h 545"/>
              <a:gd name="T38" fmla="*/ 20528 w 454"/>
              <a:gd name="T39" fmla="*/ 196489 h 545"/>
              <a:gd name="T40" fmla="*/ 10444 w 454"/>
              <a:gd name="T41" fmla="*/ 186014 h 545"/>
              <a:gd name="T42" fmla="*/ 10444 w 454"/>
              <a:gd name="T43" fmla="*/ 81630 h 545"/>
              <a:gd name="T44" fmla="*/ 10444 w 454"/>
              <a:gd name="T45" fmla="*/ 61042 h 545"/>
              <a:gd name="T46" fmla="*/ 10444 w 454"/>
              <a:gd name="T47" fmla="*/ 50928 h 545"/>
              <a:gd name="T48" fmla="*/ 152703 w 454"/>
              <a:gd name="T49" fmla="*/ 50928 h 545"/>
              <a:gd name="T50" fmla="*/ 152703 w 454"/>
              <a:gd name="T51" fmla="*/ 61042 h 545"/>
              <a:gd name="T52" fmla="*/ 51141 w 454"/>
              <a:gd name="T53" fmla="*/ 81630 h 545"/>
              <a:gd name="T54" fmla="*/ 51141 w 454"/>
              <a:gd name="T55" fmla="*/ 81630 h 545"/>
              <a:gd name="T56" fmla="*/ 40697 w 454"/>
              <a:gd name="T57" fmla="*/ 71155 h 545"/>
              <a:gd name="T58" fmla="*/ 30613 w 454"/>
              <a:gd name="T59" fmla="*/ 81630 h 545"/>
              <a:gd name="T60" fmla="*/ 30613 w 454"/>
              <a:gd name="T61" fmla="*/ 165787 h 545"/>
              <a:gd name="T62" fmla="*/ 40697 w 454"/>
              <a:gd name="T63" fmla="*/ 175901 h 545"/>
              <a:gd name="T64" fmla="*/ 51141 w 454"/>
              <a:gd name="T65" fmla="*/ 165787 h 545"/>
              <a:gd name="T66" fmla="*/ 51141 w 454"/>
              <a:gd name="T67" fmla="*/ 81630 h 545"/>
              <a:gd name="T68" fmla="*/ 91838 w 454"/>
              <a:gd name="T69" fmla="*/ 81630 h 545"/>
              <a:gd name="T70" fmla="*/ 91838 w 454"/>
              <a:gd name="T71" fmla="*/ 81630 h 545"/>
              <a:gd name="T72" fmla="*/ 81754 w 454"/>
              <a:gd name="T73" fmla="*/ 71155 h 545"/>
              <a:gd name="T74" fmla="*/ 71309 w 454"/>
              <a:gd name="T75" fmla="*/ 81630 h 545"/>
              <a:gd name="T76" fmla="*/ 71309 w 454"/>
              <a:gd name="T77" fmla="*/ 165787 h 545"/>
              <a:gd name="T78" fmla="*/ 81754 w 454"/>
              <a:gd name="T79" fmla="*/ 175901 h 545"/>
              <a:gd name="T80" fmla="*/ 91838 w 454"/>
              <a:gd name="T81" fmla="*/ 165787 h 545"/>
              <a:gd name="T82" fmla="*/ 91838 w 454"/>
              <a:gd name="T83" fmla="*/ 81630 h 545"/>
              <a:gd name="T84" fmla="*/ 132534 w 454"/>
              <a:gd name="T85" fmla="*/ 81630 h 545"/>
              <a:gd name="T86" fmla="*/ 132534 w 454"/>
              <a:gd name="T87" fmla="*/ 81630 h 545"/>
              <a:gd name="T88" fmla="*/ 122450 w 454"/>
              <a:gd name="T89" fmla="*/ 71155 h 545"/>
              <a:gd name="T90" fmla="*/ 112006 w 454"/>
              <a:gd name="T91" fmla="*/ 81630 h 545"/>
              <a:gd name="T92" fmla="*/ 112006 w 454"/>
              <a:gd name="T93" fmla="*/ 165787 h 545"/>
              <a:gd name="T94" fmla="*/ 122450 w 454"/>
              <a:gd name="T95" fmla="*/ 175901 h 545"/>
              <a:gd name="T96" fmla="*/ 132534 w 454"/>
              <a:gd name="T97" fmla="*/ 165787 h 545"/>
              <a:gd name="T98" fmla="*/ 132534 w 454"/>
              <a:gd name="T99" fmla="*/ 81630 h 54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54" h="545">
                <a:moveTo>
                  <a:pt x="0" y="84"/>
                </a:moveTo>
                <a:lnTo>
                  <a:pt x="0" y="84"/>
                </a:lnTo>
                <a:cubicBezTo>
                  <a:pt x="0" y="70"/>
                  <a:pt x="7" y="56"/>
                  <a:pt x="29" y="56"/>
                </a:cubicBezTo>
                <a:cubicBezTo>
                  <a:pt x="170" y="56"/>
                  <a:pt x="170" y="56"/>
                  <a:pt x="170" y="56"/>
                </a:cubicBezTo>
                <a:cubicBezTo>
                  <a:pt x="170" y="28"/>
                  <a:pt x="170" y="28"/>
                  <a:pt x="170" y="28"/>
                </a:cubicBezTo>
                <a:cubicBezTo>
                  <a:pt x="170" y="14"/>
                  <a:pt x="177" y="0"/>
                  <a:pt x="198" y="0"/>
                </a:cubicBezTo>
                <a:cubicBezTo>
                  <a:pt x="255" y="0"/>
                  <a:pt x="255" y="0"/>
                  <a:pt x="255" y="0"/>
                </a:cubicBezTo>
                <a:cubicBezTo>
                  <a:pt x="269" y="0"/>
                  <a:pt x="283" y="14"/>
                  <a:pt x="283" y="28"/>
                </a:cubicBezTo>
                <a:cubicBezTo>
                  <a:pt x="283" y="56"/>
                  <a:pt x="283" y="56"/>
                  <a:pt x="283" y="56"/>
                </a:cubicBezTo>
                <a:cubicBezTo>
                  <a:pt x="424" y="56"/>
                  <a:pt x="424" y="56"/>
                  <a:pt x="424" y="56"/>
                </a:cubicBezTo>
                <a:cubicBezTo>
                  <a:pt x="438" y="56"/>
                  <a:pt x="453" y="70"/>
                  <a:pt x="453" y="84"/>
                </a:cubicBezTo>
                <a:cubicBezTo>
                  <a:pt x="453" y="113"/>
                  <a:pt x="453" y="113"/>
                  <a:pt x="453" y="113"/>
                </a:cubicBezTo>
                <a:cubicBezTo>
                  <a:pt x="0" y="113"/>
                  <a:pt x="0" y="113"/>
                  <a:pt x="0" y="113"/>
                </a:cubicBezTo>
                <a:lnTo>
                  <a:pt x="0" y="84"/>
                </a:lnTo>
                <a:close/>
                <a:moveTo>
                  <a:pt x="424" y="169"/>
                </a:moveTo>
                <a:lnTo>
                  <a:pt x="424" y="169"/>
                </a:lnTo>
                <a:cubicBezTo>
                  <a:pt x="424" y="226"/>
                  <a:pt x="424" y="226"/>
                  <a:pt x="424" y="226"/>
                </a:cubicBezTo>
                <a:cubicBezTo>
                  <a:pt x="424" y="515"/>
                  <a:pt x="424" y="515"/>
                  <a:pt x="424" y="515"/>
                </a:cubicBezTo>
                <a:cubicBezTo>
                  <a:pt x="424" y="537"/>
                  <a:pt x="410" y="544"/>
                  <a:pt x="396" y="544"/>
                </a:cubicBezTo>
                <a:cubicBezTo>
                  <a:pt x="57" y="544"/>
                  <a:pt x="57" y="544"/>
                  <a:pt x="57" y="544"/>
                </a:cubicBezTo>
                <a:cubicBezTo>
                  <a:pt x="36" y="544"/>
                  <a:pt x="29" y="537"/>
                  <a:pt x="29" y="515"/>
                </a:cubicBezTo>
                <a:cubicBezTo>
                  <a:pt x="29" y="226"/>
                  <a:pt x="29" y="226"/>
                  <a:pt x="29" y="226"/>
                </a:cubicBezTo>
                <a:cubicBezTo>
                  <a:pt x="29" y="169"/>
                  <a:pt x="29" y="169"/>
                  <a:pt x="29" y="169"/>
                </a:cubicBezTo>
                <a:cubicBezTo>
                  <a:pt x="29" y="141"/>
                  <a:pt x="29" y="141"/>
                  <a:pt x="29" y="141"/>
                </a:cubicBezTo>
                <a:cubicBezTo>
                  <a:pt x="424" y="141"/>
                  <a:pt x="424" y="141"/>
                  <a:pt x="424" y="141"/>
                </a:cubicBezTo>
                <a:lnTo>
                  <a:pt x="424" y="169"/>
                </a:lnTo>
                <a:close/>
                <a:moveTo>
                  <a:pt x="142" y="226"/>
                </a:moveTo>
                <a:lnTo>
                  <a:pt x="142" y="226"/>
                </a:lnTo>
                <a:cubicBezTo>
                  <a:pt x="142" y="212"/>
                  <a:pt x="127" y="197"/>
                  <a:pt x="113" y="197"/>
                </a:cubicBezTo>
                <a:cubicBezTo>
                  <a:pt x="92" y="197"/>
                  <a:pt x="85" y="212"/>
                  <a:pt x="85" y="226"/>
                </a:cubicBezTo>
                <a:cubicBezTo>
                  <a:pt x="85" y="459"/>
                  <a:pt x="85" y="459"/>
                  <a:pt x="85" y="459"/>
                </a:cubicBezTo>
                <a:cubicBezTo>
                  <a:pt x="85" y="480"/>
                  <a:pt x="92" y="487"/>
                  <a:pt x="113" y="487"/>
                </a:cubicBezTo>
                <a:cubicBezTo>
                  <a:pt x="127" y="487"/>
                  <a:pt x="142" y="480"/>
                  <a:pt x="142" y="459"/>
                </a:cubicBezTo>
                <a:lnTo>
                  <a:pt x="142" y="226"/>
                </a:lnTo>
                <a:close/>
                <a:moveTo>
                  <a:pt x="255" y="226"/>
                </a:moveTo>
                <a:lnTo>
                  <a:pt x="255" y="226"/>
                </a:lnTo>
                <a:cubicBezTo>
                  <a:pt x="255" y="212"/>
                  <a:pt x="241" y="197"/>
                  <a:pt x="227" y="197"/>
                </a:cubicBezTo>
                <a:cubicBezTo>
                  <a:pt x="205" y="197"/>
                  <a:pt x="198" y="212"/>
                  <a:pt x="198" y="226"/>
                </a:cubicBezTo>
                <a:cubicBezTo>
                  <a:pt x="198" y="459"/>
                  <a:pt x="198" y="459"/>
                  <a:pt x="198" y="459"/>
                </a:cubicBezTo>
                <a:cubicBezTo>
                  <a:pt x="198" y="480"/>
                  <a:pt x="205" y="487"/>
                  <a:pt x="227" y="487"/>
                </a:cubicBezTo>
                <a:cubicBezTo>
                  <a:pt x="241" y="487"/>
                  <a:pt x="255" y="480"/>
                  <a:pt x="255" y="459"/>
                </a:cubicBezTo>
                <a:lnTo>
                  <a:pt x="255" y="226"/>
                </a:lnTo>
                <a:close/>
                <a:moveTo>
                  <a:pt x="368" y="226"/>
                </a:moveTo>
                <a:lnTo>
                  <a:pt x="368" y="226"/>
                </a:lnTo>
                <a:cubicBezTo>
                  <a:pt x="368" y="212"/>
                  <a:pt x="354" y="197"/>
                  <a:pt x="340" y="197"/>
                </a:cubicBezTo>
                <a:cubicBezTo>
                  <a:pt x="318" y="197"/>
                  <a:pt x="311" y="212"/>
                  <a:pt x="311" y="226"/>
                </a:cubicBezTo>
                <a:cubicBezTo>
                  <a:pt x="311" y="459"/>
                  <a:pt x="311" y="459"/>
                  <a:pt x="311" y="459"/>
                </a:cubicBezTo>
                <a:cubicBezTo>
                  <a:pt x="311" y="480"/>
                  <a:pt x="318" y="487"/>
                  <a:pt x="340" y="487"/>
                </a:cubicBezTo>
                <a:cubicBezTo>
                  <a:pt x="354" y="487"/>
                  <a:pt x="368" y="480"/>
                  <a:pt x="368" y="459"/>
                </a:cubicBezTo>
                <a:lnTo>
                  <a:pt x="368" y="226"/>
                </a:lnTo>
                <a:close/>
              </a:path>
            </a:pathLst>
          </a:custGeom>
          <a:solidFill>
            <a:schemeClr val="bg1"/>
          </a:solidFill>
          <a:ln>
            <a:noFill/>
          </a:ln>
          <a:effectLst/>
        </p:spPr>
        <p:txBody>
          <a:bodyPr wrap="none" anchor="ctr"/>
          <a:lstStyle/>
          <a:p>
            <a:endParaRPr lang="en-US" dirty="0"/>
          </a:p>
        </p:txBody>
      </p:sp>
      <p:sp>
        <p:nvSpPr>
          <p:cNvPr id="121" name="Oval 119"/>
          <p:cNvSpPr>
            <a:spLocks noChangeArrowheads="1"/>
          </p:cNvSpPr>
          <p:nvPr/>
        </p:nvSpPr>
        <p:spPr bwMode="auto">
          <a:xfrm>
            <a:off x="3455139" y="1686825"/>
            <a:ext cx="809703" cy="809703"/>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 name="AutoShape 82">
            <a:extLst>
              <a:ext uri="{FF2B5EF4-FFF2-40B4-BE49-F238E27FC236}">
                <a16:creationId xmlns:a16="http://schemas.microsoft.com/office/drawing/2014/main" id="{2EEA2BF7-3843-4612-9302-980905A9837D}"/>
              </a:ext>
            </a:extLst>
          </p:cNvPr>
          <p:cNvSpPr>
            <a:spLocks noChangeAspect="1"/>
          </p:cNvSpPr>
          <p:nvPr/>
        </p:nvSpPr>
        <p:spPr bwMode="auto">
          <a:xfrm>
            <a:off x="3686220" y="1917861"/>
            <a:ext cx="347541" cy="3476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grpSp>
        <p:nvGrpSpPr>
          <p:cNvPr id="8" name="Group 7">
            <a:extLst>
              <a:ext uri="{FF2B5EF4-FFF2-40B4-BE49-F238E27FC236}">
                <a16:creationId xmlns:a16="http://schemas.microsoft.com/office/drawing/2014/main" id="{6419B53E-8353-4764-B9F0-367C1DCA705F}"/>
              </a:ext>
            </a:extLst>
          </p:cNvPr>
          <p:cNvGrpSpPr/>
          <p:nvPr/>
        </p:nvGrpSpPr>
        <p:grpSpPr>
          <a:xfrm>
            <a:off x="821861" y="1688097"/>
            <a:ext cx="809703" cy="809703"/>
            <a:chOff x="4996256" y="1900532"/>
            <a:chExt cx="809703" cy="809703"/>
          </a:xfrm>
        </p:grpSpPr>
        <p:sp>
          <p:nvSpPr>
            <p:cNvPr id="126" name="Oval 124"/>
            <p:cNvSpPr>
              <a:spLocks noChangeArrowheads="1"/>
            </p:cNvSpPr>
            <p:nvPr/>
          </p:nvSpPr>
          <p:spPr bwMode="auto">
            <a:xfrm>
              <a:off x="4996256" y="1900532"/>
              <a:ext cx="809703" cy="809703"/>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3" name="Freeform 123">
              <a:extLst>
                <a:ext uri="{FF2B5EF4-FFF2-40B4-BE49-F238E27FC236}">
                  <a16:creationId xmlns:a16="http://schemas.microsoft.com/office/drawing/2014/main" id="{D20CCE37-2027-42A7-AEFD-2ABEA7C3F0E8}"/>
                </a:ext>
              </a:extLst>
            </p:cNvPr>
            <p:cNvSpPr>
              <a:spLocks noChangeArrowheads="1"/>
            </p:cNvSpPr>
            <p:nvPr/>
          </p:nvSpPr>
          <p:spPr bwMode="auto">
            <a:xfrm>
              <a:off x="5216923" y="2108416"/>
              <a:ext cx="368369" cy="393935"/>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grpSp>
      <p:pic>
        <p:nvPicPr>
          <p:cNvPr id="19" name="Picture Placeholder 18" descr="Icon&#10;&#10;Description automatically generated">
            <a:extLst>
              <a:ext uri="{FF2B5EF4-FFF2-40B4-BE49-F238E27FC236}">
                <a16:creationId xmlns:a16="http://schemas.microsoft.com/office/drawing/2014/main" id="{E645B8CA-0538-4CB4-8B27-E37A7578C749}"/>
              </a:ext>
            </a:extLst>
          </p:cNvPr>
          <p:cNvPicPr>
            <a:picLocks noGrp="1" noChangeAspect="1"/>
          </p:cNvPicPr>
          <p:nvPr>
            <p:ph type="pic" sz="quarter" idx="10"/>
          </p:nvPr>
        </p:nvPicPr>
        <p:blipFill rotWithShape="1">
          <a:blip r:embed="rId4" cstate="print">
            <a:extLst>
              <a:ext uri="{28A0092B-C50C-407E-A947-70E740481C1C}">
                <a14:useLocalDpi xmlns:a14="http://schemas.microsoft.com/office/drawing/2010/main" val="0"/>
              </a:ext>
            </a:extLst>
          </a:blip>
          <a:srcRect l="27856" t="-4" r="20254" b="4"/>
          <a:stretch/>
        </p:blipFill>
        <p:spPr>
          <a:xfrm flipH="1">
            <a:off x="7806055" y="0"/>
            <a:ext cx="4400550" cy="6553700"/>
          </a:xfrm>
        </p:spPr>
      </p:pic>
    </p:spTree>
    <p:extLst>
      <p:ext uri="{BB962C8B-B14F-4D97-AF65-F5344CB8AC3E}">
        <p14:creationId xmlns:p14="http://schemas.microsoft.com/office/powerpoint/2010/main" val="37976038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7722" y="340659"/>
            <a:ext cx="9676560" cy="646331"/>
          </a:xfrm>
          <a:prstGeom prst="rect">
            <a:avLst/>
          </a:prstGeom>
          <a:noFill/>
        </p:spPr>
        <p:txBody>
          <a:bodyPr wrap="none" rtlCol="0" anchor="ctr">
            <a:spAutoFit/>
          </a:bodyPr>
          <a:lstStyle/>
          <a:p>
            <a:pPr algn="ctr"/>
            <a:r>
              <a:rPr lang="en-US" sz="3600" b="1" dirty="0">
                <a:solidFill>
                  <a:schemeClr val="tx1">
                    <a:lumMod val="75000"/>
                    <a:lumOff val="25000"/>
                  </a:schemeClr>
                </a:solidFill>
                <a:latin typeface="Rockwell" panose="02060603020205020403" pitchFamily="18" charset="0"/>
              </a:rPr>
              <a:t>Human-based Social Engineering (Cont’d)</a:t>
            </a:r>
          </a:p>
        </p:txBody>
      </p:sp>
      <p:sp>
        <p:nvSpPr>
          <p:cNvPr id="11" name="Rounded Rectangle 10"/>
          <p:cNvSpPr/>
          <p:nvPr/>
        </p:nvSpPr>
        <p:spPr>
          <a:xfrm>
            <a:off x="4572000" y="1324139"/>
            <a:ext cx="7175165" cy="1514406"/>
          </a:xfrm>
          <a:prstGeom prst="roundRect">
            <a:avLst>
              <a:gd name="adj" fmla="val 105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en-US" sz="1200" b="1" dirty="0">
              <a:solidFill>
                <a:schemeClr val="bg1"/>
              </a:solidFill>
            </a:endParaRPr>
          </a:p>
        </p:txBody>
      </p:sp>
      <p:sp>
        <p:nvSpPr>
          <p:cNvPr id="155" name="Rectangle 154">
            <a:extLst>
              <a:ext uri="{FF2B5EF4-FFF2-40B4-BE49-F238E27FC236}">
                <a16:creationId xmlns:a16="http://schemas.microsoft.com/office/drawing/2014/main" id="{4E781675-7AC7-4A96-B3D6-5099F115A90D}"/>
              </a:ext>
            </a:extLst>
          </p:cNvPr>
          <p:cNvSpPr/>
          <p:nvPr/>
        </p:nvSpPr>
        <p:spPr>
          <a:xfrm>
            <a:off x="4715497" y="1794107"/>
            <a:ext cx="7086600" cy="969496"/>
          </a:xfrm>
          <a:prstGeom prst="rect">
            <a:avLst/>
          </a:prstGeom>
        </p:spPr>
        <p:txBody>
          <a:bodyPr wrap="square" anchor="ctr">
            <a:spAutoFit/>
          </a:bodyPr>
          <a:lstStyle/>
          <a:p>
            <a:pPr marL="360363" indent="-360363">
              <a:spcBef>
                <a:spcPts val="600"/>
              </a:spcBef>
              <a:buFont typeface="Wingdings" panose="05000000000000000000" pitchFamily="2" charset="2"/>
              <a:buChar char="q"/>
            </a:pPr>
            <a:r>
              <a:rPr lang="en-US" sz="1900" dirty="0"/>
              <a:t>The attacker presents him/herself as an </a:t>
            </a:r>
            <a:r>
              <a:rPr lang="en-US" sz="1900" b="1" dirty="0">
                <a:solidFill>
                  <a:srgbClr val="FF0000"/>
                </a:solidFill>
              </a:rPr>
              <a:t>authority</a:t>
            </a:r>
            <a:r>
              <a:rPr lang="en-US" sz="1900" dirty="0"/>
              <a:t> and the target seeks his or her advice before or after offering the information that the attacker needs</a:t>
            </a:r>
          </a:p>
        </p:txBody>
      </p:sp>
      <p:sp>
        <p:nvSpPr>
          <p:cNvPr id="156" name="Rectangle 155">
            <a:extLst>
              <a:ext uri="{FF2B5EF4-FFF2-40B4-BE49-F238E27FC236}">
                <a16:creationId xmlns:a16="http://schemas.microsoft.com/office/drawing/2014/main" id="{0259FC79-1D25-496C-9BA1-7D573CE079FA}"/>
              </a:ext>
            </a:extLst>
          </p:cNvPr>
          <p:cNvSpPr/>
          <p:nvPr/>
        </p:nvSpPr>
        <p:spPr>
          <a:xfrm>
            <a:off x="6432999" y="1422523"/>
            <a:ext cx="3453166" cy="369332"/>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70C0"/>
                </a:solidFill>
                <a:effectLst/>
                <a:uLnTx/>
                <a:uFillTx/>
                <a:latin typeface="Rockwell" panose="02060603020205020403" pitchFamily="18" charset="0"/>
              </a:rPr>
              <a:t>Reverse Social Engineering</a:t>
            </a:r>
          </a:p>
        </p:txBody>
      </p:sp>
      <p:sp>
        <p:nvSpPr>
          <p:cNvPr id="157" name="Rounded Rectangle 10">
            <a:extLst>
              <a:ext uri="{FF2B5EF4-FFF2-40B4-BE49-F238E27FC236}">
                <a16:creationId xmlns:a16="http://schemas.microsoft.com/office/drawing/2014/main" id="{8D8A27C5-A843-48A8-B2F5-65CE9BA285A4}"/>
              </a:ext>
            </a:extLst>
          </p:cNvPr>
          <p:cNvSpPr/>
          <p:nvPr/>
        </p:nvSpPr>
        <p:spPr>
          <a:xfrm>
            <a:off x="4572000" y="3034453"/>
            <a:ext cx="7175165" cy="1514406"/>
          </a:xfrm>
          <a:prstGeom prst="roundRect">
            <a:avLst>
              <a:gd name="adj" fmla="val 105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en-US" sz="1200" b="1" dirty="0">
              <a:solidFill>
                <a:schemeClr val="bg1"/>
              </a:solidFill>
            </a:endParaRPr>
          </a:p>
        </p:txBody>
      </p:sp>
      <p:sp>
        <p:nvSpPr>
          <p:cNvPr id="158" name="Rectangle 157">
            <a:extLst>
              <a:ext uri="{FF2B5EF4-FFF2-40B4-BE49-F238E27FC236}">
                <a16:creationId xmlns:a16="http://schemas.microsoft.com/office/drawing/2014/main" id="{C6B80848-8D57-48D3-8991-057F6EEB23F9}"/>
              </a:ext>
            </a:extLst>
          </p:cNvPr>
          <p:cNvSpPr/>
          <p:nvPr/>
        </p:nvSpPr>
        <p:spPr>
          <a:xfrm>
            <a:off x="4639509" y="3519411"/>
            <a:ext cx="7019091" cy="969496"/>
          </a:xfrm>
          <a:prstGeom prst="rect">
            <a:avLst/>
          </a:prstGeom>
        </p:spPr>
        <p:txBody>
          <a:bodyPr wrap="square" anchor="ctr">
            <a:spAutoFit/>
          </a:bodyPr>
          <a:lstStyle/>
          <a:p>
            <a:pPr marL="360363" indent="-360363">
              <a:spcBef>
                <a:spcPts val="600"/>
              </a:spcBef>
              <a:buFont typeface="Wingdings" panose="05000000000000000000" pitchFamily="2" charset="2"/>
              <a:buChar char="q"/>
            </a:pPr>
            <a:r>
              <a:rPr lang="en-US" sz="1900" dirty="0"/>
              <a:t>An authorized person intentionally or unintentionally allows an </a:t>
            </a:r>
            <a:r>
              <a:rPr lang="en-US" sz="1900" b="1" dirty="0">
                <a:solidFill>
                  <a:srgbClr val="FF0000"/>
                </a:solidFill>
              </a:rPr>
              <a:t>unauthorized person </a:t>
            </a:r>
            <a:r>
              <a:rPr lang="en-US" sz="1900" dirty="0"/>
              <a:t>to pass through a secure door e.g., “I forgot my ID badge at home. Please help me”</a:t>
            </a:r>
          </a:p>
        </p:txBody>
      </p:sp>
      <p:sp>
        <p:nvSpPr>
          <p:cNvPr id="159" name="Rectangle 158">
            <a:extLst>
              <a:ext uri="{FF2B5EF4-FFF2-40B4-BE49-F238E27FC236}">
                <a16:creationId xmlns:a16="http://schemas.microsoft.com/office/drawing/2014/main" id="{EC0A2033-7647-4A8B-8ECA-D38EBFB2A7CC}"/>
              </a:ext>
            </a:extLst>
          </p:cNvPr>
          <p:cNvSpPr/>
          <p:nvPr/>
        </p:nvSpPr>
        <p:spPr>
          <a:xfrm>
            <a:off x="7233795" y="3131674"/>
            <a:ext cx="1851575" cy="369332"/>
          </a:xfrm>
          <a:prstGeom prst="rect">
            <a:avLst/>
          </a:prstGeom>
        </p:spPr>
        <p:txBody>
          <a:bodyPr wrap="square" anchor="ctr">
            <a:spAutoFit/>
          </a:bodyPr>
          <a:lstStyle/>
          <a:p>
            <a:pPr algn="ctr">
              <a:defRPr/>
            </a:pPr>
            <a:r>
              <a:rPr lang="en-US" b="1" dirty="0">
                <a:solidFill>
                  <a:srgbClr val="0070C0"/>
                </a:solidFill>
                <a:latin typeface="Rockwell" panose="02060603020205020403" pitchFamily="18" charset="0"/>
              </a:rPr>
              <a:t>Piggybacking</a:t>
            </a:r>
          </a:p>
        </p:txBody>
      </p:sp>
      <p:sp>
        <p:nvSpPr>
          <p:cNvPr id="160" name="Rounded Rectangle 10">
            <a:extLst>
              <a:ext uri="{FF2B5EF4-FFF2-40B4-BE49-F238E27FC236}">
                <a16:creationId xmlns:a16="http://schemas.microsoft.com/office/drawing/2014/main" id="{A5A72B0F-E643-431D-AB61-A2F35B4C2977}"/>
              </a:ext>
            </a:extLst>
          </p:cNvPr>
          <p:cNvSpPr/>
          <p:nvPr/>
        </p:nvSpPr>
        <p:spPr>
          <a:xfrm>
            <a:off x="4572000" y="4739628"/>
            <a:ext cx="7175165" cy="1514406"/>
          </a:xfrm>
          <a:prstGeom prst="roundRect">
            <a:avLst>
              <a:gd name="adj" fmla="val 1051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en-US" sz="1200" b="1" dirty="0">
              <a:solidFill>
                <a:schemeClr val="bg1"/>
              </a:solidFill>
            </a:endParaRPr>
          </a:p>
        </p:txBody>
      </p:sp>
      <p:sp>
        <p:nvSpPr>
          <p:cNvPr id="162" name="Rectangle 161">
            <a:extLst>
              <a:ext uri="{FF2B5EF4-FFF2-40B4-BE49-F238E27FC236}">
                <a16:creationId xmlns:a16="http://schemas.microsoft.com/office/drawing/2014/main" id="{BDBCE374-E896-4F23-B0C6-313087CF1651}"/>
              </a:ext>
            </a:extLst>
          </p:cNvPr>
          <p:cNvSpPr/>
          <p:nvPr/>
        </p:nvSpPr>
        <p:spPr>
          <a:xfrm>
            <a:off x="4663455" y="5209596"/>
            <a:ext cx="6995146" cy="969496"/>
          </a:xfrm>
          <a:prstGeom prst="rect">
            <a:avLst/>
          </a:prstGeom>
        </p:spPr>
        <p:txBody>
          <a:bodyPr wrap="square" anchor="ctr">
            <a:spAutoFit/>
          </a:bodyPr>
          <a:lstStyle/>
          <a:p>
            <a:pPr marL="360363" indent="-360363">
              <a:spcBef>
                <a:spcPts val="600"/>
              </a:spcBef>
              <a:buFont typeface="Wingdings" panose="05000000000000000000" pitchFamily="2" charset="2"/>
              <a:buChar char="q"/>
            </a:pPr>
            <a:r>
              <a:rPr lang="en-US" sz="1900" dirty="0"/>
              <a:t>The attacker, wearing a </a:t>
            </a:r>
            <a:r>
              <a:rPr lang="en-US" sz="1900" b="1" dirty="0">
                <a:solidFill>
                  <a:srgbClr val="FF0000"/>
                </a:solidFill>
              </a:rPr>
              <a:t>fake ID badge</a:t>
            </a:r>
            <a:r>
              <a:rPr lang="en-US" sz="1900" dirty="0"/>
              <a:t>, enters a secured area by closely following an authorized person through a door that requires key access</a:t>
            </a:r>
          </a:p>
        </p:txBody>
      </p:sp>
      <p:sp>
        <p:nvSpPr>
          <p:cNvPr id="164" name="Rectangle 163">
            <a:extLst>
              <a:ext uri="{FF2B5EF4-FFF2-40B4-BE49-F238E27FC236}">
                <a16:creationId xmlns:a16="http://schemas.microsoft.com/office/drawing/2014/main" id="{FD072487-B5E6-4B14-A48E-41F99B8826B0}"/>
              </a:ext>
            </a:extLst>
          </p:cNvPr>
          <p:cNvSpPr/>
          <p:nvPr/>
        </p:nvSpPr>
        <p:spPr>
          <a:xfrm>
            <a:off x="7329460" y="4818377"/>
            <a:ext cx="1660245" cy="369332"/>
          </a:xfrm>
          <a:prstGeom prst="rect">
            <a:avLst/>
          </a:prstGeom>
        </p:spPr>
        <p:txBody>
          <a:bodyPr wrap="square" anchor="ctr">
            <a:spAutoFit/>
          </a:bodyPr>
          <a:lstStyle/>
          <a:p>
            <a:pPr marR="0" lvl="0" indent="0" algn="ctr" fontAlgn="auto">
              <a:lnSpc>
                <a:spcPct val="100000"/>
              </a:lnSpc>
              <a:spcBef>
                <a:spcPts val="0"/>
              </a:spcBef>
              <a:spcAft>
                <a:spcPts val="0"/>
              </a:spcAft>
              <a:buClrTx/>
              <a:buSzTx/>
              <a:buFontTx/>
              <a:buNone/>
              <a:tabLst/>
              <a:defRPr/>
            </a:pPr>
            <a:r>
              <a:rPr lang="en-US" b="1" dirty="0">
                <a:solidFill>
                  <a:srgbClr val="0070C0"/>
                </a:solidFill>
                <a:latin typeface="Rockwell" panose="02060603020205020403" pitchFamily="18" charset="0"/>
              </a:rPr>
              <a:t>Tailgating</a:t>
            </a:r>
          </a:p>
        </p:txBody>
      </p:sp>
      <p:pic>
        <p:nvPicPr>
          <p:cNvPr id="4" name="Picture 3">
            <a:extLst>
              <a:ext uri="{FF2B5EF4-FFF2-40B4-BE49-F238E27FC236}">
                <a16:creationId xmlns:a16="http://schemas.microsoft.com/office/drawing/2014/main" id="{94B25B83-0405-4F09-8B9B-24562F766B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1820049"/>
            <a:ext cx="3665980" cy="3590151"/>
          </a:xfrm>
          <a:prstGeom prst="rect">
            <a:avLst/>
          </a:prstGeom>
        </p:spPr>
      </p:pic>
    </p:spTree>
    <p:extLst>
      <p:ext uri="{BB962C8B-B14F-4D97-AF65-F5344CB8AC3E}">
        <p14:creationId xmlns:p14="http://schemas.microsoft.com/office/powerpoint/2010/main" val="283101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BDF12BB-0D2E-4C30-B557-6775FE9CC8DD}"/>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t="28914" b="28914"/>
          <a:stretch/>
        </p:blipFill>
        <p:spPr>
          <a:xfrm flipH="1">
            <a:off x="10476" y="0"/>
            <a:ext cx="12181523" cy="3429000"/>
          </a:xfrm>
        </p:spPr>
      </p:pic>
      <p:grpSp>
        <p:nvGrpSpPr>
          <p:cNvPr id="13" name="Group 12"/>
          <p:cNvGrpSpPr/>
          <p:nvPr/>
        </p:nvGrpSpPr>
        <p:grpSpPr>
          <a:xfrm>
            <a:off x="-4162" y="-1"/>
            <a:ext cx="6785962" cy="3429001"/>
            <a:chOff x="-4162" y="-1"/>
            <a:chExt cx="6938362" cy="3429001"/>
          </a:xfrm>
        </p:grpSpPr>
        <p:sp>
          <p:nvSpPr>
            <p:cNvPr id="6" name="Right Triangle 5"/>
            <p:cNvSpPr/>
            <p:nvPr/>
          </p:nvSpPr>
          <p:spPr>
            <a:xfrm>
              <a:off x="4704346" y="0"/>
              <a:ext cx="2229854" cy="3429000"/>
            </a:xfrm>
            <a:prstGeom prst="rtTriangle">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Lato Light"/>
                <a:ea typeface="+mn-ea"/>
                <a:cs typeface="+mn-cs"/>
              </a:endParaRPr>
            </a:p>
          </p:txBody>
        </p:sp>
        <p:sp>
          <p:nvSpPr>
            <p:cNvPr id="29" name="Freeform 28"/>
            <p:cNvSpPr/>
            <p:nvPr/>
          </p:nvSpPr>
          <p:spPr>
            <a:xfrm>
              <a:off x="-4162" y="-1"/>
              <a:ext cx="4708508" cy="3429001"/>
            </a:xfrm>
            <a:custGeom>
              <a:avLst/>
              <a:gdLst>
                <a:gd name="connsiteX0" fmla="*/ 0 w 4708508"/>
                <a:gd name="connsiteY0" fmla="*/ 0 h 3429001"/>
                <a:gd name="connsiteX1" fmla="*/ 4708508 w 4708508"/>
                <a:gd name="connsiteY1" fmla="*/ 0 h 3429001"/>
                <a:gd name="connsiteX2" fmla="*/ 4708508 w 4708508"/>
                <a:gd name="connsiteY2" fmla="*/ 3429001 h 3429001"/>
                <a:gd name="connsiteX3" fmla="*/ 0 w 4708508"/>
                <a:gd name="connsiteY3" fmla="*/ 3429001 h 3429001"/>
              </a:gdLst>
              <a:ahLst/>
              <a:cxnLst>
                <a:cxn ang="0">
                  <a:pos x="connsiteX0" y="connsiteY0"/>
                </a:cxn>
                <a:cxn ang="0">
                  <a:pos x="connsiteX1" y="connsiteY1"/>
                </a:cxn>
                <a:cxn ang="0">
                  <a:pos x="connsiteX2" y="connsiteY2"/>
                </a:cxn>
                <a:cxn ang="0">
                  <a:pos x="connsiteX3" y="connsiteY3"/>
                </a:cxn>
              </a:cxnLst>
              <a:rect l="l" t="t" r="r" b="b"/>
              <a:pathLst>
                <a:path w="4708508" h="3429001">
                  <a:moveTo>
                    <a:pt x="0" y="0"/>
                  </a:moveTo>
                  <a:lnTo>
                    <a:pt x="4708508" y="0"/>
                  </a:lnTo>
                  <a:lnTo>
                    <a:pt x="4708508" y="3429001"/>
                  </a:lnTo>
                  <a:lnTo>
                    <a:pt x="0" y="3429001"/>
                  </a:lnTo>
                  <a:close/>
                </a:path>
              </a:pathLst>
            </a:cu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Lato Light"/>
                <a:ea typeface="+mn-ea"/>
                <a:cs typeface="+mn-cs"/>
              </a:endParaRPr>
            </a:p>
          </p:txBody>
        </p:sp>
      </p:grpSp>
      <p:sp>
        <p:nvSpPr>
          <p:cNvPr id="8" name="TextBox 7"/>
          <p:cNvSpPr txBox="1"/>
          <p:nvPr/>
        </p:nvSpPr>
        <p:spPr>
          <a:xfrm>
            <a:off x="152400" y="1052780"/>
            <a:ext cx="5257800" cy="1323439"/>
          </a:xfrm>
          <a:prstGeom prst="rect">
            <a:avLst/>
          </a:prstGeom>
          <a:noFill/>
        </p:spPr>
        <p:txBody>
          <a:bodyPr wrap="square" rtlCol="0">
            <a:spAutoFit/>
          </a:bodyPr>
          <a:lstStyle/>
          <a:p>
            <a:pPr lvl="0"/>
            <a:r>
              <a:rPr lang="en-US" sz="4000" b="1" dirty="0">
                <a:solidFill>
                  <a:prstClr val="white"/>
                </a:solidFill>
                <a:latin typeface="Rockwell" panose="02060603020205020403" pitchFamily="18" charset="0"/>
              </a:rPr>
              <a:t>Computer-based Social Engineering</a:t>
            </a:r>
          </a:p>
        </p:txBody>
      </p:sp>
      <p:sp>
        <p:nvSpPr>
          <p:cNvPr id="10" name="Oval 9"/>
          <p:cNvSpPr/>
          <p:nvPr/>
        </p:nvSpPr>
        <p:spPr>
          <a:xfrm>
            <a:off x="142387" y="3859400"/>
            <a:ext cx="633406" cy="655067"/>
          </a:xfrm>
          <a:prstGeom prst="ellipse">
            <a:avLst/>
          </a:prstGeom>
          <a:solidFill>
            <a:schemeClr val="tx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Lato Light"/>
              <a:ea typeface="+mn-ea"/>
              <a:cs typeface="+mn-cs"/>
            </a:endParaRPr>
          </a:p>
        </p:txBody>
      </p:sp>
      <p:sp>
        <p:nvSpPr>
          <p:cNvPr id="16" name="Oval 15"/>
          <p:cNvSpPr/>
          <p:nvPr/>
        </p:nvSpPr>
        <p:spPr>
          <a:xfrm>
            <a:off x="4044355" y="3850159"/>
            <a:ext cx="664308" cy="66430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Lato Light"/>
              <a:ea typeface="+mn-ea"/>
              <a:cs typeface="+mn-cs"/>
            </a:endParaRPr>
          </a:p>
        </p:txBody>
      </p:sp>
      <p:sp>
        <p:nvSpPr>
          <p:cNvPr id="19" name="Oval 18"/>
          <p:cNvSpPr/>
          <p:nvPr/>
        </p:nvSpPr>
        <p:spPr>
          <a:xfrm>
            <a:off x="7904952" y="3853648"/>
            <a:ext cx="664308" cy="664308"/>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Lato Light"/>
              <a:ea typeface="+mn-ea"/>
              <a:cs typeface="+mn-cs"/>
            </a:endParaRPr>
          </a:p>
        </p:txBody>
      </p:sp>
      <p:grpSp>
        <p:nvGrpSpPr>
          <p:cNvPr id="18" name="Group 17">
            <a:extLst>
              <a:ext uri="{FF2B5EF4-FFF2-40B4-BE49-F238E27FC236}">
                <a16:creationId xmlns:a16="http://schemas.microsoft.com/office/drawing/2014/main" id="{BA85D781-BB78-4E20-9B53-563D47D892CF}"/>
              </a:ext>
            </a:extLst>
          </p:cNvPr>
          <p:cNvGrpSpPr/>
          <p:nvPr/>
        </p:nvGrpSpPr>
        <p:grpSpPr>
          <a:xfrm>
            <a:off x="304861" y="4027429"/>
            <a:ext cx="308459" cy="319008"/>
            <a:chOff x="3878263" y="2463800"/>
            <a:chExt cx="257175" cy="257175"/>
          </a:xfrm>
          <a:solidFill>
            <a:schemeClr val="bg1"/>
          </a:solidFill>
        </p:grpSpPr>
        <p:sp>
          <p:nvSpPr>
            <p:cNvPr id="21" name="Freeform 51">
              <a:extLst>
                <a:ext uri="{FF2B5EF4-FFF2-40B4-BE49-F238E27FC236}">
                  <a16:creationId xmlns:a16="http://schemas.microsoft.com/office/drawing/2014/main" id="{BAF75F02-60BF-46E6-A6EB-948623F7F650}"/>
                </a:ext>
              </a:extLst>
            </p:cNvPr>
            <p:cNvSpPr>
              <a:spLocks noEditPoints="1"/>
            </p:cNvSpPr>
            <p:nvPr/>
          </p:nvSpPr>
          <p:spPr bwMode="auto">
            <a:xfrm>
              <a:off x="3878263" y="2463800"/>
              <a:ext cx="257175" cy="257175"/>
            </a:xfrm>
            <a:custGeom>
              <a:avLst/>
              <a:gdLst/>
              <a:ahLst/>
              <a:cxnLst>
                <a:cxn ang="0">
                  <a:pos x="0" y="0"/>
                </a:cxn>
                <a:cxn ang="0">
                  <a:pos x="0" y="162"/>
                </a:cxn>
                <a:cxn ang="0">
                  <a:pos x="162" y="162"/>
                </a:cxn>
                <a:cxn ang="0">
                  <a:pos x="162" y="0"/>
                </a:cxn>
                <a:cxn ang="0">
                  <a:pos x="0" y="0"/>
                </a:cxn>
                <a:cxn ang="0">
                  <a:pos x="150" y="151"/>
                </a:cxn>
                <a:cxn ang="0">
                  <a:pos x="11" y="151"/>
                </a:cxn>
                <a:cxn ang="0">
                  <a:pos x="11" y="12"/>
                </a:cxn>
                <a:cxn ang="0">
                  <a:pos x="150" y="12"/>
                </a:cxn>
                <a:cxn ang="0">
                  <a:pos x="150" y="151"/>
                </a:cxn>
              </a:cxnLst>
              <a:rect l="0" t="0" r="r" b="b"/>
              <a:pathLst>
                <a:path w="162" h="162">
                  <a:moveTo>
                    <a:pt x="0" y="0"/>
                  </a:moveTo>
                  <a:lnTo>
                    <a:pt x="0" y="162"/>
                  </a:lnTo>
                  <a:lnTo>
                    <a:pt x="162" y="162"/>
                  </a:lnTo>
                  <a:lnTo>
                    <a:pt x="162" y="0"/>
                  </a:lnTo>
                  <a:lnTo>
                    <a:pt x="0" y="0"/>
                  </a:lnTo>
                  <a:close/>
                  <a:moveTo>
                    <a:pt x="150" y="151"/>
                  </a:moveTo>
                  <a:lnTo>
                    <a:pt x="11" y="151"/>
                  </a:lnTo>
                  <a:lnTo>
                    <a:pt x="11" y="12"/>
                  </a:lnTo>
                  <a:lnTo>
                    <a:pt x="150" y="12"/>
                  </a:lnTo>
                  <a:lnTo>
                    <a:pt x="150" y="151"/>
                  </a:lnTo>
                  <a:close/>
                </a:path>
              </a:pathLst>
            </a:custGeom>
            <a:grpFill/>
            <a:ln w="9525">
              <a:solidFill>
                <a:schemeClr val="bg1"/>
              </a:solidFill>
              <a:round/>
              <a:headEnd/>
              <a:tailEnd/>
            </a:ln>
          </p:spPr>
          <p:txBody>
            <a:bodyPr/>
            <a:lstStyle/>
            <a:p>
              <a:pPr fontAlgn="auto">
                <a:spcBef>
                  <a:spcPts val="0"/>
                </a:spcBef>
                <a:spcAft>
                  <a:spcPts val="0"/>
                </a:spcAft>
                <a:defRPr/>
              </a:pPr>
              <a:endParaRPr lang="en-US" dirty="0">
                <a:latin typeface="+mn-lt"/>
                <a:ea typeface="+mn-ea"/>
              </a:endParaRPr>
            </a:p>
          </p:txBody>
        </p:sp>
        <p:sp>
          <p:nvSpPr>
            <p:cNvPr id="22" name="Freeform 52">
              <a:extLst>
                <a:ext uri="{FF2B5EF4-FFF2-40B4-BE49-F238E27FC236}">
                  <a16:creationId xmlns:a16="http://schemas.microsoft.com/office/drawing/2014/main" id="{3D6126EB-924C-4C74-BD2E-FD70F493A119}"/>
                </a:ext>
              </a:extLst>
            </p:cNvPr>
            <p:cNvSpPr>
              <a:spLocks/>
            </p:cNvSpPr>
            <p:nvPr/>
          </p:nvSpPr>
          <p:spPr bwMode="auto">
            <a:xfrm>
              <a:off x="3932238" y="2519363"/>
              <a:ext cx="157163" cy="155575"/>
            </a:xfrm>
            <a:custGeom>
              <a:avLst/>
              <a:gdLst/>
              <a:ahLst/>
              <a:cxnLst>
                <a:cxn ang="0">
                  <a:pos x="16" y="98"/>
                </a:cxn>
                <a:cxn ang="0">
                  <a:pos x="50" y="65"/>
                </a:cxn>
                <a:cxn ang="0">
                  <a:pos x="81" y="98"/>
                </a:cxn>
                <a:cxn ang="0">
                  <a:pos x="99" y="82"/>
                </a:cxn>
                <a:cxn ang="0">
                  <a:pos x="66" y="49"/>
                </a:cxn>
                <a:cxn ang="0">
                  <a:pos x="99" y="17"/>
                </a:cxn>
                <a:cxn ang="0">
                  <a:pos x="81" y="0"/>
                </a:cxn>
                <a:cxn ang="0">
                  <a:pos x="50" y="33"/>
                </a:cxn>
                <a:cxn ang="0">
                  <a:pos x="16" y="0"/>
                </a:cxn>
                <a:cxn ang="0">
                  <a:pos x="0" y="17"/>
                </a:cxn>
                <a:cxn ang="0">
                  <a:pos x="32" y="49"/>
                </a:cxn>
                <a:cxn ang="0">
                  <a:pos x="0" y="82"/>
                </a:cxn>
                <a:cxn ang="0">
                  <a:pos x="16" y="98"/>
                </a:cxn>
              </a:cxnLst>
              <a:rect l="0" t="0" r="r" b="b"/>
              <a:pathLst>
                <a:path w="99" h="98">
                  <a:moveTo>
                    <a:pt x="16" y="98"/>
                  </a:moveTo>
                  <a:lnTo>
                    <a:pt x="50" y="65"/>
                  </a:lnTo>
                  <a:lnTo>
                    <a:pt x="81" y="98"/>
                  </a:lnTo>
                  <a:lnTo>
                    <a:pt x="99" y="82"/>
                  </a:lnTo>
                  <a:lnTo>
                    <a:pt x="66" y="49"/>
                  </a:lnTo>
                  <a:lnTo>
                    <a:pt x="99" y="17"/>
                  </a:lnTo>
                  <a:lnTo>
                    <a:pt x="81" y="0"/>
                  </a:lnTo>
                  <a:lnTo>
                    <a:pt x="50" y="33"/>
                  </a:lnTo>
                  <a:lnTo>
                    <a:pt x="16" y="0"/>
                  </a:lnTo>
                  <a:lnTo>
                    <a:pt x="0" y="17"/>
                  </a:lnTo>
                  <a:lnTo>
                    <a:pt x="32" y="49"/>
                  </a:lnTo>
                  <a:lnTo>
                    <a:pt x="0" y="82"/>
                  </a:lnTo>
                  <a:lnTo>
                    <a:pt x="16" y="98"/>
                  </a:lnTo>
                  <a:close/>
                </a:path>
              </a:pathLst>
            </a:custGeom>
            <a:grpFill/>
            <a:ln w="9525">
              <a:solidFill>
                <a:schemeClr val="bg1"/>
              </a:solidFill>
              <a:round/>
              <a:headEnd/>
              <a:tailEnd/>
            </a:ln>
          </p:spPr>
          <p:txBody>
            <a:bodyPr/>
            <a:lstStyle/>
            <a:p>
              <a:pPr fontAlgn="auto">
                <a:spcBef>
                  <a:spcPts val="0"/>
                </a:spcBef>
                <a:spcAft>
                  <a:spcPts val="0"/>
                </a:spcAft>
                <a:defRPr/>
              </a:pPr>
              <a:endParaRPr lang="en-US" dirty="0">
                <a:latin typeface="+mn-lt"/>
                <a:ea typeface="+mn-ea"/>
              </a:endParaRPr>
            </a:p>
          </p:txBody>
        </p:sp>
      </p:grpSp>
      <p:grpSp>
        <p:nvGrpSpPr>
          <p:cNvPr id="23" name="Group 22">
            <a:extLst>
              <a:ext uri="{FF2B5EF4-FFF2-40B4-BE49-F238E27FC236}">
                <a16:creationId xmlns:a16="http://schemas.microsoft.com/office/drawing/2014/main" id="{9403EF16-6FBE-42A6-B892-ED67353FBF89}"/>
              </a:ext>
            </a:extLst>
          </p:cNvPr>
          <p:cNvGrpSpPr/>
          <p:nvPr/>
        </p:nvGrpSpPr>
        <p:grpSpPr>
          <a:xfrm>
            <a:off x="4202773" y="3998593"/>
            <a:ext cx="347473" cy="367441"/>
            <a:chOff x="1497013" y="1843088"/>
            <a:chExt cx="276226" cy="292100"/>
          </a:xfrm>
          <a:solidFill>
            <a:schemeClr val="bg1"/>
          </a:solidFill>
        </p:grpSpPr>
        <p:sp>
          <p:nvSpPr>
            <p:cNvPr id="24" name="Freeform 23">
              <a:extLst>
                <a:ext uri="{FF2B5EF4-FFF2-40B4-BE49-F238E27FC236}">
                  <a16:creationId xmlns:a16="http://schemas.microsoft.com/office/drawing/2014/main" id="{0F314941-1FFF-4C29-936D-D2565B749EA9}"/>
                </a:ext>
              </a:extLst>
            </p:cNvPr>
            <p:cNvSpPr>
              <a:spLocks noEditPoints="1"/>
            </p:cNvSpPr>
            <p:nvPr/>
          </p:nvSpPr>
          <p:spPr bwMode="auto">
            <a:xfrm>
              <a:off x="1663701" y="1951038"/>
              <a:ext cx="109538" cy="184150"/>
            </a:xfrm>
            <a:custGeom>
              <a:avLst/>
              <a:gdLst/>
              <a:ahLst/>
              <a:cxnLst>
                <a:cxn ang="0">
                  <a:pos x="22" y="0"/>
                </a:cxn>
                <a:cxn ang="0">
                  <a:pos x="0" y="22"/>
                </a:cxn>
                <a:cxn ang="0">
                  <a:pos x="7" y="38"/>
                </a:cxn>
                <a:cxn ang="0">
                  <a:pos x="7" y="73"/>
                </a:cxn>
                <a:cxn ang="0">
                  <a:pos x="22" y="58"/>
                </a:cxn>
                <a:cxn ang="0">
                  <a:pos x="36" y="73"/>
                </a:cxn>
                <a:cxn ang="0">
                  <a:pos x="36" y="38"/>
                </a:cxn>
                <a:cxn ang="0">
                  <a:pos x="43" y="22"/>
                </a:cxn>
                <a:cxn ang="0">
                  <a:pos x="22" y="0"/>
                </a:cxn>
                <a:cxn ang="0">
                  <a:pos x="22" y="37"/>
                </a:cxn>
                <a:cxn ang="0">
                  <a:pos x="7" y="22"/>
                </a:cxn>
                <a:cxn ang="0">
                  <a:pos x="22" y="7"/>
                </a:cxn>
                <a:cxn ang="0">
                  <a:pos x="36" y="22"/>
                </a:cxn>
                <a:cxn ang="0">
                  <a:pos x="22" y="37"/>
                </a:cxn>
              </a:cxnLst>
              <a:rect l="0" t="0" r="r" b="b"/>
              <a:pathLst>
                <a:path w="43" h="73">
                  <a:moveTo>
                    <a:pt x="22" y="0"/>
                  </a:moveTo>
                  <a:cubicBezTo>
                    <a:pt x="10" y="0"/>
                    <a:pt x="0" y="10"/>
                    <a:pt x="0" y="22"/>
                  </a:cubicBezTo>
                  <a:cubicBezTo>
                    <a:pt x="0" y="28"/>
                    <a:pt x="3" y="34"/>
                    <a:pt x="7" y="38"/>
                  </a:cubicBezTo>
                  <a:cubicBezTo>
                    <a:pt x="7" y="73"/>
                    <a:pt x="7" y="73"/>
                    <a:pt x="7" y="73"/>
                  </a:cubicBezTo>
                  <a:cubicBezTo>
                    <a:pt x="22" y="58"/>
                    <a:pt x="22" y="58"/>
                    <a:pt x="22" y="58"/>
                  </a:cubicBezTo>
                  <a:cubicBezTo>
                    <a:pt x="36" y="73"/>
                    <a:pt x="36" y="73"/>
                    <a:pt x="36" y="73"/>
                  </a:cubicBezTo>
                  <a:cubicBezTo>
                    <a:pt x="36" y="38"/>
                    <a:pt x="36" y="38"/>
                    <a:pt x="36" y="38"/>
                  </a:cubicBezTo>
                  <a:cubicBezTo>
                    <a:pt x="40" y="34"/>
                    <a:pt x="43" y="28"/>
                    <a:pt x="43" y="22"/>
                  </a:cubicBezTo>
                  <a:cubicBezTo>
                    <a:pt x="43" y="10"/>
                    <a:pt x="34" y="0"/>
                    <a:pt x="22" y="0"/>
                  </a:cubicBezTo>
                  <a:close/>
                  <a:moveTo>
                    <a:pt x="22" y="37"/>
                  </a:moveTo>
                  <a:cubicBezTo>
                    <a:pt x="14" y="37"/>
                    <a:pt x="7" y="30"/>
                    <a:pt x="7" y="22"/>
                  </a:cubicBezTo>
                  <a:cubicBezTo>
                    <a:pt x="7" y="14"/>
                    <a:pt x="14" y="7"/>
                    <a:pt x="22" y="7"/>
                  </a:cubicBezTo>
                  <a:cubicBezTo>
                    <a:pt x="30" y="7"/>
                    <a:pt x="36" y="14"/>
                    <a:pt x="36" y="22"/>
                  </a:cubicBezTo>
                  <a:cubicBezTo>
                    <a:pt x="36" y="30"/>
                    <a:pt x="30" y="37"/>
                    <a:pt x="22" y="37"/>
                  </a:cubicBezTo>
                  <a:close/>
                </a:path>
              </a:pathLst>
            </a:custGeom>
            <a:grpFill/>
            <a:ln w="9525">
              <a:noFill/>
              <a:round/>
              <a:headEnd/>
              <a:tailEnd/>
            </a:ln>
          </p:spPr>
          <p:txBody>
            <a:bodyPr/>
            <a:lstStyle/>
            <a:p>
              <a:pPr fontAlgn="auto">
                <a:spcBef>
                  <a:spcPts val="0"/>
                </a:spcBef>
                <a:spcAft>
                  <a:spcPts val="0"/>
                </a:spcAft>
                <a:defRPr/>
              </a:pPr>
              <a:endParaRPr lang="en-US" dirty="0">
                <a:latin typeface="+mn-lt"/>
                <a:ea typeface="+mn-ea"/>
              </a:endParaRPr>
            </a:p>
          </p:txBody>
        </p:sp>
        <p:sp>
          <p:nvSpPr>
            <p:cNvPr id="28" name="Freeform 24">
              <a:extLst>
                <a:ext uri="{FF2B5EF4-FFF2-40B4-BE49-F238E27FC236}">
                  <a16:creationId xmlns:a16="http://schemas.microsoft.com/office/drawing/2014/main" id="{2103E4C1-5F01-41BF-8B39-A036D9E1CD7A}"/>
                </a:ext>
              </a:extLst>
            </p:cNvPr>
            <p:cNvSpPr>
              <a:spLocks/>
            </p:cNvSpPr>
            <p:nvPr/>
          </p:nvSpPr>
          <p:spPr bwMode="auto">
            <a:xfrm>
              <a:off x="1497013" y="1843088"/>
              <a:ext cx="239713" cy="292100"/>
            </a:xfrm>
            <a:custGeom>
              <a:avLst/>
              <a:gdLst/>
              <a:ahLst/>
              <a:cxnLst>
                <a:cxn ang="0">
                  <a:pos x="78" y="160"/>
                </a:cxn>
                <a:cxn ang="0">
                  <a:pos x="24" y="160"/>
                </a:cxn>
                <a:cxn ang="0">
                  <a:pos x="24" y="22"/>
                </a:cxn>
                <a:cxn ang="0">
                  <a:pos x="89" y="22"/>
                </a:cxn>
                <a:cxn ang="0">
                  <a:pos x="123" y="57"/>
                </a:cxn>
                <a:cxn ang="0">
                  <a:pos x="151" y="57"/>
                </a:cxn>
                <a:cxn ang="0">
                  <a:pos x="151" y="52"/>
                </a:cxn>
                <a:cxn ang="0">
                  <a:pos x="99" y="0"/>
                </a:cxn>
                <a:cxn ang="0">
                  <a:pos x="0" y="0"/>
                </a:cxn>
                <a:cxn ang="0">
                  <a:pos x="0" y="184"/>
                </a:cxn>
                <a:cxn ang="0">
                  <a:pos x="101" y="184"/>
                </a:cxn>
                <a:cxn ang="0">
                  <a:pos x="78" y="162"/>
                </a:cxn>
                <a:cxn ang="0">
                  <a:pos x="78" y="160"/>
                </a:cxn>
              </a:cxnLst>
              <a:rect l="0" t="0" r="r" b="b"/>
              <a:pathLst>
                <a:path w="151" h="184">
                  <a:moveTo>
                    <a:pt x="78" y="160"/>
                  </a:moveTo>
                  <a:lnTo>
                    <a:pt x="24" y="160"/>
                  </a:lnTo>
                  <a:lnTo>
                    <a:pt x="24" y="22"/>
                  </a:lnTo>
                  <a:lnTo>
                    <a:pt x="89" y="22"/>
                  </a:lnTo>
                  <a:lnTo>
                    <a:pt x="123" y="57"/>
                  </a:lnTo>
                  <a:lnTo>
                    <a:pt x="151" y="57"/>
                  </a:lnTo>
                  <a:lnTo>
                    <a:pt x="151" y="52"/>
                  </a:lnTo>
                  <a:lnTo>
                    <a:pt x="99" y="0"/>
                  </a:lnTo>
                  <a:lnTo>
                    <a:pt x="0" y="0"/>
                  </a:lnTo>
                  <a:lnTo>
                    <a:pt x="0" y="184"/>
                  </a:lnTo>
                  <a:lnTo>
                    <a:pt x="101" y="184"/>
                  </a:lnTo>
                  <a:lnTo>
                    <a:pt x="78" y="162"/>
                  </a:lnTo>
                  <a:lnTo>
                    <a:pt x="78" y="160"/>
                  </a:lnTo>
                  <a:close/>
                </a:path>
              </a:pathLst>
            </a:custGeom>
            <a:grpFill/>
            <a:ln w="9525">
              <a:noFill/>
              <a:round/>
              <a:headEnd/>
              <a:tailEnd/>
            </a:ln>
          </p:spPr>
          <p:txBody>
            <a:bodyPr/>
            <a:lstStyle/>
            <a:p>
              <a:pPr fontAlgn="auto">
                <a:spcBef>
                  <a:spcPts val="0"/>
                </a:spcBef>
                <a:spcAft>
                  <a:spcPts val="0"/>
                </a:spcAft>
                <a:defRPr/>
              </a:pPr>
              <a:endParaRPr lang="en-US" dirty="0">
                <a:latin typeface="+mn-lt"/>
                <a:ea typeface="+mn-ea"/>
              </a:endParaRPr>
            </a:p>
          </p:txBody>
        </p:sp>
        <p:sp>
          <p:nvSpPr>
            <p:cNvPr id="30" name="Rectangle 25">
              <a:extLst>
                <a:ext uri="{FF2B5EF4-FFF2-40B4-BE49-F238E27FC236}">
                  <a16:creationId xmlns:a16="http://schemas.microsoft.com/office/drawing/2014/main" id="{738DF9D4-A0D4-459D-9B63-A88912F31105}"/>
                </a:ext>
              </a:extLst>
            </p:cNvPr>
            <p:cNvSpPr>
              <a:spLocks noChangeArrowheads="1"/>
            </p:cNvSpPr>
            <p:nvPr/>
          </p:nvSpPr>
          <p:spPr bwMode="auto">
            <a:xfrm>
              <a:off x="1552576" y="1933575"/>
              <a:ext cx="93663" cy="17463"/>
            </a:xfrm>
            <a:prstGeom prst="rect">
              <a:avLst/>
            </a:prstGeom>
            <a:grpFill/>
            <a:ln w="9525">
              <a:noFill/>
              <a:miter lim="800000"/>
              <a:headEnd/>
              <a:tailEnd/>
            </a:ln>
          </p:spPr>
          <p:txBody>
            <a:bodyPr/>
            <a:lstStyle/>
            <a:p>
              <a:pPr fontAlgn="auto">
                <a:spcBef>
                  <a:spcPts val="0"/>
                </a:spcBef>
                <a:spcAft>
                  <a:spcPts val="0"/>
                </a:spcAft>
                <a:defRPr/>
              </a:pPr>
              <a:endParaRPr lang="en-US" dirty="0">
                <a:latin typeface="+mn-lt"/>
                <a:ea typeface="+mn-ea"/>
              </a:endParaRPr>
            </a:p>
          </p:txBody>
        </p:sp>
        <p:sp>
          <p:nvSpPr>
            <p:cNvPr id="31" name="Rectangle 26">
              <a:extLst>
                <a:ext uri="{FF2B5EF4-FFF2-40B4-BE49-F238E27FC236}">
                  <a16:creationId xmlns:a16="http://schemas.microsoft.com/office/drawing/2014/main" id="{0862205A-E8D1-4550-A3C4-526F91869CA6}"/>
                </a:ext>
              </a:extLst>
            </p:cNvPr>
            <p:cNvSpPr>
              <a:spLocks noChangeArrowheads="1"/>
            </p:cNvSpPr>
            <p:nvPr/>
          </p:nvSpPr>
          <p:spPr bwMode="auto">
            <a:xfrm>
              <a:off x="1552576" y="1968500"/>
              <a:ext cx="93663" cy="20638"/>
            </a:xfrm>
            <a:prstGeom prst="rect">
              <a:avLst/>
            </a:prstGeom>
            <a:grpFill/>
            <a:ln w="9525">
              <a:noFill/>
              <a:miter lim="800000"/>
              <a:headEnd/>
              <a:tailEnd/>
            </a:ln>
          </p:spPr>
          <p:txBody>
            <a:bodyPr/>
            <a:lstStyle/>
            <a:p>
              <a:pPr fontAlgn="auto">
                <a:spcBef>
                  <a:spcPts val="0"/>
                </a:spcBef>
                <a:spcAft>
                  <a:spcPts val="0"/>
                </a:spcAft>
                <a:defRPr/>
              </a:pPr>
              <a:endParaRPr lang="en-US" dirty="0">
                <a:latin typeface="+mn-lt"/>
                <a:ea typeface="+mn-ea"/>
              </a:endParaRPr>
            </a:p>
          </p:txBody>
        </p:sp>
        <p:sp>
          <p:nvSpPr>
            <p:cNvPr id="32" name="Rectangle 27">
              <a:extLst>
                <a:ext uri="{FF2B5EF4-FFF2-40B4-BE49-F238E27FC236}">
                  <a16:creationId xmlns:a16="http://schemas.microsoft.com/office/drawing/2014/main" id="{FA564FBF-CA83-45FA-86E2-D4C33FBB579E}"/>
                </a:ext>
              </a:extLst>
            </p:cNvPr>
            <p:cNvSpPr>
              <a:spLocks noChangeArrowheads="1"/>
            </p:cNvSpPr>
            <p:nvPr/>
          </p:nvSpPr>
          <p:spPr bwMode="auto">
            <a:xfrm>
              <a:off x="1552576" y="2006600"/>
              <a:ext cx="93663" cy="17463"/>
            </a:xfrm>
            <a:prstGeom prst="rect">
              <a:avLst/>
            </a:prstGeom>
            <a:grpFill/>
            <a:ln w="9525">
              <a:noFill/>
              <a:miter lim="800000"/>
              <a:headEnd/>
              <a:tailEnd/>
            </a:ln>
          </p:spPr>
          <p:txBody>
            <a:bodyPr/>
            <a:lstStyle/>
            <a:p>
              <a:pPr fontAlgn="auto">
                <a:spcBef>
                  <a:spcPts val="0"/>
                </a:spcBef>
                <a:spcAft>
                  <a:spcPts val="0"/>
                </a:spcAft>
                <a:defRPr/>
              </a:pPr>
              <a:endParaRPr lang="en-US" dirty="0">
                <a:latin typeface="+mn-lt"/>
                <a:ea typeface="+mn-ea"/>
              </a:endParaRPr>
            </a:p>
          </p:txBody>
        </p:sp>
      </p:grpSp>
      <p:grpSp>
        <p:nvGrpSpPr>
          <p:cNvPr id="33" name="Group 32">
            <a:extLst>
              <a:ext uri="{FF2B5EF4-FFF2-40B4-BE49-F238E27FC236}">
                <a16:creationId xmlns:a16="http://schemas.microsoft.com/office/drawing/2014/main" id="{B6B408A0-2C84-4837-845E-6A206FF5106C}"/>
              </a:ext>
            </a:extLst>
          </p:cNvPr>
          <p:cNvGrpSpPr/>
          <p:nvPr/>
        </p:nvGrpSpPr>
        <p:grpSpPr>
          <a:xfrm>
            <a:off x="8076350" y="4002082"/>
            <a:ext cx="321512" cy="367441"/>
            <a:chOff x="3841751" y="1843088"/>
            <a:chExt cx="255588" cy="292100"/>
          </a:xfrm>
          <a:solidFill>
            <a:schemeClr val="bg1"/>
          </a:solidFill>
        </p:grpSpPr>
        <p:sp>
          <p:nvSpPr>
            <p:cNvPr id="34" name="Freeform 28">
              <a:extLst>
                <a:ext uri="{FF2B5EF4-FFF2-40B4-BE49-F238E27FC236}">
                  <a16:creationId xmlns:a16="http://schemas.microsoft.com/office/drawing/2014/main" id="{E309792E-1C06-4E15-B67F-48198DFEA050}"/>
                </a:ext>
              </a:extLst>
            </p:cNvPr>
            <p:cNvSpPr>
              <a:spLocks noEditPoints="1"/>
            </p:cNvSpPr>
            <p:nvPr/>
          </p:nvSpPr>
          <p:spPr bwMode="auto">
            <a:xfrm>
              <a:off x="3841751" y="1843088"/>
              <a:ext cx="255588" cy="292100"/>
            </a:xfrm>
            <a:custGeom>
              <a:avLst/>
              <a:gdLst/>
              <a:ahLst/>
              <a:cxnLst>
                <a:cxn ang="0">
                  <a:pos x="108" y="0"/>
                </a:cxn>
                <a:cxn ang="0">
                  <a:pos x="0" y="0"/>
                </a:cxn>
                <a:cxn ang="0">
                  <a:pos x="0" y="184"/>
                </a:cxn>
                <a:cxn ang="0">
                  <a:pos x="161" y="184"/>
                </a:cxn>
                <a:cxn ang="0">
                  <a:pos x="161" y="52"/>
                </a:cxn>
                <a:cxn ang="0">
                  <a:pos x="108" y="0"/>
                </a:cxn>
                <a:cxn ang="0">
                  <a:pos x="138" y="160"/>
                </a:cxn>
                <a:cxn ang="0">
                  <a:pos x="23" y="160"/>
                </a:cxn>
                <a:cxn ang="0">
                  <a:pos x="23" y="22"/>
                </a:cxn>
                <a:cxn ang="0">
                  <a:pos x="99" y="22"/>
                </a:cxn>
                <a:cxn ang="0">
                  <a:pos x="138" y="62"/>
                </a:cxn>
                <a:cxn ang="0">
                  <a:pos x="138" y="160"/>
                </a:cxn>
              </a:cxnLst>
              <a:rect l="0" t="0" r="r" b="b"/>
              <a:pathLst>
                <a:path w="161" h="184">
                  <a:moveTo>
                    <a:pt x="108" y="0"/>
                  </a:moveTo>
                  <a:lnTo>
                    <a:pt x="0" y="0"/>
                  </a:lnTo>
                  <a:lnTo>
                    <a:pt x="0" y="184"/>
                  </a:lnTo>
                  <a:lnTo>
                    <a:pt x="161" y="184"/>
                  </a:lnTo>
                  <a:lnTo>
                    <a:pt x="161" y="52"/>
                  </a:lnTo>
                  <a:lnTo>
                    <a:pt x="108" y="0"/>
                  </a:lnTo>
                  <a:close/>
                  <a:moveTo>
                    <a:pt x="138" y="160"/>
                  </a:moveTo>
                  <a:lnTo>
                    <a:pt x="23" y="160"/>
                  </a:lnTo>
                  <a:lnTo>
                    <a:pt x="23" y="22"/>
                  </a:lnTo>
                  <a:lnTo>
                    <a:pt x="99" y="22"/>
                  </a:lnTo>
                  <a:lnTo>
                    <a:pt x="138" y="62"/>
                  </a:lnTo>
                  <a:lnTo>
                    <a:pt x="138" y="160"/>
                  </a:lnTo>
                  <a:close/>
                </a:path>
              </a:pathLst>
            </a:custGeom>
            <a:grpFill/>
            <a:ln w="9525">
              <a:noFill/>
              <a:round/>
              <a:headEnd/>
              <a:tailEnd/>
            </a:ln>
          </p:spPr>
          <p:txBody>
            <a:bodyPr/>
            <a:lstStyle/>
            <a:p>
              <a:pPr fontAlgn="auto">
                <a:spcBef>
                  <a:spcPts val="0"/>
                </a:spcBef>
                <a:spcAft>
                  <a:spcPts val="0"/>
                </a:spcAft>
                <a:defRPr/>
              </a:pPr>
              <a:endParaRPr lang="en-US" dirty="0">
                <a:latin typeface="+mn-lt"/>
                <a:ea typeface="+mn-ea"/>
              </a:endParaRPr>
            </a:p>
          </p:txBody>
        </p:sp>
        <p:sp>
          <p:nvSpPr>
            <p:cNvPr id="35" name="Freeform 29">
              <a:extLst>
                <a:ext uri="{FF2B5EF4-FFF2-40B4-BE49-F238E27FC236}">
                  <a16:creationId xmlns:a16="http://schemas.microsoft.com/office/drawing/2014/main" id="{D60E4E82-5F56-42C0-BA4B-8C4954C9ADE9}"/>
                </a:ext>
              </a:extLst>
            </p:cNvPr>
            <p:cNvSpPr>
              <a:spLocks/>
            </p:cNvSpPr>
            <p:nvPr/>
          </p:nvSpPr>
          <p:spPr bwMode="auto">
            <a:xfrm>
              <a:off x="3895726" y="1973263"/>
              <a:ext cx="146050" cy="98425"/>
            </a:xfrm>
            <a:custGeom>
              <a:avLst/>
              <a:gdLst/>
              <a:ahLst/>
              <a:cxnLst>
                <a:cxn ang="0">
                  <a:pos x="35" y="11"/>
                </a:cxn>
                <a:cxn ang="0">
                  <a:pos x="0" y="46"/>
                </a:cxn>
                <a:cxn ang="0">
                  <a:pos x="0" y="62"/>
                </a:cxn>
                <a:cxn ang="0">
                  <a:pos x="35" y="27"/>
                </a:cxn>
                <a:cxn ang="0">
                  <a:pos x="58" y="51"/>
                </a:cxn>
                <a:cxn ang="0">
                  <a:pos x="92" y="16"/>
                </a:cxn>
                <a:cxn ang="0">
                  <a:pos x="92" y="0"/>
                </a:cxn>
                <a:cxn ang="0">
                  <a:pos x="58" y="35"/>
                </a:cxn>
                <a:cxn ang="0">
                  <a:pos x="35" y="11"/>
                </a:cxn>
              </a:cxnLst>
              <a:rect l="0" t="0" r="r" b="b"/>
              <a:pathLst>
                <a:path w="92" h="62">
                  <a:moveTo>
                    <a:pt x="35" y="11"/>
                  </a:moveTo>
                  <a:lnTo>
                    <a:pt x="0" y="46"/>
                  </a:lnTo>
                  <a:lnTo>
                    <a:pt x="0" y="62"/>
                  </a:lnTo>
                  <a:lnTo>
                    <a:pt x="35" y="27"/>
                  </a:lnTo>
                  <a:lnTo>
                    <a:pt x="58" y="51"/>
                  </a:lnTo>
                  <a:lnTo>
                    <a:pt x="92" y="16"/>
                  </a:lnTo>
                  <a:lnTo>
                    <a:pt x="92" y="0"/>
                  </a:lnTo>
                  <a:lnTo>
                    <a:pt x="58" y="35"/>
                  </a:lnTo>
                  <a:lnTo>
                    <a:pt x="35" y="11"/>
                  </a:lnTo>
                  <a:close/>
                </a:path>
              </a:pathLst>
            </a:custGeom>
            <a:grpFill/>
            <a:ln w="9525">
              <a:noFill/>
              <a:round/>
              <a:headEnd/>
              <a:tailEnd/>
            </a:ln>
          </p:spPr>
          <p:txBody>
            <a:bodyPr/>
            <a:lstStyle/>
            <a:p>
              <a:pPr fontAlgn="auto">
                <a:spcBef>
                  <a:spcPts val="0"/>
                </a:spcBef>
                <a:spcAft>
                  <a:spcPts val="0"/>
                </a:spcAft>
                <a:defRPr/>
              </a:pPr>
              <a:endParaRPr lang="en-US" dirty="0">
                <a:latin typeface="+mn-lt"/>
                <a:ea typeface="+mn-ea"/>
              </a:endParaRPr>
            </a:p>
          </p:txBody>
        </p:sp>
      </p:grpSp>
      <p:sp>
        <p:nvSpPr>
          <p:cNvPr id="25" name="Rectangle 24">
            <a:extLst>
              <a:ext uri="{FF2B5EF4-FFF2-40B4-BE49-F238E27FC236}">
                <a16:creationId xmlns:a16="http://schemas.microsoft.com/office/drawing/2014/main" id="{F39E0707-4778-4770-A72E-54A8829ECF41}"/>
              </a:ext>
            </a:extLst>
          </p:cNvPr>
          <p:cNvSpPr/>
          <p:nvPr/>
        </p:nvSpPr>
        <p:spPr>
          <a:xfrm>
            <a:off x="816378" y="4267200"/>
            <a:ext cx="2920508" cy="1554272"/>
          </a:xfrm>
          <a:prstGeom prst="rect">
            <a:avLst/>
          </a:prstGeom>
        </p:spPr>
        <p:txBody>
          <a:bodyPr wrap="square" anchor="t">
            <a:spAutoFit/>
          </a:bodyPr>
          <a:lstStyle/>
          <a:p>
            <a:pPr lvl="0">
              <a:spcBef>
                <a:spcPts val="600"/>
              </a:spcBef>
              <a:defRPr/>
            </a:pPr>
            <a:r>
              <a:rPr lang="en-US" sz="1900" dirty="0"/>
              <a:t>Windows </a:t>
            </a:r>
            <a:r>
              <a:rPr lang="en-IN" sz="1900" dirty="0"/>
              <a:t>that suddenly pop up while surfing the Internet and ask for </a:t>
            </a:r>
            <a:r>
              <a:rPr lang="en-US" sz="1900" b="1" dirty="0">
                <a:solidFill>
                  <a:srgbClr val="FF0000"/>
                </a:solidFill>
              </a:rPr>
              <a:t>user</a:t>
            </a:r>
            <a:r>
              <a:rPr lang="en-IN" sz="1900" b="1" dirty="0">
                <a:solidFill>
                  <a:srgbClr val="FF0000"/>
                </a:solidFill>
              </a:rPr>
              <a:t> information </a:t>
            </a:r>
            <a:r>
              <a:rPr lang="en-IN" sz="1900" dirty="0"/>
              <a:t>to login or sign-in</a:t>
            </a:r>
          </a:p>
        </p:txBody>
      </p:sp>
      <p:sp>
        <p:nvSpPr>
          <p:cNvPr id="26" name="Text Box 31">
            <a:extLst>
              <a:ext uri="{FF2B5EF4-FFF2-40B4-BE49-F238E27FC236}">
                <a16:creationId xmlns:a16="http://schemas.microsoft.com/office/drawing/2014/main" id="{7AB4ADA1-5332-401D-BFC0-9D8524878556}"/>
              </a:ext>
            </a:extLst>
          </p:cNvPr>
          <p:cNvSpPr txBox="1">
            <a:spLocks noChangeArrowheads="1"/>
          </p:cNvSpPr>
          <p:nvPr/>
        </p:nvSpPr>
        <p:spPr bwMode="auto">
          <a:xfrm>
            <a:off x="816378" y="3854234"/>
            <a:ext cx="2305071" cy="400110"/>
          </a:xfrm>
          <a:prstGeom prst="rect">
            <a:avLst/>
          </a:prstGeom>
          <a:noFill/>
          <a:ln w="9525" algn="ctr">
            <a:noFill/>
            <a:miter lim="800000"/>
            <a:headEnd/>
            <a:tailEnd/>
          </a:ln>
          <a:effectLst/>
        </p:spPr>
        <p:txBody>
          <a:bodyPr wrap="square" anchor="ctr">
            <a:spAutoFit/>
          </a:bodyPr>
          <a:lstStyle/>
          <a:p>
            <a:pPr marR="0" lvl="0" indent="0" fontAlgn="auto">
              <a:lnSpc>
                <a:spcPct val="100000"/>
              </a:lnSpc>
              <a:spcBef>
                <a:spcPts val="0"/>
              </a:spcBef>
              <a:spcAft>
                <a:spcPts val="0"/>
              </a:spcAft>
              <a:buClrTx/>
              <a:buSzTx/>
              <a:buFontTx/>
              <a:buNone/>
              <a:tabLst/>
              <a:defRPr/>
            </a:pPr>
            <a:r>
              <a:rPr lang="en-US" sz="2000" b="1" dirty="0">
                <a:solidFill>
                  <a:srgbClr val="0070C0"/>
                </a:solidFill>
                <a:latin typeface="Rockwell" panose="02060603020205020403" pitchFamily="18" charset="0"/>
              </a:rPr>
              <a:t>Pop-Up Windows</a:t>
            </a:r>
            <a:endParaRPr lang="en-US" altLang="ko-KR" sz="2000" b="1" dirty="0">
              <a:solidFill>
                <a:srgbClr val="0070C0"/>
              </a:solidFill>
              <a:latin typeface="Rockwell" panose="02060603020205020403" pitchFamily="18" charset="0"/>
            </a:endParaRPr>
          </a:p>
        </p:txBody>
      </p:sp>
      <p:sp>
        <p:nvSpPr>
          <p:cNvPr id="27" name="Rectangle 26">
            <a:extLst>
              <a:ext uri="{FF2B5EF4-FFF2-40B4-BE49-F238E27FC236}">
                <a16:creationId xmlns:a16="http://schemas.microsoft.com/office/drawing/2014/main" id="{EB6F45A8-6378-4072-A6E5-23A7D90A53D0}"/>
              </a:ext>
            </a:extLst>
          </p:cNvPr>
          <p:cNvSpPr/>
          <p:nvPr/>
        </p:nvSpPr>
        <p:spPr>
          <a:xfrm>
            <a:off x="4735099" y="4267200"/>
            <a:ext cx="2919616" cy="1554272"/>
          </a:xfrm>
          <a:prstGeom prst="rect">
            <a:avLst/>
          </a:prstGeom>
        </p:spPr>
        <p:txBody>
          <a:bodyPr wrap="square" anchor="t">
            <a:spAutoFit/>
          </a:bodyPr>
          <a:lstStyle/>
          <a:p>
            <a:pPr lvl="0">
              <a:tabLst>
                <a:tab pos="341313" algn="l"/>
              </a:tabLst>
              <a:defRPr/>
            </a:pPr>
            <a:r>
              <a:rPr lang="en-US" sz="1900" dirty="0"/>
              <a:t>Emails that issue </a:t>
            </a:r>
            <a:r>
              <a:rPr lang="en-US" sz="1900" b="1" dirty="0">
                <a:solidFill>
                  <a:srgbClr val="FF0000"/>
                </a:solidFill>
              </a:rPr>
              <a:t>warnings</a:t>
            </a:r>
            <a:r>
              <a:rPr lang="en-US" sz="1900" dirty="0">
                <a:solidFill>
                  <a:srgbClr val="FF0000"/>
                </a:solidFill>
              </a:rPr>
              <a:t> </a:t>
            </a:r>
            <a:r>
              <a:rPr lang="en-US" sz="1900" dirty="0"/>
              <a:t>to the user about new viruses, Trojans, or worms that may harm the user’s system</a:t>
            </a:r>
          </a:p>
        </p:txBody>
      </p:sp>
      <p:sp>
        <p:nvSpPr>
          <p:cNvPr id="36" name="Text Box 31">
            <a:extLst>
              <a:ext uri="{FF2B5EF4-FFF2-40B4-BE49-F238E27FC236}">
                <a16:creationId xmlns:a16="http://schemas.microsoft.com/office/drawing/2014/main" id="{5E0C3C10-184D-4402-AE3E-38AEFB41ABD1}"/>
              </a:ext>
            </a:extLst>
          </p:cNvPr>
          <p:cNvSpPr txBox="1">
            <a:spLocks noChangeArrowheads="1"/>
          </p:cNvSpPr>
          <p:nvPr/>
        </p:nvSpPr>
        <p:spPr bwMode="auto">
          <a:xfrm>
            <a:off x="4735099" y="3854234"/>
            <a:ext cx="1842078" cy="400110"/>
          </a:xfrm>
          <a:prstGeom prst="rect">
            <a:avLst/>
          </a:prstGeom>
          <a:noFill/>
          <a:ln w="9525" algn="ctr">
            <a:noFill/>
            <a:miter lim="800000"/>
            <a:headEnd/>
            <a:tailEnd/>
          </a:ln>
          <a:effectLst/>
        </p:spPr>
        <p:txBody>
          <a:bodyPr wrap="square" anchor="ctr">
            <a:spAutoFit/>
          </a:bodyPr>
          <a:lstStyle/>
          <a:p>
            <a:pPr>
              <a:defRPr/>
            </a:pPr>
            <a:r>
              <a:rPr lang="en-US" sz="2000" b="1" dirty="0">
                <a:solidFill>
                  <a:srgbClr val="0070C0"/>
                </a:solidFill>
                <a:latin typeface="Rockwell" panose="02060603020205020403" pitchFamily="18" charset="0"/>
              </a:rPr>
              <a:t>Hoax Letters</a:t>
            </a:r>
          </a:p>
        </p:txBody>
      </p:sp>
      <p:sp>
        <p:nvSpPr>
          <p:cNvPr id="37" name="Rectangle 36">
            <a:extLst>
              <a:ext uri="{FF2B5EF4-FFF2-40B4-BE49-F238E27FC236}">
                <a16:creationId xmlns:a16="http://schemas.microsoft.com/office/drawing/2014/main" id="{1A6C8EDF-125A-46D3-9975-4CF4752B3782}"/>
              </a:ext>
            </a:extLst>
          </p:cNvPr>
          <p:cNvSpPr/>
          <p:nvPr/>
        </p:nvSpPr>
        <p:spPr>
          <a:xfrm>
            <a:off x="8611502" y="4267200"/>
            <a:ext cx="3124067" cy="1554272"/>
          </a:xfrm>
          <a:prstGeom prst="rect">
            <a:avLst/>
          </a:prstGeom>
        </p:spPr>
        <p:txBody>
          <a:bodyPr wrap="square" anchor="t">
            <a:spAutoFit/>
          </a:bodyPr>
          <a:lstStyle/>
          <a:p>
            <a:pPr lvl="0">
              <a:defRPr/>
            </a:pPr>
            <a:r>
              <a:rPr lang="en-US" sz="1900" dirty="0"/>
              <a:t>Emails that offer </a:t>
            </a:r>
            <a:r>
              <a:rPr lang="en-US" sz="1900" b="1" dirty="0">
                <a:solidFill>
                  <a:srgbClr val="FF0000"/>
                </a:solidFill>
              </a:rPr>
              <a:t>free gifts </a:t>
            </a:r>
            <a:r>
              <a:rPr lang="en-US" sz="1900" dirty="0"/>
              <a:t>such as money and software on condition that the user </a:t>
            </a:r>
            <a:r>
              <a:rPr lang="en-US" sz="1900" b="1" dirty="0">
                <a:solidFill>
                  <a:srgbClr val="FF0000"/>
                </a:solidFill>
              </a:rPr>
              <a:t>forwards the mail to a specified number of people</a:t>
            </a:r>
          </a:p>
        </p:txBody>
      </p:sp>
      <p:sp>
        <p:nvSpPr>
          <p:cNvPr id="38" name="Text Box 31">
            <a:extLst>
              <a:ext uri="{FF2B5EF4-FFF2-40B4-BE49-F238E27FC236}">
                <a16:creationId xmlns:a16="http://schemas.microsoft.com/office/drawing/2014/main" id="{CB042F9A-87C4-428A-913D-1C4E3D45DA60}"/>
              </a:ext>
            </a:extLst>
          </p:cNvPr>
          <p:cNvSpPr txBox="1">
            <a:spLocks noChangeArrowheads="1"/>
          </p:cNvSpPr>
          <p:nvPr/>
        </p:nvSpPr>
        <p:spPr bwMode="auto">
          <a:xfrm>
            <a:off x="8611502" y="3854234"/>
            <a:ext cx="2033907" cy="400110"/>
          </a:xfrm>
          <a:prstGeom prst="rect">
            <a:avLst/>
          </a:prstGeom>
          <a:noFill/>
          <a:ln w="9525" algn="ctr">
            <a:noFill/>
            <a:miter lim="800000"/>
            <a:headEnd/>
            <a:tailEnd/>
          </a:ln>
          <a:effectLst/>
        </p:spPr>
        <p:txBody>
          <a:bodyPr wrap="square" anchor="ctr">
            <a:spAutoFit/>
          </a:bodyPr>
          <a:lstStyle/>
          <a:p>
            <a:pPr marR="0" lvl="0" indent="0" fontAlgn="auto">
              <a:lnSpc>
                <a:spcPct val="100000"/>
              </a:lnSpc>
              <a:spcBef>
                <a:spcPts val="0"/>
              </a:spcBef>
              <a:spcAft>
                <a:spcPts val="0"/>
              </a:spcAft>
              <a:buClrTx/>
              <a:buSzTx/>
              <a:buFontTx/>
              <a:buNone/>
              <a:tabLst/>
              <a:defRPr/>
            </a:pPr>
            <a:r>
              <a:rPr lang="en-US" sz="2000" b="1" dirty="0">
                <a:solidFill>
                  <a:srgbClr val="0070C0"/>
                </a:solidFill>
                <a:latin typeface="Rockwell" panose="02060603020205020403" pitchFamily="18" charset="0"/>
              </a:rPr>
              <a:t>Chain Letters</a:t>
            </a:r>
          </a:p>
        </p:txBody>
      </p:sp>
    </p:spTree>
    <p:extLst>
      <p:ext uri="{BB962C8B-B14F-4D97-AF65-F5344CB8AC3E}">
        <p14:creationId xmlns:p14="http://schemas.microsoft.com/office/powerpoint/2010/main" val="2400225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extBox 1"/>
          <p:cNvSpPr txBox="1"/>
          <p:nvPr/>
        </p:nvSpPr>
        <p:spPr>
          <a:xfrm>
            <a:off x="940326" y="220438"/>
            <a:ext cx="10311349" cy="646331"/>
          </a:xfrm>
          <a:prstGeom prst="rect">
            <a:avLst/>
          </a:prstGeom>
          <a:noFill/>
        </p:spPr>
        <p:txBody>
          <a:bodyPr wrap="none" rtlCol="0" anchor="ctr">
            <a:spAutoFit/>
          </a:bodyPr>
          <a:lstStyle/>
          <a:p>
            <a:pPr algn="ctr"/>
            <a:r>
              <a:rPr lang="en-US" sz="3600" b="1" dirty="0">
                <a:solidFill>
                  <a:schemeClr val="tx1">
                    <a:lumMod val="75000"/>
                    <a:lumOff val="25000"/>
                  </a:schemeClr>
                </a:solidFill>
                <a:latin typeface="Rockwell" panose="02060603020205020403" pitchFamily="18" charset="0"/>
              </a:rPr>
              <a:t>Computer-based Social Engineering (Cont’d)</a:t>
            </a:r>
          </a:p>
        </p:txBody>
      </p:sp>
      <p:cxnSp>
        <p:nvCxnSpPr>
          <p:cNvPr id="10" name="Straight Connector 9"/>
          <p:cNvCxnSpPr/>
          <p:nvPr/>
        </p:nvCxnSpPr>
        <p:spPr>
          <a:xfrm>
            <a:off x="534550" y="1283354"/>
            <a:ext cx="0" cy="4664180"/>
          </a:xfrm>
          <a:prstGeom prst="line">
            <a:avLst/>
          </a:prstGeom>
          <a:ln w="28575">
            <a:solidFill>
              <a:schemeClr val="tx2"/>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534550" y="5947534"/>
            <a:ext cx="4714083" cy="0"/>
          </a:xfrm>
          <a:prstGeom prst="line">
            <a:avLst/>
          </a:prstGeom>
          <a:ln w="28575">
            <a:solidFill>
              <a:schemeClr val="tx2"/>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437567" y="2124777"/>
            <a:ext cx="193964" cy="193964"/>
          </a:xfrm>
          <a:prstGeom prst="ellipse">
            <a:avLst/>
          </a:prstGeom>
          <a:solidFill>
            <a:schemeClr val="accent1"/>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Oval 85"/>
          <p:cNvSpPr/>
          <p:nvPr/>
        </p:nvSpPr>
        <p:spPr>
          <a:xfrm>
            <a:off x="467211" y="3613371"/>
            <a:ext cx="193964" cy="193964"/>
          </a:xfrm>
          <a:prstGeom prst="ellipse">
            <a:avLst/>
          </a:prstGeom>
          <a:solidFill>
            <a:schemeClr val="accent2"/>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Oval 89"/>
          <p:cNvSpPr/>
          <p:nvPr/>
        </p:nvSpPr>
        <p:spPr>
          <a:xfrm>
            <a:off x="437567" y="5120301"/>
            <a:ext cx="193964" cy="193964"/>
          </a:xfrm>
          <a:prstGeom prst="ellipse">
            <a:avLst/>
          </a:prstGeom>
          <a:solidFill>
            <a:schemeClr val="accent5"/>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TextBox 99"/>
          <p:cNvSpPr txBox="1"/>
          <p:nvPr/>
        </p:nvSpPr>
        <p:spPr>
          <a:xfrm>
            <a:off x="1429900" y="1533987"/>
            <a:ext cx="2898742" cy="369332"/>
          </a:xfrm>
          <a:prstGeom prst="rect">
            <a:avLst/>
          </a:prstGeom>
          <a:noFill/>
        </p:spPr>
        <p:txBody>
          <a:bodyPr wrap="none" rtlCol="0" anchor="ctr">
            <a:spAutoFit/>
          </a:bodyPr>
          <a:lstStyle/>
          <a:p>
            <a:pPr algn="ctr">
              <a:defRPr/>
            </a:pPr>
            <a:r>
              <a:rPr lang="en-US" b="1" dirty="0">
                <a:solidFill>
                  <a:srgbClr val="0070C0"/>
                </a:solidFill>
                <a:latin typeface="Rockwell" panose="02060603020205020403" pitchFamily="18" charset="0"/>
              </a:rPr>
              <a:t>Instant Chat Messenger</a:t>
            </a:r>
          </a:p>
        </p:txBody>
      </p:sp>
      <p:sp>
        <p:nvSpPr>
          <p:cNvPr id="101" name="Rectangle 100"/>
          <p:cNvSpPr/>
          <p:nvPr/>
        </p:nvSpPr>
        <p:spPr>
          <a:xfrm>
            <a:off x="1429900" y="1924272"/>
            <a:ext cx="5087127" cy="923330"/>
          </a:xfrm>
          <a:prstGeom prst="rect">
            <a:avLst/>
          </a:prstGeom>
        </p:spPr>
        <p:txBody>
          <a:bodyPr wrap="square" anchor="ctr">
            <a:spAutoFit/>
          </a:bodyPr>
          <a:lstStyle/>
          <a:p>
            <a:pPr>
              <a:spcBef>
                <a:spcPts val="600"/>
              </a:spcBef>
            </a:pPr>
            <a:r>
              <a:rPr lang="en-US" dirty="0"/>
              <a:t>Gathering</a:t>
            </a:r>
            <a:r>
              <a:rPr lang="en-US" dirty="0">
                <a:solidFill>
                  <a:schemeClr val="tx1">
                    <a:lumMod val="75000"/>
                    <a:lumOff val="25000"/>
                  </a:schemeClr>
                </a:solidFill>
              </a:rPr>
              <a:t> </a:t>
            </a:r>
            <a:r>
              <a:rPr lang="en-US" b="1" dirty="0">
                <a:solidFill>
                  <a:srgbClr val="FF0000"/>
                </a:solidFill>
              </a:rPr>
              <a:t>personal information by chatting </a:t>
            </a:r>
            <a:r>
              <a:rPr lang="en-US" dirty="0"/>
              <a:t>with a selected user online to get information such as birth dates and maiden names</a:t>
            </a:r>
          </a:p>
        </p:txBody>
      </p:sp>
      <p:sp>
        <p:nvSpPr>
          <p:cNvPr id="102" name="TextBox 101"/>
          <p:cNvSpPr txBox="1"/>
          <p:nvPr/>
        </p:nvSpPr>
        <p:spPr>
          <a:xfrm>
            <a:off x="1429900" y="3066495"/>
            <a:ext cx="1553631" cy="369332"/>
          </a:xfrm>
          <a:prstGeom prst="rect">
            <a:avLst/>
          </a:prstGeom>
          <a:noFill/>
        </p:spPr>
        <p:txBody>
          <a:bodyPr wrap="none" rtlCol="0" anchor="ctr">
            <a:spAutoFit/>
          </a:bodyPr>
          <a:lstStyle>
            <a:defPPr>
              <a:defRPr lang="en-US"/>
            </a:defPPr>
            <a:lvl1pPr algn="ctr">
              <a:defRPr b="1">
                <a:solidFill>
                  <a:srgbClr val="0070C0"/>
                </a:solidFill>
                <a:latin typeface="Rockwell" panose="02060603020205020403" pitchFamily="18" charset="0"/>
              </a:defRPr>
            </a:lvl1pPr>
          </a:lstStyle>
          <a:p>
            <a:r>
              <a:rPr lang="en-US" dirty="0"/>
              <a:t>Spam Email</a:t>
            </a:r>
          </a:p>
        </p:txBody>
      </p:sp>
      <p:sp>
        <p:nvSpPr>
          <p:cNvPr id="103" name="Rectangle 102"/>
          <p:cNvSpPr/>
          <p:nvPr/>
        </p:nvSpPr>
        <p:spPr>
          <a:xfrm>
            <a:off x="1429900" y="3446295"/>
            <a:ext cx="5844988" cy="923330"/>
          </a:xfrm>
          <a:prstGeom prst="rect">
            <a:avLst/>
          </a:prstGeom>
        </p:spPr>
        <p:txBody>
          <a:bodyPr wrap="square" anchor="ctr">
            <a:spAutoFit/>
          </a:bodyPr>
          <a:lstStyle/>
          <a:p>
            <a:pPr>
              <a:spcBef>
                <a:spcPts val="600"/>
              </a:spcBef>
            </a:pPr>
            <a:r>
              <a:rPr lang="en-US" dirty="0"/>
              <a:t>Irrelevant, unwanted, and unsolicited emails that attempt to collect </a:t>
            </a:r>
            <a:r>
              <a:rPr lang="en-US" b="1" dirty="0">
                <a:solidFill>
                  <a:srgbClr val="FF0000"/>
                </a:solidFill>
              </a:rPr>
              <a:t>financial information</a:t>
            </a:r>
            <a:r>
              <a:rPr lang="en-US" dirty="0">
                <a:solidFill>
                  <a:schemeClr val="tx1">
                    <a:lumMod val="75000"/>
                    <a:lumOff val="25000"/>
                  </a:schemeClr>
                </a:solidFill>
              </a:rPr>
              <a:t>, </a:t>
            </a:r>
            <a:r>
              <a:rPr lang="en-US" b="1" dirty="0">
                <a:solidFill>
                  <a:srgbClr val="FF0000"/>
                </a:solidFill>
              </a:rPr>
              <a:t>social security numbers</a:t>
            </a:r>
            <a:r>
              <a:rPr lang="en-US" dirty="0"/>
              <a:t>, and </a:t>
            </a:r>
            <a:r>
              <a:rPr lang="en-US" b="1" dirty="0">
                <a:solidFill>
                  <a:srgbClr val="FF0000"/>
                </a:solidFill>
              </a:rPr>
              <a:t>network information</a:t>
            </a:r>
          </a:p>
        </p:txBody>
      </p:sp>
      <p:sp>
        <p:nvSpPr>
          <p:cNvPr id="104" name="TextBox 103"/>
          <p:cNvSpPr txBox="1"/>
          <p:nvPr/>
        </p:nvSpPr>
        <p:spPr>
          <a:xfrm>
            <a:off x="1429900" y="4487725"/>
            <a:ext cx="1360757" cy="369332"/>
          </a:xfrm>
          <a:prstGeom prst="rect">
            <a:avLst/>
          </a:prstGeom>
          <a:noFill/>
        </p:spPr>
        <p:txBody>
          <a:bodyPr wrap="none" rtlCol="0" anchor="ctr">
            <a:spAutoFit/>
          </a:bodyPr>
          <a:lstStyle/>
          <a:p>
            <a:r>
              <a:rPr lang="en-US" b="1" dirty="0">
                <a:solidFill>
                  <a:srgbClr val="0070C0"/>
                </a:solidFill>
                <a:latin typeface="Rockwell" panose="02060603020205020403" pitchFamily="18" charset="0"/>
              </a:rPr>
              <a:t>Scareware</a:t>
            </a:r>
          </a:p>
        </p:txBody>
      </p:sp>
      <p:sp>
        <p:nvSpPr>
          <p:cNvPr id="105" name="Rectangle 104"/>
          <p:cNvSpPr/>
          <p:nvPr/>
        </p:nvSpPr>
        <p:spPr>
          <a:xfrm>
            <a:off x="1429900" y="4857694"/>
            <a:ext cx="5792081" cy="923330"/>
          </a:xfrm>
          <a:prstGeom prst="rect">
            <a:avLst/>
          </a:prstGeom>
        </p:spPr>
        <p:txBody>
          <a:bodyPr wrap="square" anchor="ctr">
            <a:spAutoFit/>
          </a:bodyPr>
          <a:lstStyle/>
          <a:p>
            <a:pPr>
              <a:spcBef>
                <a:spcPts val="600"/>
              </a:spcBef>
            </a:pPr>
            <a:r>
              <a:rPr lang="en-US" dirty="0"/>
              <a:t>Malware that tricks computer users into </a:t>
            </a:r>
            <a:r>
              <a:rPr lang="en-US" b="1" dirty="0">
                <a:solidFill>
                  <a:srgbClr val="FF0000"/>
                </a:solidFill>
              </a:rPr>
              <a:t>visiting malware infested websites</a:t>
            </a:r>
            <a:r>
              <a:rPr lang="en-US" dirty="0"/>
              <a:t>, or downloading/buying potentially malicious software</a:t>
            </a:r>
          </a:p>
        </p:txBody>
      </p:sp>
      <p:grpSp>
        <p:nvGrpSpPr>
          <p:cNvPr id="113" name="Group 112"/>
          <p:cNvGrpSpPr/>
          <p:nvPr/>
        </p:nvGrpSpPr>
        <p:grpSpPr>
          <a:xfrm>
            <a:off x="656957" y="1610166"/>
            <a:ext cx="712766" cy="668574"/>
            <a:chOff x="1604843" y="1975583"/>
            <a:chExt cx="712766" cy="668574"/>
          </a:xfrm>
        </p:grpSpPr>
        <p:sp>
          <p:nvSpPr>
            <p:cNvPr id="44" name="Oval 43"/>
            <p:cNvSpPr/>
            <p:nvPr/>
          </p:nvSpPr>
          <p:spPr>
            <a:xfrm rot="3481635">
              <a:off x="1649035" y="1975583"/>
              <a:ext cx="668574" cy="6685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Isosceles Triangle 44"/>
            <p:cNvSpPr/>
            <p:nvPr/>
          </p:nvSpPr>
          <p:spPr>
            <a:xfrm rot="14281635">
              <a:off x="1596055" y="2443365"/>
              <a:ext cx="144107" cy="1265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7" name="Group 86"/>
          <p:cNvGrpSpPr/>
          <p:nvPr/>
        </p:nvGrpSpPr>
        <p:grpSpPr>
          <a:xfrm rot="3481635">
            <a:off x="688140" y="3074931"/>
            <a:ext cx="668574" cy="769136"/>
            <a:chOff x="1654339" y="1609242"/>
            <a:chExt cx="800730" cy="921170"/>
          </a:xfrm>
          <a:solidFill>
            <a:schemeClr val="accent2"/>
          </a:solidFill>
        </p:grpSpPr>
        <p:sp>
          <p:nvSpPr>
            <p:cNvPr id="88" name="Oval 87"/>
            <p:cNvSpPr/>
            <p:nvPr/>
          </p:nvSpPr>
          <p:spPr>
            <a:xfrm>
              <a:off x="1654339" y="1609242"/>
              <a:ext cx="800730" cy="8007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Isosceles Triangle 88"/>
            <p:cNvSpPr/>
            <p:nvPr/>
          </p:nvSpPr>
          <p:spPr>
            <a:xfrm rot="10800000">
              <a:off x="1968409" y="2378870"/>
              <a:ext cx="172592" cy="15154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1" name="Group 90"/>
          <p:cNvGrpSpPr/>
          <p:nvPr/>
        </p:nvGrpSpPr>
        <p:grpSpPr>
          <a:xfrm rot="3481635">
            <a:off x="660570" y="4592421"/>
            <a:ext cx="668574" cy="764245"/>
            <a:chOff x="1663722" y="1615100"/>
            <a:chExt cx="800730" cy="915312"/>
          </a:xfrm>
          <a:solidFill>
            <a:schemeClr val="accent5"/>
          </a:solidFill>
        </p:grpSpPr>
        <p:sp>
          <p:nvSpPr>
            <p:cNvPr id="92" name="Oval 91"/>
            <p:cNvSpPr/>
            <p:nvPr/>
          </p:nvSpPr>
          <p:spPr>
            <a:xfrm>
              <a:off x="1663722" y="1615100"/>
              <a:ext cx="800730" cy="8007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Isosceles Triangle 92"/>
            <p:cNvSpPr/>
            <p:nvPr/>
          </p:nvSpPr>
          <p:spPr>
            <a:xfrm rot="10800000">
              <a:off x="1968409" y="2378870"/>
              <a:ext cx="172592" cy="15154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 name="Group 110">
            <a:extLst>
              <a:ext uri="{FF2B5EF4-FFF2-40B4-BE49-F238E27FC236}">
                <a16:creationId xmlns:a16="http://schemas.microsoft.com/office/drawing/2014/main" id="{9970F441-AEDA-44BE-BF4F-EC86105A35DF}"/>
              </a:ext>
            </a:extLst>
          </p:cNvPr>
          <p:cNvGrpSpPr/>
          <p:nvPr/>
        </p:nvGrpSpPr>
        <p:grpSpPr>
          <a:xfrm>
            <a:off x="824957" y="4801046"/>
            <a:ext cx="411516" cy="335692"/>
            <a:chOff x="4611435" y="2407563"/>
            <a:chExt cx="543917" cy="443304"/>
          </a:xfrm>
        </p:grpSpPr>
        <p:sp>
          <p:nvSpPr>
            <p:cNvPr id="112" name="Freeform 195">
              <a:extLst>
                <a:ext uri="{FF2B5EF4-FFF2-40B4-BE49-F238E27FC236}">
                  <a16:creationId xmlns:a16="http://schemas.microsoft.com/office/drawing/2014/main" id="{627515E0-1720-44C4-ADCD-4E1BA4487E35}"/>
                </a:ext>
              </a:extLst>
            </p:cNvPr>
            <p:cNvSpPr>
              <a:spLocks/>
            </p:cNvSpPr>
            <p:nvPr/>
          </p:nvSpPr>
          <p:spPr bwMode="auto">
            <a:xfrm>
              <a:off x="4783158" y="2836494"/>
              <a:ext cx="200470" cy="14373"/>
            </a:xfrm>
            <a:custGeom>
              <a:avLst/>
              <a:gdLst>
                <a:gd name="T0" fmla="*/ 112 w 112"/>
                <a:gd name="T1" fmla="*/ 6 h 8"/>
                <a:gd name="T2" fmla="*/ 110 w 112"/>
                <a:gd name="T3" fmla="*/ 8 h 8"/>
                <a:gd name="T4" fmla="*/ 2 w 112"/>
                <a:gd name="T5" fmla="*/ 8 h 8"/>
                <a:gd name="T6" fmla="*/ 0 w 112"/>
                <a:gd name="T7" fmla="*/ 6 h 8"/>
                <a:gd name="T8" fmla="*/ 0 w 112"/>
                <a:gd name="T9" fmla="*/ 2 h 8"/>
                <a:gd name="T10" fmla="*/ 2 w 112"/>
                <a:gd name="T11" fmla="*/ 0 h 8"/>
                <a:gd name="T12" fmla="*/ 110 w 112"/>
                <a:gd name="T13" fmla="*/ 0 h 8"/>
                <a:gd name="T14" fmla="*/ 112 w 112"/>
                <a:gd name="T15" fmla="*/ 2 h 8"/>
                <a:gd name="T16" fmla="*/ 112 w 112"/>
                <a:gd name="T17"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8">
                  <a:moveTo>
                    <a:pt x="112" y="6"/>
                  </a:moveTo>
                  <a:cubicBezTo>
                    <a:pt x="112" y="7"/>
                    <a:pt x="111" y="8"/>
                    <a:pt x="110" y="8"/>
                  </a:cubicBezTo>
                  <a:cubicBezTo>
                    <a:pt x="2" y="8"/>
                    <a:pt x="2" y="8"/>
                    <a:pt x="2" y="8"/>
                  </a:cubicBezTo>
                  <a:cubicBezTo>
                    <a:pt x="1" y="8"/>
                    <a:pt x="0" y="7"/>
                    <a:pt x="0" y="6"/>
                  </a:cubicBezTo>
                  <a:cubicBezTo>
                    <a:pt x="0" y="2"/>
                    <a:pt x="0" y="2"/>
                    <a:pt x="0" y="2"/>
                  </a:cubicBezTo>
                  <a:cubicBezTo>
                    <a:pt x="0" y="1"/>
                    <a:pt x="1" y="0"/>
                    <a:pt x="2" y="0"/>
                  </a:cubicBezTo>
                  <a:cubicBezTo>
                    <a:pt x="110" y="0"/>
                    <a:pt x="110" y="0"/>
                    <a:pt x="110" y="0"/>
                  </a:cubicBezTo>
                  <a:cubicBezTo>
                    <a:pt x="111" y="0"/>
                    <a:pt x="112" y="1"/>
                    <a:pt x="112" y="2"/>
                  </a:cubicBezTo>
                  <a:lnTo>
                    <a:pt x="112" y="6"/>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4" name="Freeform 226">
              <a:extLst>
                <a:ext uri="{FF2B5EF4-FFF2-40B4-BE49-F238E27FC236}">
                  <a16:creationId xmlns:a16="http://schemas.microsoft.com/office/drawing/2014/main" id="{BD07B0AC-3B65-4A17-A09F-421BF3F4B521}"/>
                </a:ext>
              </a:extLst>
            </p:cNvPr>
            <p:cNvSpPr>
              <a:spLocks/>
            </p:cNvSpPr>
            <p:nvPr/>
          </p:nvSpPr>
          <p:spPr bwMode="auto">
            <a:xfrm>
              <a:off x="4611435" y="2407563"/>
              <a:ext cx="543917" cy="428930"/>
            </a:xfrm>
            <a:custGeom>
              <a:avLst/>
              <a:gdLst>
                <a:gd name="connsiteX0" fmla="*/ 270824 w 543917"/>
                <a:gd name="connsiteY0" fmla="*/ 329075 h 428930"/>
                <a:gd name="connsiteX1" fmla="*/ 251911 w 543917"/>
                <a:gd name="connsiteY1" fmla="*/ 347988 h 428930"/>
                <a:gd name="connsiteX2" fmla="*/ 270824 w 543917"/>
                <a:gd name="connsiteY2" fmla="*/ 366901 h 428930"/>
                <a:gd name="connsiteX3" fmla="*/ 289737 w 543917"/>
                <a:gd name="connsiteY3" fmla="*/ 347988 h 428930"/>
                <a:gd name="connsiteX4" fmla="*/ 270824 w 543917"/>
                <a:gd name="connsiteY4" fmla="*/ 329075 h 428930"/>
                <a:gd name="connsiteX5" fmla="*/ 35555 w 543917"/>
                <a:gd name="connsiteY5" fmla="*/ 21183 h 428930"/>
                <a:gd name="connsiteX6" fmla="*/ 35555 w 543917"/>
                <a:gd name="connsiteY6" fmla="*/ 293520 h 428930"/>
                <a:gd name="connsiteX7" fmla="*/ 500797 w 543917"/>
                <a:gd name="connsiteY7" fmla="*/ 293520 h 428930"/>
                <a:gd name="connsiteX8" fmla="*/ 500797 w 543917"/>
                <a:gd name="connsiteY8" fmla="*/ 21183 h 428930"/>
                <a:gd name="connsiteX9" fmla="*/ 19681 w 543917"/>
                <a:gd name="connsiteY9" fmla="*/ 0 h 428930"/>
                <a:gd name="connsiteX10" fmla="*/ 524236 w 543917"/>
                <a:gd name="connsiteY10" fmla="*/ 0 h 428930"/>
                <a:gd name="connsiteX11" fmla="*/ 543917 w 543917"/>
                <a:gd name="connsiteY11" fmla="*/ 10742 h 428930"/>
                <a:gd name="connsiteX12" fmla="*/ 543917 w 543917"/>
                <a:gd name="connsiteY12" fmla="*/ 322265 h 428930"/>
                <a:gd name="connsiteX13" fmla="*/ 543917 w 543917"/>
                <a:gd name="connsiteY13" fmla="*/ 363045 h 428930"/>
                <a:gd name="connsiteX14" fmla="*/ 524236 w 543917"/>
                <a:gd name="connsiteY14" fmla="*/ 379002 h 428930"/>
                <a:gd name="connsiteX15" fmla="*/ 357694 w 543917"/>
                <a:gd name="connsiteY15" fmla="*/ 379002 h 428930"/>
                <a:gd name="connsiteX16" fmla="*/ 341677 w 543917"/>
                <a:gd name="connsiteY16" fmla="*/ 379002 h 428930"/>
                <a:gd name="connsiteX17" fmla="*/ 342715 w 543917"/>
                <a:gd name="connsiteY17" fmla="*/ 389775 h 428930"/>
                <a:gd name="connsiteX18" fmla="*/ 366897 w 543917"/>
                <a:gd name="connsiteY18" fmla="*/ 428930 h 428930"/>
                <a:gd name="connsiteX19" fmla="*/ 177018 w 543917"/>
                <a:gd name="connsiteY19" fmla="*/ 428930 h 428930"/>
                <a:gd name="connsiteX20" fmla="*/ 202713 w 543917"/>
                <a:gd name="connsiteY20" fmla="*/ 391281 h 428930"/>
                <a:gd name="connsiteX21" fmla="*/ 204027 w 543917"/>
                <a:gd name="connsiteY21" fmla="*/ 379002 h 428930"/>
                <a:gd name="connsiteX22" fmla="*/ 82751 w 543917"/>
                <a:gd name="connsiteY22" fmla="*/ 379002 h 428930"/>
                <a:gd name="connsiteX23" fmla="*/ 19681 w 543917"/>
                <a:gd name="connsiteY23" fmla="*/ 379002 h 428930"/>
                <a:gd name="connsiteX24" fmla="*/ 0 w 543917"/>
                <a:gd name="connsiteY24" fmla="*/ 363045 h 428930"/>
                <a:gd name="connsiteX25" fmla="*/ 0 w 543917"/>
                <a:gd name="connsiteY25" fmla="*/ 322265 h 428930"/>
                <a:gd name="connsiteX26" fmla="*/ 0 w 543917"/>
                <a:gd name="connsiteY26" fmla="*/ 10742 h 428930"/>
                <a:gd name="connsiteX27" fmla="*/ 19681 w 543917"/>
                <a:gd name="connsiteY27" fmla="*/ 0 h 428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43917" h="428930">
                  <a:moveTo>
                    <a:pt x="270824" y="329075"/>
                  </a:moveTo>
                  <a:cubicBezTo>
                    <a:pt x="260379" y="329075"/>
                    <a:pt x="251911" y="337543"/>
                    <a:pt x="251911" y="347988"/>
                  </a:cubicBezTo>
                  <a:cubicBezTo>
                    <a:pt x="251911" y="358433"/>
                    <a:pt x="260379" y="366901"/>
                    <a:pt x="270824" y="366901"/>
                  </a:cubicBezTo>
                  <a:cubicBezTo>
                    <a:pt x="281269" y="366901"/>
                    <a:pt x="289737" y="358433"/>
                    <a:pt x="289737" y="347988"/>
                  </a:cubicBezTo>
                  <a:cubicBezTo>
                    <a:pt x="289737" y="337543"/>
                    <a:pt x="281269" y="329075"/>
                    <a:pt x="270824" y="329075"/>
                  </a:cubicBezTo>
                  <a:close/>
                  <a:moveTo>
                    <a:pt x="35555" y="21183"/>
                  </a:moveTo>
                  <a:lnTo>
                    <a:pt x="35555" y="293520"/>
                  </a:lnTo>
                  <a:lnTo>
                    <a:pt x="500797" y="293520"/>
                  </a:lnTo>
                  <a:lnTo>
                    <a:pt x="500797" y="21183"/>
                  </a:lnTo>
                  <a:close/>
                  <a:moveTo>
                    <a:pt x="19681" y="0"/>
                  </a:moveTo>
                  <a:cubicBezTo>
                    <a:pt x="19681" y="0"/>
                    <a:pt x="19681" y="0"/>
                    <a:pt x="524236" y="0"/>
                  </a:cubicBezTo>
                  <a:cubicBezTo>
                    <a:pt x="533182" y="0"/>
                    <a:pt x="543917" y="1790"/>
                    <a:pt x="543917" y="10742"/>
                  </a:cubicBezTo>
                  <a:lnTo>
                    <a:pt x="543917" y="322265"/>
                  </a:lnTo>
                  <a:lnTo>
                    <a:pt x="543917" y="363045"/>
                  </a:lnTo>
                  <a:cubicBezTo>
                    <a:pt x="543917" y="371910"/>
                    <a:pt x="533182" y="379002"/>
                    <a:pt x="524236" y="379002"/>
                  </a:cubicBezTo>
                  <a:cubicBezTo>
                    <a:pt x="461167" y="379002"/>
                    <a:pt x="405981" y="379002"/>
                    <a:pt x="357694" y="379002"/>
                  </a:cubicBezTo>
                  <a:lnTo>
                    <a:pt x="341677" y="379002"/>
                  </a:lnTo>
                  <a:lnTo>
                    <a:pt x="342715" y="389775"/>
                  </a:lnTo>
                  <a:cubicBezTo>
                    <a:pt x="350775" y="424914"/>
                    <a:pt x="366897" y="428930"/>
                    <a:pt x="366897" y="428930"/>
                  </a:cubicBezTo>
                  <a:cubicBezTo>
                    <a:pt x="177018" y="428930"/>
                    <a:pt x="177018" y="428930"/>
                    <a:pt x="177018" y="428930"/>
                  </a:cubicBezTo>
                  <a:cubicBezTo>
                    <a:pt x="177018" y="428930"/>
                    <a:pt x="194148" y="424914"/>
                    <a:pt x="202713" y="391281"/>
                  </a:cubicBezTo>
                  <a:lnTo>
                    <a:pt x="204027" y="379002"/>
                  </a:lnTo>
                  <a:lnTo>
                    <a:pt x="82751" y="379002"/>
                  </a:lnTo>
                  <a:cubicBezTo>
                    <a:pt x="19681" y="379002"/>
                    <a:pt x="19681" y="379002"/>
                    <a:pt x="19681" y="379002"/>
                  </a:cubicBezTo>
                  <a:cubicBezTo>
                    <a:pt x="8946" y="379002"/>
                    <a:pt x="0" y="371910"/>
                    <a:pt x="0" y="363045"/>
                  </a:cubicBezTo>
                  <a:cubicBezTo>
                    <a:pt x="0" y="322265"/>
                    <a:pt x="0" y="322265"/>
                    <a:pt x="0" y="322265"/>
                  </a:cubicBezTo>
                  <a:cubicBezTo>
                    <a:pt x="0" y="322265"/>
                    <a:pt x="0" y="322265"/>
                    <a:pt x="0" y="10742"/>
                  </a:cubicBezTo>
                  <a:cubicBezTo>
                    <a:pt x="0" y="1790"/>
                    <a:pt x="8946" y="0"/>
                    <a:pt x="19681"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pic>
        <p:nvPicPr>
          <p:cNvPr id="11" name="Picture Placeholder 10" descr="A picture containing text, electronics, computer&#10;&#10;Description automatically generated">
            <a:extLst>
              <a:ext uri="{FF2B5EF4-FFF2-40B4-BE49-F238E27FC236}">
                <a16:creationId xmlns:a16="http://schemas.microsoft.com/office/drawing/2014/main" id="{F68FE37D-F571-4889-AE5C-9AC401FE8DB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13344" r="13344"/>
          <a:stretch>
            <a:fillRect/>
          </a:stretch>
        </p:blipFill>
        <p:spPr>
          <a:xfrm>
            <a:off x="6399530" y="1046995"/>
            <a:ext cx="5792788" cy="5507339"/>
          </a:xfrm>
        </p:spPr>
      </p:pic>
      <p:sp>
        <p:nvSpPr>
          <p:cNvPr id="110" name="Freeform 142">
            <a:extLst>
              <a:ext uri="{FF2B5EF4-FFF2-40B4-BE49-F238E27FC236}">
                <a16:creationId xmlns:a16="http://schemas.microsoft.com/office/drawing/2014/main" id="{56978827-58A8-4604-ABC6-857075FCD1EE}"/>
              </a:ext>
            </a:extLst>
          </p:cNvPr>
          <p:cNvSpPr>
            <a:spLocks noChangeArrowheads="1"/>
          </p:cNvSpPr>
          <p:nvPr/>
        </p:nvSpPr>
        <p:spPr bwMode="auto">
          <a:xfrm>
            <a:off x="855544" y="1799111"/>
            <a:ext cx="371798" cy="366368"/>
          </a:xfrm>
          <a:custGeom>
            <a:avLst/>
            <a:gdLst>
              <a:gd name="T0" fmla="*/ 191469 w 602"/>
              <a:gd name="T1" fmla="*/ 86805 h 595"/>
              <a:gd name="T2" fmla="*/ 191469 w 602"/>
              <a:gd name="T3" fmla="*/ 86805 h 595"/>
              <a:gd name="T4" fmla="*/ 207003 w 602"/>
              <a:gd name="T5" fmla="*/ 114540 h 595"/>
              <a:gd name="T6" fmla="*/ 163652 w 602"/>
              <a:gd name="T7" fmla="*/ 96891 h 595"/>
              <a:gd name="T8" fmla="*/ 148118 w 602"/>
              <a:gd name="T9" fmla="*/ 99412 h 595"/>
              <a:gd name="T10" fmla="*/ 86703 w 602"/>
              <a:gd name="T11" fmla="*/ 48625 h 595"/>
              <a:gd name="T12" fmla="*/ 148118 w 602"/>
              <a:gd name="T13" fmla="*/ 0 h 595"/>
              <a:gd name="T14" fmla="*/ 217119 w 602"/>
              <a:gd name="T15" fmla="*/ 48625 h 595"/>
              <a:gd name="T16" fmla="*/ 191469 w 602"/>
              <a:gd name="T17" fmla="*/ 86805 h 595"/>
              <a:gd name="T18" fmla="*/ 74059 w 602"/>
              <a:gd name="T19" fmla="*/ 53668 h 595"/>
              <a:gd name="T20" fmla="*/ 74059 w 602"/>
              <a:gd name="T21" fmla="*/ 53668 h 595"/>
              <a:gd name="T22" fmla="*/ 143060 w 602"/>
              <a:gd name="T23" fmla="*/ 112019 h 595"/>
              <a:gd name="T24" fmla="*/ 158233 w 602"/>
              <a:gd name="T25" fmla="*/ 109497 h 595"/>
              <a:gd name="T26" fmla="*/ 158233 w 602"/>
              <a:gd name="T27" fmla="*/ 109497 h 595"/>
              <a:gd name="T28" fmla="*/ 158233 w 602"/>
              <a:gd name="T29" fmla="*/ 109497 h 595"/>
              <a:gd name="T30" fmla="*/ 193998 w 602"/>
              <a:gd name="T31" fmla="*/ 124985 h 595"/>
              <a:gd name="T32" fmla="*/ 102237 w 602"/>
              <a:gd name="T33" fmla="*/ 183336 h 595"/>
              <a:gd name="T34" fmla="*/ 81645 w 602"/>
              <a:gd name="T35" fmla="*/ 178293 h 595"/>
              <a:gd name="T36" fmla="*/ 13005 w 602"/>
              <a:gd name="T37" fmla="*/ 206388 h 595"/>
              <a:gd name="T38" fmla="*/ 35765 w 602"/>
              <a:gd name="T39" fmla="*/ 165687 h 595"/>
              <a:gd name="T40" fmla="*/ 0 w 602"/>
              <a:gd name="T41" fmla="*/ 106976 h 595"/>
              <a:gd name="T42" fmla="*/ 79116 w 602"/>
              <a:gd name="T43" fmla="*/ 33137 h 595"/>
              <a:gd name="T44" fmla="*/ 74059 w 602"/>
              <a:gd name="T45" fmla="*/ 53668 h 59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602" h="595">
                <a:moveTo>
                  <a:pt x="530" y="241"/>
                </a:moveTo>
                <a:lnTo>
                  <a:pt x="530" y="241"/>
                </a:lnTo>
                <a:cubicBezTo>
                  <a:pt x="523" y="248"/>
                  <a:pt x="523" y="290"/>
                  <a:pt x="573" y="318"/>
                </a:cubicBezTo>
                <a:cubicBezTo>
                  <a:pt x="573" y="318"/>
                  <a:pt x="502" y="332"/>
                  <a:pt x="453" y="269"/>
                </a:cubicBezTo>
                <a:cubicBezTo>
                  <a:pt x="438" y="269"/>
                  <a:pt x="424" y="276"/>
                  <a:pt x="410" y="276"/>
                </a:cubicBezTo>
                <a:cubicBezTo>
                  <a:pt x="304" y="276"/>
                  <a:pt x="240" y="212"/>
                  <a:pt x="240" y="135"/>
                </a:cubicBezTo>
                <a:cubicBezTo>
                  <a:pt x="240" y="64"/>
                  <a:pt x="304" y="0"/>
                  <a:pt x="410" y="0"/>
                </a:cubicBezTo>
                <a:cubicBezTo>
                  <a:pt x="516" y="0"/>
                  <a:pt x="601" y="64"/>
                  <a:pt x="601" y="135"/>
                </a:cubicBezTo>
                <a:cubicBezTo>
                  <a:pt x="601" y="177"/>
                  <a:pt x="573" y="219"/>
                  <a:pt x="530" y="241"/>
                </a:cubicBezTo>
                <a:close/>
                <a:moveTo>
                  <a:pt x="205" y="149"/>
                </a:moveTo>
                <a:lnTo>
                  <a:pt x="205" y="149"/>
                </a:lnTo>
                <a:cubicBezTo>
                  <a:pt x="212" y="233"/>
                  <a:pt x="283" y="304"/>
                  <a:pt x="396" y="311"/>
                </a:cubicBezTo>
                <a:cubicBezTo>
                  <a:pt x="410" y="311"/>
                  <a:pt x="424" y="311"/>
                  <a:pt x="438" y="304"/>
                </a:cubicBezTo>
                <a:cubicBezTo>
                  <a:pt x="474" y="339"/>
                  <a:pt x="516" y="347"/>
                  <a:pt x="537" y="347"/>
                </a:cubicBezTo>
                <a:cubicBezTo>
                  <a:pt x="516" y="439"/>
                  <a:pt x="424" y="509"/>
                  <a:pt x="283" y="509"/>
                </a:cubicBezTo>
                <a:cubicBezTo>
                  <a:pt x="269" y="509"/>
                  <a:pt x="248" y="502"/>
                  <a:pt x="226" y="495"/>
                </a:cubicBezTo>
                <a:cubicBezTo>
                  <a:pt x="156" y="594"/>
                  <a:pt x="36" y="573"/>
                  <a:pt x="36" y="573"/>
                </a:cubicBezTo>
                <a:cubicBezTo>
                  <a:pt x="120" y="537"/>
                  <a:pt x="120" y="467"/>
                  <a:pt x="99" y="460"/>
                </a:cubicBezTo>
                <a:cubicBezTo>
                  <a:pt x="36" y="424"/>
                  <a:pt x="0" y="361"/>
                  <a:pt x="0" y="297"/>
                </a:cubicBezTo>
                <a:cubicBezTo>
                  <a:pt x="0" y="198"/>
                  <a:pt x="92" y="113"/>
                  <a:pt x="219" y="92"/>
                </a:cubicBezTo>
                <a:cubicBezTo>
                  <a:pt x="212" y="113"/>
                  <a:pt x="205" y="128"/>
                  <a:pt x="205" y="149"/>
                </a:cubicBezTo>
                <a:close/>
              </a:path>
            </a:pathLst>
          </a:custGeom>
          <a:solidFill>
            <a:schemeClr val="bg1"/>
          </a:solidFill>
          <a:ln>
            <a:noFill/>
          </a:ln>
          <a:effectLst/>
        </p:spPr>
        <p:txBody>
          <a:bodyPr wrap="none" anchor="ctr"/>
          <a:lstStyle/>
          <a:p>
            <a:endParaRPr lang="en-US" dirty="0"/>
          </a:p>
        </p:txBody>
      </p:sp>
      <p:sp>
        <p:nvSpPr>
          <p:cNvPr id="118" name="Freeform 159">
            <a:extLst>
              <a:ext uri="{FF2B5EF4-FFF2-40B4-BE49-F238E27FC236}">
                <a16:creationId xmlns:a16="http://schemas.microsoft.com/office/drawing/2014/main" id="{5F0891AE-E8A1-409D-885E-6F88088723C8}"/>
              </a:ext>
            </a:extLst>
          </p:cNvPr>
          <p:cNvSpPr>
            <a:spLocks noChangeArrowheads="1"/>
          </p:cNvSpPr>
          <p:nvPr/>
        </p:nvSpPr>
        <p:spPr bwMode="auto">
          <a:xfrm>
            <a:off x="891862" y="3260797"/>
            <a:ext cx="337997" cy="305925"/>
          </a:xfrm>
          <a:custGeom>
            <a:avLst/>
            <a:gdLst>
              <a:gd name="T0" fmla="*/ 214589 w 602"/>
              <a:gd name="T1" fmla="*/ 193960 h 545"/>
              <a:gd name="T2" fmla="*/ 214589 w 602"/>
              <a:gd name="T3" fmla="*/ 193960 h 545"/>
              <a:gd name="T4" fmla="*/ 148117 w 602"/>
              <a:gd name="T5" fmla="*/ 114859 h 545"/>
              <a:gd name="T6" fmla="*/ 214589 w 602"/>
              <a:gd name="T7" fmla="*/ 50928 h 545"/>
              <a:gd name="T8" fmla="*/ 217118 w 602"/>
              <a:gd name="T9" fmla="*/ 58874 h 545"/>
              <a:gd name="T10" fmla="*/ 217118 w 602"/>
              <a:gd name="T11" fmla="*/ 186375 h 545"/>
              <a:gd name="T12" fmla="*/ 214589 w 602"/>
              <a:gd name="T13" fmla="*/ 193960 h 545"/>
              <a:gd name="T14" fmla="*/ 2529 w 602"/>
              <a:gd name="T15" fmla="*/ 50928 h 545"/>
              <a:gd name="T16" fmla="*/ 2529 w 602"/>
              <a:gd name="T17" fmla="*/ 50928 h 545"/>
              <a:gd name="T18" fmla="*/ 10115 w 602"/>
              <a:gd name="T19" fmla="*/ 48400 h 545"/>
              <a:gd name="T20" fmla="*/ 66472 w 602"/>
              <a:gd name="T21" fmla="*/ 48400 h 545"/>
              <a:gd name="T22" fmla="*/ 63582 w 602"/>
              <a:gd name="T23" fmla="*/ 58874 h 545"/>
              <a:gd name="T24" fmla="*/ 71530 w 602"/>
              <a:gd name="T25" fmla="*/ 71516 h 545"/>
              <a:gd name="T26" fmla="*/ 71530 w 602"/>
              <a:gd name="T27" fmla="*/ 71516 h 545"/>
              <a:gd name="T28" fmla="*/ 94289 w 602"/>
              <a:gd name="T29" fmla="*/ 97161 h 545"/>
              <a:gd name="T30" fmla="*/ 94289 w 602"/>
              <a:gd name="T31" fmla="*/ 97161 h 545"/>
              <a:gd name="T32" fmla="*/ 109823 w 602"/>
              <a:gd name="T33" fmla="*/ 102218 h 545"/>
              <a:gd name="T34" fmla="*/ 122467 w 602"/>
              <a:gd name="T35" fmla="*/ 97161 h 545"/>
              <a:gd name="T36" fmla="*/ 122467 w 602"/>
              <a:gd name="T37" fmla="*/ 97161 h 545"/>
              <a:gd name="T38" fmla="*/ 148117 w 602"/>
              <a:gd name="T39" fmla="*/ 71516 h 545"/>
              <a:gd name="T40" fmla="*/ 148117 w 602"/>
              <a:gd name="T41" fmla="*/ 71516 h 545"/>
              <a:gd name="T42" fmla="*/ 153175 w 602"/>
              <a:gd name="T43" fmla="*/ 58874 h 545"/>
              <a:gd name="T44" fmla="*/ 150646 w 602"/>
              <a:gd name="T45" fmla="*/ 48400 h 545"/>
              <a:gd name="T46" fmla="*/ 206641 w 602"/>
              <a:gd name="T47" fmla="*/ 48400 h 545"/>
              <a:gd name="T48" fmla="*/ 214589 w 602"/>
              <a:gd name="T49" fmla="*/ 50928 h 545"/>
              <a:gd name="T50" fmla="*/ 109823 w 602"/>
              <a:gd name="T51" fmla="*/ 132919 h 545"/>
              <a:gd name="T52" fmla="*/ 2529 w 602"/>
              <a:gd name="T53" fmla="*/ 50928 h 545"/>
              <a:gd name="T54" fmla="*/ 114881 w 602"/>
              <a:gd name="T55" fmla="*/ 89576 h 545"/>
              <a:gd name="T56" fmla="*/ 114881 w 602"/>
              <a:gd name="T57" fmla="*/ 89576 h 545"/>
              <a:gd name="T58" fmla="*/ 109823 w 602"/>
              <a:gd name="T59" fmla="*/ 92104 h 545"/>
              <a:gd name="T60" fmla="*/ 102237 w 602"/>
              <a:gd name="T61" fmla="*/ 89576 h 545"/>
              <a:gd name="T62" fmla="*/ 79116 w 602"/>
              <a:gd name="T63" fmla="*/ 63931 h 545"/>
              <a:gd name="T64" fmla="*/ 74058 w 602"/>
              <a:gd name="T65" fmla="*/ 58874 h 545"/>
              <a:gd name="T66" fmla="*/ 84174 w 602"/>
              <a:gd name="T67" fmla="*/ 48400 h 545"/>
              <a:gd name="T68" fmla="*/ 91760 w 602"/>
              <a:gd name="T69" fmla="*/ 50928 h 545"/>
              <a:gd name="T70" fmla="*/ 99708 w 602"/>
              <a:gd name="T71" fmla="*/ 56346 h 545"/>
              <a:gd name="T72" fmla="*/ 99708 w 602"/>
              <a:gd name="T73" fmla="*/ 10113 h 545"/>
              <a:gd name="T74" fmla="*/ 109823 w 602"/>
              <a:gd name="T75" fmla="*/ 0 h 545"/>
              <a:gd name="T76" fmla="*/ 119939 w 602"/>
              <a:gd name="T77" fmla="*/ 10113 h 545"/>
              <a:gd name="T78" fmla="*/ 119939 w 602"/>
              <a:gd name="T79" fmla="*/ 56346 h 545"/>
              <a:gd name="T80" fmla="*/ 124996 w 602"/>
              <a:gd name="T81" fmla="*/ 50928 h 545"/>
              <a:gd name="T82" fmla="*/ 132583 w 602"/>
              <a:gd name="T83" fmla="*/ 48400 h 545"/>
              <a:gd name="T84" fmla="*/ 143059 w 602"/>
              <a:gd name="T85" fmla="*/ 58874 h 545"/>
              <a:gd name="T86" fmla="*/ 140530 w 602"/>
              <a:gd name="T87" fmla="*/ 63931 h 545"/>
              <a:gd name="T88" fmla="*/ 114881 w 602"/>
              <a:gd name="T89" fmla="*/ 89576 h 545"/>
              <a:gd name="T90" fmla="*/ 2529 w 602"/>
              <a:gd name="T91" fmla="*/ 193960 h 545"/>
              <a:gd name="T92" fmla="*/ 2529 w 602"/>
              <a:gd name="T93" fmla="*/ 193960 h 545"/>
              <a:gd name="T94" fmla="*/ 0 w 602"/>
              <a:gd name="T95" fmla="*/ 186375 h 545"/>
              <a:gd name="T96" fmla="*/ 0 w 602"/>
              <a:gd name="T97" fmla="*/ 58874 h 545"/>
              <a:gd name="T98" fmla="*/ 2529 w 602"/>
              <a:gd name="T99" fmla="*/ 50928 h 545"/>
              <a:gd name="T100" fmla="*/ 69001 w 602"/>
              <a:gd name="T101" fmla="*/ 114859 h 545"/>
              <a:gd name="T102" fmla="*/ 2529 w 602"/>
              <a:gd name="T103" fmla="*/ 193960 h 545"/>
              <a:gd name="T104" fmla="*/ 109823 w 602"/>
              <a:gd name="T105" fmla="*/ 153146 h 545"/>
              <a:gd name="T106" fmla="*/ 109823 w 602"/>
              <a:gd name="T107" fmla="*/ 153146 h 545"/>
              <a:gd name="T108" fmla="*/ 138002 w 602"/>
              <a:gd name="T109" fmla="*/ 124973 h 545"/>
              <a:gd name="T110" fmla="*/ 214589 w 602"/>
              <a:gd name="T111" fmla="*/ 193960 h 545"/>
              <a:gd name="T112" fmla="*/ 206641 w 602"/>
              <a:gd name="T113" fmla="*/ 196489 h 545"/>
              <a:gd name="T114" fmla="*/ 10115 w 602"/>
              <a:gd name="T115" fmla="*/ 196489 h 545"/>
              <a:gd name="T116" fmla="*/ 2529 w 602"/>
              <a:gd name="T117" fmla="*/ 193960 h 545"/>
              <a:gd name="T118" fmla="*/ 81645 w 602"/>
              <a:gd name="T119" fmla="*/ 124973 h 545"/>
              <a:gd name="T120" fmla="*/ 109823 w 602"/>
              <a:gd name="T121" fmla="*/ 153146 h 54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02" h="545">
                <a:moveTo>
                  <a:pt x="594" y="537"/>
                </a:moveTo>
                <a:lnTo>
                  <a:pt x="594" y="537"/>
                </a:lnTo>
                <a:cubicBezTo>
                  <a:pt x="410" y="318"/>
                  <a:pt x="410" y="318"/>
                  <a:pt x="410" y="318"/>
                </a:cubicBezTo>
                <a:cubicBezTo>
                  <a:pt x="594" y="141"/>
                  <a:pt x="594" y="141"/>
                  <a:pt x="594" y="141"/>
                </a:cubicBezTo>
                <a:cubicBezTo>
                  <a:pt x="601" y="148"/>
                  <a:pt x="601" y="156"/>
                  <a:pt x="601" y="163"/>
                </a:cubicBezTo>
                <a:cubicBezTo>
                  <a:pt x="601" y="516"/>
                  <a:pt x="601" y="516"/>
                  <a:pt x="601" y="516"/>
                </a:cubicBezTo>
                <a:cubicBezTo>
                  <a:pt x="601" y="523"/>
                  <a:pt x="601" y="530"/>
                  <a:pt x="594" y="537"/>
                </a:cubicBezTo>
                <a:close/>
                <a:moveTo>
                  <a:pt x="7" y="141"/>
                </a:moveTo>
                <a:lnTo>
                  <a:pt x="7" y="141"/>
                </a:lnTo>
                <a:cubicBezTo>
                  <a:pt x="14" y="134"/>
                  <a:pt x="21" y="134"/>
                  <a:pt x="28" y="134"/>
                </a:cubicBezTo>
                <a:cubicBezTo>
                  <a:pt x="184" y="134"/>
                  <a:pt x="184" y="134"/>
                  <a:pt x="184" y="134"/>
                </a:cubicBezTo>
                <a:cubicBezTo>
                  <a:pt x="184" y="141"/>
                  <a:pt x="176" y="148"/>
                  <a:pt x="176" y="163"/>
                </a:cubicBezTo>
                <a:cubicBezTo>
                  <a:pt x="176" y="177"/>
                  <a:pt x="184" y="191"/>
                  <a:pt x="198" y="198"/>
                </a:cubicBezTo>
                <a:cubicBezTo>
                  <a:pt x="261" y="269"/>
                  <a:pt x="261" y="269"/>
                  <a:pt x="261" y="269"/>
                </a:cubicBezTo>
                <a:cubicBezTo>
                  <a:pt x="269" y="276"/>
                  <a:pt x="283" y="283"/>
                  <a:pt x="304" y="283"/>
                </a:cubicBezTo>
                <a:cubicBezTo>
                  <a:pt x="318" y="283"/>
                  <a:pt x="332" y="276"/>
                  <a:pt x="339" y="269"/>
                </a:cubicBezTo>
                <a:cubicBezTo>
                  <a:pt x="410" y="198"/>
                  <a:pt x="410" y="198"/>
                  <a:pt x="410" y="198"/>
                </a:cubicBezTo>
                <a:cubicBezTo>
                  <a:pt x="417" y="191"/>
                  <a:pt x="424" y="177"/>
                  <a:pt x="424" y="163"/>
                </a:cubicBezTo>
                <a:cubicBezTo>
                  <a:pt x="424" y="148"/>
                  <a:pt x="424" y="141"/>
                  <a:pt x="417" y="134"/>
                </a:cubicBezTo>
                <a:cubicBezTo>
                  <a:pt x="572" y="134"/>
                  <a:pt x="572" y="134"/>
                  <a:pt x="572" y="134"/>
                </a:cubicBezTo>
                <a:cubicBezTo>
                  <a:pt x="579" y="134"/>
                  <a:pt x="586" y="134"/>
                  <a:pt x="594" y="141"/>
                </a:cubicBezTo>
                <a:cubicBezTo>
                  <a:pt x="304" y="368"/>
                  <a:pt x="304" y="368"/>
                  <a:pt x="304" y="368"/>
                </a:cubicBezTo>
                <a:lnTo>
                  <a:pt x="7" y="141"/>
                </a:lnTo>
                <a:close/>
                <a:moveTo>
                  <a:pt x="318" y="248"/>
                </a:moveTo>
                <a:lnTo>
                  <a:pt x="318" y="248"/>
                </a:lnTo>
                <a:cubicBezTo>
                  <a:pt x="318" y="255"/>
                  <a:pt x="311" y="255"/>
                  <a:pt x="304" y="255"/>
                </a:cubicBezTo>
                <a:cubicBezTo>
                  <a:pt x="297" y="255"/>
                  <a:pt x="290" y="255"/>
                  <a:pt x="283" y="248"/>
                </a:cubicBezTo>
                <a:cubicBezTo>
                  <a:pt x="219" y="177"/>
                  <a:pt x="219" y="177"/>
                  <a:pt x="219" y="177"/>
                </a:cubicBezTo>
                <a:cubicBezTo>
                  <a:pt x="212" y="177"/>
                  <a:pt x="205" y="170"/>
                  <a:pt x="205" y="163"/>
                </a:cubicBezTo>
                <a:cubicBezTo>
                  <a:pt x="205" y="141"/>
                  <a:pt x="219" y="134"/>
                  <a:pt x="233" y="134"/>
                </a:cubicBezTo>
                <a:cubicBezTo>
                  <a:pt x="240" y="134"/>
                  <a:pt x="247" y="134"/>
                  <a:pt x="254" y="141"/>
                </a:cubicBezTo>
                <a:cubicBezTo>
                  <a:pt x="276" y="156"/>
                  <a:pt x="276" y="156"/>
                  <a:pt x="276" y="156"/>
                </a:cubicBezTo>
                <a:cubicBezTo>
                  <a:pt x="276" y="28"/>
                  <a:pt x="276" y="28"/>
                  <a:pt x="276" y="28"/>
                </a:cubicBezTo>
                <a:cubicBezTo>
                  <a:pt x="276" y="14"/>
                  <a:pt x="283" y="0"/>
                  <a:pt x="304" y="0"/>
                </a:cubicBezTo>
                <a:cubicBezTo>
                  <a:pt x="318" y="0"/>
                  <a:pt x="332" y="14"/>
                  <a:pt x="332" y="28"/>
                </a:cubicBezTo>
                <a:cubicBezTo>
                  <a:pt x="332" y="156"/>
                  <a:pt x="332" y="156"/>
                  <a:pt x="332" y="156"/>
                </a:cubicBezTo>
                <a:cubicBezTo>
                  <a:pt x="346" y="141"/>
                  <a:pt x="346" y="141"/>
                  <a:pt x="346" y="141"/>
                </a:cubicBezTo>
                <a:cubicBezTo>
                  <a:pt x="353" y="134"/>
                  <a:pt x="360" y="134"/>
                  <a:pt x="367" y="134"/>
                </a:cubicBezTo>
                <a:cubicBezTo>
                  <a:pt x="382" y="134"/>
                  <a:pt x="396" y="141"/>
                  <a:pt x="396" y="163"/>
                </a:cubicBezTo>
                <a:cubicBezTo>
                  <a:pt x="396" y="170"/>
                  <a:pt x="396" y="177"/>
                  <a:pt x="389" y="177"/>
                </a:cubicBezTo>
                <a:lnTo>
                  <a:pt x="318" y="248"/>
                </a:lnTo>
                <a:close/>
                <a:moveTo>
                  <a:pt x="7" y="537"/>
                </a:moveTo>
                <a:lnTo>
                  <a:pt x="7" y="537"/>
                </a:lnTo>
                <a:cubicBezTo>
                  <a:pt x="0" y="530"/>
                  <a:pt x="0" y="523"/>
                  <a:pt x="0" y="516"/>
                </a:cubicBezTo>
                <a:cubicBezTo>
                  <a:pt x="0" y="163"/>
                  <a:pt x="0" y="163"/>
                  <a:pt x="0" y="163"/>
                </a:cubicBezTo>
                <a:cubicBezTo>
                  <a:pt x="0" y="156"/>
                  <a:pt x="0" y="148"/>
                  <a:pt x="7" y="141"/>
                </a:cubicBezTo>
                <a:cubicBezTo>
                  <a:pt x="191" y="318"/>
                  <a:pt x="191" y="318"/>
                  <a:pt x="191" y="318"/>
                </a:cubicBezTo>
                <a:lnTo>
                  <a:pt x="7" y="537"/>
                </a:lnTo>
                <a:close/>
                <a:moveTo>
                  <a:pt x="304" y="424"/>
                </a:moveTo>
                <a:lnTo>
                  <a:pt x="304" y="424"/>
                </a:lnTo>
                <a:cubicBezTo>
                  <a:pt x="382" y="346"/>
                  <a:pt x="382" y="346"/>
                  <a:pt x="382" y="346"/>
                </a:cubicBezTo>
                <a:cubicBezTo>
                  <a:pt x="594" y="537"/>
                  <a:pt x="594" y="537"/>
                  <a:pt x="594" y="537"/>
                </a:cubicBezTo>
                <a:cubicBezTo>
                  <a:pt x="586" y="544"/>
                  <a:pt x="579" y="544"/>
                  <a:pt x="572" y="544"/>
                </a:cubicBezTo>
                <a:cubicBezTo>
                  <a:pt x="28" y="544"/>
                  <a:pt x="28" y="544"/>
                  <a:pt x="28" y="544"/>
                </a:cubicBezTo>
                <a:cubicBezTo>
                  <a:pt x="21" y="544"/>
                  <a:pt x="14" y="544"/>
                  <a:pt x="7" y="537"/>
                </a:cubicBezTo>
                <a:cubicBezTo>
                  <a:pt x="226" y="346"/>
                  <a:pt x="226" y="346"/>
                  <a:pt x="226" y="346"/>
                </a:cubicBezTo>
                <a:lnTo>
                  <a:pt x="304" y="424"/>
                </a:lnTo>
                <a:close/>
              </a:path>
            </a:pathLst>
          </a:custGeom>
          <a:solidFill>
            <a:schemeClr val="bg1"/>
          </a:solidFill>
          <a:ln>
            <a:noFill/>
          </a:ln>
          <a:effectLst/>
        </p:spPr>
        <p:txBody>
          <a:bodyPr wrap="none" anchor="ctr"/>
          <a:lstStyle/>
          <a:p>
            <a:endParaRPr lang="en-US" dirty="0"/>
          </a:p>
        </p:txBody>
      </p:sp>
    </p:spTree>
    <p:extLst>
      <p:ext uri="{BB962C8B-B14F-4D97-AF65-F5344CB8AC3E}">
        <p14:creationId xmlns:p14="http://schemas.microsoft.com/office/powerpoint/2010/main" val="4094404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Rectangle 85">
            <a:extLst>
              <a:ext uri="{FF2B5EF4-FFF2-40B4-BE49-F238E27FC236}">
                <a16:creationId xmlns:a16="http://schemas.microsoft.com/office/drawing/2014/main" id="{78AB46AE-2E6C-4DA2-8EFF-286A7B1A0B18}"/>
              </a:ext>
            </a:extLst>
          </p:cNvPr>
          <p:cNvSpPr/>
          <p:nvPr/>
        </p:nvSpPr>
        <p:spPr>
          <a:xfrm>
            <a:off x="0" y="927446"/>
            <a:ext cx="12192000" cy="144502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TextBox 62"/>
          <p:cNvSpPr txBox="1"/>
          <p:nvPr/>
        </p:nvSpPr>
        <p:spPr>
          <a:xfrm>
            <a:off x="761431" y="198457"/>
            <a:ext cx="10669139" cy="646331"/>
          </a:xfrm>
          <a:prstGeom prst="rect">
            <a:avLst/>
          </a:prstGeom>
          <a:noFill/>
        </p:spPr>
        <p:txBody>
          <a:bodyPr wrap="none" rtlCol="0" anchor="ctr">
            <a:spAutoFit/>
          </a:bodyPr>
          <a:lstStyle/>
          <a:p>
            <a:pPr algn="ctr"/>
            <a:r>
              <a:rPr lang="en-US" sz="3600" b="1" dirty="0">
                <a:solidFill>
                  <a:schemeClr val="tx1">
                    <a:lumMod val="75000"/>
                    <a:lumOff val="25000"/>
                  </a:schemeClr>
                </a:solidFill>
                <a:latin typeface="Rockwell" panose="02060603020205020403" pitchFamily="18" charset="0"/>
              </a:rPr>
              <a:t>Computer-based Social Engineering: Phishing</a:t>
            </a:r>
          </a:p>
        </p:txBody>
      </p:sp>
      <p:sp>
        <p:nvSpPr>
          <p:cNvPr id="49" name="Rectangle 48">
            <a:extLst>
              <a:ext uri="{FF2B5EF4-FFF2-40B4-BE49-F238E27FC236}">
                <a16:creationId xmlns:a16="http://schemas.microsoft.com/office/drawing/2014/main" id="{7284CC6A-0685-44E0-A681-BE9987AA2220}"/>
              </a:ext>
            </a:extLst>
          </p:cNvPr>
          <p:cNvSpPr/>
          <p:nvPr/>
        </p:nvSpPr>
        <p:spPr>
          <a:xfrm>
            <a:off x="1057275" y="972848"/>
            <a:ext cx="9439716" cy="1354217"/>
          </a:xfrm>
          <a:prstGeom prst="rect">
            <a:avLst/>
          </a:prstGeom>
        </p:spPr>
        <p:txBody>
          <a:bodyPr wrap="square" anchor="ctr">
            <a:spAutoFit/>
          </a:bodyPr>
          <a:lstStyle/>
          <a:p>
            <a:pPr lvl="0">
              <a:spcBef>
                <a:spcPts val="1200"/>
              </a:spcBef>
              <a:defRPr/>
            </a:pPr>
            <a:r>
              <a:rPr lang="en-US" dirty="0"/>
              <a:t>Phishing is the </a:t>
            </a:r>
            <a:r>
              <a:rPr kumimoji="0" lang="en-US" b="0" i="0" u="none" strike="noStrike" kern="1200" cap="none" spc="0" normalizeH="0" baseline="0" noProof="0" dirty="0">
                <a:ln>
                  <a:noFill/>
                </a:ln>
                <a:effectLst/>
                <a:uLnTx/>
                <a:uFillTx/>
              </a:rPr>
              <a:t>practice of </a:t>
            </a:r>
            <a:r>
              <a:rPr kumimoji="0" lang="en-US" b="1" i="0" u="none" strike="noStrike" kern="1200" cap="none" spc="0" normalizeH="0" baseline="0" noProof="0" dirty="0">
                <a:ln>
                  <a:noFill/>
                </a:ln>
                <a:solidFill>
                  <a:srgbClr val="FF0000"/>
                </a:solidFill>
                <a:effectLst/>
                <a:uLnTx/>
                <a:uFillTx/>
              </a:rPr>
              <a:t>sending an illegitimate email</a:t>
            </a:r>
            <a:r>
              <a:rPr kumimoji="0" lang="en-US" b="0" i="0" u="none" strike="noStrike" kern="1200" cap="none" spc="0" normalizeH="0" baseline="0" noProof="0" dirty="0">
                <a:ln>
                  <a:noFill/>
                </a:ln>
                <a:solidFill>
                  <a:srgbClr val="FF0000"/>
                </a:solidFill>
                <a:effectLst/>
                <a:uLnTx/>
                <a:uFillTx/>
              </a:rPr>
              <a:t> </a:t>
            </a:r>
            <a:r>
              <a:rPr kumimoji="0" lang="en-US" b="0" i="0" u="none" strike="noStrike" kern="1200" cap="none" spc="0" normalizeH="0" baseline="0" noProof="0" dirty="0">
                <a:ln>
                  <a:noFill/>
                </a:ln>
                <a:effectLst/>
                <a:uLnTx/>
                <a:uFillTx/>
              </a:rPr>
              <a:t>claiming to be from a </a:t>
            </a:r>
            <a:r>
              <a:rPr lang="en-US" b="1" dirty="0">
                <a:solidFill>
                  <a:srgbClr val="FF0000"/>
                </a:solidFill>
              </a:rPr>
              <a:t>legitimate site </a:t>
            </a:r>
            <a:r>
              <a:rPr kumimoji="0" lang="en-US" b="0" i="0" u="none" strike="noStrike" kern="1200" cap="none" spc="0" normalizeH="0" baseline="0" noProof="0" dirty="0">
                <a:ln>
                  <a:noFill/>
                </a:ln>
                <a:effectLst/>
                <a:uLnTx/>
                <a:uFillTx/>
              </a:rPr>
              <a:t>in an attempt to </a:t>
            </a:r>
            <a:r>
              <a:rPr lang="en-US" b="1" dirty="0">
                <a:solidFill>
                  <a:srgbClr val="FF0000"/>
                </a:solidFill>
              </a:rPr>
              <a:t>acquire a user’s personal or account information</a:t>
            </a:r>
          </a:p>
          <a:p>
            <a:pPr marR="0" lvl="0" algn="l" defTabSz="914400" rtl="0" eaLnBrk="1" fontAlgn="auto" latinLnBrk="0" hangingPunct="1">
              <a:spcBef>
                <a:spcPts val="1200"/>
              </a:spcBef>
              <a:buClrTx/>
              <a:buSzTx/>
              <a:tabLst/>
              <a:defRPr/>
            </a:pPr>
            <a:r>
              <a:rPr kumimoji="0" lang="en-US" b="0" i="0" u="none" strike="noStrike" kern="1200" cap="none" spc="0" normalizeH="0" baseline="0" noProof="0" dirty="0">
                <a:ln>
                  <a:noFill/>
                </a:ln>
                <a:effectLst/>
                <a:uLnTx/>
                <a:uFillTx/>
              </a:rPr>
              <a:t>Phishing emails or pop-ups </a:t>
            </a:r>
            <a:r>
              <a:rPr lang="en-US" b="1" dirty="0">
                <a:solidFill>
                  <a:srgbClr val="FF0000"/>
                </a:solidFill>
              </a:rPr>
              <a:t>redirect users to fake webpages </a:t>
            </a:r>
            <a:r>
              <a:rPr kumimoji="0" lang="en-US" b="0" i="0" u="none" strike="noStrike" kern="1200" cap="none" spc="0" normalizeH="0" baseline="0" noProof="0" dirty="0">
                <a:ln>
                  <a:noFill/>
                </a:ln>
                <a:effectLst/>
                <a:uLnTx/>
                <a:uFillTx/>
              </a:rPr>
              <a:t>that mimic trustworthy sites, which ask them to submit their personal information</a:t>
            </a:r>
          </a:p>
        </p:txBody>
      </p:sp>
      <p:grpSp>
        <p:nvGrpSpPr>
          <p:cNvPr id="51" name="Group 50">
            <a:extLst>
              <a:ext uri="{FF2B5EF4-FFF2-40B4-BE49-F238E27FC236}">
                <a16:creationId xmlns:a16="http://schemas.microsoft.com/office/drawing/2014/main" id="{BA75C95B-BCB6-4F83-B55B-A1D0649B2385}"/>
              </a:ext>
            </a:extLst>
          </p:cNvPr>
          <p:cNvGrpSpPr/>
          <p:nvPr/>
        </p:nvGrpSpPr>
        <p:grpSpPr>
          <a:xfrm>
            <a:off x="561975" y="2576144"/>
            <a:ext cx="11029950" cy="3733800"/>
            <a:chOff x="561975" y="2556891"/>
            <a:chExt cx="11029950" cy="3733800"/>
          </a:xfrm>
        </p:grpSpPr>
        <p:pic>
          <p:nvPicPr>
            <p:cNvPr id="52" name="Picture 2">
              <a:extLst>
                <a:ext uri="{FF2B5EF4-FFF2-40B4-BE49-F238E27FC236}">
                  <a16:creationId xmlns:a16="http://schemas.microsoft.com/office/drawing/2014/main" id="{925AE637-E640-4B55-8FE0-6DF1761980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975" y="2556891"/>
              <a:ext cx="4127467" cy="3733800"/>
            </a:xfrm>
            <a:prstGeom prst="rect">
              <a:avLst/>
            </a:prstGeom>
            <a:noFill/>
            <a:ln w="38100">
              <a:solidFill>
                <a:schemeClr val="bg1"/>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53" name="Picture 3">
              <a:extLst>
                <a:ext uri="{FF2B5EF4-FFF2-40B4-BE49-F238E27FC236}">
                  <a16:creationId xmlns:a16="http://schemas.microsoft.com/office/drawing/2014/main" id="{BB26A005-B43A-4FCF-B2D6-71F9EAB8E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7165" y="2556891"/>
              <a:ext cx="5004760" cy="3733800"/>
            </a:xfrm>
            <a:prstGeom prst="rect">
              <a:avLst/>
            </a:prstGeom>
            <a:noFill/>
            <a:ln w="38100">
              <a:solidFill>
                <a:schemeClr val="bg1"/>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54" name="Rectangle 53">
              <a:extLst>
                <a:ext uri="{FF2B5EF4-FFF2-40B4-BE49-F238E27FC236}">
                  <a16:creationId xmlns:a16="http://schemas.microsoft.com/office/drawing/2014/main" id="{56D7BF55-6F61-4842-B535-776FBD53CBB0}"/>
                </a:ext>
              </a:extLst>
            </p:cNvPr>
            <p:cNvSpPr/>
            <p:nvPr/>
          </p:nvSpPr>
          <p:spPr>
            <a:xfrm>
              <a:off x="628650" y="4026408"/>
              <a:ext cx="3886200" cy="2254463"/>
            </a:xfrm>
            <a:prstGeom prst="rect">
              <a:avLst/>
            </a:prstGeom>
          </p:spPr>
          <p:txBody>
            <a:bodyPr wrap="square">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Hi,</a:t>
              </a:r>
            </a:p>
            <a:p>
              <a:pPr marL="0" marR="0" lvl="0" indent="0" algn="l" defTabSz="914400" rtl="0" eaLnBrk="1" fontAlgn="auto" latinLnBrk="0" hangingPunct="1">
                <a:lnSpc>
                  <a:spcPct val="100000"/>
                </a:lnSpc>
                <a:spcBef>
                  <a:spcPts val="20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After the last annual calculations of your fiscal activity, we have determined that you are eligible to receive a tax refund of $800. Please submit the tax refund request and click here by having your tax refund sent to your bank account in due time. </a:t>
              </a:r>
            </a:p>
            <a:p>
              <a:pPr marL="0" marR="0" lvl="0" indent="0" algn="l" defTabSz="914400" rtl="0" eaLnBrk="1" fontAlgn="auto" latinLnBrk="0" hangingPunct="1">
                <a:lnSpc>
                  <a:spcPct val="100000"/>
                </a:lnSpc>
                <a:spcBef>
                  <a:spcPts val="20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Please Click "Get Started" to have your tax refund sent to your bank account, your tax refund will be sent to your bank account in due time take your time to go through the bank we have on our list </a:t>
              </a:r>
            </a:p>
            <a:p>
              <a:pPr marL="0" marR="0" lvl="0" indent="0" algn="l" defTabSz="914400" rtl="0" eaLnBrk="1" fontAlgn="auto" latinLnBrk="0" hangingPunct="1">
                <a:lnSpc>
                  <a:spcPct val="100000"/>
                </a:lnSpc>
                <a:spcBef>
                  <a:spcPts val="200"/>
                </a:spcBef>
                <a:spcAft>
                  <a:spcPts val="0"/>
                </a:spcAft>
                <a:buClrTx/>
                <a:buSzTx/>
                <a:buFontTx/>
                <a:buNone/>
                <a:tabLst/>
                <a:defRPr/>
              </a:pPr>
              <a:r>
                <a:rPr kumimoji="0" lang="en-US" sz="1050" b="1" i="0" u="sng" strike="noStrike" kern="1200" cap="none" spc="0" normalizeH="0" baseline="0" noProof="0" dirty="0">
                  <a:ln>
                    <a:noFill/>
                  </a:ln>
                  <a:solidFill>
                    <a:srgbClr val="FF0000"/>
                  </a:solidFill>
                  <a:effectLst/>
                  <a:uLnTx/>
                  <a:uFillTx/>
                  <a:latin typeface="Calibri"/>
                  <a:ea typeface="+mn-ea"/>
                  <a:cs typeface="+mn-cs"/>
                </a:rPr>
                <a:t>Get Started</a:t>
              </a:r>
              <a:r>
                <a:rPr kumimoji="0" lang="en-US" sz="105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00000"/>
                </a:lnSpc>
                <a:spcBef>
                  <a:spcPts val="20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Note: A refund can be delayed a variety of reasons, for example submitting invalid records or applying after deadline. </a:t>
              </a:r>
            </a:p>
            <a:p>
              <a:pPr marL="0" marR="0" lvl="0" indent="0" algn="l" defTabSz="914400" rtl="0" eaLnBrk="1" fontAlgn="auto" latinLnBrk="0" hangingPunct="1">
                <a:lnSpc>
                  <a:spcPct val="100000"/>
                </a:lnSpc>
                <a:spcBef>
                  <a:spcPts val="20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Best Regards </a:t>
              </a:r>
            </a:p>
            <a:p>
              <a:pPr marL="0" marR="0" lvl="0" indent="0" algn="l" defTabSz="914400" rtl="0" eaLnBrk="1" fontAlgn="auto" latinLnBrk="0" hangingPunct="1">
                <a:lnSpc>
                  <a:spcPct val="100000"/>
                </a:lnSpc>
                <a:spcBef>
                  <a:spcPts val="20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HM Revenue &amp; Customs</a:t>
              </a:r>
              <a:endParaRPr kumimoji="0" lang="en-US" sz="10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5" name="Picture 4">
              <a:extLst>
                <a:ext uri="{FF2B5EF4-FFF2-40B4-BE49-F238E27FC236}">
                  <a16:creationId xmlns:a16="http://schemas.microsoft.com/office/drawing/2014/main" id="{5A734654-C341-4D5A-B808-96369C8225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05114" y="5832177"/>
              <a:ext cx="973160" cy="356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0" name="Rectangle 79">
              <a:extLst>
                <a:ext uri="{FF2B5EF4-FFF2-40B4-BE49-F238E27FC236}">
                  <a16:creationId xmlns:a16="http://schemas.microsoft.com/office/drawing/2014/main" id="{7FC448A5-DEE8-4F48-8905-88871236F208}"/>
                </a:ext>
              </a:extLst>
            </p:cNvPr>
            <p:cNvSpPr/>
            <p:nvPr/>
          </p:nvSpPr>
          <p:spPr>
            <a:xfrm>
              <a:off x="604266" y="3316224"/>
              <a:ext cx="1755609"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From: info171581@inbox.net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To: text@abc.com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CC: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rPr>
                <a:t>Subject: Tax Refund Notice !</a:t>
              </a:r>
            </a:p>
          </p:txBody>
        </p:sp>
        <p:cxnSp>
          <p:nvCxnSpPr>
            <p:cNvPr id="81" name="Straight Arrow Connector 80">
              <a:extLst>
                <a:ext uri="{FF2B5EF4-FFF2-40B4-BE49-F238E27FC236}">
                  <a16:creationId xmlns:a16="http://schemas.microsoft.com/office/drawing/2014/main" id="{9ECA5CE7-20A9-4FF9-AD23-DF72F5D66E6D}"/>
                </a:ext>
              </a:extLst>
            </p:cNvPr>
            <p:cNvCxnSpPr/>
            <p:nvPr/>
          </p:nvCxnSpPr>
          <p:spPr>
            <a:xfrm>
              <a:off x="1463802" y="5462918"/>
              <a:ext cx="5029200" cy="0"/>
            </a:xfrm>
            <a:prstGeom prst="straightConnector1">
              <a:avLst/>
            </a:prstGeom>
            <a:ln w="2857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82" name="Rectangle 81">
              <a:extLst>
                <a:ext uri="{FF2B5EF4-FFF2-40B4-BE49-F238E27FC236}">
                  <a16:creationId xmlns:a16="http://schemas.microsoft.com/office/drawing/2014/main" id="{A1F7F1FD-E562-4E73-A9C5-EFD39BAC0072}"/>
                </a:ext>
              </a:extLst>
            </p:cNvPr>
            <p:cNvSpPr/>
            <p:nvPr/>
          </p:nvSpPr>
          <p:spPr>
            <a:xfrm>
              <a:off x="4155373" y="5181600"/>
              <a:ext cx="1959677" cy="553998"/>
            </a:xfrm>
            <a:prstGeom prst="rect">
              <a:avLst/>
            </a:prstGeom>
            <a:solidFill>
              <a:schemeClr val="bg1"/>
            </a:solidFill>
            <a:effectLst>
              <a:outerShdw blurRad="63500" sx="102000" sy="102000" algn="ctr" rotWithShape="0">
                <a:prstClr val="black">
                  <a:alpha val="40000"/>
                </a:prstClr>
              </a:outerShdw>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alibri"/>
                  <a:ea typeface="+mn-ea"/>
                  <a:cs typeface="+mn-cs"/>
                </a:rPr>
                <a:t>Clicking the link directs you to a fraudulent web page that looks similar to a genuine HMRC page</a:t>
              </a:r>
            </a:p>
          </p:txBody>
        </p:sp>
        <p:sp>
          <p:nvSpPr>
            <p:cNvPr id="83" name="Rectangle 82">
              <a:extLst>
                <a:ext uri="{FF2B5EF4-FFF2-40B4-BE49-F238E27FC236}">
                  <a16:creationId xmlns:a16="http://schemas.microsoft.com/office/drawing/2014/main" id="{0148FC22-7ACC-434E-BFED-12AE5532D8FC}"/>
                </a:ext>
              </a:extLst>
            </p:cNvPr>
            <p:cNvSpPr/>
            <p:nvPr/>
          </p:nvSpPr>
          <p:spPr bwMode="auto">
            <a:xfrm>
              <a:off x="1024890" y="3401568"/>
              <a:ext cx="1274822" cy="100013"/>
            </a:xfrm>
            <a:prstGeom prst="rect">
              <a:avLst/>
            </a:prstGeom>
            <a:solidFill>
              <a:schemeClr val="bg2">
                <a:lumMod val="50000"/>
              </a:schemeClr>
            </a:solidFill>
            <a:ln w="28575">
              <a:noFill/>
              <a:prstDash val="sysDot"/>
              <a:round/>
              <a:headEnd/>
              <a:tailEnd type="triangle" w="med" len="med"/>
            </a:ln>
          </p:spPr>
          <p:txBody>
            <a:bodyPr wrap="none"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charset="0"/>
                <a:ea typeface="+mn-ea"/>
                <a:cs typeface="+mn-cs"/>
              </a:endParaRPr>
            </a:p>
          </p:txBody>
        </p:sp>
        <p:sp>
          <p:nvSpPr>
            <p:cNvPr id="84" name="Rectangle 83">
              <a:extLst>
                <a:ext uri="{FF2B5EF4-FFF2-40B4-BE49-F238E27FC236}">
                  <a16:creationId xmlns:a16="http://schemas.microsoft.com/office/drawing/2014/main" id="{E811D0DF-1823-45ED-B827-145F62DA81BC}"/>
                </a:ext>
              </a:extLst>
            </p:cNvPr>
            <p:cNvSpPr/>
            <p:nvPr/>
          </p:nvSpPr>
          <p:spPr bwMode="auto">
            <a:xfrm>
              <a:off x="872490" y="3545396"/>
              <a:ext cx="1274822" cy="100013"/>
            </a:xfrm>
            <a:prstGeom prst="rect">
              <a:avLst/>
            </a:prstGeom>
            <a:solidFill>
              <a:schemeClr val="bg2">
                <a:lumMod val="50000"/>
              </a:schemeClr>
            </a:solidFill>
            <a:ln w="28575">
              <a:noFill/>
              <a:prstDash val="sysDot"/>
              <a:round/>
              <a:headEnd/>
              <a:tailEnd type="triangle" w="med" len="med"/>
            </a:ln>
          </p:spPr>
          <p:txBody>
            <a:bodyPr wrap="none"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charset="0"/>
                <a:ea typeface="+mn-ea"/>
                <a:cs typeface="+mn-cs"/>
              </a:endParaRPr>
            </a:p>
          </p:txBody>
        </p:sp>
      </p:grpSp>
      <p:sp>
        <p:nvSpPr>
          <p:cNvPr id="85" name="Rectangle 84">
            <a:extLst>
              <a:ext uri="{FF2B5EF4-FFF2-40B4-BE49-F238E27FC236}">
                <a16:creationId xmlns:a16="http://schemas.microsoft.com/office/drawing/2014/main" id="{5BA98CE5-4D62-486A-A273-A3F5557BEC67}"/>
              </a:ext>
            </a:extLst>
          </p:cNvPr>
          <p:cNvSpPr/>
          <p:nvPr/>
        </p:nvSpPr>
        <p:spPr>
          <a:xfrm>
            <a:off x="10245173" y="6351139"/>
            <a:ext cx="1481495" cy="246221"/>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prstClr val="black"/>
                </a:solidFill>
                <a:effectLst/>
                <a:uLnTx/>
                <a:uFillTx/>
                <a:latin typeface="Calibri"/>
                <a:ea typeface="+mn-ea"/>
                <a:cs typeface="+mn-cs"/>
              </a:rPr>
              <a:t>http://www.hmrc.gov.uk</a:t>
            </a:r>
          </a:p>
        </p:txBody>
      </p:sp>
      <p:grpSp>
        <p:nvGrpSpPr>
          <p:cNvPr id="10" name="Group 9">
            <a:extLst>
              <a:ext uri="{FF2B5EF4-FFF2-40B4-BE49-F238E27FC236}">
                <a16:creationId xmlns:a16="http://schemas.microsoft.com/office/drawing/2014/main" id="{4D97CE7F-AD2F-4CDC-BAF5-07B7389B0F8F}"/>
              </a:ext>
            </a:extLst>
          </p:cNvPr>
          <p:cNvGrpSpPr/>
          <p:nvPr/>
        </p:nvGrpSpPr>
        <p:grpSpPr>
          <a:xfrm>
            <a:off x="10786924" y="1264129"/>
            <a:ext cx="1071747" cy="771655"/>
            <a:chOff x="10786924" y="1292209"/>
            <a:chExt cx="1071747" cy="771655"/>
          </a:xfrm>
        </p:grpSpPr>
        <p:grpSp>
          <p:nvGrpSpPr>
            <p:cNvPr id="97" name="Group 96">
              <a:extLst>
                <a:ext uri="{FF2B5EF4-FFF2-40B4-BE49-F238E27FC236}">
                  <a16:creationId xmlns:a16="http://schemas.microsoft.com/office/drawing/2014/main" id="{FF58AC18-1273-4267-9BE3-8387560E0F3B}"/>
                </a:ext>
              </a:extLst>
            </p:cNvPr>
            <p:cNvGrpSpPr/>
            <p:nvPr/>
          </p:nvGrpSpPr>
          <p:grpSpPr>
            <a:xfrm>
              <a:off x="10786924" y="1292209"/>
              <a:ext cx="1071747" cy="771655"/>
              <a:chOff x="2933191" y="3617553"/>
              <a:chExt cx="833439" cy="600075"/>
            </a:xfrm>
          </p:grpSpPr>
          <p:sp>
            <p:nvSpPr>
              <p:cNvPr id="98" name="Rectangle 60">
                <a:extLst>
                  <a:ext uri="{FF2B5EF4-FFF2-40B4-BE49-F238E27FC236}">
                    <a16:creationId xmlns:a16="http://schemas.microsoft.com/office/drawing/2014/main" id="{F95CA91E-AC1E-48D9-A6A2-DB55A9A5A6C8}"/>
                  </a:ext>
                </a:extLst>
              </p:cNvPr>
              <p:cNvSpPr>
                <a:spLocks noChangeArrowheads="1"/>
              </p:cNvSpPr>
              <p:nvPr/>
            </p:nvSpPr>
            <p:spPr bwMode="auto">
              <a:xfrm>
                <a:off x="3241164" y="4114429"/>
                <a:ext cx="214313" cy="101600"/>
              </a:xfrm>
              <a:prstGeom prst="rect">
                <a:avLst/>
              </a:pr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99" name="Group 98">
                <a:extLst>
                  <a:ext uri="{FF2B5EF4-FFF2-40B4-BE49-F238E27FC236}">
                    <a16:creationId xmlns:a16="http://schemas.microsoft.com/office/drawing/2014/main" id="{FD4C85A4-879B-4C2B-92AE-7DD35515E7FF}"/>
                  </a:ext>
                </a:extLst>
              </p:cNvPr>
              <p:cNvGrpSpPr/>
              <p:nvPr/>
            </p:nvGrpSpPr>
            <p:grpSpPr>
              <a:xfrm>
                <a:off x="2933189" y="3617542"/>
                <a:ext cx="833438" cy="600075"/>
                <a:chOff x="2933189" y="3617542"/>
                <a:chExt cx="833438" cy="600075"/>
              </a:xfrm>
              <a:solidFill>
                <a:schemeClr val="bg1"/>
              </a:solidFill>
            </p:grpSpPr>
            <p:sp>
              <p:nvSpPr>
                <p:cNvPr id="100" name="Freeform 61">
                  <a:extLst>
                    <a:ext uri="{FF2B5EF4-FFF2-40B4-BE49-F238E27FC236}">
                      <a16:creationId xmlns:a16="http://schemas.microsoft.com/office/drawing/2014/main" id="{AB09AEF8-C24D-4476-B570-46EDDB39A779}"/>
                    </a:ext>
                  </a:extLst>
                </p:cNvPr>
                <p:cNvSpPr>
                  <a:spLocks/>
                </p:cNvSpPr>
                <p:nvPr/>
              </p:nvSpPr>
              <p:spPr bwMode="auto">
                <a:xfrm>
                  <a:off x="3158614" y="4152529"/>
                  <a:ext cx="379413" cy="65088"/>
                </a:xfrm>
                <a:custGeom>
                  <a:avLst/>
                  <a:gdLst>
                    <a:gd name="T0" fmla="*/ 180 w 180"/>
                    <a:gd name="T1" fmla="*/ 22 h 31"/>
                    <a:gd name="T2" fmla="*/ 0 w 180"/>
                    <a:gd name="T3" fmla="*/ 22 h 31"/>
                    <a:gd name="T4" fmla="*/ 0 w 180"/>
                    <a:gd name="T5" fmla="*/ 31 h 31"/>
                    <a:gd name="T6" fmla="*/ 180 w 180"/>
                    <a:gd name="T7" fmla="*/ 31 h 31"/>
                    <a:gd name="T8" fmla="*/ 180 w 180"/>
                    <a:gd name="T9" fmla="*/ 22 h 31"/>
                  </a:gdLst>
                  <a:ahLst/>
                  <a:cxnLst>
                    <a:cxn ang="0">
                      <a:pos x="T0" y="T1"/>
                    </a:cxn>
                    <a:cxn ang="0">
                      <a:pos x="T2" y="T3"/>
                    </a:cxn>
                    <a:cxn ang="0">
                      <a:pos x="T4" y="T5"/>
                    </a:cxn>
                    <a:cxn ang="0">
                      <a:pos x="T6" y="T7"/>
                    </a:cxn>
                    <a:cxn ang="0">
                      <a:pos x="T8" y="T9"/>
                    </a:cxn>
                  </a:cxnLst>
                  <a:rect l="0" t="0" r="r" b="b"/>
                  <a:pathLst>
                    <a:path w="180" h="31">
                      <a:moveTo>
                        <a:pt x="180" y="22"/>
                      </a:moveTo>
                      <a:cubicBezTo>
                        <a:pt x="122" y="0"/>
                        <a:pt x="58" y="0"/>
                        <a:pt x="0" y="22"/>
                      </a:cubicBezTo>
                      <a:cubicBezTo>
                        <a:pt x="0" y="25"/>
                        <a:pt x="0" y="28"/>
                        <a:pt x="0" y="31"/>
                      </a:cubicBezTo>
                      <a:cubicBezTo>
                        <a:pt x="60" y="31"/>
                        <a:pt x="120" y="31"/>
                        <a:pt x="180" y="31"/>
                      </a:cubicBezTo>
                      <a:cubicBezTo>
                        <a:pt x="180" y="28"/>
                        <a:pt x="180" y="25"/>
                        <a:pt x="180" y="22"/>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1" name="Freeform 62">
                  <a:extLst>
                    <a:ext uri="{FF2B5EF4-FFF2-40B4-BE49-F238E27FC236}">
                      <a16:creationId xmlns:a16="http://schemas.microsoft.com/office/drawing/2014/main" id="{A9CC98F1-BA8E-44F1-88F7-D599A6F37D33}"/>
                    </a:ext>
                  </a:extLst>
                </p:cNvPr>
                <p:cNvSpPr>
                  <a:spLocks noEditPoints="1"/>
                </p:cNvSpPr>
                <p:nvPr/>
              </p:nvSpPr>
              <p:spPr bwMode="auto">
                <a:xfrm>
                  <a:off x="2933189" y="3617542"/>
                  <a:ext cx="833438" cy="506413"/>
                </a:xfrm>
                <a:custGeom>
                  <a:avLst/>
                  <a:gdLst>
                    <a:gd name="T0" fmla="*/ 377 w 395"/>
                    <a:gd name="T1" fmla="*/ 0 h 240"/>
                    <a:gd name="T2" fmla="*/ 17 w 395"/>
                    <a:gd name="T3" fmla="*/ 0 h 240"/>
                    <a:gd name="T4" fmla="*/ 0 w 395"/>
                    <a:gd name="T5" fmla="*/ 17 h 240"/>
                    <a:gd name="T6" fmla="*/ 0 w 395"/>
                    <a:gd name="T7" fmla="*/ 222 h 240"/>
                    <a:gd name="T8" fmla="*/ 17 w 395"/>
                    <a:gd name="T9" fmla="*/ 240 h 240"/>
                    <a:gd name="T10" fmla="*/ 377 w 395"/>
                    <a:gd name="T11" fmla="*/ 240 h 240"/>
                    <a:gd name="T12" fmla="*/ 395 w 395"/>
                    <a:gd name="T13" fmla="*/ 222 h 240"/>
                    <a:gd name="T14" fmla="*/ 395 w 395"/>
                    <a:gd name="T15" fmla="*/ 17 h 240"/>
                    <a:gd name="T16" fmla="*/ 377 w 395"/>
                    <a:gd name="T17" fmla="*/ 0 h 240"/>
                    <a:gd name="T18" fmla="*/ 160 w 395"/>
                    <a:gd name="T19" fmla="*/ 230 h 240"/>
                    <a:gd name="T20" fmla="*/ 160 w 395"/>
                    <a:gd name="T21" fmla="*/ 230 h 240"/>
                    <a:gd name="T22" fmla="*/ 154 w 395"/>
                    <a:gd name="T23" fmla="*/ 224 h 240"/>
                    <a:gd name="T24" fmla="*/ 160 w 395"/>
                    <a:gd name="T25" fmla="*/ 218 h 240"/>
                    <a:gd name="T26" fmla="*/ 160 w 395"/>
                    <a:gd name="T27" fmla="*/ 218 h 240"/>
                    <a:gd name="T28" fmla="*/ 166 w 395"/>
                    <a:gd name="T29" fmla="*/ 224 h 240"/>
                    <a:gd name="T30" fmla="*/ 160 w 395"/>
                    <a:gd name="T31" fmla="*/ 230 h 240"/>
                    <a:gd name="T32" fmla="*/ 218 w 395"/>
                    <a:gd name="T33" fmla="*/ 230 h 240"/>
                    <a:gd name="T34" fmla="*/ 187 w 395"/>
                    <a:gd name="T35" fmla="*/ 230 h 240"/>
                    <a:gd name="T36" fmla="*/ 181 w 395"/>
                    <a:gd name="T37" fmla="*/ 224 h 240"/>
                    <a:gd name="T38" fmla="*/ 187 w 395"/>
                    <a:gd name="T39" fmla="*/ 218 h 240"/>
                    <a:gd name="T40" fmla="*/ 218 w 395"/>
                    <a:gd name="T41" fmla="*/ 218 h 240"/>
                    <a:gd name="T42" fmla="*/ 224 w 395"/>
                    <a:gd name="T43" fmla="*/ 224 h 240"/>
                    <a:gd name="T44" fmla="*/ 218 w 395"/>
                    <a:gd name="T45" fmla="*/ 230 h 240"/>
                    <a:gd name="T46" fmla="*/ 380 w 395"/>
                    <a:gd name="T47" fmla="*/ 197 h 240"/>
                    <a:gd name="T48" fmla="*/ 370 w 395"/>
                    <a:gd name="T49" fmla="*/ 206 h 240"/>
                    <a:gd name="T50" fmla="*/ 24 w 395"/>
                    <a:gd name="T51" fmla="*/ 206 h 240"/>
                    <a:gd name="T52" fmla="*/ 15 w 395"/>
                    <a:gd name="T53" fmla="*/ 197 h 240"/>
                    <a:gd name="T54" fmla="*/ 15 w 395"/>
                    <a:gd name="T55" fmla="*/ 27 h 240"/>
                    <a:gd name="T56" fmla="*/ 24 w 395"/>
                    <a:gd name="T57" fmla="*/ 18 h 240"/>
                    <a:gd name="T58" fmla="*/ 370 w 395"/>
                    <a:gd name="T59" fmla="*/ 18 h 240"/>
                    <a:gd name="T60" fmla="*/ 380 w 395"/>
                    <a:gd name="T61" fmla="*/ 27 h 240"/>
                    <a:gd name="T62" fmla="*/ 380 w 395"/>
                    <a:gd name="T63" fmla="*/ 19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5" h="240">
                      <a:moveTo>
                        <a:pt x="377" y="0"/>
                      </a:moveTo>
                      <a:cubicBezTo>
                        <a:pt x="17" y="0"/>
                        <a:pt x="17" y="0"/>
                        <a:pt x="17" y="0"/>
                      </a:cubicBezTo>
                      <a:cubicBezTo>
                        <a:pt x="8" y="0"/>
                        <a:pt x="0" y="7"/>
                        <a:pt x="0" y="17"/>
                      </a:cubicBezTo>
                      <a:cubicBezTo>
                        <a:pt x="0" y="222"/>
                        <a:pt x="0" y="222"/>
                        <a:pt x="0" y="222"/>
                      </a:cubicBezTo>
                      <a:cubicBezTo>
                        <a:pt x="0" y="232"/>
                        <a:pt x="8" y="240"/>
                        <a:pt x="17" y="240"/>
                      </a:cubicBezTo>
                      <a:cubicBezTo>
                        <a:pt x="377" y="240"/>
                        <a:pt x="377" y="240"/>
                        <a:pt x="377" y="240"/>
                      </a:cubicBezTo>
                      <a:cubicBezTo>
                        <a:pt x="387" y="240"/>
                        <a:pt x="395" y="232"/>
                        <a:pt x="395" y="222"/>
                      </a:cubicBezTo>
                      <a:cubicBezTo>
                        <a:pt x="395" y="17"/>
                        <a:pt x="395" y="17"/>
                        <a:pt x="395" y="17"/>
                      </a:cubicBezTo>
                      <a:cubicBezTo>
                        <a:pt x="395" y="7"/>
                        <a:pt x="387" y="0"/>
                        <a:pt x="377" y="0"/>
                      </a:cubicBezTo>
                      <a:close/>
                      <a:moveTo>
                        <a:pt x="160" y="230"/>
                      </a:moveTo>
                      <a:cubicBezTo>
                        <a:pt x="160" y="230"/>
                        <a:pt x="160" y="230"/>
                        <a:pt x="160" y="230"/>
                      </a:cubicBezTo>
                      <a:cubicBezTo>
                        <a:pt x="156" y="230"/>
                        <a:pt x="154" y="227"/>
                        <a:pt x="154" y="224"/>
                      </a:cubicBezTo>
                      <a:cubicBezTo>
                        <a:pt x="154" y="220"/>
                        <a:pt x="156" y="218"/>
                        <a:pt x="160" y="218"/>
                      </a:cubicBezTo>
                      <a:cubicBezTo>
                        <a:pt x="160" y="218"/>
                        <a:pt x="160" y="218"/>
                        <a:pt x="160" y="218"/>
                      </a:cubicBezTo>
                      <a:cubicBezTo>
                        <a:pt x="163" y="218"/>
                        <a:pt x="166" y="220"/>
                        <a:pt x="166" y="224"/>
                      </a:cubicBezTo>
                      <a:cubicBezTo>
                        <a:pt x="166" y="227"/>
                        <a:pt x="163" y="230"/>
                        <a:pt x="160" y="230"/>
                      </a:cubicBezTo>
                      <a:close/>
                      <a:moveTo>
                        <a:pt x="218" y="230"/>
                      </a:moveTo>
                      <a:cubicBezTo>
                        <a:pt x="187" y="230"/>
                        <a:pt x="187" y="230"/>
                        <a:pt x="187" y="230"/>
                      </a:cubicBezTo>
                      <a:cubicBezTo>
                        <a:pt x="183" y="230"/>
                        <a:pt x="181" y="227"/>
                        <a:pt x="181" y="224"/>
                      </a:cubicBezTo>
                      <a:cubicBezTo>
                        <a:pt x="181" y="220"/>
                        <a:pt x="183" y="218"/>
                        <a:pt x="187" y="218"/>
                      </a:cubicBezTo>
                      <a:cubicBezTo>
                        <a:pt x="218" y="218"/>
                        <a:pt x="218" y="218"/>
                        <a:pt x="218" y="218"/>
                      </a:cubicBezTo>
                      <a:cubicBezTo>
                        <a:pt x="221" y="218"/>
                        <a:pt x="224" y="220"/>
                        <a:pt x="224" y="224"/>
                      </a:cubicBezTo>
                      <a:cubicBezTo>
                        <a:pt x="224" y="227"/>
                        <a:pt x="221" y="230"/>
                        <a:pt x="218" y="230"/>
                      </a:cubicBezTo>
                      <a:close/>
                      <a:moveTo>
                        <a:pt x="380" y="197"/>
                      </a:moveTo>
                      <a:cubicBezTo>
                        <a:pt x="380" y="202"/>
                        <a:pt x="376" y="206"/>
                        <a:pt x="370" y="206"/>
                      </a:cubicBezTo>
                      <a:cubicBezTo>
                        <a:pt x="24" y="206"/>
                        <a:pt x="24" y="206"/>
                        <a:pt x="24" y="206"/>
                      </a:cubicBezTo>
                      <a:cubicBezTo>
                        <a:pt x="19" y="206"/>
                        <a:pt x="15" y="202"/>
                        <a:pt x="15" y="197"/>
                      </a:cubicBezTo>
                      <a:cubicBezTo>
                        <a:pt x="15" y="27"/>
                        <a:pt x="15" y="27"/>
                        <a:pt x="15" y="27"/>
                      </a:cubicBezTo>
                      <a:cubicBezTo>
                        <a:pt x="15" y="22"/>
                        <a:pt x="19" y="18"/>
                        <a:pt x="24" y="18"/>
                      </a:cubicBezTo>
                      <a:cubicBezTo>
                        <a:pt x="370" y="18"/>
                        <a:pt x="370" y="18"/>
                        <a:pt x="370" y="18"/>
                      </a:cubicBezTo>
                      <a:cubicBezTo>
                        <a:pt x="376" y="18"/>
                        <a:pt x="380" y="22"/>
                        <a:pt x="380" y="27"/>
                      </a:cubicBezTo>
                      <a:lnTo>
                        <a:pt x="380" y="197"/>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02" name="Group 101">
              <a:extLst>
                <a:ext uri="{FF2B5EF4-FFF2-40B4-BE49-F238E27FC236}">
                  <a16:creationId xmlns:a16="http://schemas.microsoft.com/office/drawing/2014/main" id="{7B76561E-1A9A-4340-89A8-466429566120}"/>
                </a:ext>
              </a:extLst>
            </p:cNvPr>
            <p:cNvGrpSpPr/>
            <p:nvPr/>
          </p:nvGrpSpPr>
          <p:grpSpPr>
            <a:xfrm>
              <a:off x="10952214" y="1321034"/>
              <a:ext cx="763618" cy="522819"/>
              <a:chOff x="10243771" y="2013539"/>
              <a:chExt cx="276438" cy="189266"/>
            </a:xfrm>
          </p:grpSpPr>
          <p:sp>
            <p:nvSpPr>
              <p:cNvPr id="103" name="Freeform 87">
                <a:extLst>
                  <a:ext uri="{FF2B5EF4-FFF2-40B4-BE49-F238E27FC236}">
                    <a16:creationId xmlns:a16="http://schemas.microsoft.com/office/drawing/2014/main" id="{CCA32D2E-31FA-49FC-B378-6CACF773C875}"/>
                  </a:ext>
                </a:extLst>
              </p:cNvPr>
              <p:cNvSpPr>
                <a:spLocks noEditPoints="1"/>
              </p:cNvSpPr>
              <p:nvPr/>
            </p:nvSpPr>
            <p:spPr bwMode="auto">
              <a:xfrm>
                <a:off x="10243771" y="2041026"/>
                <a:ext cx="163350" cy="161779"/>
              </a:xfrm>
              <a:custGeom>
                <a:avLst/>
                <a:gdLst>
                  <a:gd name="T0" fmla="*/ 55 w 88"/>
                  <a:gd name="T1" fmla="*/ 52 h 87"/>
                  <a:gd name="T2" fmla="*/ 53 w 88"/>
                  <a:gd name="T3" fmla="*/ 32 h 87"/>
                  <a:gd name="T4" fmla="*/ 33 w 88"/>
                  <a:gd name="T5" fmla="*/ 34 h 87"/>
                  <a:gd name="T6" fmla="*/ 35 w 88"/>
                  <a:gd name="T7" fmla="*/ 54 h 87"/>
                  <a:gd name="T8" fmla="*/ 55 w 88"/>
                  <a:gd name="T9" fmla="*/ 52 h 87"/>
                  <a:gd name="T10" fmla="*/ 37 w 88"/>
                  <a:gd name="T11" fmla="*/ 10 h 87"/>
                  <a:gd name="T12" fmla="*/ 37 w 88"/>
                  <a:gd name="T13" fmla="*/ 10 h 87"/>
                  <a:gd name="T14" fmla="*/ 44 w 88"/>
                  <a:gd name="T15" fmla="*/ 10 h 87"/>
                  <a:gd name="T16" fmla="*/ 49 w 88"/>
                  <a:gd name="T17" fmla="*/ 0 h 87"/>
                  <a:gd name="T18" fmla="*/ 54 w 88"/>
                  <a:gd name="T19" fmla="*/ 0 h 87"/>
                  <a:gd name="T20" fmla="*/ 55 w 88"/>
                  <a:gd name="T21" fmla="*/ 11 h 87"/>
                  <a:gd name="T22" fmla="*/ 61 w 88"/>
                  <a:gd name="T23" fmla="*/ 14 h 87"/>
                  <a:gd name="T24" fmla="*/ 70 w 88"/>
                  <a:gd name="T25" fmla="*/ 8 h 87"/>
                  <a:gd name="T26" fmla="*/ 72 w 88"/>
                  <a:gd name="T27" fmla="*/ 9 h 87"/>
                  <a:gd name="T28" fmla="*/ 74 w 88"/>
                  <a:gd name="T29" fmla="*/ 11 h 87"/>
                  <a:gd name="T30" fmla="*/ 69 w 88"/>
                  <a:gd name="T31" fmla="*/ 21 h 87"/>
                  <a:gd name="T32" fmla="*/ 74 w 88"/>
                  <a:gd name="T33" fmla="*/ 27 h 87"/>
                  <a:gd name="T34" fmla="*/ 84 w 88"/>
                  <a:gd name="T35" fmla="*/ 25 h 87"/>
                  <a:gd name="T36" fmla="*/ 86 w 88"/>
                  <a:gd name="T37" fmla="*/ 30 h 87"/>
                  <a:gd name="T38" fmla="*/ 77 w 88"/>
                  <a:gd name="T39" fmla="*/ 36 h 87"/>
                  <a:gd name="T40" fmla="*/ 78 w 88"/>
                  <a:gd name="T41" fmla="*/ 44 h 87"/>
                  <a:gd name="T42" fmla="*/ 88 w 88"/>
                  <a:gd name="T43" fmla="*/ 48 h 87"/>
                  <a:gd name="T44" fmla="*/ 87 w 88"/>
                  <a:gd name="T45" fmla="*/ 53 h 87"/>
                  <a:gd name="T46" fmla="*/ 76 w 88"/>
                  <a:gd name="T47" fmla="*/ 54 h 87"/>
                  <a:gd name="T48" fmla="*/ 73 w 88"/>
                  <a:gd name="T49" fmla="*/ 61 h 87"/>
                  <a:gd name="T50" fmla="*/ 80 w 88"/>
                  <a:gd name="T51" fmla="*/ 69 h 87"/>
                  <a:gd name="T52" fmla="*/ 78 w 88"/>
                  <a:gd name="T53" fmla="*/ 71 h 87"/>
                  <a:gd name="T54" fmla="*/ 77 w 88"/>
                  <a:gd name="T55" fmla="*/ 73 h 87"/>
                  <a:gd name="T56" fmla="*/ 67 w 88"/>
                  <a:gd name="T57" fmla="*/ 69 h 87"/>
                  <a:gd name="T58" fmla="*/ 61 w 88"/>
                  <a:gd name="T59" fmla="*/ 73 h 87"/>
                  <a:gd name="T60" fmla="*/ 62 w 88"/>
                  <a:gd name="T61" fmla="*/ 84 h 87"/>
                  <a:gd name="T62" fmla="*/ 57 w 88"/>
                  <a:gd name="T63" fmla="*/ 86 h 87"/>
                  <a:gd name="T64" fmla="*/ 51 w 88"/>
                  <a:gd name="T65" fmla="*/ 76 h 87"/>
                  <a:gd name="T66" fmla="*/ 44 w 88"/>
                  <a:gd name="T67" fmla="*/ 77 h 87"/>
                  <a:gd name="T68" fmla="*/ 40 w 88"/>
                  <a:gd name="T69" fmla="*/ 87 h 87"/>
                  <a:gd name="T70" fmla="*/ 35 w 88"/>
                  <a:gd name="T71" fmla="*/ 86 h 87"/>
                  <a:gd name="T72" fmla="*/ 34 w 88"/>
                  <a:gd name="T73" fmla="*/ 76 h 87"/>
                  <a:gd name="T74" fmla="*/ 27 w 88"/>
                  <a:gd name="T75" fmla="*/ 73 h 87"/>
                  <a:gd name="T76" fmla="*/ 18 w 88"/>
                  <a:gd name="T77" fmla="*/ 79 h 87"/>
                  <a:gd name="T78" fmla="*/ 16 w 88"/>
                  <a:gd name="T79" fmla="*/ 78 h 87"/>
                  <a:gd name="T80" fmla="*/ 14 w 88"/>
                  <a:gd name="T81" fmla="*/ 76 h 87"/>
                  <a:gd name="T82" fmla="*/ 19 w 88"/>
                  <a:gd name="T83" fmla="*/ 66 h 87"/>
                  <a:gd name="T84" fmla="*/ 15 w 88"/>
                  <a:gd name="T85" fmla="*/ 60 h 87"/>
                  <a:gd name="T86" fmla="*/ 4 w 88"/>
                  <a:gd name="T87" fmla="*/ 62 h 87"/>
                  <a:gd name="T88" fmla="*/ 2 w 88"/>
                  <a:gd name="T89" fmla="*/ 57 h 87"/>
                  <a:gd name="T90" fmla="*/ 11 w 88"/>
                  <a:gd name="T91" fmla="*/ 50 h 87"/>
                  <a:gd name="T92" fmla="*/ 11 w 88"/>
                  <a:gd name="T93" fmla="*/ 43 h 87"/>
                  <a:gd name="T94" fmla="*/ 0 w 88"/>
                  <a:gd name="T95" fmla="*/ 39 h 87"/>
                  <a:gd name="T96" fmla="*/ 1 w 88"/>
                  <a:gd name="T97" fmla="*/ 34 h 87"/>
                  <a:gd name="T98" fmla="*/ 12 w 88"/>
                  <a:gd name="T99" fmla="*/ 33 h 87"/>
                  <a:gd name="T100" fmla="*/ 15 w 88"/>
                  <a:gd name="T101" fmla="*/ 26 h 87"/>
                  <a:gd name="T102" fmla="*/ 8 w 88"/>
                  <a:gd name="T103" fmla="*/ 18 h 87"/>
                  <a:gd name="T104" fmla="*/ 10 w 88"/>
                  <a:gd name="T105" fmla="*/ 16 h 87"/>
                  <a:gd name="T106" fmla="*/ 12 w 88"/>
                  <a:gd name="T107" fmla="*/ 14 h 87"/>
                  <a:gd name="T108" fmla="*/ 22 w 88"/>
                  <a:gd name="T109" fmla="*/ 18 h 87"/>
                  <a:gd name="T110" fmla="*/ 28 w 88"/>
                  <a:gd name="T111" fmla="*/ 14 h 87"/>
                  <a:gd name="T112" fmla="*/ 26 w 88"/>
                  <a:gd name="T113" fmla="*/ 3 h 87"/>
                  <a:gd name="T114" fmla="*/ 31 w 88"/>
                  <a:gd name="T115" fmla="*/ 1 h 87"/>
                  <a:gd name="T116" fmla="*/ 37 w 88"/>
                  <a:gd name="T117"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8" h="87">
                    <a:moveTo>
                      <a:pt x="55" y="52"/>
                    </a:moveTo>
                    <a:cubicBezTo>
                      <a:pt x="60" y="46"/>
                      <a:pt x="59" y="37"/>
                      <a:pt x="53" y="32"/>
                    </a:cubicBezTo>
                    <a:cubicBezTo>
                      <a:pt x="47" y="28"/>
                      <a:pt x="38" y="28"/>
                      <a:pt x="33" y="34"/>
                    </a:cubicBezTo>
                    <a:cubicBezTo>
                      <a:pt x="28" y="41"/>
                      <a:pt x="29" y="49"/>
                      <a:pt x="35" y="54"/>
                    </a:cubicBezTo>
                    <a:cubicBezTo>
                      <a:pt x="41" y="59"/>
                      <a:pt x="50" y="58"/>
                      <a:pt x="55" y="52"/>
                    </a:cubicBezTo>
                    <a:close/>
                    <a:moveTo>
                      <a:pt x="37" y="10"/>
                    </a:moveTo>
                    <a:cubicBezTo>
                      <a:pt x="37" y="10"/>
                      <a:pt x="37" y="10"/>
                      <a:pt x="37" y="10"/>
                    </a:cubicBezTo>
                    <a:cubicBezTo>
                      <a:pt x="40" y="10"/>
                      <a:pt x="42" y="10"/>
                      <a:pt x="44" y="10"/>
                    </a:cubicBezTo>
                    <a:cubicBezTo>
                      <a:pt x="49" y="0"/>
                      <a:pt x="49" y="0"/>
                      <a:pt x="49" y="0"/>
                    </a:cubicBezTo>
                    <a:cubicBezTo>
                      <a:pt x="50" y="0"/>
                      <a:pt x="52" y="0"/>
                      <a:pt x="54" y="0"/>
                    </a:cubicBezTo>
                    <a:cubicBezTo>
                      <a:pt x="55" y="11"/>
                      <a:pt x="55" y="11"/>
                      <a:pt x="55" y="11"/>
                    </a:cubicBezTo>
                    <a:cubicBezTo>
                      <a:pt x="57" y="12"/>
                      <a:pt x="59" y="13"/>
                      <a:pt x="61" y="14"/>
                    </a:cubicBezTo>
                    <a:cubicBezTo>
                      <a:pt x="70" y="8"/>
                      <a:pt x="70" y="8"/>
                      <a:pt x="70" y="8"/>
                    </a:cubicBezTo>
                    <a:cubicBezTo>
                      <a:pt x="71" y="8"/>
                      <a:pt x="71" y="9"/>
                      <a:pt x="72" y="9"/>
                    </a:cubicBezTo>
                    <a:cubicBezTo>
                      <a:pt x="73" y="10"/>
                      <a:pt x="74" y="10"/>
                      <a:pt x="74" y="11"/>
                    </a:cubicBezTo>
                    <a:cubicBezTo>
                      <a:pt x="69" y="21"/>
                      <a:pt x="69" y="21"/>
                      <a:pt x="69" y="21"/>
                    </a:cubicBezTo>
                    <a:cubicBezTo>
                      <a:pt x="71" y="23"/>
                      <a:pt x="72" y="25"/>
                      <a:pt x="74" y="27"/>
                    </a:cubicBezTo>
                    <a:cubicBezTo>
                      <a:pt x="84" y="25"/>
                      <a:pt x="84" y="25"/>
                      <a:pt x="84" y="25"/>
                    </a:cubicBezTo>
                    <a:cubicBezTo>
                      <a:pt x="85" y="27"/>
                      <a:pt x="86" y="29"/>
                      <a:pt x="86" y="30"/>
                    </a:cubicBezTo>
                    <a:cubicBezTo>
                      <a:pt x="77" y="36"/>
                      <a:pt x="77" y="36"/>
                      <a:pt x="77" y="36"/>
                    </a:cubicBezTo>
                    <a:cubicBezTo>
                      <a:pt x="78" y="39"/>
                      <a:pt x="78" y="41"/>
                      <a:pt x="78" y="44"/>
                    </a:cubicBezTo>
                    <a:cubicBezTo>
                      <a:pt x="88" y="48"/>
                      <a:pt x="88" y="48"/>
                      <a:pt x="88" y="48"/>
                    </a:cubicBezTo>
                    <a:cubicBezTo>
                      <a:pt x="88" y="50"/>
                      <a:pt x="88" y="51"/>
                      <a:pt x="87" y="53"/>
                    </a:cubicBezTo>
                    <a:cubicBezTo>
                      <a:pt x="76" y="54"/>
                      <a:pt x="76" y="54"/>
                      <a:pt x="76" y="54"/>
                    </a:cubicBezTo>
                    <a:cubicBezTo>
                      <a:pt x="76" y="56"/>
                      <a:pt x="75" y="58"/>
                      <a:pt x="73" y="61"/>
                    </a:cubicBezTo>
                    <a:cubicBezTo>
                      <a:pt x="80" y="69"/>
                      <a:pt x="80" y="69"/>
                      <a:pt x="80" y="69"/>
                    </a:cubicBezTo>
                    <a:cubicBezTo>
                      <a:pt x="80" y="70"/>
                      <a:pt x="79" y="71"/>
                      <a:pt x="78" y="71"/>
                    </a:cubicBezTo>
                    <a:cubicBezTo>
                      <a:pt x="78" y="72"/>
                      <a:pt x="77" y="73"/>
                      <a:pt x="77" y="73"/>
                    </a:cubicBezTo>
                    <a:cubicBezTo>
                      <a:pt x="67" y="69"/>
                      <a:pt x="67" y="69"/>
                      <a:pt x="67" y="69"/>
                    </a:cubicBezTo>
                    <a:cubicBezTo>
                      <a:pt x="65" y="70"/>
                      <a:pt x="63" y="72"/>
                      <a:pt x="61" y="73"/>
                    </a:cubicBezTo>
                    <a:cubicBezTo>
                      <a:pt x="62" y="84"/>
                      <a:pt x="62" y="84"/>
                      <a:pt x="62" y="84"/>
                    </a:cubicBezTo>
                    <a:cubicBezTo>
                      <a:pt x="61" y="84"/>
                      <a:pt x="59" y="85"/>
                      <a:pt x="57" y="86"/>
                    </a:cubicBezTo>
                    <a:cubicBezTo>
                      <a:pt x="51" y="76"/>
                      <a:pt x="51" y="76"/>
                      <a:pt x="51" y="76"/>
                    </a:cubicBezTo>
                    <a:cubicBezTo>
                      <a:pt x="49" y="77"/>
                      <a:pt x="46" y="77"/>
                      <a:pt x="44" y="77"/>
                    </a:cubicBezTo>
                    <a:cubicBezTo>
                      <a:pt x="40" y="87"/>
                      <a:pt x="40" y="87"/>
                      <a:pt x="40" y="87"/>
                    </a:cubicBezTo>
                    <a:cubicBezTo>
                      <a:pt x="38" y="87"/>
                      <a:pt x="36" y="87"/>
                      <a:pt x="35" y="86"/>
                    </a:cubicBezTo>
                    <a:cubicBezTo>
                      <a:pt x="34" y="76"/>
                      <a:pt x="34" y="76"/>
                      <a:pt x="34" y="76"/>
                    </a:cubicBezTo>
                    <a:cubicBezTo>
                      <a:pt x="31" y="75"/>
                      <a:pt x="29" y="74"/>
                      <a:pt x="27" y="73"/>
                    </a:cubicBezTo>
                    <a:cubicBezTo>
                      <a:pt x="18" y="79"/>
                      <a:pt x="18" y="79"/>
                      <a:pt x="18" y="79"/>
                    </a:cubicBezTo>
                    <a:cubicBezTo>
                      <a:pt x="18" y="79"/>
                      <a:pt x="17" y="78"/>
                      <a:pt x="16" y="78"/>
                    </a:cubicBezTo>
                    <a:cubicBezTo>
                      <a:pt x="16" y="77"/>
                      <a:pt x="15" y="76"/>
                      <a:pt x="14" y="76"/>
                    </a:cubicBezTo>
                    <a:cubicBezTo>
                      <a:pt x="19" y="66"/>
                      <a:pt x="19" y="66"/>
                      <a:pt x="19" y="66"/>
                    </a:cubicBezTo>
                    <a:cubicBezTo>
                      <a:pt x="17" y="64"/>
                      <a:pt x="16" y="62"/>
                      <a:pt x="15" y="60"/>
                    </a:cubicBezTo>
                    <a:cubicBezTo>
                      <a:pt x="4" y="62"/>
                      <a:pt x="4" y="62"/>
                      <a:pt x="4" y="62"/>
                    </a:cubicBezTo>
                    <a:cubicBezTo>
                      <a:pt x="3" y="60"/>
                      <a:pt x="3" y="58"/>
                      <a:pt x="2" y="57"/>
                    </a:cubicBezTo>
                    <a:cubicBezTo>
                      <a:pt x="11" y="50"/>
                      <a:pt x="11" y="50"/>
                      <a:pt x="11" y="50"/>
                    </a:cubicBezTo>
                    <a:cubicBezTo>
                      <a:pt x="11" y="48"/>
                      <a:pt x="10" y="46"/>
                      <a:pt x="11" y="43"/>
                    </a:cubicBezTo>
                    <a:cubicBezTo>
                      <a:pt x="0" y="39"/>
                      <a:pt x="0" y="39"/>
                      <a:pt x="0" y="39"/>
                    </a:cubicBezTo>
                    <a:cubicBezTo>
                      <a:pt x="1" y="37"/>
                      <a:pt x="1" y="35"/>
                      <a:pt x="1" y="34"/>
                    </a:cubicBezTo>
                    <a:cubicBezTo>
                      <a:pt x="12" y="33"/>
                      <a:pt x="12" y="33"/>
                      <a:pt x="12" y="33"/>
                    </a:cubicBezTo>
                    <a:cubicBezTo>
                      <a:pt x="13" y="31"/>
                      <a:pt x="14" y="28"/>
                      <a:pt x="15" y="26"/>
                    </a:cubicBezTo>
                    <a:cubicBezTo>
                      <a:pt x="8" y="18"/>
                      <a:pt x="8" y="18"/>
                      <a:pt x="8" y="18"/>
                    </a:cubicBezTo>
                    <a:cubicBezTo>
                      <a:pt x="9" y="17"/>
                      <a:pt x="10" y="16"/>
                      <a:pt x="10" y="16"/>
                    </a:cubicBezTo>
                    <a:cubicBezTo>
                      <a:pt x="11" y="15"/>
                      <a:pt x="11" y="14"/>
                      <a:pt x="12" y="14"/>
                    </a:cubicBezTo>
                    <a:cubicBezTo>
                      <a:pt x="22" y="18"/>
                      <a:pt x="22" y="18"/>
                      <a:pt x="22" y="18"/>
                    </a:cubicBezTo>
                    <a:cubicBezTo>
                      <a:pt x="24" y="17"/>
                      <a:pt x="26" y="15"/>
                      <a:pt x="28" y="14"/>
                    </a:cubicBezTo>
                    <a:cubicBezTo>
                      <a:pt x="26" y="3"/>
                      <a:pt x="26" y="3"/>
                      <a:pt x="26" y="3"/>
                    </a:cubicBezTo>
                    <a:cubicBezTo>
                      <a:pt x="28" y="2"/>
                      <a:pt x="29" y="2"/>
                      <a:pt x="31" y="1"/>
                    </a:cubicBezTo>
                    <a:lnTo>
                      <a:pt x="37" y="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4" name="Freeform 88">
                <a:extLst>
                  <a:ext uri="{FF2B5EF4-FFF2-40B4-BE49-F238E27FC236}">
                    <a16:creationId xmlns:a16="http://schemas.microsoft.com/office/drawing/2014/main" id="{79DDA338-2F20-483E-88B0-CEC5F1089920}"/>
                  </a:ext>
                </a:extLst>
              </p:cNvPr>
              <p:cNvSpPr>
                <a:spLocks noEditPoints="1"/>
              </p:cNvSpPr>
              <p:nvPr/>
            </p:nvSpPr>
            <p:spPr bwMode="auto">
              <a:xfrm>
                <a:off x="10392199" y="2013539"/>
                <a:ext cx="128010" cy="129580"/>
              </a:xfrm>
              <a:custGeom>
                <a:avLst/>
                <a:gdLst>
                  <a:gd name="T0" fmla="*/ 44 w 69"/>
                  <a:gd name="T1" fmla="*/ 41 h 70"/>
                  <a:gd name="T2" fmla="*/ 40 w 69"/>
                  <a:gd name="T3" fmla="*/ 25 h 70"/>
                  <a:gd name="T4" fmla="*/ 25 w 69"/>
                  <a:gd name="T5" fmla="*/ 30 h 70"/>
                  <a:gd name="T6" fmla="*/ 29 w 69"/>
                  <a:gd name="T7" fmla="*/ 45 h 70"/>
                  <a:gd name="T8" fmla="*/ 44 w 69"/>
                  <a:gd name="T9" fmla="*/ 41 h 70"/>
                  <a:gd name="T10" fmla="*/ 24 w 69"/>
                  <a:gd name="T11" fmla="*/ 11 h 70"/>
                  <a:gd name="T12" fmla="*/ 24 w 69"/>
                  <a:gd name="T13" fmla="*/ 11 h 70"/>
                  <a:gd name="T14" fmla="*/ 30 w 69"/>
                  <a:gd name="T15" fmla="*/ 9 h 70"/>
                  <a:gd name="T16" fmla="*/ 31 w 69"/>
                  <a:gd name="T17" fmla="*/ 1 h 70"/>
                  <a:gd name="T18" fmla="*/ 36 w 69"/>
                  <a:gd name="T19" fmla="*/ 0 h 70"/>
                  <a:gd name="T20" fmla="*/ 38 w 69"/>
                  <a:gd name="T21" fmla="*/ 9 h 70"/>
                  <a:gd name="T22" fmla="*/ 43 w 69"/>
                  <a:gd name="T23" fmla="*/ 10 h 70"/>
                  <a:gd name="T24" fmla="*/ 49 w 69"/>
                  <a:gd name="T25" fmla="*/ 4 h 70"/>
                  <a:gd name="T26" fmla="*/ 51 w 69"/>
                  <a:gd name="T27" fmla="*/ 5 h 70"/>
                  <a:gd name="T28" fmla="*/ 53 w 69"/>
                  <a:gd name="T29" fmla="*/ 6 h 70"/>
                  <a:gd name="T30" fmla="*/ 51 w 69"/>
                  <a:gd name="T31" fmla="*/ 14 h 70"/>
                  <a:gd name="T32" fmla="*/ 55 w 69"/>
                  <a:gd name="T33" fmla="*/ 18 h 70"/>
                  <a:gd name="T34" fmla="*/ 63 w 69"/>
                  <a:gd name="T35" fmla="*/ 15 h 70"/>
                  <a:gd name="T36" fmla="*/ 65 w 69"/>
                  <a:gd name="T37" fmla="*/ 19 h 70"/>
                  <a:gd name="T38" fmla="*/ 59 w 69"/>
                  <a:gd name="T39" fmla="*/ 25 h 70"/>
                  <a:gd name="T40" fmla="*/ 61 w 69"/>
                  <a:gd name="T41" fmla="*/ 31 h 70"/>
                  <a:gd name="T42" fmla="*/ 69 w 69"/>
                  <a:gd name="T43" fmla="*/ 32 h 70"/>
                  <a:gd name="T44" fmla="*/ 69 w 69"/>
                  <a:gd name="T45" fmla="*/ 37 h 70"/>
                  <a:gd name="T46" fmla="*/ 61 w 69"/>
                  <a:gd name="T47" fmla="*/ 39 h 70"/>
                  <a:gd name="T48" fmla="*/ 59 w 69"/>
                  <a:gd name="T49" fmla="*/ 44 h 70"/>
                  <a:gd name="T50" fmla="*/ 66 w 69"/>
                  <a:gd name="T51" fmla="*/ 50 h 70"/>
                  <a:gd name="T52" fmla="*/ 65 w 69"/>
                  <a:gd name="T53" fmla="*/ 52 h 70"/>
                  <a:gd name="T54" fmla="*/ 64 w 69"/>
                  <a:gd name="T55" fmla="*/ 54 h 70"/>
                  <a:gd name="T56" fmla="*/ 56 w 69"/>
                  <a:gd name="T57" fmla="*/ 51 h 70"/>
                  <a:gd name="T58" fmla="*/ 52 w 69"/>
                  <a:gd name="T59" fmla="*/ 56 h 70"/>
                  <a:gd name="T60" fmla="*/ 54 w 69"/>
                  <a:gd name="T61" fmla="*/ 64 h 70"/>
                  <a:gd name="T62" fmla="*/ 51 w 69"/>
                  <a:gd name="T63" fmla="*/ 66 h 70"/>
                  <a:gd name="T64" fmla="*/ 45 w 69"/>
                  <a:gd name="T65" fmla="*/ 60 h 70"/>
                  <a:gd name="T66" fmla="*/ 39 w 69"/>
                  <a:gd name="T67" fmla="*/ 61 h 70"/>
                  <a:gd name="T68" fmla="*/ 37 w 69"/>
                  <a:gd name="T69" fmla="*/ 70 h 70"/>
                  <a:gd name="T70" fmla="*/ 33 w 69"/>
                  <a:gd name="T71" fmla="*/ 70 h 70"/>
                  <a:gd name="T72" fmla="*/ 31 w 69"/>
                  <a:gd name="T73" fmla="*/ 62 h 70"/>
                  <a:gd name="T74" fmla="*/ 25 w 69"/>
                  <a:gd name="T75" fmla="*/ 60 h 70"/>
                  <a:gd name="T76" fmla="*/ 20 w 69"/>
                  <a:gd name="T77" fmla="*/ 67 h 70"/>
                  <a:gd name="T78" fmla="*/ 18 w 69"/>
                  <a:gd name="T79" fmla="*/ 66 h 70"/>
                  <a:gd name="T80" fmla="*/ 16 w 69"/>
                  <a:gd name="T81" fmla="*/ 65 h 70"/>
                  <a:gd name="T82" fmla="*/ 18 w 69"/>
                  <a:gd name="T83" fmla="*/ 56 h 70"/>
                  <a:gd name="T84" fmla="*/ 14 w 69"/>
                  <a:gd name="T85" fmla="*/ 52 h 70"/>
                  <a:gd name="T86" fmla="*/ 6 w 69"/>
                  <a:gd name="T87" fmla="*/ 55 h 70"/>
                  <a:gd name="T88" fmla="*/ 4 w 69"/>
                  <a:gd name="T89" fmla="*/ 52 h 70"/>
                  <a:gd name="T90" fmla="*/ 10 w 69"/>
                  <a:gd name="T91" fmla="*/ 45 h 70"/>
                  <a:gd name="T92" fmla="*/ 8 w 69"/>
                  <a:gd name="T93" fmla="*/ 40 h 70"/>
                  <a:gd name="T94" fmla="*/ 0 w 69"/>
                  <a:gd name="T95" fmla="*/ 38 h 70"/>
                  <a:gd name="T96" fmla="*/ 0 w 69"/>
                  <a:gd name="T97" fmla="*/ 34 h 70"/>
                  <a:gd name="T98" fmla="*/ 8 w 69"/>
                  <a:gd name="T99" fmla="*/ 32 h 70"/>
                  <a:gd name="T100" fmla="*/ 9 w 69"/>
                  <a:gd name="T101" fmla="*/ 26 h 70"/>
                  <a:gd name="T102" fmla="*/ 3 w 69"/>
                  <a:gd name="T103" fmla="*/ 20 h 70"/>
                  <a:gd name="T104" fmla="*/ 4 w 69"/>
                  <a:gd name="T105" fmla="*/ 19 h 70"/>
                  <a:gd name="T106" fmla="*/ 5 w 69"/>
                  <a:gd name="T107" fmla="*/ 17 h 70"/>
                  <a:gd name="T108" fmla="*/ 13 w 69"/>
                  <a:gd name="T109" fmla="*/ 19 h 70"/>
                  <a:gd name="T110" fmla="*/ 17 w 69"/>
                  <a:gd name="T111" fmla="*/ 15 h 70"/>
                  <a:gd name="T112" fmla="*/ 15 w 69"/>
                  <a:gd name="T113" fmla="*/ 7 h 70"/>
                  <a:gd name="T114" fmla="*/ 18 w 69"/>
                  <a:gd name="T115" fmla="*/ 4 h 70"/>
                  <a:gd name="T116" fmla="*/ 24 w 69"/>
                  <a:gd name="T117" fmla="*/ 1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 h="70">
                    <a:moveTo>
                      <a:pt x="44" y="41"/>
                    </a:moveTo>
                    <a:cubicBezTo>
                      <a:pt x="47" y="35"/>
                      <a:pt x="45" y="28"/>
                      <a:pt x="40" y="25"/>
                    </a:cubicBezTo>
                    <a:cubicBezTo>
                      <a:pt x="34" y="22"/>
                      <a:pt x="28" y="24"/>
                      <a:pt x="25" y="30"/>
                    </a:cubicBezTo>
                    <a:cubicBezTo>
                      <a:pt x="22" y="35"/>
                      <a:pt x="24" y="42"/>
                      <a:pt x="29" y="45"/>
                    </a:cubicBezTo>
                    <a:cubicBezTo>
                      <a:pt x="34" y="48"/>
                      <a:pt x="41" y="46"/>
                      <a:pt x="44" y="41"/>
                    </a:cubicBezTo>
                    <a:close/>
                    <a:moveTo>
                      <a:pt x="24" y="11"/>
                    </a:moveTo>
                    <a:cubicBezTo>
                      <a:pt x="24" y="11"/>
                      <a:pt x="24" y="11"/>
                      <a:pt x="24" y="11"/>
                    </a:cubicBezTo>
                    <a:cubicBezTo>
                      <a:pt x="26" y="10"/>
                      <a:pt x="28" y="9"/>
                      <a:pt x="30" y="9"/>
                    </a:cubicBezTo>
                    <a:cubicBezTo>
                      <a:pt x="31" y="1"/>
                      <a:pt x="31" y="1"/>
                      <a:pt x="31" y="1"/>
                    </a:cubicBezTo>
                    <a:cubicBezTo>
                      <a:pt x="33" y="0"/>
                      <a:pt x="34" y="0"/>
                      <a:pt x="36" y="0"/>
                    </a:cubicBezTo>
                    <a:cubicBezTo>
                      <a:pt x="38" y="9"/>
                      <a:pt x="38" y="9"/>
                      <a:pt x="38" y="9"/>
                    </a:cubicBezTo>
                    <a:cubicBezTo>
                      <a:pt x="40" y="9"/>
                      <a:pt x="42" y="10"/>
                      <a:pt x="43" y="10"/>
                    </a:cubicBezTo>
                    <a:cubicBezTo>
                      <a:pt x="49" y="4"/>
                      <a:pt x="49" y="4"/>
                      <a:pt x="49" y="4"/>
                    </a:cubicBezTo>
                    <a:cubicBezTo>
                      <a:pt x="50" y="4"/>
                      <a:pt x="50" y="4"/>
                      <a:pt x="51" y="5"/>
                    </a:cubicBezTo>
                    <a:cubicBezTo>
                      <a:pt x="52" y="5"/>
                      <a:pt x="52" y="5"/>
                      <a:pt x="53" y="6"/>
                    </a:cubicBezTo>
                    <a:cubicBezTo>
                      <a:pt x="51" y="14"/>
                      <a:pt x="51" y="14"/>
                      <a:pt x="51" y="14"/>
                    </a:cubicBezTo>
                    <a:cubicBezTo>
                      <a:pt x="52" y="15"/>
                      <a:pt x="54" y="17"/>
                      <a:pt x="55" y="18"/>
                    </a:cubicBezTo>
                    <a:cubicBezTo>
                      <a:pt x="63" y="15"/>
                      <a:pt x="63" y="15"/>
                      <a:pt x="63" y="15"/>
                    </a:cubicBezTo>
                    <a:cubicBezTo>
                      <a:pt x="64" y="16"/>
                      <a:pt x="65" y="18"/>
                      <a:pt x="65" y="19"/>
                    </a:cubicBezTo>
                    <a:cubicBezTo>
                      <a:pt x="59" y="25"/>
                      <a:pt x="59" y="25"/>
                      <a:pt x="59" y="25"/>
                    </a:cubicBezTo>
                    <a:cubicBezTo>
                      <a:pt x="60" y="27"/>
                      <a:pt x="60" y="29"/>
                      <a:pt x="61" y="31"/>
                    </a:cubicBezTo>
                    <a:cubicBezTo>
                      <a:pt x="69" y="32"/>
                      <a:pt x="69" y="32"/>
                      <a:pt x="69" y="32"/>
                    </a:cubicBezTo>
                    <a:cubicBezTo>
                      <a:pt x="69" y="34"/>
                      <a:pt x="69" y="35"/>
                      <a:pt x="69" y="37"/>
                    </a:cubicBezTo>
                    <a:cubicBezTo>
                      <a:pt x="61" y="39"/>
                      <a:pt x="61" y="39"/>
                      <a:pt x="61" y="39"/>
                    </a:cubicBezTo>
                    <a:cubicBezTo>
                      <a:pt x="61" y="41"/>
                      <a:pt x="60" y="42"/>
                      <a:pt x="59" y="44"/>
                    </a:cubicBezTo>
                    <a:cubicBezTo>
                      <a:pt x="66" y="50"/>
                      <a:pt x="66" y="50"/>
                      <a:pt x="66" y="50"/>
                    </a:cubicBezTo>
                    <a:cubicBezTo>
                      <a:pt x="66" y="51"/>
                      <a:pt x="65" y="51"/>
                      <a:pt x="65" y="52"/>
                    </a:cubicBezTo>
                    <a:cubicBezTo>
                      <a:pt x="65" y="53"/>
                      <a:pt x="64" y="53"/>
                      <a:pt x="64" y="54"/>
                    </a:cubicBezTo>
                    <a:cubicBezTo>
                      <a:pt x="56" y="51"/>
                      <a:pt x="56" y="51"/>
                      <a:pt x="56" y="51"/>
                    </a:cubicBezTo>
                    <a:cubicBezTo>
                      <a:pt x="54" y="53"/>
                      <a:pt x="53" y="54"/>
                      <a:pt x="52" y="56"/>
                    </a:cubicBezTo>
                    <a:cubicBezTo>
                      <a:pt x="54" y="64"/>
                      <a:pt x="54" y="64"/>
                      <a:pt x="54" y="64"/>
                    </a:cubicBezTo>
                    <a:cubicBezTo>
                      <a:pt x="53" y="65"/>
                      <a:pt x="52" y="65"/>
                      <a:pt x="51" y="66"/>
                    </a:cubicBezTo>
                    <a:cubicBezTo>
                      <a:pt x="45" y="60"/>
                      <a:pt x="45" y="60"/>
                      <a:pt x="45" y="60"/>
                    </a:cubicBezTo>
                    <a:cubicBezTo>
                      <a:pt x="43" y="61"/>
                      <a:pt x="41" y="61"/>
                      <a:pt x="39" y="61"/>
                    </a:cubicBezTo>
                    <a:cubicBezTo>
                      <a:pt x="37" y="70"/>
                      <a:pt x="37" y="70"/>
                      <a:pt x="37" y="70"/>
                    </a:cubicBezTo>
                    <a:cubicBezTo>
                      <a:pt x="36" y="70"/>
                      <a:pt x="35" y="70"/>
                      <a:pt x="33" y="70"/>
                    </a:cubicBezTo>
                    <a:cubicBezTo>
                      <a:pt x="31" y="62"/>
                      <a:pt x="31" y="62"/>
                      <a:pt x="31" y="62"/>
                    </a:cubicBezTo>
                    <a:cubicBezTo>
                      <a:pt x="29" y="61"/>
                      <a:pt x="27" y="61"/>
                      <a:pt x="25" y="60"/>
                    </a:cubicBezTo>
                    <a:cubicBezTo>
                      <a:pt x="20" y="67"/>
                      <a:pt x="20" y="67"/>
                      <a:pt x="20" y="67"/>
                    </a:cubicBezTo>
                    <a:cubicBezTo>
                      <a:pt x="19" y="66"/>
                      <a:pt x="18" y="66"/>
                      <a:pt x="18" y="66"/>
                    </a:cubicBezTo>
                    <a:cubicBezTo>
                      <a:pt x="17" y="65"/>
                      <a:pt x="16" y="65"/>
                      <a:pt x="16" y="65"/>
                    </a:cubicBezTo>
                    <a:cubicBezTo>
                      <a:pt x="18" y="56"/>
                      <a:pt x="18" y="56"/>
                      <a:pt x="18" y="56"/>
                    </a:cubicBezTo>
                    <a:cubicBezTo>
                      <a:pt x="17" y="55"/>
                      <a:pt x="15" y="54"/>
                      <a:pt x="14" y="52"/>
                    </a:cubicBezTo>
                    <a:cubicBezTo>
                      <a:pt x="6" y="55"/>
                      <a:pt x="6" y="55"/>
                      <a:pt x="6" y="55"/>
                    </a:cubicBezTo>
                    <a:cubicBezTo>
                      <a:pt x="5" y="54"/>
                      <a:pt x="4" y="53"/>
                      <a:pt x="4" y="52"/>
                    </a:cubicBezTo>
                    <a:cubicBezTo>
                      <a:pt x="10" y="45"/>
                      <a:pt x="10" y="45"/>
                      <a:pt x="10" y="45"/>
                    </a:cubicBezTo>
                    <a:cubicBezTo>
                      <a:pt x="9" y="44"/>
                      <a:pt x="9" y="42"/>
                      <a:pt x="8" y="40"/>
                    </a:cubicBezTo>
                    <a:cubicBezTo>
                      <a:pt x="0" y="38"/>
                      <a:pt x="0" y="38"/>
                      <a:pt x="0" y="38"/>
                    </a:cubicBezTo>
                    <a:cubicBezTo>
                      <a:pt x="0" y="37"/>
                      <a:pt x="0" y="35"/>
                      <a:pt x="0" y="34"/>
                    </a:cubicBezTo>
                    <a:cubicBezTo>
                      <a:pt x="8" y="32"/>
                      <a:pt x="8" y="32"/>
                      <a:pt x="8" y="32"/>
                    </a:cubicBezTo>
                    <a:cubicBezTo>
                      <a:pt x="8" y="30"/>
                      <a:pt x="9" y="28"/>
                      <a:pt x="9" y="26"/>
                    </a:cubicBezTo>
                    <a:cubicBezTo>
                      <a:pt x="3" y="20"/>
                      <a:pt x="3" y="20"/>
                      <a:pt x="3" y="20"/>
                    </a:cubicBezTo>
                    <a:cubicBezTo>
                      <a:pt x="3" y="20"/>
                      <a:pt x="4" y="19"/>
                      <a:pt x="4" y="19"/>
                    </a:cubicBezTo>
                    <a:cubicBezTo>
                      <a:pt x="4" y="18"/>
                      <a:pt x="5" y="17"/>
                      <a:pt x="5" y="17"/>
                    </a:cubicBezTo>
                    <a:cubicBezTo>
                      <a:pt x="13" y="19"/>
                      <a:pt x="13" y="19"/>
                      <a:pt x="13" y="19"/>
                    </a:cubicBezTo>
                    <a:cubicBezTo>
                      <a:pt x="14" y="17"/>
                      <a:pt x="16" y="16"/>
                      <a:pt x="17" y="15"/>
                    </a:cubicBezTo>
                    <a:cubicBezTo>
                      <a:pt x="15" y="7"/>
                      <a:pt x="15" y="7"/>
                      <a:pt x="15" y="7"/>
                    </a:cubicBezTo>
                    <a:cubicBezTo>
                      <a:pt x="16" y="6"/>
                      <a:pt x="17" y="5"/>
                      <a:pt x="18" y="4"/>
                    </a:cubicBezTo>
                    <a:lnTo>
                      <a:pt x="24" y="1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28" name="Oval 27">
            <a:extLst>
              <a:ext uri="{FF2B5EF4-FFF2-40B4-BE49-F238E27FC236}">
                <a16:creationId xmlns:a16="http://schemas.microsoft.com/office/drawing/2014/main" id="{A9DE0366-CA78-4A56-B38F-3CBA1A13EFA0}"/>
              </a:ext>
            </a:extLst>
          </p:cNvPr>
          <p:cNvSpPr/>
          <p:nvPr/>
        </p:nvSpPr>
        <p:spPr>
          <a:xfrm>
            <a:off x="364239" y="1066494"/>
            <a:ext cx="528822" cy="52882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latin typeface="+mj-lt"/>
            </a:endParaRPr>
          </a:p>
        </p:txBody>
      </p:sp>
      <p:sp>
        <p:nvSpPr>
          <p:cNvPr id="25" name="Freeform 106">
            <a:extLst>
              <a:ext uri="{FF2B5EF4-FFF2-40B4-BE49-F238E27FC236}">
                <a16:creationId xmlns:a16="http://schemas.microsoft.com/office/drawing/2014/main" id="{9D119C54-C4A1-47ED-963F-EDA055D0D592}"/>
              </a:ext>
            </a:extLst>
          </p:cNvPr>
          <p:cNvSpPr>
            <a:spLocks noChangeAspect="1" noChangeArrowheads="1"/>
          </p:cNvSpPr>
          <p:nvPr/>
        </p:nvSpPr>
        <p:spPr bwMode="auto">
          <a:xfrm>
            <a:off x="478975" y="1201370"/>
            <a:ext cx="299351" cy="259070"/>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bg1"/>
          </a:solidFill>
          <a:ln>
            <a:noFill/>
          </a:ln>
          <a:effectLst/>
        </p:spPr>
        <p:txBody>
          <a:bodyPr wrap="none" lIns="243785" tIns="121892" rIns="243785" bIns="121892" anchor="ctr"/>
          <a:lstStyle/>
          <a:p>
            <a:pPr>
              <a:defRPr/>
            </a:pPr>
            <a:endParaRPr lang="en-US" sz="2400" dirty="0"/>
          </a:p>
        </p:txBody>
      </p:sp>
      <p:sp>
        <p:nvSpPr>
          <p:cNvPr id="30" name="Oval 29">
            <a:extLst>
              <a:ext uri="{FF2B5EF4-FFF2-40B4-BE49-F238E27FC236}">
                <a16:creationId xmlns:a16="http://schemas.microsoft.com/office/drawing/2014/main" id="{9A6AA5C9-7AB7-4F0A-9C2F-776655DF0018}"/>
              </a:ext>
            </a:extLst>
          </p:cNvPr>
          <p:cNvSpPr/>
          <p:nvPr/>
        </p:nvSpPr>
        <p:spPr>
          <a:xfrm>
            <a:off x="362886" y="1702350"/>
            <a:ext cx="528822" cy="528822"/>
          </a:xfrm>
          <a:prstGeom prst="ellipse">
            <a:avLst/>
          </a:pr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latin typeface="+mj-lt"/>
            </a:endParaRPr>
          </a:p>
        </p:txBody>
      </p:sp>
      <p:sp>
        <p:nvSpPr>
          <p:cNvPr id="26" name="Freeform 12">
            <a:extLst>
              <a:ext uri="{FF2B5EF4-FFF2-40B4-BE49-F238E27FC236}">
                <a16:creationId xmlns:a16="http://schemas.microsoft.com/office/drawing/2014/main" id="{B5DDF4F7-FF23-4FE4-A091-B4101C5D3408}"/>
              </a:ext>
            </a:extLst>
          </p:cNvPr>
          <p:cNvSpPr>
            <a:spLocks noChangeAspect="1" noChangeArrowheads="1"/>
          </p:cNvSpPr>
          <p:nvPr/>
        </p:nvSpPr>
        <p:spPr bwMode="auto">
          <a:xfrm>
            <a:off x="437755" y="1777219"/>
            <a:ext cx="379084" cy="379084"/>
          </a:xfrm>
          <a:custGeom>
            <a:avLst/>
            <a:gdLst>
              <a:gd name="T0" fmla="*/ 107500 w 480"/>
              <a:gd name="T1" fmla="*/ 0 h 480"/>
              <a:gd name="T2" fmla="*/ 107500 w 480"/>
              <a:gd name="T3" fmla="*/ 0 h 480"/>
              <a:gd name="T4" fmla="*/ 0 w 480"/>
              <a:gd name="T5" fmla="*/ 111548 h 480"/>
              <a:gd name="T6" fmla="*/ 107500 w 480"/>
              <a:gd name="T7" fmla="*/ 215450 h 480"/>
              <a:gd name="T8" fmla="*/ 215450 w 480"/>
              <a:gd name="T9" fmla="*/ 107950 h 480"/>
              <a:gd name="T10" fmla="*/ 107500 w 480"/>
              <a:gd name="T11" fmla="*/ 0 h 480"/>
              <a:gd name="T12" fmla="*/ 107500 w 480"/>
              <a:gd name="T13" fmla="*/ 191611 h 480"/>
              <a:gd name="T14" fmla="*/ 107500 w 480"/>
              <a:gd name="T15" fmla="*/ 191611 h 480"/>
              <a:gd name="T16" fmla="*/ 23839 w 480"/>
              <a:gd name="T17" fmla="*/ 111548 h 480"/>
              <a:gd name="T18" fmla="*/ 107500 w 480"/>
              <a:gd name="T19" fmla="*/ 23839 h 480"/>
              <a:gd name="T20" fmla="*/ 191611 w 480"/>
              <a:gd name="T21" fmla="*/ 107950 h 480"/>
              <a:gd name="T22" fmla="*/ 107500 w 480"/>
              <a:gd name="T23" fmla="*/ 191611 h 480"/>
              <a:gd name="T24" fmla="*/ 55324 w 480"/>
              <a:gd name="T25" fmla="*/ 159226 h 480"/>
              <a:gd name="T26" fmla="*/ 55324 w 480"/>
              <a:gd name="T27" fmla="*/ 159226 h 480"/>
              <a:gd name="T28" fmla="*/ 127291 w 480"/>
              <a:gd name="T29" fmla="*/ 131789 h 480"/>
              <a:gd name="T30" fmla="*/ 159226 w 480"/>
              <a:gd name="T31" fmla="*/ 55774 h 480"/>
              <a:gd name="T32" fmla="*/ 83661 w 480"/>
              <a:gd name="T33" fmla="*/ 87709 h 480"/>
              <a:gd name="T34" fmla="*/ 55324 w 480"/>
              <a:gd name="T35" fmla="*/ 159226 h 480"/>
              <a:gd name="T36" fmla="*/ 95806 w 480"/>
              <a:gd name="T37" fmla="*/ 95806 h 480"/>
              <a:gd name="T38" fmla="*/ 95806 w 480"/>
              <a:gd name="T39" fmla="*/ 95806 h 480"/>
              <a:gd name="T40" fmla="*/ 139435 w 480"/>
              <a:gd name="T41" fmla="*/ 76015 h 480"/>
              <a:gd name="T42" fmla="*/ 119645 w 480"/>
              <a:gd name="T43" fmla="*/ 119645 h 480"/>
              <a:gd name="T44" fmla="*/ 95806 w 480"/>
              <a:gd name="T45" fmla="*/ 119645 h 480"/>
              <a:gd name="T46" fmla="*/ 95806 w 480"/>
              <a:gd name="T47" fmla="*/ 95806 h 4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80" h="480">
                <a:moveTo>
                  <a:pt x="239" y="0"/>
                </a:moveTo>
                <a:lnTo>
                  <a:pt x="239" y="0"/>
                </a:lnTo>
                <a:cubicBezTo>
                  <a:pt x="107" y="9"/>
                  <a:pt x="0" y="115"/>
                  <a:pt x="0" y="248"/>
                </a:cubicBezTo>
                <a:cubicBezTo>
                  <a:pt x="0" y="372"/>
                  <a:pt x="107" y="479"/>
                  <a:pt x="239" y="479"/>
                </a:cubicBezTo>
                <a:cubicBezTo>
                  <a:pt x="372" y="479"/>
                  <a:pt x="479" y="372"/>
                  <a:pt x="479" y="240"/>
                </a:cubicBezTo>
                <a:cubicBezTo>
                  <a:pt x="479" y="107"/>
                  <a:pt x="363" y="0"/>
                  <a:pt x="239" y="0"/>
                </a:cubicBezTo>
                <a:close/>
                <a:moveTo>
                  <a:pt x="239" y="426"/>
                </a:moveTo>
                <a:lnTo>
                  <a:pt x="239" y="426"/>
                </a:lnTo>
                <a:cubicBezTo>
                  <a:pt x="142" y="434"/>
                  <a:pt x="53" y="346"/>
                  <a:pt x="53" y="248"/>
                </a:cubicBezTo>
                <a:cubicBezTo>
                  <a:pt x="53" y="142"/>
                  <a:pt x="133" y="53"/>
                  <a:pt x="239" y="53"/>
                </a:cubicBezTo>
                <a:cubicBezTo>
                  <a:pt x="336" y="53"/>
                  <a:pt x="426" y="133"/>
                  <a:pt x="426" y="240"/>
                </a:cubicBezTo>
                <a:cubicBezTo>
                  <a:pt x="426" y="346"/>
                  <a:pt x="345" y="426"/>
                  <a:pt x="239" y="426"/>
                </a:cubicBezTo>
                <a:close/>
                <a:moveTo>
                  <a:pt x="123" y="354"/>
                </a:moveTo>
                <a:lnTo>
                  <a:pt x="123" y="354"/>
                </a:lnTo>
                <a:cubicBezTo>
                  <a:pt x="123" y="354"/>
                  <a:pt x="239" y="337"/>
                  <a:pt x="283" y="293"/>
                </a:cubicBezTo>
                <a:cubicBezTo>
                  <a:pt x="336" y="240"/>
                  <a:pt x="354" y="124"/>
                  <a:pt x="354" y="124"/>
                </a:cubicBezTo>
                <a:cubicBezTo>
                  <a:pt x="354" y="124"/>
                  <a:pt x="239" y="142"/>
                  <a:pt x="186" y="195"/>
                </a:cubicBezTo>
                <a:cubicBezTo>
                  <a:pt x="142" y="240"/>
                  <a:pt x="123" y="354"/>
                  <a:pt x="123" y="354"/>
                </a:cubicBezTo>
                <a:close/>
                <a:moveTo>
                  <a:pt x="213" y="213"/>
                </a:moveTo>
                <a:lnTo>
                  <a:pt x="213" y="213"/>
                </a:lnTo>
                <a:cubicBezTo>
                  <a:pt x="239" y="195"/>
                  <a:pt x="274" y="178"/>
                  <a:pt x="310" y="169"/>
                </a:cubicBezTo>
                <a:cubicBezTo>
                  <a:pt x="301" y="204"/>
                  <a:pt x="283" y="248"/>
                  <a:pt x="266" y="266"/>
                </a:cubicBezTo>
                <a:cubicBezTo>
                  <a:pt x="248" y="275"/>
                  <a:pt x="230" y="275"/>
                  <a:pt x="213" y="266"/>
                </a:cubicBezTo>
                <a:cubicBezTo>
                  <a:pt x="204" y="248"/>
                  <a:pt x="204" y="231"/>
                  <a:pt x="213" y="213"/>
                </a:cubicBezTo>
                <a:close/>
              </a:path>
            </a:pathLst>
          </a:custGeom>
          <a:solidFill>
            <a:schemeClr val="bg1"/>
          </a:solidFill>
          <a:ln>
            <a:noFill/>
          </a:ln>
          <a:effectLst/>
        </p:spPr>
        <p:txBody>
          <a:bodyPr wrap="none" lIns="34290" tIns="17145" rIns="34290" bIns="17145" anchor="ctr"/>
          <a:lstStyle/>
          <a:p>
            <a:endParaRPr lang="en-US" dirty="0"/>
          </a:p>
        </p:txBody>
      </p:sp>
    </p:spTree>
    <p:extLst>
      <p:ext uri="{BB962C8B-B14F-4D97-AF65-F5344CB8AC3E}">
        <p14:creationId xmlns:p14="http://schemas.microsoft.com/office/powerpoint/2010/main" val="469731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831501"/>
            <a:ext cx="12192000" cy="872300"/>
          </a:xfrm>
          <a:prstGeom prst="roundRect">
            <a:avLst>
              <a:gd name="adj" fmla="val 0"/>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365125" y="905564"/>
            <a:ext cx="724174" cy="7241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488952" y="194527"/>
            <a:ext cx="11214096" cy="584775"/>
          </a:xfrm>
          <a:prstGeom prst="rect">
            <a:avLst/>
          </a:prstGeom>
          <a:noFill/>
        </p:spPr>
        <p:txBody>
          <a:bodyPr wrap="none" rtlCol="0" anchor="ctr">
            <a:spAutoFit/>
          </a:bodyPr>
          <a:lstStyle/>
          <a:p>
            <a:pPr algn="ctr"/>
            <a:r>
              <a:rPr lang="en-US" sz="3200" b="1" dirty="0">
                <a:solidFill>
                  <a:schemeClr val="tx1">
                    <a:lumMod val="75000"/>
                    <a:lumOff val="25000"/>
                  </a:schemeClr>
                </a:solidFill>
                <a:latin typeface="Rockwell" panose="02060603020205020403" pitchFamily="18" charset="0"/>
              </a:rPr>
              <a:t>Computer-based Social Engineering: Phishing (Cont’d)</a:t>
            </a:r>
          </a:p>
        </p:txBody>
      </p:sp>
      <p:sp>
        <p:nvSpPr>
          <p:cNvPr id="7" name="Rectangle 6"/>
          <p:cNvSpPr/>
          <p:nvPr/>
        </p:nvSpPr>
        <p:spPr>
          <a:xfrm>
            <a:off x="4135065" y="1041500"/>
            <a:ext cx="3921871" cy="452303"/>
          </a:xfrm>
          <a:prstGeom prst="rect">
            <a:avLst/>
          </a:prstGeom>
        </p:spPr>
        <p:txBody>
          <a:bodyPr wrap="square" anchor="ctr">
            <a:spAutoFit/>
          </a:bodyPr>
          <a:lstStyle/>
          <a:p>
            <a:pPr algn="ctr">
              <a:lnSpc>
                <a:spcPct val="130000"/>
              </a:lnSpc>
              <a:defRPr/>
            </a:pPr>
            <a:r>
              <a:rPr lang="en-US" sz="2000" b="1" dirty="0">
                <a:solidFill>
                  <a:srgbClr val="0070C0"/>
                </a:solidFill>
                <a:latin typeface="Rockwell" panose="02060603020205020403" pitchFamily="18" charset="0"/>
              </a:rPr>
              <a:t>Examples of Phishing Emails</a:t>
            </a:r>
          </a:p>
        </p:txBody>
      </p:sp>
      <p:sp>
        <p:nvSpPr>
          <p:cNvPr id="102" name="Freeform 143">
            <a:extLst>
              <a:ext uri="{FF2B5EF4-FFF2-40B4-BE49-F238E27FC236}">
                <a16:creationId xmlns:a16="http://schemas.microsoft.com/office/drawing/2014/main" id="{827B5157-5702-4F10-A299-8C67C0D7812D}"/>
              </a:ext>
            </a:extLst>
          </p:cNvPr>
          <p:cNvSpPr>
            <a:spLocks noChangeArrowheads="1"/>
          </p:cNvSpPr>
          <p:nvPr/>
        </p:nvSpPr>
        <p:spPr bwMode="auto">
          <a:xfrm>
            <a:off x="611667" y="1100111"/>
            <a:ext cx="231090" cy="335080"/>
          </a:xfrm>
          <a:custGeom>
            <a:avLst/>
            <a:gdLst>
              <a:gd name="T0" fmla="*/ 132018 w 442"/>
              <a:gd name="T1" fmla="*/ 0 h 634"/>
              <a:gd name="T2" fmla="*/ 132018 w 442"/>
              <a:gd name="T3" fmla="*/ 0 h 634"/>
              <a:gd name="T4" fmla="*/ 26188 w 442"/>
              <a:gd name="T5" fmla="*/ 0 h 634"/>
              <a:gd name="T6" fmla="*/ 0 w 442"/>
              <a:gd name="T7" fmla="*/ 26830 h 634"/>
              <a:gd name="T8" fmla="*/ 0 w 442"/>
              <a:gd name="T9" fmla="*/ 197602 h 634"/>
              <a:gd name="T10" fmla="*/ 26188 w 442"/>
              <a:gd name="T11" fmla="*/ 229508 h 634"/>
              <a:gd name="T12" fmla="*/ 132018 w 442"/>
              <a:gd name="T13" fmla="*/ 229508 h 634"/>
              <a:gd name="T14" fmla="*/ 158206 w 442"/>
              <a:gd name="T15" fmla="*/ 197602 h 634"/>
              <a:gd name="T16" fmla="*/ 158206 w 442"/>
              <a:gd name="T17" fmla="*/ 26830 h 634"/>
              <a:gd name="T18" fmla="*/ 132018 w 442"/>
              <a:gd name="T19" fmla="*/ 0 h 634"/>
              <a:gd name="T20" fmla="*/ 147803 w 442"/>
              <a:gd name="T21" fmla="*/ 197602 h 634"/>
              <a:gd name="T22" fmla="*/ 147803 w 442"/>
              <a:gd name="T23" fmla="*/ 197602 h 634"/>
              <a:gd name="T24" fmla="*/ 132018 w 442"/>
              <a:gd name="T25" fmla="*/ 213555 h 634"/>
              <a:gd name="T26" fmla="*/ 26188 w 442"/>
              <a:gd name="T27" fmla="*/ 213555 h 634"/>
              <a:gd name="T28" fmla="*/ 10404 w 442"/>
              <a:gd name="T29" fmla="*/ 197602 h 634"/>
              <a:gd name="T30" fmla="*/ 10404 w 442"/>
              <a:gd name="T31" fmla="*/ 176210 h 634"/>
              <a:gd name="T32" fmla="*/ 147803 w 442"/>
              <a:gd name="T33" fmla="*/ 176210 h 634"/>
              <a:gd name="T34" fmla="*/ 147803 w 442"/>
              <a:gd name="T35" fmla="*/ 197602 h 634"/>
              <a:gd name="T36" fmla="*/ 147803 w 442"/>
              <a:gd name="T37" fmla="*/ 165696 h 634"/>
              <a:gd name="T38" fmla="*/ 147803 w 442"/>
              <a:gd name="T39" fmla="*/ 165696 h 634"/>
              <a:gd name="T40" fmla="*/ 10404 w 442"/>
              <a:gd name="T41" fmla="*/ 165696 h 634"/>
              <a:gd name="T42" fmla="*/ 10404 w 442"/>
              <a:gd name="T43" fmla="*/ 48222 h 634"/>
              <a:gd name="T44" fmla="*/ 147803 w 442"/>
              <a:gd name="T45" fmla="*/ 48222 h 634"/>
              <a:gd name="T46" fmla="*/ 147803 w 442"/>
              <a:gd name="T47" fmla="*/ 165696 h 634"/>
              <a:gd name="T48" fmla="*/ 147803 w 442"/>
              <a:gd name="T49" fmla="*/ 37345 h 634"/>
              <a:gd name="T50" fmla="*/ 147803 w 442"/>
              <a:gd name="T51" fmla="*/ 37345 h 634"/>
              <a:gd name="T52" fmla="*/ 10404 w 442"/>
              <a:gd name="T53" fmla="*/ 37345 h 634"/>
              <a:gd name="T54" fmla="*/ 10404 w 442"/>
              <a:gd name="T55" fmla="*/ 26830 h 634"/>
              <a:gd name="T56" fmla="*/ 26188 w 442"/>
              <a:gd name="T57" fmla="*/ 15953 h 634"/>
              <a:gd name="T58" fmla="*/ 132018 w 442"/>
              <a:gd name="T59" fmla="*/ 15953 h 634"/>
              <a:gd name="T60" fmla="*/ 147803 w 442"/>
              <a:gd name="T61" fmla="*/ 26830 h 634"/>
              <a:gd name="T62" fmla="*/ 147803 w 442"/>
              <a:gd name="T63" fmla="*/ 37345 h 634"/>
              <a:gd name="T64" fmla="*/ 79283 w 442"/>
              <a:gd name="T65" fmla="*/ 208117 h 634"/>
              <a:gd name="T66" fmla="*/ 79283 w 442"/>
              <a:gd name="T67" fmla="*/ 208117 h 634"/>
              <a:gd name="T68" fmla="*/ 89686 w 442"/>
              <a:gd name="T69" fmla="*/ 197602 h 634"/>
              <a:gd name="T70" fmla="*/ 79283 w 442"/>
              <a:gd name="T71" fmla="*/ 187087 h 634"/>
              <a:gd name="T72" fmla="*/ 68520 w 442"/>
              <a:gd name="T73" fmla="*/ 197602 h 634"/>
              <a:gd name="T74" fmla="*/ 79283 w 442"/>
              <a:gd name="T75" fmla="*/ 208117 h 6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42" h="634">
                <a:moveTo>
                  <a:pt x="368" y="0"/>
                </a:moveTo>
                <a:lnTo>
                  <a:pt x="368" y="0"/>
                </a:lnTo>
                <a:cubicBezTo>
                  <a:pt x="73" y="0"/>
                  <a:pt x="73" y="0"/>
                  <a:pt x="73" y="0"/>
                </a:cubicBezTo>
                <a:cubicBezTo>
                  <a:pt x="29" y="0"/>
                  <a:pt x="0" y="30"/>
                  <a:pt x="0" y="74"/>
                </a:cubicBezTo>
                <a:cubicBezTo>
                  <a:pt x="0" y="545"/>
                  <a:pt x="0" y="545"/>
                  <a:pt x="0" y="545"/>
                </a:cubicBezTo>
                <a:cubicBezTo>
                  <a:pt x="0" y="589"/>
                  <a:pt x="29" y="633"/>
                  <a:pt x="73" y="633"/>
                </a:cubicBezTo>
                <a:cubicBezTo>
                  <a:pt x="368" y="633"/>
                  <a:pt x="368" y="633"/>
                  <a:pt x="368" y="633"/>
                </a:cubicBezTo>
                <a:cubicBezTo>
                  <a:pt x="412" y="633"/>
                  <a:pt x="441" y="589"/>
                  <a:pt x="441" y="545"/>
                </a:cubicBezTo>
                <a:cubicBezTo>
                  <a:pt x="441" y="74"/>
                  <a:pt x="441" y="74"/>
                  <a:pt x="441" y="74"/>
                </a:cubicBezTo>
                <a:cubicBezTo>
                  <a:pt x="441" y="30"/>
                  <a:pt x="412" y="0"/>
                  <a:pt x="368" y="0"/>
                </a:cubicBezTo>
                <a:close/>
                <a:moveTo>
                  <a:pt x="412" y="545"/>
                </a:moveTo>
                <a:lnTo>
                  <a:pt x="412" y="545"/>
                </a:lnTo>
                <a:cubicBezTo>
                  <a:pt x="412" y="574"/>
                  <a:pt x="382" y="589"/>
                  <a:pt x="368" y="589"/>
                </a:cubicBezTo>
                <a:cubicBezTo>
                  <a:pt x="73" y="589"/>
                  <a:pt x="73" y="589"/>
                  <a:pt x="73" y="589"/>
                </a:cubicBezTo>
                <a:cubicBezTo>
                  <a:pt x="59" y="589"/>
                  <a:pt x="29" y="574"/>
                  <a:pt x="29" y="545"/>
                </a:cubicBezTo>
                <a:cubicBezTo>
                  <a:pt x="29" y="486"/>
                  <a:pt x="29" y="486"/>
                  <a:pt x="29" y="486"/>
                </a:cubicBezTo>
                <a:cubicBezTo>
                  <a:pt x="412" y="486"/>
                  <a:pt x="412" y="486"/>
                  <a:pt x="412" y="486"/>
                </a:cubicBezTo>
                <a:lnTo>
                  <a:pt x="412" y="545"/>
                </a:lnTo>
                <a:close/>
                <a:moveTo>
                  <a:pt x="412" y="457"/>
                </a:moveTo>
                <a:lnTo>
                  <a:pt x="412" y="457"/>
                </a:lnTo>
                <a:cubicBezTo>
                  <a:pt x="29" y="457"/>
                  <a:pt x="29" y="457"/>
                  <a:pt x="29" y="457"/>
                </a:cubicBezTo>
                <a:cubicBezTo>
                  <a:pt x="29" y="133"/>
                  <a:pt x="29" y="133"/>
                  <a:pt x="29" y="133"/>
                </a:cubicBezTo>
                <a:cubicBezTo>
                  <a:pt x="412" y="133"/>
                  <a:pt x="412" y="133"/>
                  <a:pt x="412" y="133"/>
                </a:cubicBezTo>
                <a:lnTo>
                  <a:pt x="412" y="457"/>
                </a:lnTo>
                <a:close/>
                <a:moveTo>
                  <a:pt x="412" y="103"/>
                </a:moveTo>
                <a:lnTo>
                  <a:pt x="412" y="103"/>
                </a:lnTo>
                <a:cubicBezTo>
                  <a:pt x="29" y="103"/>
                  <a:pt x="29" y="103"/>
                  <a:pt x="29" y="103"/>
                </a:cubicBezTo>
                <a:cubicBezTo>
                  <a:pt x="29" y="74"/>
                  <a:pt x="29" y="74"/>
                  <a:pt x="29" y="74"/>
                </a:cubicBezTo>
                <a:cubicBezTo>
                  <a:pt x="29" y="59"/>
                  <a:pt x="59" y="44"/>
                  <a:pt x="73" y="44"/>
                </a:cubicBezTo>
                <a:cubicBezTo>
                  <a:pt x="368" y="44"/>
                  <a:pt x="368" y="44"/>
                  <a:pt x="368" y="44"/>
                </a:cubicBezTo>
                <a:cubicBezTo>
                  <a:pt x="382" y="44"/>
                  <a:pt x="412" y="59"/>
                  <a:pt x="412" y="74"/>
                </a:cubicBezTo>
                <a:lnTo>
                  <a:pt x="412" y="103"/>
                </a:lnTo>
                <a:close/>
                <a:moveTo>
                  <a:pt x="221" y="574"/>
                </a:moveTo>
                <a:lnTo>
                  <a:pt x="221" y="574"/>
                </a:lnTo>
                <a:cubicBezTo>
                  <a:pt x="235" y="574"/>
                  <a:pt x="250" y="560"/>
                  <a:pt x="250" y="545"/>
                </a:cubicBezTo>
                <a:cubicBezTo>
                  <a:pt x="250" y="530"/>
                  <a:pt x="235" y="516"/>
                  <a:pt x="221" y="516"/>
                </a:cubicBezTo>
                <a:cubicBezTo>
                  <a:pt x="206" y="516"/>
                  <a:pt x="191" y="530"/>
                  <a:pt x="191" y="545"/>
                </a:cubicBezTo>
                <a:cubicBezTo>
                  <a:pt x="191" y="560"/>
                  <a:pt x="206" y="574"/>
                  <a:pt x="221" y="574"/>
                </a:cubicBezTo>
                <a:close/>
              </a:path>
            </a:pathLst>
          </a:custGeom>
          <a:solidFill>
            <a:schemeClr val="tx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en-US" dirty="0"/>
          </a:p>
        </p:txBody>
      </p:sp>
      <p:pic>
        <p:nvPicPr>
          <p:cNvPr id="106" name="Picture 12" descr="C:\Users\Bhumesh\AppData\Local\Temp\SNAGHTML29ebdf21.PNG">
            <a:extLst>
              <a:ext uri="{FF2B5EF4-FFF2-40B4-BE49-F238E27FC236}">
                <a16:creationId xmlns:a16="http://schemas.microsoft.com/office/drawing/2014/main" id="{BC64C81A-E5F7-449A-9DC3-922EECD637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980" y="1870022"/>
            <a:ext cx="4605073" cy="4456040"/>
          </a:xfrm>
          <a:prstGeom prst="rect">
            <a:avLst/>
          </a:prstGeom>
          <a:noFill/>
          <a:ln w="38100">
            <a:solidFill>
              <a:schemeClr val="bg1"/>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7" name="Picture 106">
            <a:extLst>
              <a:ext uri="{FF2B5EF4-FFF2-40B4-BE49-F238E27FC236}">
                <a16:creationId xmlns:a16="http://schemas.microsoft.com/office/drawing/2014/main" id="{2746C343-A017-40BF-9584-ACC9C983035B}"/>
              </a:ext>
            </a:extLst>
          </p:cNvPr>
          <p:cNvPicPr>
            <a:picLocks noChangeAspect="1"/>
          </p:cNvPicPr>
          <p:nvPr/>
        </p:nvPicPr>
        <p:blipFill>
          <a:blip r:embed="rId3"/>
          <a:stretch>
            <a:fillRect/>
          </a:stretch>
        </p:blipFill>
        <p:spPr>
          <a:xfrm>
            <a:off x="6954299" y="1870022"/>
            <a:ext cx="4282617" cy="1450659"/>
          </a:xfrm>
          <a:prstGeom prst="rect">
            <a:avLst/>
          </a:prstGeom>
          <a:noFill/>
          <a:ln w="38100">
            <a:solidFill>
              <a:schemeClr val="bg1"/>
            </a:solidFill>
            <a:miter lim="800000"/>
            <a:headEnd/>
            <a:tailEnd/>
          </a:ln>
          <a:effectLst>
            <a:outerShdw blurRad="63500" sx="102000" sy="102000" algn="ctr" rotWithShape="0">
              <a:prstClr val="black">
                <a:alpha val="40000"/>
              </a:prstClr>
            </a:outerShdw>
          </a:effectLst>
        </p:spPr>
      </p:pic>
      <p:pic>
        <p:nvPicPr>
          <p:cNvPr id="108" name="Picture 10" descr="C:\Users\Bhumesh\AppData\Local\Temp\SNAGHTML29ea70bc.PNG">
            <a:extLst>
              <a:ext uri="{FF2B5EF4-FFF2-40B4-BE49-F238E27FC236}">
                <a16:creationId xmlns:a16="http://schemas.microsoft.com/office/drawing/2014/main" id="{4D28AAB6-4FD1-4A06-B63C-C2EB0052A5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8830" y="3432447"/>
            <a:ext cx="4273554" cy="2861110"/>
          </a:xfrm>
          <a:prstGeom prst="rect">
            <a:avLst/>
          </a:prstGeom>
          <a:noFill/>
          <a:ln w="38100">
            <a:solidFill>
              <a:schemeClr val="bg1"/>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10" name="Rectangle 109">
            <a:extLst>
              <a:ext uri="{FF2B5EF4-FFF2-40B4-BE49-F238E27FC236}">
                <a16:creationId xmlns:a16="http://schemas.microsoft.com/office/drawing/2014/main" id="{17F11972-C358-490C-BBE4-D09409A79996}"/>
              </a:ext>
            </a:extLst>
          </p:cNvPr>
          <p:cNvSpPr/>
          <p:nvPr/>
        </p:nvSpPr>
        <p:spPr>
          <a:xfrm>
            <a:off x="10076475" y="6326063"/>
            <a:ext cx="1295546" cy="246221"/>
          </a:xfrm>
          <a:prstGeom prst="rect">
            <a:avLst/>
          </a:prstGeom>
        </p:spPr>
        <p:txBody>
          <a:bodyPr wrap="non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prstClr val="black"/>
                </a:solidFill>
                <a:effectLst/>
                <a:uLnTx/>
                <a:uFillTx/>
                <a:latin typeface="Calibri"/>
                <a:ea typeface="+mn-ea"/>
                <a:cs typeface="+mn-cs"/>
              </a:rPr>
              <a:t>https://its.tntech.edu</a:t>
            </a:r>
          </a:p>
        </p:txBody>
      </p:sp>
      <p:cxnSp>
        <p:nvCxnSpPr>
          <p:cNvPr id="111" name="Straight Connector 110">
            <a:extLst>
              <a:ext uri="{FF2B5EF4-FFF2-40B4-BE49-F238E27FC236}">
                <a16:creationId xmlns:a16="http://schemas.microsoft.com/office/drawing/2014/main" id="{E0E6BF55-6EF4-4226-89D6-4C511452622C}"/>
              </a:ext>
            </a:extLst>
          </p:cNvPr>
          <p:cNvCxnSpPr>
            <a:cxnSpLocks/>
          </p:cNvCxnSpPr>
          <p:nvPr/>
        </p:nvCxnSpPr>
        <p:spPr>
          <a:xfrm>
            <a:off x="6189676" y="2033503"/>
            <a:ext cx="0" cy="4222532"/>
          </a:xfrm>
          <a:prstGeom prst="line">
            <a:avLst/>
          </a:prstGeom>
          <a:ln w="28575">
            <a:solidFill>
              <a:schemeClr val="tx1">
                <a:lumMod val="75000"/>
                <a:lumOff val="2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0168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8955" y="251779"/>
            <a:ext cx="11214096" cy="584775"/>
          </a:xfrm>
          <a:prstGeom prst="rect">
            <a:avLst/>
          </a:prstGeom>
          <a:noFill/>
        </p:spPr>
        <p:txBody>
          <a:bodyPr wrap="none" rtlCol="0" anchor="ctr">
            <a:spAutoFit/>
          </a:bodyPr>
          <a:lstStyle/>
          <a:p>
            <a:pPr algn="ctr"/>
            <a:r>
              <a:rPr lang="en-US" sz="3200" b="1" dirty="0">
                <a:solidFill>
                  <a:schemeClr val="tx1">
                    <a:lumMod val="75000"/>
                    <a:lumOff val="25000"/>
                  </a:schemeClr>
                </a:solidFill>
                <a:latin typeface="Rockwell" panose="02060603020205020403" pitchFamily="18" charset="0"/>
              </a:rPr>
              <a:t>Computer-based Social Engineering: Phishing (Cont’d)</a:t>
            </a:r>
          </a:p>
        </p:txBody>
      </p:sp>
      <p:sp>
        <p:nvSpPr>
          <p:cNvPr id="3" name="TextBox 2"/>
          <p:cNvSpPr txBox="1"/>
          <p:nvPr/>
        </p:nvSpPr>
        <p:spPr>
          <a:xfrm>
            <a:off x="4874351" y="929755"/>
            <a:ext cx="2443298" cy="452303"/>
          </a:xfrm>
          <a:prstGeom prst="rect">
            <a:avLst/>
          </a:prstGeom>
          <a:noFill/>
        </p:spPr>
        <p:txBody>
          <a:bodyPr wrap="none" rtlCol="0" anchor="ctr">
            <a:spAutoFit/>
          </a:bodyPr>
          <a:lstStyle/>
          <a:p>
            <a:pPr algn="ctr">
              <a:lnSpc>
                <a:spcPct val="130000"/>
              </a:lnSpc>
              <a:defRPr/>
            </a:pPr>
            <a:r>
              <a:rPr lang="en-US" sz="2000" b="1" dirty="0">
                <a:solidFill>
                  <a:srgbClr val="0070C0"/>
                </a:solidFill>
                <a:latin typeface="Rockwell" panose="02060603020205020403" pitchFamily="18" charset="0"/>
              </a:rPr>
              <a:t>Types of Phishing</a:t>
            </a:r>
          </a:p>
        </p:txBody>
      </p:sp>
      <p:sp>
        <p:nvSpPr>
          <p:cNvPr id="13" name="Oval 12"/>
          <p:cNvSpPr/>
          <p:nvPr/>
        </p:nvSpPr>
        <p:spPr>
          <a:xfrm>
            <a:off x="1170861" y="1555696"/>
            <a:ext cx="661745" cy="661745"/>
          </a:xfrm>
          <a:prstGeom prst="ellipse">
            <a:avLst/>
          </a:prstGeom>
          <a:solidFill>
            <a:schemeClr val="accent4"/>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Oval 98"/>
          <p:cNvSpPr/>
          <p:nvPr/>
        </p:nvSpPr>
        <p:spPr>
          <a:xfrm>
            <a:off x="1170861" y="5459811"/>
            <a:ext cx="661745" cy="661745"/>
          </a:xfrm>
          <a:prstGeom prst="ellipse">
            <a:avLst/>
          </a:prstGeom>
          <a:solidFill>
            <a:schemeClr val="accent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Oval 99"/>
          <p:cNvSpPr/>
          <p:nvPr/>
        </p:nvSpPr>
        <p:spPr>
          <a:xfrm>
            <a:off x="1170861" y="4093482"/>
            <a:ext cx="661745" cy="661745"/>
          </a:xfrm>
          <a:prstGeom prst="ellipse">
            <a:avLst/>
          </a:prstGeom>
          <a:solidFill>
            <a:schemeClr val="accent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Oval 100"/>
          <p:cNvSpPr/>
          <p:nvPr/>
        </p:nvSpPr>
        <p:spPr>
          <a:xfrm>
            <a:off x="1170861" y="2772124"/>
            <a:ext cx="661745" cy="661745"/>
          </a:xfrm>
          <a:prstGeom prst="ellipse">
            <a:avLst/>
          </a:prstGeom>
          <a:solidFill>
            <a:schemeClr val="accent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6" name="Straight Connector 85"/>
          <p:cNvCxnSpPr>
            <a:cxnSpLocks/>
          </p:cNvCxnSpPr>
          <p:nvPr/>
        </p:nvCxnSpPr>
        <p:spPr>
          <a:xfrm flipV="1">
            <a:off x="1074411" y="1886569"/>
            <a:ext cx="0" cy="1581155"/>
          </a:xfrm>
          <a:prstGeom prst="line">
            <a:avLst/>
          </a:prstGeom>
          <a:ln>
            <a:solidFill>
              <a:schemeClr val="tx2"/>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cxnSpLocks/>
          </p:cNvCxnSpPr>
          <p:nvPr/>
        </p:nvCxnSpPr>
        <p:spPr>
          <a:xfrm flipV="1">
            <a:off x="1074411" y="5790683"/>
            <a:ext cx="0" cy="584183"/>
          </a:xfrm>
          <a:prstGeom prst="line">
            <a:avLst/>
          </a:prstGeom>
          <a:ln>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a:cxnSpLocks/>
          </p:cNvCxnSpPr>
          <p:nvPr/>
        </p:nvCxnSpPr>
        <p:spPr>
          <a:xfrm flipV="1">
            <a:off x="1074411" y="3119226"/>
            <a:ext cx="0" cy="1579668"/>
          </a:xfrm>
          <a:prstGeom prst="line">
            <a:avLst/>
          </a:prstGeom>
          <a:ln>
            <a:solidFill>
              <a:schemeClr val="tx2"/>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cxnSpLocks/>
          </p:cNvCxnSpPr>
          <p:nvPr/>
        </p:nvCxnSpPr>
        <p:spPr>
          <a:xfrm flipV="1">
            <a:off x="1074411" y="4479510"/>
            <a:ext cx="0" cy="1266203"/>
          </a:xfrm>
          <a:prstGeom prst="line">
            <a:avLst/>
          </a:prstGeom>
          <a:ln>
            <a:solidFill>
              <a:schemeClr val="tx2"/>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cxnSpLocks/>
          </p:cNvCxnSpPr>
          <p:nvPr/>
        </p:nvCxnSpPr>
        <p:spPr>
          <a:xfrm flipV="1">
            <a:off x="1074411" y="1219200"/>
            <a:ext cx="0" cy="1110518"/>
          </a:xfrm>
          <a:prstGeom prst="line">
            <a:avLst/>
          </a:prstGeom>
          <a:ln>
            <a:solidFill>
              <a:schemeClr val="tx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7" name="AutoShape 82"/>
          <p:cNvSpPr>
            <a:spLocks noChangeAspect="1"/>
          </p:cNvSpPr>
          <p:nvPr/>
        </p:nvSpPr>
        <p:spPr bwMode="auto">
          <a:xfrm>
            <a:off x="1354675" y="1739472"/>
            <a:ext cx="294116" cy="294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30" name="AutoShape 114"/>
          <p:cNvSpPr>
            <a:spLocks/>
          </p:cNvSpPr>
          <p:nvPr/>
        </p:nvSpPr>
        <p:spPr bwMode="auto">
          <a:xfrm>
            <a:off x="1301549" y="5590499"/>
            <a:ext cx="400369" cy="400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p:spPr>
        <p:txBody>
          <a:bodyPr lIns="101578" tIns="101578" rIns="101578" bIns="101578" anchor="ctr"/>
          <a:lstStyle/>
          <a:p>
            <a:pPr defTabSz="914195">
              <a:defRPr/>
            </a:pPr>
            <a:endParaRPr lang="es-ES" sz="6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2" name="Oval 11"/>
          <p:cNvSpPr/>
          <p:nvPr/>
        </p:nvSpPr>
        <p:spPr>
          <a:xfrm>
            <a:off x="565547" y="5572223"/>
            <a:ext cx="422520" cy="422520"/>
          </a:xfrm>
          <a:prstGeom prst="ellipse">
            <a:avLst/>
          </a:prstGeom>
          <a:solidFill>
            <a:schemeClr val="accent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0" name="TextBox 29"/>
          <p:cNvSpPr txBox="1"/>
          <p:nvPr/>
        </p:nvSpPr>
        <p:spPr>
          <a:xfrm>
            <a:off x="591541" y="5546394"/>
            <a:ext cx="367364" cy="461665"/>
          </a:xfrm>
          <a:prstGeom prst="rect">
            <a:avLst/>
          </a:prstGeom>
          <a:noFill/>
        </p:spPr>
        <p:txBody>
          <a:bodyPr wrap="square" rtlCol="0">
            <a:spAutoFit/>
          </a:bodyPr>
          <a:lstStyle/>
          <a:p>
            <a:pPr algn="ctr"/>
            <a:r>
              <a:rPr lang="en-US" sz="2400" b="1" dirty="0">
                <a:solidFill>
                  <a:schemeClr val="bg1"/>
                </a:solidFill>
              </a:rPr>
              <a:t>4</a:t>
            </a:r>
          </a:p>
        </p:txBody>
      </p:sp>
      <p:sp>
        <p:nvSpPr>
          <p:cNvPr id="95" name="Oval 94"/>
          <p:cNvSpPr/>
          <p:nvPr/>
        </p:nvSpPr>
        <p:spPr>
          <a:xfrm>
            <a:off x="565547" y="4261050"/>
            <a:ext cx="422520" cy="422520"/>
          </a:xfrm>
          <a:prstGeom prst="ellipse">
            <a:avLst/>
          </a:prstGeom>
          <a:solidFill>
            <a:schemeClr val="accent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32" name="TextBox 131"/>
          <p:cNvSpPr txBox="1"/>
          <p:nvPr/>
        </p:nvSpPr>
        <p:spPr>
          <a:xfrm>
            <a:off x="591541" y="4234300"/>
            <a:ext cx="367364" cy="461665"/>
          </a:xfrm>
          <a:prstGeom prst="rect">
            <a:avLst/>
          </a:prstGeom>
          <a:noFill/>
        </p:spPr>
        <p:txBody>
          <a:bodyPr wrap="square" rtlCol="0" anchor="ctr">
            <a:spAutoFit/>
          </a:bodyPr>
          <a:lstStyle/>
          <a:p>
            <a:pPr algn="ctr"/>
            <a:r>
              <a:rPr lang="en-US" sz="2400" b="1" dirty="0">
                <a:solidFill>
                  <a:schemeClr val="bg1"/>
                </a:solidFill>
              </a:rPr>
              <a:t>3</a:t>
            </a:r>
          </a:p>
        </p:txBody>
      </p:sp>
      <p:sp>
        <p:nvSpPr>
          <p:cNvPr id="96" name="Oval 95"/>
          <p:cNvSpPr/>
          <p:nvPr/>
        </p:nvSpPr>
        <p:spPr>
          <a:xfrm>
            <a:off x="565547" y="2888807"/>
            <a:ext cx="422520" cy="422520"/>
          </a:xfrm>
          <a:prstGeom prst="ellipse">
            <a:avLst/>
          </a:prstGeom>
          <a:solidFill>
            <a:schemeClr val="accent3"/>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33" name="TextBox 132"/>
          <p:cNvSpPr txBox="1"/>
          <p:nvPr/>
        </p:nvSpPr>
        <p:spPr>
          <a:xfrm>
            <a:off x="591541" y="2879540"/>
            <a:ext cx="367364" cy="461665"/>
          </a:xfrm>
          <a:prstGeom prst="rect">
            <a:avLst/>
          </a:prstGeom>
          <a:noFill/>
        </p:spPr>
        <p:txBody>
          <a:bodyPr wrap="square" rtlCol="0">
            <a:spAutoFit/>
          </a:bodyPr>
          <a:lstStyle/>
          <a:p>
            <a:pPr algn="ctr"/>
            <a:r>
              <a:rPr lang="en-US" sz="2400" b="1" dirty="0">
                <a:solidFill>
                  <a:schemeClr val="bg1"/>
                </a:solidFill>
              </a:rPr>
              <a:t>2</a:t>
            </a:r>
          </a:p>
        </p:txBody>
      </p:sp>
      <p:sp>
        <p:nvSpPr>
          <p:cNvPr id="97" name="Oval 96"/>
          <p:cNvSpPr/>
          <p:nvPr/>
        </p:nvSpPr>
        <p:spPr>
          <a:xfrm>
            <a:off x="565547" y="1676758"/>
            <a:ext cx="422520" cy="422520"/>
          </a:xfrm>
          <a:prstGeom prst="ellipse">
            <a:avLst/>
          </a:prstGeom>
          <a:solidFill>
            <a:schemeClr val="accent4"/>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34" name="TextBox 133"/>
          <p:cNvSpPr txBox="1"/>
          <p:nvPr/>
        </p:nvSpPr>
        <p:spPr>
          <a:xfrm>
            <a:off x="591541" y="1642051"/>
            <a:ext cx="367364" cy="461665"/>
          </a:xfrm>
          <a:prstGeom prst="rect">
            <a:avLst/>
          </a:prstGeom>
          <a:noFill/>
        </p:spPr>
        <p:txBody>
          <a:bodyPr wrap="square" rtlCol="0">
            <a:spAutoFit/>
          </a:bodyPr>
          <a:lstStyle/>
          <a:p>
            <a:pPr algn="ctr"/>
            <a:r>
              <a:rPr lang="en-US" sz="2400" b="1" dirty="0">
                <a:solidFill>
                  <a:schemeClr val="bg1"/>
                </a:solidFill>
              </a:rPr>
              <a:t>1</a:t>
            </a:r>
          </a:p>
        </p:txBody>
      </p:sp>
      <p:sp>
        <p:nvSpPr>
          <p:cNvPr id="135" name="TextBox 134"/>
          <p:cNvSpPr txBox="1"/>
          <p:nvPr/>
        </p:nvSpPr>
        <p:spPr>
          <a:xfrm>
            <a:off x="1999592" y="1525716"/>
            <a:ext cx="1891865" cy="416332"/>
          </a:xfrm>
          <a:prstGeom prst="rect">
            <a:avLst/>
          </a:prstGeom>
          <a:noFill/>
        </p:spPr>
        <p:txBody>
          <a:bodyPr wrap="none" rtlCol="0" anchor="ctr">
            <a:spAutoFit/>
          </a:bodyPr>
          <a:lstStyle/>
          <a:p>
            <a:pPr>
              <a:lnSpc>
                <a:spcPct val="130000"/>
              </a:lnSpc>
              <a:defRPr/>
            </a:pPr>
            <a:r>
              <a:rPr lang="en-US" b="1" dirty="0">
                <a:solidFill>
                  <a:srgbClr val="0070C0"/>
                </a:solidFill>
                <a:latin typeface="Rockwell" panose="02060603020205020403" pitchFamily="18" charset="0"/>
              </a:rPr>
              <a:t>Spear Phishing</a:t>
            </a:r>
          </a:p>
        </p:txBody>
      </p:sp>
      <p:sp>
        <p:nvSpPr>
          <p:cNvPr id="136" name="Rectangle 135"/>
          <p:cNvSpPr/>
          <p:nvPr/>
        </p:nvSpPr>
        <p:spPr>
          <a:xfrm>
            <a:off x="1999592" y="1973320"/>
            <a:ext cx="9430408" cy="400110"/>
          </a:xfrm>
          <a:prstGeom prst="rect">
            <a:avLst/>
          </a:prstGeom>
        </p:spPr>
        <p:txBody>
          <a:bodyPr wrap="square" anchor="ctr">
            <a:spAutoFit/>
          </a:bodyPr>
          <a:lstStyle/>
          <a:p>
            <a:pPr>
              <a:spcBef>
                <a:spcPts val="600"/>
              </a:spcBef>
            </a:pPr>
            <a:r>
              <a:rPr lang="en-US" sz="2000" dirty="0"/>
              <a:t>A</a:t>
            </a:r>
            <a:r>
              <a:rPr lang="en-US" sz="2000" dirty="0">
                <a:solidFill>
                  <a:schemeClr val="tx1">
                    <a:lumMod val="75000"/>
                    <a:lumOff val="25000"/>
                  </a:schemeClr>
                </a:solidFill>
              </a:rPr>
              <a:t> </a:t>
            </a:r>
            <a:r>
              <a:rPr lang="en-US" sz="2000" b="1" dirty="0">
                <a:solidFill>
                  <a:srgbClr val="FF0000"/>
                </a:solidFill>
              </a:rPr>
              <a:t>targeted phishing attack </a:t>
            </a:r>
            <a:r>
              <a:rPr lang="en-US" sz="2000" dirty="0"/>
              <a:t>aimed at </a:t>
            </a:r>
            <a:r>
              <a:rPr lang="en-US" sz="2000" b="1" dirty="0">
                <a:solidFill>
                  <a:srgbClr val="FF0000"/>
                </a:solidFill>
              </a:rPr>
              <a:t>specific individuals</a:t>
            </a:r>
            <a:r>
              <a:rPr lang="en-US" sz="2000" dirty="0">
                <a:solidFill>
                  <a:schemeClr val="tx1">
                    <a:lumMod val="75000"/>
                    <a:lumOff val="25000"/>
                  </a:schemeClr>
                </a:solidFill>
              </a:rPr>
              <a:t> </a:t>
            </a:r>
            <a:r>
              <a:rPr lang="en-US" sz="2000" dirty="0"/>
              <a:t>within an organization</a:t>
            </a:r>
          </a:p>
        </p:txBody>
      </p:sp>
      <p:sp>
        <p:nvSpPr>
          <p:cNvPr id="137" name="TextBox 136"/>
          <p:cNvSpPr txBox="1"/>
          <p:nvPr/>
        </p:nvSpPr>
        <p:spPr>
          <a:xfrm>
            <a:off x="1999592" y="5384861"/>
            <a:ext cx="1361270" cy="416332"/>
          </a:xfrm>
          <a:prstGeom prst="rect">
            <a:avLst/>
          </a:prstGeom>
          <a:noFill/>
        </p:spPr>
        <p:txBody>
          <a:bodyPr wrap="none" rtlCol="0" anchor="ctr">
            <a:spAutoFit/>
          </a:bodyPr>
          <a:lstStyle/>
          <a:p>
            <a:pPr lvl="0" fontAlgn="base">
              <a:lnSpc>
                <a:spcPct val="130000"/>
              </a:lnSpc>
              <a:spcBef>
                <a:spcPts val="600"/>
              </a:spcBef>
              <a:spcAft>
                <a:spcPct val="0"/>
              </a:spcAft>
              <a:defRPr/>
            </a:pPr>
            <a:r>
              <a:rPr lang="en-US" b="1" dirty="0">
                <a:solidFill>
                  <a:srgbClr val="0070C0"/>
                </a:solidFill>
                <a:latin typeface="Rockwell" panose="02060603020205020403" pitchFamily="18" charset="0"/>
              </a:rPr>
              <a:t>Spimming</a:t>
            </a:r>
            <a:endParaRPr lang="en-US" sz="1700" b="1" dirty="0">
              <a:solidFill>
                <a:srgbClr val="0070C0"/>
              </a:solidFill>
              <a:latin typeface="Rockwell" panose="02060603020205020403" pitchFamily="18" charset="0"/>
            </a:endParaRPr>
          </a:p>
        </p:txBody>
      </p:sp>
      <p:sp>
        <p:nvSpPr>
          <p:cNvPr id="138" name="Rectangle 137"/>
          <p:cNvSpPr/>
          <p:nvPr/>
        </p:nvSpPr>
        <p:spPr>
          <a:xfrm>
            <a:off x="1999592" y="5837420"/>
            <a:ext cx="10178820" cy="400110"/>
          </a:xfrm>
          <a:prstGeom prst="rect">
            <a:avLst/>
          </a:prstGeom>
        </p:spPr>
        <p:txBody>
          <a:bodyPr wrap="square" anchor="ctr">
            <a:spAutoFit/>
          </a:bodyPr>
          <a:lstStyle/>
          <a:p>
            <a:pPr>
              <a:spcBef>
                <a:spcPts val="600"/>
              </a:spcBef>
            </a:pPr>
            <a:r>
              <a:rPr lang="en-US" sz="2000" dirty="0"/>
              <a:t>A</a:t>
            </a:r>
            <a:r>
              <a:rPr lang="en-US" sz="2000" dirty="0">
                <a:solidFill>
                  <a:schemeClr val="tx1">
                    <a:lumMod val="75000"/>
                    <a:lumOff val="25000"/>
                  </a:schemeClr>
                </a:solidFill>
              </a:rPr>
              <a:t> </a:t>
            </a:r>
            <a:r>
              <a:rPr lang="en-US" sz="2000" b="1" dirty="0">
                <a:solidFill>
                  <a:srgbClr val="FF0000"/>
                </a:solidFill>
              </a:rPr>
              <a:t>variant of spam </a:t>
            </a:r>
            <a:r>
              <a:rPr lang="en-US" sz="2000" dirty="0"/>
              <a:t>that</a:t>
            </a:r>
            <a:r>
              <a:rPr lang="en-US" sz="2000" dirty="0">
                <a:solidFill>
                  <a:schemeClr val="tx1">
                    <a:lumMod val="75000"/>
                    <a:lumOff val="25000"/>
                  </a:schemeClr>
                </a:solidFill>
              </a:rPr>
              <a:t> </a:t>
            </a:r>
            <a:r>
              <a:rPr lang="en-US" sz="2000" b="1" dirty="0">
                <a:solidFill>
                  <a:srgbClr val="FF0000"/>
                </a:solidFill>
              </a:rPr>
              <a:t>exploits Instant Messaging platforms </a:t>
            </a:r>
            <a:r>
              <a:rPr lang="en-US" sz="2000" dirty="0"/>
              <a:t>to flood spam across the networks</a:t>
            </a:r>
          </a:p>
        </p:txBody>
      </p:sp>
      <p:sp>
        <p:nvSpPr>
          <p:cNvPr id="139" name="TextBox 138"/>
          <p:cNvSpPr txBox="1"/>
          <p:nvPr/>
        </p:nvSpPr>
        <p:spPr>
          <a:xfrm>
            <a:off x="1999592" y="4048512"/>
            <a:ext cx="1267911" cy="398314"/>
          </a:xfrm>
          <a:prstGeom prst="rect">
            <a:avLst/>
          </a:prstGeom>
          <a:noFill/>
        </p:spPr>
        <p:txBody>
          <a:bodyPr wrap="none" rtlCol="0" anchor="ctr">
            <a:spAutoFit/>
          </a:bodyPr>
          <a:lstStyle/>
          <a:p>
            <a:pPr>
              <a:lnSpc>
                <a:spcPct val="130000"/>
              </a:lnSpc>
              <a:defRPr/>
            </a:pPr>
            <a:r>
              <a:rPr lang="en-US" sz="1700" b="1" dirty="0">
                <a:solidFill>
                  <a:srgbClr val="0070C0"/>
                </a:solidFill>
                <a:latin typeface="Rockwell" panose="02060603020205020403" pitchFamily="18" charset="0"/>
              </a:rPr>
              <a:t>Pharming</a:t>
            </a:r>
          </a:p>
        </p:txBody>
      </p:sp>
      <p:sp>
        <p:nvSpPr>
          <p:cNvPr id="140" name="Rectangle 139"/>
          <p:cNvSpPr/>
          <p:nvPr/>
        </p:nvSpPr>
        <p:spPr>
          <a:xfrm>
            <a:off x="1999592" y="4474928"/>
            <a:ext cx="9850206" cy="707886"/>
          </a:xfrm>
          <a:prstGeom prst="rect">
            <a:avLst/>
          </a:prstGeom>
        </p:spPr>
        <p:txBody>
          <a:bodyPr wrap="square" anchor="ctr">
            <a:spAutoFit/>
          </a:bodyPr>
          <a:lstStyle/>
          <a:p>
            <a:pPr>
              <a:spcBef>
                <a:spcPts val="600"/>
              </a:spcBef>
            </a:pPr>
            <a:r>
              <a:rPr lang="en-US" sz="2000" dirty="0"/>
              <a:t>The attacker </a:t>
            </a:r>
            <a:r>
              <a:rPr lang="en-US" sz="2000" b="1" dirty="0">
                <a:solidFill>
                  <a:srgbClr val="FF0000"/>
                </a:solidFill>
              </a:rPr>
              <a:t>redirects web traffic </a:t>
            </a:r>
            <a:r>
              <a:rPr lang="en-US" sz="2000" dirty="0"/>
              <a:t>to a fraudulent website by installing a malicious program on a personal computer or server</a:t>
            </a:r>
          </a:p>
        </p:txBody>
      </p:sp>
      <p:sp>
        <p:nvSpPr>
          <p:cNvPr id="141" name="TextBox 140"/>
          <p:cNvSpPr txBox="1"/>
          <p:nvPr/>
        </p:nvSpPr>
        <p:spPr>
          <a:xfrm>
            <a:off x="1999592" y="2697174"/>
            <a:ext cx="1211652" cy="416332"/>
          </a:xfrm>
          <a:prstGeom prst="rect">
            <a:avLst/>
          </a:prstGeom>
          <a:noFill/>
        </p:spPr>
        <p:txBody>
          <a:bodyPr wrap="square" rtlCol="0" anchor="ctr">
            <a:spAutoFit/>
          </a:bodyPr>
          <a:lstStyle/>
          <a:p>
            <a:pPr>
              <a:lnSpc>
                <a:spcPct val="130000"/>
              </a:lnSpc>
              <a:defRPr/>
            </a:pPr>
            <a:r>
              <a:rPr lang="en-US" b="1" dirty="0">
                <a:solidFill>
                  <a:srgbClr val="0070C0"/>
                </a:solidFill>
                <a:latin typeface="Rockwell" panose="02060603020205020403" pitchFamily="18" charset="0"/>
              </a:rPr>
              <a:t>Whaling</a:t>
            </a:r>
          </a:p>
        </p:txBody>
      </p:sp>
      <p:sp>
        <p:nvSpPr>
          <p:cNvPr id="142" name="Rectangle 141"/>
          <p:cNvSpPr/>
          <p:nvPr/>
        </p:nvSpPr>
        <p:spPr>
          <a:xfrm>
            <a:off x="1999592" y="3144963"/>
            <a:ext cx="9703459" cy="707886"/>
          </a:xfrm>
          <a:prstGeom prst="rect">
            <a:avLst/>
          </a:prstGeom>
        </p:spPr>
        <p:txBody>
          <a:bodyPr wrap="square" anchor="ctr">
            <a:spAutoFit/>
          </a:bodyPr>
          <a:lstStyle/>
          <a:p>
            <a:pPr>
              <a:spcBef>
                <a:spcPts val="600"/>
              </a:spcBef>
            </a:pPr>
            <a:r>
              <a:rPr lang="en-US" sz="2000" dirty="0"/>
              <a:t>An attacker </a:t>
            </a:r>
            <a:r>
              <a:rPr lang="en-US" sz="2000" b="1" dirty="0">
                <a:solidFill>
                  <a:srgbClr val="FF0000"/>
                </a:solidFill>
              </a:rPr>
              <a:t>targets high profile executives </a:t>
            </a:r>
            <a:r>
              <a:rPr lang="en-US" sz="2000" dirty="0"/>
              <a:t>like CEOs, CFOs, politicians, and celebrities who have complete access to confidential and highly valuable information</a:t>
            </a:r>
          </a:p>
        </p:txBody>
      </p:sp>
      <p:sp>
        <p:nvSpPr>
          <p:cNvPr id="116" name="Freeform 79">
            <a:extLst>
              <a:ext uri="{FF2B5EF4-FFF2-40B4-BE49-F238E27FC236}">
                <a16:creationId xmlns:a16="http://schemas.microsoft.com/office/drawing/2014/main" id="{351E8688-C56B-49F6-BB0E-C2BAAC2835C6}"/>
              </a:ext>
            </a:extLst>
          </p:cNvPr>
          <p:cNvSpPr>
            <a:spLocks noChangeArrowheads="1"/>
          </p:cNvSpPr>
          <p:nvPr/>
        </p:nvSpPr>
        <p:spPr bwMode="auto">
          <a:xfrm>
            <a:off x="1329642" y="4250989"/>
            <a:ext cx="344182" cy="346730"/>
          </a:xfrm>
          <a:custGeom>
            <a:avLst/>
            <a:gdLst>
              <a:gd name="T0" fmla="*/ 106933 w 479"/>
              <a:gd name="T1" fmla="*/ 0 h 479"/>
              <a:gd name="T2" fmla="*/ 106933 w 479"/>
              <a:gd name="T3" fmla="*/ 0 h 479"/>
              <a:gd name="T4" fmla="*/ 0 w 479"/>
              <a:gd name="T5" fmla="*/ 107725 h 479"/>
              <a:gd name="T6" fmla="*/ 106933 w 479"/>
              <a:gd name="T7" fmla="*/ 215449 h 479"/>
              <a:gd name="T8" fmla="*/ 213866 w 479"/>
              <a:gd name="T9" fmla="*/ 107725 h 479"/>
              <a:gd name="T10" fmla="*/ 106933 w 479"/>
              <a:gd name="T11" fmla="*/ 0 h 479"/>
              <a:gd name="T12" fmla="*/ 198206 w 479"/>
              <a:gd name="T13" fmla="*/ 107725 h 479"/>
              <a:gd name="T14" fmla="*/ 198206 w 479"/>
              <a:gd name="T15" fmla="*/ 107725 h 479"/>
              <a:gd name="T16" fmla="*/ 178520 w 479"/>
              <a:gd name="T17" fmla="*/ 163615 h 479"/>
              <a:gd name="T18" fmla="*/ 174493 w 479"/>
              <a:gd name="T19" fmla="*/ 147840 h 479"/>
              <a:gd name="T20" fmla="*/ 178520 w 479"/>
              <a:gd name="T21" fmla="*/ 115838 h 479"/>
              <a:gd name="T22" fmla="*/ 166439 w 479"/>
              <a:gd name="T23" fmla="*/ 91949 h 479"/>
              <a:gd name="T24" fmla="*/ 142726 w 479"/>
              <a:gd name="T25" fmla="*/ 80230 h 479"/>
              <a:gd name="T26" fmla="*/ 154806 w 479"/>
              <a:gd name="T27" fmla="*/ 39664 h 479"/>
              <a:gd name="T28" fmla="*/ 131093 w 479"/>
              <a:gd name="T29" fmla="*/ 27945 h 479"/>
              <a:gd name="T30" fmla="*/ 134673 w 479"/>
              <a:gd name="T31" fmla="*/ 23889 h 479"/>
              <a:gd name="T32" fmla="*/ 198206 w 479"/>
              <a:gd name="T33" fmla="*/ 107725 h 479"/>
              <a:gd name="T34" fmla="*/ 94853 w 479"/>
              <a:gd name="T35" fmla="*/ 19832 h 479"/>
              <a:gd name="T36" fmla="*/ 94853 w 479"/>
              <a:gd name="T37" fmla="*/ 19832 h 479"/>
              <a:gd name="T38" fmla="*/ 83220 w 479"/>
              <a:gd name="T39" fmla="*/ 27945 h 479"/>
              <a:gd name="T40" fmla="*/ 67113 w 479"/>
              <a:gd name="T41" fmla="*/ 39664 h 479"/>
              <a:gd name="T42" fmla="*/ 51453 w 479"/>
              <a:gd name="T43" fmla="*/ 59947 h 479"/>
              <a:gd name="T44" fmla="*/ 59507 w 479"/>
              <a:gd name="T45" fmla="*/ 71666 h 479"/>
              <a:gd name="T46" fmla="*/ 79193 w 479"/>
              <a:gd name="T47" fmla="*/ 71666 h 479"/>
              <a:gd name="T48" fmla="*/ 110960 w 479"/>
              <a:gd name="T49" fmla="*/ 107725 h 479"/>
              <a:gd name="T50" fmla="*/ 83220 w 479"/>
              <a:gd name="T51" fmla="*/ 131613 h 479"/>
              <a:gd name="T52" fmla="*/ 79193 w 479"/>
              <a:gd name="T53" fmla="*/ 151896 h 479"/>
              <a:gd name="T54" fmla="*/ 79193 w 479"/>
              <a:gd name="T55" fmla="*/ 175785 h 479"/>
              <a:gd name="T56" fmla="*/ 59507 w 479"/>
              <a:gd name="T57" fmla="*/ 155502 h 479"/>
              <a:gd name="T58" fmla="*/ 55480 w 479"/>
              <a:gd name="T59" fmla="*/ 128008 h 479"/>
              <a:gd name="T60" fmla="*/ 39373 w 479"/>
              <a:gd name="T61" fmla="*/ 107725 h 479"/>
              <a:gd name="T62" fmla="*/ 47426 w 479"/>
              <a:gd name="T63" fmla="*/ 83836 h 479"/>
              <a:gd name="T64" fmla="*/ 23713 w 479"/>
              <a:gd name="T65" fmla="*/ 76173 h 479"/>
              <a:gd name="T66" fmla="*/ 94853 w 479"/>
              <a:gd name="T67" fmla="*/ 19832 h 479"/>
              <a:gd name="T68" fmla="*/ 79193 w 479"/>
              <a:gd name="T69" fmla="*/ 195617 h 479"/>
              <a:gd name="T70" fmla="*/ 79193 w 479"/>
              <a:gd name="T71" fmla="*/ 195617 h 479"/>
              <a:gd name="T72" fmla="*/ 91273 w 479"/>
              <a:gd name="T73" fmla="*/ 187504 h 479"/>
              <a:gd name="T74" fmla="*/ 106933 w 479"/>
              <a:gd name="T75" fmla="*/ 183447 h 479"/>
              <a:gd name="T76" fmla="*/ 131093 w 479"/>
              <a:gd name="T77" fmla="*/ 175785 h 479"/>
              <a:gd name="T78" fmla="*/ 158386 w 479"/>
              <a:gd name="T79" fmla="*/ 183447 h 479"/>
              <a:gd name="T80" fmla="*/ 106933 w 479"/>
              <a:gd name="T81" fmla="*/ 199674 h 479"/>
              <a:gd name="T82" fmla="*/ 79193 w 479"/>
              <a:gd name="T83" fmla="*/ 195617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chemeClr val="bg1"/>
          </a:solidFill>
          <a:ln>
            <a:noFill/>
          </a:ln>
          <a:effectLst/>
        </p:spPr>
        <p:txBody>
          <a:bodyPr wrap="none" lIns="34290" tIns="17145" rIns="34290" bIns="17145" anchor="ctr"/>
          <a:lstStyle/>
          <a:p>
            <a:endParaRPr lang="en-US" dirty="0"/>
          </a:p>
        </p:txBody>
      </p:sp>
      <p:sp>
        <p:nvSpPr>
          <p:cNvPr id="120" name="Freeform 413">
            <a:extLst>
              <a:ext uri="{FF2B5EF4-FFF2-40B4-BE49-F238E27FC236}">
                <a16:creationId xmlns:a16="http://schemas.microsoft.com/office/drawing/2014/main" id="{96C0F081-220C-48C8-A5CB-05BD882AA5E5}"/>
              </a:ext>
            </a:extLst>
          </p:cNvPr>
          <p:cNvSpPr>
            <a:spLocks noEditPoints="1"/>
          </p:cNvSpPr>
          <p:nvPr/>
        </p:nvSpPr>
        <p:spPr bwMode="auto">
          <a:xfrm>
            <a:off x="1339522" y="2950966"/>
            <a:ext cx="324422" cy="304061"/>
          </a:xfrm>
          <a:custGeom>
            <a:avLst/>
            <a:gdLst>
              <a:gd name="T0" fmla="*/ 10 w 219"/>
              <a:gd name="T1" fmla="*/ 63 h 206"/>
              <a:gd name="T2" fmla="*/ 91 w 219"/>
              <a:gd name="T3" fmla="*/ 162 h 206"/>
              <a:gd name="T4" fmla="*/ 109 w 219"/>
              <a:gd name="T5" fmla="*/ 165 h 206"/>
              <a:gd name="T6" fmla="*/ 92 w 219"/>
              <a:gd name="T7" fmla="*/ 206 h 206"/>
              <a:gd name="T8" fmla="*/ 145 w 219"/>
              <a:gd name="T9" fmla="*/ 164 h 206"/>
              <a:gd name="T10" fmla="*/ 209 w 219"/>
              <a:gd name="T11" fmla="*/ 113 h 206"/>
              <a:gd name="T12" fmla="*/ 128 w 219"/>
              <a:gd name="T13" fmla="*/ 14 h 206"/>
              <a:gd name="T14" fmla="*/ 10 w 219"/>
              <a:gd name="T15" fmla="*/ 63 h 206"/>
              <a:gd name="T16" fmla="*/ 142 w 219"/>
              <a:gd name="T17" fmla="*/ 116 h 206"/>
              <a:gd name="T18" fmla="*/ 157 w 219"/>
              <a:gd name="T19" fmla="*/ 108 h 206"/>
              <a:gd name="T20" fmla="*/ 165 w 219"/>
              <a:gd name="T21" fmla="*/ 122 h 206"/>
              <a:gd name="T22" fmla="*/ 151 w 219"/>
              <a:gd name="T23" fmla="*/ 131 h 206"/>
              <a:gd name="T24" fmla="*/ 142 w 219"/>
              <a:gd name="T25" fmla="*/ 116 h 206"/>
              <a:gd name="T26" fmla="*/ 93 w 219"/>
              <a:gd name="T27" fmla="*/ 104 h 206"/>
              <a:gd name="T28" fmla="*/ 108 w 219"/>
              <a:gd name="T29" fmla="*/ 95 h 206"/>
              <a:gd name="T30" fmla="*/ 116 w 219"/>
              <a:gd name="T31" fmla="*/ 110 h 206"/>
              <a:gd name="T32" fmla="*/ 102 w 219"/>
              <a:gd name="T33" fmla="*/ 119 h 206"/>
              <a:gd name="T34" fmla="*/ 93 w 219"/>
              <a:gd name="T35" fmla="*/ 104 h 206"/>
              <a:gd name="T36" fmla="*/ 44 w 219"/>
              <a:gd name="T37" fmla="*/ 91 h 206"/>
              <a:gd name="T38" fmla="*/ 59 w 219"/>
              <a:gd name="T39" fmla="*/ 83 h 206"/>
              <a:gd name="T40" fmla="*/ 67 w 219"/>
              <a:gd name="T41" fmla="*/ 97 h 206"/>
              <a:gd name="T42" fmla="*/ 53 w 219"/>
              <a:gd name="T43" fmla="*/ 106 h 206"/>
              <a:gd name="T44" fmla="*/ 44 w 219"/>
              <a:gd name="T45" fmla="*/ 9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9" h="206">
                <a:moveTo>
                  <a:pt x="10" y="63"/>
                </a:moveTo>
                <a:cubicBezTo>
                  <a:pt x="0" y="104"/>
                  <a:pt x="36" y="148"/>
                  <a:pt x="91" y="162"/>
                </a:cubicBezTo>
                <a:cubicBezTo>
                  <a:pt x="97" y="164"/>
                  <a:pt x="103" y="165"/>
                  <a:pt x="109" y="165"/>
                </a:cubicBezTo>
                <a:cubicBezTo>
                  <a:pt x="112" y="186"/>
                  <a:pt x="92" y="206"/>
                  <a:pt x="92" y="206"/>
                </a:cubicBezTo>
                <a:cubicBezTo>
                  <a:pt x="131" y="204"/>
                  <a:pt x="142" y="177"/>
                  <a:pt x="145" y="164"/>
                </a:cubicBezTo>
                <a:cubicBezTo>
                  <a:pt x="177" y="159"/>
                  <a:pt x="202" y="140"/>
                  <a:pt x="209" y="113"/>
                </a:cubicBezTo>
                <a:cubicBezTo>
                  <a:pt x="219" y="72"/>
                  <a:pt x="183" y="28"/>
                  <a:pt x="128" y="14"/>
                </a:cubicBezTo>
                <a:cubicBezTo>
                  <a:pt x="73" y="0"/>
                  <a:pt x="21" y="22"/>
                  <a:pt x="10" y="63"/>
                </a:cubicBezTo>
                <a:close/>
                <a:moveTo>
                  <a:pt x="142" y="116"/>
                </a:moveTo>
                <a:cubicBezTo>
                  <a:pt x="144" y="110"/>
                  <a:pt x="150" y="106"/>
                  <a:pt x="157" y="108"/>
                </a:cubicBezTo>
                <a:cubicBezTo>
                  <a:pt x="163" y="109"/>
                  <a:pt x="167" y="116"/>
                  <a:pt x="165" y="122"/>
                </a:cubicBezTo>
                <a:cubicBezTo>
                  <a:pt x="164" y="129"/>
                  <a:pt x="157" y="133"/>
                  <a:pt x="151" y="131"/>
                </a:cubicBezTo>
                <a:cubicBezTo>
                  <a:pt x="144" y="129"/>
                  <a:pt x="141" y="123"/>
                  <a:pt x="142" y="116"/>
                </a:cubicBezTo>
                <a:close/>
                <a:moveTo>
                  <a:pt x="93" y="104"/>
                </a:moveTo>
                <a:cubicBezTo>
                  <a:pt x="95" y="98"/>
                  <a:pt x="101" y="94"/>
                  <a:pt x="108" y="95"/>
                </a:cubicBezTo>
                <a:cubicBezTo>
                  <a:pt x="114" y="97"/>
                  <a:pt x="118" y="103"/>
                  <a:pt x="116" y="110"/>
                </a:cubicBezTo>
                <a:cubicBezTo>
                  <a:pt x="115" y="116"/>
                  <a:pt x="108" y="120"/>
                  <a:pt x="102" y="119"/>
                </a:cubicBezTo>
                <a:cubicBezTo>
                  <a:pt x="95" y="117"/>
                  <a:pt x="91" y="110"/>
                  <a:pt x="93" y="104"/>
                </a:cubicBezTo>
                <a:close/>
                <a:moveTo>
                  <a:pt x="44" y="91"/>
                </a:moveTo>
                <a:cubicBezTo>
                  <a:pt x="46" y="85"/>
                  <a:pt x="52" y="81"/>
                  <a:pt x="59" y="83"/>
                </a:cubicBezTo>
                <a:cubicBezTo>
                  <a:pt x="65" y="84"/>
                  <a:pt x="69" y="91"/>
                  <a:pt x="67" y="97"/>
                </a:cubicBezTo>
                <a:cubicBezTo>
                  <a:pt x="66" y="104"/>
                  <a:pt x="59" y="108"/>
                  <a:pt x="53" y="106"/>
                </a:cubicBezTo>
                <a:cubicBezTo>
                  <a:pt x="46" y="104"/>
                  <a:pt x="42" y="98"/>
                  <a:pt x="44" y="9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86363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31117" y="185659"/>
            <a:ext cx="3129767" cy="584775"/>
          </a:xfrm>
          <a:prstGeom prst="rect">
            <a:avLst/>
          </a:prstGeom>
          <a:noFill/>
        </p:spPr>
        <p:txBody>
          <a:bodyPr wrap="none" rtlCol="0" anchor="ctr">
            <a:spAutoFit/>
          </a:bodyPr>
          <a:lstStyle/>
          <a:p>
            <a:pPr algn="ctr"/>
            <a:r>
              <a:rPr lang="en-US" sz="3200" b="1" dirty="0">
                <a:solidFill>
                  <a:schemeClr val="tx1">
                    <a:lumMod val="75000"/>
                    <a:lumOff val="25000"/>
                  </a:schemeClr>
                </a:solidFill>
                <a:latin typeface="Rockwell" panose="02060603020205020403" pitchFamily="18" charset="0"/>
              </a:rPr>
              <a:t>Phishing Tools</a:t>
            </a:r>
          </a:p>
        </p:txBody>
      </p:sp>
      <p:sp>
        <p:nvSpPr>
          <p:cNvPr id="5" name="Oval 4"/>
          <p:cNvSpPr/>
          <p:nvPr/>
        </p:nvSpPr>
        <p:spPr>
          <a:xfrm>
            <a:off x="8757036" y="1155324"/>
            <a:ext cx="567733" cy="567733"/>
          </a:xfrm>
          <a:prstGeom prst="ellipse">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 name="Oval 121"/>
          <p:cNvSpPr/>
          <p:nvPr/>
        </p:nvSpPr>
        <p:spPr>
          <a:xfrm>
            <a:off x="8757036" y="2250628"/>
            <a:ext cx="567733" cy="567733"/>
          </a:xfrm>
          <a:prstGeom prst="ellipse">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Oval 122"/>
          <p:cNvSpPr/>
          <p:nvPr/>
        </p:nvSpPr>
        <p:spPr>
          <a:xfrm>
            <a:off x="8757036" y="3345932"/>
            <a:ext cx="567733" cy="567733"/>
          </a:xfrm>
          <a:prstGeom prst="ellipse">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solidFill>
            </a:endParaRPr>
          </a:p>
        </p:txBody>
      </p:sp>
      <p:sp>
        <p:nvSpPr>
          <p:cNvPr id="125" name="TextBox 124"/>
          <p:cNvSpPr txBox="1"/>
          <p:nvPr/>
        </p:nvSpPr>
        <p:spPr>
          <a:xfrm>
            <a:off x="9527249" y="1163418"/>
            <a:ext cx="1823377" cy="553998"/>
          </a:xfrm>
          <a:prstGeom prst="rect">
            <a:avLst/>
          </a:prstGeom>
          <a:noFill/>
        </p:spPr>
        <p:txBody>
          <a:bodyPr wrap="square" rtlCol="0" anchor="ctr">
            <a:spAutoFit/>
          </a:bodyPr>
          <a:lstStyle/>
          <a:p>
            <a:r>
              <a:rPr lang="en-US" sz="1600" b="1" dirty="0">
                <a:solidFill>
                  <a:schemeClr val="tx1">
                    <a:lumMod val="95000"/>
                    <a:lumOff val="5000"/>
                  </a:schemeClr>
                </a:solidFill>
              </a:rPr>
              <a:t>BLACKEYE</a:t>
            </a:r>
          </a:p>
          <a:p>
            <a:r>
              <a:rPr lang="en-US" sz="1400" b="1" i="1" dirty="0">
                <a:solidFill>
                  <a:schemeClr val="tx1">
                    <a:lumMod val="95000"/>
                    <a:lumOff val="5000"/>
                  </a:schemeClr>
                </a:solidFill>
              </a:rPr>
              <a:t>https://github.com</a:t>
            </a:r>
          </a:p>
        </p:txBody>
      </p:sp>
      <p:sp>
        <p:nvSpPr>
          <p:cNvPr id="135" name="Freeform 74"/>
          <p:cNvSpPr>
            <a:spLocks noChangeArrowheads="1"/>
          </p:cNvSpPr>
          <p:nvPr/>
        </p:nvSpPr>
        <p:spPr bwMode="auto">
          <a:xfrm>
            <a:off x="8878893" y="1285721"/>
            <a:ext cx="324018" cy="286916"/>
          </a:xfrm>
          <a:custGeom>
            <a:avLst/>
            <a:gdLst>
              <a:gd name="T0" fmla="*/ 203452 w 461"/>
              <a:gd name="T1" fmla="*/ 95902 h 409"/>
              <a:gd name="T2" fmla="*/ 203452 w 461"/>
              <a:gd name="T3" fmla="*/ 95902 h 409"/>
              <a:gd name="T4" fmla="*/ 111425 w 461"/>
              <a:gd name="T5" fmla="*/ 7654 h 409"/>
              <a:gd name="T6" fmla="*/ 95636 w 461"/>
              <a:gd name="T7" fmla="*/ 7654 h 409"/>
              <a:gd name="T8" fmla="*/ 4060 w 461"/>
              <a:gd name="T9" fmla="*/ 95902 h 409"/>
              <a:gd name="T10" fmla="*/ 8120 w 461"/>
              <a:gd name="T11" fmla="*/ 103556 h 409"/>
              <a:gd name="T12" fmla="*/ 27969 w 461"/>
              <a:gd name="T13" fmla="*/ 103556 h 409"/>
              <a:gd name="T14" fmla="*/ 27969 w 461"/>
              <a:gd name="T15" fmla="*/ 175595 h 409"/>
              <a:gd name="T16" fmla="*/ 35638 w 461"/>
              <a:gd name="T17" fmla="*/ 183700 h 409"/>
              <a:gd name="T18" fmla="*/ 79847 w 461"/>
              <a:gd name="T19" fmla="*/ 183700 h 409"/>
              <a:gd name="T20" fmla="*/ 79847 w 461"/>
              <a:gd name="T21" fmla="*/ 111661 h 409"/>
              <a:gd name="T22" fmla="*/ 127665 w 461"/>
              <a:gd name="T23" fmla="*/ 111661 h 409"/>
              <a:gd name="T24" fmla="*/ 127665 w 461"/>
              <a:gd name="T25" fmla="*/ 183700 h 409"/>
              <a:gd name="T26" fmla="*/ 171874 w 461"/>
              <a:gd name="T27" fmla="*/ 183700 h 409"/>
              <a:gd name="T28" fmla="*/ 179543 w 461"/>
              <a:gd name="T29" fmla="*/ 175595 h 409"/>
              <a:gd name="T30" fmla="*/ 179543 w 461"/>
              <a:gd name="T31" fmla="*/ 103556 h 409"/>
              <a:gd name="T32" fmla="*/ 199843 w 461"/>
              <a:gd name="T33" fmla="*/ 103556 h 409"/>
              <a:gd name="T34" fmla="*/ 203452 w 461"/>
              <a:gd name="T35" fmla="*/ 95902 h 40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chemeClr val="bg1"/>
          </a:solidFill>
          <a:ln>
            <a:noFill/>
          </a:ln>
          <a:effectLst/>
        </p:spPr>
        <p:txBody>
          <a:bodyPr wrap="none" lIns="34290" tIns="17145" rIns="34290" bIns="17145" anchor="ctr"/>
          <a:lstStyle/>
          <a:p>
            <a:endParaRPr lang="en-US" dirty="0"/>
          </a:p>
        </p:txBody>
      </p:sp>
      <p:sp>
        <p:nvSpPr>
          <p:cNvPr id="136" name="Freeform 115"/>
          <p:cNvSpPr>
            <a:spLocks noChangeArrowheads="1"/>
          </p:cNvSpPr>
          <p:nvPr/>
        </p:nvSpPr>
        <p:spPr bwMode="auto">
          <a:xfrm>
            <a:off x="8901154" y="2346631"/>
            <a:ext cx="279496" cy="348752"/>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chemeClr val="bg1"/>
          </a:solidFill>
          <a:ln>
            <a:noFill/>
          </a:ln>
          <a:effectLst/>
        </p:spPr>
        <p:txBody>
          <a:bodyPr wrap="none" lIns="34290" tIns="17145" rIns="34290" bIns="17145" anchor="ctr"/>
          <a:lstStyle/>
          <a:p>
            <a:endParaRPr lang="en-US" dirty="0"/>
          </a:p>
        </p:txBody>
      </p:sp>
      <p:sp>
        <p:nvSpPr>
          <p:cNvPr id="137" name="Freeform 123"/>
          <p:cNvSpPr>
            <a:spLocks noChangeArrowheads="1"/>
          </p:cNvSpPr>
          <p:nvPr/>
        </p:nvSpPr>
        <p:spPr bwMode="auto">
          <a:xfrm>
            <a:off x="8882604" y="3478635"/>
            <a:ext cx="316597" cy="32401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138" name="Rounded Rectangle 10">
            <a:extLst>
              <a:ext uri="{FF2B5EF4-FFF2-40B4-BE49-F238E27FC236}">
                <a16:creationId xmlns:a16="http://schemas.microsoft.com/office/drawing/2014/main" id="{6AA74B47-708E-42A6-9745-4E905A489641}"/>
              </a:ext>
            </a:extLst>
          </p:cNvPr>
          <p:cNvSpPr/>
          <p:nvPr/>
        </p:nvSpPr>
        <p:spPr>
          <a:xfrm>
            <a:off x="0" y="846686"/>
            <a:ext cx="8311765" cy="994628"/>
          </a:xfrm>
          <a:prstGeom prst="roundRect">
            <a:avLst>
              <a:gd name="adj" fmla="val 0"/>
            </a:avLst>
          </a:prstGeom>
          <a:solidFill>
            <a:srgbClr val="E9EF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en-US" sz="1200" b="1" dirty="0">
              <a:solidFill>
                <a:schemeClr val="bg1"/>
              </a:solidFill>
            </a:endParaRPr>
          </a:p>
        </p:txBody>
      </p:sp>
      <p:sp>
        <p:nvSpPr>
          <p:cNvPr id="139" name="Freeform 79">
            <a:extLst>
              <a:ext uri="{FF2B5EF4-FFF2-40B4-BE49-F238E27FC236}">
                <a16:creationId xmlns:a16="http://schemas.microsoft.com/office/drawing/2014/main" id="{DB4A8330-82E7-4229-8979-E2DEBEC8728A}"/>
              </a:ext>
            </a:extLst>
          </p:cNvPr>
          <p:cNvSpPr>
            <a:spLocks noChangeArrowheads="1"/>
          </p:cNvSpPr>
          <p:nvPr/>
        </p:nvSpPr>
        <p:spPr bwMode="auto">
          <a:xfrm>
            <a:off x="222479" y="1196859"/>
            <a:ext cx="504268" cy="508001"/>
          </a:xfrm>
          <a:custGeom>
            <a:avLst/>
            <a:gdLst>
              <a:gd name="T0" fmla="*/ 106933 w 479"/>
              <a:gd name="T1" fmla="*/ 0 h 479"/>
              <a:gd name="T2" fmla="*/ 106933 w 479"/>
              <a:gd name="T3" fmla="*/ 0 h 479"/>
              <a:gd name="T4" fmla="*/ 0 w 479"/>
              <a:gd name="T5" fmla="*/ 107725 h 479"/>
              <a:gd name="T6" fmla="*/ 106933 w 479"/>
              <a:gd name="T7" fmla="*/ 215449 h 479"/>
              <a:gd name="T8" fmla="*/ 213866 w 479"/>
              <a:gd name="T9" fmla="*/ 107725 h 479"/>
              <a:gd name="T10" fmla="*/ 106933 w 479"/>
              <a:gd name="T11" fmla="*/ 0 h 479"/>
              <a:gd name="T12" fmla="*/ 198206 w 479"/>
              <a:gd name="T13" fmla="*/ 107725 h 479"/>
              <a:gd name="T14" fmla="*/ 198206 w 479"/>
              <a:gd name="T15" fmla="*/ 107725 h 479"/>
              <a:gd name="T16" fmla="*/ 178520 w 479"/>
              <a:gd name="T17" fmla="*/ 163615 h 479"/>
              <a:gd name="T18" fmla="*/ 174493 w 479"/>
              <a:gd name="T19" fmla="*/ 147840 h 479"/>
              <a:gd name="T20" fmla="*/ 178520 w 479"/>
              <a:gd name="T21" fmla="*/ 115838 h 479"/>
              <a:gd name="T22" fmla="*/ 166439 w 479"/>
              <a:gd name="T23" fmla="*/ 91949 h 479"/>
              <a:gd name="T24" fmla="*/ 142726 w 479"/>
              <a:gd name="T25" fmla="*/ 80230 h 479"/>
              <a:gd name="T26" fmla="*/ 154806 w 479"/>
              <a:gd name="T27" fmla="*/ 39664 h 479"/>
              <a:gd name="T28" fmla="*/ 131093 w 479"/>
              <a:gd name="T29" fmla="*/ 27945 h 479"/>
              <a:gd name="T30" fmla="*/ 134673 w 479"/>
              <a:gd name="T31" fmla="*/ 23889 h 479"/>
              <a:gd name="T32" fmla="*/ 198206 w 479"/>
              <a:gd name="T33" fmla="*/ 107725 h 479"/>
              <a:gd name="T34" fmla="*/ 94853 w 479"/>
              <a:gd name="T35" fmla="*/ 19832 h 479"/>
              <a:gd name="T36" fmla="*/ 94853 w 479"/>
              <a:gd name="T37" fmla="*/ 19832 h 479"/>
              <a:gd name="T38" fmla="*/ 83220 w 479"/>
              <a:gd name="T39" fmla="*/ 27945 h 479"/>
              <a:gd name="T40" fmla="*/ 67113 w 479"/>
              <a:gd name="T41" fmla="*/ 39664 h 479"/>
              <a:gd name="T42" fmla="*/ 51453 w 479"/>
              <a:gd name="T43" fmla="*/ 59947 h 479"/>
              <a:gd name="T44" fmla="*/ 59507 w 479"/>
              <a:gd name="T45" fmla="*/ 71666 h 479"/>
              <a:gd name="T46" fmla="*/ 79193 w 479"/>
              <a:gd name="T47" fmla="*/ 71666 h 479"/>
              <a:gd name="T48" fmla="*/ 110960 w 479"/>
              <a:gd name="T49" fmla="*/ 107725 h 479"/>
              <a:gd name="T50" fmla="*/ 83220 w 479"/>
              <a:gd name="T51" fmla="*/ 131613 h 479"/>
              <a:gd name="T52" fmla="*/ 79193 w 479"/>
              <a:gd name="T53" fmla="*/ 151896 h 479"/>
              <a:gd name="T54" fmla="*/ 79193 w 479"/>
              <a:gd name="T55" fmla="*/ 175785 h 479"/>
              <a:gd name="T56" fmla="*/ 59507 w 479"/>
              <a:gd name="T57" fmla="*/ 155502 h 479"/>
              <a:gd name="T58" fmla="*/ 55480 w 479"/>
              <a:gd name="T59" fmla="*/ 128008 h 479"/>
              <a:gd name="T60" fmla="*/ 39373 w 479"/>
              <a:gd name="T61" fmla="*/ 107725 h 479"/>
              <a:gd name="T62" fmla="*/ 47426 w 479"/>
              <a:gd name="T63" fmla="*/ 83836 h 479"/>
              <a:gd name="T64" fmla="*/ 23713 w 479"/>
              <a:gd name="T65" fmla="*/ 76173 h 479"/>
              <a:gd name="T66" fmla="*/ 94853 w 479"/>
              <a:gd name="T67" fmla="*/ 19832 h 479"/>
              <a:gd name="T68" fmla="*/ 79193 w 479"/>
              <a:gd name="T69" fmla="*/ 195617 h 479"/>
              <a:gd name="T70" fmla="*/ 79193 w 479"/>
              <a:gd name="T71" fmla="*/ 195617 h 479"/>
              <a:gd name="T72" fmla="*/ 91273 w 479"/>
              <a:gd name="T73" fmla="*/ 187504 h 479"/>
              <a:gd name="T74" fmla="*/ 106933 w 479"/>
              <a:gd name="T75" fmla="*/ 183447 h 479"/>
              <a:gd name="T76" fmla="*/ 131093 w 479"/>
              <a:gd name="T77" fmla="*/ 175785 h 479"/>
              <a:gd name="T78" fmla="*/ 158386 w 479"/>
              <a:gd name="T79" fmla="*/ 183447 h 479"/>
              <a:gd name="T80" fmla="*/ 106933 w 479"/>
              <a:gd name="T81" fmla="*/ 199674 h 479"/>
              <a:gd name="T82" fmla="*/ 79193 w 479"/>
              <a:gd name="T83" fmla="*/ 195617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chemeClr val="tx2"/>
          </a:solidFill>
          <a:ln>
            <a:noFill/>
          </a:ln>
          <a:effectLst/>
        </p:spPr>
        <p:txBody>
          <a:bodyPr wrap="none" lIns="34290" tIns="17145" rIns="34290" bIns="17145" anchor="ctr"/>
          <a:lstStyle/>
          <a:p>
            <a:endParaRPr lang="en-US" dirty="0"/>
          </a:p>
        </p:txBody>
      </p:sp>
      <p:sp>
        <p:nvSpPr>
          <p:cNvPr id="141" name="Rectangle 140">
            <a:extLst>
              <a:ext uri="{FF2B5EF4-FFF2-40B4-BE49-F238E27FC236}">
                <a16:creationId xmlns:a16="http://schemas.microsoft.com/office/drawing/2014/main" id="{9EE6D974-BD68-4731-A7B3-D426EEF4DD70}"/>
              </a:ext>
            </a:extLst>
          </p:cNvPr>
          <p:cNvSpPr/>
          <p:nvPr/>
        </p:nvSpPr>
        <p:spPr>
          <a:xfrm>
            <a:off x="3415331" y="855694"/>
            <a:ext cx="1481101" cy="380297"/>
          </a:xfrm>
          <a:prstGeom prst="rect">
            <a:avLst/>
          </a:prstGeom>
        </p:spPr>
        <p:txBody>
          <a:bodyPr wrap="square" anchor="ctr">
            <a:spAutoFit/>
          </a:bodyPr>
          <a:lstStyle/>
          <a:p>
            <a:pPr algn="ctr">
              <a:lnSpc>
                <a:spcPct val="130000"/>
              </a:lnSpc>
              <a:defRPr/>
            </a:pPr>
            <a:r>
              <a:rPr lang="en-US" sz="1600" b="1" dirty="0">
                <a:solidFill>
                  <a:srgbClr val="0070C0"/>
                </a:solidFill>
                <a:latin typeface="Rockwell" panose="02060603020205020403" pitchFamily="18" charset="0"/>
              </a:rPr>
              <a:t>ShellPhish</a:t>
            </a:r>
          </a:p>
        </p:txBody>
      </p:sp>
      <p:pic>
        <p:nvPicPr>
          <p:cNvPr id="142" name="Picture 141">
            <a:extLst>
              <a:ext uri="{FF2B5EF4-FFF2-40B4-BE49-F238E27FC236}">
                <a16:creationId xmlns:a16="http://schemas.microsoft.com/office/drawing/2014/main" id="{186502CD-9907-4E45-B0FC-A9C473AE9E52}"/>
              </a:ext>
            </a:extLst>
          </p:cNvPr>
          <p:cNvPicPr>
            <a:picLocks noChangeAspect="1"/>
          </p:cNvPicPr>
          <p:nvPr/>
        </p:nvPicPr>
        <p:blipFill>
          <a:blip r:embed="rId2"/>
          <a:stretch>
            <a:fillRect/>
          </a:stretch>
        </p:blipFill>
        <p:spPr>
          <a:xfrm>
            <a:off x="565957" y="2031268"/>
            <a:ext cx="4619183" cy="3619128"/>
          </a:xfrm>
          <a:prstGeom prst="rect">
            <a:avLst/>
          </a:prstGeom>
          <a:noFill/>
          <a:ln w="38100">
            <a:solidFill>
              <a:schemeClr val="bg1"/>
            </a:solidFill>
            <a:miter lim="800000"/>
            <a:headEnd/>
            <a:tailEnd/>
          </a:ln>
          <a:effectLst>
            <a:outerShdw blurRad="63500" sx="102000" sy="102000" algn="ctr" rotWithShape="0">
              <a:prstClr val="black">
                <a:alpha val="40000"/>
              </a:prstClr>
            </a:outerShdw>
          </a:effectLst>
        </p:spPr>
      </p:pic>
      <p:pic>
        <p:nvPicPr>
          <p:cNvPr id="143" name="Picture 142" descr="C:\Users\Bhumesh\AppData\Local\Temp\SNAGHTML482ae4ff.PNG">
            <a:extLst>
              <a:ext uri="{FF2B5EF4-FFF2-40B4-BE49-F238E27FC236}">
                <a16:creationId xmlns:a16="http://schemas.microsoft.com/office/drawing/2014/main" id="{416A5D7A-C186-44E1-AD25-ECDCD4245B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3603786" y="2495823"/>
            <a:ext cx="4662467" cy="3953914"/>
          </a:xfrm>
          <a:prstGeom prst="rect">
            <a:avLst/>
          </a:prstGeom>
          <a:noFill/>
          <a:ln w="38100">
            <a:solidFill>
              <a:schemeClr val="bg1"/>
            </a:solidFill>
            <a:miter lim="800000"/>
            <a:headEnd/>
            <a:tailEnd/>
          </a:ln>
          <a:effectLst>
            <a:outerShdw blurRad="63500" sx="102000" sy="102000" algn="ctr" rotWithShape="0">
              <a:prstClr val="black">
                <a:alpha val="40000"/>
              </a:prstClr>
            </a:outerShdw>
          </a:effectLst>
        </p:spPr>
      </p:pic>
      <p:sp>
        <p:nvSpPr>
          <p:cNvPr id="145" name="Oval 144">
            <a:extLst>
              <a:ext uri="{FF2B5EF4-FFF2-40B4-BE49-F238E27FC236}">
                <a16:creationId xmlns:a16="http://schemas.microsoft.com/office/drawing/2014/main" id="{CF313645-C7CE-495E-98CA-BB1A67FE8DD7}"/>
              </a:ext>
            </a:extLst>
          </p:cNvPr>
          <p:cNvSpPr/>
          <p:nvPr/>
        </p:nvSpPr>
        <p:spPr>
          <a:xfrm>
            <a:off x="8775586" y="4441236"/>
            <a:ext cx="567733" cy="567733"/>
          </a:xfrm>
          <a:prstGeom prst="ellipse">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Oval 145">
            <a:extLst>
              <a:ext uri="{FF2B5EF4-FFF2-40B4-BE49-F238E27FC236}">
                <a16:creationId xmlns:a16="http://schemas.microsoft.com/office/drawing/2014/main" id="{0BD9BE2A-BEE8-4890-B7C2-2CBD8D1B5A73}"/>
              </a:ext>
            </a:extLst>
          </p:cNvPr>
          <p:cNvSpPr/>
          <p:nvPr/>
        </p:nvSpPr>
        <p:spPr>
          <a:xfrm>
            <a:off x="8775586" y="5536539"/>
            <a:ext cx="567733" cy="567733"/>
          </a:xfrm>
          <a:prstGeom prst="ellipse">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solidFill>
            </a:endParaRPr>
          </a:p>
        </p:txBody>
      </p:sp>
      <p:sp>
        <p:nvSpPr>
          <p:cNvPr id="148" name="Freeform 123">
            <a:extLst>
              <a:ext uri="{FF2B5EF4-FFF2-40B4-BE49-F238E27FC236}">
                <a16:creationId xmlns:a16="http://schemas.microsoft.com/office/drawing/2014/main" id="{AB6A1821-EF2F-4E5E-8581-1D510E6F2023}"/>
              </a:ext>
            </a:extLst>
          </p:cNvPr>
          <p:cNvSpPr>
            <a:spLocks noChangeArrowheads="1"/>
          </p:cNvSpPr>
          <p:nvPr/>
        </p:nvSpPr>
        <p:spPr bwMode="auto">
          <a:xfrm>
            <a:off x="8901154" y="5649161"/>
            <a:ext cx="316597" cy="32401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149" name="Rectangle 148">
            <a:extLst>
              <a:ext uri="{FF2B5EF4-FFF2-40B4-BE49-F238E27FC236}">
                <a16:creationId xmlns:a16="http://schemas.microsoft.com/office/drawing/2014/main" id="{824357CB-34D2-4E4A-AEC0-E88332738B67}"/>
              </a:ext>
            </a:extLst>
          </p:cNvPr>
          <p:cNvSpPr/>
          <p:nvPr/>
        </p:nvSpPr>
        <p:spPr>
          <a:xfrm>
            <a:off x="823210" y="1194911"/>
            <a:ext cx="7111666" cy="615553"/>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700" b="0" i="0" u="none" strike="noStrike" kern="1200" cap="none" spc="0" normalizeH="0" baseline="0" noProof="0" dirty="0">
                <a:ln>
                  <a:noFill/>
                </a:ln>
                <a:effectLst/>
                <a:uLnTx/>
                <a:uFillTx/>
                <a:ea typeface="+mn-ea"/>
                <a:cs typeface="+mn-cs"/>
              </a:rPr>
              <a:t>A phishing tool used to </a:t>
            </a:r>
            <a:r>
              <a:rPr lang="en-US" sz="1700" b="1" dirty="0">
                <a:solidFill>
                  <a:srgbClr val="FF0000"/>
                </a:solidFill>
              </a:rPr>
              <a:t>phish user credentials from various social networking platforms </a:t>
            </a:r>
            <a:r>
              <a:rPr kumimoji="0" lang="en-US" sz="1700" b="0" i="0" u="none" strike="noStrike" kern="1200" cap="none" spc="0" normalizeH="0" baseline="0" noProof="0" dirty="0">
                <a:ln>
                  <a:noFill/>
                </a:ln>
                <a:effectLst/>
                <a:uLnTx/>
                <a:uFillTx/>
                <a:ea typeface="+mn-ea"/>
                <a:cs typeface="+mn-cs"/>
              </a:rPr>
              <a:t>such as Instagram, Facebook, Twitter, LinkedIn, etc.</a:t>
            </a:r>
            <a:endParaRPr kumimoji="0" lang="en-US" sz="1700" b="1" i="0" u="none" strike="noStrike" kern="1200" cap="none" spc="0" normalizeH="0" baseline="0" noProof="0" dirty="0">
              <a:ln>
                <a:noFill/>
              </a:ln>
              <a:effectLst/>
              <a:highlight>
                <a:srgbClr val="FFFF00"/>
              </a:highlight>
              <a:uLnTx/>
              <a:uFillTx/>
              <a:ea typeface="+mn-ea"/>
              <a:cs typeface="+mn-cs"/>
            </a:endParaRPr>
          </a:p>
        </p:txBody>
      </p:sp>
      <p:sp>
        <p:nvSpPr>
          <p:cNvPr id="150" name="Freeform 87">
            <a:extLst>
              <a:ext uri="{FF2B5EF4-FFF2-40B4-BE49-F238E27FC236}">
                <a16:creationId xmlns:a16="http://schemas.microsoft.com/office/drawing/2014/main" id="{7FF5ABA6-9669-4BF9-92CD-142ABDE1A22C}"/>
              </a:ext>
            </a:extLst>
          </p:cNvPr>
          <p:cNvSpPr>
            <a:spLocks noEditPoints="1"/>
          </p:cNvSpPr>
          <p:nvPr/>
        </p:nvSpPr>
        <p:spPr bwMode="auto">
          <a:xfrm>
            <a:off x="8891918" y="4582804"/>
            <a:ext cx="338700" cy="316621"/>
          </a:xfrm>
          <a:custGeom>
            <a:avLst/>
            <a:gdLst>
              <a:gd name="T0" fmla="*/ 55 w 88"/>
              <a:gd name="T1" fmla="*/ 52 h 87"/>
              <a:gd name="T2" fmla="*/ 53 w 88"/>
              <a:gd name="T3" fmla="*/ 32 h 87"/>
              <a:gd name="T4" fmla="*/ 33 w 88"/>
              <a:gd name="T5" fmla="*/ 34 h 87"/>
              <a:gd name="T6" fmla="*/ 35 w 88"/>
              <a:gd name="T7" fmla="*/ 54 h 87"/>
              <a:gd name="T8" fmla="*/ 55 w 88"/>
              <a:gd name="T9" fmla="*/ 52 h 87"/>
              <a:gd name="T10" fmla="*/ 37 w 88"/>
              <a:gd name="T11" fmla="*/ 10 h 87"/>
              <a:gd name="T12" fmla="*/ 37 w 88"/>
              <a:gd name="T13" fmla="*/ 10 h 87"/>
              <a:gd name="T14" fmla="*/ 44 w 88"/>
              <a:gd name="T15" fmla="*/ 10 h 87"/>
              <a:gd name="T16" fmla="*/ 49 w 88"/>
              <a:gd name="T17" fmla="*/ 0 h 87"/>
              <a:gd name="T18" fmla="*/ 54 w 88"/>
              <a:gd name="T19" fmla="*/ 0 h 87"/>
              <a:gd name="T20" fmla="*/ 55 w 88"/>
              <a:gd name="T21" fmla="*/ 11 h 87"/>
              <a:gd name="T22" fmla="*/ 61 w 88"/>
              <a:gd name="T23" fmla="*/ 14 h 87"/>
              <a:gd name="T24" fmla="*/ 70 w 88"/>
              <a:gd name="T25" fmla="*/ 8 h 87"/>
              <a:gd name="T26" fmla="*/ 72 w 88"/>
              <a:gd name="T27" fmla="*/ 9 h 87"/>
              <a:gd name="T28" fmla="*/ 74 w 88"/>
              <a:gd name="T29" fmla="*/ 11 h 87"/>
              <a:gd name="T30" fmla="*/ 69 w 88"/>
              <a:gd name="T31" fmla="*/ 21 h 87"/>
              <a:gd name="T32" fmla="*/ 74 w 88"/>
              <a:gd name="T33" fmla="*/ 27 h 87"/>
              <a:gd name="T34" fmla="*/ 84 w 88"/>
              <a:gd name="T35" fmla="*/ 25 h 87"/>
              <a:gd name="T36" fmla="*/ 86 w 88"/>
              <a:gd name="T37" fmla="*/ 30 h 87"/>
              <a:gd name="T38" fmla="*/ 77 w 88"/>
              <a:gd name="T39" fmla="*/ 36 h 87"/>
              <a:gd name="T40" fmla="*/ 78 w 88"/>
              <a:gd name="T41" fmla="*/ 44 h 87"/>
              <a:gd name="T42" fmla="*/ 88 w 88"/>
              <a:gd name="T43" fmla="*/ 48 h 87"/>
              <a:gd name="T44" fmla="*/ 87 w 88"/>
              <a:gd name="T45" fmla="*/ 53 h 87"/>
              <a:gd name="T46" fmla="*/ 76 w 88"/>
              <a:gd name="T47" fmla="*/ 54 h 87"/>
              <a:gd name="T48" fmla="*/ 73 w 88"/>
              <a:gd name="T49" fmla="*/ 61 h 87"/>
              <a:gd name="T50" fmla="*/ 80 w 88"/>
              <a:gd name="T51" fmla="*/ 69 h 87"/>
              <a:gd name="T52" fmla="*/ 78 w 88"/>
              <a:gd name="T53" fmla="*/ 71 h 87"/>
              <a:gd name="T54" fmla="*/ 77 w 88"/>
              <a:gd name="T55" fmla="*/ 73 h 87"/>
              <a:gd name="T56" fmla="*/ 67 w 88"/>
              <a:gd name="T57" fmla="*/ 69 h 87"/>
              <a:gd name="T58" fmla="*/ 61 w 88"/>
              <a:gd name="T59" fmla="*/ 73 h 87"/>
              <a:gd name="T60" fmla="*/ 62 w 88"/>
              <a:gd name="T61" fmla="*/ 84 h 87"/>
              <a:gd name="T62" fmla="*/ 57 w 88"/>
              <a:gd name="T63" fmla="*/ 86 h 87"/>
              <a:gd name="T64" fmla="*/ 51 w 88"/>
              <a:gd name="T65" fmla="*/ 76 h 87"/>
              <a:gd name="T66" fmla="*/ 44 w 88"/>
              <a:gd name="T67" fmla="*/ 77 h 87"/>
              <a:gd name="T68" fmla="*/ 40 w 88"/>
              <a:gd name="T69" fmla="*/ 87 h 87"/>
              <a:gd name="T70" fmla="*/ 35 w 88"/>
              <a:gd name="T71" fmla="*/ 86 h 87"/>
              <a:gd name="T72" fmla="*/ 34 w 88"/>
              <a:gd name="T73" fmla="*/ 76 h 87"/>
              <a:gd name="T74" fmla="*/ 27 w 88"/>
              <a:gd name="T75" fmla="*/ 73 h 87"/>
              <a:gd name="T76" fmla="*/ 18 w 88"/>
              <a:gd name="T77" fmla="*/ 79 h 87"/>
              <a:gd name="T78" fmla="*/ 16 w 88"/>
              <a:gd name="T79" fmla="*/ 78 h 87"/>
              <a:gd name="T80" fmla="*/ 14 w 88"/>
              <a:gd name="T81" fmla="*/ 76 h 87"/>
              <a:gd name="T82" fmla="*/ 19 w 88"/>
              <a:gd name="T83" fmla="*/ 66 h 87"/>
              <a:gd name="T84" fmla="*/ 15 w 88"/>
              <a:gd name="T85" fmla="*/ 60 h 87"/>
              <a:gd name="T86" fmla="*/ 4 w 88"/>
              <a:gd name="T87" fmla="*/ 62 h 87"/>
              <a:gd name="T88" fmla="*/ 2 w 88"/>
              <a:gd name="T89" fmla="*/ 57 h 87"/>
              <a:gd name="T90" fmla="*/ 11 w 88"/>
              <a:gd name="T91" fmla="*/ 50 h 87"/>
              <a:gd name="T92" fmla="*/ 11 w 88"/>
              <a:gd name="T93" fmla="*/ 43 h 87"/>
              <a:gd name="T94" fmla="*/ 0 w 88"/>
              <a:gd name="T95" fmla="*/ 39 h 87"/>
              <a:gd name="T96" fmla="*/ 1 w 88"/>
              <a:gd name="T97" fmla="*/ 34 h 87"/>
              <a:gd name="T98" fmla="*/ 12 w 88"/>
              <a:gd name="T99" fmla="*/ 33 h 87"/>
              <a:gd name="T100" fmla="*/ 15 w 88"/>
              <a:gd name="T101" fmla="*/ 26 h 87"/>
              <a:gd name="T102" fmla="*/ 8 w 88"/>
              <a:gd name="T103" fmla="*/ 18 h 87"/>
              <a:gd name="T104" fmla="*/ 10 w 88"/>
              <a:gd name="T105" fmla="*/ 16 h 87"/>
              <a:gd name="T106" fmla="*/ 12 w 88"/>
              <a:gd name="T107" fmla="*/ 14 h 87"/>
              <a:gd name="T108" fmla="*/ 22 w 88"/>
              <a:gd name="T109" fmla="*/ 18 h 87"/>
              <a:gd name="T110" fmla="*/ 28 w 88"/>
              <a:gd name="T111" fmla="*/ 14 h 87"/>
              <a:gd name="T112" fmla="*/ 26 w 88"/>
              <a:gd name="T113" fmla="*/ 3 h 87"/>
              <a:gd name="T114" fmla="*/ 31 w 88"/>
              <a:gd name="T115" fmla="*/ 1 h 87"/>
              <a:gd name="T116" fmla="*/ 37 w 88"/>
              <a:gd name="T117"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8" h="87">
                <a:moveTo>
                  <a:pt x="55" y="52"/>
                </a:moveTo>
                <a:cubicBezTo>
                  <a:pt x="60" y="46"/>
                  <a:pt x="59" y="37"/>
                  <a:pt x="53" y="32"/>
                </a:cubicBezTo>
                <a:cubicBezTo>
                  <a:pt x="47" y="28"/>
                  <a:pt x="38" y="28"/>
                  <a:pt x="33" y="34"/>
                </a:cubicBezTo>
                <a:cubicBezTo>
                  <a:pt x="28" y="41"/>
                  <a:pt x="29" y="49"/>
                  <a:pt x="35" y="54"/>
                </a:cubicBezTo>
                <a:cubicBezTo>
                  <a:pt x="41" y="59"/>
                  <a:pt x="50" y="58"/>
                  <a:pt x="55" y="52"/>
                </a:cubicBezTo>
                <a:close/>
                <a:moveTo>
                  <a:pt x="37" y="10"/>
                </a:moveTo>
                <a:cubicBezTo>
                  <a:pt x="37" y="10"/>
                  <a:pt x="37" y="10"/>
                  <a:pt x="37" y="10"/>
                </a:cubicBezTo>
                <a:cubicBezTo>
                  <a:pt x="40" y="10"/>
                  <a:pt x="42" y="10"/>
                  <a:pt x="44" y="10"/>
                </a:cubicBezTo>
                <a:cubicBezTo>
                  <a:pt x="49" y="0"/>
                  <a:pt x="49" y="0"/>
                  <a:pt x="49" y="0"/>
                </a:cubicBezTo>
                <a:cubicBezTo>
                  <a:pt x="50" y="0"/>
                  <a:pt x="52" y="0"/>
                  <a:pt x="54" y="0"/>
                </a:cubicBezTo>
                <a:cubicBezTo>
                  <a:pt x="55" y="11"/>
                  <a:pt x="55" y="11"/>
                  <a:pt x="55" y="11"/>
                </a:cubicBezTo>
                <a:cubicBezTo>
                  <a:pt x="57" y="12"/>
                  <a:pt x="59" y="13"/>
                  <a:pt x="61" y="14"/>
                </a:cubicBezTo>
                <a:cubicBezTo>
                  <a:pt x="70" y="8"/>
                  <a:pt x="70" y="8"/>
                  <a:pt x="70" y="8"/>
                </a:cubicBezTo>
                <a:cubicBezTo>
                  <a:pt x="71" y="8"/>
                  <a:pt x="71" y="9"/>
                  <a:pt x="72" y="9"/>
                </a:cubicBezTo>
                <a:cubicBezTo>
                  <a:pt x="73" y="10"/>
                  <a:pt x="74" y="10"/>
                  <a:pt x="74" y="11"/>
                </a:cubicBezTo>
                <a:cubicBezTo>
                  <a:pt x="69" y="21"/>
                  <a:pt x="69" y="21"/>
                  <a:pt x="69" y="21"/>
                </a:cubicBezTo>
                <a:cubicBezTo>
                  <a:pt x="71" y="23"/>
                  <a:pt x="72" y="25"/>
                  <a:pt x="74" y="27"/>
                </a:cubicBezTo>
                <a:cubicBezTo>
                  <a:pt x="84" y="25"/>
                  <a:pt x="84" y="25"/>
                  <a:pt x="84" y="25"/>
                </a:cubicBezTo>
                <a:cubicBezTo>
                  <a:pt x="85" y="27"/>
                  <a:pt x="86" y="29"/>
                  <a:pt x="86" y="30"/>
                </a:cubicBezTo>
                <a:cubicBezTo>
                  <a:pt x="77" y="36"/>
                  <a:pt x="77" y="36"/>
                  <a:pt x="77" y="36"/>
                </a:cubicBezTo>
                <a:cubicBezTo>
                  <a:pt x="78" y="39"/>
                  <a:pt x="78" y="41"/>
                  <a:pt x="78" y="44"/>
                </a:cubicBezTo>
                <a:cubicBezTo>
                  <a:pt x="88" y="48"/>
                  <a:pt x="88" y="48"/>
                  <a:pt x="88" y="48"/>
                </a:cubicBezTo>
                <a:cubicBezTo>
                  <a:pt x="88" y="50"/>
                  <a:pt x="88" y="51"/>
                  <a:pt x="87" y="53"/>
                </a:cubicBezTo>
                <a:cubicBezTo>
                  <a:pt x="76" y="54"/>
                  <a:pt x="76" y="54"/>
                  <a:pt x="76" y="54"/>
                </a:cubicBezTo>
                <a:cubicBezTo>
                  <a:pt x="76" y="56"/>
                  <a:pt x="75" y="58"/>
                  <a:pt x="73" y="61"/>
                </a:cubicBezTo>
                <a:cubicBezTo>
                  <a:pt x="80" y="69"/>
                  <a:pt x="80" y="69"/>
                  <a:pt x="80" y="69"/>
                </a:cubicBezTo>
                <a:cubicBezTo>
                  <a:pt x="80" y="70"/>
                  <a:pt x="79" y="71"/>
                  <a:pt x="78" y="71"/>
                </a:cubicBezTo>
                <a:cubicBezTo>
                  <a:pt x="78" y="72"/>
                  <a:pt x="77" y="73"/>
                  <a:pt x="77" y="73"/>
                </a:cubicBezTo>
                <a:cubicBezTo>
                  <a:pt x="67" y="69"/>
                  <a:pt x="67" y="69"/>
                  <a:pt x="67" y="69"/>
                </a:cubicBezTo>
                <a:cubicBezTo>
                  <a:pt x="65" y="70"/>
                  <a:pt x="63" y="72"/>
                  <a:pt x="61" y="73"/>
                </a:cubicBezTo>
                <a:cubicBezTo>
                  <a:pt x="62" y="84"/>
                  <a:pt x="62" y="84"/>
                  <a:pt x="62" y="84"/>
                </a:cubicBezTo>
                <a:cubicBezTo>
                  <a:pt x="61" y="84"/>
                  <a:pt x="59" y="85"/>
                  <a:pt x="57" y="86"/>
                </a:cubicBezTo>
                <a:cubicBezTo>
                  <a:pt x="51" y="76"/>
                  <a:pt x="51" y="76"/>
                  <a:pt x="51" y="76"/>
                </a:cubicBezTo>
                <a:cubicBezTo>
                  <a:pt x="49" y="77"/>
                  <a:pt x="46" y="77"/>
                  <a:pt x="44" y="77"/>
                </a:cubicBezTo>
                <a:cubicBezTo>
                  <a:pt x="40" y="87"/>
                  <a:pt x="40" y="87"/>
                  <a:pt x="40" y="87"/>
                </a:cubicBezTo>
                <a:cubicBezTo>
                  <a:pt x="38" y="87"/>
                  <a:pt x="36" y="87"/>
                  <a:pt x="35" y="86"/>
                </a:cubicBezTo>
                <a:cubicBezTo>
                  <a:pt x="34" y="76"/>
                  <a:pt x="34" y="76"/>
                  <a:pt x="34" y="76"/>
                </a:cubicBezTo>
                <a:cubicBezTo>
                  <a:pt x="31" y="75"/>
                  <a:pt x="29" y="74"/>
                  <a:pt x="27" y="73"/>
                </a:cubicBezTo>
                <a:cubicBezTo>
                  <a:pt x="18" y="79"/>
                  <a:pt x="18" y="79"/>
                  <a:pt x="18" y="79"/>
                </a:cubicBezTo>
                <a:cubicBezTo>
                  <a:pt x="18" y="79"/>
                  <a:pt x="17" y="78"/>
                  <a:pt x="16" y="78"/>
                </a:cubicBezTo>
                <a:cubicBezTo>
                  <a:pt x="16" y="77"/>
                  <a:pt x="15" y="76"/>
                  <a:pt x="14" y="76"/>
                </a:cubicBezTo>
                <a:cubicBezTo>
                  <a:pt x="19" y="66"/>
                  <a:pt x="19" y="66"/>
                  <a:pt x="19" y="66"/>
                </a:cubicBezTo>
                <a:cubicBezTo>
                  <a:pt x="17" y="64"/>
                  <a:pt x="16" y="62"/>
                  <a:pt x="15" y="60"/>
                </a:cubicBezTo>
                <a:cubicBezTo>
                  <a:pt x="4" y="62"/>
                  <a:pt x="4" y="62"/>
                  <a:pt x="4" y="62"/>
                </a:cubicBezTo>
                <a:cubicBezTo>
                  <a:pt x="3" y="60"/>
                  <a:pt x="3" y="58"/>
                  <a:pt x="2" y="57"/>
                </a:cubicBezTo>
                <a:cubicBezTo>
                  <a:pt x="11" y="50"/>
                  <a:pt x="11" y="50"/>
                  <a:pt x="11" y="50"/>
                </a:cubicBezTo>
                <a:cubicBezTo>
                  <a:pt x="11" y="48"/>
                  <a:pt x="10" y="46"/>
                  <a:pt x="11" y="43"/>
                </a:cubicBezTo>
                <a:cubicBezTo>
                  <a:pt x="0" y="39"/>
                  <a:pt x="0" y="39"/>
                  <a:pt x="0" y="39"/>
                </a:cubicBezTo>
                <a:cubicBezTo>
                  <a:pt x="1" y="37"/>
                  <a:pt x="1" y="35"/>
                  <a:pt x="1" y="34"/>
                </a:cubicBezTo>
                <a:cubicBezTo>
                  <a:pt x="12" y="33"/>
                  <a:pt x="12" y="33"/>
                  <a:pt x="12" y="33"/>
                </a:cubicBezTo>
                <a:cubicBezTo>
                  <a:pt x="13" y="31"/>
                  <a:pt x="14" y="28"/>
                  <a:pt x="15" y="26"/>
                </a:cubicBezTo>
                <a:cubicBezTo>
                  <a:pt x="8" y="18"/>
                  <a:pt x="8" y="18"/>
                  <a:pt x="8" y="18"/>
                </a:cubicBezTo>
                <a:cubicBezTo>
                  <a:pt x="9" y="17"/>
                  <a:pt x="10" y="16"/>
                  <a:pt x="10" y="16"/>
                </a:cubicBezTo>
                <a:cubicBezTo>
                  <a:pt x="11" y="15"/>
                  <a:pt x="11" y="14"/>
                  <a:pt x="12" y="14"/>
                </a:cubicBezTo>
                <a:cubicBezTo>
                  <a:pt x="22" y="18"/>
                  <a:pt x="22" y="18"/>
                  <a:pt x="22" y="18"/>
                </a:cubicBezTo>
                <a:cubicBezTo>
                  <a:pt x="24" y="17"/>
                  <a:pt x="26" y="15"/>
                  <a:pt x="28" y="14"/>
                </a:cubicBezTo>
                <a:cubicBezTo>
                  <a:pt x="26" y="3"/>
                  <a:pt x="26" y="3"/>
                  <a:pt x="26" y="3"/>
                </a:cubicBezTo>
                <a:cubicBezTo>
                  <a:pt x="28" y="2"/>
                  <a:pt x="29" y="2"/>
                  <a:pt x="31" y="1"/>
                </a:cubicBezTo>
                <a:lnTo>
                  <a:pt x="37"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1" name="TextBox 150">
            <a:extLst>
              <a:ext uri="{FF2B5EF4-FFF2-40B4-BE49-F238E27FC236}">
                <a16:creationId xmlns:a16="http://schemas.microsoft.com/office/drawing/2014/main" id="{795BCAFA-2474-4446-8BF9-5A50F139C42C}"/>
              </a:ext>
            </a:extLst>
          </p:cNvPr>
          <p:cNvSpPr txBox="1"/>
          <p:nvPr/>
        </p:nvSpPr>
        <p:spPr>
          <a:xfrm>
            <a:off x="9529227" y="2263057"/>
            <a:ext cx="1617366" cy="553998"/>
          </a:xfrm>
          <a:prstGeom prst="rect">
            <a:avLst/>
          </a:prstGeom>
          <a:noFill/>
        </p:spPr>
        <p:txBody>
          <a:bodyPr wrap="none" rtlCol="0" anchor="ctr">
            <a:spAutoFit/>
          </a:bodyPr>
          <a:lstStyle/>
          <a:p>
            <a:r>
              <a:rPr lang="en-US" sz="1600" b="1" dirty="0">
                <a:solidFill>
                  <a:schemeClr val="tx1">
                    <a:lumMod val="95000"/>
                    <a:lumOff val="5000"/>
                  </a:schemeClr>
                </a:solidFill>
              </a:rPr>
              <a:t>PhishX</a:t>
            </a:r>
          </a:p>
          <a:p>
            <a:r>
              <a:rPr lang="en-US" sz="1400" b="1" i="1" dirty="0">
                <a:solidFill>
                  <a:schemeClr val="tx1">
                    <a:lumMod val="95000"/>
                    <a:lumOff val="5000"/>
                  </a:schemeClr>
                </a:solidFill>
              </a:rPr>
              <a:t>https://github.com</a:t>
            </a:r>
          </a:p>
        </p:txBody>
      </p:sp>
      <p:sp>
        <p:nvSpPr>
          <p:cNvPr id="152" name="TextBox 151">
            <a:extLst>
              <a:ext uri="{FF2B5EF4-FFF2-40B4-BE49-F238E27FC236}">
                <a16:creationId xmlns:a16="http://schemas.microsoft.com/office/drawing/2014/main" id="{EAEDC8F6-767B-4459-B5D4-5522589565A2}"/>
              </a:ext>
            </a:extLst>
          </p:cNvPr>
          <p:cNvSpPr txBox="1"/>
          <p:nvPr/>
        </p:nvSpPr>
        <p:spPr>
          <a:xfrm>
            <a:off x="9529227" y="3348841"/>
            <a:ext cx="1617366" cy="553998"/>
          </a:xfrm>
          <a:prstGeom prst="rect">
            <a:avLst/>
          </a:prstGeom>
          <a:noFill/>
        </p:spPr>
        <p:txBody>
          <a:bodyPr wrap="none" rtlCol="0" anchor="ctr">
            <a:spAutoFit/>
          </a:bodyPr>
          <a:lstStyle/>
          <a:p>
            <a:r>
              <a:rPr lang="en-US" sz="1600" b="1" dirty="0">
                <a:solidFill>
                  <a:schemeClr val="tx1">
                    <a:lumMod val="95000"/>
                    <a:lumOff val="5000"/>
                  </a:schemeClr>
                </a:solidFill>
              </a:rPr>
              <a:t>Modlishka</a:t>
            </a:r>
          </a:p>
          <a:p>
            <a:r>
              <a:rPr lang="en-US" sz="1400" b="1" i="1" dirty="0">
                <a:solidFill>
                  <a:schemeClr val="tx1">
                    <a:lumMod val="95000"/>
                    <a:lumOff val="5000"/>
                  </a:schemeClr>
                </a:solidFill>
              </a:rPr>
              <a:t>https://github.com</a:t>
            </a:r>
          </a:p>
        </p:txBody>
      </p:sp>
      <p:sp>
        <p:nvSpPr>
          <p:cNvPr id="153" name="TextBox 152">
            <a:extLst>
              <a:ext uri="{FF2B5EF4-FFF2-40B4-BE49-F238E27FC236}">
                <a16:creationId xmlns:a16="http://schemas.microsoft.com/office/drawing/2014/main" id="{0F728325-9AFA-4E7F-ACA7-BFC3698A50E9}"/>
              </a:ext>
            </a:extLst>
          </p:cNvPr>
          <p:cNvSpPr txBox="1"/>
          <p:nvPr/>
        </p:nvSpPr>
        <p:spPr>
          <a:xfrm>
            <a:off x="9529227" y="4425389"/>
            <a:ext cx="1617366" cy="553998"/>
          </a:xfrm>
          <a:prstGeom prst="rect">
            <a:avLst/>
          </a:prstGeom>
          <a:noFill/>
        </p:spPr>
        <p:txBody>
          <a:bodyPr wrap="none" rtlCol="0" anchor="ctr">
            <a:spAutoFit/>
          </a:bodyPr>
          <a:lstStyle/>
          <a:p>
            <a:r>
              <a:rPr lang="en-US" sz="1600" b="1" dirty="0">
                <a:solidFill>
                  <a:schemeClr val="tx1">
                    <a:lumMod val="95000"/>
                    <a:lumOff val="5000"/>
                  </a:schemeClr>
                </a:solidFill>
              </a:rPr>
              <a:t>Trape</a:t>
            </a:r>
          </a:p>
          <a:p>
            <a:r>
              <a:rPr lang="en-US" sz="1400" b="1" i="1" dirty="0">
                <a:solidFill>
                  <a:schemeClr val="tx1">
                    <a:lumMod val="95000"/>
                    <a:lumOff val="5000"/>
                  </a:schemeClr>
                </a:solidFill>
              </a:rPr>
              <a:t>https://github.com</a:t>
            </a:r>
          </a:p>
        </p:txBody>
      </p:sp>
      <p:sp>
        <p:nvSpPr>
          <p:cNvPr id="154" name="TextBox 153">
            <a:extLst>
              <a:ext uri="{FF2B5EF4-FFF2-40B4-BE49-F238E27FC236}">
                <a16:creationId xmlns:a16="http://schemas.microsoft.com/office/drawing/2014/main" id="{B0F6A6F0-C4A8-4D8F-AD50-B63C86008E3F}"/>
              </a:ext>
            </a:extLst>
          </p:cNvPr>
          <p:cNvSpPr txBox="1"/>
          <p:nvPr/>
        </p:nvSpPr>
        <p:spPr>
          <a:xfrm>
            <a:off x="9527249" y="5528983"/>
            <a:ext cx="1617366" cy="553998"/>
          </a:xfrm>
          <a:prstGeom prst="rect">
            <a:avLst/>
          </a:prstGeom>
          <a:noFill/>
        </p:spPr>
        <p:txBody>
          <a:bodyPr wrap="none" rtlCol="0" anchor="ctr">
            <a:spAutoFit/>
          </a:bodyPr>
          <a:lstStyle/>
          <a:p>
            <a:r>
              <a:rPr lang="en-US" sz="1600" b="1" dirty="0">
                <a:solidFill>
                  <a:schemeClr val="tx1">
                    <a:lumMod val="95000"/>
                    <a:lumOff val="5000"/>
                  </a:schemeClr>
                </a:solidFill>
              </a:rPr>
              <a:t>Evilginx</a:t>
            </a:r>
          </a:p>
          <a:p>
            <a:r>
              <a:rPr lang="en-US" sz="1400" b="1" i="1" dirty="0">
                <a:solidFill>
                  <a:schemeClr val="tx1">
                    <a:lumMod val="95000"/>
                    <a:lumOff val="5000"/>
                  </a:schemeClr>
                </a:solidFill>
              </a:rPr>
              <a:t>https://github.com</a:t>
            </a:r>
          </a:p>
        </p:txBody>
      </p:sp>
      <p:cxnSp>
        <p:nvCxnSpPr>
          <p:cNvPr id="155" name="Straight Connector 154">
            <a:extLst>
              <a:ext uri="{FF2B5EF4-FFF2-40B4-BE49-F238E27FC236}">
                <a16:creationId xmlns:a16="http://schemas.microsoft.com/office/drawing/2014/main" id="{841A30BB-D4FD-43E8-8B53-F6888B49167B}"/>
              </a:ext>
            </a:extLst>
          </p:cNvPr>
          <p:cNvCxnSpPr>
            <a:cxnSpLocks/>
          </p:cNvCxnSpPr>
          <p:nvPr/>
        </p:nvCxnSpPr>
        <p:spPr>
          <a:xfrm>
            <a:off x="8534400" y="1063401"/>
            <a:ext cx="0" cy="5386336"/>
          </a:xfrm>
          <a:prstGeom prst="line">
            <a:avLst/>
          </a:prstGeom>
          <a:ln w="28575">
            <a:solidFill>
              <a:schemeClr val="tx1"/>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C962659F-BFCD-4A8C-A201-A825DCE479F3}"/>
              </a:ext>
            </a:extLst>
          </p:cNvPr>
          <p:cNvSpPr/>
          <p:nvPr/>
        </p:nvSpPr>
        <p:spPr>
          <a:xfrm>
            <a:off x="2207219" y="5699748"/>
            <a:ext cx="1398140" cy="276999"/>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IN" sz="1200" b="0" i="1" u="none" strike="noStrike" kern="1200" cap="none" spc="0" normalizeH="0" baseline="0" noProof="0" dirty="0">
                <a:ln>
                  <a:noFill/>
                </a:ln>
                <a:solidFill>
                  <a:schemeClr val="tx1">
                    <a:lumMod val="95000"/>
                    <a:lumOff val="5000"/>
                  </a:schemeClr>
                </a:solidFill>
                <a:effectLst/>
                <a:uLnTx/>
                <a:uFillTx/>
                <a:latin typeface="Calibri"/>
                <a:ea typeface="+mn-ea"/>
                <a:cs typeface="+mn-cs"/>
              </a:rPr>
              <a:t>https://github.com </a:t>
            </a:r>
          </a:p>
        </p:txBody>
      </p:sp>
    </p:spTree>
    <p:extLst>
      <p:ext uri="{BB962C8B-B14F-4D97-AF65-F5344CB8AC3E}">
        <p14:creationId xmlns:p14="http://schemas.microsoft.com/office/powerpoint/2010/main" val="1154750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10">
            <a:extLst>
              <a:ext uri="{FF2B5EF4-FFF2-40B4-BE49-F238E27FC236}">
                <a16:creationId xmlns:a16="http://schemas.microsoft.com/office/drawing/2014/main" id="{1F44F4A5-B6E0-41EF-9DBA-D8B78C0C72B7}"/>
              </a:ext>
            </a:extLst>
          </p:cNvPr>
          <p:cNvSpPr/>
          <p:nvPr/>
        </p:nvSpPr>
        <p:spPr>
          <a:xfrm>
            <a:off x="-1" y="1353061"/>
            <a:ext cx="7852325" cy="1581276"/>
          </a:xfrm>
          <a:prstGeom prst="roundRect">
            <a:avLst>
              <a:gd name="adj" fmla="val 0"/>
            </a:avLst>
          </a:prstGeom>
          <a:solidFill>
            <a:srgbClr val="DDE9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en-US" sz="1200" b="1" dirty="0">
              <a:solidFill>
                <a:schemeClr val="bg1"/>
              </a:solidFill>
            </a:endParaRPr>
          </a:p>
        </p:txBody>
      </p:sp>
      <p:pic>
        <p:nvPicPr>
          <p:cNvPr id="4" name="Picture Placeholder 3"/>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17206" r="17206"/>
          <a:stretch/>
        </p:blipFill>
        <p:spPr>
          <a:xfrm>
            <a:off x="6937471" y="0"/>
            <a:ext cx="5253590" cy="5339352"/>
          </a:xfrm>
          <a:custGeom>
            <a:avLst/>
            <a:gdLst>
              <a:gd name="T0" fmla="*/ 4397 w 4397"/>
              <a:gd name="T1" fmla="*/ 4552 h 4552"/>
              <a:gd name="T2" fmla="*/ 4302 w 4397"/>
              <a:gd name="T3" fmla="*/ 4552 h 4552"/>
              <a:gd name="T4" fmla="*/ 0 w 4397"/>
              <a:gd name="T5" fmla="*/ 0 h 4552"/>
              <a:gd name="T6" fmla="*/ 4397 w 4397"/>
              <a:gd name="T7" fmla="*/ 0 h 4552"/>
              <a:gd name="T8" fmla="*/ 4397 w 4397"/>
              <a:gd name="T9" fmla="*/ 4552 h 4552"/>
            </a:gdLst>
            <a:ahLst/>
            <a:cxnLst>
              <a:cxn ang="0">
                <a:pos x="T0" y="T1"/>
              </a:cxn>
              <a:cxn ang="0">
                <a:pos x="T2" y="T3"/>
              </a:cxn>
              <a:cxn ang="0">
                <a:pos x="T4" y="T5"/>
              </a:cxn>
              <a:cxn ang="0">
                <a:pos x="T6" y="T7"/>
              </a:cxn>
              <a:cxn ang="0">
                <a:pos x="T8" y="T9"/>
              </a:cxn>
            </a:cxnLst>
            <a:rect l="0" t="0" r="r" b="b"/>
            <a:pathLst>
              <a:path w="4397" h="4552">
                <a:moveTo>
                  <a:pt x="4397" y="4552"/>
                </a:moveTo>
                <a:lnTo>
                  <a:pt x="4302" y="4552"/>
                </a:lnTo>
                <a:lnTo>
                  <a:pt x="0" y="0"/>
                </a:lnTo>
                <a:lnTo>
                  <a:pt x="4397" y="0"/>
                </a:lnTo>
                <a:lnTo>
                  <a:pt x="4397" y="4552"/>
                </a:lnTo>
                <a:close/>
              </a:path>
            </a:pathLst>
          </a:custGeom>
        </p:spPr>
      </p:pic>
      <p:sp>
        <p:nvSpPr>
          <p:cNvPr id="35" name="Полилиния 64"/>
          <p:cNvSpPr/>
          <p:nvPr/>
        </p:nvSpPr>
        <p:spPr>
          <a:xfrm>
            <a:off x="9827474" y="693321"/>
            <a:ext cx="2378682" cy="4767387"/>
          </a:xfrm>
          <a:custGeom>
            <a:avLst/>
            <a:gdLst>
              <a:gd name="connsiteX0" fmla="*/ 3538167 w 3538167"/>
              <a:gd name="connsiteY0" fmla="*/ 0 h 7091243"/>
              <a:gd name="connsiteX1" fmla="*/ 3538167 w 3538167"/>
              <a:gd name="connsiteY1" fmla="*/ 2852601 h 7091243"/>
              <a:gd name="connsiteX2" fmla="*/ 2845147 w 3538167"/>
              <a:gd name="connsiteY2" fmla="*/ 3545621 h 7091243"/>
              <a:gd name="connsiteX3" fmla="*/ 3538167 w 3538167"/>
              <a:gd name="connsiteY3" fmla="*/ 4238641 h 7091243"/>
              <a:gd name="connsiteX4" fmla="*/ 3538167 w 3538167"/>
              <a:gd name="connsiteY4" fmla="*/ 7091243 h 7091243"/>
              <a:gd name="connsiteX5" fmla="*/ 0 w 3538167"/>
              <a:gd name="connsiteY5" fmla="*/ 3545622 h 709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38167" h="7091243">
                <a:moveTo>
                  <a:pt x="3538167" y="0"/>
                </a:moveTo>
                <a:lnTo>
                  <a:pt x="3538167" y="2852601"/>
                </a:lnTo>
                <a:lnTo>
                  <a:pt x="2845147" y="3545621"/>
                </a:lnTo>
                <a:lnTo>
                  <a:pt x="3538167" y="4238641"/>
                </a:lnTo>
                <a:lnTo>
                  <a:pt x="3538167" y="7091243"/>
                </a:lnTo>
                <a:lnTo>
                  <a:pt x="0" y="3545622"/>
                </a:lnTo>
                <a:close/>
              </a:path>
            </a:pathLst>
          </a:custGeom>
          <a:solidFill>
            <a:schemeClr val="accent4">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TextBox 5">
            <a:extLst>
              <a:ext uri="{FF2B5EF4-FFF2-40B4-BE49-F238E27FC236}">
                <a16:creationId xmlns:a16="http://schemas.microsoft.com/office/drawing/2014/main" id="{B7055FEE-2613-4D22-A157-60DD0F699B3E}"/>
              </a:ext>
            </a:extLst>
          </p:cNvPr>
          <p:cNvSpPr txBox="1"/>
          <p:nvPr/>
        </p:nvSpPr>
        <p:spPr>
          <a:xfrm>
            <a:off x="184729" y="107087"/>
            <a:ext cx="7206671" cy="1077218"/>
          </a:xfrm>
          <a:prstGeom prst="rect">
            <a:avLst/>
          </a:prstGeom>
          <a:noFill/>
        </p:spPr>
        <p:txBody>
          <a:bodyPr wrap="square" rtlCol="0" anchor="ctr">
            <a:spAutoFit/>
          </a:bodyPr>
          <a:lstStyle/>
          <a:p>
            <a:r>
              <a:rPr lang="en-US" sz="3200" b="1" dirty="0">
                <a:solidFill>
                  <a:schemeClr val="tx1">
                    <a:lumMod val="75000"/>
                    <a:lumOff val="25000"/>
                  </a:schemeClr>
                </a:solidFill>
                <a:latin typeface="Rockwell" panose="02060603020205020403" pitchFamily="18" charset="0"/>
              </a:rPr>
              <a:t>Mobile-based Social Engineering: Publishing Malicious Apps</a:t>
            </a:r>
          </a:p>
        </p:txBody>
      </p:sp>
      <p:sp>
        <p:nvSpPr>
          <p:cNvPr id="7" name="Rectangle 6">
            <a:extLst>
              <a:ext uri="{FF2B5EF4-FFF2-40B4-BE49-F238E27FC236}">
                <a16:creationId xmlns:a16="http://schemas.microsoft.com/office/drawing/2014/main" id="{A773A1B6-76E3-497E-9780-4040A097B2A0}"/>
              </a:ext>
            </a:extLst>
          </p:cNvPr>
          <p:cNvSpPr/>
          <p:nvPr/>
        </p:nvSpPr>
        <p:spPr>
          <a:xfrm>
            <a:off x="199149" y="1428119"/>
            <a:ext cx="7497051" cy="1431161"/>
          </a:xfrm>
          <a:prstGeom prst="rect">
            <a:avLst/>
          </a:prstGeom>
        </p:spPr>
        <p:txBody>
          <a:bodyPr wrap="square" anchor="ctr">
            <a:spAutoFit/>
          </a:bodyPr>
          <a:lstStyle/>
          <a:p>
            <a:pPr marL="341313" marR="0" lvl="0" indent="-341313" algn="l" defTabSz="914400" rtl="0" eaLnBrk="1" fontAlgn="auto" latinLnBrk="0" hangingPunct="1">
              <a:lnSpc>
                <a:spcPct val="100000"/>
              </a:lnSpc>
              <a:spcBef>
                <a:spcPts val="1500"/>
              </a:spcBef>
              <a:spcAft>
                <a:spcPts val="0"/>
              </a:spcAft>
              <a:buClrTx/>
              <a:buSzTx/>
              <a:buFont typeface="Wingdings" panose="05000000000000000000" pitchFamily="2" charset="2"/>
              <a:buChar char="q"/>
              <a:tabLst/>
              <a:defRPr/>
            </a:pPr>
            <a:r>
              <a:rPr kumimoji="0" lang="en-US" b="0" i="0" u="none" strike="noStrike" kern="1200" cap="none" spc="0" normalizeH="0" baseline="0" noProof="0" dirty="0">
                <a:ln>
                  <a:noFill/>
                </a:ln>
                <a:effectLst/>
                <a:uLnTx/>
                <a:uFillTx/>
                <a:latin typeface="Calibri"/>
                <a:ea typeface="+mn-ea"/>
                <a:cs typeface="+mn-cs"/>
              </a:rPr>
              <a:t>Attackers create </a:t>
            </a:r>
            <a:r>
              <a:rPr kumimoji="0" lang="en-US" b="1" i="0" u="none" strike="noStrike" kern="1200" cap="none" spc="0" normalizeH="0" baseline="0" noProof="0" dirty="0">
                <a:ln>
                  <a:noFill/>
                </a:ln>
                <a:solidFill>
                  <a:srgbClr val="FF0000"/>
                </a:solidFill>
                <a:effectLst/>
                <a:uLnTx/>
                <a:uFillTx/>
                <a:latin typeface="Calibri"/>
                <a:ea typeface="+mn-ea"/>
                <a:cs typeface="+mn-cs"/>
              </a:rPr>
              <a:t>malicious apps </a:t>
            </a:r>
            <a:r>
              <a:rPr kumimoji="0" lang="en-US" b="0" i="0" u="none" strike="noStrike" kern="1200" cap="none" spc="0" normalizeH="0" baseline="0" noProof="0" dirty="0">
                <a:ln>
                  <a:noFill/>
                </a:ln>
                <a:effectLst/>
                <a:uLnTx/>
                <a:uFillTx/>
                <a:latin typeface="Calibri"/>
                <a:ea typeface="+mn-ea"/>
                <a:cs typeface="+mn-cs"/>
              </a:rPr>
              <a:t>with attractive features and </a:t>
            </a:r>
            <a:r>
              <a:rPr lang="en-US" b="1" dirty="0">
                <a:solidFill>
                  <a:srgbClr val="FF0000"/>
                </a:solidFill>
                <a:latin typeface="Calibri"/>
              </a:rPr>
              <a:t>similar names </a:t>
            </a:r>
            <a:r>
              <a:rPr kumimoji="0" lang="en-US" b="0" i="0" u="none" strike="noStrike" kern="1200" cap="none" spc="0" normalizeH="0" baseline="0" noProof="0" dirty="0">
                <a:ln>
                  <a:noFill/>
                </a:ln>
                <a:effectLst/>
                <a:uLnTx/>
                <a:uFillTx/>
                <a:latin typeface="Calibri"/>
                <a:ea typeface="+mn-ea"/>
                <a:cs typeface="+mn-cs"/>
              </a:rPr>
              <a:t>to popular apps, and publish them in major </a:t>
            </a:r>
            <a:r>
              <a:rPr lang="en-US" b="1" dirty="0">
                <a:solidFill>
                  <a:srgbClr val="FF0000"/>
                </a:solidFill>
                <a:latin typeface="Calibri"/>
              </a:rPr>
              <a:t>app stores</a:t>
            </a:r>
          </a:p>
          <a:p>
            <a:pPr marL="341313" marR="0" lvl="0" indent="-341313" algn="l" defTabSz="914400" rtl="0" eaLnBrk="1" fontAlgn="auto" latinLnBrk="0" hangingPunct="1">
              <a:lnSpc>
                <a:spcPct val="100000"/>
              </a:lnSpc>
              <a:spcBef>
                <a:spcPts val="1500"/>
              </a:spcBef>
              <a:spcAft>
                <a:spcPts val="0"/>
              </a:spcAft>
              <a:buClrTx/>
              <a:buSzTx/>
              <a:buFont typeface="Wingdings" panose="05000000000000000000" pitchFamily="2" charset="2"/>
              <a:buChar char="q"/>
              <a:tabLst/>
              <a:defRPr/>
            </a:pPr>
            <a:r>
              <a:rPr kumimoji="0" lang="en-US" b="1" i="0" u="none" strike="noStrike" kern="1200" cap="none" spc="0" normalizeH="0" baseline="0" noProof="0" dirty="0">
                <a:ln>
                  <a:noFill/>
                </a:ln>
                <a:effectLst/>
                <a:uLnTx/>
                <a:uFillTx/>
                <a:latin typeface="Calibri"/>
                <a:ea typeface="+mn-ea"/>
                <a:cs typeface="+mn-cs"/>
              </a:rPr>
              <a:t> </a:t>
            </a:r>
            <a:r>
              <a:rPr kumimoji="0" lang="en-US" b="1" i="0" u="none" strike="noStrike" kern="1200" cap="none" spc="0" normalizeH="0" baseline="0" noProof="0" dirty="0">
                <a:ln>
                  <a:noFill/>
                </a:ln>
                <a:solidFill>
                  <a:srgbClr val="FF0000"/>
                </a:solidFill>
                <a:effectLst/>
                <a:uLnTx/>
                <a:uFillTx/>
                <a:latin typeface="Calibri"/>
                <a:ea typeface="+mn-ea"/>
                <a:cs typeface="+mn-cs"/>
              </a:rPr>
              <a:t>Users download these apps </a:t>
            </a:r>
            <a:r>
              <a:rPr kumimoji="0" lang="en-US" b="0" i="0" u="none" strike="noStrike" kern="1200" cap="none" spc="0" normalizeH="0" baseline="0" noProof="0" dirty="0">
                <a:ln>
                  <a:noFill/>
                </a:ln>
                <a:effectLst/>
                <a:uLnTx/>
                <a:uFillTx/>
                <a:latin typeface="Calibri"/>
                <a:ea typeface="+mn-ea"/>
                <a:cs typeface="+mn-cs"/>
              </a:rPr>
              <a:t>unknowingly and are infected by malware that sends </a:t>
            </a:r>
            <a:r>
              <a:rPr lang="en-US" b="1" dirty="0">
                <a:solidFill>
                  <a:srgbClr val="FF0000"/>
                </a:solidFill>
                <a:latin typeface="Calibri"/>
              </a:rPr>
              <a:t>credentials to attackers</a:t>
            </a:r>
          </a:p>
        </p:txBody>
      </p:sp>
      <p:sp>
        <p:nvSpPr>
          <p:cNvPr id="40" name="Rectangle: Rounded Corners 39">
            <a:extLst>
              <a:ext uri="{FF2B5EF4-FFF2-40B4-BE49-F238E27FC236}">
                <a16:creationId xmlns:a16="http://schemas.microsoft.com/office/drawing/2014/main" id="{66B1CEBA-B8B6-414C-A77B-2201350FB543}"/>
              </a:ext>
            </a:extLst>
          </p:cNvPr>
          <p:cNvSpPr/>
          <p:nvPr/>
        </p:nvSpPr>
        <p:spPr bwMode="auto">
          <a:xfrm>
            <a:off x="8305800" y="1989574"/>
            <a:ext cx="45719" cy="45719"/>
          </a:xfrm>
          <a:prstGeom prst="roundRect">
            <a:avLst/>
          </a:prstGeom>
          <a:gradFill flip="none" rotWithShape="1">
            <a:gsLst>
              <a:gs pos="5000">
                <a:schemeClr val="bg1">
                  <a:lumMod val="75000"/>
                  <a:alpha val="0"/>
                </a:schemeClr>
              </a:gs>
              <a:gs pos="50000">
                <a:schemeClr val="tx1">
                  <a:lumMod val="75000"/>
                  <a:lumOff val="25000"/>
                </a:schemeClr>
              </a:gs>
              <a:gs pos="95000">
                <a:schemeClr val="bg1">
                  <a:lumMod val="75000"/>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82" name="Freeform 216">
            <a:extLst>
              <a:ext uri="{FF2B5EF4-FFF2-40B4-BE49-F238E27FC236}">
                <a16:creationId xmlns:a16="http://schemas.microsoft.com/office/drawing/2014/main" id="{60D97FDB-3A89-4D9A-B152-1D9C2E8E8352}"/>
              </a:ext>
            </a:extLst>
          </p:cNvPr>
          <p:cNvSpPr>
            <a:spLocks/>
          </p:cNvSpPr>
          <p:nvPr/>
        </p:nvSpPr>
        <p:spPr bwMode="auto">
          <a:xfrm>
            <a:off x="1396261" y="5383581"/>
            <a:ext cx="580358" cy="615889"/>
          </a:xfrm>
          <a:custGeom>
            <a:avLst/>
            <a:gdLst>
              <a:gd name="T0" fmla="*/ 231 w 258"/>
              <a:gd name="T1" fmla="*/ 70 h 274"/>
              <a:gd name="T2" fmla="*/ 195 w 258"/>
              <a:gd name="T3" fmla="*/ 230 h 274"/>
              <a:gd name="T4" fmla="*/ 41 w 258"/>
              <a:gd name="T5" fmla="*/ 202 h 274"/>
              <a:gd name="T6" fmla="*/ 71 w 258"/>
              <a:gd name="T7" fmla="*/ 34 h 274"/>
              <a:gd name="T8" fmla="*/ 231 w 258"/>
              <a:gd name="T9" fmla="*/ 70 h 274"/>
            </a:gdLst>
            <a:ahLst/>
            <a:cxnLst>
              <a:cxn ang="0">
                <a:pos x="T0" y="T1"/>
              </a:cxn>
              <a:cxn ang="0">
                <a:pos x="T2" y="T3"/>
              </a:cxn>
              <a:cxn ang="0">
                <a:pos x="T4" y="T5"/>
              </a:cxn>
              <a:cxn ang="0">
                <a:pos x="T6" y="T7"/>
              </a:cxn>
              <a:cxn ang="0">
                <a:pos x="T8" y="T9"/>
              </a:cxn>
            </a:cxnLst>
            <a:rect l="0" t="0" r="r" b="b"/>
            <a:pathLst>
              <a:path w="258" h="274">
                <a:moveTo>
                  <a:pt x="231" y="70"/>
                </a:moveTo>
                <a:cubicBezTo>
                  <a:pt x="258" y="118"/>
                  <a:pt x="238" y="186"/>
                  <a:pt x="195" y="230"/>
                </a:cubicBezTo>
                <a:cubicBezTo>
                  <a:pt x="151" y="274"/>
                  <a:pt x="72" y="258"/>
                  <a:pt x="41" y="202"/>
                </a:cubicBezTo>
                <a:cubicBezTo>
                  <a:pt x="0" y="129"/>
                  <a:pt x="27" y="39"/>
                  <a:pt x="71" y="34"/>
                </a:cubicBezTo>
                <a:cubicBezTo>
                  <a:pt x="125" y="0"/>
                  <a:pt x="204" y="22"/>
                  <a:pt x="231" y="70"/>
                </a:cubicBezTo>
                <a:close/>
              </a:path>
            </a:pathLst>
          </a:custGeom>
          <a:solidFill>
            <a:srgbClr val="FED4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3" name="Freeform 217">
            <a:extLst>
              <a:ext uri="{FF2B5EF4-FFF2-40B4-BE49-F238E27FC236}">
                <a16:creationId xmlns:a16="http://schemas.microsoft.com/office/drawing/2014/main" id="{009CC8FA-22ED-4F32-92EF-8D1E4A4BEDAD}"/>
              </a:ext>
            </a:extLst>
          </p:cNvPr>
          <p:cNvSpPr>
            <a:spLocks/>
          </p:cNvSpPr>
          <p:nvPr/>
        </p:nvSpPr>
        <p:spPr bwMode="auto">
          <a:xfrm>
            <a:off x="1772638" y="5371737"/>
            <a:ext cx="219773" cy="481657"/>
          </a:xfrm>
          <a:custGeom>
            <a:avLst/>
            <a:gdLst>
              <a:gd name="T0" fmla="*/ 85 w 98"/>
              <a:gd name="T1" fmla="*/ 4 h 214"/>
              <a:gd name="T2" fmla="*/ 96 w 98"/>
              <a:gd name="T3" fmla="*/ 23 h 214"/>
              <a:gd name="T4" fmla="*/ 59 w 98"/>
              <a:gd name="T5" fmla="*/ 181 h 214"/>
              <a:gd name="T6" fmla="*/ 24 w 98"/>
              <a:gd name="T7" fmla="*/ 211 h 214"/>
              <a:gd name="T8" fmla="*/ 4 w 98"/>
              <a:gd name="T9" fmla="*/ 179 h 214"/>
              <a:gd name="T10" fmla="*/ 37 w 98"/>
              <a:gd name="T11" fmla="*/ 38 h 214"/>
              <a:gd name="T12" fmla="*/ 85 w 98"/>
              <a:gd name="T13" fmla="*/ 4 h 214"/>
            </a:gdLst>
            <a:ahLst/>
            <a:cxnLst>
              <a:cxn ang="0">
                <a:pos x="T0" y="T1"/>
              </a:cxn>
              <a:cxn ang="0">
                <a:pos x="T2" y="T3"/>
              </a:cxn>
              <a:cxn ang="0">
                <a:pos x="T4" y="T5"/>
              </a:cxn>
              <a:cxn ang="0">
                <a:pos x="T6" y="T7"/>
              </a:cxn>
              <a:cxn ang="0">
                <a:pos x="T8" y="T9"/>
              </a:cxn>
              <a:cxn ang="0">
                <a:pos x="T10" y="T11"/>
              </a:cxn>
              <a:cxn ang="0">
                <a:pos x="T12" y="T13"/>
              </a:cxn>
            </a:cxnLst>
            <a:rect l="0" t="0" r="r" b="b"/>
            <a:pathLst>
              <a:path w="98" h="214">
                <a:moveTo>
                  <a:pt x="85" y="4"/>
                </a:moveTo>
                <a:cubicBezTo>
                  <a:pt x="93" y="6"/>
                  <a:pt x="98" y="15"/>
                  <a:pt x="96" y="23"/>
                </a:cubicBezTo>
                <a:cubicBezTo>
                  <a:pt x="59" y="181"/>
                  <a:pt x="59" y="181"/>
                  <a:pt x="59" y="181"/>
                </a:cubicBezTo>
                <a:cubicBezTo>
                  <a:pt x="55" y="196"/>
                  <a:pt x="38" y="214"/>
                  <a:pt x="24" y="211"/>
                </a:cubicBezTo>
                <a:cubicBezTo>
                  <a:pt x="10" y="208"/>
                  <a:pt x="0" y="193"/>
                  <a:pt x="4" y="179"/>
                </a:cubicBezTo>
                <a:cubicBezTo>
                  <a:pt x="37" y="38"/>
                  <a:pt x="37" y="38"/>
                  <a:pt x="37" y="38"/>
                </a:cubicBezTo>
                <a:cubicBezTo>
                  <a:pt x="43" y="15"/>
                  <a:pt x="67" y="0"/>
                  <a:pt x="85" y="4"/>
                </a:cubicBezTo>
                <a:close/>
              </a:path>
            </a:pathLst>
          </a:custGeom>
          <a:solidFill>
            <a:srgbClr val="D4A2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4" name="Freeform 218">
            <a:extLst>
              <a:ext uri="{FF2B5EF4-FFF2-40B4-BE49-F238E27FC236}">
                <a16:creationId xmlns:a16="http://schemas.microsoft.com/office/drawing/2014/main" id="{4B73A189-A7B3-4C29-A16F-A803ED36836D}"/>
              </a:ext>
            </a:extLst>
          </p:cNvPr>
          <p:cNvSpPr>
            <a:spLocks/>
          </p:cNvSpPr>
          <p:nvPr/>
        </p:nvSpPr>
        <p:spPr bwMode="auto">
          <a:xfrm>
            <a:off x="855384" y="4064946"/>
            <a:ext cx="1548936" cy="1620000"/>
          </a:xfrm>
          <a:custGeom>
            <a:avLst/>
            <a:gdLst>
              <a:gd name="T0" fmla="*/ 440 w 688"/>
              <a:gd name="T1" fmla="*/ 687 h 719"/>
              <a:gd name="T2" fmla="*/ 643 w 688"/>
              <a:gd name="T3" fmla="*/ 525 h 719"/>
              <a:gd name="T4" fmla="*/ 657 w 688"/>
              <a:gd name="T5" fmla="*/ 396 h 719"/>
              <a:gd name="T6" fmla="*/ 377 w 688"/>
              <a:gd name="T7" fmla="*/ 46 h 719"/>
              <a:gd name="T8" fmla="*/ 248 w 688"/>
              <a:gd name="T9" fmla="*/ 32 h 719"/>
              <a:gd name="T10" fmla="*/ 45 w 688"/>
              <a:gd name="T11" fmla="*/ 194 h 719"/>
              <a:gd name="T12" fmla="*/ 31 w 688"/>
              <a:gd name="T13" fmla="*/ 323 h 719"/>
              <a:gd name="T14" fmla="*/ 311 w 688"/>
              <a:gd name="T15" fmla="*/ 673 h 719"/>
              <a:gd name="T16" fmla="*/ 440 w 688"/>
              <a:gd name="T17" fmla="*/ 687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8" h="719">
                <a:moveTo>
                  <a:pt x="440" y="687"/>
                </a:moveTo>
                <a:cubicBezTo>
                  <a:pt x="643" y="525"/>
                  <a:pt x="643" y="525"/>
                  <a:pt x="643" y="525"/>
                </a:cubicBezTo>
                <a:cubicBezTo>
                  <a:pt x="682" y="493"/>
                  <a:pt x="688" y="435"/>
                  <a:pt x="657" y="396"/>
                </a:cubicBezTo>
                <a:cubicBezTo>
                  <a:pt x="377" y="46"/>
                  <a:pt x="377" y="46"/>
                  <a:pt x="377" y="46"/>
                </a:cubicBezTo>
                <a:cubicBezTo>
                  <a:pt x="345" y="7"/>
                  <a:pt x="287" y="0"/>
                  <a:pt x="248" y="32"/>
                </a:cubicBezTo>
                <a:cubicBezTo>
                  <a:pt x="45" y="194"/>
                  <a:pt x="45" y="194"/>
                  <a:pt x="45" y="194"/>
                </a:cubicBezTo>
                <a:cubicBezTo>
                  <a:pt x="6" y="226"/>
                  <a:pt x="0" y="284"/>
                  <a:pt x="31" y="323"/>
                </a:cubicBezTo>
                <a:cubicBezTo>
                  <a:pt x="311" y="673"/>
                  <a:pt x="311" y="673"/>
                  <a:pt x="311" y="673"/>
                </a:cubicBezTo>
                <a:cubicBezTo>
                  <a:pt x="343" y="712"/>
                  <a:pt x="401" y="719"/>
                  <a:pt x="440" y="687"/>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5" name="Freeform 219">
            <a:extLst>
              <a:ext uri="{FF2B5EF4-FFF2-40B4-BE49-F238E27FC236}">
                <a16:creationId xmlns:a16="http://schemas.microsoft.com/office/drawing/2014/main" id="{B22ACCDA-71F7-4F44-9481-59BBA40F48D7}"/>
              </a:ext>
            </a:extLst>
          </p:cNvPr>
          <p:cNvSpPr>
            <a:spLocks/>
          </p:cNvSpPr>
          <p:nvPr/>
        </p:nvSpPr>
        <p:spPr bwMode="auto">
          <a:xfrm>
            <a:off x="1941086" y="5304621"/>
            <a:ext cx="196085" cy="161869"/>
          </a:xfrm>
          <a:custGeom>
            <a:avLst/>
            <a:gdLst>
              <a:gd name="T0" fmla="*/ 8 w 87"/>
              <a:gd name="T1" fmla="*/ 70 h 72"/>
              <a:gd name="T2" fmla="*/ 84 w 87"/>
              <a:gd name="T3" fmla="*/ 9 h 72"/>
              <a:gd name="T4" fmla="*/ 85 w 87"/>
              <a:gd name="T5" fmla="*/ 2 h 72"/>
              <a:gd name="T6" fmla="*/ 78 w 87"/>
              <a:gd name="T7" fmla="*/ 2 h 72"/>
              <a:gd name="T8" fmla="*/ 2 w 87"/>
              <a:gd name="T9" fmla="*/ 62 h 72"/>
              <a:gd name="T10" fmla="*/ 2 w 87"/>
              <a:gd name="T11" fmla="*/ 69 h 72"/>
              <a:gd name="T12" fmla="*/ 8 w 87"/>
              <a:gd name="T13" fmla="*/ 70 h 72"/>
            </a:gdLst>
            <a:ahLst/>
            <a:cxnLst>
              <a:cxn ang="0">
                <a:pos x="T0" y="T1"/>
              </a:cxn>
              <a:cxn ang="0">
                <a:pos x="T2" y="T3"/>
              </a:cxn>
              <a:cxn ang="0">
                <a:pos x="T4" y="T5"/>
              </a:cxn>
              <a:cxn ang="0">
                <a:pos x="T6" y="T7"/>
              </a:cxn>
              <a:cxn ang="0">
                <a:pos x="T8" y="T9"/>
              </a:cxn>
              <a:cxn ang="0">
                <a:pos x="T10" y="T11"/>
              </a:cxn>
              <a:cxn ang="0">
                <a:pos x="T12" y="T13"/>
              </a:cxn>
            </a:cxnLst>
            <a:rect l="0" t="0" r="r" b="b"/>
            <a:pathLst>
              <a:path w="87" h="72">
                <a:moveTo>
                  <a:pt x="8" y="70"/>
                </a:moveTo>
                <a:cubicBezTo>
                  <a:pt x="84" y="9"/>
                  <a:pt x="84" y="9"/>
                  <a:pt x="84" y="9"/>
                </a:cubicBezTo>
                <a:cubicBezTo>
                  <a:pt x="86" y="7"/>
                  <a:pt x="87" y="4"/>
                  <a:pt x="85" y="2"/>
                </a:cubicBezTo>
                <a:cubicBezTo>
                  <a:pt x="83" y="0"/>
                  <a:pt x="80" y="0"/>
                  <a:pt x="78" y="2"/>
                </a:cubicBezTo>
                <a:cubicBezTo>
                  <a:pt x="2" y="62"/>
                  <a:pt x="2" y="62"/>
                  <a:pt x="2" y="62"/>
                </a:cubicBezTo>
                <a:cubicBezTo>
                  <a:pt x="0" y="64"/>
                  <a:pt x="0" y="67"/>
                  <a:pt x="2" y="69"/>
                </a:cubicBezTo>
                <a:cubicBezTo>
                  <a:pt x="3" y="71"/>
                  <a:pt x="6" y="72"/>
                  <a:pt x="8" y="7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6" name="Freeform 221">
            <a:extLst>
              <a:ext uri="{FF2B5EF4-FFF2-40B4-BE49-F238E27FC236}">
                <a16:creationId xmlns:a16="http://schemas.microsoft.com/office/drawing/2014/main" id="{87FF2F60-AF8C-4CD9-89A3-82106B53CB91}"/>
              </a:ext>
            </a:extLst>
          </p:cNvPr>
          <p:cNvSpPr>
            <a:spLocks/>
          </p:cNvSpPr>
          <p:nvPr/>
        </p:nvSpPr>
        <p:spPr bwMode="auto">
          <a:xfrm>
            <a:off x="972508" y="4205759"/>
            <a:ext cx="1329163" cy="1356800"/>
          </a:xfrm>
          <a:custGeom>
            <a:avLst/>
            <a:gdLst>
              <a:gd name="T0" fmla="*/ 508 w 1010"/>
              <a:gd name="T1" fmla="*/ 0 h 1031"/>
              <a:gd name="T2" fmla="*/ 1010 w 1010"/>
              <a:gd name="T3" fmla="*/ 624 h 1031"/>
              <a:gd name="T4" fmla="*/ 501 w 1010"/>
              <a:gd name="T5" fmla="*/ 1031 h 1031"/>
              <a:gd name="T6" fmla="*/ 0 w 1010"/>
              <a:gd name="T7" fmla="*/ 405 h 1031"/>
              <a:gd name="T8" fmla="*/ 508 w 1010"/>
              <a:gd name="T9" fmla="*/ 0 h 1031"/>
            </a:gdLst>
            <a:ahLst/>
            <a:cxnLst>
              <a:cxn ang="0">
                <a:pos x="T0" y="T1"/>
              </a:cxn>
              <a:cxn ang="0">
                <a:pos x="T2" y="T3"/>
              </a:cxn>
              <a:cxn ang="0">
                <a:pos x="T4" y="T5"/>
              </a:cxn>
              <a:cxn ang="0">
                <a:pos x="T6" y="T7"/>
              </a:cxn>
              <a:cxn ang="0">
                <a:pos x="T8" y="T9"/>
              </a:cxn>
            </a:cxnLst>
            <a:rect l="0" t="0" r="r" b="b"/>
            <a:pathLst>
              <a:path w="1010" h="1031">
                <a:moveTo>
                  <a:pt x="508" y="0"/>
                </a:moveTo>
                <a:lnTo>
                  <a:pt x="1010" y="624"/>
                </a:lnTo>
                <a:lnTo>
                  <a:pt x="501" y="1031"/>
                </a:lnTo>
                <a:lnTo>
                  <a:pt x="0" y="405"/>
                </a:lnTo>
                <a:lnTo>
                  <a:pt x="50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7" name="Freeform 222">
            <a:extLst>
              <a:ext uri="{FF2B5EF4-FFF2-40B4-BE49-F238E27FC236}">
                <a16:creationId xmlns:a16="http://schemas.microsoft.com/office/drawing/2014/main" id="{6145C46E-2D4C-4AE9-A729-97570DD2AE5F}"/>
              </a:ext>
            </a:extLst>
          </p:cNvPr>
          <p:cNvSpPr>
            <a:spLocks/>
          </p:cNvSpPr>
          <p:nvPr/>
        </p:nvSpPr>
        <p:spPr bwMode="auto">
          <a:xfrm>
            <a:off x="1608138" y="4205759"/>
            <a:ext cx="693534" cy="848822"/>
          </a:xfrm>
          <a:custGeom>
            <a:avLst/>
            <a:gdLst>
              <a:gd name="T0" fmla="*/ 25 w 527"/>
              <a:gd name="T1" fmla="*/ 0 h 645"/>
              <a:gd name="T2" fmla="*/ 527 w 527"/>
              <a:gd name="T3" fmla="*/ 624 h 645"/>
              <a:gd name="T4" fmla="*/ 503 w 527"/>
              <a:gd name="T5" fmla="*/ 645 h 645"/>
              <a:gd name="T6" fmla="*/ 0 w 527"/>
              <a:gd name="T7" fmla="*/ 18 h 645"/>
              <a:gd name="T8" fmla="*/ 25 w 527"/>
              <a:gd name="T9" fmla="*/ 0 h 645"/>
            </a:gdLst>
            <a:ahLst/>
            <a:cxnLst>
              <a:cxn ang="0">
                <a:pos x="T0" y="T1"/>
              </a:cxn>
              <a:cxn ang="0">
                <a:pos x="T2" y="T3"/>
              </a:cxn>
              <a:cxn ang="0">
                <a:pos x="T4" y="T5"/>
              </a:cxn>
              <a:cxn ang="0">
                <a:pos x="T6" y="T7"/>
              </a:cxn>
              <a:cxn ang="0">
                <a:pos x="T8" y="T9"/>
              </a:cxn>
            </a:cxnLst>
            <a:rect l="0" t="0" r="r" b="b"/>
            <a:pathLst>
              <a:path w="527" h="645">
                <a:moveTo>
                  <a:pt x="25" y="0"/>
                </a:moveTo>
                <a:lnTo>
                  <a:pt x="527" y="624"/>
                </a:lnTo>
                <a:lnTo>
                  <a:pt x="503" y="645"/>
                </a:lnTo>
                <a:lnTo>
                  <a:pt x="0" y="18"/>
                </a:lnTo>
                <a:lnTo>
                  <a:pt x="25"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88" name="Freeform 223">
            <a:extLst>
              <a:ext uri="{FF2B5EF4-FFF2-40B4-BE49-F238E27FC236}">
                <a16:creationId xmlns:a16="http://schemas.microsoft.com/office/drawing/2014/main" id="{C42542D1-AF8F-4D22-B405-0E56A599637E}"/>
              </a:ext>
            </a:extLst>
          </p:cNvPr>
          <p:cNvSpPr>
            <a:spLocks/>
          </p:cNvSpPr>
          <p:nvPr/>
        </p:nvSpPr>
        <p:spPr bwMode="auto">
          <a:xfrm>
            <a:off x="1716050" y="4466327"/>
            <a:ext cx="355321" cy="423753"/>
          </a:xfrm>
          <a:custGeom>
            <a:avLst/>
            <a:gdLst>
              <a:gd name="T0" fmla="*/ 37 w 270"/>
              <a:gd name="T1" fmla="*/ 0 h 322"/>
              <a:gd name="T2" fmla="*/ 270 w 270"/>
              <a:gd name="T3" fmla="*/ 291 h 322"/>
              <a:gd name="T4" fmla="*/ 234 w 270"/>
              <a:gd name="T5" fmla="*/ 322 h 322"/>
              <a:gd name="T6" fmla="*/ 0 w 270"/>
              <a:gd name="T7" fmla="*/ 31 h 322"/>
              <a:gd name="T8" fmla="*/ 37 w 270"/>
              <a:gd name="T9" fmla="*/ 0 h 322"/>
            </a:gdLst>
            <a:ahLst/>
            <a:cxnLst>
              <a:cxn ang="0">
                <a:pos x="T0" y="T1"/>
              </a:cxn>
              <a:cxn ang="0">
                <a:pos x="T2" y="T3"/>
              </a:cxn>
              <a:cxn ang="0">
                <a:pos x="T4" y="T5"/>
              </a:cxn>
              <a:cxn ang="0">
                <a:pos x="T6" y="T7"/>
              </a:cxn>
              <a:cxn ang="0">
                <a:pos x="T8" y="T9"/>
              </a:cxn>
            </a:cxnLst>
            <a:rect l="0" t="0" r="r" b="b"/>
            <a:pathLst>
              <a:path w="270" h="322">
                <a:moveTo>
                  <a:pt x="37" y="0"/>
                </a:moveTo>
                <a:lnTo>
                  <a:pt x="270" y="291"/>
                </a:lnTo>
                <a:lnTo>
                  <a:pt x="234" y="322"/>
                </a:lnTo>
                <a:lnTo>
                  <a:pt x="0" y="31"/>
                </a:lnTo>
                <a:lnTo>
                  <a:pt x="37"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9" name="Freeform 224">
            <a:extLst>
              <a:ext uri="{FF2B5EF4-FFF2-40B4-BE49-F238E27FC236}">
                <a16:creationId xmlns:a16="http://schemas.microsoft.com/office/drawing/2014/main" id="{D0CB3CA9-8A0A-4291-AD95-C6F831E61CE8}"/>
              </a:ext>
            </a:extLst>
          </p:cNvPr>
          <p:cNvSpPr>
            <a:spLocks/>
          </p:cNvSpPr>
          <p:nvPr/>
        </p:nvSpPr>
        <p:spPr bwMode="auto">
          <a:xfrm>
            <a:off x="1346253" y="4330779"/>
            <a:ext cx="794866" cy="935679"/>
          </a:xfrm>
          <a:custGeom>
            <a:avLst/>
            <a:gdLst>
              <a:gd name="T0" fmla="*/ 103 w 604"/>
              <a:gd name="T1" fmla="*/ 0 h 711"/>
              <a:gd name="T2" fmla="*/ 604 w 604"/>
              <a:gd name="T3" fmla="*/ 627 h 711"/>
              <a:gd name="T4" fmla="*/ 502 w 604"/>
              <a:gd name="T5" fmla="*/ 711 h 711"/>
              <a:gd name="T6" fmla="*/ 0 w 604"/>
              <a:gd name="T7" fmla="*/ 84 h 711"/>
              <a:gd name="T8" fmla="*/ 103 w 604"/>
              <a:gd name="T9" fmla="*/ 0 h 711"/>
            </a:gdLst>
            <a:ahLst/>
            <a:cxnLst>
              <a:cxn ang="0">
                <a:pos x="T0" y="T1"/>
              </a:cxn>
              <a:cxn ang="0">
                <a:pos x="T2" y="T3"/>
              </a:cxn>
              <a:cxn ang="0">
                <a:pos x="T4" y="T5"/>
              </a:cxn>
              <a:cxn ang="0">
                <a:pos x="T6" y="T7"/>
              </a:cxn>
              <a:cxn ang="0">
                <a:pos x="T8" y="T9"/>
              </a:cxn>
            </a:cxnLst>
            <a:rect l="0" t="0" r="r" b="b"/>
            <a:pathLst>
              <a:path w="604" h="711">
                <a:moveTo>
                  <a:pt x="103" y="0"/>
                </a:moveTo>
                <a:lnTo>
                  <a:pt x="604" y="627"/>
                </a:lnTo>
                <a:lnTo>
                  <a:pt x="502" y="711"/>
                </a:lnTo>
                <a:lnTo>
                  <a:pt x="0" y="84"/>
                </a:lnTo>
                <a:lnTo>
                  <a:pt x="10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90" name="Freeform 225">
            <a:extLst>
              <a:ext uri="{FF2B5EF4-FFF2-40B4-BE49-F238E27FC236}">
                <a16:creationId xmlns:a16="http://schemas.microsoft.com/office/drawing/2014/main" id="{F7079BD1-C5E5-41D5-BA9D-0F2C7538390B}"/>
              </a:ext>
            </a:extLst>
          </p:cNvPr>
          <p:cNvSpPr>
            <a:spLocks/>
          </p:cNvSpPr>
          <p:nvPr/>
        </p:nvSpPr>
        <p:spPr bwMode="auto">
          <a:xfrm>
            <a:off x="1625245" y="4459747"/>
            <a:ext cx="427701" cy="525086"/>
          </a:xfrm>
          <a:custGeom>
            <a:avLst/>
            <a:gdLst>
              <a:gd name="T0" fmla="*/ 0 w 325"/>
              <a:gd name="T1" fmla="*/ 12 h 399"/>
              <a:gd name="T2" fmla="*/ 310 w 325"/>
              <a:gd name="T3" fmla="*/ 399 h 399"/>
              <a:gd name="T4" fmla="*/ 325 w 325"/>
              <a:gd name="T5" fmla="*/ 385 h 399"/>
              <a:gd name="T6" fmla="*/ 17 w 325"/>
              <a:gd name="T7" fmla="*/ 0 h 399"/>
              <a:gd name="T8" fmla="*/ 0 w 325"/>
              <a:gd name="T9" fmla="*/ 12 h 399"/>
            </a:gdLst>
            <a:ahLst/>
            <a:cxnLst>
              <a:cxn ang="0">
                <a:pos x="T0" y="T1"/>
              </a:cxn>
              <a:cxn ang="0">
                <a:pos x="T2" y="T3"/>
              </a:cxn>
              <a:cxn ang="0">
                <a:pos x="T4" y="T5"/>
              </a:cxn>
              <a:cxn ang="0">
                <a:pos x="T6" y="T7"/>
              </a:cxn>
              <a:cxn ang="0">
                <a:pos x="T8" y="T9"/>
              </a:cxn>
            </a:cxnLst>
            <a:rect l="0" t="0" r="r" b="b"/>
            <a:pathLst>
              <a:path w="325" h="399">
                <a:moveTo>
                  <a:pt x="0" y="12"/>
                </a:moveTo>
                <a:lnTo>
                  <a:pt x="310" y="399"/>
                </a:lnTo>
                <a:lnTo>
                  <a:pt x="325" y="385"/>
                </a:lnTo>
                <a:lnTo>
                  <a:pt x="17" y="0"/>
                </a:lnTo>
                <a:lnTo>
                  <a:pt x="0" y="12"/>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91" name="Freeform 226">
            <a:extLst>
              <a:ext uri="{FF2B5EF4-FFF2-40B4-BE49-F238E27FC236}">
                <a16:creationId xmlns:a16="http://schemas.microsoft.com/office/drawing/2014/main" id="{94BE371D-DE4A-4B4B-9E66-DB4FA31ED968}"/>
              </a:ext>
            </a:extLst>
          </p:cNvPr>
          <p:cNvSpPr>
            <a:spLocks/>
          </p:cNvSpPr>
          <p:nvPr/>
        </p:nvSpPr>
        <p:spPr bwMode="auto">
          <a:xfrm>
            <a:off x="1247553" y="4513703"/>
            <a:ext cx="276361" cy="294785"/>
          </a:xfrm>
          <a:custGeom>
            <a:avLst/>
            <a:gdLst>
              <a:gd name="T0" fmla="*/ 0 w 210"/>
              <a:gd name="T1" fmla="*/ 67 h 224"/>
              <a:gd name="T2" fmla="*/ 126 w 210"/>
              <a:gd name="T3" fmla="*/ 224 h 224"/>
              <a:gd name="T4" fmla="*/ 210 w 210"/>
              <a:gd name="T5" fmla="*/ 157 h 224"/>
              <a:gd name="T6" fmla="*/ 84 w 210"/>
              <a:gd name="T7" fmla="*/ 0 h 224"/>
              <a:gd name="T8" fmla="*/ 0 w 210"/>
              <a:gd name="T9" fmla="*/ 67 h 224"/>
            </a:gdLst>
            <a:ahLst/>
            <a:cxnLst>
              <a:cxn ang="0">
                <a:pos x="T0" y="T1"/>
              </a:cxn>
              <a:cxn ang="0">
                <a:pos x="T2" y="T3"/>
              </a:cxn>
              <a:cxn ang="0">
                <a:pos x="T4" y="T5"/>
              </a:cxn>
              <a:cxn ang="0">
                <a:pos x="T6" y="T7"/>
              </a:cxn>
              <a:cxn ang="0">
                <a:pos x="T8" y="T9"/>
              </a:cxn>
            </a:cxnLst>
            <a:rect l="0" t="0" r="r" b="b"/>
            <a:pathLst>
              <a:path w="210" h="224">
                <a:moveTo>
                  <a:pt x="0" y="67"/>
                </a:moveTo>
                <a:lnTo>
                  <a:pt x="126" y="224"/>
                </a:lnTo>
                <a:lnTo>
                  <a:pt x="210" y="157"/>
                </a:lnTo>
                <a:lnTo>
                  <a:pt x="84" y="0"/>
                </a:lnTo>
                <a:lnTo>
                  <a:pt x="0" y="67"/>
                </a:lnTo>
                <a:close/>
              </a:path>
            </a:pathLst>
          </a:custGeom>
          <a:solidFill>
            <a:srgbClr val="FF91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2" name="Freeform 227">
            <a:extLst>
              <a:ext uri="{FF2B5EF4-FFF2-40B4-BE49-F238E27FC236}">
                <a16:creationId xmlns:a16="http://schemas.microsoft.com/office/drawing/2014/main" id="{E6D4EC07-294F-4659-B5C4-0AC9952367D2}"/>
              </a:ext>
            </a:extLst>
          </p:cNvPr>
          <p:cNvSpPr>
            <a:spLocks/>
          </p:cNvSpPr>
          <p:nvPr/>
        </p:nvSpPr>
        <p:spPr bwMode="auto">
          <a:xfrm>
            <a:off x="1454165" y="4770324"/>
            <a:ext cx="277677" cy="294785"/>
          </a:xfrm>
          <a:custGeom>
            <a:avLst/>
            <a:gdLst>
              <a:gd name="T0" fmla="*/ 0 w 211"/>
              <a:gd name="T1" fmla="*/ 69 h 224"/>
              <a:gd name="T2" fmla="*/ 127 w 211"/>
              <a:gd name="T3" fmla="*/ 224 h 224"/>
              <a:gd name="T4" fmla="*/ 211 w 211"/>
              <a:gd name="T5" fmla="*/ 157 h 224"/>
              <a:gd name="T6" fmla="*/ 84 w 211"/>
              <a:gd name="T7" fmla="*/ 0 h 224"/>
              <a:gd name="T8" fmla="*/ 0 w 211"/>
              <a:gd name="T9" fmla="*/ 69 h 224"/>
            </a:gdLst>
            <a:ahLst/>
            <a:cxnLst>
              <a:cxn ang="0">
                <a:pos x="T0" y="T1"/>
              </a:cxn>
              <a:cxn ang="0">
                <a:pos x="T2" y="T3"/>
              </a:cxn>
              <a:cxn ang="0">
                <a:pos x="T4" y="T5"/>
              </a:cxn>
              <a:cxn ang="0">
                <a:pos x="T6" y="T7"/>
              </a:cxn>
              <a:cxn ang="0">
                <a:pos x="T8" y="T9"/>
              </a:cxn>
            </a:cxnLst>
            <a:rect l="0" t="0" r="r" b="b"/>
            <a:pathLst>
              <a:path w="211" h="224">
                <a:moveTo>
                  <a:pt x="0" y="69"/>
                </a:moveTo>
                <a:lnTo>
                  <a:pt x="127" y="224"/>
                </a:lnTo>
                <a:lnTo>
                  <a:pt x="211" y="157"/>
                </a:lnTo>
                <a:lnTo>
                  <a:pt x="84" y="0"/>
                </a:lnTo>
                <a:lnTo>
                  <a:pt x="0" y="69"/>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3" name="Freeform 228">
            <a:extLst>
              <a:ext uri="{FF2B5EF4-FFF2-40B4-BE49-F238E27FC236}">
                <a16:creationId xmlns:a16="http://schemas.microsoft.com/office/drawing/2014/main" id="{9CEDB157-E96C-4352-AAB4-71E4BE710ED7}"/>
              </a:ext>
            </a:extLst>
          </p:cNvPr>
          <p:cNvSpPr>
            <a:spLocks/>
          </p:cNvSpPr>
          <p:nvPr/>
        </p:nvSpPr>
        <p:spPr bwMode="auto">
          <a:xfrm>
            <a:off x="1662093" y="5029577"/>
            <a:ext cx="276361" cy="294785"/>
          </a:xfrm>
          <a:custGeom>
            <a:avLst/>
            <a:gdLst>
              <a:gd name="T0" fmla="*/ 0 w 210"/>
              <a:gd name="T1" fmla="*/ 67 h 224"/>
              <a:gd name="T2" fmla="*/ 126 w 210"/>
              <a:gd name="T3" fmla="*/ 224 h 224"/>
              <a:gd name="T4" fmla="*/ 210 w 210"/>
              <a:gd name="T5" fmla="*/ 157 h 224"/>
              <a:gd name="T6" fmla="*/ 84 w 210"/>
              <a:gd name="T7" fmla="*/ 0 h 224"/>
              <a:gd name="T8" fmla="*/ 0 w 210"/>
              <a:gd name="T9" fmla="*/ 67 h 224"/>
            </a:gdLst>
            <a:ahLst/>
            <a:cxnLst>
              <a:cxn ang="0">
                <a:pos x="T0" y="T1"/>
              </a:cxn>
              <a:cxn ang="0">
                <a:pos x="T2" y="T3"/>
              </a:cxn>
              <a:cxn ang="0">
                <a:pos x="T4" y="T5"/>
              </a:cxn>
              <a:cxn ang="0">
                <a:pos x="T6" y="T7"/>
              </a:cxn>
              <a:cxn ang="0">
                <a:pos x="T8" y="T9"/>
              </a:cxn>
            </a:cxnLst>
            <a:rect l="0" t="0" r="r" b="b"/>
            <a:pathLst>
              <a:path w="210" h="224">
                <a:moveTo>
                  <a:pt x="0" y="67"/>
                </a:moveTo>
                <a:lnTo>
                  <a:pt x="126" y="224"/>
                </a:lnTo>
                <a:lnTo>
                  <a:pt x="210" y="157"/>
                </a:lnTo>
                <a:lnTo>
                  <a:pt x="84" y="0"/>
                </a:lnTo>
                <a:lnTo>
                  <a:pt x="0" y="67"/>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4" name="Freeform 229">
            <a:extLst>
              <a:ext uri="{FF2B5EF4-FFF2-40B4-BE49-F238E27FC236}">
                <a16:creationId xmlns:a16="http://schemas.microsoft.com/office/drawing/2014/main" id="{FA7B8C3C-ECFF-4107-9AC1-D3182D5A6F9C}"/>
              </a:ext>
            </a:extLst>
          </p:cNvPr>
          <p:cNvSpPr>
            <a:spLocks/>
          </p:cNvSpPr>
          <p:nvPr/>
        </p:nvSpPr>
        <p:spPr bwMode="auto">
          <a:xfrm>
            <a:off x="972508" y="4691363"/>
            <a:ext cx="721170" cy="871194"/>
          </a:xfrm>
          <a:custGeom>
            <a:avLst/>
            <a:gdLst>
              <a:gd name="T0" fmla="*/ 46 w 548"/>
              <a:gd name="T1" fmla="*/ 0 h 662"/>
              <a:gd name="T2" fmla="*/ 548 w 548"/>
              <a:gd name="T3" fmla="*/ 626 h 662"/>
              <a:gd name="T4" fmla="*/ 501 w 548"/>
              <a:gd name="T5" fmla="*/ 662 h 662"/>
              <a:gd name="T6" fmla="*/ 0 w 548"/>
              <a:gd name="T7" fmla="*/ 36 h 662"/>
              <a:gd name="T8" fmla="*/ 46 w 548"/>
              <a:gd name="T9" fmla="*/ 0 h 662"/>
            </a:gdLst>
            <a:ahLst/>
            <a:cxnLst>
              <a:cxn ang="0">
                <a:pos x="T0" y="T1"/>
              </a:cxn>
              <a:cxn ang="0">
                <a:pos x="T2" y="T3"/>
              </a:cxn>
              <a:cxn ang="0">
                <a:pos x="T4" y="T5"/>
              </a:cxn>
              <a:cxn ang="0">
                <a:pos x="T6" y="T7"/>
              </a:cxn>
              <a:cxn ang="0">
                <a:pos x="T8" y="T9"/>
              </a:cxn>
            </a:cxnLst>
            <a:rect l="0" t="0" r="r" b="b"/>
            <a:pathLst>
              <a:path w="548" h="662">
                <a:moveTo>
                  <a:pt x="46" y="0"/>
                </a:moveTo>
                <a:lnTo>
                  <a:pt x="548" y="626"/>
                </a:lnTo>
                <a:lnTo>
                  <a:pt x="501" y="662"/>
                </a:lnTo>
                <a:lnTo>
                  <a:pt x="0" y="36"/>
                </a:lnTo>
                <a:lnTo>
                  <a:pt x="46"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95" name="Freeform 515">
            <a:extLst>
              <a:ext uri="{FF2B5EF4-FFF2-40B4-BE49-F238E27FC236}">
                <a16:creationId xmlns:a16="http://schemas.microsoft.com/office/drawing/2014/main" id="{C1572FD9-B452-4E06-B27C-8F3DF6C26C1A}"/>
              </a:ext>
            </a:extLst>
          </p:cNvPr>
          <p:cNvSpPr>
            <a:spLocks/>
          </p:cNvSpPr>
          <p:nvPr/>
        </p:nvSpPr>
        <p:spPr bwMode="auto">
          <a:xfrm>
            <a:off x="1105425" y="4612402"/>
            <a:ext cx="706693" cy="797499"/>
          </a:xfrm>
          <a:custGeom>
            <a:avLst/>
            <a:gdLst>
              <a:gd name="connsiteX0" fmla="*/ 523875 w 852487"/>
              <a:gd name="connsiteY0" fmla="*/ 728663 h 962026"/>
              <a:gd name="connsiteX1" fmla="*/ 652462 w 852487"/>
              <a:gd name="connsiteY1" fmla="*/ 885826 h 962026"/>
              <a:gd name="connsiteX2" fmla="*/ 627062 w 852487"/>
              <a:gd name="connsiteY2" fmla="*/ 904876 h 962026"/>
              <a:gd name="connsiteX3" fmla="*/ 500062 w 852487"/>
              <a:gd name="connsiteY3" fmla="*/ 747713 h 962026"/>
              <a:gd name="connsiteX4" fmla="*/ 568325 w 852487"/>
              <a:gd name="connsiteY4" fmla="*/ 693738 h 962026"/>
              <a:gd name="connsiteX5" fmla="*/ 768350 w 852487"/>
              <a:gd name="connsiteY5" fmla="*/ 942976 h 962026"/>
              <a:gd name="connsiteX6" fmla="*/ 744538 w 852487"/>
              <a:gd name="connsiteY6" fmla="*/ 962026 h 962026"/>
              <a:gd name="connsiteX7" fmla="*/ 542925 w 852487"/>
              <a:gd name="connsiteY7" fmla="*/ 714375 h 962026"/>
              <a:gd name="connsiteX8" fmla="*/ 611188 w 852487"/>
              <a:gd name="connsiteY8" fmla="*/ 657225 h 962026"/>
              <a:gd name="connsiteX9" fmla="*/ 812800 w 852487"/>
              <a:gd name="connsiteY9" fmla="*/ 908050 h 962026"/>
              <a:gd name="connsiteX10" fmla="*/ 785813 w 852487"/>
              <a:gd name="connsiteY10" fmla="*/ 930275 h 962026"/>
              <a:gd name="connsiteX11" fmla="*/ 587375 w 852487"/>
              <a:gd name="connsiteY11" fmla="*/ 679450 h 962026"/>
              <a:gd name="connsiteX12" fmla="*/ 654050 w 852487"/>
              <a:gd name="connsiteY12" fmla="*/ 625475 h 962026"/>
              <a:gd name="connsiteX13" fmla="*/ 852487 w 852487"/>
              <a:gd name="connsiteY13" fmla="*/ 874713 h 962026"/>
              <a:gd name="connsiteX14" fmla="*/ 828675 w 852487"/>
              <a:gd name="connsiteY14" fmla="*/ 893763 h 962026"/>
              <a:gd name="connsiteX15" fmla="*/ 630237 w 852487"/>
              <a:gd name="connsiteY15" fmla="*/ 644525 h 962026"/>
              <a:gd name="connsiteX16" fmla="*/ 274637 w 852487"/>
              <a:gd name="connsiteY16" fmla="*/ 415925 h 962026"/>
              <a:gd name="connsiteX17" fmla="*/ 401637 w 852487"/>
              <a:gd name="connsiteY17" fmla="*/ 573088 h 962026"/>
              <a:gd name="connsiteX18" fmla="*/ 377824 w 852487"/>
              <a:gd name="connsiteY18" fmla="*/ 592138 h 962026"/>
              <a:gd name="connsiteX19" fmla="*/ 249237 w 852487"/>
              <a:gd name="connsiteY19" fmla="*/ 434975 h 962026"/>
              <a:gd name="connsiteX20" fmla="*/ 317499 w 852487"/>
              <a:gd name="connsiteY20" fmla="*/ 381000 h 962026"/>
              <a:gd name="connsiteX21" fmla="*/ 519112 w 852487"/>
              <a:gd name="connsiteY21" fmla="*/ 630238 h 962026"/>
              <a:gd name="connsiteX22" fmla="*/ 493712 w 852487"/>
              <a:gd name="connsiteY22" fmla="*/ 652463 h 962026"/>
              <a:gd name="connsiteX23" fmla="*/ 293687 w 852487"/>
              <a:gd name="connsiteY23" fmla="*/ 403225 h 962026"/>
              <a:gd name="connsiteX24" fmla="*/ 361950 w 852487"/>
              <a:gd name="connsiteY24" fmla="*/ 347663 h 962026"/>
              <a:gd name="connsiteX25" fmla="*/ 561975 w 852487"/>
              <a:gd name="connsiteY25" fmla="*/ 598488 h 962026"/>
              <a:gd name="connsiteX26" fmla="*/ 534988 w 852487"/>
              <a:gd name="connsiteY26" fmla="*/ 617538 h 962026"/>
              <a:gd name="connsiteX27" fmla="*/ 336550 w 852487"/>
              <a:gd name="connsiteY27" fmla="*/ 366713 h 962026"/>
              <a:gd name="connsiteX28" fmla="*/ 404812 w 852487"/>
              <a:gd name="connsiteY28" fmla="*/ 312738 h 962026"/>
              <a:gd name="connsiteX29" fmla="*/ 603250 w 852487"/>
              <a:gd name="connsiteY29" fmla="*/ 563563 h 962026"/>
              <a:gd name="connsiteX30" fmla="*/ 579438 w 852487"/>
              <a:gd name="connsiteY30" fmla="*/ 581026 h 962026"/>
              <a:gd name="connsiteX31" fmla="*/ 381000 w 852487"/>
              <a:gd name="connsiteY31" fmla="*/ 331788 h 962026"/>
              <a:gd name="connsiteX32" fmla="*/ 23812 w 852487"/>
              <a:gd name="connsiteY32" fmla="*/ 103188 h 962026"/>
              <a:gd name="connsiteX33" fmla="*/ 152400 w 852487"/>
              <a:gd name="connsiteY33" fmla="*/ 261938 h 962026"/>
              <a:gd name="connsiteX34" fmla="*/ 127000 w 852487"/>
              <a:gd name="connsiteY34" fmla="*/ 282576 h 962026"/>
              <a:gd name="connsiteX35" fmla="*/ 0 w 852487"/>
              <a:gd name="connsiteY35" fmla="*/ 122238 h 962026"/>
              <a:gd name="connsiteX36" fmla="*/ 68262 w 852487"/>
              <a:gd name="connsiteY36" fmla="*/ 68263 h 962026"/>
              <a:gd name="connsiteX37" fmla="*/ 268287 w 852487"/>
              <a:gd name="connsiteY37" fmla="*/ 317501 h 962026"/>
              <a:gd name="connsiteX38" fmla="*/ 244474 w 852487"/>
              <a:gd name="connsiteY38" fmla="*/ 339726 h 962026"/>
              <a:gd name="connsiteX39" fmla="*/ 42862 w 852487"/>
              <a:gd name="connsiteY39" fmla="*/ 90488 h 962026"/>
              <a:gd name="connsiteX40" fmla="*/ 111124 w 852487"/>
              <a:gd name="connsiteY40" fmla="*/ 36513 h 962026"/>
              <a:gd name="connsiteX41" fmla="*/ 312737 w 852487"/>
              <a:gd name="connsiteY41" fmla="*/ 285751 h 962026"/>
              <a:gd name="connsiteX42" fmla="*/ 285749 w 852487"/>
              <a:gd name="connsiteY42" fmla="*/ 304801 h 962026"/>
              <a:gd name="connsiteX43" fmla="*/ 87312 w 852487"/>
              <a:gd name="connsiteY43" fmla="*/ 53975 h 962026"/>
              <a:gd name="connsiteX44" fmla="*/ 155575 w 852487"/>
              <a:gd name="connsiteY44" fmla="*/ 0 h 962026"/>
              <a:gd name="connsiteX45" fmla="*/ 354013 w 852487"/>
              <a:gd name="connsiteY45" fmla="*/ 250825 h 962026"/>
              <a:gd name="connsiteX46" fmla="*/ 328613 w 852487"/>
              <a:gd name="connsiteY46" fmla="*/ 269875 h 962026"/>
              <a:gd name="connsiteX47" fmla="*/ 130175 w 852487"/>
              <a:gd name="connsiteY47" fmla="*/ 22225 h 96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852487" h="962026">
                <a:moveTo>
                  <a:pt x="523875" y="728663"/>
                </a:moveTo>
                <a:lnTo>
                  <a:pt x="652462" y="885826"/>
                </a:lnTo>
                <a:lnTo>
                  <a:pt x="627062" y="904876"/>
                </a:lnTo>
                <a:lnTo>
                  <a:pt x="500062" y="747713"/>
                </a:lnTo>
                <a:close/>
                <a:moveTo>
                  <a:pt x="568325" y="693738"/>
                </a:moveTo>
                <a:lnTo>
                  <a:pt x="768350" y="942976"/>
                </a:lnTo>
                <a:lnTo>
                  <a:pt x="744538" y="962026"/>
                </a:lnTo>
                <a:lnTo>
                  <a:pt x="542925" y="714375"/>
                </a:lnTo>
                <a:close/>
                <a:moveTo>
                  <a:pt x="611188" y="657225"/>
                </a:moveTo>
                <a:lnTo>
                  <a:pt x="812800" y="908050"/>
                </a:lnTo>
                <a:lnTo>
                  <a:pt x="785813" y="930275"/>
                </a:lnTo>
                <a:lnTo>
                  <a:pt x="587375" y="679450"/>
                </a:lnTo>
                <a:close/>
                <a:moveTo>
                  <a:pt x="654050" y="625475"/>
                </a:moveTo>
                <a:lnTo>
                  <a:pt x="852487" y="874713"/>
                </a:lnTo>
                <a:lnTo>
                  <a:pt x="828675" y="893763"/>
                </a:lnTo>
                <a:lnTo>
                  <a:pt x="630237" y="644525"/>
                </a:lnTo>
                <a:close/>
                <a:moveTo>
                  <a:pt x="274637" y="415925"/>
                </a:moveTo>
                <a:lnTo>
                  <a:pt x="401637" y="573088"/>
                </a:lnTo>
                <a:lnTo>
                  <a:pt x="377824" y="592138"/>
                </a:lnTo>
                <a:lnTo>
                  <a:pt x="249237" y="434975"/>
                </a:lnTo>
                <a:close/>
                <a:moveTo>
                  <a:pt x="317499" y="381000"/>
                </a:moveTo>
                <a:lnTo>
                  <a:pt x="519112" y="630238"/>
                </a:lnTo>
                <a:lnTo>
                  <a:pt x="493712" y="652463"/>
                </a:lnTo>
                <a:lnTo>
                  <a:pt x="293687" y="403225"/>
                </a:lnTo>
                <a:close/>
                <a:moveTo>
                  <a:pt x="361950" y="347663"/>
                </a:moveTo>
                <a:lnTo>
                  <a:pt x="561975" y="598488"/>
                </a:lnTo>
                <a:lnTo>
                  <a:pt x="534988" y="617538"/>
                </a:lnTo>
                <a:lnTo>
                  <a:pt x="336550" y="366713"/>
                </a:lnTo>
                <a:close/>
                <a:moveTo>
                  <a:pt x="404812" y="312738"/>
                </a:moveTo>
                <a:lnTo>
                  <a:pt x="603250" y="563563"/>
                </a:lnTo>
                <a:lnTo>
                  <a:pt x="579438" y="581026"/>
                </a:lnTo>
                <a:lnTo>
                  <a:pt x="381000" y="331788"/>
                </a:lnTo>
                <a:close/>
                <a:moveTo>
                  <a:pt x="23812" y="103188"/>
                </a:moveTo>
                <a:lnTo>
                  <a:pt x="152400" y="261938"/>
                </a:lnTo>
                <a:lnTo>
                  <a:pt x="127000" y="282576"/>
                </a:lnTo>
                <a:lnTo>
                  <a:pt x="0" y="122238"/>
                </a:lnTo>
                <a:close/>
                <a:moveTo>
                  <a:pt x="68262" y="68263"/>
                </a:moveTo>
                <a:lnTo>
                  <a:pt x="268287" y="317501"/>
                </a:lnTo>
                <a:lnTo>
                  <a:pt x="244474" y="339726"/>
                </a:lnTo>
                <a:lnTo>
                  <a:pt x="42862" y="90488"/>
                </a:lnTo>
                <a:close/>
                <a:moveTo>
                  <a:pt x="111124" y="36513"/>
                </a:moveTo>
                <a:lnTo>
                  <a:pt x="312737" y="285751"/>
                </a:lnTo>
                <a:lnTo>
                  <a:pt x="285749" y="304801"/>
                </a:lnTo>
                <a:lnTo>
                  <a:pt x="87312" y="53975"/>
                </a:lnTo>
                <a:close/>
                <a:moveTo>
                  <a:pt x="155575" y="0"/>
                </a:moveTo>
                <a:lnTo>
                  <a:pt x="354013" y="250825"/>
                </a:lnTo>
                <a:lnTo>
                  <a:pt x="328613" y="269875"/>
                </a:lnTo>
                <a:lnTo>
                  <a:pt x="130175" y="22225"/>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96" name="Freeform 242">
            <a:extLst>
              <a:ext uri="{FF2B5EF4-FFF2-40B4-BE49-F238E27FC236}">
                <a16:creationId xmlns:a16="http://schemas.microsoft.com/office/drawing/2014/main" id="{AE21C36A-F364-42E6-8A54-389EA3889F21}"/>
              </a:ext>
            </a:extLst>
          </p:cNvPr>
          <p:cNvSpPr>
            <a:spLocks/>
          </p:cNvSpPr>
          <p:nvPr/>
        </p:nvSpPr>
        <p:spPr bwMode="auto">
          <a:xfrm>
            <a:off x="1215969" y="4320251"/>
            <a:ext cx="76328" cy="78960"/>
          </a:xfrm>
          <a:custGeom>
            <a:avLst/>
            <a:gdLst>
              <a:gd name="T0" fmla="*/ 29 w 34"/>
              <a:gd name="T1" fmla="*/ 27 h 35"/>
              <a:gd name="T2" fmla="*/ 27 w 34"/>
              <a:gd name="T3" fmla="*/ 6 h 35"/>
              <a:gd name="T4" fmla="*/ 6 w 34"/>
              <a:gd name="T5" fmla="*/ 8 h 35"/>
              <a:gd name="T6" fmla="*/ 7 w 34"/>
              <a:gd name="T7" fmla="*/ 29 h 35"/>
              <a:gd name="T8" fmla="*/ 29 w 34"/>
              <a:gd name="T9" fmla="*/ 27 h 35"/>
            </a:gdLst>
            <a:ahLst/>
            <a:cxnLst>
              <a:cxn ang="0">
                <a:pos x="T0" y="T1"/>
              </a:cxn>
              <a:cxn ang="0">
                <a:pos x="T2" y="T3"/>
              </a:cxn>
              <a:cxn ang="0">
                <a:pos x="T4" y="T5"/>
              </a:cxn>
              <a:cxn ang="0">
                <a:pos x="T6" y="T7"/>
              </a:cxn>
              <a:cxn ang="0">
                <a:pos x="T8" y="T9"/>
              </a:cxn>
            </a:cxnLst>
            <a:rect l="0" t="0" r="r" b="b"/>
            <a:pathLst>
              <a:path w="34" h="35">
                <a:moveTo>
                  <a:pt x="29" y="27"/>
                </a:moveTo>
                <a:cubicBezTo>
                  <a:pt x="34" y="21"/>
                  <a:pt x="34" y="11"/>
                  <a:pt x="27" y="6"/>
                </a:cubicBezTo>
                <a:cubicBezTo>
                  <a:pt x="21" y="0"/>
                  <a:pt x="11" y="1"/>
                  <a:pt x="6" y="8"/>
                </a:cubicBezTo>
                <a:cubicBezTo>
                  <a:pt x="0" y="14"/>
                  <a:pt x="1" y="24"/>
                  <a:pt x="7" y="29"/>
                </a:cubicBezTo>
                <a:cubicBezTo>
                  <a:pt x="14" y="35"/>
                  <a:pt x="24" y="34"/>
                  <a:pt x="29" y="2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 name="Freeform 243">
            <a:extLst>
              <a:ext uri="{FF2B5EF4-FFF2-40B4-BE49-F238E27FC236}">
                <a16:creationId xmlns:a16="http://schemas.microsoft.com/office/drawing/2014/main" id="{841A763D-90B2-401F-812C-33BEF917F784}"/>
              </a:ext>
            </a:extLst>
          </p:cNvPr>
          <p:cNvSpPr>
            <a:spLocks/>
          </p:cNvSpPr>
          <p:nvPr/>
        </p:nvSpPr>
        <p:spPr bwMode="auto">
          <a:xfrm rot="20975349">
            <a:off x="1390997" y="5741534"/>
            <a:ext cx="421121" cy="548774"/>
          </a:xfrm>
          <a:custGeom>
            <a:avLst/>
            <a:gdLst>
              <a:gd name="T0" fmla="*/ 320 w 320"/>
              <a:gd name="T1" fmla="*/ 30 h 417"/>
              <a:gd name="T2" fmla="*/ 242 w 320"/>
              <a:gd name="T3" fmla="*/ 357 h 417"/>
              <a:gd name="T4" fmla="*/ 166 w 320"/>
              <a:gd name="T5" fmla="*/ 417 h 417"/>
              <a:gd name="T6" fmla="*/ 0 w 320"/>
              <a:gd name="T7" fmla="*/ 378 h 417"/>
              <a:gd name="T8" fmla="*/ 91 w 320"/>
              <a:gd name="T9" fmla="*/ 0 h 417"/>
              <a:gd name="T10" fmla="*/ 320 w 320"/>
              <a:gd name="T11" fmla="*/ 30 h 417"/>
            </a:gdLst>
            <a:ahLst/>
            <a:cxnLst>
              <a:cxn ang="0">
                <a:pos x="T0" y="T1"/>
              </a:cxn>
              <a:cxn ang="0">
                <a:pos x="T2" y="T3"/>
              </a:cxn>
              <a:cxn ang="0">
                <a:pos x="T4" y="T5"/>
              </a:cxn>
              <a:cxn ang="0">
                <a:pos x="T6" y="T7"/>
              </a:cxn>
              <a:cxn ang="0">
                <a:pos x="T8" y="T9"/>
              </a:cxn>
              <a:cxn ang="0">
                <a:pos x="T10" y="T11"/>
              </a:cxn>
            </a:cxnLst>
            <a:rect l="0" t="0" r="r" b="b"/>
            <a:pathLst>
              <a:path w="320" h="417">
                <a:moveTo>
                  <a:pt x="320" y="30"/>
                </a:moveTo>
                <a:lnTo>
                  <a:pt x="242" y="357"/>
                </a:lnTo>
                <a:lnTo>
                  <a:pt x="166" y="417"/>
                </a:lnTo>
                <a:lnTo>
                  <a:pt x="0" y="378"/>
                </a:lnTo>
                <a:lnTo>
                  <a:pt x="91" y="0"/>
                </a:lnTo>
                <a:lnTo>
                  <a:pt x="320" y="30"/>
                </a:lnTo>
                <a:close/>
              </a:path>
            </a:pathLst>
          </a:custGeom>
          <a:solidFill>
            <a:srgbClr val="FED4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 name="Freeform 244">
            <a:extLst>
              <a:ext uri="{FF2B5EF4-FFF2-40B4-BE49-F238E27FC236}">
                <a16:creationId xmlns:a16="http://schemas.microsoft.com/office/drawing/2014/main" id="{02A2AFA5-2015-43AF-B9F8-93400A0FE065}"/>
              </a:ext>
            </a:extLst>
          </p:cNvPr>
          <p:cNvSpPr>
            <a:spLocks/>
          </p:cNvSpPr>
          <p:nvPr/>
        </p:nvSpPr>
        <p:spPr bwMode="auto">
          <a:xfrm rot="21114486">
            <a:off x="1268859" y="5986520"/>
            <a:ext cx="550089" cy="597126"/>
          </a:xfrm>
          <a:custGeom>
            <a:avLst/>
            <a:gdLst>
              <a:gd name="T0" fmla="*/ 418 w 418"/>
              <a:gd name="T1" fmla="*/ 66 h 622"/>
              <a:gd name="T2" fmla="*/ 279 w 418"/>
              <a:gd name="T3" fmla="*/ 622 h 622"/>
              <a:gd name="T4" fmla="*/ 0 w 418"/>
              <a:gd name="T5" fmla="*/ 561 h 622"/>
              <a:gd name="T6" fmla="*/ 139 w 418"/>
              <a:gd name="T7" fmla="*/ 0 h 622"/>
              <a:gd name="T8" fmla="*/ 418 w 418"/>
              <a:gd name="T9" fmla="*/ 66 h 622"/>
            </a:gdLst>
            <a:ahLst/>
            <a:cxnLst>
              <a:cxn ang="0">
                <a:pos x="T0" y="T1"/>
              </a:cxn>
              <a:cxn ang="0">
                <a:pos x="T2" y="T3"/>
              </a:cxn>
              <a:cxn ang="0">
                <a:pos x="T4" y="T5"/>
              </a:cxn>
              <a:cxn ang="0">
                <a:pos x="T6" y="T7"/>
              </a:cxn>
              <a:cxn ang="0">
                <a:pos x="T8" y="T9"/>
              </a:cxn>
            </a:cxnLst>
            <a:rect l="0" t="0" r="r" b="b"/>
            <a:pathLst>
              <a:path w="418" h="622">
                <a:moveTo>
                  <a:pt x="418" y="66"/>
                </a:moveTo>
                <a:lnTo>
                  <a:pt x="279" y="622"/>
                </a:lnTo>
                <a:lnTo>
                  <a:pt x="0" y="561"/>
                </a:lnTo>
                <a:lnTo>
                  <a:pt x="139" y="0"/>
                </a:lnTo>
                <a:lnTo>
                  <a:pt x="418" y="6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9" name="Freeform 245">
            <a:extLst>
              <a:ext uri="{FF2B5EF4-FFF2-40B4-BE49-F238E27FC236}">
                <a16:creationId xmlns:a16="http://schemas.microsoft.com/office/drawing/2014/main" id="{622A41CD-029B-41CD-9443-C8A7421263B4}"/>
              </a:ext>
            </a:extLst>
          </p:cNvPr>
          <p:cNvSpPr>
            <a:spLocks/>
          </p:cNvSpPr>
          <p:nvPr/>
        </p:nvSpPr>
        <p:spPr bwMode="auto">
          <a:xfrm>
            <a:off x="1573922" y="5659942"/>
            <a:ext cx="275045" cy="234249"/>
          </a:xfrm>
          <a:custGeom>
            <a:avLst/>
            <a:gdLst>
              <a:gd name="T0" fmla="*/ 116 w 122"/>
              <a:gd name="T1" fmla="*/ 43 h 104"/>
              <a:gd name="T2" fmla="*/ 73 w 122"/>
              <a:gd name="T3" fmla="*/ 99 h 104"/>
              <a:gd name="T4" fmla="*/ 6 w 122"/>
              <a:gd name="T5" fmla="*/ 61 h 104"/>
              <a:gd name="T6" fmla="*/ 49 w 122"/>
              <a:gd name="T7" fmla="*/ 5 h 104"/>
              <a:gd name="T8" fmla="*/ 116 w 122"/>
              <a:gd name="T9" fmla="*/ 43 h 104"/>
            </a:gdLst>
            <a:ahLst/>
            <a:cxnLst>
              <a:cxn ang="0">
                <a:pos x="T0" y="T1"/>
              </a:cxn>
              <a:cxn ang="0">
                <a:pos x="T2" y="T3"/>
              </a:cxn>
              <a:cxn ang="0">
                <a:pos x="T4" y="T5"/>
              </a:cxn>
              <a:cxn ang="0">
                <a:pos x="T6" y="T7"/>
              </a:cxn>
              <a:cxn ang="0">
                <a:pos x="T8" y="T9"/>
              </a:cxn>
            </a:cxnLst>
            <a:rect l="0" t="0" r="r" b="b"/>
            <a:pathLst>
              <a:path w="122" h="104">
                <a:moveTo>
                  <a:pt x="116" y="43"/>
                </a:moveTo>
                <a:cubicBezTo>
                  <a:pt x="122" y="68"/>
                  <a:pt x="103" y="94"/>
                  <a:pt x="73" y="99"/>
                </a:cubicBezTo>
                <a:cubicBezTo>
                  <a:pt x="43" y="104"/>
                  <a:pt x="13" y="87"/>
                  <a:pt x="6" y="61"/>
                </a:cubicBezTo>
                <a:cubicBezTo>
                  <a:pt x="0" y="35"/>
                  <a:pt x="19" y="10"/>
                  <a:pt x="49" y="5"/>
                </a:cubicBezTo>
                <a:cubicBezTo>
                  <a:pt x="79" y="0"/>
                  <a:pt x="109" y="17"/>
                  <a:pt x="116" y="43"/>
                </a:cubicBezTo>
                <a:close/>
              </a:path>
            </a:pathLst>
          </a:custGeom>
          <a:solidFill>
            <a:srgbClr val="D4A2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0" name="Freeform 246">
            <a:extLst>
              <a:ext uri="{FF2B5EF4-FFF2-40B4-BE49-F238E27FC236}">
                <a16:creationId xmlns:a16="http://schemas.microsoft.com/office/drawing/2014/main" id="{89731E85-CC7C-43C9-BD58-DC14103D22E2}"/>
              </a:ext>
            </a:extLst>
          </p:cNvPr>
          <p:cNvSpPr>
            <a:spLocks/>
          </p:cNvSpPr>
          <p:nvPr/>
        </p:nvSpPr>
        <p:spPr bwMode="auto">
          <a:xfrm>
            <a:off x="1783166" y="5384898"/>
            <a:ext cx="272413" cy="527718"/>
          </a:xfrm>
          <a:custGeom>
            <a:avLst/>
            <a:gdLst>
              <a:gd name="T0" fmla="*/ 121 w 121"/>
              <a:gd name="T1" fmla="*/ 11 h 234"/>
              <a:gd name="T2" fmla="*/ 61 w 121"/>
              <a:gd name="T3" fmla="*/ 176 h 234"/>
              <a:gd name="T4" fmla="*/ 13 w 121"/>
              <a:gd name="T5" fmla="*/ 229 h 234"/>
              <a:gd name="T6" fmla="*/ 6 w 121"/>
              <a:gd name="T7" fmla="*/ 167 h 234"/>
              <a:gd name="T8" fmla="*/ 54 w 121"/>
              <a:gd name="T9" fmla="*/ 37 h 234"/>
              <a:gd name="T10" fmla="*/ 121 w 121"/>
              <a:gd name="T11" fmla="*/ 11 h 234"/>
            </a:gdLst>
            <a:ahLst/>
            <a:cxnLst>
              <a:cxn ang="0">
                <a:pos x="T0" y="T1"/>
              </a:cxn>
              <a:cxn ang="0">
                <a:pos x="T2" y="T3"/>
              </a:cxn>
              <a:cxn ang="0">
                <a:pos x="T4" y="T5"/>
              </a:cxn>
              <a:cxn ang="0">
                <a:pos x="T6" y="T7"/>
              </a:cxn>
              <a:cxn ang="0">
                <a:pos x="T8" y="T9"/>
              </a:cxn>
              <a:cxn ang="0">
                <a:pos x="T10" y="T11"/>
              </a:cxn>
            </a:cxnLst>
            <a:rect l="0" t="0" r="r" b="b"/>
            <a:pathLst>
              <a:path w="121" h="234">
                <a:moveTo>
                  <a:pt x="121" y="11"/>
                </a:moveTo>
                <a:cubicBezTo>
                  <a:pt x="61" y="176"/>
                  <a:pt x="61" y="176"/>
                  <a:pt x="61" y="176"/>
                </a:cubicBezTo>
                <a:cubicBezTo>
                  <a:pt x="56" y="190"/>
                  <a:pt x="27" y="234"/>
                  <a:pt x="13" y="229"/>
                </a:cubicBezTo>
                <a:cubicBezTo>
                  <a:pt x="0" y="224"/>
                  <a:pt x="1" y="181"/>
                  <a:pt x="6" y="167"/>
                </a:cubicBezTo>
                <a:cubicBezTo>
                  <a:pt x="54" y="37"/>
                  <a:pt x="54" y="37"/>
                  <a:pt x="54" y="37"/>
                </a:cubicBezTo>
                <a:cubicBezTo>
                  <a:pt x="68" y="0"/>
                  <a:pt x="111" y="6"/>
                  <a:pt x="121" y="11"/>
                </a:cubicBezTo>
                <a:close/>
              </a:path>
            </a:pathLst>
          </a:custGeom>
          <a:solidFill>
            <a:srgbClr val="FED4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1" name="Freeform 247">
            <a:extLst>
              <a:ext uri="{FF2B5EF4-FFF2-40B4-BE49-F238E27FC236}">
                <a16:creationId xmlns:a16="http://schemas.microsoft.com/office/drawing/2014/main" id="{4589840F-09A9-452D-8833-21BB80DF3DD6}"/>
              </a:ext>
            </a:extLst>
          </p:cNvPr>
          <p:cNvSpPr>
            <a:spLocks/>
          </p:cNvSpPr>
          <p:nvPr/>
        </p:nvSpPr>
        <p:spPr bwMode="auto">
          <a:xfrm>
            <a:off x="1576554" y="5678366"/>
            <a:ext cx="297417" cy="234249"/>
          </a:xfrm>
          <a:custGeom>
            <a:avLst/>
            <a:gdLst>
              <a:gd name="T0" fmla="*/ 127 w 132"/>
              <a:gd name="T1" fmla="*/ 43 h 104"/>
              <a:gd name="T2" fmla="*/ 76 w 132"/>
              <a:gd name="T3" fmla="*/ 99 h 104"/>
              <a:gd name="T4" fmla="*/ 6 w 132"/>
              <a:gd name="T5" fmla="*/ 61 h 104"/>
              <a:gd name="T6" fmla="*/ 56 w 132"/>
              <a:gd name="T7" fmla="*/ 5 h 104"/>
              <a:gd name="T8" fmla="*/ 127 w 132"/>
              <a:gd name="T9" fmla="*/ 43 h 104"/>
            </a:gdLst>
            <a:ahLst/>
            <a:cxnLst>
              <a:cxn ang="0">
                <a:pos x="T0" y="T1"/>
              </a:cxn>
              <a:cxn ang="0">
                <a:pos x="T2" y="T3"/>
              </a:cxn>
              <a:cxn ang="0">
                <a:pos x="T4" y="T5"/>
              </a:cxn>
              <a:cxn ang="0">
                <a:pos x="T6" y="T7"/>
              </a:cxn>
              <a:cxn ang="0">
                <a:pos x="T8" y="T9"/>
              </a:cxn>
            </a:cxnLst>
            <a:rect l="0" t="0" r="r" b="b"/>
            <a:pathLst>
              <a:path w="132" h="104">
                <a:moveTo>
                  <a:pt x="127" y="43"/>
                </a:moveTo>
                <a:cubicBezTo>
                  <a:pt x="132" y="69"/>
                  <a:pt x="110" y="94"/>
                  <a:pt x="76" y="99"/>
                </a:cubicBezTo>
                <a:cubicBezTo>
                  <a:pt x="43" y="104"/>
                  <a:pt x="11" y="87"/>
                  <a:pt x="6" y="61"/>
                </a:cubicBezTo>
                <a:cubicBezTo>
                  <a:pt x="0" y="35"/>
                  <a:pt x="23" y="10"/>
                  <a:pt x="56" y="5"/>
                </a:cubicBezTo>
                <a:cubicBezTo>
                  <a:pt x="90" y="0"/>
                  <a:pt x="121" y="17"/>
                  <a:pt x="127" y="43"/>
                </a:cubicBezTo>
                <a:close/>
              </a:path>
            </a:pathLst>
          </a:custGeom>
          <a:solidFill>
            <a:srgbClr val="FED4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3" name="Freeform 248">
            <a:extLst>
              <a:ext uri="{FF2B5EF4-FFF2-40B4-BE49-F238E27FC236}">
                <a16:creationId xmlns:a16="http://schemas.microsoft.com/office/drawing/2014/main" id="{DE769C4A-EDFF-454B-BCC8-FF93EE10A968}"/>
              </a:ext>
            </a:extLst>
          </p:cNvPr>
          <p:cNvSpPr>
            <a:spLocks/>
          </p:cNvSpPr>
          <p:nvPr/>
        </p:nvSpPr>
        <p:spPr bwMode="auto">
          <a:xfrm>
            <a:off x="161850" y="4565027"/>
            <a:ext cx="642210" cy="385589"/>
          </a:xfrm>
          <a:custGeom>
            <a:avLst/>
            <a:gdLst>
              <a:gd name="T0" fmla="*/ 488 w 488"/>
              <a:gd name="T1" fmla="*/ 218 h 293"/>
              <a:gd name="T2" fmla="*/ 176 w 488"/>
              <a:gd name="T3" fmla="*/ 293 h 293"/>
              <a:gd name="T4" fmla="*/ 104 w 488"/>
              <a:gd name="T5" fmla="*/ 248 h 293"/>
              <a:gd name="T6" fmla="*/ 0 w 488"/>
              <a:gd name="T7" fmla="*/ 117 h 293"/>
              <a:gd name="T8" fmla="*/ 17 w 488"/>
              <a:gd name="T9" fmla="*/ 93 h 293"/>
              <a:gd name="T10" fmla="*/ 407 w 488"/>
              <a:gd name="T11" fmla="*/ 0 h 293"/>
              <a:gd name="T12" fmla="*/ 488 w 488"/>
              <a:gd name="T13" fmla="*/ 218 h 293"/>
            </a:gdLst>
            <a:ahLst/>
            <a:cxnLst>
              <a:cxn ang="0">
                <a:pos x="T0" y="T1"/>
              </a:cxn>
              <a:cxn ang="0">
                <a:pos x="T2" y="T3"/>
              </a:cxn>
              <a:cxn ang="0">
                <a:pos x="T4" y="T5"/>
              </a:cxn>
              <a:cxn ang="0">
                <a:pos x="T6" y="T7"/>
              </a:cxn>
              <a:cxn ang="0">
                <a:pos x="T8" y="T9"/>
              </a:cxn>
              <a:cxn ang="0">
                <a:pos x="T10" y="T11"/>
              </a:cxn>
              <a:cxn ang="0">
                <a:pos x="T12" y="T13"/>
              </a:cxn>
            </a:cxnLst>
            <a:rect l="0" t="0" r="r" b="b"/>
            <a:pathLst>
              <a:path w="488" h="293">
                <a:moveTo>
                  <a:pt x="488" y="218"/>
                </a:moveTo>
                <a:lnTo>
                  <a:pt x="176" y="293"/>
                </a:lnTo>
                <a:lnTo>
                  <a:pt x="104" y="248"/>
                </a:lnTo>
                <a:lnTo>
                  <a:pt x="0" y="117"/>
                </a:lnTo>
                <a:lnTo>
                  <a:pt x="17" y="93"/>
                </a:lnTo>
                <a:lnTo>
                  <a:pt x="407" y="0"/>
                </a:lnTo>
                <a:lnTo>
                  <a:pt x="488" y="218"/>
                </a:lnTo>
                <a:close/>
              </a:path>
            </a:pathLst>
          </a:custGeom>
          <a:solidFill>
            <a:srgbClr val="E7D1A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4" name="Freeform 249">
            <a:extLst>
              <a:ext uri="{FF2B5EF4-FFF2-40B4-BE49-F238E27FC236}">
                <a16:creationId xmlns:a16="http://schemas.microsoft.com/office/drawing/2014/main" id="{46ABC4EC-3909-4D60-A9C6-6377EC6703E7}"/>
              </a:ext>
            </a:extLst>
          </p:cNvPr>
          <p:cNvSpPr>
            <a:spLocks/>
          </p:cNvSpPr>
          <p:nvPr/>
        </p:nvSpPr>
        <p:spPr bwMode="auto">
          <a:xfrm rot="666730">
            <a:off x="276729" y="4583451"/>
            <a:ext cx="551406" cy="354005"/>
          </a:xfrm>
          <a:custGeom>
            <a:avLst/>
            <a:gdLst>
              <a:gd name="T0" fmla="*/ 402 w 419"/>
              <a:gd name="T1" fmla="*/ 0 h 269"/>
              <a:gd name="T2" fmla="*/ 10 w 419"/>
              <a:gd name="T3" fmla="*/ 63 h 269"/>
              <a:gd name="T4" fmla="*/ 1 w 419"/>
              <a:gd name="T5" fmla="*/ 72 h 269"/>
              <a:gd name="T6" fmla="*/ 0 w 419"/>
              <a:gd name="T7" fmla="*/ 72 h 269"/>
              <a:gd name="T8" fmla="*/ 126 w 419"/>
              <a:gd name="T9" fmla="*/ 229 h 269"/>
              <a:gd name="T10" fmla="*/ 189 w 419"/>
              <a:gd name="T11" fmla="*/ 269 h 269"/>
              <a:gd name="T12" fmla="*/ 419 w 419"/>
              <a:gd name="T13" fmla="*/ 231 h 269"/>
              <a:gd name="T14" fmla="*/ 402 w 419"/>
              <a:gd name="T15" fmla="*/ 0 h 2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269">
                <a:moveTo>
                  <a:pt x="402" y="0"/>
                </a:moveTo>
                <a:lnTo>
                  <a:pt x="10" y="63"/>
                </a:lnTo>
                <a:lnTo>
                  <a:pt x="1" y="72"/>
                </a:lnTo>
                <a:lnTo>
                  <a:pt x="0" y="72"/>
                </a:lnTo>
                <a:lnTo>
                  <a:pt x="126" y="229"/>
                </a:lnTo>
                <a:lnTo>
                  <a:pt x="189" y="269"/>
                </a:lnTo>
                <a:lnTo>
                  <a:pt x="419" y="231"/>
                </a:lnTo>
                <a:lnTo>
                  <a:pt x="402" y="0"/>
                </a:lnTo>
                <a:close/>
              </a:path>
            </a:pathLst>
          </a:custGeom>
          <a:solidFill>
            <a:srgbClr val="FED4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6" name="Freeform 251">
            <a:extLst>
              <a:ext uri="{FF2B5EF4-FFF2-40B4-BE49-F238E27FC236}">
                <a16:creationId xmlns:a16="http://schemas.microsoft.com/office/drawing/2014/main" id="{D83CFCA5-E539-40DF-AA73-D7DA3570EB61}"/>
              </a:ext>
            </a:extLst>
          </p:cNvPr>
          <p:cNvSpPr>
            <a:spLocks/>
          </p:cNvSpPr>
          <p:nvPr/>
        </p:nvSpPr>
        <p:spPr bwMode="auto">
          <a:xfrm>
            <a:off x="586799" y="4850696"/>
            <a:ext cx="513241" cy="234248"/>
          </a:xfrm>
          <a:custGeom>
            <a:avLst/>
            <a:gdLst>
              <a:gd name="T0" fmla="*/ 219 w 228"/>
              <a:gd name="T1" fmla="*/ 104 h 104"/>
              <a:gd name="T2" fmla="*/ 109 w 228"/>
              <a:gd name="T3" fmla="*/ 78 h 104"/>
              <a:gd name="T4" fmla="*/ 3 w 228"/>
              <a:gd name="T5" fmla="*/ 14 h 104"/>
              <a:gd name="T6" fmla="*/ 107 w 228"/>
              <a:gd name="T7" fmla="*/ 24 h 104"/>
              <a:gd name="T8" fmla="*/ 184 w 228"/>
              <a:gd name="T9" fmla="*/ 47 h 104"/>
              <a:gd name="T10" fmla="*/ 219 w 228"/>
              <a:gd name="T11" fmla="*/ 104 h 104"/>
            </a:gdLst>
            <a:ahLst/>
            <a:cxnLst>
              <a:cxn ang="0">
                <a:pos x="T0" y="T1"/>
              </a:cxn>
              <a:cxn ang="0">
                <a:pos x="T2" y="T3"/>
              </a:cxn>
              <a:cxn ang="0">
                <a:pos x="T4" y="T5"/>
              </a:cxn>
              <a:cxn ang="0">
                <a:pos x="T6" y="T7"/>
              </a:cxn>
              <a:cxn ang="0">
                <a:pos x="T8" y="T9"/>
              </a:cxn>
              <a:cxn ang="0">
                <a:pos x="T10" y="T11"/>
              </a:cxn>
            </a:cxnLst>
            <a:rect l="0" t="0" r="r" b="b"/>
            <a:pathLst>
              <a:path w="228" h="104">
                <a:moveTo>
                  <a:pt x="219" y="104"/>
                </a:moveTo>
                <a:cubicBezTo>
                  <a:pt x="109" y="78"/>
                  <a:pt x="109" y="78"/>
                  <a:pt x="109" y="78"/>
                </a:cubicBezTo>
                <a:cubicBezTo>
                  <a:pt x="95" y="75"/>
                  <a:pt x="0" y="28"/>
                  <a:pt x="3" y="14"/>
                </a:cubicBezTo>
                <a:cubicBezTo>
                  <a:pt x="5" y="0"/>
                  <a:pt x="93" y="21"/>
                  <a:pt x="107" y="24"/>
                </a:cubicBezTo>
                <a:cubicBezTo>
                  <a:pt x="184" y="47"/>
                  <a:pt x="184" y="47"/>
                  <a:pt x="184" y="47"/>
                </a:cubicBezTo>
                <a:cubicBezTo>
                  <a:pt x="228" y="61"/>
                  <a:pt x="223" y="89"/>
                  <a:pt x="219" y="104"/>
                </a:cubicBezTo>
                <a:close/>
              </a:path>
            </a:pathLst>
          </a:custGeom>
          <a:solidFill>
            <a:srgbClr val="FED4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7" name="Freeform 252">
            <a:extLst>
              <a:ext uri="{FF2B5EF4-FFF2-40B4-BE49-F238E27FC236}">
                <a16:creationId xmlns:a16="http://schemas.microsoft.com/office/drawing/2014/main" id="{B48CDD15-828A-43E9-BC3D-6868A2D61282}"/>
              </a:ext>
            </a:extLst>
          </p:cNvPr>
          <p:cNvSpPr>
            <a:spLocks/>
          </p:cNvSpPr>
          <p:nvPr/>
        </p:nvSpPr>
        <p:spPr bwMode="auto">
          <a:xfrm>
            <a:off x="460463" y="4483531"/>
            <a:ext cx="1064647" cy="481657"/>
          </a:xfrm>
          <a:custGeom>
            <a:avLst/>
            <a:gdLst>
              <a:gd name="T0" fmla="*/ 424 w 473"/>
              <a:gd name="T1" fmla="*/ 109 h 214"/>
              <a:gd name="T2" fmla="*/ 295 w 473"/>
              <a:gd name="T3" fmla="*/ 133 h 214"/>
              <a:gd name="T4" fmla="*/ 272 w 473"/>
              <a:gd name="T5" fmla="*/ 90 h 214"/>
              <a:gd name="T6" fmla="*/ 255 w 473"/>
              <a:gd name="T7" fmla="*/ 44 h 214"/>
              <a:gd name="T8" fmla="*/ 229 w 473"/>
              <a:gd name="T9" fmla="*/ 5 h 214"/>
              <a:gd name="T10" fmla="*/ 120 w 473"/>
              <a:gd name="T11" fmla="*/ 24 h 214"/>
              <a:gd name="T12" fmla="*/ 40 w 473"/>
              <a:gd name="T13" fmla="*/ 70 h 214"/>
              <a:gd name="T14" fmla="*/ 73 w 473"/>
              <a:gd name="T15" fmla="*/ 195 h 214"/>
              <a:gd name="T16" fmla="*/ 129 w 473"/>
              <a:gd name="T17" fmla="*/ 212 h 214"/>
              <a:gd name="T18" fmla="*/ 434 w 473"/>
              <a:gd name="T19" fmla="*/ 160 h 214"/>
              <a:gd name="T20" fmla="*/ 424 w 473"/>
              <a:gd name="T21" fmla="*/ 109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3" h="214">
                <a:moveTo>
                  <a:pt x="424" y="109"/>
                </a:moveTo>
                <a:cubicBezTo>
                  <a:pt x="295" y="133"/>
                  <a:pt x="295" y="133"/>
                  <a:pt x="295" y="133"/>
                </a:cubicBezTo>
                <a:cubicBezTo>
                  <a:pt x="311" y="117"/>
                  <a:pt x="295" y="88"/>
                  <a:pt x="272" y="90"/>
                </a:cubicBezTo>
                <a:cubicBezTo>
                  <a:pt x="290" y="76"/>
                  <a:pt x="277" y="47"/>
                  <a:pt x="255" y="44"/>
                </a:cubicBezTo>
                <a:cubicBezTo>
                  <a:pt x="270" y="29"/>
                  <a:pt x="253" y="0"/>
                  <a:pt x="229" y="5"/>
                </a:cubicBezTo>
                <a:cubicBezTo>
                  <a:pt x="120" y="24"/>
                  <a:pt x="120" y="24"/>
                  <a:pt x="120" y="24"/>
                </a:cubicBezTo>
                <a:cubicBezTo>
                  <a:pt x="89" y="30"/>
                  <a:pt x="53" y="54"/>
                  <a:pt x="40" y="70"/>
                </a:cubicBezTo>
                <a:cubicBezTo>
                  <a:pt x="0" y="117"/>
                  <a:pt x="43" y="183"/>
                  <a:pt x="73" y="195"/>
                </a:cubicBezTo>
                <a:cubicBezTo>
                  <a:pt x="97" y="205"/>
                  <a:pt x="113" y="214"/>
                  <a:pt x="129" y="212"/>
                </a:cubicBezTo>
                <a:cubicBezTo>
                  <a:pt x="434" y="160"/>
                  <a:pt x="434" y="160"/>
                  <a:pt x="434" y="160"/>
                </a:cubicBezTo>
                <a:cubicBezTo>
                  <a:pt x="473" y="154"/>
                  <a:pt x="456" y="103"/>
                  <a:pt x="424" y="109"/>
                </a:cubicBezTo>
                <a:close/>
              </a:path>
            </a:pathLst>
          </a:custGeom>
          <a:solidFill>
            <a:srgbClr val="FED4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8" name="Freeform 253">
            <a:extLst>
              <a:ext uri="{FF2B5EF4-FFF2-40B4-BE49-F238E27FC236}">
                <a16:creationId xmlns:a16="http://schemas.microsoft.com/office/drawing/2014/main" id="{B67A3DB2-ACD3-46A5-9772-DA3AC50E40E7}"/>
              </a:ext>
            </a:extLst>
          </p:cNvPr>
          <p:cNvSpPr>
            <a:spLocks noEditPoints="1"/>
          </p:cNvSpPr>
          <p:nvPr/>
        </p:nvSpPr>
        <p:spPr bwMode="auto">
          <a:xfrm>
            <a:off x="994881" y="4541339"/>
            <a:ext cx="185557" cy="222405"/>
          </a:xfrm>
          <a:custGeom>
            <a:avLst/>
            <a:gdLst>
              <a:gd name="T0" fmla="*/ 0 w 82"/>
              <a:gd name="T1" fmla="*/ 8 h 99"/>
              <a:gd name="T2" fmla="*/ 41 w 82"/>
              <a:gd name="T3" fmla="*/ 0 h 99"/>
              <a:gd name="T4" fmla="*/ 38 w 82"/>
              <a:gd name="T5" fmla="*/ 2 h 99"/>
              <a:gd name="T6" fmla="*/ 44 w 82"/>
              <a:gd name="T7" fmla="*/ 4 h 99"/>
              <a:gd name="T8" fmla="*/ 0 w 82"/>
              <a:gd name="T9" fmla="*/ 8 h 99"/>
              <a:gd name="T10" fmla="*/ 79 w 82"/>
              <a:gd name="T11" fmla="*/ 91 h 99"/>
              <a:gd name="T12" fmla="*/ 82 w 82"/>
              <a:gd name="T13" fmla="*/ 86 h 99"/>
              <a:gd name="T14" fmla="*/ 24 w 82"/>
              <a:gd name="T15" fmla="*/ 99 h 99"/>
              <a:gd name="T16" fmla="*/ 78 w 82"/>
              <a:gd name="T17" fmla="*/ 91 h 99"/>
              <a:gd name="T18" fmla="*/ 79 w 82"/>
              <a:gd name="T19" fmla="*/ 91 h 99"/>
              <a:gd name="T20" fmla="*/ 64 w 82"/>
              <a:gd name="T21" fmla="*/ 49 h 99"/>
              <a:gd name="T22" fmla="*/ 55 w 82"/>
              <a:gd name="T23" fmla="*/ 48 h 99"/>
              <a:gd name="T24" fmla="*/ 58 w 82"/>
              <a:gd name="T25" fmla="*/ 45 h 99"/>
              <a:gd name="T26" fmla="*/ 10 w 82"/>
              <a:gd name="T27" fmla="*/ 54 h 99"/>
              <a:gd name="T28" fmla="*/ 64 w 82"/>
              <a:gd name="T29" fmla="*/ 4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2" h="99">
                <a:moveTo>
                  <a:pt x="0" y="8"/>
                </a:moveTo>
                <a:cubicBezTo>
                  <a:pt x="0" y="8"/>
                  <a:pt x="21" y="3"/>
                  <a:pt x="41" y="0"/>
                </a:cubicBezTo>
                <a:cubicBezTo>
                  <a:pt x="40" y="1"/>
                  <a:pt x="39" y="2"/>
                  <a:pt x="38" y="2"/>
                </a:cubicBezTo>
                <a:cubicBezTo>
                  <a:pt x="40" y="3"/>
                  <a:pt x="42" y="3"/>
                  <a:pt x="44" y="4"/>
                </a:cubicBezTo>
                <a:cubicBezTo>
                  <a:pt x="24" y="6"/>
                  <a:pt x="0" y="8"/>
                  <a:pt x="0" y="8"/>
                </a:cubicBezTo>
                <a:close/>
                <a:moveTo>
                  <a:pt x="79" y="91"/>
                </a:moveTo>
                <a:cubicBezTo>
                  <a:pt x="80" y="89"/>
                  <a:pt x="81" y="88"/>
                  <a:pt x="82" y="86"/>
                </a:cubicBezTo>
                <a:cubicBezTo>
                  <a:pt x="61" y="90"/>
                  <a:pt x="24" y="99"/>
                  <a:pt x="24" y="99"/>
                </a:cubicBezTo>
                <a:cubicBezTo>
                  <a:pt x="24" y="99"/>
                  <a:pt x="62" y="94"/>
                  <a:pt x="78" y="91"/>
                </a:cubicBezTo>
                <a:cubicBezTo>
                  <a:pt x="78" y="91"/>
                  <a:pt x="78" y="91"/>
                  <a:pt x="79" y="91"/>
                </a:cubicBezTo>
                <a:close/>
                <a:moveTo>
                  <a:pt x="64" y="49"/>
                </a:moveTo>
                <a:cubicBezTo>
                  <a:pt x="61" y="48"/>
                  <a:pt x="58" y="48"/>
                  <a:pt x="55" y="48"/>
                </a:cubicBezTo>
                <a:cubicBezTo>
                  <a:pt x="56" y="47"/>
                  <a:pt x="57" y="46"/>
                  <a:pt x="58" y="45"/>
                </a:cubicBezTo>
                <a:cubicBezTo>
                  <a:pt x="37" y="49"/>
                  <a:pt x="10" y="54"/>
                  <a:pt x="10" y="54"/>
                </a:cubicBezTo>
                <a:cubicBezTo>
                  <a:pt x="10" y="54"/>
                  <a:pt x="44" y="51"/>
                  <a:pt x="64" y="49"/>
                </a:cubicBezTo>
                <a:close/>
              </a:path>
            </a:pathLst>
          </a:custGeom>
          <a:solidFill>
            <a:srgbClr val="D4A2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9" name="Freeform 254">
            <a:extLst>
              <a:ext uri="{FF2B5EF4-FFF2-40B4-BE49-F238E27FC236}">
                <a16:creationId xmlns:a16="http://schemas.microsoft.com/office/drawing/2014/main" id="{AD5F8893-F36E-408F-AA8B-AFA9AE617FA4}"/>
              </a:ext>
            </a:extLst>
          </p:cNvPr>
          <p:cNvSpPr>
            <a:spLocks/>
          </p:cNvSpPr>
          <p:nvPr/>
        </p:nvSpPr>
        <p:spPr bwMode="auto">
          <a:xfrm>
            <a:off x="817220" y="4894028"/>
            <a:ext cx="167133" cy="25004"/>
          </a:xfrm>
          <a:custGeom>
            <a:avLst/>
            <a:gdLst>
              <a:gd name="T0" fmla="*/ 111 w 127"/>
              <a:gd name="T1" fmla="*/ 0 h 19"/>
              <a:gd name="T2" fmla="*/ 0 w 127"/>
              <a:gd name="T3" fmla="*/ 19 h 19"/>
              <a:gd name="T4" fmla="*/ 127 w 127"/>
              <a:gd name="T5" fmla="*/ 5 h 19"/>
              <a:gd name="T6" fmla="*/ 111 w 127"/>
              <a:gd name="T7" fmla="*/ 0 h 19"/>
            </a:gdLst>
            <a:ahLst/>
            <a:cxnLst>
              <a:cxn ang="0">
                <a:pos x="T0" y="T1"/>
              </a:cxn>
              <a:cxn ang="0">
                <a:pos x="T2" y="T3"/>
              </a:cxn>
              <a:cxn ang="0">
                <a:pos x="T4" y="T5"/>
              </a:cxn>
              <a:cxn ang="0">
                <a:pos x="T6" y="T7"/>
              </a:cxn>
            </a:cxnLst>
            <a:rect l="0" t="0" r="r" b="b"/>
            <a:pathLst>
              <a:path w="127" h="19">
                <a:moveTo>
                  <a:pt x="111" y="0"/>
                </a:moveTo>
                <a:lnTo>
                  <a:pt x="0" y="19"/>
                </a:lnTo>
                <a:lnTo>
                  <a:pt x="127" y="5"/>
                </a:lnTo>
                <a:lnTo>
                  <a:pt x="111" y="0"/>
                </a:lnTo>
                <a:close/>
              </a:path>
            </a:pathLst>
          </a:custGeom>
          <a:solidFill>
            <a:srgbClr val="D4A2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0" name="Freeform 244">
            <a:extLst>
              <a:ext uri="{FF2B5EF4-FFF2-40B4-BE49-F238E27FC236}">
                <a16:creationId xmlns:a16="http://schemas.microsoft.com/office/drawing/2014/main" id="{CCF064FB-028F-418E-984C-89ECC8855E6E}"/>
              </a:ext>
            </a:extLst>
          </p:cNvPr>
          <p:cNvSpPr>
            <a:spLocks/>
          </p:cNvSpPr>
          <p:nvPr/>
        </p:nvSpPr>
        <p:spPr bwMode="auto">
          <a:xfrm rot="4602011">
            <a:off x="27899" y="4446629"/>
            <a:ext cx="538870" cy="644389"/>
          </a:xfrm>
          <a:custGeom>
            <a:avLst/>
            <a:gdLst>
              <a:gd name="T0" fmla="*/ 418 w 418"/>
              <a:gd name="T1" fmla="*/ 66 h 622"/>
              <a:gd name="T2" fmla="*/ 279 w 418"/>
              <a:gd name="T3" fmla="*/ 622 h 622"/>
              <a:gd name="T4" fmla="*/ 0 w 418"/>
              <a:gd name="T5" fmla="*/ 561 h 622"/>
              <a:gd name="T6" fmla="*/ 139 w 418"/>
              <a:gd name="T7" fmla="*/ 0 h 622"/>
              <a:gd name="T8" fmla="*/ 418 w 418"/>
              <a:gd name="T9" fmla="*/ 66 h 622"/>
            </a:gdLst>
            <a:ahLst/>
            <a:cxnLst>
              <a:cxn ang="0">
                <a:pos x="T0" y="T1"/>
              </a:cxn>
              <a:cxn ang="0">
                <a:pos x="T2" y="T3"/>
              </a:cxn>
              <a:cxn ang="0">
                <a:pos x="T4" y="T5"/>
              </a:cxn>
              <a:cxn ang="0">
                <a:pos x="T6" y="T7"/>
              </a:cxn>
              <a:cxn ang="0">
                <a:pos x="T8" y="T9"/>
              </a:cxn>
            </a:cxnLst>
            <a:rect l="0" t="0" r="r" b="b"/>
            <a:pathLst>
              <a:path w="418" h="622">
                <a:moveTo>
                  <a:pt x="418" y="66"/>
                </a:moveTo>
                <a:lnTo>
                  <a:pt x="279" y="622"/>
                </a:lnTo>
                <a:lnTo>
                  <a:pt x="0" y="561"/>
                </a:lnTo>
                <a:lnTo>
                  <a:pt x="139" y="0"/>
                </a:lnTo>
                <a:lnTo>
                  <a:pt x="418" y="66"/>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81" name="Group 80">
            <a:extLst>
              <a:ext uri="{FF2B5EF4-FFF2-40B4-BE49-F238E27FC236}">
                <a16:creationId xmlns:a16="http://schemas.microsoft.com/office/drawing/2014/main" id="{20184629-D680-4F45-B2F9-201551637944}"/>
              </a:ext>
            </a:extLst>
          </p:cNvPr>
          <p:cNvGrpSpPr/>
          <p:nvPr/>
        </p:nvGrpSpPr>
        <p:grpSpPr>
          <a:xfrm>
            <a:off x="2971800" y="3121700"/>
            <a:ext cx="6267996" cy="3487682"/>
            <a:chOff x="261801" y="3382626"/>
            <a:chExt cx="5488559" cy="3053982"/>
          </a:xfrm>
        </p:grpSpPr>
        <p:sp>
          <p:nvSpPr>
            <p:cNvPr id="102" name="Rectangle 101"/>
            <p:cNvSpPr>
              <a:spLocks noChangeArrowheads="1"/>
            </p:cNvSpPr>
            <p:nvPr/>
          </p:nvSpPr>
          <p:spPr bwMode="auto">
            <a:xfrm>
              <a:off x="261801" y="4499079"/>
              <a:ext cx="9529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itchFamily="34" charset="0"/>
                  <a:ea typeface="+mn-ea"/>
                  <a:cs typeface="+mn-cs"/>
                </a:rPr>
                <a:t>Attacker</a:t>
              </a:r>
            </a:p>
          </p:txBody>
        </p:sp>
        <p:cxnSp>
          <p:nvCxnSpPr>
            <p:cNvPr id="105" name="Straight Arrow Connector 104"/>
            <p:cNvCxnSpPr/>
            <p:nvPr/>
          </p:nvCxnSpPr>
          <p:spPr bwMode="auto">
            <a:xfrm flipV="1">
              <a:off x="1193613" y="4105508"/>
              <a:ext cx="1374005"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p:nvPr/>
          </p:nvCxnSpPr>
          <p:spPr bwMode="auto">
            <a:xfrm flipV="1">
              <a:off x="3323262" y="4105508"/>
              <a:ext cx="1463040"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12" name="Elbow Connector 111"/>
            <p:cNvCxnSpPr/>
            <p:nvPr/>
          </p:nvCxnSpPr>
          <p:spPr>
            <a:xfrm rot="10800000">
              <a:off x="735894" y="4790514"/>
              <a:ext cx="1854905" cy="1005840"/>
            </a:xfrm>
            <a:prstGeom prst="bentConnector2">
              <a:avLst/>
            </a:prstGeom>
            <a:ln w="2857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113" name="Picture 112" descr="E:\Web2.0 PNG Icons\ON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4797" y="3951520"/>
              <a:ext cx="3079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 name="Picture 113" descr="E:\Web2.0 PNG Icons\TW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61969" y="3945300"/>
              <a:ext cx="3079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 name="Rectangle 114"/>
            <p:cNvSpPr>
              <a:spLocks noChangeArrowheads="1"/>
            </p:cNvSpPr>
            <p:nvPr/>
          </p:nvSpPr>
          <p:spPr bwMode="auto">
            <a:xfrm>
              <a:off x="2635090" y="6098054"/>
              <a:ext cx="6751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itchFamily="34" charset="0"/>
                  <a:ea typeface="+mn-ea"/>
                  <a:cs typeface="+mn-cs"/>
                </a:rPr>
                <a:t>User</a:t>
              </a:r>
            </a:p>
          </p:txBody>
        </p:sp>
        <p:cxnSp>
          <p:nvCxnSpPr>
            <p:cNvPr id="116" name="Elbow Connector 115"/>
            <p:cNvCxnSpPr/>
            <p:nvPr/>
          </p:nvCxnSpPr>
          <p:spPr>
            <a:xfrm rot="5400000">
              <a:off x="3773065" y="4347456"/>
              <a:ext cx="1005840" cy="1804595"/>
            </a:xfrm>
            <a:prstGeom prst="bentConnector2">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117" name="Picture 116" descr="E:\Web2.0 PNG Icons\FOU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57400" y="5640906"/>
              <a:ext cx="3079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 name="Picture 117" descr="E:\Web2.0 PNG Icons\THREE.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23688" y="4789572"/>
              <a:ext cx="3063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 name="Rectangle 118"/>
            <p:cNvSpPr/>
            <p:nvPr/>
          </p:nvSpPr>
          <p:spPr>
            <a:xfrm>
              <a:off x="2145792" y="4482724"/>
              <a:ext cx="1579434" cy="492443"/>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300" b="1" i="0" u="none" strike="noStrike" kern="1200" cap="none" spc="0" normalizeH="0" baseline="0" noProof="0" dirty="0">
                  <a:ln>
                    <a:noFill/>
                  </a:ln>
                  <a:solidFill>
                    <a:prstClr val="black"/>
                  </a:solidFill>
                  <a:effectLst/>
                  <a:uLnTx/>
                  <a:uFillTx/>
                  <a:latin typeface="Calibri"/>
                  <a:ea typeface="+mn-ea"/>
                  <a:cs typeface="+mn-cs"/>
                </a:rPr>
                <a:t>Malicious Gaming Application</a:t>
              </a:r>
            </a:p>
          </p:txBody>
        </p:sp>
        <p:sp>
          <p:nvSpPr>
            <p:cNvPr id="120" name="Rectangle 119"/>
            <p:cNvSpPr/>
            <p:nvPr/>
          </p:nvSpPr>
          <p:spPr>
            <a:xfrm>
              <a:off x="1398358" y="3519920"/>
              <a:ext cx="1191938" cy="573511"/>
            </a:xfrm>
            <a:prstGeom prst="rect">
              <a:avLst/>
            </a:prstGeom>
          </p:spPr>
          <p:txBody>
            <a:bodyPr wrap="square"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Creates malicious mobile application</a:t>
              </a:r>
            </a:p>
          </p:txBody>
        </p:sp>
        <p:sp>
          <p:nvSpPr>
            <p:cNvPr id="121" name="Rectangle 120"/>
            <p:cNvSpPr/>
            <p:nvPr/>
          </p:nvSpPr>
          <p:spPr>
            <a:xfrm>
              <a:off x="3400491" y="3382626"/>
              <a:ext cx="1539732" cy="72766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Attacker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publishes malicious mobile apps on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app store</a:t>
              </a:r>
            </a:p>
          </p:txBody>
        </p:sp>
        <p:sp>
          <p:nvSpPr>
            <p:cNvPr id="122" name="Rectangle 121"/>
            <p:cNvSpPr/>
            <p:nvPr/>
          </p:nvSpPr>
          <p:spPr>
            <a:xfrm>
              <a:off x="3681984" y="5147130"/>
              <a:ext cx="1501482" cy="565959"/>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User downloads and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installs the malicious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mobile application</a:t>
              </a:r>
            </a:p>
          </p:txBody>
        </p:sp>
        <p:sp>
          <p:nvSpPr>
            <p:cNvPr id="123" name="Rectangle 122"/>
            <p:cNvSpPr/>
            <p:nvPr/>
          </p:nvSpPr>
          <p:spPr>
            <a:xfrm>
              <a:off x="749808" y="5183706"/>
              <a:ext cx="1307592" cy="565959"/>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App sends user credentials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to the attacker</a:t>
              </a:r>
            </a:p>
          </p:txBody>
        </p:sp>
        <p:sp>
          <p:nvSpPr>
            <p:cNvPr id="124" name="Rectangle 123"/>
            <p:cNvSpPr/>
            <p:nvPr/>
          </p:nvSpPr>
          <p:spPr>
            <a:xfrm>
              <a:off x="4535424" y="4448196"/>
              <a:ext cx="1214936" cy="338554"/>
            </a:xfrm>
            <a:prstGeom prst="rect">
              <a:avLst/>
            </a:prstGeom>
          </p:spPr>
          <p:txBody>
            <a:bodyPr wrap="square"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600" b="1" i="0" u="none" strike="noStrike" kern="1200" cap="none" spc="0" normalizeH="0" baseline="0" noProof="0" dirty="0">
                  <a:ln>
                    <a:noFill/>
                  </a:ln>
                  <a:solidFill>
                    <a:prstClr val="black"/>
                  </a:solidFill>
                  <a:effectLst/>
                  <a:uLnTx/>
                  <a:uFillTx/>
                  <a:latin typeface="Calibri"/>
                  <a:ea typeface="+mn-ea"/>
                  <a:cs typeface="+mn-cs"/>
                </a:rPr>
                <a:t>App Store</a:t>
              </a:r>
            </a:p>
          </p:txBody>
        </p:sp>
        <p:pic>
          <p:nvPicPr>
            <p:cNvPr id="125" name="Picture 124" descr="A picture containing clock&#10;&#10;Description automatically generated">
              <a:extLst>
                <a:ext uri="{FF2B5EF4-FFF2-40B4-BE49-F238E27FC236}">
                  <a16:creationId xmlns:a16="http://schemas.microsoft.com/office/drawing/2014/main" id="{50BA4318-F430-47C0-BF54-6ED328D8E52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5926" y="3422457"/>
              <a:ext cx="812206" cy="1089223"/>
            </a:xfrm>
            <a:prstGeom prst="rect">
              <a:avLst/>
            </a:prstGeom>
          </p:spPr>
        </p:pic>
        <p:grpSp>
          <p:nvGrpSpPr>
            <p:cNvPr id="126" name="Group 125">
              <a:extLst>
                <a:ext uri="{FF2B5EF4-FFF2-40B4-BE49-F238E27FC236}">
                  <a16:creationId xmlns:a16="http://schemas.microsoft.com/office/drawing/2014/main" id="{2F170902-FE6A-4709-8DC4-1D619517660E}"/>
                </a:ext>
              </a:extLst>
            </p:cNvPr>
            <p:cNvGrpSpPr/>
            <p:nvPr/>
          </p:nvGrpSpPr>
          <p:grpSpPr>
            <a:xfrm>
              <a:off x="4819650" y="3456884"/>
              <a:ext cx="623546" cy="1048441"/>
              <a:chOff x="4819650" y="3456884"/>
              <a:chExt cx="623546" cy="1048441"/>
            </a:xfrm>
          </p:grpSpPr>
          <p:pic>
            <p:nvPicPr>
              <p:cNvPr id="129" name="Picture 128" descr="A screen shot of a computer&#10;&#10;Description automatically generated">
                <a:extLst>
                  <a:ext uri="{FF2B5EF4-FFF2-40B4-BE49-F238E27FC236}">
                    <a16:creationId xmlns:a16="http://schemas.microsoft.com/office/drawing/2014/main" id="{EF54B962-51B7-4127-9A03-6D37ABE4A03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19650" y="3456884"/>
                <a:ext cx="623546" cy="1048441"/>
              </a:xfrm>
              <a:prstGeom prst="rect">
                <a:avLst/>
              </a:prstGeom>
            </p:spPr>
          </p:pic>
          <p:pic>
            <p:nvPicPr>
              <p:cNvPr id="130" name="Picture 129" descr="A close up of a sign&#10;&#10;Description automatically generated">
                <a:extLst>
                  <a:ext uri="{FF2B5EF4-FFF2-40B4-BE49-F238E27FC236}">
                    <a16:creationId xmlns:a16="http://schemas.microsoft.com/office/drawing/2014/main" id="{546F898D-C374-4667-8E2F-CA230A6FBF1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889302" y="3815705"/>
                <a:ext cx="482798" cy="342631"/>
              </a:xfrm>
              <a:prstGeom prst="rect">
                <a:avLst/>
              </a:prstGeom>
            </p:spPr>
          </p:pic>
        </p:grpSp>
        <p:pic>
          <p:nvPicPr>
            <p:cNvPr id="127" name="Picture 126" descr="A picture containing toy&#10;&#10;Description automatically generated">
              <a:extLst>
                <a:ext uri="{FF2B5EF4-FFF2-40B4-BE49-F238E27FC236}">
                  <a16:creationId xmlns:a16="http://schemas.microsoft.com/office/drawing/2014/main" id="{AB484F39-A56D-493E-866E-00CDB580BC6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504981" y="5079177"/>
              <a:ext cx="935384" cy="1062156"/>
            </a:xfrm>
            <a:prstGeom prst="rect">
              <a:avLst/>
            </a:prstGeom>
          </p:spPr>
        </p:pic>
        <p:pic>
          <p:nvPicPr>
            <p:cNvPr id="128" name="Picture 127" descr="A picture containing monitor, sign, clock, screen&#10;&#10;Description automatically generated">
              <a:extLst>
                <a:ext uri="{FF2B5EF4-FFF2-40B4-BE49-F238E27FC236}">
                  <a16:creationId xmlns:a16="http://schemas.microsoft.com/office/drawing/2014/main" id="{2FE4C8A4-27D7-4EC9-AE99-132CB5CDFF8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44469" y="3731784"/>
              <a:ext cx="787875" cy="754491"/>
            </a:xfrm>
            <a:prstGeom prst="rect">
              <a:avLst/>
            </a:prstGeom>
            <a:effectLst>
              <a:outerShdw blurRad="63500" sx="102000" sy="102000" algn="ctr" rotWithShape="0">
                <a:prstClr val="black">
                  <a:alpha val="40000"/>
                </a:prstClr>
              </a:outerShdw>
            </a:effectLst>
          </p:spPr>
        </p:pic>
      </p:grpSp>
    </p:spTree>
    <p:extLst>
      <p:ext uri="{BB962C8B-B14F-4D97-AF65-F5344CB8AC3E}">
        <p14:creationId xmlns:p14="http://schemas.microsoft.com/office/powerpoint/2010/main" val="9591027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Freeform 81">
            <a:extLst>
              <a:ext uri="{FF2B5EF4-FFF2-40B4-BE49-F238E27FC236}">
                <a16:creationId xmlns:a16="http://schemas.microsoft.com/office/drawing/2014/main" id="{39772E08-4FDB-4FB5-8B10-FCF232D03739}"/>
              </a:ext>
            </a:extLst>
          </p:cNvPr>
          <p:cNvSpPr>
            <a:spLocks noChangeArrowheads="1"/>
          </p:cNvSpPr>
          <p:nvPr/>
        </p:nvSpPr>
        <p:spPr bwMode="auto">
          <a:xfrm flipH="1">
            <a:off x="21188" y="0"/>
            <a:ext cx="8284612" cy="1706715"/>
          </a:xfrm>
          <a:custGeom>
            <a:avLst/>
            <a:gdLst>
              <a:gd name="T0" fmla="*/ 7817 w 8504"/>
              <a:gd name="T1" fmla="*/ 1895 h 1896"/>
              <a:gd name="T2" fmla="*/ 8503 w 8504"/>
              <a:gd name="T3" fmla="*/ 946 h 1896"/>
              <a:gd name="T4" fmla="*/ 7817 w 8504"/>
              <a:gd name="T5" fmla="*/ 0 h 1896"/>
              <a:gd name="T6" fmla="*/ 0 w 8504"/>
              <a:gd name="T7" fmla="*/ 0 h 1896"/>
              <a:gd name="T8" fmla="*/ 0 w 8504"/>
              <a:gd name="T9" fmla="*/ 1895 h 1896"/>
              <a:gd name="T10" fmla="*/ 7817 w 8504"/>
              <a:gd name="T11" fmla="*/ 1895 h 1896"/>
            </a:gdLst>
            <a:ahLst/>
            <a:cxnLst>
              <a:cxn ang="0">
                <a:pos x="T0" y="T1"/>
              </a:cxn>
              <a:cxn ang="0">
                <a:pos x="T2" y="T3"/>
              </a:cxn>
              <a:cxn ang="0">
                <a:pos x="T4" y="T5"/>
              </a:cxn>
              <a:cxn ang="0">
                <a:pos x="T6" y="T7"/>
              </a:cxn>
              <a:cxn ang="0">
                <a:pos x="T8" y="T9"/>
              </a:cxn>
              <a:cxn ang="0">
                <a:pos x="T10" y="T11"/>
              </a:cxn>
            </a:cxnLst>
            <a:rect l="0" t="0" r="r" b="b"/>
            <a:pathLst>
              <a:path w="8504" h="1896">
                <a:moveTo>
                  <a:pt x="7817" y="1895"/>
                </a:moveTo>
                <a:lnTo>
                  <a:pt x="8503" y="946"/>
                </a:lnTo>
                <a:lnTo>
                  <a:pt x="7817" y="0"/>
                </a:lnTo>
                <a:lnTo>
                  <a:pt x="0" y="0"/>
                </a:lnTo>
                <a:lnTo>
                  <a:pt x="0" y="1895"/>
                </a:lnTo>
                <a:lnTo>
                  <a:pt x="7817" y="1895"/>
                </a:lnTo>
              </a:path>
            </a:pathLst>
          </a:custGeom>
          <a:solidFill>
            <a:srgbClr val="FFF0C1"/>
          </a:solidFill>
          <a:ln>
            <a:noFill/>
          </a:ln>
          <a:effectLst/>
        </p:spPr>
        <p:txBody>
          <a:bodyPr wrap="none" anchor="ctr"/>
          <a:lstStyle/>
          <a:p>
            <a:pPr marL="0" marR="0" lvl="0" indent="0" algn="l" defTabSz="1828434" rtl="0" eaLnBrk="1" fontAlgn="auto" latinLnBrk="0" hangingPunct="1">
              <a:lnSpc>
                <a:spcPct val="100000"/>
              </a:lnSpc>
              <a:spcBef>
                <a:spcPts val="0"/>
              </a:spcBef>
              <a:spcAft>
                <a:spcPts val="0"/>
              </a:spcAft>
              <a:buClrTx/>
              <a:buSzTx/>
              <a:buFontTx/>
              <a:buNone/>
              <a:tabLst/>
              <a:defRPr/>
            </a:pPr>
            <a:endParaRPr kumimoji="0" lang="en-US" sz="719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6" name="Picture Placeholder 65" descr="A picture containing map&#10;&#10;Description automatically generated">
            <a:extLst>
              <a:ext uri="{FF2B5EF4-FFF2-40B4-BE49-F238E27FC236}">
                <a16:creationId xmlns:a16="http://schemas.microsoft.com/office/drawing/2014/main" id="{16198041-FC9D-4879-B24B-C424A8C1ABB8}"/>
              </a:ext>
            </a:extLst>
          </p:cNvPr>
          <p:cNvPicPr>
            <a:picLocks noChangeAspect="1"/>
          </p:cNvPicPr>
          <p:nvPr/>
        </p:nvPicPr>
        <p:blipFill>
          <a:blip r:embed="rId3" cstate="print">
            <a:alphaModFix amt="20000"/>
            <a:extLst>
              <a:ext uri="{28A0092B-C50C-407E-A947-70E740481C1C}">
                <a14:useLocalDpi xmlns:a14="http://schemas.microsoft.com/office/drawing/2010/main" val="0"/>
              </a:ext>
            </a:extLst>
          </a:blip>
          <a:srcRect t="21025" b="21025"/>
          <a:stretch>
            <a:fillRect/>
          </a:stretch>
        </p:blipFill>
        <p:spPr>
          <a:xfrm>
            <a:off x="21189" y="1668477"/>
            <a:ext cx="12192001" cy="4903256"/>
          </a:xfrm>
          <a:prstGeom prst="rect">
            <a:avLst/>
          </a:prstGeom>
        </p:spPr>
      </p:pic>
      <p:sp>
        <p:nvSpPr>
          <p:cNvPr id="36" name="TextBox 35"/>
          <p:cNvSpPr txBox="1"/>
          <p:nvPr/>
        </p:nvSpPr>
        <p:spPr>
          <a:xfrm>
            <a:off x="152400" y="345525"/>
            <a:ext cx="7141611" cy="1015663"/>
          </a:xfrm>
          <a:prstGeom prst="rect">
            <a:avLst/>
          </a:prstGeom>
          <a:noFill/>
        </p:spPr>
        <p:txBody>
          <a:bodyPr wrap="square" rtlCol="0" anchor="ctr">
            <a:spAutoFit/>
          </a:bodyPr>
          <a:lstStyle/>
          <a:p>
            <a:pPr algn="r">
              <a:spcBef>
                <a:spcPts val="600"/>
              </a:spcBef>
            </a:pPr>
            <a:r>
              <a:rPr lang="en-US" sz="3000" b="1" dirty="0">
                <a:solidFill>
                  <a:schemeClr val="tx1">
                    <a:lumMod val="75000"/>
                    <a:lumOff val="25000"/>
                  </a:schemeClr>
                </a:solidFill>
                <a:latin typeface="Rockwell" panose="02060603020205020403" pitchFamily="18" charset="0"/>
              </a:rPr>
              <a:t>Mobile-based Social Engineering: Repackaging Legitimate Apps</a:t>
            </a:r>
          </a:p>
        </p:txBody>
      </p:sp>
      <p:pic>
        <p:nvPicPr>
          <p:cNvPr id="6" name="Picture Placeholder 5" descr="A picture containing text&#10;&#10;Description automatically generated">
            <a:extLst>
              <a:ext uri="{FF2B5EF4-FFF2-40B4-BE49-F238E27FC236}">
                <a16:creationId xmlns:a16="http://schemas.microsoft.com/office/drawing/2014/main" id="{30378A98-3439-480D-829F-40D1B8127B8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29651" r="29651"/>
          <a:stretch>
            <a:fillRect/>
          </a:stretch>
        </p:blipFill>
        <p:spPr>
          <a:xfrm flipH="1">
            <a:off x="7302500" y="0"/>
            <a:ext cx="4889500" cy="6557510"/>
          </a:xfrm>
        </p:spPr>
      </p:pic>
      <p:grpSp>
        <p:nvGrpSpPr>
          <p:cNvPr id="108" name="Group 107">
            <a:extLst>
              <a:ext uri="{FF2B5EF4-FFF2-40B4-BE49-F238E27FC236}">
                <a16:creationId xmlns:a16="http://schemas.microsoft.com/office/drawing/2014/main" id="{43453F00-0EBE-4F88-8B53-3352661AFB9A}"/>
              </a:ext>
            </a:extLst>
          </p:cNvPr>
          <p:cNvGrpSpPr/>
          <p:nvPr/>
        </p:nvGrpSpPr>
        <p:grpSpPr>
          <a:xfrm>
            <a:off x="501844" y="1828801"/>
            <a:ext cx="6800655" cy="4683179"/>
            <a:chOff x="5845713" y="2090381"/>
            <a:chExt cx="6319998" cy="4352181"/>
          </a:xfrm>
        </p:grpSpPr>
        <p:sp>
          <p:nvSpPr>
            <p:cNvPr id="109" name="Rectangle 108"/>
            <p:cNvSpPr/>
            <p:nvPr/>
          </p:nvSpPr>
          <p:spPr>
            <a:xfrm>
              <a:off x="5871486" y="4746307"/>
              <a:ext cx="1075870" cy="492443"/>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300" b="1" i="0" u="none" strike="noStrike" kern="1200" cap="none" spc="0" normalizeH="0" baseline="0" noProof="0" dirty="0">
                  <a:ln>
                    <a:noFill/>
                  </a:ln>
                  <a:solidFill>
                    <a:prstClr val="black"/>
                  </a:solidFill>
                  <a:effectLst/>
                  <a:uLnTx/>
                  <a:uFillTx/>
                  <a:latin typeface="Calibri"/>
                  <a:ea typeface="+mn-ea"/>
                  <a:cs typeface="+mn-cs"/>
                </a:rPr>
                <a:t>Legitimate Developer</a:t>
              </a:r>
            </a:p>
          </p:txBody>
        </p:sp>
        <p:sp>
          <p:nvSpPr>
            <p:cNvPr id="110" name="Rectangle 109"/>
            <p:cNvSpPr/>
            <p:nvPr/>
          </p:nvSpPr>
          <p:spPr>
            <a:xfrm>
              <a:off x="7477580" y="3089238"/>
              <a:ext cx="1075870" cy="492443"/>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300" b="1" i="0" u="none" strike="noStrike" kern="1200" cap="none" spc="0" normalizeH="0" baseline="0" noProof="0" dirty="0">
                  <a:ln>
                    <a:noFill/>
                  </a:ln>
                  <a:solidFill>
                    <a:prstClr val="black"/>
                  </a:solidFill>
                  <a:effectLst/>
                  <a:uLnTx/>
                  <a:uFillTx/>
                  <a:latin typeface="Calibri"/>
                  <a:ea typeface="+mn-ea"/>
                  <a:cs typeface="+mn-cs"/>
                </a:rPr>
                <a:t>Mobile App Store</a:t>
              </a:r>
            </a:p>
          </p:txBody>
        </p:sp>
        <p:sp>
          <p:nvSpPr>
            <p:cNvPr id="111" name="Rectangle 110"/>
            <p:cNvSpPr/>
            <p:nvPr/>
          </p:nvSpPr>
          <p:spPr>
            <a:xfrm>
              <a:off x="10862129" y="3095625"/>
              <a:ext cx="1075870" cy="492443"/>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300" b="1" i="0" u="none" strike="noStrike" kern="1200" cap="none" spc="0" normalizeH="0" baseline="0" noProof="0" dirty="0">
                  <a:ln>
                    <a:noFill/>
                  </a:ln>
                  <a:solidFill>
                    <a:prstClr val="black"/>
                  </a:solidFill>
                  <a:effectLst/>
                  <a:uLnTx/>
                  <a:uFillTx/>
                  <a:latin typeface="Calibri"/>
                  <a:ea typeface="+mn-ea"/>
                  <a:cs typeface="+mn-cs"/>
                </a:rPr>
                <a:t>Malicious Developer</a:t>
              </a:r>
            </a:p>
          </p:txBody>
        </p:sp>
        <p:sp>
          <p:nvSpPr>
            <p:cNvPr id="112" name="Rectangle 111"/>
            <p:cNvSpPr/>
            <p:nvPr/>
          </p:nvSpPr>
          <p:spPr>
            <a:xfrm>
              <a:off x="10810465" y="5950119"/>
              <a:ext cx="1355246" cy="492443"/>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300" b="1" i="0" u="none" strike="noStrike" kern="1200" cap="none" spc="0" normalizeH="0" baseline="0" noProof="0" dirty="0">
                  <a:ln>
                    <a:noFill/>
                  </a:ln>
                  <a:solidFill>
                    <a:prstClr val="black"/>
                  </a:solidFill>
                  <a:effectLst/>
                  <a:uLnTx/>
                  <a:uFillTx/>
                  <a:latin typeface="Calibri"/>
                  <a:ea typeface="+mn-ea"/>
                  <a:cs typeface="+mn-cs"/>
                </a:rPr>
                <a:t>Third-Party </a:t>
              </a:r>
              <a:br>
                <a:rPr kumimoji="0" lang="en-IN" sz="1300" b="1" i="0" u="none" strike="noStrike" kern="1200" cap="none" spc="0" normalizeH="0" baseline="0" noProof="0" dirty="0">
                  <a:ln>
                    <a:noFill/>
                  </a:ln>
                  <a:solidFill>
                    <a:prstClr val="black"/>
                  </a:solidFill>
                  <a:effectLst/>
                  <a:uLnTx/>
                  <a:uFillTx/>
                  <a:latin typeface="Calibri"/>
                  <a:ea typeface="+mn-ea"/>
                  <a:cs typeface="+mn-cs"/>
                </a:rPr>
              </a:br>
              <a:r>
                <a:rPr kumimoji="0" lang="en-IN" sz="1300" b="1" i="0" u="none" strike="noStrike" kern="1200" cap="none" spc="0" normalizeH="0" baseline="0" noProof="0" dirty="0">
                  <a:ln>
                    <a:noFill/>
                  </a:ln>
                  <a:solidFill>
                    <a:prstClr val="black"/>
                  </a:solidFill>
                  <a:effectLst/>
                  <a:uLnTx/>
                  <a:uFillTx/>
                  <a:latin typeface="Calibri"/>
                  <a:ea typeface="+mn-ea"/>
                  <a:cs typeface="+mn-cs"/>
                </a:rPr>
                <a:t>App Store</a:t>
              </a:r>
            </a:p>
          </p:txBody>
        </p:sp>
        <p:sp>
          <p:nvSpPr>
            <p:cNvPr id="113" name="Rectangle 112"/>
            <p:cNvSpPr/>
            <p:nvPr/>
          </p:nvSpPr>
          <p:spPr>
            <a:xfrm>
              <a:off x="8125258" y="5823278"/>
              <a:ext cx="677623" cy="292388"/>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300" b="1" i="0" u="none" strike="noStrike" kern="1200" cap="none" spc="0" normalizeH="0" baseline="0" noProof="0" dirty="0">
                  <a:ln>
                    <a:noFill/>
                  </a:ln>
                  <a:solidFill>
                    <a:prstClr val="black"/>
                  </a:solidFill>
                  <a:effectLst/>
                  <a:uLnTx/>
                  <a:uFillTx/>
                  <a:latin typeface="Calibri"/>
                  <a:ea typeface="+mn-ea"/>
                  <a:cs typeface="+mn-cs"/>
                </a:rPr>
                <a:t>User</a:t>
              </a:r>
            </a:p>
          </p:txBody>
        </p:sp>
        <p:cxnSp>
          <p:nvCxnSpPr>
            <p:cNvPr id="114" name="Straight Arrow Connector 113"/>
            <p:cNvCxnSpPr/>
            <p:nvPr/>
          </p:nvCxnSpPr>
          <p:spPr bwMode="auto">
            <a:xfrm flipV="1">
              <a:off x="6382115" y="2726654"/>
              <a:ext cx="1374005"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15" name="Straight Arrow Connector 114"/>
            <p:cNvCxnSpPr/>
            <p:nvPr/>
          </p:nvCxnSpPr>
          <p:spPr bwMode="auto">
            <a:xfrm flipV="1">
              <a:off x="8277000" y="2726654"/>
              <a:ext cx="2772000" cy="0"/>
            </a:xfrm>
            <a:prstGeom prst="straightConnector1">
              <a:avLst/>
            </a:prstGeom>
            <a:ln w="2857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116" name="Picture 20" descr="E:\Web2.0 PNG Icons\TW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82000" y="2553841"/>
              <a:ext cx="338773" cy="33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 name="Rectangle 116"/>
            <p:cNvSpPr/>
            <p:nvPr/>
          </p:nvSpPr>
          <p:spPr>
            <a:xfrm>
              <a:off x="5934790" y="2090381"/>
              <a:ext cx="1966004" cy="646331"/>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Developer creates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a gaming app and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uploads on app store</a:t>
              </a:r>
            </a:p>
          </p:txBody>
        </p:sp>
        <p:sp>
          <p:nvSpPr>
            <p:cNvPr id="118" name="Rectangle 117"/>
            <p:cNvSpPr/>
            <p:nvPr/>
          </p:nvSpPr>
          <p:spPr>
            <a:xfrm>
              <a:off x="8667749" y="2108501"/>
              <a:ext cx="2237746" cy="600650"/>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Malicious developer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downloads a legitimate game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and repackages it with malware</a:t>
              </a:r>
            </a:p>
          </p:txBody>
        </p:sp>
        <p:cxnSp>
          <p:nvCxnSpPr>
            <p:cNvPr id="119" name="Straight Arrow Connector 118"/>
            <p:cNvCxnSpPr>
              <a:cxnSpLocks/>
            </p:cNvCxnSpPr>
            <p:nvPr/>
          </p:nvCxnSpPr>
          <p:spPr>
            <a:xfrm>
              <a:off x="11484553" y="3559278"/>
              <a:ext cx="0" cy="1356221"/>
            </a:xfrm>
            <a:prstGeom prst="straightConnector1">
              <a:avLst/>
            </a:prstGeom>
            <a:ln w="2857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120" name="Picture 21" descr="E:\Web2.0 PNG Icons\THRE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319481" y="3629025"/>
              <a:ext cx="337027" cy="3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 name="Rectangle 120"/>
            <p:cNvSpPr/>
            <p:nvPr/>
          </p:nvSpPr>
          <p:spPr>
            <a:xfrm>
              <a:off x="10406605" y="4030875"/>
              <a:ext cx="1089660" cy="646331"/>
            </a:xfrm>
            <a:prstGeom prst="rect">
              <a:avLst/>
            </a:prstGeom>
          </p:spPr>
          <p:txBody>
            <a:bodyPr wrap="squar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Uploads game to third-party app store</a:t>
              </a:r>
            </a:p>
          </p:txBody>
        </p:sp>
        <p:cxnSp>
          <p:nvCxnSpPr>
            <p:cNvPr id="122" name="Straight Arrow Connector 121"/>
            <p:cNvCxnSpPr/>
            <p:nvPr/>
          </p:nvCxnSpPr>
          <p:spPr>
            <a:xfrm flipH="1" flipV="1">
              <a:off x="8810625" y="5441031"/>
              <a:ext cx="2212848" cy="0"/>
            </a:xfrm>
            <a:prstGeom prst="straightConnector1">
              <a:avLst/>
            </a:prstGeom>
            <a:ln w="2857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23" name="Rectangle 122"/>
            <p:cNvSpPr/>
            <p:nvPr/>
          </p:nvSpPr>
          <p:spPr>
            <a:xfrm>
              <a:off x="8953500" y="5445163"/>
              <a:ext cx="174135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End user downloads malicious gaming app</a:t>
              </a:r>
            </a:p>
          </p:txBody>
        </p:sp>
        <p:pic>
          <p:nvPicPr>
            <p:cNvPr id="124" name="Picture 22" descr="E:\Web2.0 PNG Icons\FOUR.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629490" y="5277328"/>
              <a:ext cx="338773" cy="33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 name="Picture 6" descr="F:\Prashant DATA\ICONS\Web2.0 PNG Icons\Games Icons\Game5.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51379" y="2822335"/>
              <a:ext cx="429764" cy="429764"/>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26" name="Picture 6" descr="F:\Prashant DATA\ICONS\Web2.0 PNG Icons\Games Icons\Game5.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571741" y="2850910"/>
              <a:ext cx="429764" cy="429764"/>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27" name="Group 126"/>
            <p:cNvGrpSpPr/>
            <p:nvPr/>
          </p:nvGrpSpPr>
          <p:grpSpPr>
            <a:xfrm>
              <a:off x="9604816" y="4824687"/>
              <a:ext cx="438719" cy="550752"/>
              <a:chOff x="6127755" y="2391011"/>
              <a:chExt cx="501645" cy="629747"/>
            </a:xfrm>
          </p:grpSpPr>
          <p:pic>
            <p:nvPicPr>
              <p:cNvPr id="145" name="Picture 6" descr="F:\Prashant DATA\ICONS\Web2.0 PNG Icons\Games Icons\Game5.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27755" y="2519113"/>
                <a:ext cx="501645" cy="50164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8" name="Picture 7" descr="F:\Prashant DATA\ICONS\GOOD COLLECTION\Attack\Veryicon (175).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78671" y="2391011"/>
                <a:ext cx="398698" cy="398698"/>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28" name="Straight Arrow Connector 127"/>
            <p:cNvCxnSpPr>
              <a:cxnSpLocks/>
            </p:cNvCxnSpPr>
            <p:nvPr/>
          </p:nvCxnSpPr>
          <p:spPr>
            <a:xfrm flipV="1">
              <a:off x="8758360" y="3165722"/>
              <a:ext cx="2129278" cy="2111606"/>
            </a:xfrm>
            <a:prstGeom prst="straightConnector1">
              <a:avLst/>
            </a:prstGeom>
            <a:ln w="2857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129" name="Picture 8" descr="F:\Prashant DATA\ICONS\Web2.0 PNG Icons\Numbers\FIVE.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946496" y="4762377"/>
              <a:ext cx="338328" cy="338328"/>
            </a:xfrm>
            <a:prstGeom prst="rect">
              <a:avLst/>
            </a:prstGeom>
            <a:noFill/>
            <a:extLst>
              <a:ext uri="{909E8E84-426E-40DD-AFC4-6F175D3DCCD1}">
                <a14:hiddenFill xmlns:a14="http://schemas.microsoft.com/office/drawing/2010/main">
                  <a:solidFill>
                    <a:srgbClr val="FFFFFF"/>
                  </a:solidFill>
                </a14:hiddenFill>
              </a:ext>
            </a:extLst>
          </p:spPr>
        </p:pic>
        <p:sp>
          <p:nvSpPr>
            <p:cNvPr id="130" name="Rectangle 129"/>
            <p:cNvSpPr/>
            <p:nvPr/>
          </p:nvSpPr>
          <p:spPr>
            <a:xfrm>
              <a:off x="8115300" y="4039969"/>
              <a:ext cx="2002678"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solidFill>
                    <a:prstClr val="black"/>
                  </a:solidFill>
                  <a:effectLst/>
                  <a:uLnTx/>
                  <a:uFillTx/>
                  <a:latin typeface="Calibri"/>
                  <a:ea typeface="+mn-ea"/>
                  <a:cs typeface="+mn-cs"/>
                </a:rPr>
                <a:t>  Sends user credentials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         to the malicious                      </a:t>
              </a:r>
              <a:br>
                <a:rPr kumimoji="0" lang="en-IN" sz="1200" b="1" i="0" u="none" strike="noStrike" kern="1200" cap="none" spc="0" normalizeH="0" baseline="0" noProof="0" dirty="0">
                  <a:ln>
                    <a:noFill/>
                  </a:ln>
                  <a:solidFill>
                    <a:prstClr val="black"/>
                  </a:solidFill>
                  <a:effectLst/>
                  <a:uLnTx/>
                  <a:uFillTx/>
                  <a:latin typeface="Calibri"/>
                  <a:ea typeface="+mn-ea"/>
                  <a:cs typeface="+mn-cs"/>
                </a:rPr>
              </a:br>
              <a:r>
                <a:rPr kumimoji="0" lang="en-IN" sz="1200" b="1" i="0" u="none" strike="noStrike" kern="1200" cap="none" spc="0" normalizeH="0" baseline="0" noProof="0" dirty="0">
                  <a:ln>
                    <a:noFill/>
                  </a:ln>
                  <a:solidFill>
                    <a:prstClr val="black"/>
                  </a:solidFill>
                  <a:effectLst/>
                  <a:uLnTx/>
                  <a:uFillTx/>
                  <a:latin typeface="Calibri"/>
                  <a:ea typeface="+mn-ea"/>
                  <a:cs typeface="+mn-cs"/>
                </a:rPr>
                <a:t>               developer</a:t>
              </a:r>
            </a:p>
          </p:txBody>
        </p:sp>
        <p:cxnSp>
          <p:nvCxnSpPr>
            <p:cNvPr id="131" name="Straight Connector 130"/>
            <p:cNvCxnSpPr/>
            <p:nvPr/>
          </p:nvCxnSpPr>
          <p:spPr>
            <a:xfrm>
              <a:off x="6395648" y="2717091"/>
              <a:ext cx="19779" cy="990540"/>
            </a:xfrm>
            <a:prstGeom prst="line">
              <a:avLst/>
            </a:prstGeom>
            <a:ln w="28575">
              <a:solidFill>
                <a:srgbClr val="0070C0"/>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132" name="Picture 19" descr="E:\Web2.0 PNG Icons\ONE.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29741" y="3041276"/>
              <a:ext cx="338773" cy="3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 name="Group 132">
              <a:extLst>
                <a:ext uri="{FF2B5EF4-FFF2-40B4-BE49-F238E27FC236}">
                  <a16:creationId xmlns:a16="http://schemas.microsoft.com/office/drawing/2014/main" id="{AAF9B8D4-DD04-45A6-82C5-40CBC3F733B7}"/>
                </a:ext>
              </a:extLst>
            </p:cNvPr>
            <p:cNvGrpSpPr/>
            <p:nvPr/>
          </p:nvGrpSpPr>
          <p:grpSpPr>
            <a:xfrm>
              <a:off x="7754379" y="2283258"/>
              <a:ext cx="505804" cy="850467"/>
              <a:chOff x="4819650" y="3456884"/>
              <a:chExt cx="623546" cy="1048441"/>
            </a:xfrm>
          </p:grpSpPr>
          <p:pic>
            <p:nvPicPr>
              <p:cNvPr id="143" name="Picture 142" descr="A screen shot of a computer&#10;&#10;Description automatically generated">
                <a:extLst>
                  <a:ext uri="{FF2B5EF4-FFF2-40B4-BE49-F238E27FC236}">
                    <a16:creationId xmlns:a16="http://schemas.microsoft.com/office/drawing/2014/main" id="{591FD4B7-9DB3-4951-A3CF-8648EFA0804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819650" y="3456884"/>
                <a:ext cx="623546" cy="1048441"/>
              </a:xfrm>
              <a:prstGeom prst="rect">
                <a:avLst/>
              </a:prstGeom>
            </p:spPr>
          </p:pic>
          <p:pic>
            <p:nvPicPr>
              <p:cNvPr id="144" name="Picture 143" descr="A close up of a sign&#10;&#10;Description automatically generated">
                <a:extLst>
                  <a:ext uri="{FF2B5EF4-FFF2-40B4-BE49-F238E27FC236}">
                    <a16:creationId xmlns:a16="http://schemas.microsoft.com/office/drawing/2014/main" id="{DA4C66E8-FBC5-4D09-978F-0AA2E75B6E60}"/>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889302" y="3815705"/>
                <a:ext cx="482798" cy="342631"/>
              </a:xfrm>
              <a:prstGeom prst="rect">
                <a:avLst/>
              </a:prstGeom>
            </p:spPr>
          </p:pic>
        </p:grpSp>
        <p:grpSp>
          <p:nvGrpSpPr>
            <p:cNvPr id="134" name="Group 133">
              <a:extLst>
                <a:ext uri="{FF2B5EF4-FFF2-40B4-BE49-F238E27FC236}">
                  <a16:creationId xmlns:a16="http://schemas.microsoft.com/office/drawing/2014/main" id="{6629A459-F2F6-47FE-8D3B-AB9AF28FB1C2}"/>
                </a:ext>
              </a:extLst>
            </p:cNvPr>
            <p:cNvGrpSpPr/>
            <p:nvPr/>
          </p:nvGrpSpPr>
          <p:grpSpPr>
            <a:xfrm>
              <a:off x="11015375" y="4847752"/>
              <a:ext cx="949290" cy="1171464"/>
              <a:chOff x="11053475" y="4847752"/>
              <a:chExt cx="949290" cy="1171464"/>
            </a:xfrm>
          </p:grpSpPr>
          <p:pic>
            <p:nvPicPr>
              <p:cNvPr id="141" name="Picture 140" descr="A picture containing clock&#10;&#10;Description automatically generated">
                <a:extLst>
                  <a:ext uri="{FF2B5EF4-FFF2-40B4-BE49-F238E27FC236}">
                    <a16:creationId xmlns:a16="http://schemas.microsoft.com/office/drawing/2014/main" id="{38321DB4-F67E-4001-A803-B6CFBDF43DCD}"/>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053475" y="4847752"/>
                <a:ext cx="949290" cy="1171464"/>
              </a:xfrm>
              <a:prstGeom prst="rect">
                <a:avLst/>
              </a:prstGeom>
            </p:spPr>
          </p:pic>
          <p:pic>
            <p:nvPicPr>
              <p:cNvPr id="142" name="Picture 141" descr="A close up of a sign&#10;&#10;Description automatically generated">
                <a:extLst>
                  <a:ext uri="{FF2B5EF4-FFF2-40B4-BE49-F238E27FC236}">
                    <a16:creationId xmlns:a16="http://schemas.microsoft.com/office/drawing/2014/main" id="{4364A503-6FE8-4199-B0C3-E446E8A5A9F6}"/>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356976">
                <a:off x="11147866" y="5219879"/>
                <a:ext cx="323664" cy="229696"/>
              </a:xfrm>
              <a:prstGeom prst="rect">
                <a:avLst/>
              </a:prstGeom>
            </p:spPr>
          </p:pic>
        </p:grpSp>
        <p:pic>
          <p:nvPicPr>
            <p:cNvPr id="135" name="Picture 134" descr="A picture containing drawing&#10;&#10;Description automatically generated">
              <a:extLst>
                <a:ext uri="{FF2B5EF4-FFF2-40B4-BE49-F238E27FC236}">
                  <a16:creationId xmlns:a16="http://schemas.microsoft.com/office/drawing/2014/main" id="{BF4D550B-F53B-4FA9-A4DB-BF8CCFC03495}"/>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0741479" y="2104107"/>
              <a:ext cx="1317171" cy="1028851"/>
            </a:xfrm>
            <a:prstGeom prst="rect">
              <a:avLst/>
            </a:prstGeom>
          </p:spPr>
        </p:pic>
        <p:pic>
          <p:nvPicPr>
            <p:cNvPr id="136" name="Picture 135" descr="A picture containing table, computer&#10;&#10;Description automatically generated">
              <a:extLst>
                <a:ext uri="{FF2B5EF4-FFF2-40B4-BE49-F238E27FC236}">
                  <a16:creationId xmlns:a16="http://schemas.microsoft.com/office/drawing/2014/main" id="{F0870A37-211C-4B3F-923B-955698B8AD7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flipH="1">
              <a:off x="5845713" y="3577326"/>
              <a:ext cx="1108367" cy="1161782"/>
            </a:xfrm>
            <a:prstGeom prst="rect">
              <a:avLst/>
            </a:prstGeom>
          </p:spPr>
        </p:pic>
        <p:pic>
          <p:nvPicPr>
            <p:cNvPr id="137" name="Picture 136" descr="A close up of a logo&#10;&#10;Description automatically generated">
              <a:extLst>
                <a:ext uri="{FF2B5EF4-FFF2-40B4-BE49-F238E27FC236}">
                  <a16:creationId xmlns:a16="http://schemas.microsoft.com/office/drawing/2014/main" id="{048CA65F-55C5-4075-A3C6-37667A498AFA}"/>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012739" y="4714105"/>
              <a:ext cx="902661" cy="1153295"/>
            </a:xfrm>
            <a:prstGeom prst="rect">
              <a:avLst/>
            </a:prstGeom>
          </p:spPr>
        </p:pic>
        <p:grpSp>
          <p:nvGrpSpPr>
            <p:cNvPr id="138" name="Group 137">
              <a:extLst>
                <a:ext uri="{FF2B5EF4-FFF2-40B4-BE49-F238E27FC236}">
                  <a16:creationId xmlns:a16="http://schemas.microsoft.com/office/drawing/2014/main" id="{97ED2D67-73FF-4184-9454-A5B950D0FCB8}"/>
                </a:ext>
              </a:extLst>
            </p:cNvPr>
            <p:cNvGrpSpPr/>
            <p:nvPr/>
          </p:nvGrpSpPr>
          <p:grpSpPr>
            <a:xfrm>
              <a:off x="11582400" y="4078664"/>
              <a:ext cx="438719" cy="550752"/>
              <a:chOff x="6127755" y="2391011"/>
              <a:chExt cx="501645" cy="629747"/>
            </a:xfrm>
          </p:grpSpPr>
          <p:pic>
            <p:nvPicPr>
              <p:cNvPr id="139" name="Picture 6" descr="F:\Prashant DATA\ICONS\Web2.0 PNG Icons\Games Icons\Game5.png">
                <a:extLst>
                  <a:ext uri="{FF2B5EF4-FFF2-40B4-BE49-F238E27FC236}">
                    <a16:creationId xmlns:a16="http://schemas.microsoft.com/office/drawing/2014/main" id="{FE85AD6C-D801-49F5-914D-E78CFDE7221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27755" y="2519113"/>
                <a:ext cx="501645" cy="50164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0" name="Picture 7" descr="F:\Prashant DATA\ICONS\GOOD COLLECTION\Attack\Veryicon (175).png">
                <a:extLst>
                  <a:ext uri="{FF2B5EF4-FFF2-40B4-BE49-F238E27FC236}">
                    <a16:creationId xmlns:a16="http://schemas.microsoft.com/office/drawing/2014/main" id="{D10504A9-B88E-4C8D-8660-592A389EEE9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78671" y="2391011"/>
                <a:ext cx="398698" cy="398698"/>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879116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picture containing text, indoor, person, computer&#10;&#10;Description automatically generated">
            <a:extLst>
              <a:ext uri="{FF2B5EF4-FFF2-40B4-BE49-F238E27FC236}">
                <a16:creationId xmlns:a16="http://schemas.microsoft.com/office/drawing/2014/main" id="{201CEC30-9D80-4AFC-AED6-D9BA0B8E2AD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23421" r="23421"/>
          <a:stretch>
            <a:fillRect/>
          </a:stretch>
        </p:blipFill>
        <p:spPr>
          <a:xfrm>
            <a:off x="6967538" y="5715"/>
            <a:ext cx="5224462" cy="6553200"/>
          </a:xfrm>
        </p:spPr>
      </p:pic>
      <p:sp>
        <p:nvSpPr>
          <p:cNvPr id="4" name="Rectangle 3">
            <a:extLst>
              <a:ext uri="{FF2B5EF4-FFF2-40B4-BE49-F238E27FC236}">
                <a16:creationId xmlns:a16="http://schemas.microsoft.com/office/drawing/2014/main" id="{B5EA806D-DC34-4A66-B1FC-23179CE7D8D2}"/>
              </a:ext>
            </a:extLst>
          </p:cNvPr>
          <p:cNvSpPr/>
          <p:nvPr/>
        </p:nvSpPr>
        <p:spPr bwMode="auto">
          <a:xfrm>
            <a:off x="655320" y="241018"/>
            <a:ext cx="9067800" cy="1134259"/>
          </a:xfrm>
          <a:prstGeom prst="rect">
            <a:avLst/>
          </a:prstGeom>
          <a:solidFill>
            <a:srgbClr val="DCEEFC"/>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dirty="0">
              <a:solidFill>
                <a:prstClr val="white"/>
              </a:solidFill>
            </a:endParaRPr>
          </a:p>
        </p:txBody>
      </p:sp>
      <p:sp>
        <p:nvSpPr>
          <p:cNvPr id="17" name="TextBox 16">
            <a:extLst>
              <a:ext uri="{FF2B5EF4-FFF2-40B4-BE49-F238E27FC236}">
                <a16:creationId xmlns:a16="http://schemas.microsoft.com/office/drawing/2014/main" id="{1FFFA8CC-AE07-435F-AE08-E699CE714270}"/>
              </a:ext>
            </a:extLst>
          </p:cNvPr>
          <p:cNvSpPr txBox="1"/>
          <p:nvPr/>
        </p:nvSpPr>
        <p:spPr>
          <a:xfrm>
            <a:off x="1417826" y="269538"/>
            <a:ext cx="7542789" cy="1077218"/>
          </a:xfrm>
          <a:prstGeom prst="rect">
            <a:avLst/>
          </a:prstGeom>
          <a:noFill/>
        </p:spPr>
        <p:txBody>
          <a:bodyPr wrap="square" rtlCol="0" anchor="ctr">
            <a:spAutoFit/>
          </a:bodyPr>
          <a:lstStyle/>
          <a:p>
            <a:pPr algn="ctr">
              <a:spcBef>
                <a:spcPts val="600"/>
              </a:spcBef>
            </a:pPr>
            <a:r>
              <a:rPr lang="en-US" sz="3200" b="1" dirty="0">
                <a:solidFill>
                  <a:schemeClr val="tx1">
                    <a:lumMod val="75000"/>
                    <a:lumOff val="25000"/>
                  </a:schemeClr>
                </a:solidFill>
                <a:latin typeface="Rockwell" panose="02060603020205020403" pitchFamily="18" charset="0"/>
              </a:rPr>
              <a:t>Mobile-based Social Engineering: Fake Security Applications</a:t>
            </a:r>
          </a:p>
        </p:txBody>
      </p:sp>
      <p:grpSp>
        <p:nvGrpSpPr>
          <p:cNvPr id="18" name="Group 17">
            <a:extLst>
              <a:ext uri="{FF2B5EF4-FFF2-40B4-BE49-F238E27FC236}">
                <a16:creationId xmlns:a16="http://schemas.microsoft.com/office/drawing/2014/main" id="{F2AE8D57-2351-4448-AFBD-84D36F18CB1C}"/>
              </a:ext>
            </a:extLst>
          </p:cNvPr>
          <p:cNvGrpSpPr/>
          <p:nvPr/>
        </p:nvGrpSpPr>
        <p:grpSpPr>
          <a:xfrm>
            <a:off x="655320" y="1532241"/>
            <a:ext cx="5714495" cy="4944208"/>
            <a:chOff x="5993441" y="1258075"/>
            <a:chExt cx="5810754" cy="5042324"/>
          </a:xfrm>
        </p:grpSpPr>
        <p:pic>
          <p:nvPicPr>
            <p:cNvPr id="19" name="Picture 18" descr="A close up of a sign&#10;&#10;Description automatically generated">
              <a:extLst>
                <a:ext uri="{FF2B5EF4-FFF2-40B4-BE49-F238E27FC236}">
                  <a16:creationId xmlns:a16="http://schemas.microsoft.com/office/drawing/2014/main" id="{2CDB50D5-6321-4BC9-81FE-CEA753D642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4132" y="2232120"/>
              <a:ext cx="438907" cy="311483"/>
            </a:xfrm>
            <a:prstGeom prst="rect">
              <a:avLst/>
            </a:prstGeom>
          </p:spPr>
        </p:pic>
        <p:sp>
          <p:nvSpPr>
            <p:cNvPr id="20" name="Rectangle 13">
              <a:extLst>
                <a:ext uri="{FF2B5EF4-FFF2-40B4-BE49-F238E27FC236}">
                  <a16:creationId xmlns:a16="http://schemas.microsoft.com/office/drawing/2014/main" id="{61048983-BD98-4508-8B8D-5B07DDE80EB7}"/>
                </a:ext>
              </a:extLst>
            </p:cNvPr>
            <p:cNvSpPr>
              <a:spLocks noChangeArrowheads="1"/>
            </p:cNvSpPr>
            <p:nvPr/>
          </p:nvSpPr>
          <p:spPr bwMode="auto">
            <a:xfrm>
              <a:off x="5993441" y="2926509"/>
              <a:ext cx="1047309" cy="345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effectLst/>
                  <a:uLnTx/>
                  <a:uFillTx/>
                  <a:latin typeface="Calibri" pitchFamily="34" charset="0"/>
                  <a:ea typeface="+mn-ea"/>
                  <a:cs typeface="+mn-cs"/>
                </a:rPr>
                <a:t>Attacker</a:t>
              </a:r>
            </a:p>
          </p:txBody>
        </p:sp>
        <p:cxnSp>
          <p:nvCxnSpPr>
            <p:cNvPr id="21" name="Straight Arrow Connector 20">
              <a:extLst>
                <a:ext uri="{FF2B5EF4-FFF2-40B4-BE49-F238E27FC236}">
                  <a16:creationId xmlns:a16="http://schemas.microsoft.com/office/drawing/2014/main" id="{84A381E9-3528-46C4-A096-219F57D8F6F3}"/>
                </a:ext>
              </a:extLst>
            </p:cNvPr>
            <p:cNvCxnSpPr/>
            <p:nvPr/>
          </p:nvCxnSpPr>
          <p:spPr bwMode="auto">
            <a:xfrm>
              <a:off x="6941113" y="2381047"/>
              <a:ext cx="2664000" cy="0"/>
            </a:xfrm>
            <a:prstGeom prst="straightConnector1">
              <a:avLst/>
            </a:prstGeom>
            <a:ln w="38100">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22" name="Picture 19" descr="E:\Web2.0 PNG Icons\ONE.png">
              <a:extLst>
                <a:ext uri="{FF2B5EF4-FFF2-40B4-BE49-F238E27FC236}">
                  <a16:creationId xmlns:a16="http://schemas.microsoft.com/office/drawing/2014/main" id="{D5E0C52F-A6BD-4B14-9C25-D0B78754B83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71632" y="2223633"/>
              <a:ext cx="3079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a:extLst>
                <a:ext uri="{FF2B5EF4-FFF2-40B4-BE49-F238E27FC236}">
                  <a16:creationId xmlns:a16="http://schemas.microsoft.com/office/drawing/2014/main" id="{D597E5BF-98F2-4FE8-8A6B-883F5C001CFD}"/>
                </a:ext>
              </a:extLst>
            </p:cNvPr>
            <p:cNvSpPr/>
            <p:nvPr/>
          </p:nvSpPr>
          <p:spPr>
            <a:xfrm>
              <a:off x="9944566" y="2926508"/>
              <a:ext cx="643260" cy="345272"/>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1600" b="1" dirty="0">
                  <a:latin typeface="Calibri" pitchFamily="34" charset="0"/>
                </a:rPr>
                <a:t>User</a:t>
              </a:r>
            </a:p>
          </p:txBody>
        </p:sp>
        <p:sp>
          <p:nvSpPr>
            <p:cNvPr id="24" name="Rectangle 23">
              <a:extLst>
                <a:ext uri="{FF2B5EF4-FFF2-40B4-BE49-F238E27FC236}">
                  <a16:creationId xmlns:a16="http://schemas.microsoft.com/office/drawing/2014/main" id="{AA6EB65C-17D1-4EFA-B3B6-A4A98B4B91DB}"/>
                </a:ext>
              </a:extLst>
            </p:cNvPr>
            <p:cNvSpPr/>
            <p:nvPr/>
          </p:nvSpPr>
          <p:spPr>
            <a:xfrm>
              <a:off x="7807924" y="5955127"/>
              <a:ext cx="2136642" cy="345272"/>
            </a:xfrm>
            <a:prstGeom prst="rect">
              <a:avLst/>
            </a:prstGeom>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1600" b="1" dirty="0">
                  <a:latin typeface="Calibri" pitchFamily="34" charset="0"/>
                </a:rPr>
                <a:t>Attacker’s App Store</a:t>
              </a:r>
            </a:p>
          </p:txBody>
        </p:sp>
        <p:cxnSp>
          <p:nvCxnSpPr>
            <p:cNvPr id="25" name="Elbow Connector 70">
              <a:extLst>
                <a:ext uri="{FF2B5EF4-FFF2-40B4-BE49-F238E27FC236}">
                  <a16:creationId xmlns:a16="http://schemas.microsoft.com/office/drawing/2014/main" id="{1B368C47-48CF-4DAE-B62B-4D3BE2F4BC80}"/>
                </a:ext>
              </a:extLst>
            </p:cNvPr>
            <p:cNvCxnSpPr/>
            <p:nvPr/>
          </p:nvCxnSpPr>
          <p:spPr>
            <a:xfrm rot="16200000" flipH="1">
              <a:off x="6167056" y="3581022"/>
              <a:ext cx="2371719" cy="1737360"/>
            </a:xfrm>
            <a:prstGeom prst="bentConnector2">
              <a:avLst/>
            </a:prstGeom>
            <a:ln w="38100">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26" name="Picture 20" descr="E:\Web2.0 PNG Icons\TWO.png">
              <a:extLst>
                <a:ext uri="{FF2B5EF4-FFF2-40B4-BE49-F238E27FC236}">
                  <a16:creationId xmlns:a16="http://schemas.microsoft.com/office/drawing/2014/main" id="{6A355532-7EB1-42E1-8798-076DC561597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34903" y="3752647"/>
              <a:ext cx="3079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Elbow Connector 73">
              <a:extLst>
                <a:ext uri="{FF2B5EF4-FFF2-40B4-BE49-F238E27FC236}">
                  <a16:creationId xmlns:a16="http://schemas.microsoft.com/office/drawing/2014/main" id="{155E52CB-C8B0-4116-882C-A3856C61AB81}"/>
                </a:ext>
              </a:extLst>
            </p:cNvPr>
            <p:cNvCxnSpPr/>
            <p:nvPr/>
          </p:nvCxnSpPr>
          <p:spPr>
            <a:xfrm rot="5400000">
              <a:off x="8954573" y="3208827"/>
              <a:ext cx="2802941" cy="2367748"/>
            </a:xfrm>
            <a:prstGeom prst="bentConnector2">
              <a:avLst/>
            </a:prstGeom>
            <a:ln w="38100">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02093DF3-23B4-4C25-A312-FB72AF9B7476}"/>
                </a:ext>
              </a:extLst>
            </p:cNvPr>
            <p:cNvSpPr/>
            <p:nvPr/>
          </p:nvSpPr>
          <p:spPr>
            <a:xfrm>
              <a:off x="7629196" y="1906567"/>
              <a:ext cx="1287836" cy="470827"/>
            </a:xfrm>
            <a:prstGeom prst="rect">
              <a:avLst/>
            </a:prstGeom>
          </p:spPr>
          <p:txBody>
            <a:bodyPr wrap="non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1" i="0" u="none" strike="noStrike" kern="1200" cap="none" spc="0" normalizeH="0" baseline="0" noProof="0" dirty="0">
                  <a:ln>
                    <a:noFill/>
                  </a:ln>
                  <a:effectLst/>
                  <a:uLnTx/>
                  <a:uFillTx/>
                  <a:latin typeface="Calibri"/>
                  <a:ea typeface="+mn-ea"/>
                  <a:cs typeface="+mn-cs"/>
                </a:rPr>
                <a:t>Infects user </a:t>
              </a:r>
              <a:br>
                <a:rPr kumimoji="0" lang="en-IN" sz="1200" b="1" i="0" u="none" strike="noStrike" kern="1200" cap="none" spc="0" normalizeH="0" baseline="0" noProof="0" dirty="0">
                  <a:ln>
                    <a:noFill/>
                  </a:ln>
                  <a:effectLst/>
                  <a:uLnTx/>
                  <a:uFillTx/>
                  <a:latin typeface="Calibri"/>
                  <a:ea typeface="+mn-ea"/>
                  <a:cs typeface="+mn-cs"/>
                </a:rPr>
              </a:br>
              <a:r>
                <a:rPr kumimoji="0" lang="en-IN" sz="1200" b="1" i="0" u="none" strike="noStrike" kern="1200" cap="none" spc="0" normalizeH="0" baseline="0" noProof="0" dirty="0">
                  <a:ln>
                    <a:noFill/>
                  </a:ln>
                  <a:effectLst/>
                  <a:uLnTx/>
                  <a:uFillTx/>
                  <a:latin typeface="Calibri"/>
                  <a:ea typeface="+mn-ea"/>
                  <a:cs typeface="+mn-cs"/>
                </a:rPr>
                <a:t>PC with malware</a:t>
              </a:r>
            </a:p>
          </p:txBody>
        </p:sp>
        <p:sp>
          <p:nvSpPr>
            <p:cNvPr id="29" name="Rectangle 28">
              <a:extLst>
                <a:ext uri="{FF2B5EF4-FFF2-40B4-BE49-F238E27FC236}">
                  <a16:creationId xmlns:a16="http://schemas.microsoft.com/office/drawing/2014/main" id="{E7B497F4-60B5-4190-8D07-5E84BB87E521}"/>
                </a:ext>
              </a:extLst>
            </p:cNvPr>
            <p:cNvSpPr/>
            <p:nvPr/>
          </p:nvSpPr>
          <p:spPr>
            <a:xfrm>
              <a:off x="9389941" y="1258075"/>
              <a:ext cx="2414254" cy="847488"/>
            </a:xfrm>
            <a:prstGeom prst="rect">
              <a:avLst/>
            </a:prstGeom>
          </p:spPr>
          <p:txBody>
            <a:bodyPr wrap="square" anchor="ctr">
              <a:spAutoFit/>
            </a:bodyPr>
            <a:lstStyle/>
            <a:p>
              <a:pPr marR="0" lvl="0" indent="0" fontAlgn="auto">
                <a:lnSpc>
                  <a:spcPct val="100000"/>
                </a:lnSpc>
                <a:spcBef>
                  <a:spcPts val="0"/>
                </a:spcBef>
                <a:spcAft>
                  <a:spcPts val="0"/>
                </a:spcAft>
                <a:buClrTx/>
                <a:buSzTx/>
                <a:buFontTx/>
                <a:buNone/>
                <a:tabLst/>
                <a:defRPr/>
              </a:pPr>
              <a:r>
                <a:rPr lang="en-US" sz="1200" b="1" dirty="0">
                  <a:latin typeface="Calibri"/>
                </a:rPr>
                <a:t>User logs on to their bank account; a message will appear telling the user to download an application to their phone</a:t>
              </a:r>
              <a:endParaRPr lang="en-IN" sz="1200" b="1" dirty="0">
                <a:latin typeface="Calibri"/>
              </a:endParaRPr>
            </a:p>
          </p:txBody>
        </p:sp>
        <p:cxnSp>
          <p:nvCxnSpPr>
            <p:cNvPr id="30" name="Elbow Connector 76">
              <a:extLst>
                <a:ext uri="{FF2B5EF4-FFF2-40B4-BE49-F238E27FC236}">
                  <a16:creationId xmlns:a16="http://schemas.microsoft.com/office/drawing/2014/main" id="{338D7FD2-4B40-4116-9344-25CDA07D155C}"/>
                </a:ext>
              </a:extLst>
            </p:cNvPr>
            <p:cNvCxnSpPr/>
            <p:nvPr/>
          </p:nvCxnSpPr>
          <p:spPr>
            <a:xfrm flipV="1">
              <a:off x="9203177" y="2995886"/>
              <a:ext cx="1965960" cy="2468880"/>
            </a:xfrm>
            <a:prstGeom prst="bentConnector2">
              <a:avLst/>
            </a:prstGeom>
            <a:ln w="38100">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B94EB25-ECF7-4469-83B0-0C5FE8A8DDE8}"/>
                </a:ext>
              </a:extLst>
            </p:cNvPr>
            <p:cNvCxnSpPr/>
            <p:nvPr/>
          </p:nvCxnSpPr>
          <p:spPr bwMode="auto">
            <a:xfrm flipH="1">
              <a:off x="6941113" y="2732968"/>
              <a:ext cx="2664000" cy="0"/>
            </a:xfrm>
            <a:prstGeom prst="straightConnector1">
              <a:avLst/>
            </a:prstGeom>
            <a:ln w="38100">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32" name="Picture 21" descr="E:\Web2.0 PNG Icons\THREE.png">
              <a:extLst>
                <a:ext uri="{FF2B5EF4-FFF2-40B4-BE49-F238E27FC236}">
                  <a16:creationId xmlns:a16="http://schemas.microsoft.com/office/drawing/2014/main" id="{E1D87810-C843-4E33-84F4-DA01774BEE7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393081" y="4971847"/>
              <a:ext cx="3063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22" descr="E:\Web2.0 PNG Icons\FOUR.png">
              <a:extLst>
                <a:ext uri="{FF2B5EF4-FFF2-40B4-BE49-F238E27FC236}">
                  <a16:creationId xmlns:a16="http://schemas.microsoft.com/office/drawing/2014/main" id="{EA67C044-4836-4AF9-9F10-3A0021D1B35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010494" y="3752647"/>
              <a:ext cx="3079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8" descr="F:\Prashant DATA\ICONS\Web2.0 PNG Icons\Numbers\FIVE.png">
              <a:extLst>
                <a:ext uri="{FF2B5EF4-FFF2-40B4-BE49-F238E27FC236}">
                  <a16:creationId xmlns:a16="http://schemas.microsoft.com/office/drawing/2014/main" id="{0490E52B-12AA-4384-A9F3-ACDD3525095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082370" y="2576207"/>
              <a:ext cx="307571" cy="307571"/>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F073119-281D-4135-A982-71F1BA2ECEB2}"/>
                </a:ext>
              </a:extLst>
            </p:cNvPr>
            <p:cNvSpPr/>
            <p:nvPr/>
          </p:nvSpPr>
          <p:spPr>
            <a:xfrm>
              <a:off x="9426169" y="4165397"/>
              <a:ext cx="1739180" cy="659157"/>
            </a:xfrm>
            <a:prstGeom prst="rect">
              <a:avLst/>
            </a:prstGeom>
          </p:spPr>
          <p:txBody>
            <a:bodyPr wrap="square" anchor="ctr">
              <a:spAutoFit/>
            </a:bodyPr>
            <a:lstStyle/>
            <a:p>
              <a:pPr algn="r">
                <a:defRPr/>
              </a:pPr>
              <a:r>
                <a:rPr lang="en-IN" sz="1200" b="1" dirty="0">
                  <a:latin typeface="Calibri"/>
                </a:rPr>
                <a:t>User downloads application from the attacker’s app store</a:t>
              </a:r>
            </a:p>
          </p:txBody>
        </p:sp>
        <p:sp>
          <p:nvSpPr>
            <p:cNvPr id="46" name="Rectangle 45">
              <a:extLst>
                <a:ext uri="{FF2B5EF4-FFF2-40B4-BE49-F238E27FC236}">
                  <a16:creationId xmlns:a16="http://schemas.microsoft.com/office/drawing/2014/main" id="{5BE12E82-689B-4253-A874-6EBB2E316A71}"/>
                </a:ext>
              </a:extLst>
            </p:cNvPr>
            <p:cNvSpPr/>
            <p:nvPr/>
          </p:nvSpPr>
          <p:spPr>
            <a:xfrm>
              <a:off x="7452716" y="2740302"/>
              <a:ext cx="1640795" cy="470827"/>
            </a:xfrm>
            <a:prstGeom prst="rect">
              <a:avLst/>
            </a:prstGeom>
          </p:spPr>
          <p:txBody>
            <a:bodyPr wrap="square" anchor="ctr">
              <a:spAutoFit/>
            </a:bodyPr>
            <a:lstStyle/>
            <a:p>
              <a:pPr algn="ctr">
                <a:defRPr/>
              </a:pPr>
              <a:r>
                <a:rPr lang="en-IN" sz="1200" b="1" dirty="0">
                  <a:latin typeface="Calibri"/>
                </a:rPr>
                <a:t>User credentials sent to the attacker</a:t>
              </a:r>
            </a:p>
          </p:txBody>
        </p:sp>
        <p:sp>
          <p:nvSpPr>
            <p:cNvPr id="47" name="Rectangle 46">
              <a:extLst>
                <a:ext uri="{FF2B5EF4-FFF2-40B4-BE49-F238E27FC236}">
                  <a16:creationId xmlns:a16="http://schemas.microsoft.com/office/drawing/2014/main" id="{5E871B76-1969-4666-B375-8C73CDB07514}"/>
                </a:ext>
              </a:extLst>
            </p:cNvPr>
            <p:cNvSpPr/>
            <p:nvPr/>
          </p:nvSpPr>
          <p:spPr>
            <a:xfrm>
              <a:off x="6491236" y="4158984"/>
              <a:ext cx="1614133" cy="659157"/>
            </a:xfrm>
            <a:prstGeom prst="rect">
              <a:avLst/>
            </a:prstGeom>
          </p:spPr>
          <p:txBody>
            <a:bodyPr wrap="square" anchor="ctr">
              <a:spAutoFit/>
            </a:bodyPr>
            <a:lstStyle/>
            <a:p>
              <a:pPr marR="0" lvl="0" indent="0" fontAlgn="auto">
                <a:lnSpc>
                  <a:spcPct val="100000"/>
                </a:lnSpc>
                <a:spcBef>
                  <a:spcPts val="0"/>
                </a:spcBef>
                <a:spcAft>
                  <a:spcPts val="0"/>
                </a:spcAft>
                <a:buClrTx/>
                <a:buSzTx/>
                <a:buFontTx/>
                <a:buNone/>
                <a:tabLst/>
                <a:defRPr/>
              </a:pPr>
              <a:r>
                <a:rPr lang="en-IN" sz="1200" b="1" dirty="0">
                  <a:latin typeface="Calibri"/>
                </a:rPr>
                <a:t>Attacker uploads malicious application on app store</a:t>
              </a:r>
            </a:p>
          </p:txBody>
        </p:sp>
        <p:pic>
          <p:nvPicPr>
            <p:cNvPr id="48" name="Picture 47" descr="A picture containing clock&#10;&#10;Description automatically generated">
              <a:extLst>
                <a:ext uri="{FF2B5EF4-FFF2-40B4-BE49-F238E27FC236}">
                  <a16:creationId xmlns:a16="http://schemas.microsoft.com/office/drawing/2014/main" id="{AFC47C2C-1E8D-4B27-A03B-E3E9F450204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29355" y="1804777"/>
              <a:ext cx="893427" cy="1198145"/>
            </a:xfrm>
            <a:prstGeom prst="rect">
              <a:avLst/>
            </a:prstGeom>
          </p:spPr>
        </p:pic>
        <p:grpSp>
          <p:nvGrpSpPr>
            <p:cNvPr id="49" name="Group 48">
              <a:extLst>
                <a:ext uri="{FF2B5EF4-FFF2-40B4-BE49-F238E27FC236}">
                  <a16:creationId xmlns:a16="http://schemas.microsoft.com/office/drawing/2014/main" id="{3DEF2672-315D-437C-80B0-935836D5F216}"/>
                </a:ext>
              </a:extLst>
            </p:cNvPr>
            <p:cNvGrpSpPr/>
            <p:nvPr/>
          </p:nvGrpSpPr>
          <p:grpSpPr>
            <a:xfrm>
              <a:off x="9617140" y="2081058"/>
              <a:ext cx="1327280" cy="914156"/>
              <a:chOff x="9617546" y="2138411"/>
              <a:chExt cx="1327280" cy="914156"/>
            </a:xfrm>
          </p:grpSpPr>
          <p:pic>
            <p:nvPicPr>
              <p:cNvPr id="54" name="Picture 3" descr="F:\Prashant DATA\ICONS\Web2.0 PNG Icons\1282280707_gnome-panel-window-menu.png">
                <a:extLst>
                  <a:ext uri="{FF2B5EF4-FFF2-40B4-BE49-F238E27FC236}">
                    <a16:creationId xmlns:a16="http://schemas.microsoft.com/office/drawing/2014/main" id="{6A21AEB3-71C6-46DE-B1B4-CAA4E8006201}"/>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854982" y="2356592"/>
                <a:ext cx="325397" cy="325397"/>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54" descr="A screen shot of a computer&#10;&#10;Description automatically generated">
                <a:extLst>
                  <a:ext uri="{FF2B5EF4-FFF2-40B4-BE49-F238E27FC236}">
                    <a16:creationId xmlns:a16="http://schemas.microsoft.com/office/drawing/2014/main" id="{EB821A84-A64F-4CDD-B75B-433C9664393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617546" y="2246750"/>
                <a:ext cx="771183" cy="782200"/>
              </a:xfrm>
              <a:prstGeom prst="rect">
                <a:avLst/>
              </a:prstGeom>
            </p:spPr>
          </p:pic>
          <p:pic>
            <p:nvPicPr>
              <p:cNvPr id="56" name="Picture 55" descr="A picture containing shirt&#10;&#10;Description automatically generated">
                <a:extLst>
                  <a:ext uri="{FF2B5EF4-FFF2-40B4-BE49-F238E27FC236}">
                    <a16:creationId xmlns:a16="http://schemas.microsoft.com/office/drawing/2014/main" id="{E6C75F0E-FA83-4359-A46D-B5F0B464407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296005" y="2138411"/>
                <a:ext cx="648821" cy="914156"/>
              </a:xfrm>
              <a:prstGeom prst="rect">
                <a:avLst/>
              </a:prstGeom>
            </p:spPr>
          </p:pic>
        </p:grpSp>
        <p:grpSp>
          <p:nvGrpSpPr>
            <p:cNvPr id="50" name="Group 49">
              <a:extLst>
                <a:ext uri="{FF2B5EF4-FFF2-40B4-BE49-F238E27FC236}">
                  <a16:creationId xmlns:a16="http://schemas.microsoft.com/office/drawing/2014/main" id="{83FC1324-FB7D-4C1A-A307-F2D3AA8B10CF}"/>
                </a:ext>
              </a:extLst>
            </p:cNvPr>
            <p:cNvGrpSpPr/>
            <p:nvPr/>
          </p:nvGrpSpPr>
          <p:grpSpPr>
            <a:xfrm>
              <a:off x="8257344" y="5243332"/>
              <a:ext cx="914825" cy="757215"/>
              <a:chOff x="8276800" y="5300685"/>
              <a:chExt cx="914825" cy="757215"/>
            </a:xfrm>
          </p:grpSpPr>
          <p:pic>
            <p:nvPicPr>
              <p:cNvPr id="52" name="Picture 51" descr="A picture containing clock&#10;&#10;Description automatically generated">
                <a:extLst>
                  <a:ext uri="{FF2B5EF4-FFF2-40B4-BE49-F238E27FC236}">
                    <a16:creationId xmlns:a16="http://schemas.microsoft.com/office/drawing/2014/main" id="{901A215E-B7C3-4FF7-AE89-879AEA3AAD1F}"/>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276800" y="5300685"/>
                <a:ext cx="914825" cy="757215"/>
              </a:xfrm>
              <a:prstGeom prst="rect">
                <a:avLst/>
              </a:prstGeom>
            </p:spPr>
          </p:pic>
          <p:pic>
            <p:nvPicPr>
              <p:cNvPr id="53" name="Picture 52" descr="A close up of a sign&#10;&#10;Description automatically generated">
                <a:extLst>
                  <a:ext uri="{FF2B5EF4-FFF2-40B4-BE49-F238E27FC236}">
                    <a16:creationId xmlns:a16="http://schemas.microsoft.com/office/drawing/2014/main" id="{6268CDBC-229C-44B8-8A0B-3371F3EABF27}"/>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325050" y="5613369"/>
                <a:ext cx="299779" cy="212747"/>
              </a:xfrm>
              <a:prstGeom prst="rect">
                <a:avLst/>
              </a:prstGeom>
            </p:spPr>
          </p:pic>
        </p:grpSp>
        <p:pic>
          <p:nvPicPr>
            <p:cNvPr id="51" name="Picture 50" descr="A close up of a logo&#10;&#10;Description automatically generated">
              <a:extLst>
                <a:ext uri="{FF2B5EF4-FFF2-40B4-BE49-F238E27FC236}">
                  <a16:creationId xmlns:a16="http://schemas.microsoft.com/office/drawing/2014/main" id="{37F28DC8-0FA9-4ED7-BA2D-8AC2C0ECCEC5}"/>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982499" y="2043561"/>
              <a:ext cx="662173" cy="965668"/>
            </a:xfrm>
            <a:prstGeom prst="rect">
              <a:avLst/>
            </a:prstGeom>
          </p:spPr>
        </p:pic>
      </p:grpSp>
    </p:spTree>
    <p:extLst>
      <p:ext uri="{BB962C8B-B14F-4D97-AF65-F5344CB8AC3E}">
        <p14:creationId xmlns:p14="http://schemas.microsoft.com/office/powerpoint/2010/main" val="3753225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picture containing text&#10;&#10;Description automatically generated">
            <a:extLst>
              <a:ext uri="{FF2B5EF4-FFF2-40B4-BE49-F238E27FC236}">
                <a16:creationId xmlns:a16="http://schemas.microsoft.com/office/drawing/2014/main" id="{0D84F155-A4BD-4CE3-9DC0-8F5856AB51A4}"/>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t="29270" b="29270"/>
          <a:stretch>
            <a:fillRect/>
          </a:stretch>
        </p:blipFill>
        <p:spPr>
          <a:xfrm>
            <a:off x="-7938" y="-4127"/>
            <a:ext cx="12199938" cy="2767012"/>
          </a:xfrm>
        </p:spPr>
      </p:pic>
      <p:sp>
        <p:nvSpPr>
          <p:cNvPr id="203" name="Rectangle 202"/>
          <p:cNvSpPr/>
          <p:nvPr/>
        </p:nvSpPr>
        <p:spPr>
          <a:xfrm>
            <a:off x="798381" y="2953494"/>
            <a:ext cx="4680149" cy="1846659"/>
          </a:xfrm>
          <a:prstGeom prst="rect">
            <a:avLst/>
          </a:prstGeom>
          <a:noFill/>
        </p:spPr>
        <p:txBody>
          <a:bodyPr wrap="square" anchor="ctr">
            <a:spAutoFit/>
          </a:bodyPr>
          <a:lstStyle/>
          <a:p>
            <a:pPr>
              <a:spcBef>
                <a:spcPts val="2400"/>
              </a:spcBef>
            </a:pPr>
            <a:r>
              <a:rPr lang="en-US" sz="1900" dirty="0"/>
              <a:t>SMiShing (SMS phishing) is the act of using </a:t>
            </a:r>
            <a:r>
              <a:rPr lang="en-US" sz="1900" b="1" dirty="0">
                <a:solidFill>
                  <a:srgbClr val="FF0000"/>
                </a:solidFill>
              </a:rPr>
              <a:t>SMS text messaging system</a:t>
            </a:r>
            <a:r>
              <a:rPr lang="en-US" sz="1900" dirty="0">
                <a:solidFill>
                  <a:schemeClr val="bg1"/>
                </a:solidFill>
              </a:rPr>
              <a:t> </a:t>
            </a:r>
            <a:r>
              <a:rPr lang="en-US" sz="1900" dirty="0"/>
              <a:t>of cellular phones or other mobile devices to </a:t>
            </a:r>
            <a:r>
              <a:rPr lang="en-US" sz="1900" b="1" dirty="0">
                <a:solidFill>
                  <a:srgbClr val="FF0000"/>
                </a:solidFill>
              </a:rPr>
              <a:t>lure users into instant action</a:t>
            </a:r>
            <a:r>
              <a:rPr lang="en-US" sz="1900" dirty="0"/>
              <a:t>, such as downloading malware, visiting a malicious webpage, or calling a fraudulent phone number</a:t>
            </a:r>
          </a:p>
        </p:txBody>
      </p:sp>
      <p:sp>
        <p:nvSpPr>
          <p:cNvPr id="5" name="Rectangle 4"/>
          <p:cNvSpPr/>
          <p:nvPr/>
        </p:nvSpPr>
        <p:spPr>
          <a:xfrm>
            <a:off x="7685453" y="2995545"/>
            <a:ext cx="2413674" cy="457882"/>
          </a:xfrm>
          <a:prstGeom prst="rect">
            <a:avLst/>
          </a:prstGeom>
        </p:spPr>
        <p:txBody>
          <a:bodyPr wrap="square" anchor="ctr">
            <a:spAutoFit/>
          </a:bodyPr>
          <a:lstStyle/>
          <a:p>
            <a:pPr>
              <a:lnSpc>
                <a:spcPct val="150000"/>
              </a:lnSpc>
            </a:pPr>
            <a:r>
              <a:rPr lang="en-US" b="1" dirty="0">
                <a:solidFill>
                  <a:srgbClr val="0070C0"/>
                </a:solidFill>
                <a:latin typeface="Rockwell" panose="02060603020205020403" pitchFamily="18" charset="0"/>
              </a:rPr>
              <a:t>SMiShing Example</a:t>
            </a:r>
          </a:p>
        </p:txBody>
      </p:sp>
      <p:sp>
        <p:nvSpPr>
          <p:cNvPr id="237" name="Oval 236">
            <a:extLst>
              <a:ext uri="{FF2B5EF4-FFF2-40B4-BE49-F238E27FC236}">
                <a16:creationId xmlns:a16="http://schemas.microsoft.com/office/drawing/2014/main" id="{7291B6D3-0FF8-4FA0-9C73-F13E0A57F409}"/>
              </a:ext>
            </a:extLst>
          </p:cNvPr>
          <p:cNvSpPr/>
          <p:nvPr/>
        </p:nvSpPr>
        <p:spPr>
          <a:xfrm>
            <a:off x="181044" y="3628799"/>
            <a:ext cx="496051" cy="496051"/>
          </a:xfrm>
          <a:prstGeom prst="ellipse">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8" name="Oval 237">
            <a:extLst>
              <a:ext uri="{FF2B5EF4-FFF2-40B4-BE49-F238E27FC236}">
                <a16:creationId xmlns:a16="http://schemas.microsoft.com/office/drawing/2014/main" id="{1633AFF7-0324-407E-A064-B25F80373AFF}"/>
              </a:ext>
            </a:extLst>
          </p:cNvPr>
          <p:cNvSpPr/>
          <p:nvPr/>
        </p:nvSpPr>
        <p:spPr>
          <a:xfrm>
            <a:off x="181044" y="5489567"/>
            <a:ext cx="496051" cy="496051"/>
          </a:xfrm>
          <a:prstGeom prst="ellipse">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0" name="Freeform 123">
            <a:extLst>
              <a:ext uri="{FF2B5EF4-FFF2-40B4-BE49-F238E27FC236}">
                <a16:creationId xmlns:a16="http://schemas.microsoft.com/office/drawing/2014/main" id="{7C6F6893-CCEF-427C-A3E7-97DFCD9EF1C8}"/>
              </a:ext>
            </a:extLst>
          </p:cNvPr>
          <p:cNvSpPr>
            <a:spLocks noChangeArrowheads="1"/>
          </p:cNvSpPr>
          <p:nvPr/>
        </p:nvSpPr>
        <p:spPr bwMode="auto">
          <a:xfrm>
            <a:off x="265451" y="5570139"/>
            <a:ext cx="327237" cy="33490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246" name="Freeform 413">
            <a:extLst>
              <a:ext uri="{FF2B5EF4-FFF2-40B4-BE49-F238E27FC236}">
                <a16:creationId xmlns:a16="http://schemas.microsoft.com/office/drawing/2014/main" id="{659201A8-CCFA-44A2-89C8-67597E57E1FC}"/>
              </a:ext>
            </a:extLst>
          </p:cNvPr>
          <p:cNvSpPr>
            <a:spLocks noEditPoints="1"/>
          </p:cNvSpPr>
          <p:nvPr/>
        </p:nvSpPr>
        <p:spPr bwMode="auto">
          <a:xfrm>
            <a:off x="274597" y="3724794"/>
            <a:ext cx="324422" cy="304061"/>
          </a:xfrm>
          <a:custGeom>
            <a:avLst/>
            <a:gdLst>
              <a:gd name="T0" fmla="*/ 10 w 219"/>
              <a:gd name="T1" fmla="*/ 63 h 206"/>
              <a:gd name="T2" fmla="*/ 91 w 219"/>
              <a:gd name="T3" fmla="*/ 162 h 206"/>
              <a:gd name="T4" fmla="*/ 109 w 219"/>
              <a:gd name="T5" fmla="*/ 165 h 206"/>
              <a:gd name="T6" fmla="*/ 92 w 219"/>
              <a:gd name="T7" fmla="*/ 206 h 206"/>
              <a:gd name="T8" fmla="*/ 145 w 219"/>
              <a:gd name="T9" fmla="*/ 164 h 206"/>
              <a:gd name="T10" fmla="*/ 209 w 219"/>
              <a:gd name="T11" fmla="*/ 113 h 206"/>
              <a:gd name="T12" fmla="*/ 128 w 219"/>
              <a:gd name="T13" fmla="*/ 14 h 206"/>
              <a:gd name="T14" fmla="*/ 10 w 219"/>
              <a:gd name="T15" fmla="*/ 63 h 206"/>
              <a:gd name="T16" fmla="*/ 142 w 219"/>
              <a:gd name="T17" fmla="*/ 116 h 206"/>
              <a:gd name="T18" fmla="*/ 157 w 219"/>
              <a:gd name="T19" fmla="*/ 108 h 206"/>
              <a:gd name="T20" fmla="*/ 165 w 219"/>
              <a:gd name="T21" fmla="*/ 122 h 206"/>
              <a:gd name="T22" fmla="*/ 151 w 219"/>
              <a:gd name="T23" fmla="*/ 131 h 206"/>
              <a:gd name="T24" fmla="*/ 142 w 219"/>
              <a:gd name="T25" fmla="*/ 116 h 206"/>
              <a:gd name="T26" fmla="*/ 93 w 219"/>
              <a:gd name="T27" fmla="*/ 104 h 206"/>
              <a:gd name="T28" fmla="*/ 108 w 219"/>
              <a:gd name="T29" fmla="*/ 95 h 206"/>
              <a:gd name="T30" fmla="*/ 116 w 219"/>
              <a:gd name="T31" fmla="*/ 110 h 206"/>
              <a:gd name="T32" fmla="*/ 102 w 219"/>
              <a:gd name="T33" fmla="*/ 119 h 206"/>
              <a:gd name="T34" fmla="*/ 93 w 219"/>
              <a:gd name="T35" fmla="*/ 104 h 206"/>
              <a:gd name="T36" fmla="*/ 44 w 219"/>
              <a:gd name="T37" fmla="*/ 91 h 206"/>
              <a:gd name="T38" fmla="*/ 59 w 219"/>
              <a:gd name="T39" fmla="*/ 83 h 206"/>
              <a:gd name="T40" fmla="*/ 67 w 219"/>
              <a:gd name="T41" fmla="*/ 97 h 206"/>
              <a:gd name="T42" fmla="*/ 53 w 219"/>
              <a:gd name="T43" fmla="*/ 106 h 206"/>
              <a:gd name="T44" fmla="*/ 44 w 219"/>
              <a:gd name="T45" fmla="*/ 9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9" h="206">
                <a:moveTo>
                  <a:pt x="10" y="63"/>
                </a:moveTo>
                <a:cubicBezTo>
                  <a:pt x="0" y="104"/>
                  <a:pt x="36" y="148"/>
                  <a:pt x="91" y="162"/>
                </a:cubicBezTo>
                <a:cubicBezTo>
                  <a:pt x="97" y="164"/>
                  <a:pt x="103" y="165"/>
                  <a:pt x="109" y="165"/>
                </a:cubicBezTo>
                <a:cubicBezTo>
                  <a:pt x="112" y="186"/>
                  <a:pt x="92" y="206"/>
                  <a:pt x="92" y="206"/>
                </a:cubicBezTo>
                <a:cubicBezTo>
                  <a:pt x="131" y="204"/>
                  <a:pt x="142" y="177"/>
                  <a:pt x="145" y="164"/>
                </a:cubicBezTo>
                <a:cubicBezTo>
                  <a:pt x="177" y="159"/>
                  <a:pt x="202" y="140"/>
                  <a:pt x="209" y="113"/>
                </a:cubicBezTo>
                <a:cubicBezTo>
                  <a:pt x="219" y="72"/>
                  <a:pt x="183" y="28"/>
                  <a:pt x="128" y="14"/>
                </a:cubicBezTo>
                <a:cubicBezTo>
                  <a:pt x="73" y="0"/>
                  <a:pt x="21" y="22"/>
                  <a:pt x="10" y="63"/>
                </a:cubicBezTo>
                <a:close/>
                <a:moveTo>
                  <a:pt x="142" y="116"/>
                </a:moveTo>
                <a:cubicBezTo>
                  <a:pt x="144" y="110"/>
                  <a:pt x="150" y="106"/>
                  <a:pt x="157" y="108"/>
                </a:cubicBezTo>
                <a:cubicBezTo>
                  <a:pt x="163" y="109"/>
                  <a:pt x="167" y="116"/>
                  <a:pt x="165" y="122"/>
                </a:cubicBezTo>
                <a:cubicBezTo>
                  <a:pt x="164" y="129"/>
                  <a:pt x="157" y="133"/>
                  <a:pt x="151" y="131"/>
                </a:cubicBezTo>
                <a:cubicBezTo>
                  <a:pt x="144" y="129"/>
                  <a:pt x="141" y="123"/>
                  <a:pt x="142" y="116"/>
                </a:cubicBezTo>
                <a:close/>
                <a:moveTo>
                  <a:pt x="93" y="104"/>
                </a:moveTo>
                <a:cubicBezTo>
                  <a:pt x="95" y="98"/>
                  <a:pt x="101" y="94"/>
                  <a:pt x="108" y="95"/>
                </a:cubicBezTo>
                <a:cubicBezTo>
                  <a:pt x="114" y="97"/>
                  <a:pt x="118" y="103"/>
                  <a:pt x="116" y="110"/>
                </a:cubicBezTo>
                <a:cubicBezTo>
                  <a:pt x="115" y="116"/>
                  <a:pt x="108" y="120"/>
                  <a:pt x="102" y="119"/>
                </a:cubicBezTo>
                <a:cubicBezTo>
                  <a:pt x="95" y="117"/>
                  <a:pt x="91" y="110"/>
                  <a:pt x="93" y="104"/>
                </a:cubicBezTo>
                <a:close/>
                <a:moveTo>
                  <a:pt x="44" y="91"/>
                </a:moveTo>
                <a:cubicBezTo>
                  <a:pt x="46" y="85"/>
                  <a:pt x="52" y="81"/>
                  <a:pt x="59" y="83"/>
                </a:cubicBezTo>
                <a:cubicBezTo>
                  <a:pt x="65" y="84"/>
                  <a:pt x="69" y="91"/>
                  <a:pt x="67" y="97"/>
                </a:cubicBezTo>
                <a:cubicBezTo>
                  <a:pt x="66" y="104"/>
                  <a:pt x="59" y="108"/>
                  <a:pt x="53" y="106"/>
                </a:cubicBezTo>
                <a:cubicBezTo>
                  <a:pt x="46" y="104"/>
                  <a:pt x="42" y="98"/>
                  <a:pt x="44" y="9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 name="Rectangle 30">
            <a:extLst>
              <a:ext uri="{FF2B5EF4-FFF2-40B4-BE49-F238E27FC236}">
                <a16:creationId xmlns:a16="http://schemas.microsoft.com/office/drawing/2014/main" id="{D30120E1-83A0-4283-B500-F5CEE98A0ACA}"/>
              </a:ext>
            </a:extLst>
          </p:cNvPr>
          <p:cNvSpPr/>
          <p:nvPr/>
        </p:nvSpPr>
        <p:spPr>
          <a:xfrm>
            <a:off x="798381" y="5106650"/>
            <a:ext cx="4342821" cy="1261884"/>
          </a:xfrm>
          <a:prstGeom prst="rect">
            <a:avLst/>
          </a:prstGeom>
          <a:noFill/>
        </p:spPr>
        <p:txBody>
          <a:bodyPr wrap="square" anchor="ctr">
            <a:spAutoFit/>
          </a:bodyPr>
          <a:lstStyle/>
          <a:p>
            <a:pPr>
              <a:spcBef>
                <a:spcPts val="2400"/>
              </a:spcBef>
            </a:pPr>
            <a:r>
              <a:rPr lang="en-US" sz="1900" dirty="0"/>
              <a:t>SMiShing messages are generally crafted to provoke an instant action from the victim, requiring them </a:t>
            </a:r>
            <a:r>
              <a:rPr lang="en-US" sz="1900" b="1" dirty="0">
                <a:solidFill>
                  <a:srgbClr val="FF0000"/>
                </a:solidFill>
              </a:rPr>
              <a:t>to divulge their personal information and account details</a:t>
            </a:r>
          </a:p>
        </p:txBody>
      </p:sp>
      <p:sp>
        <p:nvSpPr>
          <p:cNvPr id="37" name="Freeform 81">
            <a:extLst>
              <a:ext uri="{FF2B5EF4-FFF2-40B4-BE49-F238E27FC236}">
                <a16:creationId xmlns:a16="http://schemas.microsoft.com/office/drawing/2014/main" id="{9CAD3A99-E68C-4366-A7BF-CD697F2867A1}"/>
              </a:ext>
            </a:extLst>
          </p:cNvPr>
          <p:cNvSpPr>
            <a:spLocks noChangeArrowheads="1"/>
          </p:cNvSpPr>
          <p:nvPr/>
        </p:nvSpPr>
        <p:spPr bwMode="auto">
          <a:xfrm>
            <a:off x="-7938" y="526022"/>
            <a:ext cx="5722938" cy="1706715"/>
          </a:xfrm>
          <a:custGeom>
            <a:avLst/>
            <a:gdLst>
              <a:gd name="T0" fmla="*/ 7817 w 8504"/>
              <a:gd name="T1" fmla="*/ 1895 h 1896"/>
              <a:gd name="T2" fmla="*/ 8503 w 8504"/>
              <a:gd name="T3" fmla="*/ 946 h 1896"/>
              <a:gd name="T4" fmla="*/ 7817 w 8504"/>
              <a:gd name="T5" fmla="*/ 0 h 1896"/>
              <a:gd name="T6" fmla="*/ 0 w 8504"/>
              <a:gd name="T7" fmla="*/ 0 h 1896"/>
              <a:gd name="T8" fmla="*/ 0 w 8504"/>
              <a:gd name="T9" fmla="*/ 1895 h 1896"/>
              <a:gd name="T10" fmla="*/ 7817 w 8504"/>
              <a:gd name="T11" fmla="*/ 1895 h 1896"/>
            </a:gdLst>
            <a:ahLst/>
            <a:cxnLst>
              <a:cxn ang="0">
                <a:pos x="T0" y="T1"/>
              </a:cxn>
              <a:cxn ang="0">
                <a:pos x="T2" y="T3"/>
              </a:cxn>
              <a:cxn ang="0">
                <a:pos x="T4" y="T5"/>
              </a:cxn>
              <a:cxn ang="0">
                <a:pos x="T6" y="T7"/>
              </a:cxn>
              <a:cxn ang="0">
                <a:pos x="T8" y="T9"/>
              </a:cxn>
              <a:cxn ang="0">
                <a:pos x="T10" y="T11"/>
              </a:cxn>
            </a:cxnLst>
            <a:rect l="0" t="0" r="r" b="b"/>
            <a:pathLst>
              <a:path w="8504" h="1896">
                <a:moveTo>
                  <a:pt x="7817" y="1895"/>
                </a:moveTo>
                <a:lnTo>
                  <a:pt x="8503" y="946"/>
                </a:lnTo>
                <a:lnTo>
                  <a:pt x="7817" y="0"/>
                </a:lnTo>
                <a:lnTo>
                  <a:pt x="0" y="0"/>
                </a:lnTo>
                <a:lnTo>
                  <a:pt x="0" y="1895"/>
                </a:lnTo>
                <a:lnTo>
                  <a:pt x="7817" y="1895"/>
                </a:lnTo>
              </a:path>
            </a:pathLst>
          </a:custGeom>
          <a:solidFill>
            <a:srgbClr val="FFF0C1"/>
          </a:solidFill>
          <a:ln>
            <a:noFill/>
          </a:ln>
          <a:effectLst/>
        </p:spPr>
        <p:txBody>
          <a:bodyPr wrap="none" anchor="ctr"/>
          <a:lstStyle/>
          <a:p>
            <a:pPr marL="0" marR="0" lvl="0" indent="0" algn="l" defTabSz="1828434" rtl="0" eaLnBrk="1" fontAlgn="auto" latinLnBrk="0" hangingPunct="1">
              <a:lnSpc>
                <a:spcPct val="100000"/>
              </a:lnSpc>
              <a:spcBef>
                <a:spcPts val="0"/>
              </a:spcBef>
              <a:spcAft>
                <a:spcPts val="0"/>
              </a:spcAft>
              <a:buClrTx/>
              <a:buSzTx/>
              <a:buFontTx/>
              <a:buNone/>
              <a:tabLst/>
              <a:defRPr/>
            </a:pPr>
            <a:endParaRPr kumimoji="0" lang="en-US" sz="719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p:cNvSpPr txBox="1"/>
          <p:nvPr/>
        </p:nvSpPr>
        <p:spPr>
          <a:xfrm>
            <a:off x="165804" y="640715"/>
            <a:ext cx="4815328" cy="1477328"/>
          </a:xfrm>
          <a:prstGeom prst="rect">
            <a:avLst/>
          </a:prstGeom>
          <a:noFill/>
        </p:spPr>
        <p:txBody>
          <a:bodyPr wrap="square" rtlCol="0" anchor="ctr">
            <a:spAutoFit/>
          </a:bodyPr>
          <a:lstStyle/>
          <a:p>
            <a:pPr algn="ctr"/>
            <a:r>
              <a:rPr lang="en-US" sz="3000" b="1" dirty="0">
                <a:solidFill>
                  <a:schemeClr val="tx1">
                    <a:lumMod val="75000"/>
                    <a:lumOff val="25000"/>
                  </a:schemeClr>
                </a:solidFill>
                <a:latin typeface="Rockwell" panose="02060603020205020403" pitchFamily="18" charset="0"/>
              </a:rPr>
              <a:t>Mobile-based Social Engineering: SMiShing (SMS Phishing)</a:t>
            </a:r>
          </a:p>
        </p:txBody>
      </p:sp>
      <p:grpSp>
        <p:nvGrpSpPr>
          <p:cNvPr id="3" name="Group 2">
            <a:extLst>
              <a:ext uri="{FF2B5EF4-FFF2-40B4-BE49-F238E27FC236}">
                <a16:creationId xmlns:a16="http://schemas.microsoft.com/office/drawing/2014/main" id="{328D8D02-6773-4AF7-A6A9-D4865145E2B8}"/>
              </a:ext>
            </a:extLst>
          </p:cNvPr>
          <p:cNvGrpSpPr/>
          <p:nvPr/>
        </p:nvGrpSpPr>
        <p:grpSpPr>
          <a:xfrm>
            <a:off x="5501390" y="3884362"/>
            <a:ext cx="6781800" cy="2225588"/>
            <a:chOff x="5271827" y="3884362"/>
            <a:chExt cx="6781800" cy="2225588"/>
          </a:xfrm>
        </p:grpSpPr>
        <p:pic>
          <p:nvPicPr>
            <p:cNvPr id="54" name="Picture 53" descr="A picture containing object, clock, drawing&#10;&#10;Description automatically generated">
              <a:extLst>
                <a:ext uri="{FF2B5EF4-FFF2-40B4-BE49-F238E27FC236}">
                  <a16:creationId xmlns:a16="http://schemas.microsoft.com/office/drawing/2014/main" id="{BB60BF9E-00C6-4C3C-8079-AC3BFB6215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8319" y="3932642"/>
              <a:ext cx="1030154" cy="1296000"/>
            </a:xfrm>
            <a:prstGeom prst="rect">
              <a:avLst/>
            </a:prstGeom>
          </p:spPr>
        </p:pic>
        <p:sp>
          <p:nvSpPr>
            <p:cNvPr id="55" name="Rectangle 54">
              <a:extLst>
                <a:ext uri="{FF2B5EF4-FFF2-40B4-BE49-F238E27FC236}">
                  <a16:creationId xmlns:a16="http://schemas.microsoft.com/office/drawing/2014/main" id="{694E6B5B-4A13-4F07-82C8-275622B559FD}"/>
                </a:ext>
              </a:extLst>
            </p:cNvPr>
            <p:cNvSpPr/>
            <p:nvPr/>
          </p:nvSpPr>
          <p:spPr bwMode="auto">
            <a:xfrm>
              <a:off x="8110039" y="4094567"/>
              <a:ext cx="810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prstClr val="white"/>
                </a:solidFill>
                <a:effectLst/>
                <a:uLnTx/>
                <a:uFillTx/>
                <a:latin typeface="Calibri"/>
                <a:ea typeface="+mn-ea"/>
                <a:cs typeface="+mn-cs"/>
              </a:endParaRPr>
            </a:p>
          </p:txBody>
        </p:sp>
        <p:cxnSp>
          <p:nvCxnSpPr>
            <p:cNvPr id="56" name="Straight Arrow Connector 55">
              <a:extLst>
                <a:ext uri="{FF2B5EF4-FFF2-40B4-BE49-F238E27FC236}">
                  <a16:creationId xmlns:a16="http://schemas.microsoft.com/office/drawing/2014/main" id="{4F44C1EA-92AE-4542-BF8F-E8C4BD2BBE1E}"/>
                </a:ext>
              </a:extLst>
            </p:cNvPr>
            <p:cNvCxnSpPr/>
            <p:nvPr/>
          </p:nvCxnSpPr>
          <p:spPr>
            <a:xfrm flipV="1">
              <a:off x="6376727" y="4585925"/>
              <a:ext cx="1665794"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EEDD8020-7718-42C3-B241-2F409C605313}"/>
                </a:ext>
              </a:extLst>
            </p:cNvPr>
            <p:cNvSpPr txBox="1"/>
            <p:nvPr/>
          </p:nvSpPr>
          <p:spPr bwMode="auto">
            <a:xfrm>
              <a:off x="5438603" y="5085725"/>
              <a:ext cx="848437" cy="307777"/>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Attacker </a:t>
              </a:r>
              <a:endParaRPr kumimoji="0" lang="en-US" sz="1200" b="1" i="0" u="none" strike="noStrike" kern="1200" cap="none" spc="0" normalizeH="0" baseline="0" noProof="0" dirty="0">
                <a:ln>
                  <a:noFill/>
                </a:ln>
                <a:solidFill>
                  <a:prstClr val="black"/>
                </a:solidFill>
                <a:effectLst/>
                <a:uLnTx/>
                <a:uFillTx/>
                <a:latin typeface="Calibri"/>
                <a:ea typeface="+mn-ea"/>
                <a:cs typeface="+mn-cs"/>
              </a:endParaRPr>
            </a:p>
          </p:txBody>
        </p:sp>
        <p:sp>
          <p:nvSpPr>
            <p:cNvPr id="58" name="Rectangle 57">
              <a:extLst>
                <a:ext uri="{FF2B5EF4-FFF2-40B4-BE49-F238E27FC236}">
                  <a16:creationId xmlns:a16="http://schemas.microsoft.com/office/drawing/2014/main" id="{51DED33D-9527-4210-B14B-59B514FE35FF}"/>
                </a:ext>
              </a:extLst>
            </p:cNvPr>
            <p:cNvSpPr/>
            <p:nvPr/>
          </p:nvSpPr>
          <p:spPr>
            <a:xfrm>
              <a:off x="10878455" y="4898222"/>
              <a:ext cx="117517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Tracy calls </a:t>
              </a:r>
              <a:br>
                <a:rPr kumimoji="0" lang="en-US" sz="1200" b="1" i="0" u="none" strike="noStrike" kern="1200" cap="none" spc="0" normalizeH="0" baseline="0" noProof="0" dirty="0">
                  <a:ln>
                    <a:noFill/>
                  </a:ln>
                  <a:solidFill>
                    <a:prstClr val="black"/>
                  </a:solidFill>
                  <a:effectLst/>
                  <a:uLnTx/>
                  <a:uFillTx/>
                  <a:latin typeface="Calibri"/>
                  <a:ea typeface="+mn-ea"/>
                  <a:cs typeface="+mn-cs"/>
                </a:rPr>
              </a:br>
              <a:r>
                <a:rPr kumimoji="0" lang="en-US" sz="1200" b="1" i="0" u="none" strike="noStrike" kern="1200" cap="none" spc="0" normalizeH="0" baseline="0" noProof="0" dirty="0">
                  <a:ln>
                    <a:noFill/>
                  </a:ln>
                  <a:solidFill>
                    <a:prstClr val="black"/>
                  </a:solidFill>
                  <a:effectLst/>
                  <a:uLnTx/>
                  <a:uFillTx/>
                  <a:latin typeface="Calibri"/>
                  <a:ea typeface="+mn-ea"/>
                  <a:cs typeface="+mn-cs"/>
                </a:rPr>
                <a:t>08-7999-433</a:t>
              </a:r>
            </a:p>
          </p:txBody>
        </p:sp>
        <p:cxnSp>
          <p:nvCxnSpPr>
            <p:cNvPr id="59" name="Straight Arrow Connector 58">
              <a:extLst>
                <a:ext uri="{FF2B5EF4-FFF2-40B4-BE49-F238E27FC236}">
                  <a16:creationId xmlns:a16="http://schemas.microsoft.com/office/drawing/2014/main" id="{5BF8B7CD-4A77-4464-A854-4EDAC653648D}"/>
                </a:ext>
              </a:extLst>
            </p:cNvPr>
            <p:cNvCxnSpPr/>
            <p:nvPr/>
          </p:nvCxnSpPr>
          <p:spPr>
            <a:xfrm flipV="1">
              <a:off x="9011555" y="4580908"/>
              <a:ext cx="1920240"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DDEF37D5-9722-4F76-A528-CEE550C11F1E}"/>
                </a:ext>
              </a:extLst>
            </p:cNvPr>
            <p:cNvSpPr txBox="1"/>
            <p:nvPr/>
          </p:nvSpPr>
          <p:spPr bwMode="auto">
            <a:xfrm>
              <a:off x="6842277" y="4313434"/>
              <a:ext cx="1102238" cy="276999"/>
            </a:xfrm>
            <a:prstGeom prst="rect">
              <a:avLst/>
            </a:prstGeom>
            <a:noFill/>
            <a:ln w="19050" algn="ctr">
              <a:noFill/>
              <a:miter lim="800000"/>
              <a:headEnd/>
              <a:tailEnd/>
            </a:ln>
            <a:effectLst/>
          </p:spPr>
          <p:txBody>
            <a:bodyPr wrap="square" rtlCol="0" anchor="b">
              <a:spAutoFit/>
            </a:bodyPr>
            <a:lstStyle/>
            <a:p>
              <a:pPr marL="0" marR="0" lvl="0" indent="0" algn="ctr" defTabSz="914400" rtl="0" eaLnBrk="1" fontAlgn="auto" latinLnBrk="0" hangingPunct="1">
                <a:lnSpc>
                  <a:spcPct val="100000"/>
                </a:lnSpc>
                <a:spcBef>
                  <a:spcPct val="40000"/>
                </a:spcBef>
                <a:spcAft>
                  <a:spcPts val="0"/>
                </a:spcAft>
                <a:buClr>
                  <a:srgbClr val="4F81BD"/>
                </a:buClr>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Sends an </a:t>
              </a:r>
              <a:r>
                <a:rPr kumimoji="0" lang="en-US" sz="1200" b="1" i="0" u="none" strike="noStrike" kern="1200" cap="none" spc="0" normalizeH="0" baseline="0" noProof="0" dirty="0">
                  <a:ln>
                    <a:noFill/>
                  </a:ln>
                  <a:solidFill>
                    <a:srgbClr val="FF0000"/>
                  </a:solidFill>
                  <a:effectLst/>
                  <a:uLnTx/>
                  <a:uFillTx/>
                  <a:latin typeface="Calibri"/>
                  <a:ea typeface="+mn-ea"/>
                  <a:cs typeface="+mn-cs"/>
                </a:rPr>
                <a:t>SMS</a:t>
              </a:r>
            </a:p>
          </p:txBody>
        </p:sp>
        <p:sp>
          <p:nvSpPr>
            <p:cNvPr id="61" name="Rectangle 60">
              <a:extLst>
                <a:ext uri="{FF2B5EF4-FFF2-40B4-BE49-F238E27FC236}">
                  <a16:creationId xmlns:a16="http://schemas.microsoft.com/office/drawing/2014/main" id="{A64F3097-8BCA-43F0-AAE9-D1059B477B24}"/>
                </a:ext>
              </a:extLst>
            </p:cNvPr>
            <p:cNvSpPr/>
            <p:nvPr/>
          </p:nvSpPr>
          <p:spPr>
            <a:xfrm>
              <a:off x="9504974" y="4119243"/>
              <a:ext cx="1258941" cy="461665"/>
            </a:xfrm>
            <a:prstGeom prst="rect">
              <a:avLst/>
            </a:prstGeom>
          </p:spPr>
          <p:txBody>
            <a:bodyPr wrap="square"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Thinks it is a real </a:t>
              </a:r>
              <a:br>
                <a:rPr kumimoji="0" lang="en-US" sz="1200" b="1" i="0" u="none" strike="noStrike" kern="1200" cap="none" spc="0" normalizeH="0" baseline="0" noProof="0" dirty="0">
                  <a:ln>
                    <a:noFill/>
                  </a:ln>
                  <a:solidFill>
                    <a:prstClr val="black"/>
                  </a:solidFill>
                  <a:effectLst/>
                  <a:uLnTx/>
                  <a:uFillTx/>
                  <a:latin typeface="Calibri"/>
                  <a:ea typeface="+mn-ea"/>
                  <a:cs typeface="+mn-cs"/>
                </a:rPr>
              </a:br>
              <a:r>
                <a:rPr kumimoji="0" lang="en-US" sz="1200" b="1" i="0" u="none" strike="noStrike" kern="1200" cap="none" spc="0" normalizeH="0" baseline="0" noProof="0" dirty="0">
                  <a:ln>
                    <a:noFill/>
                  </a:ln>
                  <a:solidFill>
                    <a:prstClr val="black"/>
                  </a:solidFill>
                  <a:effectLst/>
                  <a:uLnTx/>
                  <a:uFillTx/>
                  <a:latin typeface="Calibri"/>
                  <a:ea typeface="+mn-ea"/>
                  <a:cs typeface="+mn-cs"/>
                </a:rPr>
                <a:t>message from XIM bank</a:t>
              </a:r>
              <a:endParaRPr kumimoji="0" lang="en-US" sz="1400" b="1" i="0" u="none" strike="noStrike" kern="1200" cap="none" spc="0" normalizeH="0" baseline="0" noProof="0" dirty="0">
                <a:ln>
                  <a:noFill/>
                </a:ln>
                <a:solidFill>
                  <a:srgbClr val="FF0000"/>
                </a:solidFill>
                <a:effectLst/>
                <a:uLnTx/>
                <a:uFillTx/>
                <a:latin typeface="Calibri"/>
                <a:ea typeface="+mn-ea"/>
                <a:cs typeface="+mn-cs"/>
              </a:endParaRPr>
            </a:p>
          </p:txBody>
        </p:sp>
        <p:sp>
          <p:nvSpPr>
            <p:cNvPr id="62" name="Rectangle 61">
              <a:extLst>
                <a:ext uri="{FF2B5EF4-FFF2-40B4-BE49-F238E27FC236}">
                  <a16:creationId xmlns:a16="http://schemas.microsoft.com/office/drawing/2014/main" id="{4BB754D6-E8F9-4265-A06D-B49B3524CF20}"/>
                </a:ext>
              </a:extLst>
            </p:cNvPr>
            <p:cNvSpPr/>
            <p:nvPr/>
          </p:nvSpPr>
          <p:spPr>
            <a:xfrm>
              <a:off x="6811712" y="5648285"/>
              <a:ext cx="3698821" cy="461665"/>
            </a:xfrm>
            <a:prstGeom prst="rect">
              <a:avLst/>
            </a:prstGeom>
            <a:ln>
              <a:noFill/>
            </a:ln>
          </p:spPr>
          <p:txBody>
            <a:bodyPr wrap="square" anchor="ctr">
              <a:spAutoFit/>
            </a:bodyPr>
            <a:lstStyle/>
            <a:p>
              <a:pPr marL="0" marR="0" lvl="0" indent="0" algn="ctr" defTabSz="914400" rtl="0" eaLnBrk="1" fontAlgn="auto" latinLnBrk="0" hangingPunct="1">
                <a:lnSpc>
                  <a:spcPct val="100000"/>
                </a:lnSpc>
                <a:spcBef>
                  <a:spcPts val="90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A recording asks her to provide her credit or debit card number. Tracy </a:t>
              </a:r>
              <a:r>
                <a:rPr kumimoji="0" lang="en-US" sz="1200" b="1" i="0" u="none" strike="noStrike" kern="1200" cap="none" spc="0" normalizeH="0" baseline="0" noProof="0" dirty="0">
                  <a:ln>
                    <a:noFill/>
                  </a:ln>
                  <a:solidFill>
                    <a:srgbClr val="FF0000"/>
                  </a:solidFill>
                  <a:effectLst/>
                  <a:uLnTx/>
                  <a:uFillTx/>
                  <a:latin typeface="Calibri"/>
                  <a:ea typeface="+mn-ea"/>
                  <a:cs typeface="+mn-cs"/>
                </a:rPr>
                <a:t>reveals sensitive information</a:t>
              </a:r>
              <a:endParaRPr kumimoji="0" lang="en-US" sz="1400" b="1" i="0" u="none" strike="noStrike" kern="1200" cap="none" spc="0" normalizeH="0" baseline="0" noProof="0" dirty="0">
                <a:ln>
                  <a:noFill/>
                </a:ln>
                <a:solidFill>
                  <a:srgbClr val="FF0000"/>
                </a:solidFill>
                <a:effectLst/>
                <a:uLnTx/>
                <a:uFillTx/>
                <a:latin typeface="Calibri"/>
                <a:ea typeface="+mn-ea"/>
                <a:cs typeface="+mn-cs"/>
              </a:endParaRPr>
            </a:p>
          </p:txBody>
        </p:sp>
        <p:cxnSp>
          <p:nvCxnSpPr>
            <p:cNvPr id="63" name="Elbow Connector 18">
              <a:extLst>
                <a:ext uri="{FF2B5EF4-FFF2-40B4-BE49-F238E27FC236}">
                  <a16:creationId xmlns:a16="http://schemas.microsoft.com/office/drawing/2014/main" id="{5AC04916-4E0D-4C8A-AA58-84682F058D0D}"/>
                </a:ext>
              </a:extLst>
            </p:cNvPr>
            <p:cNvCxnSpPr/>
            <p:nvPr/>
          </p:nvCxnSpPr>
          <p:spPr>
            <a:xfrm rot="5400000">
              <a:off x="8656785" y="2532145"/>
              <a:ext cx="8674" cy="5598335"/>
            </a:xfrm>
            <a:prstGeom prst="bentConnector3">
              <a:avLst>
                <a:gd name="adj1" fmla="val 3690756"/>
              </a:avLst>
            </a:prstGeom>
            <a:ln w="28575">
              <a:solidFill>
                <a:srgbClr val="0070C0"/>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87AFC3B2-54CC-42DB-A7BE-A028086C5957}"/>
                </a:ext>
              </a:extLst>
            </p:cNvPr>
            <p:cNvSpPr txBox="1"/>
            <p:nvPr/>
          </p:nvSpPr>
          <p:spPr bwMode="auto">
            <a:xfrm>
              <a:off x="8364702" y="4080121"/>
              <a:ext cx="591874" cy="246221"/>
            </a:xfrm>
            <a:prstGeom prst="rect">
              <a:avLst/>
            </a:prstGeom>
            <a:noFill/>
            <a:ln w="19050" algn="ctr">
              <a:noFill/>
              <a:miter lim="800000"/>
              <a:headEnd/>
              <a:tailEnd/>
            </a:ln>
            <a:effectLst/>
          </p:spPr>
          <p:txBody>
            <a:bodyPr wrap="square" rtlCol="0" anchor="ctr">
              <a:spAutoFit/>
            </a:bodyPr>
            <a:lstStyle/>
            <a:p>
              <a:pPr marL="0" marR="0" lvl="0" indent="0" algn="ctr" defTabSz="914400" rtl="0" eaLnBrk="1" fontAlgn="auto" latinLnBrk="0" hangingPunct="1">
                <a:lnSpc>
                  <a:spcPct val="100000"/>
                </a:lnSpc>
                <a:spcBef>
                  <a:spcPct val="40000"/>
                </a:spcBef>
                <a:spcAft>
                  <a:spcPts val="0"/>
                </a:spcAft>
                <a:buClr>
                  <a:srgbClr val="4F81BD"/>
                </a:buClr>
                <a:buSzTx/>
                <a:buFontTx/>
                <a:buNone/>
                <a:tabLst/>
                <a:defRPr/>
              </a:pPr>
              <a:r>
                <a:rPr kumimoji="0" lang="en-US" sz="1000" b="1" i="0" u="none" strike="noStrike" kern="1200" cap="none" spc="0" normalizeH="0" baseline="0" noProof="0" dirty="0">
                  <a:ln>
                    <a:noFill/>
                  </a:ln>
                  <a:solidFill>
                    <a:prstClr val="black"/>
                  </a:solidFill>
                  <a:effectLst/>
                  <a:uLnTx/>
                  <a:uFillTx/>
                  <a:latin typeface="Calibri"/>
                  <a:ea typeface="+mn-ea"/>
                  <a:cs typeface="+mn-cs"/>
                </a:rPr>
                <a:t>INBOX </a:t>
              </a:r>
            </a:p>
          </p:txBody>
        </p:sp>
        <p:pic>
          <p:nvPicPr>
            <p:cNvPr id="65" name="Picture 3" descr="C:\Users\Kamal\Pictures\ICONS\Web2.0 PNG Icons\message-wor.png">
              <a:extLst>
                <a:ext uri="{FF2B5EF4-FFF2-40B4-BE49-F238E27FC236}">
                  <a16:creationId xmlns:a16="http://schemas.microsoft.com/office/drawing/2014/main" id="{83480917-F84B-47B3-A637-BD89EC874B9B}"/>
                </a:ext>
              </a:extLst>
            </p:cNvPr>
            <p:cNvPicPr>
              <a:picLocks noChangeAspect="1" noChangeArrowheads="1"/>
            </p:cNvPicPr>
            <p:nvPr/>
          </p:nvPicPr>
          <p:blipFill>
            <a:blip r:embed="rId5"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8223482" y="4133780"/>
              <a:ext cx="192528" cy="138903"/>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66" name="TextBox 65">
              <a:extLst>
                <a:ext uri="{FF2B5EF4-FFF2-40B4-BE49-F238E27FC236}">
                  <a16:creationId xmlns:a16="http://schemas.microsoft.com/office/drawing/2014/main" id="{FDDA0C12-7861-4332-A0EC-9FCEE02D81DA}"/>
                </a:ext>
              </a:extLst>
            </p:cNvPr>
            <p:cNvSpPr txBox="1"/>
            <p:nvPr/>
          </p:nvSpPr>
          <p:spPr bwMode="auto">
            <a:xfrm>
              <a:off x="8166521" y="4343564"/>
              <a:ext cx="709941" cy="634020"/>
            </a:xfrm>
            <a:prstGeom prst="rect">
              <a:avLst/>
            </a:prstGeom>
            <a:noFill/>
            <a:ln w="19050" algn="ctr">
              <a:noFill/>
              <a:miter lim="800000"/>
              <a:headEnd/>
              <a:tailEnd/>
            </a:ln>
            <a:effectLst/>
          </p:spPr>
          <p:txBody>
            <a:bodyPr wrap="square" rtlCol="0" anchor="ctr">
              <a:spAutoFit/>
            </a:bodyPr>
            <a:lstStyle/>
            <a:p>
              <a:pPr marL="0" marR="0" lvl="0" indent="0" algn="l" defTabSz="914400" rtl="0" eaLnBrk="1" fontAlgn="auto" latinLnBrk="0" hangingPunct="1">
                <a:lnSpc>
                  <a:spcPct val="100000"/>
                </a:lnSpc>
                <a:spcBef>
                  <a:spcPct val="40000"/>
                </a:spcBef>
                <a:spcAft>
                  <a:spcPts val="0"/>
                </a:spcAft>
                <a:buClr>
                  <a:srgbClr val="4F81BD"/>
                </a:buClr>
                <a:buSzTx/>
                <a:buFontTx/>
                <a:buNone/>
                <a:tabLst/>
                <a:defRPr/>
              </a:pPr>
              <a:r>
                <a:rPr kumimoji="0" lang="en-US" sz="800" b="1" i="0" u="none" strike="noStrike" kern="1200" cap="none" spc="0" normalizeH="0" baseline="0" noProof="0" dirty="0">
                  <a:ln>
                    <a:noFill/>
                  </a:ln>
                  <a:solidFill>
                    <a:prstClr val="black"/>
                  </a:solidFill>
                  <a:effectLst/>
                  <a:uLnTx/>
                  <a:uFillTx/>
                  <a:latin typeface="Calibri"/>
                  <a:ea typeface="+mn-ea"/>
                  <a:cs typeface="+mn-cs"/>
                </a:rPr>
                <a:t>XIM BANK</a:t>
              </a:r>
            </a:p>
            <a:p>
              <a:pPr marL="0" marR="0" lvl="0" indent="0" algn="l" defTabSz="914400" rtl="0" eaLnBrk="1" fontAlgn="auto" latinLnBrk="0" hangingPunct="1">
                <a:lnSpc>
                  <a:spcPct val="100000"/>
                </a:lnSpc>
                <a:spcBef>
                  <a:spcPct val="40000"/>
                </a:spcBef>
                <a:spcAft>
                  <a:spcPts val="0"/>
                </a:spcAft>
                <a:buClr>
                  <a:srgbClr val="4F81BD"/>
                </a:buClr>
                <a:buSzTx/>
                <a:buFontTx/>
                <a:buNone/>
                <a:tabLst/>
                <a:defRPr/>
              </a:pPr>
              <a:r>
                <a:rPr kumimoji="0" lang="en-US" sz="800" b="1" i="0" u="none" strike="noStrike" kern="1200" cap="none" spc="0" normalizeH="0" baseline="0" noProof="0" dirty="0">
                  <a:ln>
                    <a:noFill/>
                  </a:ln>
                  <a:solidFill>
                    <a:srgbClr val="0070C0"/>
                  </a:solidFill>
                  <a:effectLst/>
                  <a:uLnTx/>
                  <a:uFillTx/>
                  <a:latin typeface="Calibri"/>
                  <a:ea typeface="+mn-ea"/>
                  <a:cs typeface="+mn-cs"/>
                </a:rPr>
                <a:t>Emergency! </a:t>
              </a:r>
              <a:r>
                <a:rPr kumimoji="0" lang="en-US" sz="800" b="1" i="0" u="none" strike="noStrike" kern="1200" cap="none" spc="0" normalizeH="0" baseline="0" noProof="0" dirty="0">
                  <a:ln>
                    <a:noFill/>
                  </a:ln>
                  <a:solidFill>
                    <a:prstClr val="black"/>
                  </a:solidFill>
                  <a:effectLst/>
                  <a:uLnTx/>
                  <a:uFillTx/>
                  <a:latin typeface="Calibri"/>
                  <a:ea typeface="+mn-ea"/>
                  <a:cs typeface="+mn-cs"/>
                </a:rPr>
                <a:t>Please call </a:t>
              </a:r>
              <a:br>
                <a:rPr kumimoji="0" lang="en-US" sz="800" b="1" i="0" u="none" strike="noStrike" kern="1200" cap="none" spc="0" normalizeH="0" baseline="0" noProof="0" dirty="0">
                  <a:ln>
                    <a:noFill/>
                  </a:ln>
                  <a:solidFill>
                    <a:prstClr val="black"/>
                  </a:solidFill>
                  <a:effectLst/>
                  <a:uLnTx/>
                  <a:uFillTx/>
                  <a:latin typeface="Calibri"/>
                  <a:ea typeface="+mn-ea"/>
                  <a:cs typeface="+mn-cs"/>
                </a:rPr>
              </a:br>
              <a:r>
                <a:rPr kumimoji="0" lang="en-US" sz="800" b="1" i="0" u="none" strike="noStrike" kern="1200" cap="none" spc="0" normalizeH="0" baseline="0" noProof="0" dirty="0">
                  <a:ln>
                    <a:noFill/>
                  </a:ln>
                  <a:solidFill>
                    <a:prstClr val="black"/>
                  </a:solidFill>
                  <a:effectLst/>
                  <a:uLnTx/>
                  <a:uFillTx/>
                  <a:latin typeface="Calibri"/>
                  <a:ea typeface="+mn-ea"/>
                  <a:cs typeface="+mn-cs"/>
                </a:rPr>
                <a:t>08-7999-433</a:t>
              </a:r>
            </a:p>
          </p:txBody>
        </p:sp>
        <p:sp>
          <p:nvSpPr>
            <p:cNvPr id="67" name="Rounded Rectangle 23">
              <a:extLst>
                <a:ext uri="{FF2B5EF4-FFF2-40B4-BE49-F238E27FC236}">
                  <a16:creationId xmlns:a16="http://schemas.microsoft.com/office/drawing/2014/main" id="{2BE26E29-9144-4AA1-8C7F-E9A2AEFFF2BB}"/>
                </a:ext>
              </a:extLst>
            </p:cNvPr>
            <p:cNvSpPr/>
            <p:nvPr/>
          </p:nvSpPr>
          <p:spPr bwMode="auto">
            <a:xfrm>
              <a:off x="8206832" y="4331418"/>
              <a:ext cx="641793" cy="660934"/>
            </a:xfrm>
            <a:prstGeom prst="roundRect">
              <a:avLst>
                <a:gd name="adj" fmla="val 11195"/>
              </a:avLst>
            </a:prstGeom>
            <a:noFill/>
            <a:ln w="12700">
              <a:solidFill>
                <a:schemeClr val="tx1"/>
              </a:solidFill>
              <a:prstDash val="solid"/>
              <a:round/>
              <a:headEnd/>
              <a:tailEnd type="triangle" w="med" len="med"/>
            </a:ln>
          </p:spPr>
          <p:txBody>
            <a:bodyPr wrap="none"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charset="0"/>
                <a:ea typeface="+mn-ea"/>
                <a:cs typeface="+mn-cs"/>
              </a:endParaRPr>
            </a:p>
          </p:txBody>
        </p:sp>
        <p:pic>
          <p:nvPicPr>
            <p:cNvPr id="68" name="Picture 67" descr="A close up of a logo&#10;&#10;Description automatically generated">
              <a:extLst>
                <a:ext uri="{FF2B5EF4-FFF2-40B4-BE49-F238E27FC236}">
                  <a16:creationId xmlns:a16="http://schemas.microsoft.com/office/drawing/2014/main" id="{21C3F69A-BF2E-4F07-9F15-7ED022271A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1827" y="3901264"/>
              <a:ext cx="1290584" cy="1227286"/>
            </a:xfrm>
            <a:prstGeom prst="rect">
              <a:avLst/>
            </a:prstGeom>
          </p:spPr>
        </p:pic>
        <p:pic>
          <p:nvPicPr>
            <p:cNvPr id="69" name="Picture 68" descr="A close up of a logo&#10;&#10;Description automatically generated">
              <a:extLst>
                <a:ext uri="{FF2B5EF4-FFF2-40B4-BE49-F238E27FC236}">
                  <a16:creationId xmlns:a16="http://schemas.microsoft.com/office/drawing/2014/main" id="{728A8CD6-C03A-4F62-8F95-93C673827E3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12069" y="3884362"/>
              <a:ext cx="825741" cy="1062156"/>
            </a:xfrm>
            <a:prstGeom prst="rect">
              <a:avLst/>
            </a:prstGeom>
          </p:spPr>
        </p:pic>
        <p:pic>
          <p:nvPicPr>
            <p:cNvPr id="73" name="Picture 19" descr="E:\Web2.0 PNG Icons\ONE.png">
              <a:extLst>
                <a:ext uri="{FF2B5EF4-FFF2-40B4-BE49-F238E27FC236}">
                  <a16:creationId xmlns:a16="http://schemas.microsoft.com/office/drawing/2014/main" id="{3940A2D1-DC96-4651-AEFB-7F327527A1C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590082" y="4430738"/>
              <a:ext cx="302873" cy="301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20" descr="E:\Web2.0 PNG Icons\TWO.png">
              <a:extLst>
                <a:ext uri="{FF2B5EF4-FFF2-40B4-BE49-F238E27FC236}">
                  <a16:creationId xmlns:a16="http://schemas.microsoft.com/office/drawing/2014/main" id="{E987DEB9-71BF-415E-847E-1700270ABEFD}"/>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241842" y="4439195"/>
              <a:ext cx="302873" cy="300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Picture 21" descr="E:\Web2.0 PNG Icons\THREE.png">
              <a:extLst>
                <a:ext uri="{FF2B5EF4-FFF2-40B4-BE49-F238E27FC236}">
                  <a16:creationId xmlns:a16="http://schemas.microsoft.com/office/drawing/2014/main" id="{088BA4E7-0885-4DB5-810B-068C59A6F59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691203" y="5506229"/>
              <a:ext cx="301312" cy="301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2" name="Picture 5" descr="D:\Shutterstock Diagrams\p1.pn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t="8601" b="75662"/>
          <a:stretch/>
        </p:blipFill>
        <p:spPr bwMode="auto">
          <a:xfrm rot="16200000" flipV="1">
            <a:off x="3583107" y="4513337"/>
            <a:ext cx="3784247" cy="283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9220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p:cNvSpPr txBox="1"/>
          <p:nvPr/>
        </p:nvSpPr>
        <p:spPr>
          <a:xfrm>
            <a:off x="4360464" y="340659"/>
            <a:ext cx="3471078" cy="707886"/>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rPr>
              <a:t>Module Flow</a:t>
            </a:r>
            <a:endParaRPr kumimoji="0" lang="en-US"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endParaRPr>
          </a:p>
        </p:txBody>
      </p:sp>
      <p:grpSp>
        <p:nvGrpSpPr>
          <p:cNvPr id="72" name="Group 71"/>
          <p:cNvGrpSpPr>
            <a:grpSpLocks noChangeAspect="1"/>
          </p:cNvGrpSpPr>
          <p:nvPr/>
        </p:nvGrpSpPr>
        <p:grpSpPr bwMode="auto">
          <a:xfrm>
            <a:off x="4231642" y="1817597"/>
            <a:ext cx="3679622" cy="3441819"/>
            <a:chOff x="2362" y="1269"/>
            <a:chExt cx="2909" cy="2721"/>
          </a:xfrm>
        </p:grpSpPr>
        <p:sp>
          <p:nvSpPr>
            <p:cNvPr id="73" name="Freeform 5"/>
            <p:cNvSpPr>
              <a:spLocks/>
            </p:cNvSpPr>
            <p:nvPr/>
          </p:nvSpPr>
          <p:spPr bwMode="auto">
            <a:xfrm>
              <a:off x="4565" y="2675"/>
              <a:ext cx="312" cy="628"/>
            </a:xfrm>
            <a:custGeom>
              <a:avLst/>
              <a:gdLst>
                <a:gd name="T0" fmla="*/ 193 w 312"/>
                <a:gd name="T1" fmla="*/ 62 h 628"/>
                <a:gd name="T2" fmla="*/ 0 w 312"/>
                <a:gd name="T3" fmla="*/ 0 h 628"/>
                <a:gd name="T4" fmla="*/ 120 w 312"/>
                <a:gd name="T5" fmla="*/ 565 h 628"/>
                <a:gd name="T6" fmla="*/ 312 w 312"/>
                <a:gd name="T7" fmla="*/ 628 h 628"/>
                <a:gd name="T8" fmla="*/ 193 w 312"/>
                <a:gd name="T9" fmla="*/ 62 h 628"/>
              </a:gdLst>
              <a:ahLst/>
              <a:cxnLst>
                <a:cxn ang="0">
                  <a:pos x="T0" y="T1"/>
                </a:cxn>
                <a:cxn ang="0">
                  <a:pos x="T2" y="T3"/>
                </a:cxn>
                <a:cxn ang="0">
                  <a:pos x="T4" y="T5"/>
                </a:cxn>
                <a:cxn ang="0">
                  <a:pos x="T6" y="T7"/>
                </a:cxn>
                <a:cxn ang="0">
                  <a:pos x="T8" y="T9"/>
                </a:cxn>
              </a:cxnLst>
              <a:rect l="0" t="0" r="r" b="b"/>
              <a:pathLst>
                <a:path w="312" h="628">
                  <a:moveTo>
                    <a:pt x="193" y="62"/>
                  </a:moveTo>
                  <a:lnTo>
                    <a:pt x="0" y="0"/>
                  </a:lnTo>
                  <a:lnTo>
                    <a:pt x="120" y="565"/>
                  </a:lnTo>
                  <a:lnTo>
                    <a:pt x="312" y="628"/>
                  </a:lnTo>
                  <a:lnTo>
                    <a:pt x="193" y="6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4" name="Freeform 6"/>
            <p:cNvSpPr>
              <a:spLocks/>
            </p:cNvSpPr>
            <p:nvPr/>
          </p:nvSpPr>
          <p:spPr bwMode="auto">
            <a:xfrm>
              <a:off x="4660" y="1915"/>
              <a:ext cx="376" cy="903"/>
            </a:xfrm>
            <a:custGeom>
              <a:avLst/>
              <a:gdLst>
                <a:gd name="T0" fmla="*/ 302 w 312"/>
                <a:gd name="T1" fmla="*/ 463 h 749"/>
                <a:gd name="T2" fmla="*/ 302 w 312"/>
                <a:gd name="T3" fmla="*/ 264 h 749"/>
                <a:gd name="T4" fmla="*/ 239 w 312"/>
                <a:gd name="T5" fmla="*/ 107 h 749"/>
                <a:gd name="T6" fmla="*/ 160 w 312"/>
                <a:gd name="T7" fmla="*/ 52 h 749"/>
                <a:gd name="T8" fmla="*/ 0 w 312"/>
                <a:gd name="T9" fmla="*/ 0 h 749"/>
                <a:gd name="T10" fmla="*/ 80 w 312"/>
                <a:gd name="T11" fmla="*/ 55 h 749"/>
                <a:gd name="T12" fmla="*/ 142 w 312"/>
                <a:gd name="T13" fmla="*/ 211 h 749"/>
                <a:gd name="T14" fmla="*/ 142 w 312"/>
                <a:gd name="T15" fmla="*/ 411 h 749"/>
                <a:gd name="T16" fmla="*/ 70 w 312"/>
                <a:gd name="T17" fmla="*/ 697 h 749"/>
                <a:gd name="T18" fmla="*/ 229 w 312"/>
                <a:gd name="T19" fmla="*/ 749 h 749"/>
                <a:gd name="T20" fmla="*/ 302 w 312"/>
                <a:gd name="T21" fmla="*/ 463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302" y="463"/>
                  </a:moveTo>
                  <a:cubicBezTo>
                    <a:pt x="310" y="401"/>
                    <a:pt x="312" y="329"/>
                    <a:pt x="302" y="264"/>
                  </a:cubicBezTo>
                  <a:cubicBezTo>
                    <a:pt x="292" y="204"/>
                    <a:pt x="273" y="148"/>
                    <a:pt x="239" y="107"/>
                  </a:cubicBezTo>
                  <a:cubicBezTo>
                    <a:pt x="218" y="80"/>
                    <a:pt x="190" y="62"/>
                    <a:pt x="160" y="52"/>
                  </a:cubicBezTo>
                  <a:cubicBezTo>
                    <a:pt x="106" y="34"/>
                    <a:pt x="53" y="17"/>
                    <a:pt x="0" y="0"/>
                  </a:cubicBezTo>
                  <a:cubicBezTo>
                    <a:pt x="31" y="10"/>
                    <a:pt x="58" y="28"/>
                    <a:pt x="80" y="55"/>
                  </a:cubicBezTo>
                  <a:cubicBezTo>
                    <a:pt x="113" y="96"/>
                    <a:pt x="133" y="151"/>
                    <a:pt x="142" y="211"/>
                  </a:cubicBezTo>
                  <a:cubicBezTo>
                    <a:pt x="152" y="277"/>
                    <a:pt x="150" y="348"/>
                    <a:pt x="142" y="411"/>
                  </a:cubicBezTo>
                  <a:cubicBezTo>
                    <a:pt x="129" y="520"/>
                    <a:pt x="101" y="613"/>
                    <a:pt x="70" y="697"/>
                  </a:cubicBezTo>
                  <a:cubicBezTo>
                    <a:pt x="229" y="749"/>
                    <a:pt x="229" y="749"/>
                    <a:pt x="229" y="749"/>
                  </a:cubicBezTo>
                  <a:cubicBezTo>
                    <a:pt x="261" y="665"/>
                    <a:pt x="289" y="572"/>
                    <a:pt x="302" y="46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5" name="Freeform 7"/>
            <p:cNvSpPr>
              <a:spLocks/>
            </p:cNvSpPr>
            <p:nvPr/>
          </p:nvSpPr>
          <p:spPr bwMode="auto">
            <a:xfrm>
              <a:off x="4453" y="1935"/>
              <a:ext cx="809" cy="1368"/>
            </a:xfrm>
            <a:custGeom>
              <a:avLst/>
              <a:gdLst>
                <a:gd name="T0" fmla="*/ 633 w 671"/>
                <a:gd name="T1" fmla="*/ 349 h 1135"/>
                <a:gd name="T2" fmla="*/ 637 w 671"/>
                <a:gd name="T3" fmla="*/ 535 h 1135"/>
                <a:gd name="T4" fmla="*/ 573 w 671"/>
                <a:gd name="T5" fmla="*/ 811 h 1135"/>
                <a:gd name="T6" fmla="*/ 671 w 671"/>
                <a:gd name="T7" fmla="*/ 855 h 1135"/>
                <a:gd name="T8" fmla="*/ 352 w 671"/>
                <a:gd name="T9" fmla="*/ 1135 h 1135"/>
                <a:gd name="T10" fmla="*/ 253 w 671"/>
                <a:gd name="T11" fmla="*/ 666 h 1135"/>
                <a:gd name="T12" fmla="*/ 401 w 671"/>
                <a:gd name="T13" fmla="*/ 733 h 1135"/>
                <a:gd name="T14" fmla="*/ 474 w 671"/>
                <a:gd name="T15" fmla="*/ 447 h 1135"/>
                <a:gd name="T16" fmla="*/ 474 w 671"/>
                <a:gd name="T17" fmla="*/ 248 h 1135"/>
                <a:gd name="T18" fmla="*/ 411 w 671"/>
                <a:gd name="T19" fmla="*/ 91 h 1135"/>
                <a:gd name="T20" fmla="*/ 276 w 671"/>
                <a:gd name="T21" fmla="*/ 27 h 1135"/>
                <a:gd name="T22" fmla="*/ 242 w 671"/>
                <a:gd name="T23" fmla="*/ 30 h 1135"/>
                <a:gd name="T24" fmla="*/ 129 w 671"/>
                <a:gd name="T25" fmla="*/ 75 h 1135"/>
                <a:gd name="T26" fmla="*/ 0 w 671"/>
                <a:gd name="T27" fmla="*/ 170 h 1135"/>
                <a:gd name="T28" fmla="*/ 56 w 671"/>
                <a:gd name="T29" fmla="*/ 125 h 1135"/>
                <a:gd name="T30" fmla="*/ 279 w 671"/>
                <a:gd name="T31" fmla="*/ 10 h 1135"/>
                <a:gd name="T32" fmla="*/ 446 w 671"/>
                <a:gd name="T33" fmla="*/ 31 h 1135"/>
                <a:gd name="T34" fmla="*/ 606 w 671"/>
                <a:gd name="T35" fmla="*/ 231 h 1135"/>
                <a:gd name="T36" fmla="*/ 633 w 671"/>
                <a:gd name="T37" fmla="*/ 349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5">
                  <a:moveTo>
                    <a:pt x="633" y="349"/>
                  </a:moveTo>
                  <a:cubicBezTo>
                    <a:pt x="645" y="424"/>
                    <a:pt x="641" y="481"/>
                    <a:pt x="637" y="535"/>
                  </a:cubicBezTo>
                  <a:cubicBezTo>
                    <a:pt x="623" y="676"/>
                    <a:pt x="588" y="770"/>
                    <a:pt x="573" y="811"/>
                  </a:cubicBezTo>
                  <a:cubicBezTo>
                    <a:pt x="671" y="855"/>
                    <a:pt x="671" y="855"/>
                    <a:pt x="671" y="855"/>
                  </a:cubicBezTo>
                  <a:cubicBezTo>
                    <a:pt x="352" y="1135"/>
                    <a:pt x="352" y="1135"/>
                    <a:pt x="352" y="1135"/>
                  </a:cubicBezTo>
                  <a:cubicBezTo>
                    <a:pt x="253" y="666"/>
                    <a:pt x="253" y="666"/>
                    <a:pt x="253" y="666"/>
                  </a:cubicBezTo>
                  <a:cubicBezTo>
                    <a:pt x="401" y="733"/>
                    <a:pt x="401" y="733"/>
                    <a:pt x="401" y="733"/>
                  </a:cubicBezTo>
                  <a:cubicBezTo>
                    <a:pt x="433" y="649"/>
                    <a:pt x="461" y="556"/>
                    <a:pt x="474" y="447"/>
                  </a:cubicBezTo>
                  <a:cubicBezTo>
                    <a:pt x="482" y="385"/>
                    <a:pt x="484" y="313"/>
                    <a:pt x="474" y="248"/>
                  </a:cubicBezTo>
                  <a:cubicBezTo>
                    <a:pt x="464" y="188"/>
                    <a:pt x="445" y="132"/>
                    <a:pt x="411" y="91"/>
                  </a:cubicBezTo>
                  <a:cubicBezTo>
                    <a:pt x="378" y="49"/>
                    <a:pt x="327" y="27"/>
                    <a:pt x="276" y="27"/>
                  </a:cubicBezTo>
                  <a:cubicBezTo>
                    <a:pt x="264" y="27"/>
                    <a:pt x="253" y="28"/>
                    <a:pt x="242" y="30"/>
                  </a:cubicBezTo>
                  <a:cubicBezTo>
                    <a:pt x="201" y="37"/>
                    <a:pt x="162" y="55"/>
                    <a:pt x="129" y="75"/>
                  </a:cubicBezTo>
                  <a:cubicBezTo>
                    <a:pt x="45" y="128"/>
                    <a:pt x="3" y="170"/>
                    <a:pt x="0" y="170"/>
                  </a:cubicBezTo>
                  <a:cubicBezTo>
                    <a:pt x="9" y="163"/>
                    <a:pt x="46" y="132"/>
                    <a:pt x="56" y="125"/>
                  </a:cubicBezTo>
                  <a:cubicBezTo>
                    <a:pt x="134" y="56"/>
                    <a:pt x="210" y="22"/>
                    <a:pt x="279" y="10"/>
                  </a:cubicBezTo>
                  <a:cubicBezTo>
                    <a:pt x="343" y="0"/>
                    <a:pt x="401" y="9"/>
                    <a:pt x="446" y="31"/>
                  </a:cubicBezTo>
                  <a:cubicBezTo>
                    <a:pt x="541" y="76"/>
                    <a:pt x="585" y="170"/>
                    <a:pt x="606" y="231"/>
                  </a:cubicBezTo>
                  <a:cubicBezTo>
                    <a:pt x="619" y="276"/>
                    <a:pt x="628" y="314"/>
                    <a:pt x="633" y="34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6" name="Freeform 8"/>
            <p:cNvSpPr>
              <a:spLocks/>
            </p:cNvSpPr>
            <p:nvPr/>
          </p:nvSpPr>
          <p:spPr bwMode="auto">
            <a:xfrm>
              <a:off x="4260" y="1879"/>
              <a:ext cx="694" cy="260"/>
            </a:xfrm>
            <a:custGeom>
              <a:avLst/>
              <a:gdLst>
                <a:gd name="T0" fmla="*/ 467 w 576"/>
                <a:gd name="T1" fmla="*/ 53 h 216"/>
                <a:gd name="T2" fmla="*/ 475 w 576"/>
                <a:gd name="T3" fmla="*/ 52 h 216"/>
                <a:gd name="T4" fmla="*/ 487 w 576"/>
                <a:gd name="T5" fmla="*/ 52 h 216"/>
                <a:gd name="T6" fmla="*/ 493 w 576"/>
                <a:gd name="T7" fmla="*/ 52 h 216"/>
                <a:gd name="T8" fmla="*/ 512 w 576"/>
                <a:gd name="T9" fmla="*/ 53 h 216"/>
                <a:gd name="T10" fmla="*/ 512 w 576"/>
                <a:gd name="T11" fmla="*/ 53 h 216"/>
                <a:gd name="T12" fmla="*/ 529 w 576"/>
                <a:gd name="T13" fmla="*/ 55 h 216"/>
                <a:gd name="T14" fmla="*/ 532 w 576"/>
                <a:gd name="T15" fmla="*/ 55 h 216"/>
                <a:gd name="T16" fmla="*/ 551 w 576"/>
                <a:gd name="T17" fmla="*/ 58 h 216"/>
                <a:gd name="T18" fmla="*/ 556 w 576"/>
                <a:gd name="T19" fmla="*/ 60 h 216"/>
                <a:gd name="T20" fmla="*/ 576 w 576"/>
                <a:gd name="T21" fmla="*/ 65 h 216"/>
                <a:gd name="T22" fmla="*/ 576 w 576"/>
                <a:gd name="T23" fmla="*/ 65 h 216"/>
                <a:gd name="T24" fmla="*/ 576 w 576"/>
                <a:gd name="T25" fmla="*/ 65 h 216"/>
                <a:gd name="T26" fmla="*/ 416 w 576"/>
                <a:gd name="T27" fmla="*/ 13 h 216"/>
                <a:gd name="T28" fmla="*/ 396 w 576"/>
                <a:gd name="T29" fmla="*/ 8 h 216"/>
                <a:gd name="T30" fmla="*/ 391 w 576"/>
                <a:gd name="T31" fmla="*/ 6 h 216"/>
                <a:gd name="T32" fmla="*/ 373 w 576"/>
                <a:gd name="T33" fmla="*/ 3 h 216"/>
                <a:gd name="T34" fmla="*/ 370 w 576"/>
                <a:gd name="T35" fmla="*/ 3 h 216"/>
                <a:gd name="T36" fmla="*/ 370 w 576"/>
                <a:gd name="T37" fmla="*/ 3 h 216"/>
                <a:gd name="T38" fmla="*/ 353 w 576"/>
                <a:gd name="T39" fmla="*/ 1 h 216"/>
                <a:gd name="T40" fmla="*/ 352 w 576"/>
                <a:gd name="T41" fmla="*/ 1 h 216"/>
                <a:gd name="T42" fmla="*/ 334 w 576"/>
                <a:gd name="T43" fmla="*/ 0 h 216"/>
                <a:gd name="T44" fmla="*/ 328 w 576"/>
                <a:gd name="T45" fmla="*/ 0 h 216"/>
                <a:gd name="T46" fmla="*/ 315 w 576"/>
                <a:gd name="T47" fmla="*/ 0 h 216"/>
                <a:gd name="T48" fmla="*/ 307 w 576"/>
                <a:gd name="T49" fmla="*/ 1 h 216"/>
                <a:gd name="T50" fmla="*/ 296 w 576"/>
                <a:gd name="T51" fmla="*/ 2 h 216"/>
                <a:gd name="T52" fmla="*/ 293 w 576"/>
                <a:gd name="T53" fmla="*/ 2 h 216"/>
                <a:gd name="T54" fmla="*/ 279 w 576"/>
                <a:gd name="T55" fmla="*/ 4 h 216"/>
                <a:gd name="T56" fmla="*/ 56 w 576"/>
                <a:gd name="T57" fmla="*/ 119 h 216"/>
                <a:gd name="T58" fmla="*/ 0 w 576"/>
                <a:gd name="T59" fmla="*/ 164 h 216"/>
                <a:gd name="T60" fmla="*/ 160 w 576"/>
                <a:gd name="T61" fmla="*/ 216 h 216"/>
                <a:gd name="T62" fmla="*/ 216 w 576"/>
                <a:gd name="T63" fmla="*/ 171 h 216"/>
                <a:gd name="T64" fmla="*/ 439 w 576"/>
                <a:gd name="T65" fmla="*/ 56 h 216"/>
                <a:gd name="T66" fmla="*/ 455 w 576"/>
                <a:gd name="T67" fmla="*/ 54 h 216"/>
                <a:gd name="T68" fmla="*/ 467 w 576"/>
                <a:gd name="T69" fmla="*/ 5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6" h="216">
                  <a:moveTo>
                    <a:pt x="467" y="53"/>
                  </a:moveTo>
                  <a:cubicBezTo>
                    <a:pt x="469" y="53"/>
                    <a:pt x="472" y="53"/>
                    <a:pt x="475" y="52"/>
                  </a:cubicBezTo>
                  <a:cubicBezTo>
                    <a:pt x="479" y="52"/>
                    <a:pt x="483" y="52"/>
                    <a:pt x="487" y="52"/>
                  </a:cubicBezTo>
                  <a:cubicBezTo>
                    <a:pt x="489" y="52"/>
                    <a:pt x="491" y="52"/>
                    <a:pt x="493" y="52"/>
                  </a:cubicBezTo>
                  <a:cubicBezTo>
                    <a:pt x="500" y="52"/>
                    <a:pt x="506" y="52"/>
                    <a:pt x="512" y="53"/>
                  </a:cubicBezTo>
                  <a:cubicBezTo>
                    <a:pt x="512" y="53"/>
                    <a:pt x="512" y="53"/>
                    <a:pt x="512" y="53"/>
                  </a:cubicBezTo>
                  <a:cubicBezTo>
                    <a:pt x="518" y="53"/>
                    <a:pt x="524" y="54"/>
                    <a:pt x="529" y="55"/>
                  </a:cubicBezTo>
                  <a:cubicBezTo>
                    <a:pt x="530" y="55"/>
                    <a:pt x="531" y="55"/>
                    <a:pt x="532" y="55"/>
                  </a:cubicBezTo>
                  <a:cubicBezTo>
                    <a:pt x="539" y="56"/>
                    <a:pt x="545" y="57"/>
                    <a:pt x="551" y="58"/>
                  </a:cubicBezTo>
                  <a:cubicBezTo>
                    <a:pt x="553" y="59"/>
                    <a:pt x="554" y="59"/>
                    <a:pt x="556" y="60"/>
                  </a:cubicBezTo>
                  <a:cubicBezTo>
                    <a:pt x="563" y="61"/>
                    <a:pt x="569" y="63"/>
                    <a:pt x="576" y="65"/>
                  </a:cubicBezTo>
                  <a:cubicBezTo>
                    <a:pt x="576" y="65"/>
                    <a:pt x="576" y="65"/>
                    <a:pt x="576" y="65"/>
                  </a:cubicBezTo>
                  <a:cubicBezTo>
                    <a:pt x="576" y="65"/>
                    <a:pt x="576" y="65"/>
                    <a:pt x="576" y="65"/>
                  </a:cubicBezTo>
                  <a:cubicBezTo>
                    <a:pt x="523" y="48"/>
                    <a:pt x="469" y="30"/>
                    <a:pt x="416" y="13"/>
                  </a:cubicBezTo>
                  <a:cubicBezTo>
                    <a:pt x="410" y="11"/>
                    <a:pt x="403" y="9"/>
                    <a:pt x="396" y="8"/>
                  </a:cubicBezTo>
                  <a:cubicBezTo>
                    <a:pt x="395" y="7"/>
                    <a:pt x="393" y="7"/>
                    <a:pt x="391" y="6"/>
                  </a:cubicBezTo>
                  <a:cubicBezTo>
                    <a:pt x="385" y="5"/>
                    <a:pt x="379" y="4"/>
                    <a:pt x="373" y="3"/>
                  </a:cubicBezTo>
                  <a:cubicBezTo>
                    <a:pt x="372" y="3"/>
                    <a:pt x="371" y="3"/>
                    <a:pt x="370" y="3"/>
                  </a:cubicBezTo>
                  <a:cubicBezTo>
                    <a:pt x="370" y="3"/>
                    <a:pt x="370" y="3"/>
                    <a:pt x="370" y="3"/>
                  </a:cubicBezTo>
                  <a:cubicBezTo>
                    <a:pt x="364" y="2"/>
                    <a:pt x="358" y="1"/>
                    <a:pt x="353" y="1"/>
                  </a:cubicBezTo>
                  <a:cubicBezTo>
                    <a:pt x="352" y="1"/>
                    <a:pt x="352" y="1"/>
                    <a:pt x="352" y="1"/>
                  </a:cubicBezTo>
                  <a:cubicBezTo>
                    <a:pt x="346" y="0"/>
                    <a:pt x="340" y="0"/>
                    <a:pt x="334" y="0"/>
                  </a:cubicBezTo>
                  <a:cubicBezTo>
                    <a:pt x="332" y="0"/>
                    <a:pt x="330" y="0"/>
                    <a:pt x="328" y="0"/>
                  </a:cubicBezTo>
                  <a:cubicBezTo>
                    <a:pt x="324" y="0"/>
                    <a:pt x="319" y="0"/>
                    <a:pt x="315" y="0"/>
                  </a:cubicBezTo>
                  <a:cubicBezTo>
                    <a:pt x="312" y="1"/>
                    <a:pt x="310" y="1"/>
                    <a:pt x="307" y="1"/>
                  </a:cubicBezTo>
                  <a:cubicBezTo>
                    <a:pt x="304" y="1"/>
                    <a:pt x="300" y="2"/>
                    <a:pt x="296" y="2"/>
                  </a:cubicBezTo>
                  <a:cubicBezTo>
                    <a:pt x="295" y="2"/>
                    <a:pt x="294" y="2"/>
                    <a:pt x="293" y="2"/>
                  </a:cubicBezTo>
                  <a:cubicBezTo>
                    <a:pt x="289" y="3"/>
                    <a:pt x="284" y="4"/>
                    <a:pt x="279" y="4"/>
                  </a:cubicBezTo>
                  <a:cubicBezTo>
                    <a:pt x="211" y="16"/>
                    <a:pt x="134" y="50"/>
                    <a:pt x="56" y="119"/>
                  </a:cubicBezTo>
                  <a:cubicBezTo>
                    <a:pt x="47" y="126"/>
                    <a:pt x="9" y="157"/>
                    <a:pt x="0" y="164"/>
                  </a:cubicBezTo>
                  <a:cubicBezTo>
                    <a:pt x="160" y="216"/>
                    <a:pt x="160" y="216"/>
                    <a:pt x="160" y="216"/>
                  </a:cubicBezTo>
                  <a:cubicBezTo>
                    <a:pt x="169" y="209"/>
                    <a:pt x="206" y="178"/>
                    <a:pt x="216" y="171"/>
                  </a:cubicBezTo>
                  <a:cubicBezTo>
                    <a:pt x="294" y="102"/>
                    <a:pt x="370" y="68"/>
                    <a:pt x="439" y="56"/>
                  </a:cubicBezTo>
                  <a:cubicBezTo>
                    <a:pt x="444" y="55"/>
                    <a:pt x="450" y="55"/>
                    <a:pt x="455" y="54"/>
                  </a:cubicBezTo>
                  <a:cubicBezTo>
                    <a:pt x="459" y="54"/>
                    <a:pt x="463" y="53"/>
                    <a:pt x="467" y="5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7" name="Freeform 9"/>
            <p:cNvSpPr>
              <a:spLocks noEditPoints="1"/>
            </p:cNvSpPr>
            <p:nvPr/>
          </p:nvSpPr>
          <p:spPr bwMode="auto">
            <a:xfrm>
              <a:off x="4432" y="1930"/>
              <a:ext cx="839" cy="1384"/>
            </a:xfrm>
            <a:custGeom>
              <a:avLst/>
              <a:gdLst>
                <a:gd name="T0" fmla="*/ 696 w 696"/>
                <a:gd name="T1" fmla="*/ 858 h 1148"/>
                <a:gd name="T2" fmla="*/ 366 w 696"/>
                <a:gd name="T3" fmla="*/ 1148 h 1148"/>
                <a:gd name="T4" fmla="*/ 264 w 696"/>
                <a:gd name="T5" fmla="*/ 661 h 1148"/>
                <a:gd name="T6" fmla="*/ 416 w 696"/>
                <a:gd name="T7" fmla="*/ 731 h 1148"/>
                <a:gd name="T8" fmla="*/ 433 w 696"/>
                <a:gd name="T9" fmla="*/ 683 h 1148"/>
                <a:gd name="T10" fmla="*/ 486 w 696"/>
                <a:gd name="T11" fmla="*/ 451 h 1148"/>
                <a:gd name="T12" fmla="*/ 486 w 696"/>
                <a:gd name="T13" fmla="*/ 252 h 1148"/>
                <a:gd name="T14" fmla="*/ 425 w 696"/>
                <a:gd name="T15" fmla="*/ 98 h 1148"/>
                <a:gd name="T16" fmla="*/ 293 w 696"/>
                <a:gd name="T17" fmla="*/ 36 h 1148"/>
                <a:gd name="T18" fmla="*/ 260 w 696"/>
                <a:gd name="T19" fmla="*/ 39 h 1148"/>
                <a:gd name="T20" fmla="*/ 148 w 696"/>
                <a:gd name="T21" fmla="*/ 83 h 1148"/>
                <a:gd name="T22" fmla="*/ 30 w 696"/>
                <a:gd name="T23" fmla="*/ 170 h 1148"/>
                <a:gd name="T24" fmla="*/ 18 w 696"/>
                <a:gd name="T25" fmla="*/ 179 h 1148"/>
                <a:gd name="T26" fmla="*/ 0 w 696"/>
                <a:gd name="T27" fmla="*/ 183 h 1148"/>
                <a:gd name="T28" fmla="*/ 14 w 696"/>
                <a:gd name="T29" fmla="*/ 171 h 1148"/>
                <a:gd name="T30" fmla="*/ 70 w 696"/>
                <a:gd name="T31" fmla="*/ 125 h 1148"/>
                <a:gd name="T32" fmla="*/ 295 w 696"/>
                <a:gd name="T33" fmla="*/ 10 h 1148"/>
                <a:gd name="T34" fmla="*/ 465 w 696"/>
                <a:gd name="T35" fmla="*/ 31 h 1148"/>
                <a:gd name="T36" fmla="*/ 628 w 696"/>
                <a:gd name="T37" fmla="*/ 233 h 1148"/>
                <a:gd name="T38" fmla="*/ 655 w 696"/>
                <a:gd name="T39" fmla="*/ 352 h 1148"/>
                <a:gd name="T40" fmla="*/ 659 w 696"/>
                <a:gd name="T41" fmla="*/ 540 h 1148"/>
                <a:gd name="T42" fmla="*/ 608 w 696"/>
                <a:gd name="T43" fmla="*/ 778 h 1148"/>
                <a:gd name="T44" fmla="*/ 598 w 696"/>
                <a:gd name="T45" fmla="*/ 808 h 1148"/>
                <a:gd name="T46" fmla="*/ 596 w 696"/>
                <a:gd name="T47" fmla="*/ 812 h 1148"/>
                <a:gd name="T48" fmla="*/ 696 w 696"/>
                <a:gd name="T49" fmla="*/ 858 h 1148"/>
                <a:gd name="T50" fmla="*/ 372 w 696"/>
                <a:gd name="T51" fmla="*/ 1131 h 1148"/>
                <a:gd name="T52" fmla="*/ 679 w 696"/>
                <a:gd name="T53" fmla="*/ 860 h 1148"/>
                <a:gd name="T54" fmla="*/ 584 w 696"/>
                <a:gd name="T55" fmla="*/ 817 h 1148"/>
                <a:gd name="T56" fmla="*/ 589 w 696"/>
                <a:gd name="T57" fmla="*/ 805 h 1148"/>
                <a:gd name="T58" fmla="*/ 599 w 696"/>
                <a:gd name="T59" fmla="*/ 775 h 1148"/>
                <a:gd name="T60" fmla="*/ 650 w 696"/>
                <a:gd name="T61" fmla="*/ 539 h 1148"/>
                <a:gd name="T62" fmla="*/ 646 w 696"/>
                <a:gd name="T63" fmla="*/ 354 h 1148"/>
                <a:gd name="T64" fmla="*/ 619 w 696"/>
                <a:gd name="T65" fmla="*/ 236 h 1148"/>
                <a:gd name="T66" fmla="*/ 461 w 696"/>
                <a:gd name="T67" fmla="*/ 39 h 1148"/>
                <a:gd name="T68" fmla="*/ 297 w 696"/>
                <a:gd name="T69" fmla="*/ 19 h 1148"/>
                <a:gd name="T70" fmla="*/ 243 w 696"/>
                <a:gd name="T71" fmla="*/ 33 h 1148"/>
                <a:gd name="T72" fmla="*/ 258 w 696"/>
                <a:gd name="T73" fmla="*/ 29 h 1148"/>
                <a:gd name="T74" fmla="*/ 293 w 696"/>
                <a:gd name="T75" fmla="*/ 27 h 1148"/>
                <a:gd name="T76" fmla="*/ 432 w 696"/>
                <a:gd name="T77" fmla="*/ 93 h 1148"/>
                <a:gd name="T78" fmla="*/ 495 w 696"/>
                <a:gd name="T79" fmla="*/ 251 h 1148"/>
                <a:gd name="T80" fmla="*/ 495 w 696"/>
                <a:gd name="T81" fmla="*/ 452 h 1148"/>
                <a:gd name="T82" fmla="*/ 442 w 696"/>
                <a:gd name="T83" fmla="*/ 686 h 1148"/>
                <a:gd name="T84" fmla="*/ 423 w 696"/>
                <a:gd name="T85" fmla="*/ 739 h 1148"/>
                <a:gd name="T86" fmla="*/ 421 w 696"/>
                <a:gd name="T87" fmla="*/ 743 h 1148"/>
                <a:gd name="T88" fmla="*/ 277 w 696"/>
                <a:gd name="T89" fmla="*/ 678 h 1148"/>
                <a:gd name="T90" fmla="*/ 372 w 696"/>
                <a:gd name="T91" fmla="*/ 1131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8">
                  <a:moveTo>
                    <a:pt x="696" y="858"/>
                  </a:moveTo>
                  <a:cubicBezTo>
                    <a:pt x="366" y="1148"/>
                    <a:pt x="366" y="1148"/>
                    <a:pt x="366" y="1148"/>
                  </a:cubicBezTo>
                  <a:cubicBezTo>
                    <a:pt x="264" y="661"/>
                    <a:pt x="264" y="661"/>
                    <a:pt x="264" y="661"/>
                  </a:cubicBezTo>
                  <a:cubicBezTo>
                    <a:pt x="416" y="731"/>
                    <a:pt x="416" y="731"/>
                    <a:pt x="416" y="731"/>
                  </a:cubicBezTo>
                  <a:cubicBezTo>
                    <a:pt x="422" y="714"/>
                    <a:pt x="428" y="698"/>
                    <a:pt x="433" y="683"/>
                  </a:cubicBezTo>
                  <a:cubicBezTo>
                    <a:pt x="460" y="603"/>
                    <a:pt x="477" y="527"/>
                    <a:pt x="486" y="451"/>
                  </a:cubicBezTo>
                  <a:cubicBezTo>
                    <a:pt x="492" y="401"/>
                    <a:pt x="497" y="327"/>
                    <a:pt x="486" y="252"/>
                  </a:cubicBezTo>
                  <a:cubicBezTo>
                    <a:pt x="476" y="187"/>
                    <a:pt x="455" y="135"/>
                    <a:pt x="425" y="98"/>
                  </a:cubicBezTo>
                  <a:cubicBezTo>
                    <a:pt x="393" y="58"/>
                    <a:pt x="345" y="35"/>
                    <a:pt x="293" y="36"/>
                  </a:cubicBezTo>
                  <a:cubicBezTo>
                    <a:pt x="282" y="36"/>
                    <a:pt x="271" y="37"/>
                    <a:pt x="260" y="39"/>
                  </a:cubicBezTo>
                  <a:cubicBezTo>
                    <a:pt x="224" y="45"/>
                    <a:pt x="187" y="59"/>
                    <a:pt x="148" y="83"/>
                  </a:cubicBezTo>
                  <a:cubicBezTo>
                    <a:pt x="85" y="123"/>
                    <a:pt x="46" y="156"/>
                    <a:pt x="30" y="170"/>
                  </a:cubicBezTo>
                  <a:cubicBezTo>
                    <a:pt x="21" y="178"/>
                    <a:pt x="20" y="179"/>
                    <a:pt x="18" y="179"/>
                  </a:cubicBezTo>
                  <a:cubicBezTo>
                    <a:pt x="0" y="183"/>
                    <a:pt x="0" y="183"/>
                    <a:pt x="0" y="183"/>
                  </a:cubicBezTo>
                  <a:cubicBezTo>
                    <a:pt x="14" y="171"/>
                    <a:pt x="14" y="171"/>
                    <a:pt x="14" y="171"/>
                  </a:cubicBezTo>
                  <a:cubicBezTo>
                    <a:pt x="23" y="163"/>
                    <a:pt x="60" y="132"/>
                    <a:pt x="70" y="125"/>
                  </a:cubicBezTo>
                  <a:cubicBezTo>
                    <a:pt x="143" y="61"/>
                    <a:pt x="218" y="22"/>
                    <a:pt x="295" y="10"/>
                  </a:cubicBezTo>
                  <a:cubicBezTo>
                    <a:pt x="356" y="0"/>
                    <a:pt x="415" y="7"/>
                    <a:pt x="465" y="31"/>
                  </a:cubicBezTo>
                  <a:cubicBezTo>
                    <a:pt x="538" y="65"/>
                    <a:pt x="591" y="131"/>
                    <a:pt x="628" y="233"/>
                  </a:cubicBezTo>
                  <a:cubicBezTo>
                    <a:pt x="640" y="276"/>
                    <a:pt x="649" y="315"/>
                    <a:pt x="655" y="352"/>
                  </a:cubicBezTo>
                  <a:cubicBezTo>
                    <a:pt x="666" y="425"/>
                    <a:pt x="663" y="478"/>
                    <a:pt x="659" y="540"/>
                  </a:cubicBezTo>
                  <a:cubicBezTo>
                    <a:pt x="651" y="623"/>
                    <a:pt x="634" y="701"/>
                    <a:pt x="608" y="778"/>
                  </a:cubicBezTo>
                  <a:cubicBezTo>
                    <a:pt x="604" y="790"/>
                    <a:pt x="601" y="800"/>
                    <a:pt x="598" y="808"/>
                  </a:cubicBezTo>
                  <a:cubicBezTo>
                    <a:pt x="596" y="812"/>
                    <a:pt x="596" y="812"/>
                    <a:pt x="596" y="812"/>
                  </a:cubicBezTo>
                  <a:lnTo>
                    <a:pt x="696" y="858"/>
                  </a:lnTo>
                  <a:close/>
                  <a:moveTo>
                    <a:pt x="372" y="1131"/>
                  </a:moveTo>
                  <a:cubicBezTo>
                    <a:pt x="679" y="860"/>
                    <a:pt x="679" y="860"/>
                    <a:pt x="679" y="860"/>
                  </a:cubicBezTo>
                  <a:cubicBezTo>
                    <a:pt x="584" y="817"/>
                    <a:pt x="584" y="817"/>
                    <a:pt x="584" y="817"/>
                  </a:cubicBezTo>
                  <a:cubicBezTo>
                    <a:pt x="589" y="805"/>
                    <a:pt x="589" y="805"/>
                    <a:pt x="589" y="805"/>
                  </a:cubicBezTo>
                  <a:cubicBezTo>
                    <a:pt x="592" y="797"/>
                    <a:pt x="595" y="787"/>
                    <a:pt x="599" y="775"/>
                  </a:cubicBezTo>
                  <a:cubicBezTo>
                    <a:pt x="625" y="698"/>
                    <a:pt x="642" y="621"/>
                    <a:pt x="650" y="539"/>
                  </a:cubicBezTo>
                  <a:cubicBezTo>
                    <a:pt x="654" y="478"/>
                    <a:pt x="657" y="425"/>
                    <a:pt x="646" y="354"/>
                  </a:cubicBezTo>
                  <a:cubicBezTo>
                    <a:pt x="640" y="317"/>
                    <a:pt x="631" y="278"/>
                    <a:pt x="619" y="236"/>
                  </a:cubicBezTo>
                  <a:cubicBezTo>
                    <a:pt x="583" y="137"/>
                    <a:pt x="532" y="72"/>
                    <a:pt x="461" y="39"/>
                  </a:cubicBezTo>
                  <a:cubicBezTo>
                    <a:pt x="412" y="16"/>
                    <a:pt x="356" y="9"/>
                    <a:pt x="297" y="19"/>
                  </a:cubicBezTo>
                  <a:cubicBezTo>
                    <a:pt x="279" y="22"/>
                    <a:pt x="260" y="27"/>
                    <a:pt x="243" y="33"/>
                  </a:cubicBezTo>
                  <a:cubicBezTo>
                    <a:pt x="248" y="31"/>
                    <a:pt x="253" y="30"/>
                    <a:pt x="258" y="29"/>
                  </a:cubicBezTo>
                  <a:cubicBezTo>
                    <a:pt x="270" y="27"/>
                    <a:pt x="282" y="26"/>
                    <a:pt x="293" y="27"/>
                  </a:cubicBezTo>
                  <a:cubicBezTo>
                    <a:pt x="348" y="26"/>
                    <a:pt x="399" y="50"/>
                    <a:pt x="432" y="93"/>
                  </a:cubicBezTo>
                  <a:cubicBezTo>
                    <a:pt x="464" y="130"/>
                    <a:pt x="485" y="184"/>
                    <a:pt x="495" y="251"/>
                  </a:cubicBezTo>
                  <a:cubicBezTo>
                    <a:pt x="507" y="326"/>
                    <a:pt x="502" y="402"/>
                    <a:pt x="495" y="452"/>
                  </a:cubicBezTo>
                  <a:cubicBezTo>
                    <a:pt x="486" y="529"/>
                    <a:pt x="469" y="605"/>
                    <a:pt x="442" y="686"/>
                  </a:cubicBezTo>
                  <a:cubicBezTo>
                    <a:pt x="436" y="703"/>
                    <a:pt x="430" y="720"/>
                    <a:pt x="423" y="739"/>
                  </a:cubicBezTo>
                  <a:cubicBezTo>
                    <a:pt x="421" y="743"/>
                    <a:pt x="421" y="743"/>
                    <a:pt x="421" y="743"/>
                  </a:cubicBezTo>
                  <a:cubicBezTo>
                    <a:pt x="277" y="678"/>
                    <a:pt x="277" y="678"/>
                    <a:pt x="277" y="678"/>
                  </a:cubicBezTo>
                  <a:lnTo>
                    <a:pt x="372" y="11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8" name="Freeform 10"/>
            <p:cNvSpPr>
              <a:spLocks/>
            </p:cNvSpPr>
            <p:nvPr/>
          </p:nvSpPr>
          <p:spPr bwMode="auto">
            <a:xfrm>
              <a:off x="2756" y="2031"/>
              <a:ext cx="311" cy="629"/>
            </a:xfrm>
            <a:custGeom>
              <a:avLst/>
              <a:gdLst>
                <a:gd name="T0" fmla="*/ 120 w 311"/>
                <a:gd name="T1" fmla="*/ 567 h 629"/>
                <a:gd name="T2" fmla="*/ 311 w 311"/>
                <a:gd name="T3" fmla="*/ 629 h 629"/>
                <a:gd name="T4" fmla="*/ 192 w 311"/>
                <a:gd name="T5" fmla="*/ 63 h 629"/>
                <a:gd name="T6" fmla="*/ 0 w 311"/>
                <a:gd name="T7" fmla="*/ 0 h 629"/>
                <a:gd name="T8" fmla="*/ 120 w 311"/>
                <a:gd name="T9" fmla="*/ 567 h 629"/>
              </a:gdLst>
              <a:ahLst/>
              <a:cxnLst>
                <a:cxn ang="0">
                  <a:pos x="T0" y="T1"/>
                </a:cxn>
                <a:cxn ang="0">
                  <a:pos x="T2" y="T3"/>
                </a:cxn>
                <a:cxn ang="0">
                  <a:pos x="T4" y="T5"/>
                </a:cxn>
                <a:cxn ang="0">
                  <a:pos x="T6" y="T7"/>
                </a:cxn>
                <a:cxn ang="0">
                  <a:pos x="T8" y="T9"/>
                </a:cxn>
              </a:cxnLst>
              <a:rect l="0" t="0" r="r" b="b"/>
              <a:pathLst>
                <a:path w="311" h="629">
                  <a:moveTo>
                    <a:pt x="120" y="567"/>
                  </a:moveTo>
                  <a:lnTo>
                    <a:pt x="311" y="629"/>
                  </a:lnTo>
                  <a:lnTo>
                    <a:pt x="192" y="63"/>
                  </a:lnTo>
                  <a:lnTo>
                    <a:pt x="0" y="0"/>
                  </a:lnTo>
                  <a:lnTo>
                    <a:pt x="120" y="567"/>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9" name="Freeform 11"/>
            <p:cNvSpPr>
              <a:spLocks/>
            </p:cNvSpPr>
            <p:nvPr/>
          </p:nvSpPr>
          <p:spPr bwMode="auto">
            <a:xfrm>
              <a:off x="2597" y="2517"/>
              <a:ext cx="376" cy="903"/>
            </a:xfrm>
            <a:custGeom>
              <a:avLst/>
              <a:gdLst>
                <a:gd name="T0" fmla="*/ 10 w 312"/>
                <a:gd name="T1" fmla="*/ 285 h 749"/>
                <a:gd name="T2" fmla="*/ 10 w 312"/>
                <a:gd name="T3" fmla="*/ 485 h 749"/>
                <a:gd name="T4" fmla="*/ 73 w 312"/>
                <a:gd name="T5" fmla="*/ 641 h 749"/>
                <a:gd name="T6" fmla="*/ 152 w 312"/>
                <a:gd name="T7" fmla="*/ 697 h 749"/>
                <a:gd name="T8" fmla="*/ 312 w 312"/>
                <a:gd name="T9" fmla="*/ 749 h 749"/>
                <a:gd name="T10" fmla="*/ 232 w 312"/>
                <a:gd name="T11" fmla="*/ 693 h 749"/>
                <a:gd name="T12" fmla="*/ 170 w 312"/>
                <a:gd name="T13" fmla="*/ 537 h 749"/>
                <a:gd name="T14" fmla="*/ 170 w 312"/>
                <a:gd name="T15" fmla="*/ 337 h 749"/>
                <a:gd name="T16" fmla="*/ 242 w 312"/>
                <a:gd name="T17" fmla="*/ 52 h 749"/>
                <a:gd name="T18" fmla="*/ 82 w 312"/>
                <a:gd name="T19" fmla="*/ 0 h 749"/>
                <a:gd name="T20" fmla="*/ 10 w 312"/>
                <a:gd name="T21" fmla="*/ 28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10" y="285"/>
                  </a:moveTo>
                  <a:cubicBezTo>
                    <a:pt x="2" y="348"/>
                    <a:pt x="0" y="419"/>
                    <a:pt x="10" y="485"/>
                  </a:cubicBezTo>
                  <a:cubicBezTo>
                    <a:pt x="20" y="545"/>
                    <a:pt x="39" y="600"/>
                    <a:pt x="73" y="641"/>
                  </a:cubicBezTo>
                  <a:cubicBezTo>
                    <a:pt x="94" y="668"/>
                    <a:pt x="122" y="687"/>
                    <a:pt x="152" y="697"/>
                  </a:cubicBezTo>
                  <a:cubicBezTo>
                    <a:pt x="205" y="714"/>
                    <a:pt x="259" y="731"/>
                    <a:pt x="312" y="749"/>
                  </a:cubicBezTo>
                  <a:cubicBezTo>
                    <a:pt x="281" y="739"/>
                    <a:pt x="253" y="720"/>
                    <a:pt x="232" y="693"/>
                  </a:cubicBezTo>
                  <a:cubicBezTo>
                    <a:pt x="198" y="653"/>
                    <a:pt x="179" y="597"/>
                    <a:pt x="170" y="537"/>
                  </a:cubicBezTo>
                  <a:cubicBezTo>
                    <a:pt x="160" y="471"/>
                    <a:pt x="162" y="400"/>
                    <a:pt x="170" y="337"/>
                  </a:cubicBezTo>
                  <a:cubicBezTo>
                    <a:pt x="183" y="229"/>
                    <a:pt x="211" y="136"/>
                    <a:pt x="242" y="52"/>
                  </a:cubicBezTo>
                  <a:cubicBezTo>
                    <a:pt x="82" y="0"/>
                    <a:pt x="82" y="0"/>
                    <a:pt x="82" y="0"/>
                  </a:cubicBezTo>
                  <a:cubicBezTo>
                    <a:pt x="51" y="83"/>
                    <a:pt x="23" y="177"/>
                    <a:pt x="10" y="285"/>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0" name="Freeform 12"/>
            <p:cNvSpPr>
              <a:spLocks/>
            </p:cNvSpPr>
            <p:nvPr/>
          </p:nvSpPr>
          <p:spPr bwMode="auto">
            <a:xfrm>
              <a:off x="2372" y="2031"/>
              <a:ext cx="809" cy="1370"/>
            </a:xfrm>
            <a:custGeom>
              <a:avLst/>
              <a:gdLst>
                <a:gd name="T0" fmla="*/ 38 w 671"/>
                <a:gd name="T1" fmla="*/ 786 h 1136"/>
                <a:gd name="T2" fmla="*/ 34 w 671"/>
                <a:gd name="T3" fmla="*/ 600 h 1136"/>
                <a:gd name="T4" fmla="*/ 98 w 671"/>
                <a:gd name="T5" fmla="*/ 325 h 1136"/>
                <a:gd name="T6" fmla="*/ 0 w 671"/>
                <a:gd name="T7" fmla="*/ 281 h 1136"/>
                <a:gd name="T8" fmla="*/ 319 w 671"/>
                <a:gd name="T9" fmla="*/ 0 h 1136"/>
                <a:gd name="T10" fmla="*/ 418 w 671"/>
                <a:gd name="T11" fmla="*/ 470 h 1136"/>
                <a:gd name="T12" fmla="*/ 269 w 671"/>
                <a:gd name="T13" fmla="*/ 403 h 1136"/>
                <a:gd name="T14" fmla="*/ 197 w 671"/>
                <a:gd name="T15" fmla="*/ 688 h 1136"/>
                <a:gd name="T16" fmla="*/ 197 w 671"/>
                <a:gd name="T17" fmla="*/ 888 h 1136"/>
                <a:gd name="T18" fmla="*/ 260 w 671"/>
                <a:gd name="T19" fmla="*/ 1044 h 1136"/>
                <a:gd name="T20" fmla="*/ 395 w 671"/>
                <a:gd name="T21" fmla="*/ 1108 h 1136"/>
                <a:gd name="T22" fmla="*/ 429 w 671"/>
                <a:gd name="T23" fmla="*/ 1105 h 1136"/>
                <a:gd name="T24" fmla="*/ 542 w 671"/>
                <a:gd name="T25" fmla="*/ 1061 h 1136"/>
                <a:gd name="T26" fmla="*/ 671 w 671"/>
                <a:gd name="T27" fmla="*/ 965 h 1136"/>
                <a:gd name="T28" fmla="*/ 615 w 671"/>
                <a:gd name="T29" fmla="*/ 1011 h 1136"/>
                <a:gd name="T30" fmla="*/ 392 w 671"/>
                <a:gd name="T31" fmla="*/ 1125 h 1136"/>
                <a:gd name="T32" fmla="*/ 225 w 671"/>
                <a:gd name="T33" fmla="*/ 1104 h 1136"/>
                <a:gd name="T34" fmla="*/ 65 w 671"/>
                <a:gd name="T35" fmla="*/ 904 h 1136"/>
                <a:gd name="T36" fmla="*/ 38 w 671"/>
                <a:gd name="T37" fmla="*/ 786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6">
                  <a:moveTo>
                    <a:pt x="38" y="786"/>
                  </a:moveTo>
                  <a:cubicBezTo>
                    <a:pt x="26" y="711"/>
                    <a:pt x="30" y="655"/>
                    <a:pt x="34" y="600"/>
                  </a:cubicBezTo>
                  <a:cubicBezTo>
                    <a:pt x="48" y="460"/>
                    <a:pt x="83" y="365"/>
                    <a:pt x="98" y="325"/>
                  </a:cubicBezTo>
                  <a:cubicBezTo>
                    <a:pt x="0" y="281"/>
                    <a:pt x="0" y="281"/>
                    <a:pt x="0" y="281"/>
                  </a:cubicBezTo>
                  <a:cubicBezTo>
                    <a:pt x="319" y="0"/>
                    <a:pt x="319" y="0"/>
                    <a:pt x="319" y="0"/>
                  </a:cubicBezTo>
                  <a:cubicBezTo>
                    <a:pt x="418" y="470"/>
                    <a:pt x="418" y="470"/>
                    <a:pt x="418" y="470"/>
                  </a:cubicBezTo>
                  <a:cubicBezTo>
                    <a:pt x="269" y="403"/>
                    <a:pt x="269" y="403"/>
                    <a:pt x="269" y="403"/>
                  </a:cubicBezTo>
                  <a:cubicBezTo>
                    <a:pt x="238" y="486"/>
                    <a:pt x="210" y="580"/>
                    <a:pt x="197" y="688"/>
                  </a:cubicBezTo>
                  <a:cubicBezTo>
                    <a:pt x="189" y="751"/>
                    <a:pt x="187" y="822"/>
                    <a:pt x="197" y="888"/>
                  </a:cubicBezTo>
                  <a:cubicBezTo>
                    <a:pt x="207" y="948"/>
                    <a:pt x="226" y="1003"/>
                    <a:pt x="260" y="1044"/>
                  </a:cubicBezTo>
                  <a:cubicBezTo>
                    <a:pt x="293" y="1087"/>
                    <a:pt x="344" y="1109"/>
                    <a:pt x="395" y="1108"/>
                  </a:cubicBezTo>
                  <a:cubicBezTo>
                    <a:pt x="407" y="1108"/>
                    <a:pt x="418" y="1107"/>
                    <a:pt x="429" y="1105"/>
                  </a:cubicBezTo>
                  <a:cubicBezTo>
                    <a:pt x="469" y="1099"/>
                    <a:pt x="509" y="1081"/>
                    <a:pt x="542" y="1061"/>
                  </a:cubicBezTo>
                  <a:cubicBezTo>
                    <a:pt x="626" y="1007"/>
                    <a:pt x="668" y="966"/>
                    <a:pt x="671" y="965"/>
                  </a:cubicBezTo>
                  <a:cubicBezTo>
                    <a:pt x="662" y="973"/>
                    <a:pt x="625" y="1004"/>
                    <a:pt x="615" y="1011"/>
                  </a:cubicBezTo>
                  <a:cubicBezTo>
                    <a:pt x="537" y="1079"/>
                    <a:pt x="461" y="1114"/>
                    <a:pt x="392" y="1125"/>
                  </a:cubicBezTo>
                  <a:cubicBezTo>
                    <a:pt x="328" y="1136"/>
                    <a:pt x="270" y="1126"/>
                    <a:pt x="225" y="1104"/>
                  </a:cubicBezTo>
                  <a:cubicBezTo>
                    <a:pt x="129" y="1060"/>
                    <a:pt x="86" y="965"/>
                    <a:pt x="65" y="904"/>
                  </a:cubicBezTo>
                  <a:cubicBezTo>
                    <a:pt x="52" y="860"/>
                    <a:pt x="43" y="821"/>
                    <a:pt x="38" y="78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1" name="Freeform 13"/>
            <p:cNvSpPr>
              <a:spLocks/>
            </p:cNvSpPr>
            <p:nvPr/>
          </p:nvSpPr>
          <p:spPr bwMode="auto">
            <a:xfrm>
              <a:off x="2679" y="3194"/>
              <a:ext cx="693" cy="262"/>
            </a:xfrm>
            <a:custGeom>
              <a:avLst/>
              <a:gdLst>
                <a:gd name="T0" fmla="*/ 109 w 575"/>
                <a:gd name="T1" fmla="*/ 163 h 217"/>
                <a:gd name="T2" fmla="*/ 101 w 575"/>
                <a:gd name="T3" fmla="*/ 164 h 217"/>
                <a:gd name="T4" fmla="*/ 89 w 575"/>
                <a:gd name="T5" fmla="*/ 164 h 217"/>
                <a:gd name="T6" fmla="*/ 83 w 575"/>
                <a:gd name="T7" fmla="*/ 164 h 217"/>
                <a:gd name="T8" fmla="*/ 64 w 575"/>
                <a:gd name="T9" fmla="*/ 164 h 217"/>
                <a:gd name="T10" fmla="*/ 64 w 575"/>
                <a:gd name="T11" fmla="*/ 164 h 217"/>
                <a:gd name="T12" fmla="*/ 47 w 575"/>
                <a:gd name="T13" fmla="*/ 162 h 217"/>
                <a:gd name="T14" fmla="*/ 44 w 575"/>
                <a:gd name="T15" fmla="*/ 161 h 217"/>
                <a:gd name="T16" fmla="*/ 25 w 575"/>
                <a:gd name="T17" fmla="*/ 158 h 217"/>
                <a:gd name="T18" fmla="*/ 20 w 575"/>
                <a:gd name="T19" fmla="*/ 157 h 217"/>
                <a:gd name="T20" fmla="*/ 0 w 575"/>
                <a:gd name="T21" fmla="*/ 151 h 217"/>
                <a:gd name="T22" fmla="*/ 0 w 575"/>
                <a:gd name="T23" fmla="*/ 151 h 217"/>
                <a:gd name="T24" fmla="*/ 0 w 575"/>
                <a:gd name="T25" fmla="*/ 151 h 217"/>
                <a:gd name="T26" fmla="*/ 160 w 575"/>
                <a:gd name="T27" fmla="*/ 203 h 217"/>
                <a:gd name="T28" fmla="*/ 179 w 575"/>
                <a:gd name="T29" fmla="*/ 209 h 217"/>
                <a:gd name="T30" fmla="*/ 185 w 575"/>
                <a:gd name="T31" fmla="*/ 210 h 217"/>
                <a:gd name="T32" fmla="*/ 203 w 575"/>
                <a:gd name="T33" fmla="*/ 213 h 217"/>
                <a:gd name="T34" fmla="*/ 205 w 575"/>
                <a:gd name="T35" fmla="*/ 214 h 217"/>
                <a:gd name="T36" fmla="*/ 206 w 575"/>
                <a:gd name="T37" fmla="*/ 214 h 217"/>
                <a:gd name="T38" fmla="*/ 223 w 575"/>
                <a:gd name="T39" fmla="*/ 216 h 217"/>
                <a:gd name="T40" fmla="*/ 224 w 575"/>
                <a:gd name="T41" fmla="*/ 216 h 217"/>
                <a:gd name="T42" fmla="*/ 242 w 575"/>
                <a:gd name="T43" fmla="*/ 217 h 217"/>
                <a:gd name="T44" fmla="*/ 248 w 575"/>
                <a:gd name="T45" fmla="*/ 216 h 217"/>
                <a:gd name="T46" fmla="*/ 261 w 575"/>
                <a:gd name="T47" fmla="*/ 216 h 217"/>
                <a:gd name="T48" fmla="*/ 268 w 575"/>
                <a:gd name="T49" fmla="*/ 215 h 217"/>
                <a:gd name="T50" fmla="*/ 280 w 575"/>
                <a:gd name="T51" fmla="*/ 214 h 217"/>
                <a:gd name="T52" fmla="*/ 283 w 575"/>
                <a:gd name="T53" fmla="*/ 214 h 217"/>
                <a:gd name="T54" fmla="*/ 297 w 575"/>
                <a:gd name="T55" fmla="*/ 212 h 217"/>
                <a:gd name="T56" fmla="*/ 520 w 575"/>
                <a:gd name="T57" fmla="*/ 98 h 217"/>
                <a:gd name="T58" fmla="*/ 575 w 575"/>
                <a:gd name="T59" fmla="*/ 52 h 217"/>
                <a:gd name="T60" fmla="*/ 416 w 575"/>
                <a:gd name="T61" fmla="*/ 0 h 217"/>
                <a:gd name="T62" fmla="*/ 360 w 575"/>
                <a:gd name="T63" fmla="*/ 46 h 217"/>
                <a:gd name="T64" fmla="*/ 137 w 575"/>
                <a:gd name="T65" fmla="*/ 160 h 217"/>
                <a:gd name="T66" fmla="*/ 121 w 575"/>
                <a:gd name="T67" fmla="*/ 162 h 217"/>
                <a:gd name="T68" fmla="*/ 109 w 575"/>
                <a:gd name="T69" fmla="*/ 16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5" h="217">
                  <a:moveTo>
                    <a:pt x="109" y="163"/>
                  </a:moveTo>
                  <a:cubicBezTo>
                    <a:pt x="106" y="164"/>
                    <a:pt x="104" y="164"/>
                    <a:pt x="101" y="164"/>
                  </a:cubicBezTo>
                  <a:cubicBezTo>
                    <a:pt x="97" y="164"/>
                    <a:pt x="93" y="164"/>
                    <a:pt x="89" y="164"/>
                  </a:cubicBezTo>
                  <a:cubicBezTo>
                    <a:pt x="87" y="164"/>
                    <a:pt x="85" y="164"/>
                    <a:pt x="83" y="164"/>
                  </a:cubicBezTo>
                  <a:cubicBezTo>
                    <a:pt x="76" y="164"/>
                    <a:pt x="70" y="164"/>
                    <a:pt x="64" y="164"/>
                  </a:cubicBezTo>
                  <a:cubicBezTo>
                    <a:pt x="64" y="164"/>
                    <a:pt x="64" y="164"/>
                    <a:pt x="64" y="164"/>
                  </a:cubicBezTo>
                  <a:cubicBezTo>
                    <a:pt x="58" y="163"/>
                    <a:pt x="52" y="163"/>
                    <a:pt x="47" y="162"/>
                  </a:cubicBezTo>
                  <a:cubicBezTo>
                    <a:pt x="46" y="162"/>
                    <a:pt x="45" y="161"/>
                    <a:pt x="44" y="161"/>
                  </a:cubicBezTo>
                  <a:cubicBezTo>
                    <a:pt x="37" y="160"/>
                    <a:pt x="31" y="159"/>
                    <a:pt x="25" y="158"/>
                  </a:cubicBezTo>
                  <a:cubicBezTo>
                    <a:pt x="23" y="158"/>
                    <a:pt x="22" y="157"/>
                    <a:pt x="20" y="157"/>
                  </a:cubicBezTo>
                  <a:cubicBezTo>
                    <a:pt x="13" y="155"/>
                    <a:pt x="6" y="153"/>
                    <a:pt x="0" y="151"/>
                  </a:cubicBezTo>
                  <a:cubicBezTo>
                    <a:pt x="0" y="151"/>
                    <a:pt x="0" y="151"/>
                    <a:pt x="0" y="151"/>
                  </a:cubicBezTo>
                  <a:cubicBezTo>
                    <a:pt x="0" y="151"/>
                    <a:pt x="0" y="151"/>
                    <a:pt x="0" y="151"/>
                  </a:cubicBezTo>
                  <a:cubicBezTo>
                    <a:pt x="53" y="169"/>
                    <a:pt x="107" y="186"/>
                    <a:pt x="160" y="203"/>
                  </a:cubicBezTo>
                  <a:cubicBezTo>
                    <a:pt x="166" y="205"/>
                    <a:pt x="173" y="207"/>
                    <a:pt x="179" y="209"/>
                  </a:cubicBezTo>
                  <a:cubicBezTo>
                    <a:pt x="181" y="209"/>
                    <a:pt x="183" y="210"/>
                    <a:pt x="185" y="210"/>
                  </a:cubicBezTo>
                  <a:cubicBezTo>
                    <a:pt x="191" y="211"/>
                    <a:pt x="197" y="212"/>
                    <a:pt x="203" y="213"/>
                  </a:cubicBezTo>
                  <a:cubicBezTo>
                    <a:pt x="204" y="214"/>
                    <a:pt x="205" y="214"/>
                    <a:pt x="205" y="214"/>
                  </a:cubicBezTo>
                  <a:cubicBezTo>
                    <a:pt x="206" y="214"/>
                    <a:pt x="206" y="214"/>
                    <a:pt x="206" y="214"/>
                  </a:cubicBezTo>
                  <a:cubicBezTo>
                    <a:pt x="212" y="215"/>
                    <a:pt x="218" y="215"/>
                    <a:pt x="223" y="216"/>
                  </a:cubicBezTo>
                  <a:cubicBezTo>
                    <a:pt x="224" y="216"/>
                    <a:pt x="224" y="216"/>
                    <a:pt x="224" y="216"/>
                  </a:cubicBezTo>
                  <a:cubicBezTo>
                    <a:pt x="230" y="216"/>
                    <a:pt x="236" y="216"/>
                    <a:pt x="242" y="217"/>
                  </a:cubicBezTo>
                  <a:cubicBezTo>
                    <a:pt x="244" y="216"/>
                    <a:pt x="246" y="216"/>
                    <a:pt x="248" y="216"/>
                  </a:cubicBezTo>
                  <a:cubicBezTo>
                    <a:pt x="252" y="216"/>
                    <a:pt x="257" y="216"/>
                    <a:pt x="261" y="216"/>
                  </a:cubicBezTo>
                  <a:cubicBezTo>
                    <a:pt x="264" y="216"/>
                    <a:pt x="266" y="216"/>
                    <a:pt x="268" y="215"/>
                  </a:cubicBezTo>
                  <a:cubicBezTo>
                    <a:pt x="272" y="215"/>
                    <a:pt x="276" y="215"/>
                    <a:pt x="280" y="214"/>
                  </a:cubicBezTo>
                  <a:cubicBezTo>
                    <a:pt x="281" y="214"/>
                    <a:pt x="282" y="214"/>
                    <a:pt x="283" y="214"/>
                  </a:cubicBezTo>
                  <a:cubicBezTo>
                    <a:pt x="287" y="214"/>
                    <a:pt x="292" y="213"/>
                    <a:pt x="297" y="212"/>
                  </a:cubicBezTo>
                  <a:cubicBezTo>
                    <a:pt x="365" y="201"/>
                    <a:pt x="442" y="166"/>
                    <a:pt x="520" y="98"/>
                  </a:cubicBezTo>
                  <a:cubicBezTo>
                    <a:pt x="529" y="91"/>
                    <a:pt x="567" y="60"/>
                    <a:pt x="575" y="52"/>
                  </a:cubicBezTo>
                  <a:cubicBezTo>
                    <a:pt x="416" y="0"/>
                    <a:pt x="416" y="0"/>
                    <a:pt x="416" y="0"/>
                  </a:cubicBezTo>
                  <a:cubicBezTo>
                    <a:pt x="407" y="8"/>
                    <a:pt x="370" y="39"/>
                    <a:pt x="360" y="46"/>
                  </a:cubicBezTo>
                  <a:cubicBezTo>
                    <a:pt x="282" y="114"/>
                    <a:pt x="206" y="149"/>
                    <a:pt x="137" y="160"/>
                  </a:cubicBezTo>
                  <a:cubicBezTo>
                    <a:pt x="132" y="161"/>
                    <a:pt x="126" y="162"/>
                    <a:pt x="121" y="162"/>
                  </a:cubicBezTo>
                  <a:cubicBezTo>
                    <a:pt x="117" y="163"/>
                    <a:pt x="113" y="163"/>
                    <a:pt x="109" y="163"/>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2" name="Freeform 14"/>
            <p:cNvSpPr>
              <a:spLocks noEditPoints="1"/>
            </p:cNvSpPr>
            <p:nvPr/>
          </p:nvSpPr>
          <p:spPr bwMode="auto">
            <a:xfrm>
              <a:off x="2362" y="2020"/>
              <a:ext cx="839" cy="1385"/>
            </a:xfrm>
            <a:custGeom>
              <a:avLst/>
              <a:gdLst>
                <a:gd name="T0" fmla="*/ 0 w 696"/>
                <a:gd name="T1" fmla="*/ 291 h 1149"/>
                <a:gd name="T2" fmla="*/ 329 w 696"/>
                <a:gd name="T3" fmla="*/ 0 h 1149"/>
                <a:gd name="T4" fmla="*/ 432 w 696"/>
                <a:gd name="T5" fmla="*/ 487 h 1149"/>
                <a:gd name="T6" fmla="*/ 280 w 696"/>
                <a:gd name="T7" fmla="*/ 418 h 1149"/>
                <a:gd name="T8" fmla="*/ 263 w 696"/>
                <a:gd name="T9" fmla="*/ 466 h 1149"/>
                <a:gd name="T10" fmla="*/ 210 w 696"/>
                <a:gd name="T11" fmla="*/ 698 h 1149"/>
                <a:gd name="T12" fmla="*/ 210 w 696"/>
                <a:gd name="T13" fmla="*/ 896 h 1149"/>
                <a:gd name="T14" fmla="*/ 271 w 696"/>
                <a:gd name="T15" fmla="*/ 1050 h 1149"/>
                <a:gd name="T16" fmla="*/ 403 w 696"/>
                <a:gd name="T17" fmla="*/ 1113 h 1149"/>
                <a:gd name="T18" fmla="*/ 436 w 696"/>
                <a:gd name="T19" fmla="*/ 1110 h 1149"/>
                <a:gd name="T20" fmla="*/ 548 w 696"/>
                <a:gd name="T21" fmla="*/ 1065 h 1149"/>
                <a:gd name="T22" fmla="*/ 666 w 696"/>
                <a:gd name="T23" fmla="*/ 978 h 1149"/>
                <a:gd name="T24" fmla="*/ 678 w 696"/>
                <a:gd name="T25" fmla="*/ 970 h 1149"/>
                <a:gd name="T26" fmla="*/ 696 w 696"/>
                <a:gd name="T27" fmla="*/ 966 h 1149"/>
                <a:gd name="T28" fmla="*/ 682 w 696"/>
                <a:gd name="T29" fmla="*/ 978 h 1149"/>
                <a:gd name="T30" fmla="*/ 626 w 696"/>
                <a:gd name="T31" fmla="*/ 1024 h 1149"/>
                <a:gd name="T32" fmla="*/ 401 w 696"/>
                <a:gd name="T33" fmla="*/ 1139 h 1149"/>
                <a:gd name="T34" fmla="*/ 231 w 696"/>
                <a:gd name="T35" fmla="*/ 1118 h 1149"/>
                <a:gd name="T36" fmla="*/ 68 w 696"/>
                <a:gd name="T37" fmla="*/ 915 h 1149"/>
                <a:gd name="T38" fmla="*/ 41 w 696"/>
                <a:gd name="T39" fmla="*/ 796 h 1149"/>
                <a:gd name="T40" fmla="*/ 37 w 696"/>
                <a:gd name="T41" fmla="*/ 609 h 1149"/>
                <a:gd name="T42" fmla="*/ 88 w 696"/>
                <a:gd name="T43" fmla="*/ 370 h 1149"/>
                <a:gd name="T44" fmla="*/ 98 w 696"/>
                <a:gd name="T45" fmla="*/ 340 h 1149"/>
                <a:gd name="T46" fmla="*/ 100 w 696"/>
                <a:gd name="T47" fmla="*/ 336 h 1149"/>
                <a:gd name="T48" fmla="*/ 0 w 696"/>
                <a:gd name="T49" fmla="*/ 291 h 1149"/>
                <a:gd name="T50" fmla="*/ 324 w 696"/>
                <a:gd name="T51" fmla="*/ 18 h 1149"/>
                <a:gd name="T52" fmla="*/ 17 w 696"/>
                <a:gd name="T53" fmla="*/ 288 h 1149"/>
                <a:gd name="T54" fmla="*/ 112 w 696"/>
                <a:gd name="T55" fmla="*/ 331 h 1149"/>
                <a:gd name="T56" fmla="*/ 107 w 696"/>
                <a:gd name="T57" fmla="*/ 343 h 1149"/>
                <a:gd name="T58" fmla="*/ 97 w 696"/>
                <a:gd name="T59" fmla="*/ 373 h 1149"/>
                <a:gd name="T60" fmla="*/ 46 w 696"/>
                <a:gd name="T61" fmla="*/ 609 h 1149"/>
                <a:gd name="T62" fmla="*/ 50 w 696"/>
                <a:gd name="T63" fmla="*/ 795 h 1149"/>
                <a:gd name="T64" fmla="*/ 77 w 696"/>
                <a:gd name="T65" fmla="*/ 912 h 1149"/>
                <a:gd name="T66" fmla="*/ 235 w 696"/>
                <a:gd name="T67" fmla="*/ 1109 h 1149"/>
                <a:gd name="T68" fmla="*/ 399 w 696"/>
                <a:gd name="T69" fmla="*/ 1129 h 1149"/>
                <a:gd name="T70" fmla="*/ 453 w 696"/>
                <a:gd name="T71" fmla="*/ 1116 h 1149"/>
                <a:gd name="T72" fmla="*/ 438 w 696"/>
                <a:gd name="T73" fmla="*/ 1119 h 1149"/>
                <a:gd name="T74" fmla="*/ 403 w 696"/>
                <a:gd name="T75" fmla="*/ 1122 h 1149"/>
                <a:gd name="T76" fmla="*/ 264 w 696"/>
                <a:gd name="T77" fmla="*/ 1056 h 1149"/>
                <a:gd name="T78" fmla="*/ 201 w 696"/>
                <a:gd name="T79" fmla="*/ 898 h 1149"/>
                <a:gd name="T80" fmla="*/ 200 w 696"/>
                <a:gd name="T81" fmla="*/ 697 h 1149"/>
                <a:gd name="T82" fmla="*/ 254 w 696"/>
                <a:gd name="T83" fmla="*/ 463 h 1149"/>
                <a:gd name="T84" fmla="*/ 273 w 696"/>
                <a:gd name="T85" fmla="*/ 410 h 1149"/>
                <a:gd name="T86" fmla="*/ 275 w 696"/>
                <a:gd name="T87" fmla="*/ 405 h 1149"/>
                <a:gd name="T88" fmla="*/ 419 w 696"/>
                <a:gd name="T89" fmla="*/ 471 h 1149"/>
                <a:gd name="T90" fmla="*/ 324 w 696"/>
                <a:gd name="T91" fmla="*/ 18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9">
                  <a:moveTo>
                    <a:pt x="0" y="291"/>
                  </a:moveTo>
                  <a:cubicBezTo>
                    <a:pt x="329" y="0"/>
                    <a:pt x="329" y="0"/>
                    <a:pt x="329" y="0"/>
                  </a:cubicBezTo>
                  <a:cubicBezTo>
                    <a:pt x="432" y="487"/>
                    <a:pt x="432" y="487"/>
                    <a:pt x="432" y="487"/>
                  </a:cubicBezTo>
                  <a:cubicBezTo>
                    <a:pt x="280" y="418"/>
                    <a:pt x="280" y="418"/>
                    <a:pt x="280" y="418"/>
                  </a:cubicBezTo>
                  <a:cubicBezTo>
                    <a:pt x="274" y="435"/>
                    <a:pt x="268" y="450"/>
                    <a:pt x="263" y="466"/>
                  </a:cubicBezTo>
                  <a:cubicBezTo>
                    <a:pt x="236" y="546"/>
                    <a:pt x="219" y="622"/>
                    <a:pt x="210" y="698"/>
                  </a:cubicBezTo>
                  <a:cubicBezTo>
                    <a:pt x="204" y="747"/>
                    <a:pt x="199" y="822"/>
                    <a:pt x="210" y="896"/>
                  </a:cubicBezTo>
                  <a:cubicBezTo>
                    <a:pt x="220" y="962"/>
                    <a:pt x="241" y="1013"/>
                    <a:pt x="271" y="1050"/>
                  </a:cubicBezTo>
                  <a:cubicBezTo>
                    <a:pt x="303" y="1090"/>
                    <a:pt x="351" y="1113"/>
                    <a:pt x="403" y="1113"/>
                  </a:cubicBezTo>
                  <a:cubicBezTo>
                    <a:pt x="414" y="1113"/>
                    <a:pt x="425" y="1112"/>
                    <a:pt x="436" y="1110"/>
                  </a:cubicBezTo>
                  <a:cubicBezTo>
                    <a:pt x="471" y="1104"/>
                    <a:pt x="509" y="1089"/>
                    <a:pt x="548" y="1065"/>
                  </a:cubicBezTo>
                  <a:cubicBezTo>
                    <a:pt x="611" y="1025"/>
                    <a:pt x="650" y="992"/>
                    <a:pt x="666" y="978"/>
                  </a:cubicBezTo>
                  <a:cubicBezTo>
                    <a:pt x="675" y="971"/>
                    <a:pt x="676" y="970"/>
                    <a:pt x="678" y="970"/>
                  </a:cubicBezTo>
                  <a:cubicBezTo>
                    <a:pt x="696" y="966"/>
                    <a:pt x="696" y="966"/>
                    <a:pt x="696" y="966"/>
                  </a:cubicBezTo>
                  <a:cubicBezTo>
                    <a:pt x="682" y="978"/>
                    <a:pt x="682" y="978"/>
                    <a:pt x="682" y="978"/>
                  </a:cubicBezTo>
                  <a:cubicBezTo>
                    <a:pt x="673" y="985"/>
                    <a:pt x="636" y="1016"/>
                    <a:pt x="626" y="1024"/>
                  </a:cubicBezTo>
                  <a:cubicBezTo>
                    <a:pt x="553" y="1087"/>
                    <a:pt x="477" y="1126"/>
                    <a:pt x="401" y="1139"/>
                  </a:cubicBezTo>
                  <a:cubicBezTo>
                    <a:pt x="340" y="1149"/>
                    <a:pt x="281" y="1142"/>
                    <a:pt x="231" y="1118"/>
                  </a:cubicBezTo>
                  <a:cubicBezTo>
                    <a:pt x="158" y="1084"/>
                    <a:pt x="104" y="1017"/>
                    <a:pt x="68" y="915"/>
                  </a:cubicBezTo>
                  <a:cubicBezTo>
                    <a:pt x="56" y="873"/>
                    <a:pt x="47" y="834"/>
                    <a:pt x="41" y="796"/>
                  </a:cubicBezTo>
                  <a:cubicBezTo>
                    <a:pt x="30" y="723"/>
                    <a:pt x="32" y="670"/>
                    <a:pt x="37" y="609"/>
                  </a:cubicBezTo>
                  <a:cubicBezTo>
                    <a:pt x="45" y="526"/>
                    <a:pt x="62" y="448"/>
                    <a:pt x="88" y="370"/>
                  </a:cubicBezTo>
                  <a:cubicBezTo>
                    <a:pt x="92" y="358"/>
                    <a:pt x="95" y="348"/>
                    <a:pt x="98" y="340"/>
                  </a:cubicBezTo>
                  <a:cubicBezTo>
                    <a:pt x="100" y="336"/>
                    <a:pt x="100" y="336"/>
                    <a:pt x="100" y="336"/>
                  </a:cubicBezTo>
                  <a:lnTo>
                    <a:pt x="0" y="291"/>
                  </a:lnTo>
                  <a:close/>
                  <a:moveTo>
                    <a:pt x="324" y="18"/>
                  </a:moveTo>
                  <a:cubicBezTo>
                    <a:pt x="17" y="288"/>
                    <a:pt x="17" y="288"/>
                    <a:pt x="17" y="288"/>
                  </a:cubicBezTo>
                  <a:cubicBezTo>
                    <a:pt x="112" y="331"/>
                    <a:pt x="112" y="331"/>
                    <a:pt x="112" y="331"/>
                  </a:cubicBezTo>
                  <a:cubicBezTo>
                    <a:pt x="107" y="343"/>
                    <a:pt x="107" y="343"/>
                    <a:pt x="107" y="343"/>
                  </a:cubicBezTo>
                  <a:cubicBezTo>
                    <a:pt x="104" y="352"/>
                    <a:pt x="101" y="362"/>
                    <a:pt x="97" y="373"/>
                  </a:cubicBezTo>
                  <a:cubicBezTo>
                    <a:pt x="71" y="450"/>
                    <a:pt x="54" y="528"/>
                    <a:pt x="46" y="609"/>
                  </a:cubicBezTo>
                  <a:cubicBezTo>
                    <a:pt x="42" y="671"/>
                    <a:pt x="39" y="723"/>
                    <a:pt x="50" y="795"/>
                  </a:cubicBezTo>
                  <a:cubicBezTo>
                    <a:pt x="56" y="832"/>
                    <a:pt x="65" y="870"/>
                    <a:pt x="77" y="912"/>
                  </a:cubicBezTo>
                  <a:cubicBezTo>
                    <a:pt x="112" y="1012"/>
                    <a:pt x="164" y="1076"/>
                    <a:pt x="235" y="1109"/>
                  </a:cubicBezTo>
                  <a:cubicBezTo>
                    <a:pt x="284" y="1132"/>
                    <a:pt x="340" y="1139"/>
                    <a:pt x="399" y="1129"/>
                  </a:cubicBezTo>
                  <a:cubicBezTo>
                    <a:pt x="417" y="1126"/>
                    <a:pt x="435" y="1122"/>
                    <a:pt x="453" y="1116"/>
                  </a:cubicBezTo>
                  <a:cubicBezTo>
                    <a:pt x="448" y="1117"/>
                    <a:pt x="443" y="1118"/>
                    <a:pt x="438" y="1119"/>
                  </a:cubicBezTo>
                  <a:cubicBezTo>
                    <a:pt x="426" y="1121"/>
                    <a:pt x="414" y="1122"/>
                    <a:pt x="403" y="1122"/>
                  </a:cubicBezTo>
                  <a:cubicBezTo>
                    <a:pt x="348" y="1122"/>
                    <a:pt x="297" y="1098"/>
                    <a:pt x="264" y="1056"/>
                  </a:cubicBezTo>
                  <a:cubicBezTo>
                    <a:pt x="232" y="1018"/>
                    <a:pt x="211" y="965"/>
                    <a:pt x="201" y="898"/>
                  </a:cubicBezTo>
                  <a:cubicBezTo>
                    <a:pt x="189" y="822"/>
                    <a:pt x="194" y="747"/>
                    <a:pt x="200" y="697"/>
                  </a:cubicBezTo>
                  <a:cubicBezTo>
                    <a:pt x="210" y="620"/>
                    <a:pt x="227" y="543"/>
                    <a:pt x="254" y="463"/>
                  </a:cubicBezTo>
                  <a:cubicBezTo>
                    <a:pt x="260" y="446"/>
                    <a:pt x="266" y="428"/>
                    <a:pt x="273" y="410"/>
                  </a:cubicBezTo>
                  <a:cubicBezTo>
                    <a:pt x="275" y="405"/>
                    <a:pt x="275" y="405"/>
                    <a:pt x="275" y="405"/>
                  </a:cubicBezTo>
                  <a:cubicBezTo>
                    <a:pt x="419" y="471"/>
                    <a:pt x="419" y="471"/>
                    <a:pt x="419" y="471"/>
                  </a:cubicBezTo>
                  <a:lnTo>
                    <a:pt x="324"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3" name="Freeform 15"/>
            <p:cNvSpPr>
              <a:spLocks/>
            </p:cNvSpPr>
            <p:nvPr/>
          </p:nvSpPr>
          <p:spPr bwMode="auto">
            <a:xfrm>
              <a:off x="3797" y="1601"/>
              <a:ext cx="535" cy="285"/>
            </a:xfrm>
            <a:custGeom>
              <a:avLst/>
              <a:gdLst>
                <a:gd name="T0" fmla="*/ 49 w 535"/>
                <a:gd name="T1" fmla="*/ 118 h 285"/>
                <a:gd name="T2" fmla="*/ 0 w 535"/>
                <a:gd name="T3" fmla="*/ 285 h 285"/>
                <a:gd name="T4" fmla="*/ 486 w 535"/>
                <a:gd name="T5" fmla="*/ 167 h 285"/>
                <a:gd name="T6" fmla="*/ 535 w 535"/>
                <a:gd name="T7" fmla="*/ 0 h 285"/>
                <a:gd name="T8" fmla="*/ 49 w 535"/>
                <a:gd name="T9" fmla="*/ 118 h 285"/>
              </a:gdLst>
              <a:ahLst/>
              <a:cxnLst>
                <a:cxn ang="0">
                  <a:pos x="T0" y="T1"/>
                </a:cxn>
                <a:cxn ang="0">
                  <a:pos x="T2" y="T3"/>
                </a:cxn>
                <a:cxn ang="0">
                  <a:pos x="T4" y="T5"/>
                </a:cxn>
                <a:cxn ang="0">
                  <a:pos x="T6" y="T7"/>
                </a:cxn>
                <a:cxn ang="0">
                  <a:pos x="T8" y="T9"/>
                </a:cxn>
              </a:cxnLst>
              <a:rect l="0" t="0" r="r" b="b"/>
              <a:pathLst>
                <a:path w="535" h="285">
                  <a:moveTo>
                    <a:pt x="49" y="118"/>
                  </a:moveTo>
                  <a:lnTo>
                    <a:pt x="0" y="285"/>
                  </a:lnTo>
                  <a:lnTo>
                    <a:pt x="486" y="167"/>
                  </a:lnTo>
                  <a:lnTo>
                    <a:pt x="535" y="0"/>
                  </a:lnTo>
                  <a:lnTo>
                    <a:pt x="49" y="118"/>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4" name="Freeform 16"/>
            <p:cNvSpPr>
              <a:spLocks/>
            </p:cNvSpPr>
            <p:nvPr/>
          </p:nvSpPr>
          <p:spPr bwMode="auto">
            <a:xfrm>
              <a:off x="3138" y="1490"/>
              <a:ext cx="773" cy="335"/>
            </a:xfrm>
            <a:custGeom>
              <a:avLst/>
              <a:gdLst>
                <a:gd name="T0" fmla="*/ 392 w 641"/>
                <a:gd name="T1" fmla="*/ 5 h 278"/>
                <a:gd name="T2" fmla="*/ 220 w 641"/>
                <a:gd name="T3" fmla="*/ 10 h 278"/>
                <a:gd name="T4" fmla="*/ 87 w 641"/>
                <a:gd name="T5" fmla="*/ 68 h 278"/>
                <a:gd name="T6" fmla="*/ 41 w 641"/>
                <a:gd name="T7" fmla="*/ 138 h 278"/>
                <a:gd name="T8" fmla="*/ 0 w 641"/>
                <a:gd name="T9" fmla="*/ 278 h 278"/>
                <a:gd name="T10" fmla="*/ 46 w 641"/>
                <a:gd name="T11" fmla="*/ 208 h 278"/>
                <a:gd name="T12" fmla="*/ 179 w 641"/>
                <a:gd name="T13" fmla="*/ 150 h 278"/>
                <a:gd name="T14" fmla="*/ 352 w 641"/>
                <a:gd name="T15" fmla="*/ 144 h 278"/>
                <a:gd name="T16" fmla="*/ 600 w 641"/>
                <a:gd name="T17" fmla="*/ 199 h 278"/>
                <a:gd name="T18" fmla="*/ 641 w 641"/>
                <a:gd name="T19" fmla="*/ 60 h 278"/>
                <a:gd name="T20" fmla="*/ 392 w 641"/>
                <a:gd name="T21" fmla="*/ 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1" h="278">
                  <a:moveTo>
                    <a:pt x="392" y="5"/>
                  </a:moveTo>
                  <a:cubicBezTo>
                    <a:pt x="338" y="0"/>
                    <a:pt x="276" y="0"/>
                    <a:pt x="220" y="10"/>
                  </a:cubicBezTo>
                  <a:cubicBezTo>
                    <a:pt x="168" y="20"/>
                    <a:pt x="121" y="38"/>
                    <a:pt x="87" y="68"/>
                  </a:cubicBezTo>
                  <a:cubicBezTo>
                    <a:pt x="64" y="87"/>
                    <a:pt x="48" y="112"/>
                    <a:pt x="41" y="138"/>
                  </a:cubicBezTo>
                  <a:cubicBezTo>
                    <a:pt x="27" y="185"/>
                    <a:pt x="13" y="231"/>
                    <a:pt x="0" y="278"/>
                  </a:cubicBezTo>
                  <a:cubicBezTo>
                    <a:pt x="8" y="251"/>
                    <a:pt x="23" y="226"/>
                    <a:pt x="46" y="208"/>
                  </a:cubicBezTo>
                  <a:cubicBezTo>
                    <a:pt x="80" y="177"/>
                    <a:pt x="127" y="159"/>
                    <a:pt x="179" y="150"/>
                  </a:cubicBezTo>
                  <a:cubicBezTo>
                    <a:pt x="236" y="139"/>
                    <a:pt x="297" y="139"/>
                    <a:pt x="352" y="144"/>
                  </a:cubicBezTo>
                  <a:cubicBezTo>
                    <a:pt x="446" y="153"/>
                    <a:pt x="527" y="174"/>
                    <a:pt x="600" y="199"/>
                  </a:cubicBezTo>
                  <a:cubicBezTo>
                    <a:pt x="641" y="60"/>
                    <a:pt x="641" y="60"/>
                    <a:pt x="641" y="60"/>
                  </a:cubicBezTo>
                  <a:cubicBezTo>
                    <a:pt x="568" y="35"/>
                    <a:pt x="487" y="13"/>
                    <a:pt x="392" y="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5" name="Freeform 17"/>
            <p:cNvSpPr>
              <a:spLocks/>
            </p:cNvSpPr>
            <p:nvPr/>
          </p:nvSpPr>
          <p:spPr bwMode="auto">
            <a:xfrm>
              <a:off x="3149" y="1279"/>
              <a:ext cx="1183" cy="718"/>
            </a:xfrm>
            <a:custGeom>
              <a:avLst/>
              <a:gdLst>
                <a:gd name="T0" fmla="*/ 295 w 981"/>
                <a:gd name="T1" fmla="*/ 45 h 596"/>
                <a:gd name="T2" fmla="*/ 455 w 981"/>
                <a:gd name="T3" fmla="*/ 36 h 596"/>
                <a:gd name="T4" fmla="*/ 695 w 981"/>
                <a:gd name="T5" fmla="*/ 85 h 596"/>
                <a:gd name="T6" fmla="*/ 730 w 981"/>
                <a:gd name="T7" fmla="*/ 0 h 596"/>
                <a:gd name="T8" fmla="*/ 981 w 981"/>
                <a:gd name="T9" fmla="*/ 267 h 596"/>
                <a:gd name="T10" fmla="*/ 578 w 981"/>
                <a:gd name="T11" fmla="*/ 365 h 596"/>
                <a:gd name="T12" fmla="*/ 632 w 981"/>
                <a:gd name="T13" fmla="*/ 235 h 596"/>
                <a:gd name="T14" fmla="*/ 383 w 981"/>
                <a:gd name="T15" fmla="*/ 180 h 596"/>
                <a:gd name="T16" fmla="*/ 211 w 981"/>
                <a:gd name="T17" fmla="*/ 185 h 596"/>
                <a:gd name="T18" fmla="*/ 78 w 981"/>
                <a:gd name="T19" fmla="*/ 243 h 596"/>
                <a:gd name="T20" fmla="*/ 26 w 981"/>
                <a:gd name="T21" fmla="*/ 362 h 596"/>
                <a:gd name="T22" fmla="*/ 29 w 981"/>
                <a:gd name="T23" fmla="*/ 391 h 596"/>
                <a:gd name="T24" fmla="*/ 71 w 981"/>
                <a:gd name="T25" fmla="*/ 488 h 596"/>
                <a:gd name="T26" fmla="*/ 156 w 981"/>
                <a:gd name="T27" fmla="*/ 596 h 596"/>
                <a:gd name="T28" fmla="*/ 116 w 981"/>
                <a:gd name="T29" fmla="*/ 549 h 596"/>
                <a:gd name="T30" fmla="*/ 11 w 981"/>
                <a:gd name="T31" fmla="*/ 360 h 596"/>
                <a:gd name="T32" fmla="*/ 25 w 981"/>
                <a:gd name="T33" fmla="*/ 215 h 596"/>
                <a:gd name="T34" fmla="*/ 193 w 981"/>
                <a:gd name="T35" fmla="*/ 71 h 596"/>
                <a:gd name="T36" fmla="*/ 295 w 981"/>
                <a:gd name="T37" fmla="*/ 45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81" h="596">
                  <a:moveTo>
                    <a:pt x="295" y="45"/>
                  </a:moveTo>
                  <a:cubicBezTo>
                    <a:pt x="359" y="33"/>
                    <a:pt x="408" y="34"/>
                    <a:pt x="455" y="36"/>
                  </a:cubicBezTo>
                  <a:cubicBezTo>
                    <a:pt x="577" y="45"/>
                    <a:pt x="659" y="73"/>
                    <a:pt x="695" y="85"/>
                  </a:cubicBezTo>
                  <a:cubicBezTo>
                    <a:pt x="730" y="0"/>
                    <a:pt x="730" y="0"/>
                    <a:pt x="730" y="0"/>
                  </a:cubicBezTo>
                  <a:cubicBezTo>
                    <a:pt x="981" y="267"/>
                    <a:pt x="981" y="267"/>
                    <a:pt x="981" y="267"/>
                  </a:cubicBezTo>
                  <a:cubicBezTo>
                    <a:pt x="578" y="365"/>
                    <a:pt x="578" y="365"/>
                    <a:pt x="578" y="365"/>
                  </a:cubicBezTo>
                  <a:cubicBezTo>
                    <a:pt x="632" y="235"/>
                    <a:pt x="632" y="235"/>
                    <a:pt x="632" y="235"/>
                  </a:cubicBezTo>
                  <a:cubicBezTo>
                    <a:pt x="559" y="210"/>
                    <a:pt x="478" y="188"/>
                    <a:pt x="383" y="180"/>
                  </a:cubicBezTo>
                  <a:cubicBezTo>
                    <a:pt x="329" y="175"/>
                    <a:pt x="267" y="175"/>
                    <a:pt x="211" y="185"/>
                  </a:cubicBezTo>
                  <a:cubicBezTo>
                    <a:pt x="159" y="195"/>
                    <a:pt x="112" y="213"/>
                    <a:pt x="78" y="243"/>
                  </a:cubicBezTo>
                  <a:cubicBezTo>
                    <a:pt x="41" y="273"/>
                    <a:pt x="24" y="318"/>
                    <a:pt x="26" y="362"/>
                  </a:cubicBezTo>
                  <a:cubicBezTo>
                    <a:pt x="26" y="372"/>
                    <a:pt x="27" y="382"/>
                    <a:pt x="29" y="391"/>
                  </a:cubicBezTo>
                  <a:cubicBezTo>
                    <a:pt x="36" y="426"/>
                    <a:pt x="52" y="459"/>
                    <a:pt x="71" y="488"/>
                  </a:cubicBezTo>
                  <a:cubicBezTo>
                    <a:pt x="119" y="559"/>
                    <a:pt x="156" y="594"/>
                    <a:pt x="156" y="596"/>
                  </a:cubicBezTo>
                  <a:cubicBezTo>
                    <a:pt x="150" y="589"/>
                    <a:pt x="122" y="557"/>
                    <a:pt x="116" y="549"/>
                  </a:cubicBezTo>
                  <a:cubicBezTo>
                    <a:pt x="54" y="484"/>
                    <a:pt x="23" y="419"/>
                    <a:pt x="11" y="360"/>
                  </a:cubicBezTo>
                  <a:cubicBezTo>
                    <a:pt x="0" y="304"/>
                    <a:pt x="7" y="255"/>
                    <a:pt x="25" y="215"/>
                  </a:cubicBezTo>
                  <a:cubicBezTo>
                    <a:pt x="61" y="131"/>
                    <a:pt x="141" y="91"/>
                    <a:pt x="193" y="71"/>
                  </a:cubicBezTo>
                  <a:cubicBezTo>
                    <a:pt x="231" y="59"/>
                    <a:pt x="265" y="50"/>
                    <a:pt x="295" y="45"/>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6" name="Freeform 18"/>
            <p:cNvSpPr>
              <a:spLocks/>
            </p:cNvSpPr>
            <p:nvPr/>
          </p:nvSpPr>
          <p:spPr bwMode="auto">
            <a:xfrm>
              <a:off x="3107" y="1569"/>
              <a:ext cx="230" cy="597"/>
            </a:xfrm>
            <a:custGeom>
              <a:avLst/>
              <a:gdLst>
                <a:gd name="T0" fmla="*/ 43 w 191"/>
                <a:gd name="T1" fmla="*/ 95 h 495"/>
                <a:gd name="T2" fmla="*/ 42 w 191"/>
                <a:gd name="T3" fmla="*/ 88 h 495"/>
                <a:gd name="T4" fmla="*/ 41 w 191"/>
                <a:gd name="T5" fmla="*/ 77 h 495"/>
                <a:gd name="T6" fmla="*/ 41 w 191"/>
                <a:gd name="T7" fmla="*/ 72 h 495"/>
                <a:gd name="T8" fmla="*/ 41 w 191"/>
                <a:gd name="T9" fmla="*/ 56 h 495"/>
                <a:gd name="T10" fmla="*/ 41 w 191"/>
                <a:gd name="T11" fmla="*/ 56 h 495"/>
                <a:gd name="T12" fmla="*/ 42 w 191"/>
                <a:gd name="T13" fmla="*/ 41 h 495"/>
                <a:gd name="T14" fmla="*/ 43 w 191"/>
                <a:gd name="T15" fmla="*/ 38 h 495"/>
                <a:gd name="T16" fmla="*/ 45 w 191"/>
                <a:gd name="T17" fmla="*/ 22 h 495"/>
                <a:gd name="T18" fmla="*/ 46 w 191"/>
                <a:gd name="T19" fmla="*/ 17 h 495"/>
                <a:gd name="T20" fmla="*/ 50 w 191"/>
                <a:gd name="T21" fmla="*/ 0 h 495"/>
                <a:gd name="T22" fmla="*/ 50 w 191"/>
                <a:gd name="T23" fmla="*/ 0 h 495"/>
                <a:gd name="T24" fmla="*/ 50 w 191"/>
                <a:gd name="T25" fmla="*/ 0 h 495"/>
                <a:gd name="T26" fmla="*/ 9 w 191"/>
                <a:gd name="T27" fmla="*/ 139 h 495"/>
                <a:gd name="T28" fmla="*/ 5 w 191"/>
                <a:gd name="T29" fmla="*/ 157 h 495"/>
                <a:gd name="T30" fmla="*/ 4 w 191"/>
                <a:gd name="T31" fmla="*/ 161 h 495"/>
                <a:gd name="T32" fmla="*/ 2 w 191"/>
                <a:gd name="T33" fmla="*/ 177 h 495"/>
                <a:gd name="T34" fmla="*/ 1 w 191"/>
                <a:gd name="T35" fmla="*/ 179 h 495"/>
                <a:gd name="T36" fmla="*/ 1 w 191"/>
                <a:gd name="T37" fmla="*/ 180 h 495"/>
                <a:gd name="T38" fmla="*/ 0 w 191"/>
                <a:gd name="T39" fmla="*/ 195 h 495"/>
                <a:gd name="T40" fmla="*/ 0 w 191"/>
                <a:gd name="T41" fmla="*/ 195 h 495"/>
                <a:gd name="T42" fmla="*/ 0 w 191"/>
                <a:gd name="T43" fmla="*/ 211 h 495"/>
                <a:gd name="T44" fmla="*/ 0 w 191"/>
                <a:gd name="T45" fmla="*/ 216 h 495"/>
                <a:gd name="T46" fmla="*/ 1 w 191"/>
                <a:gd name="T47" fmla="*/ 227 h 495"/>
                <a:gd name="T48" fmla="*/ 2 w 191"/>
                <a:gd name="T49" fmla="*/ 234 h 495"/>
                <a:gd name="T50" fmla="*/ 3 w 191"/>
                <a:gd name="T51" fmla="*/ 244 h 495"/>
                <a:gd name="T52" fmla="*/ 3 w 191"/>
                <a:gd name="T53" fmla="*/ 246 h 495"/>
                <a:gd name="T54" fmla="*/ 5 w 191"/>
                <a:gd name="T55" fmla="*/ 258 h 495"/>
                <a:gd name="T56" fmla="*/ 110 w 191"/>
                <a:gd name="T57" fmla="*/ 448 h 495"/>
                <a:gd name="T58" fmla="*/ 151 w 191"/>
                <a:gd name="T59" fmla="*/ 495 h 495"/>
                <a:gd name="T60" fmla="*/ 191 w 191"/>
                <a:gd name="T61" fmla="*/ 355 h 495"/>
                <a:gd name="T62" fmla="*/ 151 w 191"/>
                <a:gd name="T63" fmla="*/ 308 h 495"/>
                <a:gd name="T64" fmla="*/ 46 w 191"/>
                <a:gd name="T65" fmla="*/ 119 h 495"/>
                <a:gd name="T66" fmla="*/ 44 w 191"/>
                <a:gd name="T67" fmla="*/ 105 h 495"/>
                <a:gd name="T68" fmla="*/ 43 w 191"/>
                <a:gd name="T69" fmla="*/ 95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1" h="495">
                  <a:moveTo>
                    <a:pt x="43" y="95"/>
                  </a:moveTo>
                  <a:cubicBezTo>
                    <a:pt x="42" y="92"/>
                    <a:pt x="42" y="90"/>
                    <a:pt x="42" y="88"/>
                  </a:cubicBezTo>
                  <a:cubicBezTo>
                    <a:pt x="41" y="84"/>
                    <a:pt x="41" y="81"/>
                    <a:pt x="41" y="77"/>
                  </a:cubicBezTo>
                  <a:cubicBezTo>
                    <a:pt x="41" y="75"/>
                    <a:pt x="41" y="73"/>
                    <a:pt x="41" y="72"/>
                  </a:cubicBezTo>
                  <a:cubicBezTo>
                    <a:pt x="41" y="66"/>
                    <a:pt x="41" y="61"/>
                    <a:pt x="41" y="56"/>
                  </a:cubicBezTo>
                  <a:cubicBezTo>
                    <a:pt x="41" y="56"/>
                    <a:pt x="41" y="56"/>
                    <a:pt x="41" y="56"/>
                  </a:cubicBezTo>
                  <a:cubicBezTo>
                    <a:pt x="41" y="51"/>
                    <a:pt x="42" y="46"/>
                    <a:pt x="42" y="41"/>
                  </a:cubicBezTo>
                  <a:cubicBezTo>
                    <a:pt x="42" y="40"/>
                    <a:pt x="42" y="39"/>
                    <a:pt x="43" y="38"/>
                  </a:cubicBezTo>
                  <a:cubicBezTo>
                    <a:pt x="43" y="33"/>
                    <a:pt x="44" y="27"/>
                    <a:pt x="45" y="22"/>
                  </a:cubicBezTo>
                  <a:cubicBezTo>
                    <a:pt x="45" y="20"/>
                    <a:pt x="46" y="19"/>
                    <a:pt x="46" y="17"/>
                  </a:cubicBezTo>
                  <a:cubicBezTo>
                    <a:pt x="47" y="12"/>
                    <a:pt x="48" y="6"/>
                    <a:pt x="50" y="0"/>
                  </a:cubicBezTo>
                  <a:cubicBezTo>
                    <a:pt x="50" y="0"/>
                    <a:pt x="50" y="0"/>
                    <a:pt x="50" y="0"/>
                  </a:cubicBezTo>
                  <a:cubicBezTo>
                    <a:pt x="50" y="0"/>
                    <a:pt x="50" y="0"/>
                    <a:pt x="50" y="0"/>
                  </a:cubicBezTo>
                  <a:cubicBezTo>
                    <a:pt x="37" y="47"/>
                    <a:pt x="23" y="93"/>
                    <a:pt x="9" y="139"/>
                  </a:cubicBezTo>
                  <a:cubicBezTo>
                    <a:pt x="8" y="145"/>
                    <a:pt x="6" y="151"/>
                    <a:pt x="5" y="157"/>
                  </a:cubicBezTo>
                  <a:cubicBezTo>
                    <a:pt x="5" y="158"/>
                    <a:pt x="4" y="160"/>
                    <a:pt x="4" y="161"/>
                  </a:cubicBezTo>
                  <a:cubicBezTo>
                    <a:pt x="3" y="167"/>
                    <a:pt x="2" y="172"/>
                    <a:pt x="2" y="177"/>
                  </a:cubicBezTo>
                  <a:cubicBezTo>
                    <a:pt x="2" y="178"/>
                    <a:pt x="2" y="179"/>
                    <a:pt x="1" y="179"/>
                  </a:cubicBezTo>
                  <a:cubicBezTo>
                    <a:pt x="1" y="179"/>
                    <a:pt x="1" y="180"/>
                    <a:pt x="1" y="180"/>
                  </a:cubicBezTo>
                  <a:cubicBezTo>
                    <a:pt x="1" y="185"/>
                    <a:pt x="0" y="190"/>
                    <a:pt x="0" y="195"/>
                  </a:cubicBezTo>
                  <a:cubicBezTo>
                    <a:pt x="0" y="195"/>
                    <a:pt x="0" y="195"/>
                    <a:pt x="0" y="195"/>
                  </a:cubicBezTo>
                  <a:cubicBezTo>
                    <a:pt x="0" y="200"/>
                    <a:pt x="0" y="206"/>
                    <a:pt x="0" y="211"/>
                  </a:cubicBezTo>
                  <a:cubicBezTo>
                    <a:pt x="0" y="213"/>
                    <a:pt x="0" y="214"/>
                    <a:pt x="0" y="216"/>
                  </a:cubicBezTo>
                  <a:cubicBezTo>
                    <a:pt x="0" y="220"/>
                    <a:pt x="1" y="223"/>
                    <a:pt x="1" y="227"/>
                  </a:cubicBezTo>
                  <a:cubicBezTo>
                    <a:pt x="1" y="229"/>
                    <a:pt x="1" y="232"/>
                    <a:pt x="2" y="234"/>
                  </a:cubicBezTo>
                  <a:cubicBezTo>
                    <a:pt x="2" y="237"/>
                    <a:pt x="2" y="240"/>
                    <a:pt x="3" y="244"/>
                  </a:cubicBezTo>
                  <a:cubicBezTo>
                    <a:pt x="3" y="245"/>
                    <a:pt x="3" y="245"/>
                    <a:pt x="3" y="246"/>
                  </a:cubicBezTo>
                  <a:cubicBezTo>
                    <a:pt x="4" y="250"/>
                    <a:pt x="4" y="254"/>
                    <a:pt x="5" y="258"/>
                  </a:cubicBezTo>
                  <a:cubicBezTo>
                    <a:pt x="17" y="317"/>
                    <a:pt x="49" y="382"/>
                    <a:pt x="110" y="448"/>
                  </a:cubicBezTo>
                  <a:cubicBezTo>
                    <a:pt x="116" y="456"/>
                    <a:pt x="144" y="487"/>
                    <a:pt x="151" y="495"/>
                  </a:cubicBezTo>
                  <a:cubicBezTo>
                    <a:pt x="191" y="355"/>
                    <a:pt x="191" y="355"/>
                    <a:pt x="191" y="355"/>
                  </a:cubicBezTo>
                  <a:cubicBezTo>
                    <a:pt x="185" y="348"/>
                    <a:pt x="157" y="316"/>
                    <a:pt x="151" y="308"/>
                  </a:cubicBezTo>
                  <a:cubicBezTo>
                    <a:pt x="89" y="243"/>
                    <a:pt x="58" y="178"/>
                    <a:pt x="46" y="119"/>
                  </a:cubicBezTo>
                  <a:cubicBezTo>
                    <a:pt x="45" y="114"/>
                    <a:pt x="44" y="109"/>
                    <a:pt x="44" y="105"/>
                  </a:cubicBezTo>
                  <a:cubicBezTo>
                    <a:pt x="43" y="101"/>
                    <a:pt x="43" y="98"/>
                    <a:pt x="43" y="9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7" name="Freeform 19"/>
            <p:cNvSpPr>
              <a:spLocks noEditPoints="1"/>
            </p:cNvSpPr>
            <p:nvPr/>
          </p:nvSpPr>
          <p:spPr bwMode="auto">
            <a:xfrm>
              <a:off x="3146" y="1269"/>
              <a:ext cx="1196" cy="746"/>
            </a:xfrm>
            <a:custGeom>
              <a:avLst/>
              <a:gdLst>
                <a:gd name="T0" fmla="*/ 732 w 992"/>
                <a:gd name="T1" fmla="*/ 0 h 619"/>
                <a:gd name="T2" fmla="*/ 992 w 992"/>
                <a:gd name="T3" fmla="*/ 277 h 619"/>
                <a:gd name="T4" fmla="*/ 574 w 992"/>
                <a:gd name="T5" fmla="*/ 379 h 619"/>
                <a:gd name="T6" fmla="*/ 630 w 992"/>
                <a:gd name="T7" fmla="*/ 246 h 619"/>
                <a:gd name="T8" fmla="*/ 588 w 992"/>
                <a:gd name="T9" fmla="*/ 232 h 619"/>
                <a:gd name="T10" fmla="*/ 386 w 992"/>
                <a:gd name="T11" fmla="*/ 192 h 619"/>
                <a:gd name="T12" fmla="*/ 215 w 992"/>
                <a:gd name="T13" fmla="*/ 197 h 619"/>
                <a:gd name="T14" fmla="*/ 83 w 992"/>
                <a:gd name="T15" fmla="*/ 254 h 619"/>
                <a:gd name="T16" fmla="*/ 33 w 992"/>
                <a:gd name="T17" fmla="*/ 370 h 619"/>
                <a:gd name="T18" fmla="*/ 36 w 992"/>
                <a:gd name="T19" fmla="*/ 398 h 619"/>
                <a:gd name="T20" fmla="*/ 77 w 992"/>
                <a:gd name="T21" fmla="*/ 494 h 619"/>
                <a:gd name="T22" fmla="*/ 156 w 992"/>
                <a:gd name="T23" fmla="*/ 594 h 619"/>
                <a:gd name="T24" fmla="*/ 163 w 992"/>
                <a:gd name="T25" fmla="*/ 603 h 619"/>
                <a:gd name="T26" fmla="*/ 167 w 992"/>
                <a:gd name="T27" fmla="*/ 619 h 619"/>
                <a:gd name="T28" fmla="*/ 156 w 992"/>
                <a:gd name="T29" fmla="*/ 607 h 619"/>
                <a:gd name="T30" fmla="*/ 115 w 992"/>
                <a:gd name="T31" fmla="*/ 560 h 619"/>
                <a:gd name="T32" fmla="*/ 10 w 992"/>
                <a:gd name="T33" fmla="*/ 368 h 619"/>
                <a:gd name="T34" fmla="*/ 24 w 992"/>
                <a:gd name="T35" fmla="*/ 222 h 619"/>
                <a:gd name="T36" fmla="*/ 195 w 992"/>
                <a:gd name="T37" fmla="*/ 75 h 619"/>
                <a:gd name="T38" fmla="*/ 297 w 992"/>
                <a:gd name="T39" fmla="*/ 49 h 619"/>
                <a:gd name="T40" fmla="*/ 458 w 992"/>
                <a:gd name="T41" fmla="*/ 40 h 619"/>
                <a:gd name="T42" fmla="*/ 666 w 992"/>
                <a:gd name="T43" fmla="*/ 78 h 619"/>
                <a:gd name="T44" fmla="*/ 692 w 992"/>
                <a:gd name="T45" fmla="*/ 87 h 619"/>
                <a:gd name="T46" fmla="*/ 695 w 992"/>
                <a:gd name="T47" fmla="*/ 88 h 619"/>
                <a:gd name="T48" fmla="*/ 732 w 992"/>
                <a:gd name="T49" fmla="*/ 0 h 619"/>
                <a:gd name="T50" fmla="*/ 976 w 992"/>
                <a:gd name="T51" fmla="*/ 273 h 619"/>
                <a:gd name="T52" fmla="*/ 735 w 992"/>
                <a:gd name="T53" fmla="*/ 15 h 619"/>
                <a:gd name="T54" fmla="*/ 700 w 992"/>
                <a:gd name="T55" fmla="*/ 98 h 619"/>
                <a:gd name="T56" fmla="*/ 690 w 992"/>
                <a:gd name="T57" fmla="*/ 94 h 619"/>
                <a:gd name="T58" fmla="*/ 663 w 992"/>
                <a:gd name="T59" fmla="*/ 86 h 619"/>
                <a:gd name="T60" fmla="*/ 458 w 992"/>
                <a:gd name="T61" fmla="*/ 49 h 619"/>
                <a:gd name="T62" fmla="*/ 298 w 992"/>
                <a:gd name="T63" fmla="*/ 57 h 619"/>
                <a:gd name="T64" fmla="*/ 197 w 992"/>
                <a:gd name="T65" fmla="*/ 83 h 619"/>
                <a:gd name="T66" fmla="*/ 31 w 992"/>
                <a:gd name="T67" fmla="*/ 225 h 619"/>
                <a:gd name="T68" fmla="*/ 18 w 992"/>
                <a:gd name="T69" fmla="*/ 367 h 619"/>
                <a:gd name="T70" fmla="*/ 31 w 992"/>
                <a:gd name="T71" fmla="*/ 413 h 619"/>
                <a:gd name="T72" fmla="*/ 28 w 992"/>
                <a:gd name="T73" fmla="*/ 400 h 619"/>
                <a:gd name="T74" fmla="*/ 25 w 992"/>
                <a:gd name="T75" fmla="*/ 370 h 619"/>
                <a:gd name="T76" fmla="*/ 78 w 992"/>
                <a:gd name="T77" fmla="*/ 248 h 619"/>
                <a:gd name="T78" fmla="*/ 213 w 992"/>
                <a:gd name="T79" fmla="*/ 189 h 619"/>
                <a:gd name="T80" fmla="*/ 387 w 992"/>
                <a:gd name="T81" fmla="*/ 184 h 619"/>
                <a:gd name="T82" fmla="*/ 590 w 992"/>
                <a:gd name="T83" fmla="*/ 224 h 619"/>
                <a:gd name="T84" fmla="*/ 636 w 992"/>
                <a:gd name="T85" fmla="*/ 239 h 619"/>
                <a:gd name="T86" fmla="*/ 640 w 992"/>
                <a:gd name="T87" fmla="*/ 241 h 619"/>
                <a:gd name="T88" fmla="*/ 588 w 992"/>
                <a:gd name="T89" fmla="*/ 367 h 619"/>
                <a:gd name="T90" fmla="*/ 976 w 992"/>
                <a:gd name="T91" fmla="*/ 273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92" h="619">
                  <a:moveTo>
                    <a:pt x="732" y="0"/>
                  </a:moveTo>
                  <a:cubicBezTo>
                    <a:pt x="992" y="277"/>
                    <a:pt x="992" y="277"/>
                    <a:pt x="992" y="277"/>
                  </a:cubicBezTo>
                  <a:cubicBezTo>
                    <a:pt x="574" y="379"/>
                    <a:pt x="574" y="379"/>
                    <a:pt x="574" y="379"/>
                  </a:cubicBezTo>
                  <a:cubicBezTo>
                    <a:pt x="630" y="246"/>
                    <a:pt x="630" y="246"/>
                    <a:pt x="630" y="246"/>
                  </a:cubicBezTo>
                  <a:cubicBezTo>
                    <a:pt x="615" y="241"/>
                    <a:pt x="601" y="236"/>
                    <a:pt x="588" y="232"/>
                  </a:cubicBezTo>
                  <a:cubicBezTo>
                    <a:pt x="518" y="211"/>
                    <a:pt x="452" y="198"/>
                    <a:pt x="386" y="192"/>
                  </a:cubicBezTo>
                  <a:cubicBezTo>
                    <a:pt x="343" y="188"/>
                    <a:pt x="279" y="186"/>
                    <a:pt x="215" y="197"/>
                  </a:cubicBezTo>
                  <a:cubicBezTo>
                    <a:pt x="158" y="208"/>
                    <a:pt x="114" y="227"/>
                    <a:pt x="83" y="254"/>
                  </a:cubicBezTo>
                  <a:cubicBezTo>
                    <a:pt x="49" y="283"/>
                    <a:pt x="31" y="325"/>
                    <a:pt x="33" y="370"/>
                  </a:cubicBezTo>
                  <a:cubicBezTo>
                    <a:pt x="33" y="379"/>
                    <a:pt x="34" y="389"/>
                    <a:pt x="36" y="398"/>
                  </a:cubicBezTo>
                  <a:cubicBezTo>
                    <a:pt x="42" y="429"/>
                    <a:pt x="56" y="461"/>
                    <a:pt x="77" y="494"/>
                  </a:cubicBezTo>
                  <a:cubicBezTo>
                    <a:pt x="113" y="547"/>
                    <a:pt x="143" y="580"/>
                    <a:pt x="156" y="594"/>
                  </a:cubicBezTo>
                  <a:cubicBezTo>
                    <a:pt x="162" y="601"/>
                    <a:pt x="163" y="602"/>
                    <a:pt x="163" y="603"/>
                  </a:cubicBezTo>
                  <a:cubicBezTo>
                    <a:pt x="167" y="619"/>
                    <a:pt x="167" y="619"/>
                    <a:pt x="167" y="619"/>
                  </a:cubicBezTo>
                  <a:cubicBezTo>
                    <a:pt x="156" y="607"/>
                    <a:pt x="156" y="607"/>
                    <a:pt x="156" y="607"/>
                  </a:cubicBezTo>
                  <a:cubicBezTo>
                    <a:pt x="150" y="600"/>
                    <a:pt x="122" y="568"/>
                    <a:pt x="115" y="560"/>
                  </a:cubicBezTo>
                  <a:cubicBezTo>
                    <a:pt x="58" y="499"/>
                    <a:pt x="23" y="434"/>
                    <a:pt x="10" y="368"/>
                  </a:cubicBezTo>
                  <a:cubicBezTo>
                    <a:pt x="0" y="316"/>
                    <a:pt x="5" y="265"/>
                    <a:pt x="24" y="222"/>
                  </a:cubicBezTo>
                  <a:cubicBezTo>
                    <a:pt x="51" y="157"/>
                    <a:pt x="107" y="109"/>
                    <a:pt x="195" y="75"/>
                  </a:cubicBezTo>
                  <a:cubicBezTo>
                    <a:pt x="231" y="63"/>
                    <a:pt x="264" y="55"/>
                    <a:pt x="297" y="49"/>
                  </a:cubicBezTo>
                  <a:cubicBezTo>
                    <a:pt x="359" y="37"/>
                    <a:pt x="405" y="38"/>
                    <a:pt x="458" y="40"/>
                  </a:cubicBezTo>
                  <a:cubicBezTo>
                    <a:pt x="530" y="45"/>
                    <a:pt x="598" y="58"/>
                    <a:pt x="666" y="78"/>
                  </a:cubicBezTo>
                  <a:cubicBezTo>
                    <a:pt x="676" y="81"/>
                    <a:pt x="685" y="84"/>
                    <a:pt x="692" y="87"/>
                  </a:cubicBezTo>
                  <a:cubicBezTo>
                    <a:pt x="695" y="88"/>
                    <a:pt x="695" y="88"/>
                    <a:pt x="695" y="88"/>
                  </a:cubicBezTo>
                  <a:lnTo>
                    <a:pt x="732" y="0"/>
                  </a:lnTo>
                  <a:close/>
                  <a:moveTo>
                    <a:pt x="976" y="273"/>
                  </a:moveTo>
                  <a:cubicBezTo>
                    <a:pt x="735" y="15"/>
                    <a:pt x="735" y="15"/>
                    <a:pt x="735" y="15"/>
                  </a:cubicBezTo>
                  <a:cubicBezTo>
                    <a:pt x="700" y="98"/>
                    <a:pt x="700" y="98"/>
                    <a:pt x="700" y="98"/>
                  </a:cubicBezTo>
                  <a:cubicBezTo>
                    <a:pt x="690" y="94"/>
                    <a:pt x="690" y="94"/>
                    <a:pt x="690" y="94"/>
                  </a:cubicBezTo>
                  <a:cubicBezTo>
                    <a:pt x="682" y="92"/>
                    <a:pt x="674" y="89"/>
                    <a:pt x="663" y="86"/>
                  </a:cubicBezTo>
                  <a:cubicBezTo>
                    <a:pt x="596" y="66"/>
                    <a:pt x="529" y="53"/>
                    <a:pt x="458" y="49"/>
                  </a:cubicBezTo>
                  <a:cubicBezTo>
                    <a:pt x="405" y="46"/>
                    <a:pt x="360" y="46"/>
                    <a:pt x="298" y="57"/>
                  </a:cubicBezTo>
                  <a:cubicBezTo>
                    <a:pt x="266" y="63"/>
                    <a:pt x="233" y="71"/>
                    <a:pt x="197" y="83"/>
                  </a:cubicBezTo>
                  <a:cubicBezTo>
                    <a:pt x="112" y="116"/>
                    <a:pt x="58" y="162"/>
                    <a:pt x="31" y="225"/>
                  </a:cubicBezTo>
                  <a:cubicBezTo>
                    <a:pt x="13" y="267"/>
                    <a:pt x="8" y="316"/>
                    <a:pt x="18" y="367"/>
                  </a:cubicBezTo>
                  <a:cubicBezTo>
                    <a:pt x="21" y="382"/>
                    <a:pt x="25" y="398"/>
                    <a:pt x="31" y="413"/>
                  </a:cubicBezTo>
                  <a:cubicBezTo>
                    <a:pt x="30" y="409"/>
                    <a:pt x="29" y="404"/>
                    <a:pt x="28" y="400"/>
                  </a:cubicBezTo>
                  <a:cubicBezTo>
                    <a:pt x="26" y="390"/>
                    <a:pt x="25" y="380"/>
                    <a:pt x="25" y="370"/>
                  </a:cubicBezTo>
                  <a:cubicBezTo>
                    <a:pt x="23" y="322"/>
                    <a:pt x="42" y="278"/>
                    <a:pt x="78" y="248"/>
                  </a:cubicBezTo>
                  <a:cubicBezTo>
                    <a:pt x="110" y="220"/>
                    <a:pt x="155" y="200"/>
                    <a:pt x="213" y="189"/>
                  </a:cubicBezTo>
                  <a:cubicBezTo>
                    <a:pt x="278" y="177"/>
                    <a:pt x="343" y="180"/>
                    <a:pt x="387" y="184"/>
                  </a:cubicBezTo>
                  <a:cubicBezTo>
                    <a:pt x="453" y="190"/>
                    <a:pt x="520" y="203"/>
                    <a:pt x="590" y="224"/>
                  </a:cubicBezTo>
                  <a:cubicBezTo>
                    <a:pt x="605" y="229"/>
                    <a:pt x="620" y="234"/>
                    <a:pt x="636" y="239"/>
                  </a:cubicBezTo>
                  <a:cubicBezTo>
                    <a:pt x="640" y="241"/>
                    <a:pt x="640" y="241"/>
                    <a:pt x="640" y="241"/>
                  </a:cubicBezTo>
                  <a:cubicBezTo>
                    <a:pt x="588" y="367"/>
                    <a:pt x="588" y="367"/>
                    <a:pt x="588" y="367"/>
                  </a:cubicBezTo>
                  <a:lnTo>
                    <a:pt x="976" y="2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20"/>
            <p:cNvSpPr>
              <a:spLocks/>
            </p:cNvSpPr>
            <p:nvPr/>
          </p:nvSpPr>
          <p:spPr bwMode="auto">
            <a:xfrm>
              <a:off x="3266" y="3363"/>
              <a:ext cx="560" cy="276"/>
            </a:xfrm>
            <a:custGeom>
              <a:avLst/>
              <a:gdLst>
                <a:gd name="T0" fmla="*/ 504 w 560"/>
                <a:gd name="T1" fmla="*/ 171 h 276"/>
                <a:gd name="T2" fmla="*/ 560 w 560"/>
                <a:gd name="T3" fmla="*/ 0 h 276"/>
                <a:gd name="T4" fmla="*/ 56 w 560"/>
                <a:gd name="T5" fmla="*/ 106 h 276"/>
                <a:gd name="T6" fmla="*/ 0 w 560"/>
                <a:gd name="T7" fmla="*/ 276 h 276"/>
                <a:gd name="T8" fmla="*/ 504 w 560"/>
                <a:gd name="T9" fmla="*/ 171 h 276"/>
              </a:gdLst>
              <a:ahLst/>
              <a:cxnLst>
                <a:cxn ang="0">
                  <a:pos x="T0" y="T1"/>
                </a:cxn>
                <a:cxn ang="0">
                  <a:pos x="T2" y="T3"/>
                </a:cxn>
                <a:cxn ang="0">
                  <a:pos x="T4" y="T5"/>
                </a:cxn>
                <a:cxn ang="0">
                  <a:pos x="T6" y="T7"/>
                </a:cxn>
                <a:cxn ang="0">
                  <a:pos x="T8" y="T9"/>
                </a:cxn>
              </a:cxnLst>
              <a:rect l="0" t="0" r="r" b="b"/>
              <a:pathLst>
                <a:path w="560" h="276">
                  <a:moveTo>
                    <a:pt x="504" y="171"/>
                  </a:moveTo>
                  <a:lnTo>
                    <a:pt x="560" y="0"/>
                  </a:lnTo>
                  <a:lnTo>
                    <a:pt x="56" y="106"/>
                  </a:lnTo>
                  <a:lnTo>
                    <a:pt x="0" y="276"/>
                  </a:lnTo>
                  <a:lnTo>
                    <a:pt x="504" y="171"/>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9" name="Freeform 21"/>
            <p:cNvSpPr>
              <a:spLocks/>
            </p:cNvSpPr>
            <p:nvPr/>
          </p:nvSpPr>
          <p:spPr bwMode="auto">
            <a:xfrm>
              <a:off x="3698" y="3449"/>
              <a:ext cx="803" cy="333"/>
            </a:xfrm>
            <a:custGeom>
              <a:avLst/>
              <a:gdLst>
                <a:gd name="T0" fmla="*/ 254 w 666"/>
                <a:gd name="T1" fmla="*/ 267 h 276"/>
                <a:gd name="T2" fmla="*/ 431 w 666"/>
                <a:gd name="T3" fmla="*/ 267 h 276"/>
                <a:gd name="T4" fmla="*/ 570 w 666"/>
                <a:gd name="T5" fmla="*/ 212 h 276"/>
                <a:gd name="T6" fmla="*/ 620 w 666"/>
                <a:gd name="T7" fmla="*/ 141 h 276"/>
                <a:gd name="T8" fmla="*/ 666 w 666"/>
                <a:gd name="T9" fmla="*/ 0 h 276"/>
                <a:gd name="T10" fmla="*/ 617 w 666"/>
                <a:gd name="T11" fmla="*/ 70 h 276"/>
                <a:gd name="T12" fmla="*/ 478 w 666"/>
                <a:gd name="T13" fmla="*/ 125 h 276"/>
                <a:gd name="T14" fmla="*/ 300 w 666"/>
                <a:gd name="T15" fmla="*/ 125 h 276"/>
                <a:gd name="T16" fmla="*/ 46 w 666"/>
                <a:gd name="T17" fmla="*/ 61 h 276"/>
                <a:gd name="T18" fmla="*/ 0 w 666"/>
                <a:gd name="T19" fmla="*/ 203 h 276"/>
                <a:gd name="T20" fmla="*/ 254 w 666"/>
                <a:gd name="T21" fmla="*/ 267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6" h="276">
                  <a:moveTo>
                    <a:pt x="254" y="267"/>
                  </a:moveTo>
                  <a:cubicBezTo>
                    <a:pt x="310" y="274"/>
                    <a:pt x="373" y="276"/>
                    <a:pt x="431" y="267"/>
                  </a:cubicBezTo>
                  <a:cubicBezTo>
                    <a:pt x="485" y="259"/>
                    <a:pt x="534" y="242"/>
                    <a:pt x="570" y="212"/>
                  </a:cubicBezTo>
                  <a:cubicBezTo>
                    <a:pt x="594" y="193"/>
                    <a:pt x="611" y="169"/>
                    <a:pt x="620" y="141"/>
                  </a:cubicBezTo>
                  <a:cubicBezTo>
                    <a:pt x="635" y="94"/>
                    <a:pt x="651" y="47"/>
                    <a:pt x="666" y="0"/>
                  </a:cubicBezTo>
                  <a:cubicBezTo>
                    <a:pt x="657" y="27"/>
                    <a:pt x="641" y="51"/>
                    <a:pt x="617" y="70"/>
                  </a:cubicBezTo>
                  <a:cubicBezTo>
                    <a:pt x="581" y="100"/>
                    <a:pt x="531" y="117"/>
                    <a:pt x="478" y="125"/>
                  </a:cubicBezTo>
                  <a:cubicBezTo>
                    <a:pt x="419" y="134"/>
                    <a:pt x="356" y="132"/>
                    <a:pt x="300" y="125"/>
                  </a:cubicBezTo>
                  <a:cubicBezTo>
                    <a:pt x="204" y="114"/>
                    <a:pt x="121" y="89"/>
                    <a:pt x="46" y="61"/>
                  </a:cubicBezTo>
                  <a:cubicBezTo>
                    <a:pt x="0" y="203"/>
                    <a:pt x="0" y="203"/>
                    <a:pt x="0" y="203"/>
                  </a:cubicBezTo>
                  <a:cubicBezTo>
                    <a:pt x="74" y="231"/>
                    <a:pt x="157" y="256"/>
                    <a:pt x="254" y="267"/>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Freeform 22"/>
            <p:cNvSpPr>
              <a:spLocks/>
            </p:cNvSpPr>
            <p:nvPr/>
          </p:nvSpPr>
          <p:spPr bwMode="auto">
            <a:xfrm>
              <a:off x="3266" y="3263"/>
              <a:ext cx="1218" cy="719"/>
            </a:xfrm>
            <a:custGeom>
              <a:avLst/>
              <a:gdLst>
                <a:gd name="T0" fmla="*/ 699 w 1010"/>
                <a:gd name="T1" fmla="*/ 563 h 596"/>
                <a:gd name="T2" fmla="*/ 533 w 1010"/>
                <a:gd name="T3" fmla="*/ 567 h 596"/>
                <a:gd name="T4" fmla="*/ 288 w 1010"/>
                <a:gd name="T5" fmla="*/ 509 h 596"/>
                <a:gd name="T6" fmla="*/ 249 w 1010"/>
                <a:gd name="T7" fmla="*/ 596 h 596"/>
                <a:gd name="T8" fmla="*/ 0 w 1010"/>
                <a:gd name="T9" fmla="*/ 312 h 596"/>
                <a:gd name="T10" fmla="*/ 418 w 1010"/>
                <a:gd name="T11" fmla="*/ 225 h 596"/>
                <a:gd name="T12" fmla="*/ 358 w 1010"/>
                <a:gd name="T13" fmla="*/ 357 h 596"/>
                <a:gd name="T14" fmla="*/ 612 w 1010"/>
                <a:gd name="T15" fmla="*/ 421 h 596"/>
                <a:gd name="T16" fmla="*/ 789 w 1010"/>
                <a:gd name="T17" fmla="*/ 421 h 596"/>
                <a:gd name="T18" fmla="*/ 928 w 1010"/>
                <a:gd name="T19" fmla="*/ 366 h 596"/>
                <a:gd name="T20" fmla="*/ 986 w 1010"/>
                <a:gd name="T21" fmla="*/ 246 h 596"/>
                <a:gd name="T22" fmla="*/ 983 w 1010"/>
                <a:gd name="T23" fmla="*/ 215 h 596"/>
                <a:gd name="T24" fmla="*/ 943 w 1010"/>
                <a:gd name="T25" fmla="*/ 115 h 596"/>
                <a:gd name="T26" fmla="*/ 859 w 1010"/>
                <a:gd name="T27" fmla="*/ 0 h 596"/>
                <a:gd name="T28" fmla="*/ 899 w 1010"/>
                <a:gd name="T29" fmla="*/ 50 h 596"/>
                <a:gd name="T30" fmla="*/ 1001 w 1010"/>
                <a:gd name="T31" fmla="*/ 248 h 596"/>
                <a:gd name="T32" fmla="*/ 982 w 1010"/>
                <a:gd name="T33" fmla="*/ 397 h 596"/>
                <a:gd name="T34" fmla="*/ 804 w 1010"/>
                <a:gd name="T35" fmla="*/ 539 h 596"/>
                <a:gd name="T36" fmla="*/ 699 w 1010"/>
                <a:gd name="T37" fmla="*/ 563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10" h="596">
                  <a:moveTo>
                    <a:pt x="699" y="563"/>
                  </a:moveTo>
                  <a:cubicBezTo>
                    <a:pt x="632" y="573"/>
                    <a:pt x="582" y="570"/>
                    <a:pt x="533" y="567"/>
                  </a:cubicBezTo>
                  <a:cubicBezTo>
                    <a:pt x="408" y="554"/>
                    <a:pt x="325" y="522"/>
                    <a:pt x="288" y="509"/>
                  </a:cubicBezTo>
                  <a:cubicBezTo>
                    <a:pt x="249" y="596"/>
                    <a:pt x="249" y="596"/>
                    <a:pt x="249" y="596"/>
                  </a:cubicBezTo>
                  <a:cubicBezTo>
                    <a:pt x="0" y="312"/>
                    <a:pt x="0" y="312"/>
                    <a:pt x="0" y="312"/>
                  </a:cubicBezTo>
                  <a:cubicBezTo>
                    <a:pt x="418" y="225"/>
                    <a:pt x="418" y="225"/>
                    <a:pt x="418" y="225"/>
                  </a:cubicBezTo>
                  <a:cubicBezTo>
                    <a:pt x="358" y="357"/>
                    <a:pt x="358" y="357"/>
                    <a:pt x="358" y="357"/>
                  </a:cubicBezTo>
                  <a:cubicBezTo>
                    <a:pt x="432" y="385"/>
                    <a:pt x="515" y="410"/>
                    <a:pt x="612" y="421"/>
                  </a:cubicBezTo>
                  <a:cubicBezTo>
                    <a:pt x="668" y="428"/>
                    <a:pt x="731" y="430"/>
                    <a:pt x="789" y="421"/>
                  </a:cubicBezTo>
                  <a:cubicBezTo>
                    <a:pt x="843" y="413"/>
                    <a:pt x="892" y="396"/>
                    <a:pt x="928" y="366"/>
                  </a:cubicBezTo>
                  <a:cubicBezTo>
                    <a:pt x="967" y="336"/>
                    <a:pt x="986" y="291"/>
                    <a:pt x="986" y="246"/>
                  </a:cubicBezTo>
                  <a:cubicBezTo>
                    <a:pt x="986" y="236"/>
                    <a:pt x="985" y="225"/>
                    <a:pt x="983" y="215"/>
                  </a:cubicBezTo>
                  <a:cubicBezTo>
                    <a:pt x="977" y="180"/>
                    <a:pt x="961" y="145"/>
                    <a:pt x="943" y="115"/>
                  </a:cubicBezTo>
                  <a:cubicBezTo>
                    <a:pt x="896" y="40"/>
                    <a:pt x="859" y="3"/>
                    <a:pt x="859" y="0"/>
                  </a:cubicBezTo>
                  <a:cubicBezTo>
                    <a:pt x="865" y="8"/>
                    <a:pt x="893" y="42"/>
                    <a:pt x="899" y="50"/>
                  </a:cubicBezTo>
                  <a:cubicBezTo>
                    <a:pt x="960" y="119"/>
                    <a:pt x="991" y="188"/>
                    <a:pt x="1001" y="248"/>
                  </a:cubicBezTo>
                  <a:cubicBezTo>
                    <a:pt x="1010" y="306"/>
                    <a:pt x="1001" y="357"/>
                    <a:pt x="982" y="397"/>
                  </a:cubicBezTo>
                  <a:cubicBezTo>
                    <a:pt x="942" y="482"/>
                    <a:pt x="858" y="520"/>
                    <a:pt x="804" y="539"/>
                  </a:cubicBezTo>
                  <a:cubicBezTo>
                    <a:pt x="764" y="551"/>
                    <a:pt x="730" y="558"/>
                    <a:pt x="699" y="56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1" name="Freeform 23"/>
            <p:cNvSpPr>
              <a:spLocks/>
            </p:cNvSpPr>
            <p:nvPr/>
          </p:nvSpPr>
          <p:spPr bwMode="auto">
            <a:xfrm>
              <a:off x="4302" y="3093"/>
              <a:ext cx="231" cy="616"/>
            </a:xfrm>
            <a:custGeom>
              <a:avLst/>
              <a:gdLst>
                <a:gd name="T0" fmla="*/ 144 w 192"/>
                <a:gd name="T1" fmla="*/ 414 h 511"/>
                <a:gd name="T2" fmla="*/ 145 w 192"/>
                <a:gd name="T3" fmla="*/ 421 h 511"/>
                <a:gd name="T4" fmla="*/ 145 w 192"/>
                <a:gd name="T5" fmla="*/ 432 h 511"/>
                <a:gd name="T6" fmla="*/ 145 w 192"/>
                <a:gd name="T7" fmla="*/ 438 h 511"/>
                <a:gd name="T8" fmla="*/ 145 w 192"/>
                <a:gd name="T9" fmla="*/ 454 h 511"/>
                <a:gd name="T10" fmla="*/ 145 w 192"/>
                <a:gd name="T11" fmla="*/ 454 h 511"/>
                <a:gd name="T12" fmla="*/ 143 w 192"/>
                <a:gd name="T13" fmla="*/ 470 h 511"/>
                <a:gd name="T14" fmla="*/ 143 w 192"/>
                <a:gd name="T15" fmla="*/ 473 h 511"/>
                <a:gd name="T16" fmla="*/ 140 w 192"/>
                <a:gd name="T17" fmla="*/ 489 h 511"/>
                <a:gd name="T18" fmla="*/ 138 w 192"/>
                <a:gd name="T19" fmla="*/ 494 h 511"/>
                <a:gd name="T20" fmla="*/ 134 w 192"/>
                <a:gd name="T21" fmla="*/ 511 h 511"/>
                <a:gd name="T22" fmla="*/ 134 w 192"/>
                <a:gd name="T23" fmla="*/ 511 h 511"/>
                <a:gd name="T24" fmla="*/ 134 w 192"/>
                <a:gd name="T25" fmla="*/ 511 h 511"/>
                <a:gd name="T26" fmla="*/ 180 w 192"/>
                <a:gd name="T27" fmla="*/ 369 h 511"/>
                <a:gd name="T28" fmla="*/ 185 w 192"/>
                <a:gd name="T29" fmla="*/ 352 h 511"/>
                <a:gd name="T30" fmla="*/ 186 w 192"/>
                <a:gd name="T31" fmla="*/ 347 h 511"/>
                <a:gd name="T32" fmla="*/ 189 w 192"/>
                <a:gd name="T33" fmla="*/ 331 h 511"/>
                <a:gd name="T34" fmla="*/ 189 w 192"/>
                <a:gd name="T35" fmla="*/ 329 h 511"/>
                <a:gd name="T36" fmla="*/ 190 w 192"/>
                <a:gd name="T37" fmla="*/ 328 h 511"/>
                <a:gd name="T38" fmla="*/ 191 w 192"/>
                <a:gd name="T39" fmla="*/ 313 h 511"/>
                <a:gd name="T40" fmla="*/ 191 w 192"/>
                <a:gd name="T41" fmla="*/ 312 h 511"/>
                <a:gd name="T42" fmla="*/ 192 w 192"/>
                <a:gd name="T43" fmla="*/ 296 h 511"/>
                <a:gd name="T44" fmla="*/ 192 w 192"/>
                <a:gd name="T45" fmla="*/ 291 h 511"/>
                <a:gd name="T46" fmla="*/ 191 w 192"/>
                <a:gd name="T47" fmla="*/ 279 h 511"/>
                <a:gd name="T48" fmla="*/ 191 w 192"/>
                <a:gd name="T49" fmla="*/ 273 h 511"/>
                <a:gd name="T50" fmla="*/ 190 w 192"/>
                <a:gd name="T51" fmla="*/ 262 h 511"/>
                <a:gd name="T52" fmla="*/ 190 w 192"/>
                <a:gd name="T53" fmla="*/ 260 h 511"/>
                <a:gd name="T54" fmla="*/ 188 w 192"/>
                <a:gd name="T55" fmla="*/ 248 h 511"/>
                <a:gd name="T56" fmla="*/ 87 w 192"/>
                <a:gd name="T57" fmla="*/ 49 h 511"/>
                <a:gd name="T58" fmla="*/ 46 w 192"/>
                <a:gd name="T59" fmla="*/ 0 h 511"/>
                <a:gd name="T60" fmla="*/ 0 w 192"/>
                <a:gd name="T61" fmla="*/ 141 h 511"/>
                <a:gd name="T62" fmla="*/ 40 w 192"/>
                <a:gd name="T63" fmla="*/ 191 h 511"/>
                <a:gd name="T64" fmla="*/ 142 w 192"/>
                <a:gd name="T65" fmla="*/ 389 h 511"/>
                <a:gd name="T66" fmla="*/ 144 w 192"/>
                <a:gd name="T67" fmla="*/ 404 h 511"/>
                <a:gd name="T68" fmla="*/ 144 w 192"/>
                <a:gd name="T69" fmla="*/ 414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2" h="511">
                  <a:moveTo>
                    <a:pt x="144" y="414"/>
                  </a:moveTo>
                  <a:cubicBezTo>
                    <a:pt x="145" y="417"/>
                    <a:pt x="145" y="419"/>
                    <a:pt x="145" y="421"/>
                  </a:cubicBezTo>
                  <a:cubicBezTo>
                    <a:pt x="145" y="425"/>
                    <a:pt x="145" y="429"/>
                    <a:pt x="145" y="432"/>
                  </a:cubicBezTo>
                  <a:cubicBezTo>
                    <a:pt x="145" y="434"/>
                    <a:pt x="145" y="436"/>
                    <a:pt x="145" y="438"/>
                  </a:cubicBezTo>
                  <a:cubicBezTo>
                    <a:pt x="145" y="443"/>
                    <a:pt x="145" y="449"/>
                    <a:pt x="145" y="454"/>
                  </a:cubicBezTo>
                  <a:cubicBezTo>
                    <a:pt x="145" y="454"/>
                    <a:pt x="145" y="454"/>
                    <a:pt x="145" y="454"/>
                  </a:cubicBezTo>
                  <a:cubicBezTo>
                    <a:pt x="144" y="460"/>
                    <a:pt x="144" y="465"/>
                    <a:pt x="143" y="470"/>
                  </a:cubicBezTo>
                  <a:cubicBezTo>
                    <a:pt x="143" y="471"/>
                    <a:pt x="143" y="472"/>
                    <a:pt x="143" y="473"/>
                  </a:cubicBezTo>
                  <a:cubicBezTo>
                    <a:pt x="142" y="478"/>
                    <a:pt x="141" y="484"/>
                    <a:pt x="140" y="489"/>
                  </a:cubicBezTo>
                  <a:cubicBezTo>
                    <a:pt x="139" y="491"/>
                    <a:pt x="139" y="492"/>
                    <a:pt x="138" y="494"/>
                  </a:cubicBezTo>
                  <a:cubicBezTo>
                    <a:pt x="137" y="500"/>
                    <a:pt x="135" y="506"/>
                    <a:pt x="134" y="511"/>
                  </a:cubicBezTo>
                  <a:cubicBezTo>
                    <a:pt x="134" y="511"/>
                    <a:pt x="134" y="511"/>
                    <a:pt x="134" y="511"/>
                  </a:cubicBezTo>
                  <a:cubicBezTo>
                    <a:pt x="134" y="511"/>
                    <a:pt x="134" y="511"/>
                    <a:pt x="134" y="511"/>
                  </a:cubicBezTo>
                  <a:cubicBezTo>
                    <a:pt x="149" y="464"/>
                    <a:pt x="165" y="417"/>
                    <a:pt x="180" y="369"/>
                  </a:cubicBezTo>
                  <a:cubicBezTo>
                    <a:pt x="182" y="364"/>
                    <a:pt x="183" y="358"/>
                    <a:pt x="185" y="352"/>
                  </a:cubicBezTo>
                  <a:cubicBezTo>
                    <a:pt x="185" y="350"/>
                    <a:pt x="186" y="349"/>
                    <a:pt x="186" y="347"/>
                  </a:cubicBezTo>
                  <a:cubicBezTo>
                    <a:pt x="187" y="342"/>
                    <a:pt x="188" y="336"/>
                    <a:pt x="189" y="331"/>
                  </a:cubicBezTo>
                  <a:cubicBezTo>
                    <a:pt x="189" y="330"/>
                    <a:pt x="189" y="329"/>
                    <a:pt x="189" y="329"/>
                  </a:cubicBezTo>
                  <a:cubicBezTo>
                    <a:pt x="189" y="328"/>
                    <a:pt x="189" y="328"/>
                    <a:pt x="190" y="328"/>
                  </a:cubicBezTo>
                  <a:cubicBezTo>
                    <a:pt x="190" y="323"/>
                    <a:pt x="191" y="318"/>
                    <a:pt x="191" y="313"/>
                  </a:cubicBezTo>
                  <a:cubicBezTo>
                    <a:pt x="191" y="313"/>
                    <a:pt x="191" y="312"/>
                    <a:pt x="191" y="312"/>
                  </a:cubicBezTo>
                  <a:cubicBezTo>
                    <a:pt x="192" y="307"/>
                    <a:pt x="192" y="302"/>
                    <a:pt x="192" y="296"/>
                  </a:cubicBezTo>
                  <a:cubicBezTo>
                    <a:pt x="192" y="294"/>
                    <a:pt x="192" y="293"/>
                    <a:pt x="192" y="291"/>
                  </a:cubicBezTo>
                  <a:cubicBezTo>
                    <a:pt x="192" y="287"/>
                    <a:pt x="192" y="283"/>
                    <a:pt x="191" y="279"/>
                  </a:cubicBezTo>
                  <a:cubicBezTo>
                    <a:pt x="191" y="277"/>
                    <a:pt x="191" y="275"/>
                    <a:pt x="191" y="273"/>
                  </a:cubicBezTo>
                  <a:cubicBezTo>
                    <a:pt x="191" y="269"/>
                    <a:pt x="190" y="266"/>
                    <a:pt x="190" y="262"/>
                  </a:cubicBezTo>
                  <a:cubicBezTo>
                    <a:pt x="190" y="261"/>
                    <a:pt x="190" y="261"/>
                    <a:pt x="190" y="260"/>
                  </a:cubicBezTo>
                  <a:cubicBezTo>
                    <a:pt x="189" y="256"/>
                    <a:pt x="189" y="252"/>
                    <a:pt x="188" y="248"/>
                  </a:cubicBezTo>
                  <a:cubicBezTo>
                    <a:pt x="178" y="187"/>
                    <a:pt x="147" y="119"/>
                    <a:pt x="87" y="49"/>
                  </a:cubicBezTo>
                  <a:cubicBezTo>
                    <a:pt x="80" y="41"/>
                    <a:pt x="53" y="7"/>
                    <a:pt x="46" y="0"/>
                  </a:cubicBezTo>
                  <a:cubicBezTo>
                    <a:pt x="0" y="141"/>
                    <a:pt x="0" y="141"/>
                    <a:pt x="0" y="141"/>
                  </a:cubicBezTo>
                  <a:cubicBezTo>
                    <a:pt x="6" y="149"/>
                    <a:pt x="34" y="183"/>
                    <a:pt x="40" y="191"/>
                  </a:cubicBezTo>
                  <a:cubicBezTo>
                    <a:pt x="101" y="260"/>
                    <a:pt x="132" y="329"/>
                    <a:pt x="142" y="389"/>
                  </a:cubicBezTo>
                  <a:cubicBezTo>
                    <a:pt x="142" y="394"/>
                    <a:pt x="143" y="399"/>
                    <a:pt x="144" y="404"/>
                  </a:cubicBezTo>
                  <a:cubicBezTo>
                    <a:pt x="144" y="408"/>
                    <a:pt x="144" y="411"/>
                    <a:pt x="144" y="414"/>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2" name="Freeform 24"/>
            <p:cNvSpPr>
              <a:spLocks noEditPoints="1"/>
            </p:cNvSpPr>
            <p:nvPr/>
          </p:nvSpPr>
          <p:spPr bwMode="auto">
            <a:xfrm>
              <a:off x="3257" y="3245"/>
              <a:ext cx="1232" cy="745"/>
            </a:xfrm>
            <a:custGeom>
              <a:avLst/>
              <a:gdLst>
                <a:gd name="T0" fmla="*/ 258 w 1022"/>
                <a:gd name="T1" fmla="*/ 618 h 618"/>
                <a:gd name="T2" fmla="*/ 0 w 1022"/>
                <a:gd name="T3" fmla="*/ 325 h 618"/>
                <a:gd name="T4" fmla="*/ 433 w 1022"/>
                <a:gd name="T5" fmla="*/ 234 h 618"/>
                <a:gd name="T6" fmla="*/ 372 w 1022"/>
                <a:gd name="T7" fmla="*/ 369 h 618"/>
                <a:gd name="T8" fmla="*/ 414 w 1022"/>
                <a:gd name="T9" fmla="*/ 384 h 618"/>
                <a:gd name="T10" fmla="*/ 620 w 1022"/>
                <a:gd name="T11" fmla="*/ 432 h 618"/>
                <a:gd name="T12" fmla="*/ 797 w 1022"/>
                <a:gd name="T13" fmla="*/ 432 h 618"/>
                <a:gd name="T14" fmla="*/ 934 w 1022"/>
                <a:gd name="T15" fmla="*/ 378 h 618"/>
                <a:gd name="T16" fmla="*/ 989 w 1022"/>
                <a:gd name="T17" fmla="*/ 261 h 618"/>
                <a:gd name="T18" fmla="*/ 987 w 1022"/>
                <a:gd name="T19" fmla="*/ 231 h 618"/>
                <a:gd name="T20" fmla="*/ 948 w 1022"/>
                <a:gd name="T21" fmla="*/ 132 h 618"/>
                <a:gd name="T22" fmla="*/ 870 w 1022"/>
                <a:gd name="T23" fmla="*/ 26 h 618"/>
                <a:gd name="T24" fmla="*/ 863 w 1022"/>
                <a:gd name="T25" fmla="*/ 16 h 618"/>
                <a:gd name="T26" fmla="*/ 859 w 1022"/>
                <a:gd name="T27" fmla="*/ 0 h 618"/>
                <a:gd name="T28" fmla="*/ 870 w 1022"/>
                <a:gd name="T29" fmla="*/ 13 h 618"/>
                <a:gd name="T30" fmla="*/ 911 w 1022"/>
                <a:gd name="T31" fmla="*/ 62 h 618"/>
                <a:gd name="T32" fmla="*/ 1013 w 1022"/>
                <a:gd name="T33" fmla="*/ 263 h 618"/>
                <a:gd name="T34" fmla="*/ 994 w 1022"/>
                <a:gd name="T35" fmla="*/ 413 h 618"/>
                <a:gd name="T36" fmla="*/ 813 w 1022"/>
                <a:gd name="T37" fmla="*/ 558 h 618"/>
                <a:gd name="T38" fmla="*/ 707 w 1022"/>
                <a:gd name="T39" fmla="*/ 582 h 618"/>
                <a:gd name="T40" fmla="*/ 541 w 1022"/>
                <a:gd name="T41" fmla="*/ 586 h 618"/>
                <a:gd name="T42" fmla="*/ 329 w 1022"/>
                <a:gd name="T43" fmla="*/ 540 h 618"/>
                <a:gd name="T44" fmla="*/ 302 w 1022"/>
                <a:gd name="T45" fmla="*/ 531 h 618"/>
                <a:gd name="T46" fmla="*/ 299 w 1022"/>
                <a:gd name="T47" fmla="*/ 530 h 618"/>
                <a:gd name="T48" fmla="*/ 258 w 1022"/>
                <a:gd name="T49" fmla="*/ 618 h 618"/>
                <a:gd name="T50" fmla="*/ 16 w 1022"/>
                <a:gd name="T51" fmla="*/ 330 h 618"/>
                <a:gd name="T52" fmla="*/ 256 w 1022"/>
                <a:gd name="T53" fmla="*/ 603 h 618"/>
                <a:gd name="T54" fmla="*/ 294 w 1022"/>
                <a:gd name="T55" fmla="*/ 519 h 618"/>
                <a:gd name="T56" fmla="*/ 305 w 1022"/>
                <a:gd name="T57" fmla="*/ 523 h 618"/>
                <a:gd name="T58" fmla="*/ 332 w 1022"/>
                <a:gd name="T59" fmla="*/ 532 h 618"/>
                <a:gd name="T60" fmla="*/ 542 w 1022"/>
                <a:gd name="T61" fmla="*/ 577 h 618"/>
                <a:gd name="T62" fmla="*/ 706 w 1022"/>
                <a:gd name="T63" fmla="*/ 574 h 618"/>
                <a:gd name="T64" fmla="*/ 811 w 1022"/>
                <a:gd name="T65" fmla="*/ 550 h 618"/>
                <a:gd name="T66" fmla="*/ 986 w 1022"/>
                <a:gd name="T67" fmla="*/ 410 h 618"/>
                <a:gd name="T68" fmla="*/ 1004 w 1022"/>
                <a:gd name="T69" fmla="*/ 264 h 618"/>
                <a:gd name="T70" fmla="*/ 992 w 1022"/>
                <a:gd name="T71" fmla="*/ 216 h 618"/>
                <a:gd name="T72" fmla="*/ 995 w 1022"/>
                <a:gd name="T73" fmla="*/ 230 h 618"/>
                <a:gd name="T74" fmla="*/ 998 w 1022"/>
                <a:gd name="T75" fmla="*/ 261 h 618"/>
                <a:gd name="T76" fmla="*/ 939 w 1022"/>
                <a:gd name="T77" fmla="*/ 384 h 618"/>
                <a:gd name="T78" fmla="*/ 798 w 1022"/>
                <a:gd name="T79" fmla="*/ 441 h 618"/>
                <a:gd name="T80" fmla="*/ 619 w 1022"/>
                <a:gd name="T81" fmla="*/ 440 h 618"/>
                <a:gd name="T82" fmla="*/ 411 w 1022"/>
                <a:gd name="T83" fmla="*/ 392 h 618"/>
                <a:gd name="T84" fmla="*/ 364 w 1022"/>
                <a:gd name="T85" fmla="*/ 375 h 618"/>
                <a:gd name="T86" fmla="*/ 360 w 1022"/>
                <a:gd name="T87" fmla="*/ 374 h 618"/>
                <a:gd name="T88" fmla="*/ 419 w 1022"/>
                <a:gd name="T89" fmla="*/ 246 h 618"/>
                <a:gd name="T90" fmla="*/ 16 w 1022"/>
                <a:gd name="T91" fmla="*/ 33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22" h="618">
                  <a:moveTo>
                    <a:pt x="258" y="618"/>
                  </a:moveTo>
                  <a:cubicBezTo>
                    <a:pt x="0" y="325"/>
                    <a:pt x="0" y="325"/>
                    <a:pt x="0" y="325"/>
                  </a:cubicBezTo>
                  <a:cubicBezTo>
                    <a:pt x="433" y="234"/>
                    <a:pt x="433" y="234"/>
                    <a:pt x="433" y="234"/>
                  </a:cubicBezTo>
                  <a:cubicBezTo>
                    <a:pt x="372" y="369"/>
                    <a:pt x="372" y="369"/>
                    <a:pt x="372" y="369"/>
                  </a:cubicBezTo>
                  <a:cubicBezTo>
                    <a:pt x="386" y="375"/>
                    <a:pt x="400" y="380"/>
                    <a:pt x="414" y="384"/>
                  </a:cubicBezTo>
                  <a:cubicBezTo>
                    <a:pt x="485" y="408"/>
                    <a:pt x="553" y="424"/>
                    <a:pt x="620" y="432"/>
                  </a:cubicBezTo>
                  <a:cubicBezTo>
                    <a:pt x="664" y="438"/>
                    <a:pt x="730" y="442"/>
                    <a:pt x="797" y="432"/>
                  </a:cubicBezTo>
                  <a:cubicBezTo>
                    <a:pt x="855" y="423"/>
                    <a:pt x="901" y="405"/>
                    <a:pt x="934" y="378"/>
                  </a:cubicBezTo>
                  <a:cubicBezTo>
                    <a:pt x="970" y="350"/>
                    <a:pt x="990" y="307"/>
                    <a:pt x="989" y="261"/>
                  </a:cubicBezTo>
                  <a:cubicBezTo>
                    <a:pt x="989" y="251"/>
                    <a:pt x="989" y="241"/>
                    <a:pt x="987" y="231"/>
                  </a:cubicBezTo>
                  <a:cubicBezTo>
                    <a:pt x="982" y="200"/>
                    <a:pt x="969" y="167"/>
                    <a:pt x="948" y="132"/>
                  </a:cubicBezTo>
                  <a:cubicBezTo>
                    <a:pt x="912" y="76"/>
                    <a:pt x="883" y="41"/>
                    <a:pt x="870" y="26"/>
                  </a:cubicBezTo>
                  <a:cubicBezTo>
                    <a:pt x="864" y="19"/>
                    <a:pt x="863" y="18"/>
                    <a:pt x="863" y="16"/>
                  </a:cubicBezTo>
                  <a:cubicBezTo>
                    <a:pt x="859" y="0"/>
                    <a:pt x="859" y="0"/>
                    <a:pt x="859" y="0"/>
                  </a:cubicBezTo>
                  <a:cubicBezTo>
                    <a:pt x="870" y="13"/>
                    <a:pt x="870" y="13"/>
                    <a:pt x="870" y="13"/>
                  </a:cubicBezTo>
                  <a:cubicBezTo>
                    <a:pt x="876" y="20"/>
                    <a:pt x="904" y="54"/>
                    <a:pt x="911" y="62"/>
                  </a:cubicBezTo>
                  <a:cubicBezTo>
                    <a:pt x="967" y="127"/>
                    <a:pt x="1002" y="195"/>
                    <a:pt x="1013" y="263"/>
                  </a:cubicBezTo>
                  <a:cubicBezTo>
                    <a:pt x="1022" y="317"/>
                    <a:pt x="1015" y="369"/>
                    <a:pt x="994" y="413"/>
                  </a:cubicBezTo>
                  <a:cubicBezTo>
                    <a:pt x="963" y="479"/>
                    <a:pt x="904" y="526"/>
                    <a:pt x="813" y="558"/>
                  </a:cubicBezTo>
                  <a:cubicBezTo>
                    <a:pt x="776" y="569"/>
                    <a:pt x="741" y="577"/>
                    <a:pt x="707" y="582"/>
                  </a:cubicBezTo>
                  <a:cubicBezTo>
                    <a:pt x="643" y="592"/>
                    <a:pt x="596" y="590"/>
                    <a:pt x="541" y="586"/>
                  </a:cubicBezTo>
                  <a:cubicBezTo>
                    <a:pt x="467" y="578"/>
                    <a:pt x="398" y="563"/>
                    <a:pt x="329" y="540"/>
                  </a:cubicBezTo>
                  <a:cubicBezTo>
                    <a:pt x="318" y="537"/>
                    <a:pt x="310" y="533"/>
                    <a:pt x="302" y="531"/>
                  </a:cubicBezTo>
                  <a:cubicBezTo>
                    <a:pt x="299" y="530"/>
                    <a:pt x="299" y="530"/>
                    <a:pt x="299" y="530"/>
                  </a:cubicBezTo>
                  <a:lnTo>
                    <a:pt x="258" y="618"/>
                  </a:lnTo>
                  <a:close/>
                  <a:moveTo>
                    <a:pt x="16" y="330"/>
                  </a:moveTo>
                  <a:cubicBezTo>
                    <a:pt x="256" y="603"/>
                    <a:pt x="256" y="603"/>
                    <a:pt x="256" y="603"/>
                  </a:cubicBezTo>
                  <a:cubicBezTo>
                    <a:pt x="294" y="519"/>
                    <a:pt x="294" y="519"/>
                    <a:pt x="294" y="519"/>
                  </a:cubicBezTo>
                  <a:cubicBezTo>
                    <a:pt x="305" y="523"/>
                    <a:pt x="305" y="523"/>
                    <a:pt x="305" y="523"/>
                  </a:cubicBezTo>
                  <a:cubicBezTo>
                    <a:pt x="312" y="525"/>
                    <a:pt x="321" y="529"/>
                    <a:pt x="332" y="532"/>
                  </a:cubicBezTo>
                  <a:cubicBezTo>
                    <a:pt x="400" y="555"/>
                    <a:pt x="469" y="570"/>
                    <a:pt x="542" y="577"/>
                  </a:cubicBezTo>
                  <a:cubicBezTo>
                    <a:pt x="596" y="581"/>
                    <a:pt x="643" y="584"/>
                    <a:pt x="706" y="574"/>
                  </a:cubicBezTo>
                  <a:cubicBezTo>
                    <a:pt x="739" y="569"/>
                    <a:pt x="774" y="561"/>
                    <a:pt x="811" y="550"/>
                  </a:cubicBezTo>
                  <a:cubicBezTo>
                    <a:pt x="899" y="519"/>
                    <a:pt x="957" y="473"/>
                    <a:pt x="986" y="410"/>
                  </a:cubicBezTo>
                  <a:cubicBezTo>
                    <a:pt x="1007" y="367"/>
                    <a:pt x="1013" y="317"/>
                    <a:pt x="1004" y="264"/>
                  </a:cubicBezTo>
                  <a:cubicBezTo>
                    <a:pt x="1002" y="248"/>
                    <a:pt x="998" y="232"/>
                    <a:pt x="992" y="216"/>
                  </a:cubicBezTo>
                  <a:cubicBezTo>
                    <a:pt x="994" y="221"/>
                    <a:pt x="994" y="225"/>
                    <a:pt x="995" y="230"/>
                  </a:cubicBezTo>
                  <a:cubicBezTo>
                    <a:pt x="997" y="240"/>
                    <a:pt x="998" y="251"/>
                    <a:pt x="998" y="261"/>
                  </a:cubicBezTo>
                  <a:cubicBezTo>
                    <a:pt x="998" y="310"/>
                    <a:pt x="977" y="355"/>
                    <a:pt x="939" y="384"/>
                  </a:cubicBezTo>
                  <a:cubicBezTo>
                    <a:pt x="905" y="412"/>
                    <a:pt x="858" y="431"/>
                    <a:pt x="798" y="441"/>
                  </a:cubicBezTo>
                  <a:cubicBezTo>
                    <a:pt x="731" y="451"/>
                    <a:pt x="664" y="446"/>
                    <a:pt x="619" y="440"/>
                  </a:cubicBezTo>
                  <a:cubicBezTo>
                    <a:pt x="551" y="432"/>
                    <a:pt x="483" y="416"/>
                    <a:pt x="411" y="392"/>
                  </a:cubicBezTo>
                  <a:cubicBezTo>
                    <a:pt x="396" y="387"/>
                    <a:pt x="381" y="382"/>
                    <a:pt x="364" y="375"/>
                  </a:cubicBezTo>
                  <a:cubicBezTo>
                    <a:pt x="360" y="374"/>
                    <a:pt x="360" y="374"/>
                    <a:pt x="360" y="374"/>
                  </a:cubicBezTo>
                  <a:cubicBezTo>
                    <a:pt x="419" y="246"/>
                    <a:pt x="419" y="246"/>
                    <a:pt x="419" y="246"/>
                  </a:cubicBezTo>
                  <a:lnTo>
                    <a:pt x="16" y="3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cxnSp>
        <p:nvCxnSpPr>
          <p:cNvPr id="93" name="Straight Connector 92"/>
          <p:cNvCxnSpPr/>
          <p:nvPr/>
        </p:nvCxnSpPr>
        <p:spPr>
          <a:xfrm flipV="1">
            <a:off x="7543800" y="2128927"/>
            <a:ext cx="0" cy="458779"/>
          </a:xfrm>
          <a:prstGeom prst="line">
            <a:avLst/>
          </a:prstGeom>
          <a:ln>
            <a:headEnd type="ova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7543800" y="2129537"/>
            <a:ext cx="583075" cy="0"/>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7040380" y="4654255"/>
            <a:ext cx="907721" cy="0"/>
          </a:xfrm>
          <a:prstGeom prst="line">
            <a:avLst/>
          </a:prstGeom>
          <a:ln>
            <a:solidFill>
              <a:schemeClr val="accent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6" name="Freeform 95"/>
          <p:cNvSpPr>
            <a:spLocks noChangeAspect="1" noChangeArrowheads="1"/>
          </p:cNvSpPr>
          <p:nvPr/>
        </p:nvSpPr>
        <p:spPr bwMode="auto">
          <a:xfrm>
            <a:off x="8292981" y="1875133"/>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97" name="TextBox 96"/>
          <p:cNvSpPr txBox="1"/>
          <p:nvPr/>
        </p:nvSpPr>
        <p:spPr>
          <a:xfrm>
            <a:off x="8835316" y="1668083"/>
            <a:ext cx="524503" cy="461665"/>
          </a:xfrm>
          <a:prstGeom prst="rect">
            <a:avLst/>
          </a:prstGeom>
          <a:noFill/>
        </p:spPr>
        <p:txBody>
          <a:bodyPr wrap="none" rtlCol="0" anchor="ctr">
            <a:spAutoFit/>
          </a:bodyPr>
          <a:lstStyle>
            <a:defPPr>
              <a:defRPr lang="en-US"/>
            </a:defPPr>
            <a:lvl1pPr marR="0" lvl="0" indent="0" algn="ctr" fontAlgn="auto">
              <a:lnSpc>
                <a:spcPct val="100000"/>
              </a:lnSpc>
              <a:spcBef>
                <a:spcPts val="0"/>
              </a:spcBef>
              <a:spcAft>
                <a:spcPts val="0"/>
              </a:spcAft>
              <a:buClrTx/>
              <a:buSzTx/>
              <a:buFontTx/>
              <a:buNone/>
              <a:tabLst/>
              <a:defRPr kumimoji="0" sz="2400" b="1" i="0" u="none" strike="noStrike" cap="none" spc="0" normalizeH="0" baseline="0">
                <a:ln>
                  <a:noFill/>
                </a:ln>
                <a:solidFill>
                  <a:prstClr val="black"/>
                </a:solidFill>
                <a:effectLst/>
                <a:uLnTx/>
                <a:uFillTx/>
                <a:latin typeface="Rockwell" panose="02060603020205020403" pitchFamily="18" charset="0"/>
              </a:defRPr>
            </a:lvl1pPr>
          </a:lstStyle>
          <a:p>
            <a:r>
              <a:rPr lang="en-US" dirty="0"/>
              <a:t>03</a:t>
            </a:r>
          </a:p>
        </p:txBody>
      </p:sp>
      <p:sp>
        <p:nvSpPr>
          <p:cNvPr id="98" name="Rectangle 97"/>
          <p:cNvSpPr/>
          <p:nvPr/>
        </p:nvSpPr>
        <p:spPr>
          <a:xfrm>
            <a:off x="8835316" y="2079939"/>
            <a:ext cx="2899484" cy="769441"/>
          </a:xfrm>
          <a:prstGeom prst="rect">
            <a:avLst/>
          </a:prstGeom>
          <a:solidFill>
            <a:schemeClr val="tx2">
              <a:lumMod val="20000"/>
              <a:lumOff val="80000"/>
            </a:schemeClr>
          </a:solidFill>
        </p:spPr>
        <p:txBody>
          <a:bodyPr wrap="square" anchor="t">
            <a:spAutoFit/>
          </a:bodyPr>
          <a:lstStyle/>
          <a:p>
            <a:pPr>
              <a:spcBef>
                <a:spcPts val="600"/>
              </a:spcBef>
            </a:pPr>
            <a:r>
              <a:rPr lang="en-US" sz="2200" b="1" dirty="0">
                <a:solidFill>
                  <a:srgbClr val="C00000"/>
                </a:solidFill>
                <a:latin typeface="Calibri"/>
              </a:rPr>
              <a:t>Discuss Insider Threats and Identity Theft</a:t>
            </a:r>
          </a:p>
        </p:txBody>
      </p:sp>
      <p:sp>
        <p:nvSpPr>
          <p:cNvPr id="99" name="Freeform 98"/>
          <p:cNvSpPr>
            <a:spLocks noChangeAspect="1" noChangeArrowheads="1"/>
          </p:cNvSpPr>
          <p:nvPr/>
        </p:nvSpPr>
        <p:spPr bwMode="auto">
          <a:xfrm>
            <a:off x="8077200" y="4395658"/>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0" name="TextBox 99"/>
          <p:cNvSpPr txBox="1"/>
          <p:nvPr/>
        </p:nvSpPr>
        <p:spPr>
          <a:xfrm>
            <a:off x="8614103" y="4165379"/>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04</a:t>
            </a:r>
          </a:p>
        </p:txBody>
      </p:sp>
      <p:sp>
        <p:nvSpPr>
          <p:cNvPr id="101" name="Rectangle 100"/>
          <p:cNvSpPr/>
          <p:nvPr/>
        </p:nvSpPr>
        <p:spPr>
          <a:xfrm>
            <a:off x="8614103" y="4583651"/>
            <a:ext cx="3204284" cy="769441"/>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Social Engineering Countermeasures</a:t>
            </a:r>
          </a:p>
        </p:txBody>
      </p:sp>
      <p:cxnSp>
        <p:nvCxnSpPr>
          <p:cNvPr id="102" name="Straight Connector 101"/>
          <p:cNvCxnSpPr/>
          <p:nvPr/>
        </p:nvCxnSpPr>
        <p:spPr>
          <a:xfrm flipH="1">
            <a:off x="4724400" y="4589964"/>
            <a:ext cx="0" cy="401968"/>
          </a:xfrm>
          <a:prstGeom prst="line">
            <a:avLst/>
          </a:prstGeom>
          <a:ln>
            <a:solidFill>
              <a:schemeClr val="accent2"/>
            </a:solidFill>
            <a:headEnd type="ova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flipV="1">
            <a:off x="4141325" y="4991398"/>
            <a:ext cx="583075"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flipH="1" flipV="1">
            <a:off x="4273879" y="2247121"/>
            <a:ext cx="907721" cy="0"/>
          </a:xfrm>
          <a:prstGeom prst="line">
            <a:avLst/>
          </a:prstGeom>
          <a:ln>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5" name="Freeform 104"/>
          <p:cNvSpPr>
            <a:spLocks noChangeAspect="1" noChangeArrowheads="1"/>
          </p:cNvSpPr>
          <p:nvPr/>
        </p:nvSpPr>
        <p:spPr bwMode="auto">
          <a:xfrm>
            <a:off x="3693762" y="1986021"/>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6" name="TextBox 105"/>
          <p:cNvSpPr txBox="1"/>
          <p:nvPr/>
        </p:nvSpPr>
        <p:spPr>
          <a:xfrm flipH="1">
            <a:off x="3011393" y="1559378"/>
            <a:ext cx="524503" cy="461665"/>
          </a:xfrm>
          <a:prstGeom prst="rect">
            <a:avLst/>
          </a:prstGeom>
          <a:noFill/>
        </p:spPr>
        <p:txBody>
          <a:bodyPr wrap="none" rtlCol="0" anchor="ctr">
            <a:spAutoFit/>
          </a:bodyPr>
          <a:lstStyle>
            <a:defPPr>
              <a:defRPr lang="en-US"/>
            </a:defPPr>
            <a:lvl1pPr marR="0" lvl="0" indent="0" algn="ctr" fontAlgn="auto">
              <a:lnSpc>
                <a:spcPct val="100000"/>
              </a:lnSpc>
              <a:spcBef>
                <a:spcPts val="0"/>
              </a:spcBef>
              <a:spcAft>
                <a:spcPts val="0"/>
              </a:spcAft>
              <a:buClrTx/>
              <a:buSzTx/>
              <a:buFontTx/>
              <a:buNone/>
              <a:tabLst/>
              <a:defRPr kumimoji="0" sz="2400" b="1" i="0" u="none" strike="noStrike" cap="none" spc="0" normalizeH="0" baseline="0">
                <a:ln>
                  <a:noFill/>
                </a:ln>
                <a:solidFill>
                  <a:schemeClr val="tx1">
                    <a:lumMod val="65000"/>
                    <a:lumOff val="35000"/>
                  </a:schemeClr>
                </a:solidFill>
                <a:effectLst/>
                <a:uLnTx/>
                <a:uFillTx/>
                <a:latin typeface="Rockwell" panose="02060603020205020403" pitchFamily="18" charset="0"/>
              </a:defRPr>
            </a:lvl1pPr>
          </a:lstStyle>
          <a:p>
            <a:r>
              <a:rPr lang="en-US" dirty="0"/>
              <a:t>01</a:t>
            </a:r>
          </a:p>
        </p:txBody>
      </p:sp>
      <p:sp>
        <p:nvSpPr>
          <p:cNvPr id="107" name="Rectangle 106"/>
          <p:cNvSpPr/>
          <p:nvPr/>
        </p:nvSpPr>
        <p:spPr>
          <a:xfrm flipH="1">
            <a:off x="639715" y="1971234"/>
            <a:ext cx="2896181" cy="1107996"/>
          </a:xfrm>
          <a:prstGeom prst="rect">
            <a:avLst/>
          </a:prstGeom>
        </p:spPr>
        <p:txBody>
          <a:bodyPr wrap="square" anchor="t">
            <a:spAutoFit/>
          </a:bodyPr>
          <a:lstStyle/>
          <a:p>
            <a:pPr algn="r">
              <a:spcBef>
                <a:spcPts val="600"/>
              </a:spcBef>
            </a:pPr>
            <a:r>
              <a:rPr lang="en-US" sz="2200" b="1" dirty="0">
                <a:solidFill>
                  <a:schemeClr val="tx1">
                    <a:lumMod val="65000"/>
                    <a:lumOff val="35000"/>
                  </a:schemeClr>
                </a:solidFill>
                <a:latin typeface="Calibri"/>
              </a:rPr>
              <a:t>Discuss Social Engineering Concepts and its Phases</a:t>
            </a:r>
          </a:p>
        </p:txBody>
      </p:sp>
      <p:sp>
        <p:nvSpPr>
          <p:cNvPr id="108" name="Freeform 107"/>
          <p:cNvSpPr>
            <a:spLocks noChangeAspect="1" noChangeArrowheads="1"/>
          </p:cNvSpPr>
          <p:nvPr/>
        </p:nvSpPr>
        <p:spPr bwMode="auto">
          <a:xfrm>
            <a:off x="3547017" y="4719495"/>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9" name="TextBox 108"/>
          <p:cNvSpPr txBox="1"/>
          <p:nvPr/>
        </p:nvSpPr>
        <p:spPr>
          <a:xfrm flipH="1">
            <a:off x="3011393" y="4514404"/>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02</a:t>
            </a:r>
          </a:p>
        </p:txBody>
      </p:sp>
      <p:sp>
        <p:nvSpPr>
          <p:cNvPr id="110" name="Rectangle 109"/>
          <p:cNvSpPr/>
          <p:nvPr/>
        </p:nvSpPr>
        <p:spPr>
          <a:xfrm flipH="1">
            <a:off x="448939" y="4946349"/>
            <a:ext cx="3086957" cy="769441"/>
          </a:xfrm>
          <a:prstGeom prst="rect">
            <a:avLst/>
          </a:prstGeom>
        </p:spPr>
        <p:txBody>
          <a:bodyPr wrap="square" anchor="t">
            <a:spAutoFit/>
          </a:bodyPr>
          <a:lstStyle/>
          <a:p>
            <a:pPr marL="0" marR="0" lvl="0" indent="0" algn="r"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Social Engineering Techniques</a:t>
            </a:r>
          </a:p>
        </p:txBody>
      </p:sp>
      <p:grpSp>
        <p:nvGrpSpPr>
          <p:cNvPr id="111" name="Group 110">
            <a:extLst>
              <a:ext uri="{FF2B5EF4-FFF2-40B4-BE49-F238E27FC236}">
                <a16:creationId xmlns:a16="http://schemas.microsoft.com/office/drawing/2014/main" id="{3D95A761-04D2-49C7-849E-2256170E1AB8}"/>
              </a:ext>
            </a:extLst>
          </p:cNvPr>
          <p:cNvGrpSpPr>
            <a:grpSpLocks noChangeAspect="1"/>
          </p:cNvGrpSpPr>
          <p:nvPr/>
        </p:nvGrpSpPr>
        <p:grpSpPr bwMode="auto">
          <a:xfrm>
            <a:off x="5523518" y="3012632"/>
            <a:ext cx="1095870" cy="1051748"/>
            <a:chOff x="2043" y="846"/>
            <a:chExt cx="3204" cy="3075"/>
          </a:xfrm>
        </p:grpSpPr>
        <p:sp>
          <p:nvSpPr>
            <p:cNvPr id="112" name="Freeform 6">
              <a:extLst>
                <a:ext uri="{FF2B5EF4-FFF2-40B4-BE49-F238E27FC236}">
                  <a16:creationId xmlns:a16="http://schemas.microsoft.com/office/drawing/2014/main" id="{4C83FC57-D7C2-4DEC-B5DC-87B06C91D684}"/>
                </a:ext>
              </a:extLst>
            </p:cNvPr>
            <p:cNvSpPr>
              <a:spLocks/>
            </p:cNvSpPr>
            <p:nvPr/>
          </p:nvSpPr>
          <p:spPr bwMode="auto">
            <a:xfrm>
              <a:off x="3315" y="3691"/>
              <a:ext cx="697" cy="230"/>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3" name="Freeform 7">
              <a:extLst>
                <a:ext uri="{FF2B5EF4-FFF2-40B4-BE49-F238E27FC236}">
                  <a16:creationId xmlns:a16="http://schemas.microsoft.com/office/drawing/2014/main" id="{4212AC84-9EC4-4969-B1B5-0E28C5B681A9}"/>
                </a:ext>
              </a:extLst>
            </p:cNvPr>
            <p:cNvSpPr>
              <a:spLocks/>
            </p:cNvSpPr>
            <p:nvPr/>
          </p:nvSpPr>
          <p:spPr bwMode="auto">
            <a:xfrm>
              <a:off x="4517" y="2879"/>
              <a:ext cx="515" cy="380"/>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4" name="Freeform 8">
              <a:extLst>
                <a:ext uri="{FF2B5EF4-FFF2-40B4-BE49-F238E27FC236}">
                  <a16:creationId xmlns:a16="http://schemas.microsoft.com/office/drawing/2014/main" id="{A3703554-8810-4577-9314-D566E42F3BA6}"/>
                </a:ext>
              </a:extLst>
            </p:cNvPr>
            <p:cNvSpPr>
              <a:spLocks/>
            </p:cNvSpPr>
            <p:nvPr/>
          </p:nvSpPr>
          <p:spPr bwMode="auto">
            <a:xfrm>
              <a:off x="4688" y="2073"/>
              <a:ext cx="559" cy="24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Freeform 9">
              <a:extLst>
                <a:ext uri="{FF2B5EF4-FFF2-40B4-BE49-F238E27FC236}">
                  <a16:creationId xmlns:a16="http://schemas.microsoft.com/office/drawing/2014/main" id="{E8974A9A-2C49-46C6-BC2F-378617BD38E5}"/>
                </a:ext>
              </a:extLst>
            </p:cNvPr>
            <p:cNvSpPr>
              <a:spLocks/>
            </p:cNvSpPr>
            <p:nvPr/>
          </p:nvSpPr>
          <p:spPr bwMode="auto">
            <a:xfrm>
              <a:off x="4293" y="1134"/>
              <a:ext cx="398" cy="496"/>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6" name="Freeform 10">
              <a:extLst>
                <a:ext uri="{FF2B5EF4-FFF2-40B4-BE49-F238E27FC236}">
                  <a16:creationId xmlns:a16="http://schemas.microsoft.com/office/drawing/2014/main" id="{B6B7A511-F1ED-45F2-BF87-70B475589D7D}"/>
                </a:ext>
              </a:extLst>
            </p:cNvPr>
            <p:cNvSpPr>
              <a:spLocks/>
            </p:cNvSpPr>
            <p:nvPr/>
          </p:nvSpPr>
          <p:spPr bwMode="auto">
            <a:xfrm>
              <a:off x="3581" y="846"/>
              <a:ext cx="163" cy="554"/>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7" name="Freeform 11">
              <a:extLst>
                <a:ext uri="{FF2B5EF4-FFF2-40B4-BE49-F238E27FC236}">
                  <a16:creationId xmlns:a16="http://schemas.microsoft.com/office/drawing/2014/main" id="{E49BB2C8-71C6-4635-B181-C8395E611ADE}"/>
                </a:ext>
              </a:extLst>
            </p:cNvPr>
            <p:cNvSpPr>
              <a:spLocks/>
            </p:cNvSpPr>
            <p:nvPr/>
          </p:nvSpPr>
          <p:spPr bwMode="auto">
            <a:xfrm>
              <a:off x="2258" y="2876"/>
              <a:ext cx="515" cy="380"/>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8" name="Freeform 12">
              <a:extLst>
                <a:ext uri="{FF2B5EF4-FFF2-40B4-BE49-F238E27FC236}">
                  <a16:creationId xmlns:a16="http://schemas.microsoft.com/office/drawing/2014/main" id="{29880F55-86F0-44C4-9060-844DB283BC72}"/>
                </a:ext>
              </a:extLst>
            </p:cNvPr>
            <p:cNvSpPr>
              <a:spLocks/>
            </p:cNvSpPr>
            <p:nvPr/>
          </p:nvSpPr>
          <p:spPr bwMode="auto">
            <a:xfrm>
              <a:off x="2043" y="2071"/>
              <a:ext cx="559" cy="244"/>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9" name="Freeform 13">
              <a:extLst>
                <a:ext uri="{FF2B5EF4-FFF2-40B4-BE49-F238E27FC236}">
                  <a16:creationId xmlns:a16="http://schemas.microsoft.com/office/drawing/2014/main" id="{6032C4F7-98E2-40AD-8480-1ABC7EAD8571}"/>
                </a:ext>
              </a:extLst>
            </p:cNvPr>
            <p:cNvSpPr>
              <a:spLocks/>
            </p:cNvSpPr>
            <p:nvPr/>
          </p:nvSpPr>
          <p:spPr bwMode="auto">
            <a:xfrm>
              <a:off x="2599" y="1131"/>
              <a:ext cx="398" cy="498"/>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0" name="Freeform 14">
              <a:extLst>
                <a:ext uri="{FF2B5EF4-FFF2-40B4-BE49-F238E27FC236}">
                  <a16:creationId xmlns:a16="http://schemas.microsoft.com/office/drawing/2014/main" id="{E98476D0-8B8C-4CD9-8720-12918187C013}"/>
                </a:ext>
              </a:extLst>
            </p:cNvPr>
            <p:cNvSpPr>
              <a:spLocks noEditPoints="1"/>
            </p:cNvSpPr>
            <p:nvPr/>
          </p:nvSpPr>
          <p:spPr bwMode="auto">
            <a:xfrm>
              <a:off x="2752" y="1549"/>
              <a:ext cx="1803" cy="2205"/>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1" name="Oval 15">
              <a:extLst>
                <a:ext uri="{FF2B5EF4-FFF2-40B4-BE49-F238E27FC236}">
                  <a16:creationId xmlns:a16="http://schemas.microsoft.com/office/drawing/2014/main" id="{CEE0EA3D-127D-4D9D-BA93-4AC8D6753557}"/>
                </a:ext>
              </a:extLst>
            </p:cNvPr>
            <p:cNvSpPr>
              <a:spLocks noChangeArrowheads="1"/>
            </p:cNvSpPr>
            <p:nvPr/>
          </p:nvSpPr>
          <p:spPr bwMode="auto">
            <a:xfrm>
              <a:off x="3103" y="1878"/>
              <a:ext cx="1153" cy="115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2" name="Oval 16">
              <a:extLst>
                <a:ext uri="{FF2B5EF4-FFF2-40B4-BE49-F238E27FC236}">
                  <a16:creationId xmlns:a16="http://schemas.microsoft.com/office/drawing/2014/main" id="{E610405F-7822-440D-A51F-F7D7B201B6B3}"/>
                </a:ext>
              </a:extLst>
            </p:cNvPr>
            <p:cNvSpPr>
              <a:spLocks noChangeArrowheads="1"/>
            </p:cNvSpPr>
            <p:nvPr/>
          </p:nvSpPr>
          <p:spPr bwMode="auto">
            <a:xfrm>
              <a:off x="3217" y="1993"/>
              <a:ext cx="924" cy="92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3" name="Oval 17">
              <a:extLst>
                <a:ext uri="{FF2B5EF4-FFF2-40B4-BE49-F238E27FC236}">
                  <a16:creationId xmlns:a16="http://schemas.microsoft.com/office/drawing/2014/main" id="{89E918A1-6515-40A1-85ED-C2B76A377309}"/>
                </a:ext>
              </a:extLst>
            </p:cNvPr>
            <p:cNvSpPr>
              <a:spLocks noChangeArrowheads="1"/>
            </p:cNvSpPr>
            <p:nvPr/>
          </p:nvSpPr>
          <p:spPr bwMode="auto">
            <a:xfrm>
              <a:off x="3315" y="2092"/>
              <a:ext cx="727" cy="727"/>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4" name="Oval 18">
              <a:extLst>
                <a:ext uri="{FF2B5EF4-FFF2-40B4-BE49-F238E27FC236}">
                  <a16:creationId xmlns:a16="http://schemas.microsoft.com/office/drawing/2014/main" id="{C598832A-AB55-48D4-AC6B-DAC01E370227}"/>
                </a:ext>
              </a:extLst>
            </p:cNvPr>
            <p:cNvSpPr>
              <a:spLocks noChangeArrowheads="1"/>
            </p:cNvSpPr>
            <p:nvPr/>
          </p:nvSpPr>
          <p:spPr bwMode="auto">
            <a:xfrm>
              <a:off x="3423" y="2198"/>
              <a:ext cx="511" cy="5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5" name="Oval 19">
              <a:extLst>
                <a:ext uri="{FF2B5EF4-FFF2-40B4-BE49-F238E27FC236}">
                  <a16:creationId xmlns:a16="http://schemas.microsoft.com/office/drawing/2014/main" id="{D36A3F2E-96F1-40D1-8797-B0E7E28C118B}"/>
                </a:ext>
              </a:extLst>
            </p:cNvPr>
            <p:cNvSpPr>
              <a:spLocks noChangeArrowheads="1"/>
            </p:cNvSpPr>
            <p:nvPr/>
          </p:nvSpPr>
          <p:spPr bwMode="auto">
            <a:xfrm>
              <a:off x="3519" y="2294"/>
              <a:ext cx="320" cy="322"/>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6" name="Oval 20">
              <a:extLst>
                <a:ext uri="{FF2B5EF4-FFF2-40B4-BE49-F238E27FC236}">
                  <a16:creationId xmlns:a16="http://schemas.microsoft.com/office/drawing/2014/main" id="{0F3DA2AA-D0BF-4366-8A86-19B7C3F3B98F}"/>
                </a:ext>
              </a:extLst>
            </p:cNvPr>
            <p:cNvSpPr>
              <a:spLocks noChangeArrowheads="1"/>
            </p:cNvSpPr>
            <p:nvPr/>
          </p:nvSpPr>
          <p:spPr bwMode="auto">
            <a:xfrm>
              <a:off x="3619" y="2396"/>
              <a:ext cx="119" cy="11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Freeform 21">
              <a:extLst>
                <a:ext uri="{FF2B5EF4-FFF2-40B4-BE49-F238E27FC236}">
                  <a16:creationId xmlns:a16="http://schemas.microsoft.com/office/drawing/2014/main" id="{E2942323-9B67-4882-A637-80209101FFD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 name="T20" fmla="*/ 466 w 680"/>
                <a:gd name="T21" fmla="*/ 24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lnTo>
                    <a:pt x="466" y="24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8" name="Freeform 22">
              <a:extLst>
                <a:ext uri="{FF2B5EF4-FFF2-40B4-BE49-F238E27FC236}">
                  <a16:creationId xmlns:a16="http://schemas.microsoft.com/office/drawing/2014/main" id="{7E5AA77E-BED9-4214-A4B2-17FCE183998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37971774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3653971"/>
            <a:ext cx="12191999" cy="2909789"/>
          </a:xfrm>
          <a:prstGeom prst="rect">
            <a:avLst/>
          </a:prstGeom>
          <a:solidFill>
            <a:schemeClr val="bg1">
              <a:lumMod val="95000"/>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0" y="-2855"/>
            <a:ext cx="12192000" cy="3656827"/>
          </a:xfrm>
          <a:prstGeom prst="rect">
            <a:avLst/>
          </a:prstGeom>
          <a:solidFill>
            <a:schemeClr val="accent4">
              <a:lumMod val="20000"/>
              <a:lumOff val="80000"/>
              <a:alpha val="91765"/>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2428169" y="212103"/>
            <a:ext cx="7335662" cy="646331"/>
          </a:xfrm>
          <a:prstGeom prst="rect">
            <a:avLst/>
          </a:prstGeom>
          <a:noFill/>
        </p:spPr>
        <p:txBody>
          <a:bodyPr wrap="none" rtlCol="0" anchor="ctr">
            <a:spAutoFit/>
          </a:bodyPr>
          <a:lstStyle/>
          <a:p>
            <a:pPr algn="ctr"/>
            <a:r>
              <a:rPr lang="en-US" sz="3600" b="1" dirty="0">
                <a:solidFill>
                  <a:schemeClr val="tx1">
                    <a:lumMod val="75000"/>
                    <a:lumOff val="25000"/>
                  </a:schemeClr>
                </a:solidFill>
                <a:latin typeface="Rockwell" panose="02060603020205020403" pitchFamily="18" charset="0"/>
              </a:rPr>
              <a:t>Insider Threats/Insider Attacks</a:t>
            </a:r>
          </a:p>
        </p:txBody>
      </p:sp>
      <p:sp>
        <p:nvSpPr>
          <p:cNvPr id="7" name="Rectangle 6"/>
          <p:cNvSpPr/>
          <p:nvPr/>
        </p:nvSpPr>
        <p:spPr>
          <a:xfrm>
            <a:off x="1377230" y="3087911"/>
            <a:ext cx="1028700" cy="1028700"/>
          </a:xfrm>
          <a:prstGeom prst="rect">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3479440" y="3087911"/>
            <a:ext cx="1028700" cy="1028700"/>
          </a:xfrm>
          <a:prstGeom prst="rect">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5581650" y="3087911"/>
            <a:ext cx="1028700" cy="1028700"/>
          </a:xfrm>
          <a:prstGeom prst="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7683860" y="3087911"/>
            <a:ext cx="1028700" cy="1028700"/>
          </a:xfrm>
          <a:prstGeom prst="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9786070" y="3087911"/>
            <a:ext cx="1028700" cy="1028700"/>
          </a:xfrm>
          <a:prstGeom prst="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468287" y="991050"/>
            <a:ext cx="11375212" cy="1785104"/>
          </a:xfrm>
          <a:prstGeom prst="rect">
            <a:avLst/>
          </a:prstGeom>
        </p:spPr>
        <p:txBody>
          <a:bodyPr wrap="square" anchor="ctr">
            <a:spAutoFit/>
          </a:bodyPr>
          <a:lstStyle/>
          <a:p>
            <a:pPr marL="344488" indent="-344488">
              <a:spcBef>
                <a:spcPts val="1200"/>
              </a:spcBef>
              <a:buFont typeface="Wingdings" panose="05000000000000000000" pitchFamily="2" charset="2"/>
              <a:buChar char="q"/>
            </a:pPr>
            <a:r>
              <a:rPr lang="en-US" dirty="0"/>
              <a:t>An insider is any </a:t>
            </a:r>
            <a:r>
              <a:rPr lang="en-US" b="1" dirty="0">
                <a:solidFill>
                  <a:srgbClr val="FF0000"/>
                </a:solidFill>
              </a:rPr>
              <a:t>employee</a:t>
            </a:r>
            <a:r>
              <a:rPr lang="en-US" dirty="0">
                <a:solidFill>
                  <a:schemeClr val="tx1">
                    <a:lumMod val="75000"/>
                    <a:lumOff val="25000"/>
                  </a:schemeClr>
                </a:solidFill>
              </a:rPr>
              <a:t> </a:t>
            </a:r>
            <a:r>
              <a:rPr lang="en-US" dirty="0"/>
              <a:t>(trusted person or people) who have </a:t>
            </a:r>
            <a:r>
              <a:rPr lang="en-US" b="1" dirty="0">
                <a:solidFill>
                  <a:srgbClr val="FF0000"/>
                </a:solidFill>
              </a:rPr>
              <a:t>access to critical assets </a:t>
            </a:r>
            <a:r>
              <a:rPr lang="en-US" dirty="0"/>
              <a:t>of an organization</a:t>
            </a:r>
          </a:p>
          <a:p>
            <a:pPr marL="344488" indent="-344488">
              <a:spcBef>
                <a:spcPts val="1200"/>
              </a:spcBef>
              <a:buFont typeface="Wingdings" panose="05000000000000000000" pitchFamily="2" charset="2"/>
              <a:buChar char="q"/>
            </a:pPr>
            <a:r>
              <a:rPr lang="en-US" dirty="0"/>
              <a:t>An insider attack involves using privileged access to intentionally </a:t>
            </a:r>
            <a:r>
              <a:rPr lang="en-US" b="1" dirty="0">
                <a:solidFill>
                  <a:srgbClr val="FF0000"/>
                </a:solidFill>
              </a:rPr>
              <a:t>violate rules </a:t>
            </a:r>
            <a:r>
              <a:rPr lang="en-US" dirty="0"/>
              <a:t>or </a:t>
            </a:r>
            <a:r>
              <a:rPr lang="en-US" b="1" dirty="0">
                <a:solidFill>
                  <a:srgbClr val="FF0000"/>
                </a:solidFill>
              </a:rPr>
              <a:t>cause threat to the organization’s information</a:t>
            </a:r>
            <a:r>
              <a:rPr lang="en-US" dirty="0">
                <a:solidFill>
                  <a:schemeClr val="tx1">
                    <a:lumMod val="75000"/>
                    <a:lumOff val="25000"/>
                  </a:schemeClr>
                </a:solidFill>
              </a:rPr>
              <a:t> </a:t>
            </a:r>
            <a:r>
              <a:rPr lang="en-US" dirty="0"/>
              <a:t>or information systems in any form</a:t>
            </a:r>
          </a:p>
          <a:p>
            <a:pPr marL="344488" indent="-344488">
              <a:spcBef>
                <a:spcPts val="1200"/>
              </a:spcBef>
              <a:buFont typeface="Wingdings" panose="05000000000000000000" pitchFamily="2" charset="2"/>
              <a:buChar char="q"/>
            </a:pPr>
            <a:r>
              <a:rPr lang="en-US" dirty="0"/>
              <a:t>Such attacks are generally performed by a privileged user, </a:t>
            </a:r>
            <a:r>
              <a:rPr lang="en-US" b="1" dirty="0">
                <a:solidFill>
                  <a:srgbClr val="FF0000"/>
                </a:solidFill>
              </a:rPr>
              <a:t>disgruntled employee</a:t>
            </a:r>
            <a:r>
              <a:rPr lang="en-US" dirty="0"/>
              <a:t>,</a:t>
            </a:r>
            <a:r>
              <a:rPr lang="en-US" dirty="0">
                <a:solidFill>
                  <a:schemeClr val="tx1">
                    <a:lumMod val="75000"/>
                    <a:lumOff val="25000"/>
                  </a:schemeClr>
                </a:solidFill>
              </a:rPr>
              <a:t> </a:t>
            </a:r>
            <a:r>
              <a:rPr lang="en-US" b="1" dirty="0">
                <a:solidFill>
                  <a:srgbClr val="FF0000"/>
                </a:solidFill>
              </a:rPr>
              <a:t>terminated employee</a:t>
            </a:r>
            <a:r>
              <a:rPr lang="en-US" dirty="0"/>
              <a:t>,</a:t>
            </a:r>
            <a:r>
              <a:rPr lang="en-US" dirty="0">
                <a:solidFill>
                  <a:schemeClr val="tx1">
                    <a:lumMod val="75000"/>
                    <a:lumOff val="25000"/>
                  </a:schemeClr>
                </a:solidFill>
              </a:rPr>
              <a:t> </a:t>
            </a:r>
            <a:r>
              <a:rPr lang="en-US" dirty="0"/>
              <a:t>accident-prone employee,</a:t>
            </a:r>
            <a:r>
              <a:rPr lang="en-US" dirty="0">
                <a:solidFill>
                  <a:schemeClr val="tx1">
                    <a:lumMod val="75000"/>
                    <a:lumOff val="25000"/>
                  </a:schemeClr>
                </a:solidFill>
              </a:rPr>
              <a:t> </a:t>
            </a:r>
            <a:r>
              <a:rPr lang="en-US" b="1" dirty="0">
                <a:solidFill>
                  <a:srgbClr val="FF0000"/>
                </a:solidFill>
              </a:rPr>
              <a:t>third party</a:t>
            </a:r>
            <a:r>
              <a:rPr lang="en-US" dirty="0"/>
              <a:t>, undertrained staff, etc.</a:t>
            </a:r>
          </a:p>
        </p:txBody>
      </p:sp>
      <p:sp>
        <p:nvSpPr>
          <p:cNvPr id="44" name="AutoShape 114"/>
          <p:cNvSpPr>
            <a:spLocks noChangeAspect="1"/>
          </p:cNvSpPr>
          <p:nvPr/>
        </p:nvSpPr>
        <p:spPr bwMode="auto">
          <a:xfrm>
            <a:off x="7917622" y="3320358"/>
            <a:ext cx="561176" cy="5638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p:spPr>
        <p:txBody>
          <a:bodyPr lIns="50789" tIns="50789" rIns="50789" bIns="50789" anchor="ctr"/>
          <a:lstStyle/>
          <a:p>
            <a:pPr defTabSz="457098">
              <a:defRPr/>
            </a:pPr>
            <a:endParaRPr lang="es-ES" sz="3600" dirty="0">
              <a:solidFill>
                <a:schemeClr val="bg1"/>
              </a:solidFill>
              <a:effectLst>
                <a:outerShdw blurRad="38100" dist="38100" dir="2700000" algn="tl">
                  <a:srgbClr val="000000"/>
                </a:outerShdw>
              </a:effectLst>
              <a:latin typeface="Lato Regular"/>
              <a:cs typeface="Lato Regular"/>
              <a:sym typeface="Gill Sans" charset="0"/>
            </a:endParaRPr>
          </a:p>
        </p:txBody>
      </p:sp>
      <p:sp>
        <p:nvSpPr>
          <p:cNvPr id="45" name="AutoShape 82"/>
          <p:cNvSpPr>
            <a:spLocks noChangeAspect="1"/>
          </p:cNvSpPr>
          <p:nvPr/>
        </p:nvSpPr>
        <p:spPr bwMode="auto">
          <a:xfrm>
            <a:off x="5853826" y="3396386"/>
            <a:ext cx="484348" cy="4844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58" name="Freeform 57"/>
          <p:cNvSpPr>
            <a:spLocks noChangeAspect="1" noChangeArrowheads="1"/>
          </p:cNvSpPr>
          <p:nvPr/>
        </p:nvSpPr>
        <p:spPr bwMode="auto">
          <a:xfrm>
            <a:off x="10065591" y="3321206"/>
            <a:ext cx="469658" cy="562110"/>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a:defRPr/>
            </a:pPr>
            <a:endParaRPr lang="en-US" sz="2400" dirty="0">
              <a:ea typeface="SimSun" charset="0"/>
            </a:endParaRPr>
          </a:p>
        </p:txBody>
      </p:sp>
      <p:grpSp>
        <p:nvGrpSpPr>
          <p:cNvPr id="59" name="Group 58">
            <a:extLst>
              <a:ext uri="{FF2B5EF4-FFF2-40B4-BE49-F238E27FC236}">
                <a16:creationId xmlns:a16="http://schemas.microsoft.com/office/drawing/2014/main" id="{E114B9AC-777E-4E3A-9BE6-C4F92A73D635}"/>
              </a:ext>
            </a:extLst>
          </p:cNvPr>
          <p:cNvGrpSpPr/>
          <p:nvPr/>
        </p:nvGrpSpPr>
        <p:grpSpPr>
          <a:xfrm>
            <a:off x="1083602" y="4759822"/>
            <a:ext cx="10024797" cy="1789606"/>
            <a:chOff x="743178" y="4613168"/>
            <a:chExt cx="10024797" cy="1789606"/>
          </a:xfrm>
        </p:grpSpPr>
        <p:pic>
          <p:nvPicPr>
            <p:cNvPr id="60" name="Picture 59" descr="Graphical user interface, icon&#10;&#10;Description automatically generated">
              <a:extLst>
                <a:ext uri="{FF2B5EF4-FFF2-40B4-BE49-F238E27FC236}">
                  <a16:creationId xmlns:a16="http://schemas.microsoft.com/office/drawing/2014/main" id="{0B9E1BE0-0844-49CA-BC64-F1CBA033C5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9521" y="4862055"/>
              <a:ext cx="960765" cy="807723"/>
            </a:xfrm>
            <a:prstGeom prst="rect">
              <a:avLst/>
            </a:prstGeom>
          </p:spPr>
        </p:pic>
        <p:pic>
          <p:nvPicPr>
            <p:cNvPr id="61" name="Picture 3" descr="E:\Web2.0 PNG Icons\Globe1.png">
              <a:extLst>
                <a:ext uri="{FF2B5EF4-FFF2-40B4-BE49-F238E27FC236}">
                  <a16:creationId xmlns:a16="http://schemas.microsoft.com/office/drawing/2014/main" id="{C5BD308C-FC0B-49B7-9FDB-FEF5DB0AC5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39613" y="4812539"/>
              <a:ext cx="906755" cy="906755"/>
            </a:xfrm>
            <a:prstGeom prst="rect">
              <a:avLst/>
            </a:prstGeom>
            <a:noFill/>
            <a:extLst>
              <a:ext uri="{909E8E84-426E-40DD-AFC4-6F175D3DCCD1}">
                <a14:hiddenFill xmlns:a14="http://schemas.microsoft.com/office/drawing/2010/main">
                  <a:solidFill>
                    <a:srgbClr val="FFFFFF"/>
                  </a:solidFill>
                </a14:hiddenFill>
              </a:ext>
            </a:extLst>
          </p:spPr>
        </p:pic>
        <p:sp>
          <p:nvSpPr>
            <p:cNvPr id="62" name="Rectangle 61">
              <a:extLst>
                <a:ext uri="{FF2B5EF4-FFF2-40B4-BE49-F238E27FC236}">
                  <a16:creationId xmlns:a16="http://schemas.microsoft.com/office/drawing/2014/main" id="{4C417C08-4D6F-4E65-82B8-EF317D0E7478}"/>
                </a:ext>
              </a:extLst>
            </p:cNvPr>
            <p:cNvSpPr/>
            <p:nvPr/>
          </p:nvSpPr>
          <p:spPr>
            <a:xfrm>
              <a:off x="5800168" y="5664110"/>
              <a:ext cx="1185645" cy="523220"/>
            </a:xfrm>
            <a:prstGeom prst="rect">
              <a:avLst/>
            </a:prstGeom>
          </p:spPr>
          <p:txBody>
            <a:bodyPr wrap="square" anchor="ctr">
              <a:spAutoFit/>
            </a:bodyPr>
            <a:lstStyle/>
            <a:p>
              <a:pPr algn="ctr"/>
              <a:r>
                <a:rPr lang="en-US" sz="1400" b="1" dirty="0">
                  <a:latin typeface="+mj-lt"/>
                </a:rPr>
                <a:t>Company Internet</a:t>
              </a:r>
            </a:p>
          </p:txBody>
        </p:sp>
        <p:cxnSp>
          <p:nvCxnSpPr>
            <p:cNvPr id="63" name="Straight Arrow Connector 62">
              <a:extLst>
                <a:ext uri="{FF2B5EF4-FFF2-40B4-BE49-F238E27FC236}">
                  <a16:creationId xmlns:a16="http://schemas.microsoft.com/office/drawing/2014/main" id="{72AA9A8B-A58F-4533-BE60-7783CC4D6236}"/>
                </a:ext>
              </a:extLst>
            </p:cNvPr>
            <p:cNvCxnSpPr>
              <a:cxnSpLocks/>
            </p:cNvCxnSpPr>
            <p:nvPr/>
          </p:nvCxnSpPr>
          <p:spPr>
            <a:xfrm>
              <a:off x="6798509" y="5265916"/>
              <a:ext cx="2552182"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A2609567-2080-47F0-8BC5-FE30D148A7D8}"/>
                </a:ext>
              </a:extLst>
            </p:cNvPr>
            <p:cNvSpPr/>
            <p:nvPr/>
          </p:nvSpPr>
          <p:spPr bwMode="auto">
            <a:xfrm>
              <a:off x="6797696" y="4681478"/>
              <a:ext cx="2553808" cy="523220"/>
            </a:xfrm>
            <a:prstGeom prst="rect">
              <a:avLst/>
            </a:prstGeom>
          </p:spPr>
          <p:txBody>
            <a:bodyPr wrap="square" anchor="ctr">
              <a:spAutoFit/>
            </a:bodyPr>
            <a:lstStyle/>
            <a:p>
              <a:pPr algn="ctr">
                <a:defRPr/>
              </a:pPr>
              <a:r>
                <a:rPr lang="en-US" sz="1400" b="1" dirty="0">
                  <a:latin typeface="+mj-lt"/>
                  <a:cs typeface="Calibri" pitchFamily="34" charset="0"/>
                </a:rPr>
                <a:t>Sends the data to competitors using steganography</a:t>
              </a:r>
            </a:p>
          </p:txBody>
        </p:sp>
        <p:pic>
          <p:nvPicPr>
            <p:cNvPr id="65" name="Picture 64" descr="Icon&#10;&#10;Description automatically generated">
              <a:extLst>
                <a:ext uri="{FF2B5EF4-FFF2-40B4-BE49-F238E27FC236}">
                  <a16:creationId xmlns:a16="http://schemas.microsoft.com/office/drawing/2014/main" id="{AAECBFB7-C46E-4870-89B1-DDD76F6E28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11601" y="4613168"/>
              <a:ext cx="1556374" cy="1273397"/>
            </a:xfrm>
            <a:prstGeom prst="rect">
              <a:avLst/>
            </a:prstGeom>
          </p:spPr>
        </p:pic>
        <p:grpSp>
          <p:nvGrpSpPr>
            <p:cNvPr id="66" name="Group 65">
              <a:extLst>
                <a:ext uri="{FF2B5EF4-FFF2-40B4-BE49-F238E27FC236}">
                  <a16:creationId xmlns:a16="http://schemas.microsoft.com/office/drawing/2014/main" id="{499F9540-A2FE-4CBB-9D17-DAE81684DD8F}"/>
                </a:ext>
              </a:extLst>
            </p:cNvPr>
            <p:cNvGrpSpPr/>
            <p:nvPr/>
          </p:nvGrpSpPr>
          <p:grpSpPr>
            <a:xfrm>
              <a:off x="743178" y="4636850"/>
              <a:ext cx="1701759" cy="1258132"/>
              <a:chOff x="1058854" y="4606706"/>
              <a:chExt cx="1701759" cy="1258132"/>
            </a:xfrm>
          </p:grpSpPr>
          <p:pic>
            <p:nvPicPr>
              <p:cNvPr id="72" name="Picture 71">
                <a:extLst>
                  <a:ext uri="{FF2B5EF4-FFF2-40B4-BE49-F238E27FC236}">
                    <a16:creationId xmlns:a16="http://schemas.microsoft.com/office/drawing/2014/main" id="{424FFBE1-F40E-43F5-9B2C-336EB3C5A6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91424" y="4961083"/>
                <a:ext cx="1069189" cy="873066"/>
              </a:xfrm>
              <a:prstGeom prst="rect">
                <a:avLst/>
              </a:prstGeom>
            </p:spPr>
          </p:pic>
          <p:pic>
            <p:nvPicPr>
              <p:cNvPr id="73" name="Picture 72">
                <a:extLst>
                  <a:ext uri="{FF2B5EF4-FFF2-40B4-BE49-F238E27FC236}">
                    <a16:creationId xmlns:a16="http://schemas.microsoft.com/office/drawing/2014/main" id="{50D79956-9C9B-4659-90BB-AD4ECCB749B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8854" y="4606706"/>
                <a:ext cx="890588" cy="1258132"/>
              </a:xfrm>
              <a:prstGeom prst="rect">
                <a:avLst/>
              </a:prstGeom>
            </p:spPr>
          </p:pic>
        </p:grpSp>
        <p:sp>
          <p:nvSpPr>
            <p:cNvPr id="67" name="Rectangle 66">
              <a:extLst>
                <a:ext uri="{FF2B5EF4-FFF2-40B4-BE49-F238E27FC236}">
                  <a16:creationId xmlns:a16="http://schemas.microsoft.com/office/drawing/2014/main" id="{FA2D9666-9139-4B69-92F7-4535A5F70C64}"/>
                </a:ext>
              </a:extLst>
            </p:cNvPr>
            <p:cNvSpPr/>
            <p:nvPr/>
          </p:nvSpPr>
          <p:spPr>
            <a:xfrm>
              <a:off x="812284" y="5879554"/>
              <a:ext cx="1563546" cy="523220"/>
            </a:xfrm>
            <a:prstGeom prst="rect">
              <a:avLst/>
            </a:prstGeom>
          </p:spPr>
          <p:txBody>
            <a:bodyPr wrap="square" anchor="ctr">
              <a:spAutoFit/>
            </a:bodyPr>
            <a:lstStyle/>
            <a:p>
              <a:pPr algn="ctr"/>
              <a:r>
                <a:rPr lang="en-US" sz="1400" b="1" dirty="0">
                  <a:latin typeface="+mj-lt"/>
                </a:rPr>
                <a:t>Disgruntled Employee</a:t>
              </a:r>
            </a:p>
          </p:txBody>
        </p:sp>
        <p:sp>
          <p:nvSpPr>
            <p:cNvPr id="68" name="Rectangle 67">
              <a:extLst>
                <a:ext uri="{FF2B5EF4-FFF2-40B4-BE49-F238E27FC236}">
                  <a16:creationId xmlns:a16="http://schemas.microsoft.com/office/drawing/2014/main" id="{2FB02246-5A73-4140-B1AF-60A284902F5B}"/>
                </a:ext>
              </a:extLst>
            </p:cNvPr>
            <p:cNvSpPr/>
            <p:nvPr/>
          </p:nvSpPr>
          <p:spPr>
            <a:xfrm>
              <a:off x="3525903" y="5651952"/>
              <a:ext cx="1208000" cy="523220"/>
            </a:xfrm>
            <a:prstGeom prst="rect">
              <a:avLst/>
            </a:prstGeom>
          </p:spPr>
          <p:txBody>
            <a:bodyPr wrap="square" anchor="ctr">
              <a:spAutoFit/>
            </a:bodyPr>
            <a:lstStyle/>
            <a:p>
              <a:pPr algn="ctr"/>
              <a:r>
                <a:rPr lang="en-US" sz="1400" b="1" dirty="0">
                  <a:latin typeface="+mj-lt"/>
                </a:rPr>
                <a:t>Company’s secret</a:t>
              </a:r>
            </a:p>
          </p:txBody>
        </p:sp>
        <p:sp>
          <p:nvSpPr>
            <p:cNvPr id="69" name="Rectangle 68">
              <a:extLst>
                <a:ext uri="{FF2B5EF4-FFF2-40B4-BE49-F238E27FC236}">
                  <a16:creationId xmlns:a16="http://schemas.microsoft.com/office/drawing/2014/main" id="{5CE52F81-744E-435B-BC6E-C0DD2C581091}"/>
                </a:ext>
              </a:extLst>
            </p:cNvPr>
            <p:cNvSpPr/>
            <p:nvPr/>
          </p:nvSpPr>
          <p:spPr>
            <a:xfrm>
              <a:off x="9437553" y="5879553"/>
              <a:ext cx="1104470" cy="307777"/>
            </a:xfrm>
            <a:prstGeom prst="rect">
              <a:avLst/>
            </a:prstGeom>
          </p:spPr>
          <p:txBody>
            <a:bodyPr wrap="none" anchor="ctr">
              <a:spAutoFit/>
            </a:bodyPr>
            <a:lstStyle/>
            <a:p>
              <a:pPr algn="ctr"/>
              <a:r>
                <a:rPr lang="en-US" sz="1400" b="1" dirty="0">
                  <a:latin typeface="+mj-lt"/>
                </a:rPr>
                <a:t>Competitors</a:t>
              </a:r>
            </a:p>
          </p:txBody>
        </p:sp>
        <p:cxnSp>
          <p:nvCxnSpPr>
            <p:cNvPr id="70" name="Straight Arrow Connector 69">
              <a:extLst>
                <a:ext uri="{FF2B5EF4-FFF2-40B4-BE49-F238E27FC236}">
                  <a16:creationId xmlns:a16="http://schemas.microsoft.com/office/drawing/2014/main" id="{40AEC5C2-6892-4AA5-BE26-DBCDA18FE5BA}"/>
                </a:ext>
              </a:extLst>
            </p:cNvPr>
            <p:cNvCxnSpPr>
              <a:cxnSpLocks/>
            </p:cNvCxnSpPr>
            <p:nvPr/>
          </p:nvCxnSpPr>
          <p:spPr>
            <a:xfrm>
              <a:off x="4621358" y="5265916"/>
              <a:ext cx="1312483"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a:extLst>
                <a:ext uri="{FF2B5EF4-FFF2-40B4-BE49-F238E27FC236}">
                  <a16:creationId xmlns:a16="http://schemas.microsoft.com/office/drawing/2014/main" id="{6B183235-AB8C-4F05-863B-00E1AA73003A}"/>
                </a:ext>
              </a:extLst>
            </p:cNvPr>
            <p:cNvCxnSpPr>
              <a:cxnSpLocks/>
            </p:cNvCxnSpPr>
            <p:nvPr/>
          </p:nvCxnSpPr>
          <p:spPr>
            <a:xfrm>
              <a:off x="2336976" y="5265916"/>
              <a:ext cx="1312483" cy="0"/>
            </a:xfrm>
            <a:prstGeom prst="straightConnector1">
              <a:avLst/>
            </a:prstGeom>
            <a:ln w="28575">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grpSp>
      <p:sp>
        <p:nvSpPr>
          <p:cNvPr id="75" name="Rectangle 74">
            <a:extLst>
              <a:ext uri="{FF2B5EF4-FFF2-40B4-BE49-F238E27FC236}">
                <a16:creationId xmlns:a16="http://schemas.microsoft.com/office/drawing/2014/main" id="{C088A1F1-33D4-4FAF-809A-30310EFF6A83}"/>
              </a:ext>
            </a:extLst>
          </p:cNvPr>
          <p:cNvSpPr/>
          <p:nvPr/>
        </p:nvSpPr>
        <p:spPr>
          <a:xfrm>
            <a:off x="3131915" y="4203676"/>
            <a:ext cx="5928171" cy="417230"/>
          </a:xfrm>
          <a:prstGeom prst="rect">
            <a:avLst/>
          </a:prstGeom>
        </p:spPr>
        <p:txBody>
          <a:bodyPr wrap="square" anchor="ctr">
            <a:spAutoFit/>
          </a:bodyPr>
          <a:lstStyle/>
          <a:p>
            <a:pPr marR="0" lvl="0" indent="0" algn="ctr" fontAlgn="auto">
              <a:lnSpc>
                <a:spcPct val="150000"/>
              </a:lnSpc>
              <a:spcBef>
                <a:spcPts val="0"/>
              </a:spcBef>
              <a:spcAft>
                <a:spcPts val="0"/>
              </a:spcAft>
              <a:buClrTx/>
              <a:buSzTx/>
              <a:buFontTx/>
              <a:buNone/>
              <a:tabLst/>
              <a:defRPr/>
            </a:pPr>
            <a:r>
              <a:rPr lang="en-US" sz="1600" b="1" dirty="0">
                <a:solidFill>
                  <a:srgbClr val="0070C0"/>
                </a:solidFill>
                <a:latin typeface="Rockwell" panose="02060603020205020403" pitchFamily="18" charset="0"/>
              </a:rPr>
              <a:t>Example of Insider Attack: Disgruntled Employee</a:t>
            </a:r>
          </a:p>
        </p:txBody>
      </p:sp>
      <p:sp>
        <p:nvSpPr>
          <p:cNvPr id="76" name="AutoShape 4">
            <a:extLst>
              <a:ext uri="{FF2B5EF4-FFF2-40B4-BE49-F238E27FC236}">
                <a16:creationId xmlns:a16="http://schemas.microsoft.com/office/drawing/2014/main" id="{B993A43E-888D-4176-8F15-DC104F485FBA}"/>
              </a:ext>
            </a:extLst>
          </p:cNvPr>
          <p:cNvSpPr>
            <a:spLocks/>
          </p:cNvSpPr>
          <p:nvPr/>
        </p:nvSpPr>
        <p:spPr bwMode="auto">
          <a:xfrm>
            <a:off x="3753205" y="3356562"/>
            <a:ext cx="481171" cy="4913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77" name="Freeform 34">
            <a:extLst>
              <a:ext uri="{FF2B5EF4-FFF2-40B4-BE49-F238E27FC236}">
                <a16:creationId xmlns:a16="http://schemas.microsoft.com/office/drawing/2014/main" id="{9B879939-E48B-46B2-8199-D40FF1C2F77D}"/>
              </a:ext>
            </a:extLst>
          </p:cNvPr>
          <p:cNvSpPr>
            <a:spLocks noChangeArrowheads="1"/>
          </p:cNvSpPr>
          <p:nvPr/>
        </p:nvSpPr>
        <p:spPr bwMode="auto">
          <a:xfrm>
            <a:off x="1625979" y="3411248"/>
            <a:ext cx="476232" cy="455216"/>
          </a:xfrm>
          <a:custGeom>
            <a:avLst/>
            <a:gdLst>
              <a:gd name="T0" fmla="*/ 189945 w 444"/>
              <a:gd name="T1" fmla="*/ 7693 h 435"/>
              <a:gd name="T2" fmla="*/ 189945 w 444"/>
              <a:gd name="T3" fmla="*/ 7693 h 435"/>
              <a:gd name="T4" fmla="*/ 154191 w 444"/>
              <a:gd name="T5" fmla="*/ 15839 h 435"/>
              <a:gd name="T6" fmla="*/ 0 w 444"/>
              <a:gd name="T7" fmla="*/ 100461 h 435"/>
              <a:gd name="T8" fmla="*/ 87151 w 444"/>
              <a:gd name="T9" fmla="*/ 112227 h 435"/>
              <a:gd name="T10" fmla="*/ 98772 w 444"/>
              <a:gd name="T11" fmla="*/ 196397 h 435"/>
              <a:gd name="T12" fmla="*/ 178325 w 444"/>
              <a:gd name="T13" fmla="*/ 40275 h 435"/>
              <a:gd name="T14" fmla="*/ 189945 w 444"/>
              <a:gd name="T15" fmla="*/ 7693 h 435"/>
              <a:gd name="T16" fmla="*/ 170280 w 444"/>
              <a:gd name="T17" fmla="*/ 28057 h 435"/>
              <a:gd name="T18" fmla="*/ 170280 w 444"/>
              <a:gd name="T19" fmla="*/ 28057 h 435"/>
              <a:gd name="T20" fmla="*/ 106816 w 444"/>
              <a:gd name="T21" fmla="*/ 144357 h 435"/>
              <a:gd name="T22" fmla="*/ 102794 w 444"/>
              <a:gd name="T23" fmla="*/ 92316 h 435"/>
              <a:gd name="T24" fmla="*/ 170280 w 444"/>
              <a:gd name="T25" fmla="*/ 28057 h 4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44" h="435">
                <a:moveTo>
                  <a:pt x="425" y="17"/>
                </a:moveTo>
                <a:lnTo>
                  <a:pt x="425" y="17"/>
                </a:lnTo>
                <a:cubicBezTo>
                  <a:pt x="408" y="0"/>
                  <a:pt x="399" y="17"/>
                  <a:pt x="345" y="35"/>
                </a:cubicBezTo>
                <a:cubicBezTo>
                  <a:pt x="221" y="97"/>
                  <a:pt x="0" y="222"/>
                  <a:pt x="0" y="222"/>
                </a:cubicBezTo>
                <a:cubicBezTo>
                  <a:pt x="195" y="248"/>
                  <a:pt x="195" y="248"/>
                  <a:pt x="195" y="248"/>
                </a:cubicBezTo>
                <a:cubicBezTo>
                  <a:pt x="221" y="434"/>
                  <a:pt x="221" y="434"/>
                  <a:pt x="221" y="434"/>
                </a:cubicBezTo>
                <a:cubicBezTo>
                  <a:pt x="221" y="434"/>
                  <a:pt x="345" y="222"/>
                  <a:pt x="399" y="89"/>
                </a:cubicBezTo>
                <a:cubicBezTo>
                  <a:pt x="425" y="44"/>
                  <a:pt x="443" y="26"/>
                  <a:pt x="425" y="17"/>
                </a:cubicBezTo>
                <a:close/>
                <a:moveTo>
                  <a:pt x="381" y="62"/>
                </a:moveTo>
                <a:lnTo>
                  <a:pt x="381" y="62"/>
                </a:lnTo>
                <a:cubicBezTo>
                  <a:pt x="239" y="319"/>
                  <a:pt x="239" y="319"/>
                  <a:pt x="239" y="319"/>
                </a:cubicBezTo>
                <a:cubicBezTo>
                  <a:pt x="230" y="204"/>
                  <a:pt x="230" y="204"/>
                  <a:pt x="230" y="204"/>
                </a:cubicBezTo>
                <a:lnTo>
                  <a:pt x="381" y="62"/>
                </a:lnTo>
                <a:close/>
              </a:path>
            </a:pathLst>
          </a:custGeom>
          <a:solidFill>
            <a:schemeClr val="bg1"/>
          </a:solidFill>
          <a:ln>
            <a:noFill/>
          </a:ln>
          <a:effectLst/>
        </p:spPr>
        <p:txBody>
          <a:bodyPr wrap="none" lIns="34290" tIns="17145" rIns="34290" bIns="17145" anchor="ctr"/>
          <a:lstStyle/>
          <a:p>
            <a:endParaRPr lang="en-US" dirty="0"/>
          </a:p>
        </p:txBody>
      </p:sp>
    </p:spTree>
    <p:extLst>
      <p:ext uri="{BB962C8B-B14F-4D97-AF65-F5344CB8AC3E}">
        <p14:creationId xmlns:p14="http://schemas.microsoft.com/office/powerpoint/2010/main" val="6594685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TextBox 103">
            <a:extLst>
              <a:ext uri="{FF2B5EF4-FFF2-40B4-BE49-F238E27FC236}">
                <a16:creationId xmlns:a16="http://schemas.microsoft.com/office/drawing/2014/main" id="{E0EF3854-9280-4E28-9B39-24593D1D1E6E}"/>
              </a:ext>
            </a:extLst>
          </p:cNvPr>
          <p:cNvSpPr txBox="1"/>
          <p:nvPr/>
        </p:nvSpPr>
        <p:spPr>
          <a:xfrm>
            <a:off x="304800" y="215046"/>
            <a:ext cx="6400535" cy="646331"/>
          </a:xfrm>
          <a:prstGeom prst="rect">
            <a:avLst/>
          </a:prstGeom>
          <a:noFill/>
        </p:spPr>
        <p:txBody>
          <a:bodyPr wrap="none" rtlCol="0">
            <a:spAutoFit/>
          </a:bodyPr>
          <a:lstStyle/>
          <a:p>
            <a:r>
              <a:rPr lang="en-US" sz="3600" b="1" dirty="0">
                <a:solidFill>
                  <a:schemeClr val="tx1">
                    <a:lumMod val="75000"/>
                    <a:lumOff val="25000"/>
                  </a:schemeClr>
                </a:solidFill>
                <a:latin typeface="Rockwell" panose="02060603020205020403" pitchFamily="18" charset="0"/>
              </a:rPr>
              <a:t>Reasons for Insider Attacks</a:t>
            </a:r>
          </a:p>
        </p:txBody>
      </p:sp>
      <p:grpSp>
        <p:nvGrpSpPr>
          <p:cNvPr id="6" name="Group 5">
            <a:extLst>
              <a:ext uri="{FF2B5EF4-FFF2-40B4-BE49-F238E27FC236}">
                <a16:creationId xmlns:a16="http://schemas.microsoft.com/office/drawing/2014/main" id="{244C8B23-8AB9-43E2-B284-87882944FEA2}"/>
              </a:ext>
            </a:extLst>
          </p:cNvPr>
          <p:cNvGrpSpPr/>
          <p:nvPr/>
        </p:nvGrpSpPr>
        <p:grpSpPr>
          <a:xfrm>
            <a:off x="657623" y="1975467"/>
            <a:ext cx="777240" cy="777240"/>
            <a:chOff x="1023383" y="1975467"/>
            <a:chExt cx="777240" cy="777240"/>
          </a:xfrm>
        </p:grpSpPr>
        <p:sp>
          <p:nvSpPr>
            <p:cNvPr id="105" name="Freeform 193">
              <a:extLst>
                <a:ext uri="{FF2B5EF4-FFF2-40B4-BE49-F238E27FC236}">
                  <a16:creationId xmlns:a16="http://schemas.microsoft.com/office/drawing/2014/main" id="{C85211A8-7BA2-4F9A-9D8E-9BBE97E6AE68}"/>
                </a:ext>
              </a:extLst>
            </p:cNvPr>
            <p:cNvSpPr>
              <a:spLocks/>
            </p:cNvSpPr>
            <p:nvPr/>
          </p:nvSpPr>
          <p:spPr bwMode="auto">
            <a:xfrm>
              <a:off x="1023383" y="1975467"/>
              <a:ext cx="777240" cy="777240"/>
            </a:xfrm>
            <a:custGeom>
              <a:avLst/>
              <a:gdLst>
                <a:gd name="T0" fmla="*/ 390 w 474"/>
                <a:gd name="T1" fmla="*/ 84 h 474"/>
                <a:gd name="T2" fmla="*/ 390 w 474"/>
                <a:gd name="T3" fmla="*/ 390 h 474"/>
                <a:gd name="T4" fmla="*/ 84 w 474"/>
                <a:gd name="T5" fmla="*/ 390 h 474"/>
                <a:gd name="T6" fmla="*/ 84 w 474"/>
                <a:gd name="T7" fmla="*/ 84 h 474"/>
                <a:gd name="T8" fmla="*/ 390 w 474"/>
                <a:gd name="T9" fmla="*/ 84 h 474"/>
              </a:gdLst>
              <a:ahLst/>
              <a:cxnLst>
                <a:cxn ang="0">
                  <a:pos x="T0" y="T1"/>
                </a:cxn>
                <a:cxn ang="0">
                  <a:pos x="T2" y="T3"/>
                </a:cxn>
                <a:cxn ang="0">
                  <a:pos x="T4" y="T5"/>
                </a:cxn>
                <a:cxn ang="0">
                  <a:pos x="T6" y="T7"/>
                </a:cxn>
                <a:cxn ang="0">
                  <a:pos x="T8" y="T9"/>
                </a:cxn>
              </a:cxnLst>
              <a:rect l="0" t="0" r="r" b="b"/>
              <a:pathLst>
                <a:path w="474" h="474">
                  <a:moveTo>
                    <a:pt x="390" y="84"/>
                  </a:moveTo>
                  <a:cubicBezTo>
                    <a:pt x="474" y="168"/>
                    <a:pt x="474" y="305"/>
                    <a:pt x="390" y="390"/>
                  </a:cubicBezTo>
                  <a:cubicBezTo>
                    <a:pt x="305" y="474"/>
                    <a:pt x="168" y="474"/>
                    <a:pt x="84" y="390"/>
                  </a:cubicBezTo>
                  <a:cubicBezTo>
                    <a:pt x="0" y="305"/>
                    <a:pt x="0" y="168"/>
                    <a:pt x="84" y="84"/>
                  </a:cubicBezTo>
                  <a:cubicBezTo>
                    <a:pt x="168" y="0"/>
                    <a:pt x="305" y="0"/>
                    <a:pt x="390" y="84"/>
                  </a:cubicBezTo>
                  <a:close/>
                </a:path>
              </a:pathLst>
            </a:custGeom>
            <a:solidFill>
              <a:schemeClr val="accent3"/>
            </a:solidFill>
            <a:ln w="58738" cap="flat">
              <a:solidFill>
                <a:schemeClr val="accent3">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106" name="Group 105">
              <a:extLst>
                <a:ext uri="{FF2B5EF4-FFF2-40B4-BE49-F238E27FC236}">
                  <a16:creationId xmlns:a16="http://schemas.microsoft.com/office/drawing/2014/main" id="{502ABD46-23A1-4D64-B1C4-4C6B2094A23A}"/>
                </a:ext>
              </a:extLst>
            </p:cNvPr>
            <p:cNvGrpSpPr/>
            <p:nvPr/>
          </p:nvGrpSpPr>
          <p:grpSpPr>
            <a:xfrm>
              <a:off x="1216858" y="2216267"/>
              <a:ext cx="390290" cy="318095"/>
              <a:chOff x="4611435" y="2407563"/>
              <a:chExt cx="543917" cy="443304"/>
            </a:xfrm>
          </p:grpSpPr>
          <p:sp>
            <p:nvSpPr>
              <p:cNvPr id="107" name="Freeform 195">
                <a:extLst>
                  <a:ext uri="{FF2B5EF4-FFF2-40B4-BE49-F238E27FC236}">
                    <a16:creationId xmlns:a16="http://schemas.microsoft.com/office/drawing/2014/main" id="{9395ABCF-2088-48BE-96A8-F91DD96F78BD}"/>
                  </a:ext>
                </a:extLst>
              </p:cNvPr>
              <p:cNvSpPr>
                <a:spLocks/>
              </p:cNvSpPr>
              <p:nvPr/>
            </p:nvSpPr>
            <p:spPr bwMode="auto">
              <a:xfrm>
                <a:off x="4783158" y="2836494"/>
                <a:ext cx="200470" cy="14373"/>
              </a:xfrm>
              <a:custGeom>
                <a:avLst/>
                <a:gdLst>
                  <a:gd name="T0" fmla="*/ 112 w 112"/>
                  <a:gd name="T1" fmla="*/ 6 h 8"/>
                  <a:gd name="T2" fmla="*/ 110 w 112"/>
                  <a:gd name="T3" fmla="*/ 8 h 8"/>
                  <a:gd name="T4" fmla="*/ 2 w 112"/>
                  <a:gd name="T5" fmla="*/ 8 h 8"/>
                  <a:gd name="T6" fmla="*/ 0 w 112"/>
                  <a:gd name="T7" fmla="*/ 6 h 8"/>
                  <a:gd name="T8" fmla="*/ 0 w 112"/>
                  <a:gd name="T9" fmla="*/ 2 h 8"/>
                  <a:gd name="T10" fmla="*/ 2 w 112"/>
                  <a:gd name="T11" fmla="*/ 0 h 8"/>
                  <a:gd name="T12" fmla="*/ 110 w 112"/>
                  <a:gd name="T13" fmla="*/ 0 h 8"/>
                  <a:gd name="T14" fmla="*/ 112 w 112"/>
                  <a:gd name="T15" fmla="*/ 2 h 8"/>
                  <a:gd name="T16" fmla="*/ 112 w 112"/>
                  <a:gd name="T17"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8">
                    <a:moveTo>
                      <a:pt x="112" y="6"/>
                    </a:moveTo>
                    <a:cubicBezTo>
                      <a:pt x="112" y="7"/>
                      <a:pt x="111" y="8"/>
                      <a:pt x="110" y="8"/>
                    </a:cubicBezTo>
                    <a:cubicBezTo>
                      <a:pt x="2" y="8"/>
                      <a:pt x="2" y="8"/>
                      <a:pt x="2" y="8"/>
                    </a:cubicBezTo>
                    <a:cubicBezTo>
                      <a:pt x="1" y="8"/>
                      <a:pt x="0" y="7"/>
                      <a:pt x="0" y="6"/>
                    </a:cubicBezTo>
                    <a:cubicBezTo>
                      <a:pt x="0" y="2"/>
                      <a:pt x="0" y="2"/>
                      <a:pt x="0" y="2"/>
                    </a:cubicBezTo>
                    <a:cubicBezTo>
                      <a:pt x="0" y="1"/>
                      <a:pt x="1" y="0"/>
                      <a:pt x="2" y="0"/>
                    </a:cubicBezTo>
                    <a:cubicBezTo>
                      <a:pt x="110" y="0"/>
                      <a:pt x="110" y="0"/>
                      <a:pt x="110" y="0"/>
                    </a:cubicBezTo>
                    <a:cubicBezTo>
                      <a:pt x="111" y="0"/>
                      <a:pt x="112" y="1"/>
                      <a:pt x="112" y="2"/>
                    </a:cubicBezTo>
                    <a:lnTo>
                      <a:pt x="112" y="6"/>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8" name="Freeform 226">
                <a:extLst>
                  <a:ext uri="{FF2B5EF4-FFF2-40B4-BE49-F238E27FC236}">
                    <a16:creationId xmlns:a16="http://schemas.microsoft.com/office/drawing/2014/main" id="{C0315CA0-4982-4674-AC5E-0C31AC43007D}"/>
                  </a:ext>
                </a:extLst>
              </p:cNvPr>
              <p:cNvSpPr>
                <a:spLocks/>
              </p:cNvSpPr>
              <p:nvPr/>
            </p:nvSpPr>
            <p:spPr bwMode="auto">
              <a:xfrm>
                <a:off x="4611435" y="2407563"/>
                <a:ext cx="543917" cy="428930"/>
              </a:xfrm>
              <a:custGeom>
                <a:avLst/>
                <a:gdLst>
                  <a:gd name="connsiteX0" fmla="*/ 270824 w 543917"/>
                  <a:gd name="connsiteY0" fmla="*/ 329075 h 428930"/>
                  <a:gd name="connsiteX1" fmla="*/ 251911 w 543917"/>
                  <a:gd name="connsiteY1" fmla="*/ 347988 h 428930"/>
                  <a:gd name="connsiteX2" fmla="*/ 270824 w 543917"/>
                  <a:gd name="connsiteY2" fmla="*/ 366901 h 428930"/>
                  <a:gd name="connsiteX3" fmla="*/ 289737 w 543917"/>
                  <a:gd name="connsiteY3" fmla="*/ 347988 h 428930"/>
                  <a:gd name="connsiteX4" fmla="*/ 270824 w 543917"/>
                  <a:gd name="connsiteY4" fmla="*/ 329075 h 428930"/>
                  <a:gd name="connsiteX5" fmla="*/ 35555 w 543917"/>
                  <a:gd name="connsiteY5" fmla="*/ 21183 h 428930"/>
                  <a:gd name="connsiteX6" fmla="*/ 35555 w 543917"/>
                  <a:gd name="connsiteY6" fmla="*/ 293520 h 428930"/>
                  <a:gd name="connsiteX7" fmla="*/ 500797 w 543917"/>
                  <a:gd name="connsiteY7" fmla="*/ 293520 h 428930"/>
                  <a:gd name="connsiteX8" fmla="*/ 500797 w 543917"/>
                  <a:gd name="connsiteY8" fmla="*/ 21183 h 428930"/>
                  <a:gd name="connsiteX9" fmla="*/ 19681 w 543917"/>
                  <a:gd name="connsiteY9" fmla="*/ 0 h 428930"/>
                  <a:gd name="connsiteX10" fmla="*/ 524236 w 543917"/>
                  <a:gd name="connsiteY10" fmla="*/ 0 h 428930"/>
                  <a:gd name="connsiteX11" fmla="*/ 543917 w 543917"/>
                  <a:gd name="connsiteY11" fmla="*/ 10742 h 428930"/>
                  <a:gd name="connsiteX12" fmla="*/ 543917 w 543917"/>
                  <a:gd name="connsiteY12" fmla="*/ 322265 h 428930"/>
                  <a:gd name="connsiteX13" fmla="*/ 543917 w 543917"/>
                  <a:gd name="connsiteY13" fmla="*/ 363045 h 428930"/>
                  <a:gd name="connsiteX14" fmla="*/ 524236 w 543917"/>
                  <a:gd name="connsiteY14" fmla="*/ 379002 h 428930"/>
                  <a:gd name="connsiteX15" fmla="*/ 357694 w 543917"/>
                  <a:gd name="connsiteY15" fmla="*/ 379002 h 428930"/>
                  <a:gd name="connsiteX16" fmla="*/ 341677 w 543917"/>
                  <a:gd name="connsiteY16" fmla="*/ 379002 h 428930"/>
                  <a:gd name="connsiteX17" fmla="*/ 342715 w 543917"/>
                  <a:gd name="connsiteY17" fmla="*/ 389775 h 428930"/>
                  <a:gd name="connsiteX18" fmla="*/ 366897 w 543917"/>
                  <a:gd name="connsiteY18" fmla="*/ 428930 h 428930"/>
                  <a:gd name="connsiteX19" fmla="*/ 177018 w 543917"/>
                  <a:gd name="connsiteY19" fmla="*/ 428930 h 428930"/>
                  <a:gd name="connsiteX20" fmla="*/ 202713 w 543917"/>
                  <a:gd name="connsiteY20" fmla="*/ 391281 h 428930"/>
                  <a:gd name="connsiteX21" fmla="*/ 204027 w 543917"/>
                  <a:gd name="connsiteY21" fmla="*/ 379002 h 428930"/>
                  <a:gd name="connsiteX22" fmla="*/ 82751 w 543917"/>
                  <a:gd name="connsiteY22" fmla="*/ 379002 h 428930"/>
                  <a:gd name="connsiteX23" fmla="*/ 19681 w 543917"/>
                  <a:gd name="connsiteY23" fmla="*/ 379002 h 428930"/>
                  <a:gd name="connsiteX24" fmla="*/ 0 w 543917"/>
                  <a:gd name="connsiteY24" fmla="*/ 363045 h 428930"/>
                  <a:gd name="connsiteX25" fmla="*/ 0 w 543917"/>
                  <a:gd name="connsiteY25" fmla="*/ 322265 h 428930"/>
                  <a:gd name="connsiteX26" fmla="*/ 0 w 543917"/>
                  <a:gd name="connsiteY26" fmla="*/ 10742 h 428930"/>
                  <a:gd name="connsiteX27" fmla="*/ 19681 w 543917"/>
                  <a:gd name="connsiteY27" fmla="*/ 0 h 428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43917" h="428930">
                    <a:moveTo>
                      <a:pt x="270824" y="329075"/>
                    </a:moveTo>
                    <a:cubicBezTo>
                      <a:pt x="260379" y="329075"/>
                      <a:pt x="251911" y="337543"/>
                      <a:pt x="251911" y="347988"/>
                    </a:cubicBezTo>
                    <a:cubicBezTo>
                      <a:pt x="251911" y="358433"/>
                      <a:pt x="260379" y="366901"/>
                      <a:pt x="270824" y="366901"/>
                    </a:cubicBezTo>
                    <a:cubicBezTo>
                      <a:pt x="281269" y="366901"/>
                      <a:pt x="289737" y="358433"/>
                      <a:pt x="289737" y="347988"/>
                    </a:cubicBezTo>
                    <a:cubicBezTo>
                      <a:pt x="289737" y="337543"/>
                      <a:pt x="281269" y="329075"/>
                      <a:pt x="270824" y="329075"/>
                    </a:cubicBezTo>
                    <a:close/>
                    <a:moveTo>
                      <a:pt x="35555" y="21183"/>
                    </a:moveTo>
                    <a:lnTo>
                      <a:pt x="35555" y="293520"/>
                    </a:lnTo>
                    <a:lnTo>
                      <a:pt x="500797" y="293520"/>
                    </a:lnTo>
                    <a:lnTo>
                      <a:pt x="500797" y="21183"/>
                    </a:lnTo>
                    <a:close/>
                    <a:moveTo>
                      <a:pt x="19681" y="0"/>
                    </a:moveTo>
                    <a:cubicBezTo>
                      <a:pt x="19681" y="0"/>
                      <a:pt x="19681" y="0"/>
                      <a:pt x="524236" y="0"/>
                    </a:cubicBezTo>
                    <a:cubicBezTo>
                      <a:pt x="533182" y="0"/>
                      <a:pt x="543917" y="1790"/>
                      <a:pt x="543917" y="10742"/>
                    </a:cubicBezTo>
                    <a:lnTo>
                      <a:pt x="543917" y="322265"/>
                    </a:lnTo>
                    <a:lnTo>
                      <a:pt x="543917" y="363045"/>
                    </a:lnTo>
                    <a:cubicBezTo>
                      <a:pt x="543917" y="371910"/>
                      <a:pt x="533182" y="379002"/>
                      <a:pt x="524236" y="379002"/>
                    </a:cubicBezTo>
                    <a:cubicBezTo>
                      <a:pt x="461167" y="379002"/>
                      <a:pt x="405981" y="379002"/>
                      <a:pt x="357694" y="379002"/>
                    </a:cubicBezTo>
                    <a:lnTo>
                      <a:pt x="341677" y="379002"/>
                    </a:lnTo>
                    <a:lnTo>
                      <a:pt x="342715" y="389775"/>
                    </a:lnTo>
                    <a:cubicBezTo>
                      <a:pt x="350775" y="424914"/>
                      <a:pt x="366897" y="428930"/>
                      <a:pt x="366897" y="428930"/>
                    </a:cubicBezTo>
                    <a:cubicBezTo>
                      <a:pt x="177018" y="428930"/>
                      <a:pt x="177018" y="428930"/>
                      <a:pt x="177018" y="428930"/>
                    </a:cubicBezTo>
                    <a:cubicBezTo>
                      <a:pt x="177018" y="428930"/>
                      <a:pt x="194148" y="424914"/>
                      <a:pt x="202713" y="391281"/>
                    </a:cubicBezTo>
                    <a:lnTo>
                      <a:pt x="204027" y="379002"/>
                    </a:lnTo>
                    <a:lnTo>
                      <a:pt x="82751" y="379002"/>
                    </a:lnTo>
                    <a:cubicBezTo>
                      <a:pt x="19681" y="379002"/>
                      <a:pt x="19681" y="379002"/>
                      <a:pt x="19681" y="379002"/>
                    </a:cubicBezTo>
                    <a:cubicBezTo>
                      <a:pt x="8946" y="379002"/>
                      <a:pt x="0" y="371910"/>
                      <a:pt x="0" y="363045"/>
                    </a:cubicBezTo>
                    <a:cubicBezTo>
                      <a:pt x="0" y="322265"/>
                      <a:pt x="0" y="322265"/>
                      <a:pt x="0" y="322265"/>
                    </a:cubicBezTo>
                    <a:cubicBezTo>
                      <a:pt x="0" y="322265"/>
                      <a:pt x="0" y="322265"/>
                      <a:pt x="0" y="10742"/>
                    </a:cubicBezTo>
                    <a:cubicBezTo>
                      <a:pt x="0" y="1790"/>
                      <a:pt x="8946" y="0"/>
                      <a:pt x="19681"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09" name="Freeform 41">
              <a:extLst>
                <a:ext uri="{FF2B5EF4-FFF2-40B4-BE49-F238E27FC236}">
                  <a16:creationId xmlns:a16="http://schemas.microsoft.com/office/drawing/2014/main" id="{4F0B2016-0ED3-487B-8B46-29B7A1A8AAB7}"/>
                </a:ext>
              </a:extLst>
            </p:cNvPr>
            <p:cNvSpPr>
              <a:spLocks/>
            </p:cNvSpPr>
            <p:nvPr/>
          </p:nvSpPr>
          <p:spPr bwMode="auto">
            <a:xfrm>
              <a:off x="1361548" y="2248736"/>
              <a:ext cx="116281" cy="163979"/>
            </a:xfrm>
            <a:custGeom>
              <a:avLst/>
              <a:gdLst>
                <a:gd name="T0" fmla="*/ 48 w 77"/>
                <a:gd name="T1" fmla="*/ 0 h 176"/>
                <a:gd name="T2" fmla="*/ 28 w 77"/>
                <a:gd name="T3" fmla="*/ 0 h 176"/>
                <a:gd name="T4" fmla="*/ 28 w 77"/>
                <a:gd name="T5" fmla="*/ 10 h 176"/>
                <a:gd name="T6" fmla="*/ 8 w 77"/>
                <a:gd name="T7" fmla="*/ 26 h 176"/>
                <a:gd name="T8" fmla="*/ 2 w 77"/>
                <a:gd name="T9" fmla="*/ 47 h 176"/>
                <a:gd name="T10" fmla="*/ 8 w 77"/>
                <a:gd name="T11" fmla="*/ 70 h 176"/>
                <a:gd name="T12" fmla="*/ 24 w 77"/>
                <a:gd name="T13" fmla="*/ 89 h 176"/>
                <a:gd name="T14" fmla="*/ 44 w 77"/>
                <a:gd name="T15" fmla="*/ 108 h 176"/>
                <a:gd name="T16" fmla="*/ 53 w 77"/>
                <a:gd name="T17" fmla="*/ 127 h 176"/>
                <a:gd name="T18" fmla="*/ 51 w 77"/>
                <a:gd name="T19" fmla="*/ 138 h 176"/>
                <a:gd name="T20" fmla="*/ 39 w 77"/>
                <a:gd name="T21" fmla="*/ 145 h 176"/>
                <a:gd name="T22" fmla="*/ 38 w 77"/>
                <a:gd name="T23" fmla="*/ 145 h 176"/>
                <a:gd name="T24" fmla="*/ 29 w 77"/>
                <a:gd name="T25" fmla="*/ 141 h 176"/>
                <a:gd name="T26" fmla="*/ 22 w 77"/>
                <a:gd name="T27" fmla="*/ 121 h 176"/>
                <a:gd name="T28" fmla="*/ 0 w 77"/>
                <a:gd name="T29" fmla="*/ 123 h 176"/>
                <a:gd name="T30" fmla="*/ 7 w 77"/>
                <a:gd name="T31" fmla="*/ 149 h 176"/>
                <a:gd name="T32" fmla="*/ 28 w 77"/>
                <a:gd name="T33" fmla="*/ 165 h 176"/>
                <a:gd name="T34" fmla="*/ 28 w 77"/>
                <a:gd name="T35" fmla="*/ 176 h 176"/>
                <a:gd name="T36" fmla="*/ 48 w 77"/>
                <a:gd name="T37" fmla="*/ 176 h 176"/>
                <a:gd name="T38" fmla="*/ 48 w 77"/>
                <a:gd name="T39" fmla="*/ 166 h 176"/>
                <a:gd name="T40" fmla="*/ 65 w 77"/>
                <a:gd name="T41" fmla="*/ 157 h 176"/>
                <a:gd name="T42" fmla="*/ 76 w 77"/>
                <a:gd name="T43" fmla="*/ 126 h 176"/>
                <a:gd name="T44" fmla="*/ 69 w 77"/>
                <a:gd name="T45" fmla="*/ 104 h 176"/>
                <a:gd name="T46" fmla="*/ 56 w 77"/>
                <a:gd name="T47" fmla="*/ 88 h 176"/>
                <a:gd name="T48" fmla="*/ 46 w 77"/>
                <a:gd name="T49" fmla="*/ 78 h 176"/>
                <a:gd name="T50" fmla="*/ 35 w 77"/>
                <a:gd name="T51" fmla="*/ 68 h 176"/>
                <a:gd name="T52" fmla="*/ 26 w 77"/>
                <a:gd name="T53" fmla="*/ 47 h 176"/>
                <a:gd name="T54" fmla="*/ 29 w 77"/>
                <a:gd name="T55" fmla="*/ 36 h 176"/>
                <a:gd name="T56" fmla="*/ 39 w 77"/>
                <a:gd name="T57" fmla="*/ 30 h 176"/>
                <a:gd name="T58" fmla="*/ 48 w 77"/>
                <a:gd name="T59" fmla="*/ 34 h 176"/>
                <a:gd name="T60" fmla="*/ 53 w 77"/>
                <a:gd name="T61" fmla="*/ 48 h 176"/>
                <a:gd name="T62" fmla="*/ 75 w 77"/>
                <a:gd name="T63" fmla="*/ 44 h 176"/>
                <a:gd name="T64" fmla="*/ 63 w 77"/>
                <a:gd name="T65" fmla="*/ 18 h 176"/>
                <a:gd name="T66" fmla="*/ 48 w 77"/>
                <a:gd name="T67" fmla="*/ 10 h 176"/>
                <a:gd name="T68" fmla="*/ 48 w 77"/>
                <a:gd name="T69"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 h="176">
                  <a:moveTo>
                    <a:pt x="48" y="0"/>
                  </a:moveTo>
                  <a:cubicBezTo>
                    <a:pt x="28" y="0"/>
                    <a:pt x="28" y="0"/>
                    <a:pt x="28" y="0"/>
                  </a:cubicBezTo>
                  <a:cubicBezTo>
                    <a:pt x="28" y="10"/>
                    <a:pt x="28" y="10"/>
                    <a:pt x="28" y="10"/>
                  </a:cubicBezTo>
                  <a:cubicBezTo>
                    <a:pt x="19" y="12"/>
                    <a:pt x="12" y="18"/>
                    <a:pt x="8" y="26"/>
                  </a:cubicBezTo>
                  <a:cubicBezTo>
                    <a:pt x="4" y="32"/>
                    <a:pt x="2" y="39"/>
                    <a:pt x="2" y="47"/>
                  </a:cubicBezTo>
                  <a:cubicBezTo>
                    <a:pt x="2" y="56"/>
                    <a:pt x="4" y="63"/>
                    <a:pt x="8" y="70"/>
                  </a:cubicBezTo>
                  <a:cubicBezTo>
                    <a:pt x="11" y="76"/>
                    <a:pt x="17" y="82"/>
                    <a:pt x="24" y="89"/>
                  </a:cubicBezTo>
                  <a:cubicBezTo>
                    <a:pt x="33" y="98"/>
                    <a:pt x="40" y="104"/>
                    <a:pt x="44" y="108"/>
                  </a:cubicBezTo>
                  <a:cubicBezTo>
                    <a:pt x="50" y="115"/>
                    <a:pt x="53" y="121"/>
                    <a:pt x="53" y="127"/>
                  </a:cubicBezTo>
                  <a:cubicBezTo>
                    <a:pt x="53" y="132"/>
                    <a:pt x="52" y="135"/>
                    <a:pt x="51" y="138"/>
                  </a:cubicBezTo>
                  <a:cubicBezTo>
                    <a:pt x="48" y="142"/>
                    <a:pt x="44" y="145"/>
                    <a:pt x="39" y="145"/>
                  </a:cubicBezTo>
                  <a:cubicBezTo>
                    <a:pt x="38" y="145"/>
                    <a:pt x="38" y="145"/>
                    <a:pt x="38" y="145"/>
                  </a:cubicBezTo>
                  <a:cubicBezTo>
                    <a:pt x="35" y="145"/>
                    <a:pt x="32" y="144"/>
                    <a:pt x="29" y="141"/>
                  </a:cubicBezTo>
                  <a:cubicBezTo>
                    <a:pt x="25" y="137"/>
                    <a:pt x="23" y="130"/>
                    <a:pt x="22" y="121"/>
                  </a:cubicBezTo>
                  <a:cubicBezTo>
                    <a:pt x="0" y="123"/>
                    <a:pt x="0" y="123"/>
                    <a:pt x="0" y="123"/>
                  </a:cubicBezTo>
                  <a:cubicBezTo>
                    <a:pt x="0" y="133"/>
                    <a:pt x="3" y="141"/>
                    <a:pt x="7" y="149"/>
                  </a:cubicBezTo>
                  <a:cubicBezTo>
                    <a:pt x="12" y="157"/>
                    <a:pt x="19" y="163"/>
                    <a:pt x="28" y="165"/>
                  </a:cubicBezTo>
                  <a:cubicBezTo>
                    <a:pt x="28" y="176"/>
                    <a:pt x="28" y="176"/>
                    <a:pt x="28" y="176"/>
                  </a:cubicBezTo>
                  <a:cubicBezTo>
                    <a:pt x="48" y="176"/>
                    <a:pt x="48" y="176"/>
                    <a:pt x="48" y="176"/>
                  </a:cubicBezTo>
                  <a:cubicBezTo>
                    <a:pt x="48" y="166"/>
                    <a:pt x="48" y="166"/>
                    <a:pt x="48" y="166"/>
                  </a:cubicBezTo>
                  <a:cubicBezTo>
                    <a:pt x="55" y="164"/>
                    <a:pt x="61" y="162"/>
                    <a:pt x="65" y="157"/>
                  </a:cubicBezTo>
                  <a:cubicBezTo>
                    <a:pt x="73" y="150"/>
                    <a:pt x="77" y="140"/>
                    <a:pt x="76" y="126"/>
                  </a:cubicBezTo>
                  <a:cubicBezTo>
                    <a:pt x="76" y="120"/>
                    <a:pt x="74" y="112"/>
                    <a:pt x="69" y="104"/>
                  </a:cubicBezTo>
                  <a:cubicBezTo>
                    <a:pt x="66" y="99"/>
                    <a:pt x="62" y="93"/>
                    <a:pt x="56" y="88"/>
                  </a:cubicBezTo>
                  <a:cubicBezTo>
                    <a:pt x="55" y="86"/>
                    <a:pt x="51" y="83"/>
                    <a:pt x="46" y="78"/>
                  </a:cubicBezTo>
                  <a:cubicBezTo>
                    <a:pt x="41" y="74"/>
                    <a:pt x="38" y="71"/>
                    <a:pt x="35" y="68"/>
                  </a:cubicBezTo>
                  <a:cubicBezTo>
                    <a:pt x="29" y="61"/>
                    <a:pt x="26" y="54"/>
                    <a:pt x="26" y="47"/>
                  </a:cubicBezTo>
                  <a:cubicBezTo>
                    <a:pt x="26" y="42"/>
                    <a:pt x="27" y="39"/>
                    <a:pt x="29" y="36"/>
                  </a:cubicBezTo>
                  <a:cubicBezTo>
                    <a:pt x="31" y="32"/>
                    <a:pt x="34" y="30"/>
                    <a:pt x="39" y="30"/>
                  </a:cubicBezTo>
                  <a:cubicBezTo>
                    <a:pt x="43" y="30"/>
                    <a:pt x="46" y="31"/>
                    <a:pt x="48" y="34"/>
                  </a:cubicBezTo>
                  <a:cubicBezTo>
                    <a:pt x="51" y="37"/>
                    <a:pt x="53" y="42"/>
                    <a:pt x="53" y="48"/>
                  </a:cubicBezTo>
                  <a:cubicBezTo>
                    <a:pt x="75" y="44"/>
                    <a:pt x="75" y="44"/>
                    <a:pt x="75" y="44"/>
                  </a:cubicBezTo>
                  <a:cubicBezTo>
                    <a:pt x="75" y="34"/>
                    <a:pt x="71" y="25"/>
                    <a:pt x="63" y="18"/>
                  </a:cubicBezTo>
                  <a:cubicBezTo>
                    <a:pt x="59" y="14"/>
                    <a:pt x="54" y="12"/>
                    <a:pt x="48" y="10"/>
                  </a:cubicBezTo>
                  <a:cubicBezTo>
                    <a:pt x="48" y="0"/>
                    <a:pt x="48" y="0"/>
                    <a:pt x="4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10" name="Rectangle 109">
            <a:extLst>
              <a:ext uri="{FF2B5EF4-FFF2-40B4-BE49-F238E27FC236}">
                <a16:creationId xmlns:a16="http://schemas.microsoft.com/office/drawing/2014/main" id="{BDBB5168-BF21-44B2-B213-52DC08690BEA}"/>
              </a:ext>
            </a:extLst>
          </p:cNvPr>
          <p:cNvSpPr/>
          <p:nvPr/>
        </p:nvSpPr>
        <p:spPr>
          <a:xfrm>
            <a:off x="165179" y="2883136"/>
            <a:ext cx="1758022" cy="400110"/>
          </a:xfrm>
          <a:prstGeom prst="rect">
            <a:avLst/>
          </a:prstGeom>
        </p:spPr>
        <p:txBody>
          <a:bodyPr wrap="square" anchor="ctr">
            <a:spAutoFit/>
          </a:bodyPr>
          <a:lstStyle/>
          <a:p>
            <a:pPr marR="0" lvl="0" algn="ctr" defTabSz="914400" rtl="0" eaLnBrk="1" fontAlgn="auto" latinLnBrk="0" hangingPunct="1">
              <a:lnSpc>
                <a:spcPct val="100000"/>
              </a:lnSpc>
              <a:spcBef>
                <a:spcPts val="1200"/>
              </a:spcBef>
              <a:spcAft>
                <a:spcPts val="0"/>
              </a:spcAft>
              <a:buClrTx/>
              <a:buSzTx/>
              <a:tabLst/>
              <a:defRPr/>
            </a:pPr>
            <a:r>
              <a:rPr kumimoji="0" lang="en-US" sz="2000" b="1" i="0" u="none" strike="noStrike" kern="1200" cap="none" spc="0" normalizeH="0" baseline="0" noProof="0" dirty="0">
                <a:ln>
                  <a:noFill/>
                </a:ln>
                <a:effectLst/>
                <a:uLnTx/>
                <a:uFillTx/>
                <a:latin typeface="Calibri"/>
                <a:ea typeface="+mn-ea"/>
                <a:cs typeface="+mn-cs"/>
              </a:rPr>
              <a:t>Financial gain</a:t>
            </a:r>
          </a:p>
        </p:txBody>
      </p:sp>
      <p:grpSp>
        <p:nvGrpSpPr>
          <p:cNvPr id="20" name="Group 19">
            <a:extLst>
              <a:ext uri="{FF2B5EF4-FFF2-40B4-BE49-F238E27FC236}">
                <a16:creationId xmlns:a16="http://schemas.microsoft.com/office/drawing/2014/main" id="{CC3CFDC2-E6A2-44C9-B693-C858C7C040CA}"/>
              </a:ext>
            </a:extLst>
          </p:cNvPr>
          <p:cNvGrpSpPr/>
          <p:nvPr/>
        </p:nvGrpSpPr>
        <p:grpSpPr>
          <a:xfrm>
            <a:off x="657623" y="4380440"/>
            <a:ext cx="773134" cy="772377"/>
            <a:chOff x="2026074" y="4191000"/>
            <a:chExt cx="773134" cy="772377"/>
          </a:xfrm>
        </p:grpSpPr>
        <p:sp>
          <p:nvSpPr>
            <p:cNvPr id="120" name="Oval 221">
              <a:extLst>
                <a:ext uri="{FF2B5EF4-FFF2-40B4-BE49-F238E27FC236}">
                  <a16:creationId xmlns:a16="http://schemas.microsoft.com/office/drawing/2014/main" id="{5144451B-07BA-47F0-B6EB-47A6B5FCCAF3}"/>
                </a:ext>
              </a:extLst>
            </p:cNvPr>
            <p:cNvSpPr>
              <a:spLocks noChangeArrowheads="1"/>
            </p:cNvSpPr>
            <p:nvPr/>
          </p:nvSpPr>
          <p:spPr bwMode="auto">
            <a:xfrm>
              <a:off x="2026074" y="4191000"/>
              <a:ext cx="773134" cy="772377"/>
            </a:xfrm>
            <a:prstGeom prst="ellipse">
              <a:avLst/>
            </a:prstGeom>
            <a:solidFill>
              <a:schemeClr val="accent4"/>
            </a:solidFill>
            <a:ln w="58738" cap="flat">
              <a:solidFill>
                <a:schemeClr val="accent4">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39">
              <a:extLst>
                <a:ext uri="{FF2B5EF4-FFF2-40B4-BE49-F238E27FC236}">
                  <a16:creationId xmlns:a16="http://schemas.microsoft.com/office/drawing/2014/main" id="{A9F1DE99-B346-4882-8E57-B59DABBDD90B}"/>
                </a:ext>
              </a:extLst>
            </p:cNvPr>
            <p:cNvSpPr>
              <a:spLocks noChangeArrowheads="1"/>
            </p:cNvSpPr>
            <p:nvPr/>
          </p:nvSpPr>
          <p:spPr bwMode="auto">
            <a:xfrm>
              <a:off x="2235209" y="4412046"/>
              <a:ext cx="354864" cy="330284"/>
            </a:xfrm>
            <a:custGeom>
              <a:avLst/>
              <a:gdLst>
                <a:gd name="T0" fmla="*/ 179752 w 444"/>
                <a:gd name="T1" fmla="*/ 23877 h 444"/>
                <a:gd name="T2" fmla="*/ 179752 w 444"/>
                <a:gd name="T3" fmla="*/ 23877 h 444"/>
                <a:gd name="T4" fmla="*/ 167589 w 444"/>
                <a:gd name="T5" fmla="*/ 23877 h 444"/>
                <a:gd name="T6" fmla="*/ 167589 w 444"/>
                <a:gd name="T7" fmla="*/ 44150 h 444"/>
                <a:gd name="T8" fmla="*/ 131998 w 444"/>
                <a:gd name="T9" fmla="*/ 44150 h 444"/>
                <a:gd name="T10" fmla="*/ 131998 w 444"/>
                <a:gd name="T11" fmla="*/ 23877 h 444"/>
                <a:gd name="T12" fmla="*/ 68027 w 444"/>
                <a:gd name="T13" fmla="*/ 23877 h 444"/>
                <a:gd name="T14" fmla="*/ 68027 w 444"/>
                <a:gd name="T15" fmla="*/ 44150 h 444"/>
                <a:gd name="T16" fmla="*/ 31986 w 444"/>
                <a:gd name="T17" fmla="*/ 44150 h 444"/>
                <a:gd name="T18" fmla="*/ 31986 w 444"/>
                <a:gd name="T19" fmla="*/ 23877 h 444"/>
                <a:gd name="T20" fmla="*/ 20273 w 444"/>
                <a:gd name="T21" fmla="*/ 23877 h 444"/>
                <a:gd name="T22" fmla="*/ 0 w 444"/>
                <a:gd name="T23" fmla="*/ 44150 h 444"/>
                <a:gd name="T24" fmla="*/ 0 w 444"/>
                <a:gd name="T25" fmla="*/ 179752 h 444"/>
                <a:gd name="T26" fmla="*/ 20273 w 444"/>
                <a:gd name="T27" fmla="*/ 199574 h 444"/>
                <a:gd name="T28" fmla="*/ 179752 w 444"/>
                <a:gd name="T29" fmla="*/ 199574 h 444"/>
                <a:gd name="T30" fmla="*/ 199574 w 444"/>
                <a:gd name="T31" fmla="*/ 179752 h 444"/>
                <a:gd name="T32" fmla="*/ 199574 w 444"/>
                <a:gd name="T33" fmla="*/ 44150 h 444"/>
                <a:gd name="T34" fmla="*/ 179752 w 444"/>
                <a:gd name="T35" fmla="*/ 23877 h 444"/>
                <a:gd name="T36" fmla="*/ 179752 w 444"/>
                <a:gd name="T37" fmla="*/ 179752 h 444"/>
                <a:gd name="T38" fmla="*/ 179752 w 444"/>
                <a:gd name="T39" fmla="*/ 179752 h 444"/>
                <a:gd name="T40" fmla="*/ 20273 w 444"/>
                <a:gd name="T41" fmla="*/ 179752 h 444"/>
                <a:gd name="T42" fmla="*/ 20273 w 444"/>
                <a:gd name="T43" fmla="*/ 88299 h 444"/>
                <a:gd name="T44" fmla="*/ 179752 w 444"/>
                <a:gd name="T45" fmla="*/ 88299 h 444"/>
                <a:gd name="T46" fmla="*/ 179752 w 444"/>
                <a:gd name="T47" fmla="*/ 179752 h 444"/>
                <a:gd name="T48" fmla="*/ 55863 w 444"/>
                <a:gd name="T49" fmla="*/ 0 h 444"/>
                <a:gd name="T50" fmla="*/ 55863 w 444"/>
                <a:gd name="T51" fmla="*/ 0 h 444"/>
                <a:gd name="T52" fmla="*/ 40095 w 444"/>
                <a:gd name="T53" fmla="*/ 0 h 444"/>
                <a:gd name="T54" fmla="*/ 40095 w 444"/>
                <a:gd name="T55" fmla="*/ 40095 h 444"/>
                <a:gd name="T56" fmla="*/ 55863 w 444"/>
                <a:gd name="T57" fmla="*/ 40095 h 444"/>
                <a:gd name="T58" fmla="*/ 55863 w 444"/>
                <a:gd name="T59" fmla="*/ 0 h 444"/>
                <a:gd name="T60" fmla="*/ 159479 w 444"/>
                <a:gd name="T61" fmla="*/ 0 h 444"/>
                <a:gd name="T62" fmla="*/ 159479 w 444"/>
                <a:gd name="T63" fmla="*/ 0 h 444"/>
                <a:gd name="T64" fmla="*/ 143712 w 444"/>
                <a:gd name="T65" fmla="*/ 0 h 444"/>
                <a:gd name="T66" fmla="*/ 143712 w 444"/>
                <a:gd name="T67" fmla="*/ 40095 h 444"/>
                <a:gd name="T68" fmla="*/ 159479 w 444"/>
                <a:gd name="T69" fmla="*/ 40095 h 444"/>
                <a:gd name="T70" fmla="*/ 159479 w 444"/>
                <a:gd name="T71" fmla="*/ 0 h 44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44" h="444">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bg1"/>
            </a:solidFill>
            <a:ln>
              <a:noFill/>
            </a:ln>
            <a:effectLst/>
          </p:spPr>
          <p:txBody>
            <a:bodyPr wrap="none" lIns="34290" tIns="17145" rIns="34290" bIns="17145" anchor="ctr"/>
            <a:lstStyle/>
            <a:p>
              <a:endParaRPr lang="en-US" dirty="0"/>
            </a:p>
          </p:txBody>
        </p:sp>
      </p:grpSp>
      <p:sp>
        <p:nvSpPr>
          <p:cNvPr id="122" name="Rectangle 121">
            <a:extLst>
              <a:ext uri="{FF2B5EF4-FFF2-40B4-BE49-F238E27FC236}">
                <a16:creationId xmlns:a16="http://schemas.microsoft.com/office/drawing/2014/main" id="{CD3C1ED5-37BC-42D5-99D0-14603EEBBE55}"/>
              </a:ext>
            </a:extLst>
          </p:cNvPr>
          <p:cNvSpPr/>
          <p:nvPr/>
        </p:nvSpPr>
        <p:spPr>
          <a:xfrm>
            <a:off x="15240" y="5271461"/>
            <a:ext cx="2077376" cy="707886"/>
          </a:xfrm>
          <a:prstGeom prst="rect">
            <a:avLst/>
          </a:prstGeom>
        </p:spPr>
        <p:txBody>
          <a:bodyPr wrap="square" anchor="ctr">
            <a:spAutoFit/>
          </a:bodyPr>
          <a:lstStyle/>
          <a:p>
            <a:pPr algn="ctr">
              <a:spcBef>
                <a:spcPts val="1200"/>
              </a:spcBef>
              <a:defRPr/>
            </a:pPr>
            <a:r>
              <a:rPr lang="en-US" sz="2000" b="1" dirty="0">
                <a:latin typeface="Calibri"/>
              </a:rPr>
              <a:t>Become future competitor</a:t>
            </a:r>
          </a:p>
        </p:txBody>
      </p:sp>
      <p:sp>
        <p:nvSpPr>
          <p:cNvPr id="114" name="Rectangle 113">
            <a:extLst>
              <a:ext uri="{FF2B5EF4-FFF2-40B4-BE49-F238E27FC236}">
                <a16:creationId xmlns:a16="http://schemas.microsoft.com/office/drawing/2014/main" id="{397FB29C-8A59-4AC7-B597-2C379F2EC163}"/>
              </a:ext>
            </a:extLst>
          </p:cNvPr>
          <p:cNvSpPr/>
          <p:nvPr/>
        </p:nvSpPr>
        <p:spPr>
          <a:xfrm>
            <a:off x="2325853" y="2883136"/>
            <a:ext cx="2405433" cy="707886"/>
          </a:xfrm>
          <a:prstGeom prst="rect">
            <a:avLst/>
          </a:prstGeom>
        </p:spPr>
        <p:txBody>
          <a:bodyPr wrap="square" anchor="ctr">
            <a:spAutoFit/>
          </a:bodyPr>
          <a:lstStyle/>
          <a:p>
            <a:pPr algn="ctr">
              <a:spcBef>
                <a:spcPts val="1200"/>
              </a:spcBef>
              <a:defRPr/>
            </a:pPr>
            <a:r>
              <a:rPr lang="en-US" sz="2000" b="1" dirty="0">
                <a:latin typeface="Calibri"/>
              </a:rPr>
              <a:t>Steal confidential data</a:t>
            </a:r>
          </a:p>
        </p:txBody>
      </p:sp>
      <p:grpSp>
        <p:nvGrpSpPr>
          <p:cNvPr id="19" name="Group 18">
            <a:extLst>
              <a:ext uri="{FF2B5EF4-FFF2-40B4-BE49-F238E27FC236}">
                <a16:creationId xmlns:a16="http://schemas.microsoft.com/office/drawing/2014/main" id="{8EBA449C-76AD-4B04-B606-266A105F2E40}"/>
              </a:ext>
            </a:extLst>
          </p:cNvPr>
          <p:cNvGrpSpPr/>
          <p:nvPr/>
        </p:nvGrpSpPr>
        <p:grpSpPr>
          <a:xfrm>
            <a:off x="3119243" y="1975467"/>
            <a:ext cx="773134" cy="772377"/>
            <a:chOff x="5486400" y="1814394"/>
            <a:chExt cx="773134" cy="772377"/>
          </a:xfrm>
        </p:grpSpPr>
        <p:sp>
          <p:nvSpPr>
            <p:cNvPr id="113" name="Oval 200">
              <a:extLst>
                <a:ext uri="{FF2B5EF4-FFF2-40B4-BE49-F238E27FC236}">
                  <a16:creationId xmlns:a16="http://schemas.microsoft.com/office/drawing/2014/main" id="{D9A029B8-5ABC-41C3-B5FE-5B7C56274C12}"/>
                </a:ext>
              </a:extLst>
            </p:cNvPr>
            <p:cNvSpPr>
              <a:spLocks noChangeArrowheads="1"/>
            </p:cNvSpPr>
            <p:nvPr/>
          </p:nvSpPr>
          <p:spPr bwMode="auto">
            <a:xfrm>
              <a:off x="5486400" y="1814394"/>
              <a:ext cx="773134" cy="772377"/>
            </a:xfrm>
            <a:prstGeom prst="ellipse">
              <a:avLst/>
            </a:prstGeom>
            <a:solidFill>
              <a:schemeClr val="accent2"/>
            </a:solidFill>
            <a:ln w="58738" cap="flat">
              <a:solidFill>
                <a:schemeClr val="accent2">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113">
              <a:extLst>
                <a:ext uri="{FF2B5EF4-FFF2-40B4-BE49-F238E27FC236}">
                  <a16:creationId xmlns:a16="http://schemas.microsoft.com/office/drawing/2014/main" id="{85687765-FB98-403E-968E-1FF0036163FB}"/>
                </a:ext>
              </a:extLst>
            </p:cNvPr>
            <p:cNvSpPr>
              <a:spLocks noChangeArrowheads="1"/>
            </p:cNvSpPr>
            <p:nvPr/>
          </p:nvSpPr>
          <p:spPr bwMode="auto">
            <a:xfrm>
              <a:off x="5699824" y="2055041"/>
              <a:ext cx="346287" cy="291082"/>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chemeClr val="bg1"/>
            </a:solidFill>
            <a:ln>
              <a:noFill/>
            </a:ln>
            <a:effectLst/>
          </p:spPr>
          <p:txBody>
            <a:bodyPr wrap="none" anchor="ctr"/>
            <a:lstStyle/>
            <a:p>
              <a:endParaRPr lang="en-US" dirty="0"/>
            </a:p>
          </p:txBody>
        </p:sp>
      </p:grpSp>
      <p:grpSp>
        <p:nvGrpSpPr>
          <p:cNvPr id="123" name="Group 122">
            <a:extLst>
              <a:ext uri="{FF2B5EF4-FFF2-40B4-BE49-F238E27FC236}">
                <a16:creationId xmlns:a16="http://schemas.microsoft.com/office/drawing/2014/main" id="{605D7E2C-46C8-4E1C-96F7-64D8037425AC}"/>
              </a:ext>
            </a:extLst>
          </p:cNvPr>
          <p:cNvGrpSpPr/>
          <p:nvPr/>
        </p:nvGrpSpPr>
        <p:grpSpPr>
          <a:xfrm>
            <a:off x="3158923" y="4380440"/>
            <a:ext cx="773134" cy="772377"/>
            <a:chOff x="7281475" y="3117383"/>
            <a:chExt cx="773134" cy="772377"/>
          </a:xfrm>
        </p:grpSpPr>
        <p:sp>
          <p:nvSpPr>
            <p:cNvPr id="124" name="Oval 181">
              <a:extLst>
                <a:ext uri="{FF2B5EF4-FFF2-40B4-BE49-F238E27FC236}">
                  <a16:creationId xmlns:a16="http://schemas.microsoft.com/office/drawing/2014/main" id="{09765925-B3FC-4948-A743-66FB02C6DF52}"/>
                </a:ext>
              </a:extLst>
            </p:cNvPr>
            <p:cNvSpPr>
              <a:spLocks noChangeArrowheads="1"/>
            </p:cNvSpPr>
            <p:nvPr/>
          </p:nvSpPr>
          <p:spPr bwMode="auto">
            <a:xfrm>
              <a:off x="7281475" y="3117383"/>
              <a:ext cx="773134" cy="772377"/>
            </a:xfrm>
            <a:prstGeom prst="ellipse">
              <a:avLst/>
            </a:prstGeom>
            <a:solidFill>
              <a:schemeClr val="accent6"/>
            </a:solidFill>
            <a:ln w="58738" cap="flat">
              <a:solidFill>
                <a:schemeClr val="accent6">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125" name="Group 124">
              <a:extLst>
                <a:ext uri="{FF2B5EF4-FFF2-40B4-BE49-F238E27FC236}">
                  <a16:creationId xmlns:a16="http://schemas.microsoft.com/office/drawing/2014/main" id="{02F2DA4C-AE7A-47B9-824A-3456DD0565AB}"/>
                </a:ext>
              </a:extLst>
            </p:cNvPr>
            <p:cNvGrpSpPr/>
            <p:nvPr/>
          </p:nvGrpSpPr>
          <p:grpSpPr>
            <a:xfrm>
              <a:off x="7502101" y="3338046"/>
              <a:ext cx="331882" cy="331050"/>
              <a:chOff x="7987247" y="2538733"/>
              <a:chExt cx="331882" cy="331050"/>
            </a:xfrm>
            <a:solidFill>
              <a:schemeClr val="bg1"/>
            </a:solidFill>
          </p:grpSpPr>
          <p:sp>
            <p:nvSpPr>
              <p:cNvPr id="126" name="Freeform 1630">
                <a:extLst>
                  <a:ext uri="{FF2B5EF4-FFF2-40B4-BE49-F238E27FC236}">
                    <a16:creationId xmlns:a16="http://schemas.microsoft.com/office/drawing/2014/main" id="{78DE4BCD-2418-4954-BD2A-555243ED0F31}"/>
                  </a:ext>
                </a:extLst>
              </p:cNvPr>
              <p:cNvSpPr>
                <a:spLocks noEditPoints="1"/>
              </p:cNvSpPr>
              <p:nvPr/>
            </p:nvSpPr>
            <p:spPr bwMode="auto">
              <a:xfrm>
                <a:off x="8159848" y="2603667"/>
                <a:ext cx="159281" cy="241142"/>
              </a:xfrm>
              <a:custGeom>
                <a:avLst/>
                <a:gdLst>
                  <a:gd name="T0" fmla="*/ 191 w 243"/>
                  <a:gd name="T1" fmla="*/ 0 h 368"/>
                  <a:gd name="T2" fmla="*/ 0 w 243"/>
                  <a:gd name="T3" fmla="*/ 156 h 368"/>
                  <a:gd name="T4" fmla="*/ 123 w 243"/>
                  <a:gd name="T5" fmla="*/ 368 h 368"/>
                  <a:gd name="T6" fmla="*/ 243 w 243"/>
                  <a:gd name="T7" fmla="*/ 153 h 368"/>
                  <a:gd name="T8" fmla="*/ 191 w 243"/>
                  <a:gd name="T9" fmla="*/ 0 h 368"/>
                  <a:gd name="T10" fmla="*/ 129 w 243"/>
                  <a:gd name="T11" fmla="*/ 342 h 368"/>
                  <a:gd name="T12" fmla="*/ 24 w 243"/>
                  <a:gd name="T13" fmla="*/ 160 h 368"/>
                  <a:gd name="T14" fmla="*/ 187 w 243"/>
                  <a:gd name="T15" fmla="*/ 27 h 368"/>
                  <a:gd name="T16" fmla="*/ 224 w 243"/>
                  <a:gd name="T17" fmla="*/ 153 h 368"/>
                  <a:gd name="T18" fmla="*/ 129 w 243"/>
                  <a:gd name="T19" fmla="*/ 342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3" h="368">
                    <a:moveTo>
                      <a:pt x="191" y="0"/>
                    </a:moveTo>
                    <a:cubicBezTo>
                      <a:pt x="0" y="156"/>
                      <a:pt x="0" y="156"/>
                      <a:pt x="0" y="156"/>
                    </a:cubicBezTo>
                    <a:cubicBezTo>
                      <a:pt x="123" y="368"/>
                      <a:pt x="123" y="368"/>
                      <a:pt x="123" y="368"/>
                    </a:cubicBezTo>
                    <a:cubicBezTo>
                      <a:pt x="195" y="324"/>
                      <a:pt x="243" y="244"/>
                      <a:pt x="243" y="153"/>
                    </a:cubicBezTo>
                    <a:cubicBezTo>
                      <a:pt x="243" y="96"/>
                      <a:pt x="223" y="43"/>
                      <a:pt x="191" y="0"/>
                    </a:cubicBezTo>
                    <a:close/>
                    <a:moveTo>
                      <a:pt x="129" y="342"/>
                    </a:moveTo>
                    <a:cubicBezTo>
                      <a:pt x="24" y="160"/>
                      <a:pt x="24" y="160"/>
                      <a:pt x="24" y="160"/>
                    </a:cubicBezTo>
                    <a:cubicBezTo>
                      <a:pt x="187" y="27"/>
                      <a:pt x="187" y="27"/>
                      <a:pt x="187" y="27"/>
                    </a:cubicBezTo>
                    <a:cubicBezTo>
                      <a:pt x="211" y="65"/>
                      <a:pt x="224" y="108"/>
                      <a:pt x="224" y="153"/>
                    </a:cubicBezTo>
                    <a:cubicBezTo>
                      <a:pt x="224" y="229"/>
                      <a:pt x="189" y="298"/>
                      <a:pt x="129" y="3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7" name="Freeform 1631">
                <a:extLst>
                  <a:ext uri="{FF2B5EF4-FFF2-40B4-BE49-F238E27FC236}">
                    <a16:creationId xmlns:a16="http://schemas.microsoft.com/office/drawing/2014/main" id="{31A7B30F-76D9-49D5-BBC8-94842E49827C}"/>
                  </a:ext>
                </a:extLst>
              </p:cNvPr>
              <p:cNvSpPr>
                <a:spLocks/>
              </p:cNvSpPr>
              <p:nvPr/>
            </p:nvSpPr>
            <p:spPr bwMode="auto">
              <a:xfrm>
                <a:off x="7987247" y="2538733"/>
                <a:ext cx="243362" cy="331050"/>
              </a:xfrm>
              <a:custGeom>
                <a:avLst/>
                <a:gdLst>
                  <a:gd name="T0" fmla="*/ 243 w 371"/>
                  <a:gd name="T1" fmla="*/ 256 h 505"/>
                  <a:gd name="T2" fmla="*/ 243 w 371"/>
                  <a:gd name="T3" fmla="*/ 255 h 505"/>
                  <a:gd name="T4" fmla="*/ 243 w 371"/>
                  <a:gd name="T5" fmla="*/ 252 h 505"/>
                  <a:gd name="T6" fmla="*/ 243 w 371"/>
                  <a:gd name="T7" fmla="*/ 0 h 505"/>
                  <a:gd name="T8" fmla="*/ 0 w 371"/>
                  <a:gd name="T9" fmla="*/ 252 h 505"/>
                  <a:gd name="T10" fmla="*/ 253 w 371"/>
                  <a:gd name="T11" fmla="*/ 505 h 505"/>
                  <a:gd name="T12" fmla="*/ 371 w 371"/>
                  <a:gd name="T13" fmla="*/ 476 h 505"/>
                  <a:gd name="T14" fmla="*/ 244 w 371"/>
                  <a:gd name="T15" fmla="*/ 257 h 505"/>
                  <a:gd name="T16" fmla="*/ 243 w 371"/>
                  <a:gd name="T17" fmla="*/ 256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1" h="505">
                    <a:moveTo>
                      <a:pt x="243" y="256"/>
                    </a:moveTo>
                    <a:cubicBezTo>
                      <a:pt x="243" y="255"/>
                      <a:pt x="243" y="255"/>
                      <a:pt x="243" y="255"/>
                    </a:cubicBezTo>
                    <a:cubicBezTo>
                      <a:pt x="243" y="254"/>
                      <a:pt x="243" y="253"/>
                      <a:pt x="243" y="252"/>
                    </a:cubicBezTo>
                    <a:cubicBezTo>
                      <a:pt x="243" y="0"/>
                      <a:pt x="243" y="0"/>
                      <a:pt x="243" y="0"/>
                    </a:cubicBezTo>
                    <a:cubicBezTo>
                      <a:pt x="108" y="5"/>
                      <a:pt x="0" y="116"/>
                      <a:pt x="0" y="252"/>
                    </a:cubicBezTo>
                    <a:cubicBezTo>
                      <a:pt x="0" y="392"/>
                      <a:pt x="113" y="505"/>
                      <a:pt x="253" y="505"/>
                    </a:cubicBezTo>
                    <a:cubicBezTo>
                      <a:pt x="295" y="505"/>
                      <a:pt x="335" y="495"/>
                      <a:pt x="371" y="476"/>
                    </a:cubicBezTo>
                    <a:cubicBezTo>
                      <a:pt x="244" y="257"/>
                      <a:pt x="244" y="257"/>
                      <a:pt x="244" y="257"/>
                    </a:cubicBezTo>
                    <a:cubicBezTo>
                      <a:pt x="244" y="257"/>
                      <a:pt x="243" y="256"/>
                      <a:pt x="243" y="2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8" name="Freeform 1632">
                <a:extLst>
                  <a:ext uri="{FF2B5EF4-FFF2-40B4-BE49-F238E27FC236}">
                    <a16:creationId xmlns:a16="http://schemas.microsoft.com/office/drawing/2014/main" id="{D0ED65EB-5931-4384-8620-824C56C201F8}"/>
                  </a:ext>
                </a:extLst>
              </p:cNvPr>
              <p:cNvSpPr>
                <a:spLocks/>
              </p:cNvSpPr>
              <p:nvPr/>
            </p:nvSpPr>
            <p:spPr bwMode="auto">
              <a:xfrm>
                <a:off x="8158460" y="2538733"/>
                <a:ext cx="4440" cy="3885"/>
              </a:xfrm>
              <a:custGeom>
                <a:avLst/>
                <a:gdLst>
                  <a:gd name="T0" fmla="*/ 0 w 7"/>
                  <a:gd name="T1" fmla="*/ 0 h 6"/>
                  <a:gd name="T2" fmla="*/ 0 w 7"/>
                  <a:gd name="T3" fmla="*/ 6 h 6"/>
                  <a:gd name="T4" fmla="*/ 7 w 7"/>
                  <a:gd name="T5" fmla="*/ 0 h 6"/>
                  <a:gd name="T6" fmla="*/ 0 w 7"/>
                  <a:gd name="T7" fmla="*/ 0 h 6"/>
                </a:gdLst>
                <a:ahLst/>
                <a:cxnLst>
                  <a:cxn ang="0">
                    <a:pos x="T0" y="T1"/>
                  </a:cxn>
                  <a:cxn ang="0">
                    <a:pos x="T2" y="T3"/>
                  </a:cxn>
                  <a:cxn ang="0">
                    <a:pos x="T4" y="T5"/>
                  </a:cxn>
                  <a:cxn ang="0">
                    <a:pos x="T6" y="T7"/>
                  </a:cxn>
                </a:cxnLst>
                <a:rect l="0" t="0" r="r" b="b"/>
                <a:pathLst>
                  <a:path w="7" h="6">
                    <a:moveTo>
                      <a:pt x="0" y="0"/>
                    </a:moveTo>
                    <a:cubicBezTo>
                      <a:pt x="0" y="6"/>
                      <a:pt x="0" y="6"/>
                      <a:pt x="0" y="6"/>
                    </a:cubicBezTo>
                    <a:cubicBezTo>
                      <a:pt x="7" y="0"/>
                      <a:pt x="7" y="0"/>
                      <a:pt x="7" y="0"/>
                    </a:cubicBezTo>
                    <a:cubicBezTo>
                      <a:pt x="4" y="0"/>
                      <a:pt x="2"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9" name="Freeform 1633">
                <a:extLst>
                  <a:ext uri="{FF2B5EF4-FFF2-40B4-BE49-F238E27FC236}">
                    <a16:creationId xmlns:a16="http://schemas.microsoft.com/office/drawing/2014/main" id="{F865F5F0-B176-49AC-9E7E-A460EBBB2FD1}"/>
                  </a:ext>
                </a:extLst>
              </p:cNvPr>
              <p:cNvSpPr>
                <a:spLocks/>
              </p:cNvSpPr>
              <p:nvPr/>
            </p:nvSpPr>
            <p:spPr bwMode="auto">
              <a:xfrm>
                <a:off x="8158460" y="2539843"/>
                <a:ext cx="27472" cy="24419"/>
              </a:xfrm>
              <a:custGeom>
                <a:avLst/>
                <a:gdLst>
                  <a:gd name="T0" fmla="*/ 22 w 42"/>
                  <a:gd name="T1" fmla="*/ 0 h 37"/>
                  <a:gd name="T2" fmla="*/ 0 w 42"/>
                  <a:gd name="T3" fmla="*/ 18 h 37"/>
                  <a:gd name="T4" fmla="*/ 0 w 42"/>
                  <a:gd name="T5" fmla="*/ 37 h 37"/>
                  <a:gd name="T6" fmla="*/ 42 w 42"/>
                  <a:gd name="T7" fmla="*/ 3 h 37"/>
                  <a:gd name="T8" fmla="*/ 22 w 42"/>
                  <a:gd name="T9" fmla="*/ 0 h 37"/>
                </a:gdLst>
                <a:ahLst/>
                <a:cxnLst>
                  <a:cxn ang="0">
                    <a:pos x="T0" y="T1"/>
                  </a:cxn>
                  <a:cxn ang="0">
                    <a:pos x="T2" y="T3"/>
                  </a:cxn>
                  <a:cxn ang="0">
                    <a:pos x="T4" y="T5"/>
                  </a:cxn>
                  <a:cxn ang="0">
                    <a:pos x="T6" y="T7"/>
                  </a:cxn>
                  <a:cxn ang="0">
                    <a:pos x="T8" y="T9"/>
                  </a:cxn>
                </a:cxnLst>
                <a:rect l="0" t="0" r="r" b="b"/>
                <a:pathLst>
                  <a:path w="42" h="37">
                    <a:moveTo>
                      <a:pt x="22" y="0"/>
                    </a:moveTo>
                    <a:cubicBezTo>
                      <a:pt x="0" y="18"/>
                      <a:pt x="0" y="18"/>
                      <a:pt x="0" y="18"/>
                    </a:cubicBezTo>
                    <a:cubicBezTo>
                      <a:pt x="0" y="37"/>
                      <a:pt x="0" y="37"/>
                      <a:pt x="0" y="37"/>
                    </a:cubicBezTo>
                    <a:cubicBezTo>
                      <a:pt x="42" y="3"/>
                      <a:pt x="42" y="3"/>
                      <a:pt x="42" y="3"/>
                    </a:cubicBezTo>
                    <a:cubicBezTo>
                      <a:pt x="35" y="1"/>
                      <a:pt x="29" y="0"/>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0" name="Freeform 1634">
                <a:extLst>
                  <a:ext uri="{FF2B5EF4-FFF2-40B4-BE49-F238E27FC236}">
                    <a16:creationId xmlns:a16="http://schemas.microsoft.com/office/drawing/2014/main" id="{6BB5F502-BDFB-4656-B7E5-80E7B3B0F3BF}"/>
                  </a:ext>
                </a:extLst>
              </p:cNvPr>
              <p:cNvSpPr>
                <a:spLocks/>
              </p:cNvSpPr>
              <p:nvPr/>
            </p:nvSpPr>
            <p:spPr bwMode="auto">
              <a:xfrm>
                <a:off x="8158460" y="2544006"/>
                <a:ext cx="47174" cy="41347"/>
              </a:xfrm>
              <a:custGeom>
                <a:avLst/>
                <a:gdLst>
                  <a:gd name="T0" fmla="*/ 55 w 72"/>
                  <a:gd name="T1" fmla="*/ 0 h 63"/>
                  <a:gd name="T2" fmla="*/ 0 w 72"/>
                  <a:gd name="T3" fmla="*/ 45 h 63"/>
                  <a:gd name="T4" fmla="*/ 0 w 72"/>
                  <a:gd name="T5" fmla="*/ 63 h 63"/>
                  <a:gd name="T6" fmla="*/ 72 w 72"/>
                  <a:gd name="T7" fmla="*/ 5 h 63"/>
                  <a:gd name="T8" fmla="*/ 55 w 72"/>
                  <a:gd name="T9" fmla="*/ 0 h 63"/>
                </a:gdLst>
                <a:ahLst/>
                <a:cxnLst>
                  <a:cxn ang="0">
                    <a:pos x="T0" y="T1"/>
                  </a:cxn>
                  <a:cxn ang="0">
                    <a:pos x="T2" y="T3"/>
                  </a:cxn>
                  <a:cxn ang="0">
                    <a:pos x="T4" y="T5"/>
                  </a:cxn>
                  <a:cxn ang="0">
                    <a:pos x="T6" y="T7"/>
                  </a:cxn>
                  <a:cxn ang="0">
                    <a:pos x="T8" y="T9"/>
                  </a:cxn>
                </a:cxnLst>
                <a:rect l="0" t="0" r="r" b="b"/>
                <a:pathLst>
                  <a:path w="72" h="63">
                    <a:moveTo>
                      <a:pt x="55" y="0"/>
                    </a:moveTo>
                    <a:cubicBezTo>
                      <a:pt x="0" y="45"/>
                      <a:pt x="0" y="45"/>
                      <a:pt x="0" y="45"/>
                    </a:cubicBezTo>
                    <a:cubicBezTo>
                      <a:pt x="0" y="63"/>
                      <a:pt x="0" y="63"/>
                      <a:pt x="0" y="63"/>
                    </a:cubicBezTo>
                    <a:cubicBezTo>
                      <a:pt x="72" y="5"/>
                      <a:pt x="72" y="5"/>
                      <a:pt x="72" y="5"/>
                    </a:cubicBezTo>
                    <a:cubicBezTo>
                      <a:pt x="66" y="3"/>
                      <a:pt x="61" y="1"/>
                      <a:pt x="5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1" name="Freeform 1635">
                <a:extLst>
                  <a:ext uri="{FF2B5EF4-FFF2-40B4-BE49-F238E27FC236}">
                    <a16:creationId xmlns:a16="http://schemas.microsoft.com/office/drawing/2014/main" id="{B2756F91-4A48-48DC-BC81-73CBCB79A465}"/>
                  </a:ext>
                </a:extLst>
              </p:cNvPr>
              <p:cNvSpPr>
                <a:spLocks/>
              </p:cNvSpPr>
              <p:nvPr/>
            </p:nvSpPr>
            <p:spPr bwMode="auto">
              <a:xfrm>
                <a:off x="8158460" y="2549833"/>
                <a:ext cx="64934" cy="57164"/>
              </a:xfrm>
              <a:custGeom>
                <a:avLst/>
                <a:gdLst>
                  <a:gd name="T0" fmla="*/ 84 w 99"/>
                  <a:gd name="T1" fmla="*/ 0 h 87"/>
                  <a:gd name="T2" fmla="*/ 0 w 99"/>
                  <a:gd name="T3" fmla="*/ 68 h 87"/>
                  <a:gd name="T4" fmla="*/ 0 w 99"/>
                  <a:gd name="T5" fmla="*/ 87 h 87"/>
                  <a:gd name="T6" fmla="*/ 99 w 99"/>
                  <a:gd name="T7" fmla="*/ 7 h 87"/>
                  <a:gd name="T8" fmla="*/ 84 w 99"/>
                  <a:gd name="T9" fmla="*/ 0 h 87"/>
                </a:gdLst>
                <a:ahLst/>
                <a:cxnLst>
                  <a:cxn ang="0">
                    <a:pos x="T0" y="T1"/>
                  </a:cxn>
                  <a:cxn ang="0">
                    <a:pos x="T2" y="T3"/>
                  </a:cxn>
                  <a:cxn ang="0">
                    <a:pos x="T4" y="T5"/>
                  </a:cxn>
                  <a:cxn ang="0">
                    <a:pos x="T6" y="T7"/>
                  </a:cxn>
                  <a:cxn ang="0">
                    <a:pos x="T8" y="T9"/>
                  </a:cxn>
                </a:cxnLst>
                <a:rect l="0" t="0" r="r" b="b"/>
                <a:pathLst>
                  <a:path w="99" h="87">
                    <a:moveTo>
                      <a:pt x="84" y="0"/>
                    </a:moveTo>
                    <a:cubicBezTo>
                      <a:pt x="0" y="68"/>
                      <a:pt x="0" y="68"/>
                      <a:pt x="0" y="68"/>
                    </a:cubicBezTo>
                    <a:cubicBezTo>
                      <a:pt x="0" y="87"/>
                      <a:pt x="0" y="87"/>
                      <a:pt x="0" y="87"/>
                    </a:cubicBezTo>
                    <a:cubicBezTo>
                      <a:pt x="99" y="7"/>
                      <a:pt x="99" y="7"/>
                      <a:pt x="99" y="7"/>
                    </a:cubicBezTo>
                    <a:cubicBezTo>
                      <a:pt x="94" y="4"/>
                      <a:pt x="89" y="2"/>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2" name="Freeform 1636">
                <a:extLst>
                  <a:ext uri="{FF2B5EF4-FFF2-40B4-BE49-F238E27FC236}">
                    <a16:creationId xmlns:a16="http://schemas.microsoft.com/office/drawing/2014/main" id="{A53E699D-49C6-4CA1-B271-661AB72E4632}"/>
                  </a:ext>
                </a:extLst>
              </p:cNvPr>
              <p:cNvSpPr>
                <a:spLocks/>
              </p:cNvSpPr>
              <p:nvPr/>
            </p:nvSpPr>
            <p:spPr bwMode="auto">
              <a:xfrm>
                <a:off x="8158460" y="2557603"/>
                <a:ext cx="80751" cy="70761"/>
              </a:xfrm>
              <a:custGeom>
                <a:avLst/>
                <a:gdLst>
                  <a:gd name="T0" fmla="*/ 110 w 123"/>
                  <a:gd name="T1" fmla="*/ 0 h 108"/>
                  <a:gd name="T2" fmla="*/ 0 w 123"/>
                  <a:gd name="T3" fmla="*/ 89 h 108"/>
                  <a:gd name="T4" fmla="*/ 0 w 123"/>
                  <a:gd name="T5" fmla="*/ 108 h 108"/>
                  <a:gd name="T6" fmla="*/ 123 w 123"/>
                  <a:gd name="T7" fmla="*/ 8 h 108"/>
                  <a:gd name="T8" fmla="*/ 110 w 123"/>
                  <a:gd name="T9" fmla="*/ 0 h 108"/>
                </a:gdLst>
                <a:ahLst/>
                <a:cxnLst>
                  <a:cxn ang="0">
                    <a:pos x="T0" y="T1"/>
                  </a:cxn>
                  <a:cxn ang="0">
                    <a:pos x="T2" y="T3"/>
                  </a:cxn>
                  <a:cxn ang="0">
                    <a:pos x="T4" y="T5"/>
                  </a:cxn>
                  <a:cxn ang="0">
                    <a:pos x="T6" y="T7"/>
                  </a:cxn>
                  <a:cxn ang="0">
                    <a:pos x="T8" y="T9"/>
                  </a:cxn>
                </a:cxnLst>
                <a:rect l="0" t="0" r="r" b="b"/>
                <a:pathLst>
                  <a:path w="123" h="108">
                    <a:moveTo>
                      <a:pt x="110" y="0"/>
                    </a:moveTo>
                    <a:cubicBezTo>
                      <a:pt x="0" y="89"/>
                      <a:pt x="0" y="89"/>
                      <a:pt x="0" y="89"/>
                    </a:cubicBezTo>
                    <a:cubicBezTo>
                      <a:pt x="0" y="108"/>
                      <a:pt x="0" y="108"/>
                      <a:pt x="0" y="108"/>
                    </a:cubicBezTo>
                    <a:cubicBezTo>
                      <a:pt x="123" y="8"/>
                      <a:pt x="123" y="8"/>
                      <a:pt x="123" y="8"/>
                    </a:cubicBezTo>
                    <a:cubicBezTo>
                      <a:pt x="119" y="5"/>
                      <a:pt x="114" y="2"/>
                      <a:pt x="1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3" name="Freeform 1637">
                <a:extLst>
                  <a:ext uri="{FF2B5EF4-FFF2-40B4-BE49-F238E27FC236}">
                    <a16:creationId xmlns:a16="http://schemas.microsoft.com/office/drawing/2014/main" id="{C0FAF4A6-4F8F-48D8-AC5A-F1E1B4AE81D1}"/>
                  </a:ext>
                </a:extLst>
              </p:cNvPr>
              <p:cNvSpPr>
                <a:spLocks/>
              </p:cNvSpPr>
              <p:nvPr/>
            </p:nvSpPr>
            <p:spPr bwMode="auto">
              <a:xfrm>
                <a:off x="8158460" y="2566760"/>
                <a:ext cx="95180" cy="82693"/>
              </a:xfrm>
              <a:custGeom>
                <a:avLst/>
                <a:gdLst>
                  <a:gd name="T0" fmla="*/ 133 w 145"/>
                  <a:gd name="T1" fmla="*/ 0 h 126"/>
                  <a:gd name="T2" fmla="*/ 0 w 145"/>
                  <a:gd name="T3" fmla="*/ 108 h 126"/>
                  <a:gd name="T4" fmla="*/ 0 w 145"/>
                  <a:gd name="T5" fmla="*/ 126 h 126"/>
                  <a:gd name="T6" fmla="*/ 145 w 145"/>
                  <a:gd name="T7" fmla="*/ 9 h 126"/>
                  <a:gd name="T8" fmla="*/ 133 w 145"/>
                  <a:gd name="T9" fmla="*/ 0 h 126"/>
                </a:gdLst>
                <a:ahLst/>
                <a:cxnLst>
                  <a:cxn ang="0">
                    <a:pos x="T0" y="T1"/>
                  </a:cxn>
                  <a:cxn ang="0">
                    <a:pos x="T2" y="T3"/>
                  </a:cxn>
                  <a:cxn ang="0">
                    <a:pos x="T4" y="T5"/>
                  </a:cxn>
                  <a:cxn ang="0">
                    <a:pos x="T6" y="T7"/>
                  </a:cxn>
                  <a:cxn ang="0">
                    <a:pos x="T8" y="T9"/>
                  </a:cxn>
                </a:cxnLst>
                <a:rect l="0" t="0" r="r" b="b"/>
                <a:pathLst>
                  <a:path w="145" h="126">
                    <a:moveTo>
                      <a:pt x="133" y="0"/>
                    </a:moveTo>
                    <a:cubicBezTo>
                      <a:pt x="0" y="108"/>
                      <a:pt x="0" y="108"/>
                      <a:pt x="0" y="108"/>
                    </a:cubicBezTo>
                    <a:cubicBezTo>
                      <a:pt x="0" y="126"/>
                      <a:pt x="0" y="126"/>
                      <a:pt x="0" y="126"/>
                    </a:cubicBezTo>
                    <a:cubicBezTo>
                      <a:pt x="145" y="9"/>
                      <a:pt x="145" y="9"/>
                      <a:pt x="145" y="9"/>
                    </a:cubicBezTo>
                    <a:cubicBezTo>
                      <a:pt x="141" y="6"/>
                      <a:pt x="137" y="3"/>
                      <a:pt x="1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4" name="Freeform 1638">
                <a:extLst>
                  <a:ext uri="{FF2B5EF4-FFF2-40B4-BE49-F238E27FC236}">
                    <a16:creationId xmlns:a16="http://schemas.microsoft.com/office/drawing/2014/main" id="{FD969912-131F-4375-8F40-F162F2B7B139}"/>
                  </a:ext>
                </a:extLst>
              </p:cNvPr>
              <p:cNvSpPr>
                <a:spLocks/>
              </p:cNvSpPr>
              <p:nvPr/>
            </p:nvSpPr>
            <p:spPr bwMode="auto">
              <a:xfrm>
                <a:off x="8158460" y="2577305"/>
                <a:ext cx="108223" cy="93793"/>
              </a:xfrm>
              <a:custGeom>
                <a:avLst/>
                <a:gdLst>
                  <a:gd name="T0" fmla="*/ 154 w 165"/>
                  <a:gd name="T1" fmla="*/ 0 h 143"/>
                  <a:gd name="T2" fmla="*/ 0 w 165"/>
                  <a:gd name="T3" fmla="*/ 124 h 143"/>
                  <a:gd name="T4" fmla="*/ 0 w 165"/>
                  <a:gd name="T5" fmla="*/ 143 h 143"/>
                  <a:gd name="T6" fmla="*/ 165 w 165"/>
                  <a:gd name="T7" fmla="*/ 9 h 143"/>
                  <a:gd name="T8" fmla="*/ 154 w 165"/>
                  <a:gd name="T9" fmla="*/ 0 h 143"/>
                </a:gdLst>
                <a:ahLst/>
                <a:cxnLst>
                  <a:cxn ang="0">
                    <a:pos x="T0" y="T1"/>
                  </a:cxn>
                  <a:cxn ang="0">
                    <a:pos x="T2" y="T3"/>
                  </a:cxn>
                  <a:cxn ang="0">
                    <a:pos x="T4" y="T5"/>
                  </a:cxn>
                  <a:cxn ang="0">
                    <a:pos x="T6" y="T7"/>
                  </a:cxn>
                  <a:cxn ang="0">
                    <a:pos x="T8" y="T9"/>
                  </a:cxn>
                </a:cxnLst>
                <a:rect l="0" t="0" r="r" b="b"/>
                <a:pathLst>
                  <a:path w="165" h="143">
                    <a:moveTo>
                      <a:pt x="154" y="0"/>
                    </a:moveTo>
                    <a:cubicBezTo>
                      <a:pt x="0" y="124"/>
                      <a:pt x="0" y="124"/>
                      <a:pt x="0" y="124"/>
                    </a:cubicBezTo>
                    <a:cubicBezTo>
                      <a:pt x="0" y="143"/>
                      <a:pt x="0" y="143"/>
                      <a:pt x="0" y="143"/>
                    </a:cubicBezTo>
                    <a:cubicBezTo>
                      <a:pt x="165" y="9"/>
                      <a:pt x="165" y="9"/>
                      <a:pt x="165" y="9"/>
                    </a:cubicBezTo>
                    <a:cubicBezTo>
                      <a:pt x="161" y="6"/>
                      <a:pt x="158" y="3"/>
                      <a:pt x="15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5" name="Freeform 1639">
                <a:extLst>
                  <a:ext uri="{FF2B5EF4-FFF2-40B4-BE49-F238E27FC236}">
                    <a16:creationId xmlns:a16="http://schemas.microsoft.com/office/drawing/2014/main" id="{6747445C-BD92-4A1C-AC2E-7AD250B77DF1}"/>
                  </a:ext>
                </a:extLst>
              </p:cNvPr>
              <p:cNvSpPr>
                <a:spLocks/>
              </p:cNvSpPr>
              <p:nvPr/>
            </p:nvSpPr>
            <p:spPr bwMode="auto">
              <a:xfrm>
                <a:off x="8158460" y="2588404"/>
                <a:ext cx="118767" cy="102950"/>
              </a:xfrm>
              <a:custGeom>
                <a:avLst/>
                <a:gdLst>
                  <a:gd name="T0" fmla="*/ 173 w 181"/>
                  <a:gd name="T1" fmla="*/ 0 h 157"/>
                  <a:gd name="T2" fmla="*/ 0 w 181"/>
                  <a:gd name="T3" fmla="*/ 140 h 157"/>
                  <a:gd name="T4" fmla="*/ 0 w 181"/>
                  <a:gd name="T5" fmla="*/ 157 h 157"/>
                  <a:gd name="T6" fmla="*/ 181 w 181"/>
                  <a:gd name="T7" fmla="*/ 9 h 157"/>
                  <a:gd name="T8" fmla="*/ 173 w 181"/>
                  <a:gd name="T9" fmla="*/ 0 h 157"/>
                </a:gdLst>
                <a:ahLst/>
                <a:cxnLst>
                  <a:cxn ang="0">
                    <a:pos x="T0" y="T1"/>
                  </a:cxn>
                  <a:cxn ang="0">
                    <a:pos x="T2" y="T3"/>
                  </a:cxn>
                  <a:cxn ang="0">
                    <a:pos x="T4" y="T5"/>
                  </a:cxn>
                  <a:cxn ang="0">
                    <a:pos x="T6" y="T7"/>
                  </a:cxn>
                  <a:cxn ang="0">
                    <a:pos x="T8" y="T9"/>
                  </a:cxn>
                </a:cxnLst>
                <a:rect l="0" t="0" r="r" b="b"/>
                <a:pathLst>
                  <a:path w="181" h="157">
                    <a:moveTo>
                      <a:pt x="173" y="0"/>
                    </a:moveTo>
                    <a:cubicBezTo>
                      <a:pt x="0" y="140"/>
                      <a:pt x="0" y="140"/>
                      <a:pt x="0" y="140"/>
                    </a:cubicBezTo>
                    <a:cubicBezTo>
                      <a:pt x="0" y="157"/>
                      <a:pt x="0" y="157"/>
                      <a:pt x="0" y="157"/>
                    </a:cubicBezTo>
                    <a:cubicBezTo>
                      <a:pt x="181" y="9"/>
                      <a:pt x="181" y="9"/>
                      <a:pt x="181" y="9"/>
                    </a:cubicBezTo>
                    <a:cubicBezTo>
                      <a:pt x="179" y="6"/>
                      <a:pt x="176" y="3"/>
                      <a:pt x="1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139" name="Rectangle 138">
            <a:extLst>
              <a:ext uri="{FF2B5EF4-FFF2-40B4-BE49-F238E27FC236}">
                <a16:creationId xmlns:a16="http://schemas.microsoft.com/office/drawing/2014/main" id="{0633D6F0-80F5-4A3D-B9F5-6D02CF0A80D4}"/>
              </a:ext>
            </a:extLst>
          </p:cNvPr>
          <p:cNvSpPr/>
          <p:nvPr/>
        </p:nvSpPr>
        <p:spPr>
          <a:xfrm>
            <a:off x="2253200" y="5271461"/>
            <a:ext cx="2582773" cy="707886"/>
          </a:xfrm>
          <a:prstGeom prst="rect">
            <a:avLst/>
          </a:prstGeom>
        </p:spPr>
        <p:txBody>
          <a:bodyPr wrap="square" anchor="ctr">
            <a:spAutoFit/>
          </a:bodyPr>
          <a:lstStyle/>
          <a:p>
            <a:pPr marR="0" lvl="0" algn="ctr" fontAlgn="auto">
              <a:lnSpc>
                <a:spcPct val="100000"/>
              </a:lnSpc>
              <a:spcBef>
                <a:spcPts val="600"/>
              </a:spcBef>
              <a:spcAft>
                <a:spcPts val="0"/>
              </a:spcAft>
              <a:buClrTx/>
              <a:buSzTx/>
              <a:tabLst/>
              <a:defRPr/>
            </a:pPr>
            <a:r>
              <a:rPr lang="en-US" sz="2000" b="1" dirty="0">
                <a:latin typeface="Calibri"/>
              </a:rPr>
              <a:t>Perform competitor’s bidding</a:t>
            </a:r>
          </a:p>
        </p:txBody>
      </p:sp>
      <p:grpSp>
        <p:nvGrpSpPr>
          <p:cNvPr id="116" name="Group 115">
            <a:extLst>
              <a:ext uri="{FF2B5EF4-FFF2-40B4-BE49-F238E27FC236}">
                <a16:creationId xmlns:a16="http://schemas.microsoft.com/office/drawing/2014/main" id="{87D941B9-FC21-47AC-86C3-137A1EF189B2}"/>
              </a:ext>
            </a:extLst>
          </p:cNvPr>
          <p:cNvGrpSpPr/>
          <p:nvPr/>
        </p:nvGrpSpPr>
        <p:grpSpPr>
          <a:xfrm>
            <a:off x="5576758" y="1975467"/>
            <a:ext cx="777240" cy="777240"/>
            <a:chOff x="4409080" y="4252876"/>
            <a:chExt cx="848026" cy="848026"/>
          </a:xfrm>
        </p:grpSpPr>
        <p:sp>
          <p:nvSpPr>
            <p:cNvPr id="117" name="Freeform 210">
              <a:extLst>
                <a:ext uri="{FF2B5EF4-FFF2-40B4-BE49-F238E27FC236}">
                  <a16:creationId xmlns:a16="http://schemas.microsoft.com/office/drawing/2014/main" id="{C6B61817-1E4E-49E8-A168-D70E0916774B}"/>
                </a:ext>
              </a:extLst>
            </p:cNvPr>
            <p:cNvSpPr>
              <a:spLocks/>
            </p:cNvSpPr>
            <p:nvPr/>
          </p:nvSpPr>
          <p:spPr bwMode="auto">
            <a:xfrm>
              <a:off x="4409080" y="4252876"/>
              <a:ext cx="848026" cy="848026"/>
            </a:xfrm>
            <a:custGeom>
              <a:avLst/>
              <a:gdLst>
                <a:gd name="T0" fmla="*/ 84 w 474"/>
                <a:gd name="T1" fmla="*/ 84 h 474"/>
                <a:gd name="T2" fmla="*/ 390 w 474"/>
                <a:gd name="T3" fmla="*/ 84 h 474"/>
                <a:gd name="T4" fmla="*/ 390 w 474"/>
                <a:gd name="T5" fmla="*/ 390 h 474"/>
                <a:gd name="T6" fmla="*/ 84 w 474"/>
                <a:gd name="T7" fmla="*/ 390 h 474"/>
                <a:gd name="T8" fmla="*/ 84 w 474"/>
                <a:gd name="T9" fmla="*/ 84 h 474"/>
              </a:gdLst>
              <a:ahLst/>
              <a:cxnLst>
                <a:cxn ang="0">
                  <a:pos x="T0" y="T1"/>
                </a:cxn>
                <a:cxn ang="0">
                  <a:pos x="T2" y="T3"/>
                </a:cxn>
                <a:cxn ang="0">
                  <a:pos x="T4" y="T5"/>
                </a:cxn>
                <a:cxn ang="0">
                  <a:pos x="T6" y="T7"/>
                </a:cxn>
                <a:cxn ang="0">
                  <a:pos x="T8" y="T9"/>
                </a:cxn>
              </a:cxnLst>
              <a:rect l="0" t="0" r="r" b="b"/>
              <a:pathLst>
                <a:path w="474" h="474">
                  <a:moveTo>
                    <a:pt x="84" y="84"/>
                  </a:moveTo>
                  <a:cubicBezTo>
                    <a:pt x="168" y="0"/>
                    <a:pt x="305" y="0"/>
                    <a:pt x="390" y="84"/>
                  </a:cubicBezTo>
                  <a:cubicBezTo>
                    <a:pt x="474" y="169"/>
                    <a:pt x="474" y="306"/>
                    <a:pt x="390" y="390"/>
                  </a:cubicBezTo>
                  <a:cubicBezTo>
                    <a:pt x="305" y="474"/>
                    <a:pt x="168" y="474"/>
                    <a:pt x="84" y="390"/>
                  </a:cubicBezTo>
                  <a:cubicBezTo>
                    <a:pt x="0" y="306"/>
                    <a:pt x="0" y="169"/>
                    <a:pt x="84" y="84"/>
                  </a:cubicBezTo>
                  <a:close/>
                </a:path>
              </a:pathLst>
            </a:custGeom>
            <a:solidFill>
              <a:schemeClr val="accent1"/>
            </a:solidFill>
            <a:ln w="58738" cap="flat">
              <a:solidFill>
                <a:schemeClr val="accent1">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47">
              <a:extLst>
                <a:ext uri="{FF2B5EF4-FFF2-40B4-BE49-F238E27FC236}">
                  <a16:creationId xmlns:a16="http://schemas.microsoft.com/office/drawing/2014/main" id="{C13FA6D6-0D64-47C4-993D-1AEDCC412216}"/>
                </a:ext>
              </a:extLst>
            </p:cNvPr>
            <p:cNvSpPr>
              <a:spLocks noChangeArrowheads="1"/>
            </p:cNvSpPr>
            <p:nvPr/>
          </p:nvSpPr>
          <p:spPr bwMode="auto">
            <a:xfrm>
              <a:off x="4628099" y="4515365"/>
              <a:ext cx="409988" cy="323049"/>
            </a:xfrm>
            <a:custGeom>
              <a:avLst/>
              <a:gdLst>
                <a:gd name="T0" fmla="*/ 221804 w 498"/>
                <a:gd name="T1" fmla="*/ 194813 h 435"/>
                <a:gd name="T2" fmla="*/ 221804 w 498"/>
                <a:gd name="T3" fmla="*/ 194813 h 435"/>
                <a:gd name="T4" fmla="*/ 217341 w 498"/>
                <a:gd name="T5" fmla="*/ 147232 h 435"/>
                <a:gd name="T6" fmla="*/ 189671 w 498"/>
                <a:gd name="T7" fmla="*/ 131521 h 435"/>
                <a:gd name="T8" fmla="*/ 166018 w 498"/>
                <a:gd name="T9" fmla="*/ 103691 h 435"/>
                <a:gd name="T10" fmla="*/ 174051 w 498"/>
                <a:gd name="T11" fmla="*/ 87980 h 435"/>
                <a:gd name="T12" fmla="*/ 182084 w 498"/>
                <a:gd name="T13" fmla="*/ 71372 h 435"/>
                <a:gd name="T14" fmla="*/ 178068 w 498"/>
                <a:gd name="T15" fmla="*/ 67781 h 435"/>
                <a:gd name="T16" fmla="*/ 182084 w 498"/>
                <a:gd name="T17" fmla="*/ 51621 h 435"/>
                <a:gd name="T18" fmla="*/ 154415 w 498"/>
                <a:gd name="T19" fmla="*/ 27830 h 435"/>
                <a:gd name="T20" fmla="*/ 126745 w 498"/>
                <a:gd name="T21" fmla="*/ 51621 h 435"/>
                <a:gd name="T22" fmla="*/ 130762 w 498"/>
                <a:gd name="T23" fmla="*/ 67781 h 435"/>
                <a:gd name="T24" fmla="*/ 126745 w 498"/>
                <a:gd name="T25" fmla="*/ 71372 h 435"/>
                <a:gd name="T26" fmla="*/ 134778 w 498"/>
                <a:gd name="T27" fmla="*/ 87980 h 435"/>
                <a:gd name="T28" fmla="*/ 138795 w 498"/>
                <a:gd name="T29" fmla="*/ 103691 h 435"/>
                <a:gd name="T30" fmla="*/ 130762 w 498"/>
                <a:gd name="T31" fmla="*/ 123441 h 435"/>
                <a:gd name="T32" fmla="*/ 170035 w 498"/>
                <a:gd name="T33" fmla="*/ 163392 h 435"/>
                <a:gd name="T34" fmla="*/ 170035 w 498"/>
                <a:gd name="T35" fmla="*/ 194813 h 435"/>
                <a:gd name="T36" fmla="*/ 221804 w 498"/>
                <a:gd name="T37" fmla="*/ 194813 h 435"/>
                <a:gd name="T38" fmla="*/ 115142 w 498"/>
                <a:gd name="T39" fmla="*/ 135561 h 435"/>
                <a:gd name="T40" fmla="*/ 115142 w 498"/>
                <a:gd name="T41" fmla="*/ 135561 h 435"/>
                <a:gd name="T42" fmla="*/ 83455 w 498"/>
                <a:gd name="T43" fmla="*/ 103691 h 435"/>
                <a:gd name="T44" fmla="*/ 95059 w 498"/>
                <a:gd name="T45" fmla="*/ 75412 h 435"/>
                <a:gd name="T46" fmla="*/ 103092 w 498"/>
                <a:gd name="T47" fmla="*/ 59701 h 435"/>
                <a:gd name="T48" fmla="*/ 99075 w 498"/>
                <a:gd name="T49" fmla="*/ 51621 h 435"/>
                <a:gd name="T50" fmla="*/ 103092 w 498"/>
                <a:gd name="T51" fmla="*/ 31870 h 435"/>
                <a:gd name="T52" fmla="*/ 67389 w 498"/>
                <a:gd name="T53" fmla="*/ 0 h 435"/>
                <a:gd name="T54" fmla="*/ 31686 w 498"/>
                <a:gd name="T55" fmla="*/ 31870 h 435"/>
                <a:gd name="T56" fmla="*/ 31686 w 498"/>
                <a:gd name="T57" fmla="*/ 51621 h 435"/>
                <a:gd name="T58" fmla="*/ 31686 w 498"/>
                <a:gd name="T59" fmla="*/ 59701 h 435"/>
                <a:gd name="T60" fmla="*/ 39719 w 498"/>
                <a:gd name="T61" fmla="*/ 75412 h 435"/>
                <a:gd name="T62" fmla="*/ 47753 w 498"/>
                <a:gd name="T63" fmla="*/ 103691 h 435"/>
                <a:gd name="T64" fmla="*/ 20083 w 498"/>
                <a:gd name="T65" fmla="*/ 135561 h 435"/>
                <a:gd name="T66" fmla="*/ 0 w 498"/>
                <a:gd name="T67" fmla="*/ 155312 h 435"/>
                <a:gd name="T68" fmla="*/ 0 w 498"/>
                <a:gd name="T69" fmla="*/ 194813 h 435"/>
                <a:gd name="T70" fmla="*/ 154415 w 498"/>
                <a:gd name="T71" fmla="*/ 194813 h 435"/>
                <a:gd name="T72" fmla="*/ 154415 w 498"/>
                <a:gd name="T73" fmla="*/ 163392 h 435"/>
                <a:gd name="T74" fmla="*/ 115142 w 498"/>
                <a:gd name="T75" fmla="*/ 135561 h 43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8" h="435">
                  <a:moveTo>
                    <a:pt x="497" y="434"/>
                  </a:moveTo>
                  <a:lnTo>
                    <a:pt x="497" y="434"/>
                  </a:lnTo>
                  <a:cubicBezTo>
                    <a:pt x="497" y="434"/>
                    <a:pt x="497" y="337"/>
                    <a:pt x="487" y="328"/>
                  </a:cubicBezTo>
                  <a:cubicBezTo>
                    <a:pt x="479" y="319"/>
                    <a:pt x="462" y="302"/>
                    <a:pt x="425" y="293"/>
                  </a:cubicBezTo>
                  <a:cubicBezTo>
                    <a:pt x="390" y="275"/>
                    <a:pt x="372" y="257"/>
                    <a:pt x="372" y="231"/>
                  </a:cubicBezTo>
                  <a:cubicBezTo>
                    <a:pt x="372" y="213"/>
                    <a:pt x="390" y="222"/>
                    <a:pt x="390" y="196"/>
                  </a:cubicBezTo>
                  <a:cubicBezTo>
                    <a:pt x="390" y="178"/>
                    <a:pt x="408" y="196"/>
                    <a:pt x="408" y="159"/>
                  </a:cubicBezTo>
                  <a:cubicBezTo>
                    <a:pt x="408" y="151"/>
                    <a:pt x="399" y="151"/>
                    <a:pt x="399" y="151"/>
                  </a:cubicBezTo>
                  <a:cubicBezTo>
                    <a:pt x="399" y="151"/>
                    <a:pt x="408" y="133"/>
                    <a:pt x="408" y="115"/>
                  </a:cubicBezTo>
                  <a:cubicBezTo>
                    <a:pt x="408" y="98"/>
                    <a:pt x="399" y="62"/>
                    <a:pt x="346" y="62"/>
                  </a:cubicBezTo>
                  <a:cubicBezTo>
                    <a:pt x="293" y="62"/>
                    <a:pt x="284" y="98"/>
                    <a:pt x="284" y="115"/>
                  </a:cubicBezTo>
                  <a:cubicBezTo>
                    <a:pt x="284" y="133"/>
                    <a:pt x="293" y="151"/>
                    <a:pt x="293" y="151"/>
                  </a:cubicBezTo>
                  <a:cubicBezTo>
                    <a:pt x="293" y="151"/>
                    <a:pt x="284" y="151"/>
                    <a:pt x="284" y="159"/>
                  </a:cubicBezTo>
                  <a:cubicBezTo>
                    <a:pt x="284" y="196"/>
                    <a:pt x="293" y="178"/>
                    <a:pt x="302" y="196"/>
                  </a:cubicBezTo>
                  <a:cubicBezTo>
                    <a:pt x="302" y="222"/>
                    <a:pt x="311" y="213"/>
                    <a:pt x="311" y="231"/>
                  </a:cubicBezTo>
                  <a:cubicBezTo>
                    <a:pt x="311" y="249"/>
                    <a:pt x="311" y="266"/>
                    <a:pt x="293" y="275"/>
                  </a:cubicBezTo>
                  <a:cubicBezTo>
                    <a:pt x="372" y="319"/>
                    <a:pt x="381" y="319"/>
                    <a:pt x="381" y="364"/>
                  </a:cubicBezTo>
                  <a:cubicBezTo>
                    <a:pt x="381" y="434"/>
                    <a:pt x="381" y="434"/>
                    <a:pt x="381" y="434"/>
                  </a:cubicBezTo>
                  <a:lnTo>
                    <a:pt x="497" y="434"/>
                  </a:lnTo>
                  <a:close/>
                  <a:moveTo>
                    <a:pt x="258" y="302"/>
                  </a:moveTo>
                  <a:lnTo>
                    <a:pt x="258" y="302"/>
                  </a:lnTo>
                  <a:cubicBezTo>
                    <a:pt x="204" y="284"/>
                    <a:pt x="187" y="266"/>
                    <a:pt x="187" y="231"/>
                  </a:cubicBezTo>
                  <a:cubicBezTo>
                    <a:pt x="187" y="204"/>
                    <a:pt x="204" y="213"/>
                    <a:pt x="213" y="168"/>
                  </a:cubicBezTo>
                  <a:cubicBezTo>
                    <a:pt x="213" y="159"/>
                    <a:pt x="231" y="168"/>
                    <a:pt x="231" y="133"/>
                  </a:cubicBezTo>
                  <a:cubicBezTo>
                    <a:pt x="231" y="115"/>
                    <a:pt x="222" y="115"/>
                    <a:pt x="222" y="115"/>
                  </a:cubicBezTo>
                  <a:cubicBezTo>
                    <a:pt x="222" y="115"/>
                    <a:pt x="222" y="89"/>
                    <a:pt x="231" y="71"/>
                  </a:cubicBezTo>
                  <a:cubicBezTo>
                    <a:pt x="231" y="53"/>
                    <a:pt x="213" y="0"/>
                    <a:pt x="151" y="0"/>
                  </a:cubicBezTo>
                  <a:cubicBezTo>
                    <a:pt x="80" y="0"/>
                    <a:pt x="71" y="53"/>
                    <a:pt x="71" y="71"/>
                  </a:cubicBezTo>
                  <a:cubicBezTo>
                    <a:pt x="71" y="89"/>
                    <a:pt x="71" y="115"/>
                    <a:pt x="71" y="115"/>
                  </a:cubicBezTo>
                  <a:cubicBezTo>
                    <a:pt x="71" y="115"/>
                    <a:pt x="71" y="115"/>
                    <a:pt x="71" y="133"/>
                  </a:cubicBezTo>
                  <a:cubicBezTo>
                    <a:pt x="71" y="168"/>
                    <a:pt x="80" y="159"/>
                    <a:pt x="89" y="168"/>
                  </a:cubicBezTo>
                  <a:cubicBezTo>
                    <a:pt x="89" y="213"/>
                    <a:pt x="107" y="204"/>
                    <a:pt x="107" y="231"/>
                  </a:cubicBezTo>
                  <a:cubicBezTo>
                    <a:pt x="107" y="266"/>
                    <a:pt x="89" y="284"/>
                    <a:pt x="45" y="302"/>
                  </a:cubicBezTo>
                  <a:cubicBezTo>
                    <a:pt x="27" y="310"/>
                    <a:pt x="0" y="319"/>
                    <a:pt x="0" y="346"/>
                  </a:cubicBezTo>
                  <a:cubicBezTo>
                    <a:pt x="0" y="434"/>
                    <a:pt x="0" y="434"/>
                    <a:pt x="0" y="434"/>
                  </a:cubicBezTo>
                  <a:cubicBezTo>
                    <a:pt x="346" y="434"/>
                    <a:pt x="346" y="434"/>
                    <a:pt x="346" y="434"/>
                  </a:cubicBezTo>
                  <a:cubicBezTo>
                    <a:pt x="346" y="434"/>
                    <a:pt x="346" y="381"/>
                    <a:pt x="346" y="364"/>
                  </a:cubicBezTo>
                  <a:cubicBezTo>
                    <a:pt x="346" y="346"/>
                    <a:pt x="302" y="328"/>
                    <a:pt x="258" y="302"/>
                  </a:cubicBezTo>
                  <a:close/>
                </a:path>
              </a:pathLst>
            </a:custGeom>
            <a:solidFill>
              <a:schemeClr val="bg1"/>
            </a:solidFill>
            <a:ln>
              <a:noFill/>
            </a:ln>
            <a:effectLst/>
          </p:spPr>
          <p:txBody>
            <a:bodyPr wrap="none" lIns="34290" tIns="17145" rIns="34290" bIns="17145" anchor="ctr"/>
            <a:lstStyle/>
            <a:p>
              <a:endParaRPr lang="en-US" dirty="0"/>
            </a:p>
          </p:txBody>
        </p:sp>
      </p:grpSp>
      <p:sp>
        <p:nvSpPr>
          <p:cNvPr id="119" name="Rectangle 118">
            <a:extLst>
              <a:ext uri="{FF2B5EF4-FFF2-40B4-BE49-F238E27FC236}">
                <a16:creationId xmlns:a16="http://schemas.microsoft.com/office/drawing/2014/main" id="{A1E8EDAF-F262-4289-A8CC-CCF8DD795728}"/>
              </a:ext>
            </a:extLst>
          </p:cNvPr>
          <p:cNvSpPr/>
          <p:nvPr/>
        </p:nvSpPr>
        <p:spPr>
          <a:xfrm>
            <a:off x="5382835" y="2883136"/>
            <a:ext cx="1165086" cy="400110"/>
          </a:xfrm>
          <a:prstGeom prst="rect">
            <a:avLst/>
          </a:prstGeom>
        </p:spPr>
        <p:txBody>
          <a:bodyPr wrap="square" anchor="ctr">
            <a:spAutoFit/>
          </a:bodyPr>
          <a:lstStyle/>
          <a:p>
            <a:pPr algn="ctr">
              <a:spcBef>
                <a:spcPts val="1200"/>
              </a:spcBef>
            </a:pPr>
            <a:r>
              <a:rPr lang="en-US" sz="2000" b="1" dirty="0">
                <a:latin typeface="Calibri"/>
              </a:rPr>
              <a:t>Revenge</a:t>
            </a:r>
          </a:p>
        </p:txBody>
      </p:sp>
      <p:grpSp>
        <p:nvGrpSpPr>
          <p:cNvPr id="136" name="Group 135">
            <a:extLst>
              <a:ext uri="{FF2B5EF4-FFF2-40B4-BE49-F238E27FC236}">
                <a16:creationId xmlns:a16="http://schemas.microsoft.com/office/drawing/2014/main" id="{8C2BD709-246B-4A4A-BF58-3C12359526B4}"/>
              </a:ext>
            </a:extLst>
          </p:cNvPr>
          <p:cNvGrpSpPr/>
          <p:nvPr/>
        </p:nvGrpSpPr>
        <p:grpSpPr>
          <a:xfrm>
            <a:off x="5576758" y="4380440"/>
            <a:ext cx="777240" cy="777240"/>
            <a:chOff x="6756471" y="4252876"/>
            <a:chExt cx="848783" cy="848026"/>
          </a:xfrm>
        </p:grpSpPr>
        <p:sp>
          <p:nvSpPr>
            <p:cNvPr id="137" name="Freeform 166">
              <a:extLst>
                <a:ext uri="{FF2B5EF4-FFF2-40B4-BE49-F238E27FC236}">
                  <a16:creationId xmlns:a16="http://schemas.microsoft.com/office/drawing/2014/main" id="{4654E0C8-D2B3-4FF1-9A50-8C42A9DD9198}"/>
                </a:ext>
              </a:extLst>
            </p:cNvPr>
            <p:cNvSpPr>
              <a:spLocks/>
            </p:cNvSpPr>
            <p:nvPr/>
          </p:nvSpPr>
          <p:spPr bwMode="auto">
            <a:xfrm>
              <a:off x="6756471" y="4252876"/>
              <a:ext cx="848783" cy="848026"/>
            </a:xfrm>
            <a:custGeom>
              <a:avLst/>
              <a:gdLst>
                <a:gd name="T0" fmla="*/ 84 w 474"/>
                <a:gd name="T1" fmla="*/ 390 h 474"/>
                <a:gd name="T2" fmla="*/ 84 w 474"/>
                <a:gd name="T3" fmla="*/ 84 h 474"/>
                <a:gd name="T4" fmla="*/ 390 w 474"/>
                <a:gd name="T5" fmla="*/ 84 h 474"/>
                <a:gd name="T6" fmla="*/ 390 w 474"/>
                <a:gd name="T7" fmla="*/ 390 h 474"/>
                <a:gd name="T8" fmla="*/ 84 w 474"/>
                <a:gd name="T9" fmla="*/ 390 h 474"/>
              </a:gdLst>
              <a:ahLst/>
              <a:cxnLst>
                <a:cxn ang="0">
                  <a:pos x="T0" y="T1"/>
                </a:cxn>
                <a:cxn ang="0">
                  <a:pos x="T2" y="T3"/>
                </a:cxn>
                <a:cxn ang="0">
                  <a:pos x="T4" y="T5"/>
                </a:cxn>
                <a:cxn ang="0">
                  <a:pos x="T6" y="T7"/>
                </a:cxn>
                <a:cxn ang="0">
                  <a:pos x="T8" y="T9"/>
                </a:cxn>
              </a:cxnLst>
              <a:rect l="0" t="0" r="r" b="b"/>
              <a:pathLst>
                <a:path w="474" h="474">
                  <a:moveTo>
                    <a:pt x="84" y="390"/>
                  </a:moveTo>
                  <a:cubicBezTo>
                    <a:pt x="0" y="306"/>
                    <a:pt x="0" y="169"/>
                    <a:pt x="84" y="84"/>
                  </a:cubicBezTo>
                  <a:cubicBezTo>
                    <a:pt x="169" y="0"/>
                    <a:pt x="306" y="0"/>
                    <a:pt x="390" y="84"/>
                  </a:cubicBezTo>
                  <a:cubicBezTo>
                    <a:pt x="474" y="169"/>
                    <a:pt x="474" y="306"/>
                    <a:pt x="390" y="390"/>
                  </a:cubicBezTo>
                  <a:cubicBezTo>
                    <a:pt x="306" y="474"/>
                    <a:pt x="169" y="474"/>
                    <a:pt x="84" y="390"/>
                  </a:cubicBezTo>
                  <a:close/>
                </a:path>
              </a:pathLst>
            </a:custGeom>
            <a:solidFill>
              <a:schemeClr val="accent5"/>
            </a:solidFill>
            <a:ln w="58738" cap="flat">
              <a:solidFill>
                <a:schemeClr val="accent5">
                  <a:lumMod val="20000"/>
                  <a:lumOff val="8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116">
              <a:extLst>
                <a:ext uri="{FF2B5EF4-FFF2-40B4-BE49-F238E27FC236}">
                  <a16:creationId xmlns:a16="http://schemas.microsoft.com/office/drawing/2014/main" id="{B9EC4C46-839B-44B5-A390-2A07B63C87BC}"/>
                </a:ext>
              </a:extLst>
            </p:cNvPr>
            <p:cNvSpPr>
              <a:spLocks noChangeArrowheads="1"/>
            </p:cNvSpPr>
            <p:nvPr/>
          </p:nvSpPr>
          <p:spPr bwMode="auto">
            <a:xfrm>
              <a:off x="7014972" y="4482376"/>
              <a:ext cx="331780" cy="389027"/>
            </a:xfrm>
            <a:custGeom>
              <a:avLst/>
              <a:gdLst>
                <a:gd name="T0" fmla="*/ 179798 w 445"/>
                <a:gd name="T1" fmla="*/ 71025 h 462"/>
                <a:gd name="T2" fmla="*/ 179798 w 445"/>
                <a:gd name="T3" fmla="*/ 71025 h 462"/>
                <a:gd name="T4" fmla="*/ 119566 w 445"/>
                <a:gd name="T5" fmla="*/ 3574 h 462"/>
                <a:gd name="T6" fmla="*/ 16182 w 445"/>
                <a:gd name="T7" fmla="*/ 110781 h 462"/>
                <a:gd name="T8" fmla="*/ 4045 w 445"/>
                <a:gd name="T9" fmla="*/ 142497 h 462"/>
                <a:gd name="T10" fmla="*/ 36409 w 445"/>
                <a:gd name="T11" fmla="*/ 158578 h 462"/>
                <a:gd name="T12" fmla="*/ 44050 w 445"/>
                <a:gd name="T13" fmla="*/ 154558 h 462"/>
                <a:gd name="T14" fmla="*/ 60232 w 445"/>
                <a:gd name="T15" fmla="*/ 166172 h 462"/>
                <a:gd name="T16" fmla="*/ 71919 w 445"/>
                <a:gd name="T17" fmla="*/ 193867 h 462"/>
                <a:gd name="T18" fmla="*/ 84055 w 445"/>
                <a:gd name="T19" fmla="*/ 201908 h 462"/>
                <a:gd name="T20" fmla="*/ 107879 w 445"/>
                <a:gd name="T21" fmla="*/ 193867 h 462"/>
                <a:gd name="T22" fmla="*/ 111924 w 445"/>
                <a:gd name="T23" fmla="*/ 185827 h 462"/>
                <a:gd name="T24" fmla="*/ 103833 w 445"/>
                <a:gd name="T25" fmla="*/ 174213 h 462"/>
                <a:gd name="T26" fmla="*/ 91697 w 445"/>
                <a:gd name="T27" fmla="*/ 150538 h 462"/>
                <a:gd name="T28" fmla="*/ 103833 w 445"/>
                <a:gd name="T29" fmla="*/ 138477 h 462"/>
                <a:gd name="T30" fmla="*/ 187439 w 445"/>
                <a:gd name="T31" fmla="*/ 158578 h 462"/>
                <a:gd name="T32" fmla="*/ 179798 w 445"/>
                <a:gd name="T33" fmla="*/ 71025 h 462"/>
                <a:gd name="T34" fmla="*/ 175303 w 445"/>
                <a:gd name="T35" fmla="*/ 138477 h 462"/>
                <a:gd name="T36" fmla="*/ 175303 w 445"/>
                <a:gd name="T37" fmla="*/ 138477 h 462"/>
                <a:gd name="T38" fmla="*/ 135747 w 445"/>
                <a:gd name="T39" fmla="*/ 91127 h 462"/>
                <a:gd name="T40" fmla="*/ 127656 w 445"/>
                <a:gd name="T41" fmla="*/ 27695 h 462"/>
                <a:gd name="T42" fmla="*/ 163616 w 445"/>
                <a:gd name="T43" fmla="*/ 79066 h 462"/>
                <a:gd name="T44" fmla="*/ 175303 w 445"/>
                <a:gd name="T45" fmla="*/ 13847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p:spPr>
          <p:txBody>
            <a:bodyPr wrap="none" lIns="34290" tIns="17145" rIns="34290" bIns="17145" anchor="ctr"/>
            <a:lstStyle/>
            <a:p>
              <a:endParaRPr lang="en-US" dirty="0"/>
            </a:p>
          </p:txBody>
        </p:sp>
      </p:grpSp>
      <p:sp>
        <p:nvSpPr>
          <p:cNvPr id="140" name="Rectangle 139">
            <a:extLst>
              <a:ext uri="{FF2B5EF4-FFF2-40B4-BE49-F238E27FC236}">
                <a16:creationId xmlns:a16="http://schemas.microsoft.com/office/drawing/2014/main" id="{4CF46A59-9954-47D5-A064-4309BD689ED3}"/>
              </a:ext>
            </a:extLst>
          </p:cNvPr>
          <p:cNvSpPr/>
          <p:nvPr/>
        </p:nvSpPr>
        <p:spPr>
          <a:xfrm>
            <a:off x="4996557" y="5271461"/>
            <a:ext cx="1937643" cy="707886"/>
          </a:xfrm>
          <a:prstGeom prst="rect">
            <a:avLst/>
          </a:prstGeom>
        </p:spPr>
        <p:txBody>
          <a:bodyPr wrap="square" anchor="ctr">
            <a:spAutoFit/>
          </a:bodyPr>
          <a:lstStyle/>
          <a:p>
            <a:pPr algn="ctr">
              <a:spcBef>
                <a:spcPts val="1200"/>
              </a:spcBef>
              <a:defRPr/>
            </a:pPr>
            <a:r>
              <a:rPr lang="en-US" sz="2000" b="1" dirty="0">
                <a:latin typeface="Calibri"/>
              </a:rPr>
              <a:t>Public announcement</a:t>
            </a:r>
          </a:p>
        </p:txBody>
      </p:sp>
      <p:pic>
        <p:nvPicPr>
          <p:cNvPr id="12" name="Picture Placeholder 11" descr="Graphical user interface, application&#10;&#10;Description automatically generated">
            <a:extLst>
              <a:ext uri="{FF2B5EF4-FFF2-40B4-BE49-F238E27FC236}">
                <a16:creationId xmlns:a16="http://schemas.microsoft.com/office/drawing/2014/main" id="{18DBFD8D-5757-4B80-BEB1-765B860723A9}"/>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345" r="345"/>
          <a:stretch>
            <a:fillRect/>
          </a:stretch>
        </p:blipFill>
        <p:spPr>
          <a:xfrm>
            <a:off x="6560265" y="685800"/>
            <a:ext cx="5631735" cy="5670868"/>
          </a:xfrm>
        </p:spPr>
      </p:pic>
      <p:pic>
        <p:nvPicPr>
          <p:cNvPr id="50" name="Picture 49" descr="A close up of a logo&#10;&#10;Description automatically generated">
            <a:extLst>
              <a:ext uri="{FF2B5EF4-FFF2-40B4-BE49-F238E27FC236}">
                <a16:creationId xmlns:a16="http://schemas.microsoft.com/office/drawing/2014/main" id="{1DFE040B-6674-4E50-BD90-275C633763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56756" y="2854561"/>
            <a:ext cx="1290584" cy="1227286"/>
          </a:xfrm>
          <a:prstGeom prst="rect">
            <a:avLst/>
          </a:prstGeom>
        </p:spPr>
      </p:pic>
    </p:spTree>
    <p:extLst>
      <p:ext uri="{BB962C8B-B14F-4D97-AF65-F5344CB8AC3E}">
        <p14:creationId xmlns:p14="http://schemas.microsoft.com/office/powerpoint/2010/main" val="2078545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55833" y="242129"/>
            <a:ext cx="5680338" cy="646331"/>
          </a:xfrm>
          <a:prstGeom prst="rect">
            <a:avLst/>
          </a:prstGeom>
          <a:noFill/>
        </p:spPr>
        <p:txBody>
          <a:bodyPr wrap="none" rtlCol="0" anchor="ctr">
            <a:spAutoFit/>
          </a:bodyPr>
          <a:lstStyle/>
          <a:p>
            <a:pPr algn="ctr"/>
            <a:r>
              <a:rPr lang="en-IN" sz="3600" b="1" dirty="0">
                <a:solidFill>
                  <a:schemeClr val="tx1">
                    <a:lumMod val="75000"/>
                    <a:lumOff val="25000"/>
                  </a:schemeClr>
                </a:solidFill>
                <a:latin typeface="Rockwell" panose="02060603020205020403" pitchFamily="18" charset="0"/>
              </a:rPr>
              <a:t>Types of Insider Threats</a:t>
            </a:r>
            <a:endParaRPr lang="en-US" sz="3600" b="1" dirty="0">
              <a:solidFill>
                <a:schemeClr val="tx1">
                  <a:lumMod val="75000"/>
                  <a:lumOff val="25000"/>
                </a:schemeClr>
              </a:solidFill>
              <a:latin typeface="Rockwell" panose="02060603020205020403" pitchFamily="18" charset="0"/>
            </a:endParaRPr>
          </a:p>
        </p:txBody>
      </p:sp>
      <p:grpSp>
        <p:nvGrpSpPr>
          <p:cNvPr id="3" name="Group 2">
            <a:extLst>
              <a:ext uri="{FF2B5EF4-FFF2-40B4-BE49-F238E27FC236}">
                <a16:creationId xmlns:a16="http://schemas.microsoft.com/office/drawing/2014/main" id="{089CD07B-551B-4B8C-BD77-770EEE3841EF}"/>
              </a:ext>
            </a:extLst>
          </p:cNvPr>
          <p:cNvGrpSpPr/>
          <p:nvPr/>
        </p:nvGrpSpPr>
        <p:grpSpPr>
          <a:xfrm>
            <a:off x="8610600" y="3003220"/>
            <a:ext cx="3505200" cy="3550229"/>
            <a:chOff x="6733467" y="1140707"/>
            <a:chExt cx="5343845" cy="5412493"/>
          </a:xfrm>
        </p:grpSpPr>
        <p:grpSp>
          <p:nvGrpSpPr>
            <p:cNvPr id="14" name="Group 13"/>
            <p:cNvGrpSpPr/>
            <p:nvPr/>
          </p:nvGrpSpPr>
          <p:grpSpPr>
            <a:xfrm>
              <a:off x="6733467" y="1140707"/>
              <a:ext cx="5343845" cy="5412493"/>
              <a:chOff x="6058723" y="1433315"/>
              <a:chExt cx="5323406" cy="5424686"/>
            </a:xfrm>
          </p:grpSpPr>
          <p:sp>
            <p:nvSpPr>
              <p:cNvPr id="71" name="Freeform 69"/>
              <p:cNvSpPr>
                <a:spLocks/>
              </p:cNvSpPr>
              <p:nvPr/>
            </p:nvSpPr>
            <p:spPr bwMode="auto">
              <a:xfrm>
                <a:off x="8653197" y="2873815"/>
                <a:ext cx="688454" cy="509659"/>
              </a:xfrm>
              <a:custGeom>
                <a:avLst/>
                <a:gdLst>
                  <a:gd name="T0" fmla="*/ 235 w 316"/>
                  <a:gd name="T1" fmla="*/ 234 h 234"/>
                  <a:gd name="T2" fmla="*/ 0 w 316"/>
                  <a:gd name="T3" fmla="*/ 234 h 234"/>
                  <a:gd name="T4" fmla="*/ 0 w 316"/>
                  <a:gd name="T5" fmla="*/ 218 h 234"/>
                  <a:gd name="T6" fmla="*/ 235 w 316"/>
                  <a:gd name="T7" fmla="*/ 218 h 234"/>
                  <a:gd name="T8" fmla="*/ 300 w 316"/>
                  <a:gd name="T9" fmla="*/ 154 h 234"/>
                  <a:gd name="T10" fmla="*/ 300 w 316"/>
                  <a:gd name="T11" fmla="*/ 0 h 234"/>
                  <a:gd name="T12" fmla="*/ 316 w 316"/>
                  <a:gd name="T13" fmla="*/ 0 h 234"/>
                  <a:gd name="T14" fmla="*/ 316 w 316"/>
                  <a:gd name="T15" fmla="*/ 154 h 234"/>
                  <a:gd name="T16" fmla="*/ 235 w 316"/>
                  <a:gd name="T1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234">
                    <a:moveTo>
                      <a:pt x="235" y="234"/>
                    </a:moveTo>
                    <a:cubicBezTo>
                      <a:pt x="0" y="234"/>
                      <a:pt x="0" y="234"/>
                      <a:pt x="0" y="234"/>
                    </a:cubicBezTo>
                    <a:cubicBezTo>
                      <a:pt x="0" y="218"/>
                      <a:pt x="0" y="218"/>
                      <a:pt x="0" y="218"/>
                    </a:cubicBezTo>
                    <a:cubicBezTo>
                      <a:pt x="235" y="218"/>
                      <a:pt x="235" y="218"/>
                      <a:pt x="235" y="218"/>
                    </a:cubicBezTo>
                    <a:cubicBezTo>
                      <a:pt x="271" y="218"/>
                      <a:pt x="300" y="189"/>
                      <a:pt x="300" y="154"/>
                    </a:cubicBezTo>
                    <a:cubicBezTo>
                      <a:pt x="300" y="0"/>
                      <a:pt x="300" y="0"/>
                      <a:pt x="300" y="0"/>
                    </a:cubicBezTo>
                    <a:cubicBezTo>
                      <a:pt x="316" y="0"/>
                      <a:pt x="316" y="0"/>
                      <a:pt x="316" y="0"/>
                    </a:cubicBezTo>
                    <a:cubicBezTo>
                      <a:pt x="316" y="154"/>
                      <a:pt x="316" y="154"/>
                      <a:pt x="316" y="154"/>
                    </a:cubicBezTo>
                    <a:cubicBezTo>
                      <a:pt x="316" y="198"/>
                      <a:pt x="280" y="234"/>
                      <a:pt x="235" y="234"/>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2" name="Freeform 70"/>
              <p:cNvSpPr>
                <a:spLocks/>
              </p:cNvSpPr>
              <p:nvPr/>
            </p:nvSpPr>
            <p:spPr bwMode="auto">
              <a:xfrm>
                <a:off x="10119502" y="3224954"/>
                <a:ext cx="218425" cy="185247"/>
              </a:xfrm>
              <a:custGeom>
                <a:avLst/>
                <a:gdLst>
                  <a:gd name="T0" fmla="*/ 24 w 237"/>
                  <a:gd name="T1" fmla="*/ 201 h 201"/>
                  <a:gd name="T2" fmla="*/ 0 w 237"/>
                  <a:gd name="T3" fmla="*/ 170 h 201"/>
                  <a:gd name="T4" fmla="*/ 213 w 237"/>
                  <a:gd name="T5" fmla="*/ 0 h 201"/>
                  <a:gd name="T6" fmla="*/ 237 w 237"/>
                  <a:gd name="T7" fmla="*/ 31 h 201"/>
                  <a:gd name="T8" fmla="*/ 24 w 237"/>
                  <a:gd name="T9" fmla="*/ 201 h 201"/>
                </a:gdLst>
                <a:ahLst/>
                <a:cxnLst>
                  <a:cxn ang="0">
                    <a:pos x="T0" y="T1"/>
                  </a:cxn>
                  <a:cxn ang="0">
                    <a:pos x="T2" y="T3"/>
                  </a:cxn>
                  <a:cxn ang="0">
                    <a:pos x="T4" y="T5"/>
                  </a:cxn>
                  <a:cxn ang="0">
                    <a:pos x="T6" y="T7"/>
                  </a:cxn>
                  <a:cxn ang="0">
                    <a:pos x="T8" y="T9"/>
                  </a:cxn>
                </a:cxnLst>
                <a:rect l="0" t="0" r="r" b="b"/>
                <a:pathLst>
                  <a:path w="237" h="201">
                    <a:moveTo>
                      <a:pt x="24" y="201"/>
                    </a:moveTo>
                    <a:lnTo>
                      <a:pt x="0" y="170"/>
                    </a:lnTo>
                    <a:lnTo>
                      <a:pt x="213" y="0"/>
                    </a:lnTo>
                    <a:lnTo>
                      <a:pt x="237" y="31"/>
                    </a:lnTo>
                    <a:lnTo>
                      <a:pt x="24" y="201"/>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3" name="Freeform 71"/>
              <p:cNvSpPr>
                <a:spLocks/>
              </p:cNvSpPr>
              <p:nvPr/>
            </p:nvSpPr>
            <p:spPr bwMode="auto">
              <a:xfrm>
                <a:off x="10863254" y="4691260"/>
                <a:ext cx="317961" cy="309666"/>
              </a:xfrm>
              <a:custGeom>
                <a:avLst/>
                <a:gdLst>
                  <a:gd name="T0" fmla="*/ 26 w 345"/>
                  <a:gd name="T1" fmla="*/ 336 h 336"/>
                  <a:gd name="T2" fmla="*/ 0 w 345"/>
                  <a:gd name="T3" fmla="*/ 310 h 336"/>
                  <a:gd name="T4" fmla="*/ 319 w 345"/>
                  <a:gd name="T5" fmla="*/ 0 h 336"/>
                  <a:gd name="T6" fmla="*/ 345 w 345"/>
                  <a:gd name="T7" fmla="*/ 29 h 336"/>
                  <a:gd name="T8" fmla="*/ 26 w 345"/>
                  <a:gd name="T9" fmla="*/ 336 h 336"/>
                </a:gdLst>
                <a:ahLst/>
                <a:cxnLst>
                  <a:cxn ang="0">
                    <a:pos x="T0" y="T1"/>
                  </a:cxn>
                  <a:cxn ang="0">
                    <a:pos x="T2" y="T3"/>
                  </a:cxn>
                  <a:cxn ang="0">
                    <a:pos x="T4" y="T5"/>
                  </a:cxn>
                  <a:cxn ang="0">
                    <a:pos x="T6" y="T7"/>
                  </a:cxn>
                  <a:cxn ang="0">
                    <a:pos x="T8" y="T9"/>
                  </a:cxn>
                </a:cxnLst>
                <a:rect l="0" t="0" r="r" b="b"/>
                <a:pathLst>
                  <a:path w="345" h="336">
                    <a:moveTo>
                      <a:pt x="26" y="336"/>
                    </a:moveTo>
                    <a:lnTo>
                      <a:pt x="0" y="310"/>
                    </a:lnTo>
                    <a:lnTo>
                      <a:pt x="319" y="0"/>
                    </a:lnTo>
                    <a:lnTo>
                      <a:pt x="345" y="29"/>
                    </a:lnTo>
                    <a:lnTo>
                      <a:pt x="26" y="33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4" name="Oval 72"/>
              <p:cNvSpPr>
                <a:spLocks noChangeArrowheads="1"/>
              </p:cNvSpPr>
              <p:nvPr/>
            </p:nvSpPr>
            <p:spPr bwMode="auto">
              <a:xfrm>
                <a:off x="7974880" y="1433315"/>
                <a:ext cx="1342808" cy="1342808"/>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5" name="Oval 73"/>
              <p:cNvSpPr>
                <a:spLocks noChangeArrowheads="1"/>
              </p:cNvSpPr>
              <p:nvPr/>
            </p:nvSpPr>
            <p:spPr bwMode="auto">
              <a:xfrm>
                <a:off x="9716752" y="2113474"/>
                <a:ext cx="828541" cy="82761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6" name="Oval 74"/>
              <p:cNvSpPr>
                <a:spLocks noChangeArrowheads="1"/>
              </p:cNvSpPr>
              <p:nvPr/>
            </p:nvSpPr>
            <p:spPr bwMode="auto">
              <a:xfrm>
                <a:off x="9871585" y="4600019"/>
                <a:ext cx="740987" cy="74098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7" name="Oval 75"/>
              <p:cNvSpPr>
                <a:spLocks noChangeArrowheads="1"/>
              </p:cNvSpPr>
              <p:nvPr/>
            </p:nvSpPr>
            <p:spPr bwMode="auto">
              <a:xfrm>
                <a:off x="6776768" y="2444338"/>
                <a:ext cx="940979" cy="941901"/>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8" name="Oval 76"/>
              <p:cNvSpPr>
                <a:spLocks noChangeArrowheads="1"/>
              </p:cNvSpPr>
              <p:nvPr/>
            </p:nvSpPr>
            <p:spPr bwMode="auto">
              <a:xfrm>
                <a:off x="10505663" y="3335549"/>
                <a:ext cx="740987" cy="741908"/>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9" name="Oval 77"/>
              <p:cNvSpPr>
                <a:spLocks noChangeArrowheads="1"/>
              </p:cNvSpPr>
              <p:nvPr/>
            </p:nvSpPr>
            <p:spPr bwMode="auto">
              <a:xfrm>
                <a:off x="7573974" y="3421261"/>
                <a:ext cx="610116" cy="610116"/>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0" name="Oval 78"/>
              <p:cNvSpPr>
                <a:spLocks noChangeArrowheads="1"/>
              </p:cNvSpPr>
              <p:nvPr/>
            </p:nvSpPr>
            <p:spPr bwMode="auto">
              <a:xfrm>
                <a:off x="9232899" y="3919860"/>
                <a:ext cx="610116" cy="61011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1" name="Oval 79"/>
              <p:cNvSpPr>
                <a:spLocks noChangeArrowheads="1"/>
              </p:cNvSpPr>
              <p:nvPr/>
            </p:nvSpPr>
            <p:spPr bwMode="auto">
              <a:xfrm>
                <a:off x="6421020" y="4641492"/>
                <a:ext cx="706887" cy="70596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2" name="Oval 80"/>
              <p:cNvSpPr>
                <a:spLocks noChangeArrowheads="1"/>
              </p:cNvSpPr>
              <p:nvPr/>
            </p:nvSpPr>
            <p:spPr bwMode="auto">
              <a:xfrm>
                <a:off x="7232051" y="5176035"/>
                <a:ext cx="445145" cy="44422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 name="Freeform 95"/>
              <p:cNvSpPr>
                <a:spLocks/>
              </p:cNvSpPr>
              <p:nvPr/>
            </p:nvSpPr>
            <p:spPr bwMode="auto">
              <a:xfrm>
                <a:off x="6735295" y="5329946"/>
                <a:ext cx="1577822" cy="1528055"/>
              </a:xfrm>
              <a:custGeom>
                <a:avLst/>
                <a:gdLst>
                  <a:gd name="T0" fmla="*/ 724 w 724"/>
                  <a:gd name="T1" fmla="*/ 701 h 701"/>
                  <a:gd name="T2" fmla="*/ 688 w 724"/>
                  <a:gd name="T3" fmla="*/ 701 h 701"/>
                  <a:gd name="T4" fmla="*/ 688 w 724"/>
                  <a:gd name="T5" fmla="*/ 449 h 701"/>
                  <a:gd name="T6" fmla="*/ 624 w 724"/>
                  <a:gd name="T7" fmla="*/ 386 h 701"/>
                  <a:gd name="T8" fmla="*/ 100 w 724"/>
                  <a:gd name="T9" fmla="*/ 386 h 701"/>
                  <a:gd name="T10" fmla="*/ 0 w 724"/>
                  <a:gd name="T11" fmla="*/ 286 h 701"/>
                  <a:gd name="T12" fmla="*/ 0 w 724"/>
                  <a:gd name="T13" fmla="*/ 0 h 701"/>
                  <a:gd name="T14" fmla="*/ 36 w 724"/>
                  <a:gd name="T15" fmla="*/ 0 h 701"/>
                  <a:gd name="T16" fmla="*/ 36 w 724"/>
                  <a:gd name="T17" fmla="*/ 286 h 701"/>
                  <a:gd name="T18" fmla="*/ 100 w 724"/>
                  <a:gd name="T19" fmla="*/ 350 h 701"/>
                  <a:gd name="T20" fmla="*/ 624 w 724"/>
                  <a:gd name="T21" fmla="*/ 350 h 701"/>
                  <a:gd name="T22" fmla="*/ 724 w 724"/>
                  <a:gd name="T23" fmla="*/ 449 h 701"/>
                  <a:gd name="T24" fmla="*/ 724 w 724"/>
                  <a:gd name="T25" fmla="*/ 701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4" h="701">
                    <a:moveTo>
                      <a:pt x="724" y="701"/>
                    </a:moveTo>
                    <a:cubicBezTo>
                      <a:pt x="688" y="701"/>
                      <a:pt x="688" y="701"/>
                      <a:pt x="688" y="701"/>
                    </a:cubicBezTo>
                    <a:cubicBezTo>
                      <a:pt x="688" y="449"/>
                      <a:pt x="688" y="449"/>
                      <a:pt x="688" y="449"/>
                    </a:cubicBezTo>
                    <a:cubicBezTo>
                      <a:pt x="688" y="414"/>
                      <a:pt x="659" y="386"/>
                      <a:pt x="624" y="386"/>
                    </a:cubicBezTo>
                    <a:cubicBezTo>
                      <a:pt x="100" y="386"/>
                      <a:pt x="100" y="386"/>
                      <a:pt x="100" y="386"/>
                    </a:cubicBezTo>
                    <a:cubicBezTo>
                      <a:pt x="45" y="386"/>
                      <a:pt x="0" y="341"/>
                      <a:pt x="0" y="286"/>
                    </a:cubicBezTo>
                    <a:cubicBezTo>
                      <a:pt x="0" y="0"/>
                      <a:pt x="0" y="0"/>
                      <a:pt x="0" y="0"/>
                    </a:cubicBezTo>
                    <a:cubicBezTo>
                      <a:pt x="36" y="0"/>
                      <a:pt x="36" y="0"/>
                      <a:pt x="36" y="0"/>
                    </a:cubicBezTo>
                    <a:cubicBezTo>
                      <a:pt x="36" y="286"/>
                      <a:pt x="36" y="286"/>
                      <a:pt x="36" y="286"/>
                    </a:cubicBezTo>
                    <a:cubicBezTo>
                      <a:pt x="36" y="321"/>
                      <a:pt x="65" y="350"/>
                      <a:pt x="100" y="350"/>
                    </a:cubicBezTo>
                    <a:cubicBezTo>
                      <a:pt x="624" y="350"/>
                      <a:pt x="624" y="350"/>
                      <a:pt x="624" y="350"/>
                    </a:cubicBezTo>
                    <a:cubicBezTo>
                      <a:pt x="679" y="350"/>
                      <a:pt x="724" y="394"/>
                      <a:pt x="724" y="449"/>
                    </a:cubicBezTo>
                    <a:lnTo>
                      <a:pt x="724" y="70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 name="Freeform 96"/>
              <p:cNvSpPr>
                <a:spLocks/>
              </p:cNvSpPr>
              <p:nvPr/>
            </p:nvSpPr>
            <p:spPr bwMode="auto">
              <a:xfrm>
                <a:off x="7949075" y="4004649"/>
                <a:ext cx="2944593" cy="2853352"/>
              </a:xfrm>
              <a:custGeom>
                <a:avLst/>
                <a:gdLst>
                  <a:gd name="T0" fmla="*/ 16 w 1351"/>
                  <a:gd name="T1" fmla="*/ 1309 h 1309"/>
                  <a:gd name="T2" fmla="*/ 0 w 1351"/>
                  <a:gd name="T3" fmla="*/ 1309 h 1309"/>
                  <a:gd name="T4" fmla="*/ 0 w 1351"/>
                  <a:gd name="T5" fmla="*/ 817 h 1309"/>
                  <a:gd name="T6" fmla="*/ 127 w 1351"/>
                  <a:gd name="T7" fmla="*/ 689 h 1309"/>
                  <a:gd name="T8" fmla="*/ 1223 w 1351"/>
                  <a:gd name="T9" fmla="*/ 689 h 1309"/>
                  <a:gd name="T10" fmla="*/ 1335 w 1351"/>
                  <a:gd name="T11" fmla="*/ 578 h 1309"/>
                  <a:gd name="T12" fmla="*/ 1335 w 1351"/>
                  <a:gd name="T13" fmla="*/ 0 h 1309"/>
                  <a:gd name="T14" fmla="*/ 1351 w 1351"/>
                  <a:gd name="T15" fmla="*/ 0 h 1309"/>
                  <a:gd name="T16" fmla="*/ 1351 w 1351"/>
                  <a:gd name="T17" fmla="*/ 578 h 1309"/>
                  <a:gd name="T18" fmla="*/ 1223 w 1351"/>
                  <a:gd name="T19" fmla="*/ 705 h 1309"/>
                  <a:gd name="T20" fmla="*/ 127 w 1351"/>
                  <a:gd name="T21" fmla="*/ 705 h 1309"/>
                  <a:gd name="T22" fmla="*/ 16 w 1351"/>
                  <a:gd name="T23" fmla="*/ 817 h 1309"/>
                  <a:gd name="T24" fmla="*/ 16 w 1351"/>
                  <a:gd name="T25" fmla="*/ 1309 h 1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51" h="1309">
                    <a:moveTo>
                      <a:pt x="16" y="1309"/>
                    </a:moveTo>
                    <a:cubicBezTo>
                      <a:pt x="0" y="1309"/>
                      <a:pt x="0" y="1309"/>
                      <a:pt x="0" y="1309"/>
                    </a:cubicBezTo>
                    <a:cubicBezTo>
                      <a:pt x="0" y="817"/>
                      <a:pt x="0" y="817"/>
                      <a:pt x="0" y="817"/>
                    </a:cubicBezTo>
                    <a:cubicBezTo>
                      <a:pt x="0" y="746"/>
                      <a:pt x="57" y="689"/>
                      <a:pt x="127" y="689"/>
                    </a:cubicBezTo>
                    <a:cubicBezTo>
                      <a:pt x="1223" y="689"/>
                      <a:pt x="1223" y="689"/>
                      <a:pt x="1223" y="689"/>
                    </a:cubicBezTo>
                    <a:cubicBezTo>
                      <a:pt x="1285" y="689"/>
                      <a:pt x="1335" y="639"/>
                      <a:pt x="1335" y="578"/>
                    </a:cubicBezTo>
                    <a:cubicBezTo>
                      <a:pt x="1335" y="0"/>
                      <a:pt x="1335" y="0"/>
                      <a:pt x="1335" y="0"/>
                    </a:cubicBezTo>
                    <a:cubicBezTo>
                      <a:pt x="1351" y="0"/>
                      <a:pt x="1351" y="0"/>
                      <a:pt x="1351" y="0"/>
                    </a:cubicBezTo>
                    <a:cubicBezTo>
                      <a:pt x="1351" y="578"/>
                      <a:pt x="1351" y="578"/>
                      <a:pt x="1351" y="578"/>
                    </a:cubicBezTo>
                    <a:cubicBezTo>
                      <a:pt x="1351" y="648"/>
                      <a:pt x="1293" y="705"/>
                      <a:pt x="1223" y="705"/>
                    </a:cubicBezTo>
                    <a:cubicBezTo>
                      <a:pt x="127" y="705"/>
                      <a:pt x="127" y="705"/>
                      <a:pt x="127" y="705"/>
                    </a:cubicBezTo>
                    <a:cubicBezTo>
                      <a:pt x="66" y="705"/>
                      <a:pt x="16" y="755"/>
                      <a:pt x="16" y="817"/>
                    </a:cubicBezTo>
                    <a:lnTo>
                      <a:pt x="16" y="130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9" name="Freeform 97"/>
              <p:cNvSpPr>
                <a:spLocks/>
              </p:cNvSpPr>
              <p:nvPr/>
            </p:nvSpPr>
            <p:spPr bwMode="auto">
              <a:xfrm>
                <a:off x="8936136" y="2797320"/>
                <a:ext cx="1224840" cy="4060681"/>
              </a:xfrm>
              <a:custGeom>
                <a:avLst/>
                <a:gdLst>
                  <a:gd name="T0" fmla="*/ 28 w 562"/>
                  <a:gd name="T1" fmla="*/ 1863 h 1863"/>
                  <a:gd name="T2" fmla="*/ 0 w 562"/>
                  <a:gd name="T3" fmla="*/ 1863 h 1863"/>
                  <a:gd name="T4" fmla="*/ 0 w 562"/>
                  <a:gd name="T5" fmla="*/ 530 h 1863"/>
                  <a:gd name="T6" fmla="*/ 148 w 562"/>
                  <a:gd name="T7" fmla="*/ 381 h 1863"/>
                  <a:gd name="T8" fmla="*/ 427 w 562"/>
                  <a:gd name="T9" fmla="*/ 381 h 1863"/>
                  <a:gd name="T10" fmla="*/ 534 w 562"/>
                  <a:gd name="T11" fmla="*/ 275 h 1863"/>
                  <a:gd name="T12" fmla="*/ 534 w 562"/>
                  <a:gd name="T13" fmla="*/ 0 h 1863"/>
                  <a:gd name="T14" fmla="*/ 562 w 562"/>
                  <a:gd name="T15" fmla="*/ 0 h 1863"/>
                  <a:gd name="T16" fmla="*/ 562 w 562"/>
                  <a:gd name="T17" fmla="*/ 275 h 1863"/>
                  <a:gd name="T18" fmla="*/ 427 w 562"/>
                  <a:gd name="T19" fmla="*/ 409 h 1863"/>
                  <a:gd name="T20" fmla="*/ 148 w 562"/>
                  <a:gd name="T21" fmla="*/ 409 h 1863"/>
                  <a:gd name="T22" fmla="*/ 28 w 562"/>
                  <a:gd name="T23" fmla="*/ 530 h 1863"/>
                  <a:gd name="T24" fmla="*/ 28 w 562"/>
                  <a:gd name="T25" fmla="*/ 1863 h 1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2" h="1863">
                    <a:moveTo>
                      <a:pt x="28" y="1863"/>
                    </a:moveTo>
                    <a:cubicBezTo>
                      <a:pt x="0" y="1863"/>
                      <a:pt x="0" y="1863"/>
                      <a:pt x="0" y="1863"/>
                    </a:cubicBezTo>
                    <a:cubicBezTo>
                      <a:pt x="0" y="530"/>
                      <a:pt x="0" y="530"/>
                      <a:pt x="0" y="530"/>
                    </a:cubicBezTo>
                    <a:cubicBezTo>
                      <a:pt x="0" y="448"/>
                      <a:pt x="66" y="381"/>
                      <a:pt x="148" y="381"/>
                    </a:cubicBezTo>
                    <a:cubicBezTo>
                      <a:pt x="427" y="381"/>
                      <a:pt x="427" y="381"/>
                      <a:pt x="427" y="381"/>
                    </a:cubicBezTo>
                    <a:cubicBezTo>
                      <a:pt x="486" y="381"/>
                      <a:pt x="534" y="333"/>
                      <a:pt x="534" y="275"/>
                    </a:cubicBezTo>
                    <a:cubicBezTo>
                      <a:pt x="534" y="0"/>
                      <a:pt x="534" y="0"/>
                      <a:pt x="534" y="0"/>
                    </a:cubicBezTo>
                    <a:cubicBezTo>
                      <a:pt x="562" y="0"/>
                      <a:pt x="562" y="0"/>
                      <a:pt x="562" y="0"/>
                    </a:cubicBezTo>
                    <a:cubicBezTo>
                      <a:pt x="562" y="275"/>
                      <a:pt x="562" y="275"/>
                      <a:pt x="562" y="275"/>
                    </a:cubicBezTo>
                    <a:cubicBezTo>
                      <a:pt x="562" y="349"/>
                      <a:pt x="501" y="409"/>
                      <a:pt x="427" y="409"/>
                    </a:cubicBezTo>
                    <a:cubicBezTo>
                      <a:pt x="148" y="409"/>
                      <a:pt x="148" y="409"/>
                      <a:pt x="148" y="409"/>
                    </a:cubicBezTo>
                    <a:cubicBezTo>
                      <a:pt x="82" y="409"/>
                      <a:pt x="28" y="463"/>
                      <a:pt x="28" y="530"/>
                    </a:cubicBezTo>
                    <a:lnTo>
                      <a:pt x="28" y="1863"/>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0" name="Line 98"/>
              <p:cNvSpPr>
                <a:spLocks noChangeShapeType="1"/>
              </p:cNvSpPr>
              <p:nvPr/>
            </p:nvSpPr>
            <p:spPr bwMode="auto">
              <a:xfrm>
                <a:off x="9256861" y="6858001"/>
                <a:ext cx="0" cy="0"/>
              </a:xfrm>
              <a:prstGeom prst="line">
                <a:avLst/>
              </a:prstGeom>
              <a:noFill/>
              <a:ln w="79375" cap="flat">
                <a:solidFill>
                  <a:srgbClr val="1BA8C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1" name="Freeform 99"/>
              <p:cNvSpPr>
                <a:spLocks/>
              </p:cNvSpPr>
              <p:nvPr/>
            </p:nvSpPr>
            <p:spPr bwMode="auto">
              <a:xfrm>
                <a:off x="6345447" y="3850738"/>
                <a:ext cx="2072735" cy="3007263"/>
              </a:xfrm>
              <a:custGeom>
                <a:avLst/>
                <a:gdLst>
                  <a:gd name="T0" fmla="*/ 951 w 951"/>
                  <a:gd name="T1" fmla="*/ 1380 h 1380"/>
                  <a:gd name="T2" fmla="*/ 935 w 951"/>
                  <a:gd name="T3" fmla="*/ 1380 h 1380"/>
                  <a:gd name="T4" fmla="*/ 935 w 951"/>
                  <a:gd name="T5" fmla="*/ 263 h 1380"/>
                  <a:gd name="T6" fmla="*/ 863 w 951"/>
                  <a:gd name="T7" fmla="*/ 191 h 1380"/>
                  <a:gd name="T8" fmla="*/ 88 w 951"/>
                  <a:gd name="T9" fmla="*/ 191 h 1380"/>
                  <a:gd name="T10" fmla="*/ 0 w 951"/>
                  <a:gd name="T11" fmla="*/ 104 h 1380"/>
                  <a:gd name="T12" fmla="*/ 0 w 951"/>
                  <a:gd name="T13" fmla="*/ 0 h 1380"/>
                  <a:gd name="T14" fmla="*/ 16 w 951"/>
                  <a:gd name="T15" fmla="*/ 0 h 1380"/>
                  <a:gd name="T16" fmla="*/ 16 w 951"/>
                  <a:gd name="T17" fmla="*/ 104 h 1380"/>
                  <a:gd name="T18" fmla="*/ 88 w 951"/>
                  <a:gd name="T19" fmla="*/ 175 h 1380"/>
                  <a:gd name="T20" fmla="*/ 863 w 951"/>
                  <a:gd name="T21" fmla="*/ 175 h 1380"/>
                  <a:gd name="T22" fmla="*/ 951 w 951"/>
                  <a:gd name="T23" fmla="*/ 263 h 1380"/>
                  <a:gd name="T24" fmla="*/ 951 w 951"/>
                  <a:gd name="T25" fmla="*/ 1380 h 1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1" h="1380">
                    <a:moveTo>
                      <a:pt x="951" y="1380"/>
                    </a:moveTo>
                    <a:cubicBezTo>
                      <a:pt x="935" y="1380"/>
                      <a:pt x="935" y="1380"/>
                      <a:pt x="935" y="1380"/>
                    </a:cubicBezTo>
                    <a:cubicBezTo>
                      <a:pt x="935" y="263"/>
                      <a:pt x="935" y="263"/>
                      <a:pt x="935" y="263"/>
                    </a:cubicBezTo>
                    <a:cubicBezTo>
                      <a:pt x="935" y="223"/>
                      <a:pt x="903" y="191"/>
                      <a:pt x="863" y="191"/>
                    </a:cubicBezTo>
                    <a:cubicBezTo>
                      <a:pt x="88" y="191"/>
                      <a:pt x="88" y="191"/>
                      <a:pt x="88" y="191"/>
                    </a:cubicBezTo>
                    <a:cubicBezTo>
                      <a:pt x="39" y="191"/>
                      <a:pt x="0" y="152"/>
                      <a:pt x="0" y="104"/>
                    </a:cubicBezTo>
                    <a:cubicBezTo>
                      <a:pt x="0" y="0"/>
                      <a:pt x="0" y="0"/>
                      <a:pt x="0" y="0"/>
                    </a:cubicBezTo>
                    <a:cubicBezTo>
                      <a:pt x="16" y="0"/>
                      <a:pt x="16" y="0"/>
                      <a:pt x="16" y="0"/>
                    </a:cubicBezTo>
                    <a:cubicBezTo>
                      <a:pt x="16" y="104"/>
                      <a:pt x="16" y="104"/>
                      <a:pt x="16" y="104"/>
                    </a:cubicBezTo>
                    <a:cubicBezTo>
                      <a:pt x="16" y="143"/>
                      <a:pt x="48" y="175"/>
                      <a:pt x="88" y="175"/>
                    </a:cubicBezTo>
                    <a:cubicBezTo>
                      <a:pt x="863" y="175"/>
                      <a:pt x="863" y="175"/>
                      <a:pt x="863" y="175"/>
                    </a:cubicBezTo>
                    <a:cubicBezTo>
                      <a:pt x="912" y="175"/>
                      <a:pt x="951" y="215"/>
                      <a:pt x="951" y="263"/>
                    </a:cubicBezTo>
                    <a:lnTo>
                      <a:pt x="951" y="138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2" name="Freeform 100"/>
              <p:cNvSpPr>
                <a:spLocks/>
              </p:cNvSpPr>
              <p:nvPr/>
            </p:nvSpPr>
            <p:spPr bwMode="auto">
              <a:xfrm>
                <a:off x="7831107" y="3996355"/>
                <a:ext cx="331785" cy="2861646"/>
              </a:xfrm>
              <a:custGeom>
                <a:avLst/>
                <a:gdLst>
                  <a:gd name="T0" fmla="*/ 152 w 152"/>
                  <a:gd name="T1" fmla="*/ 1313 h 1313"/>
                  <a:gd name="T2" fmla="*/ 104 w 152"/>
                  <a:gd name="T3" fmla="*/ 1313 h 1313"/>
                  <a:gd name="T4" fmla="*/ 104 w 152"/>
                  <a:gd name="T5" fmla="*/ 552 h 1313"/>
                  <a:gd name="T6" fmla="*/ 76 w 152"/>
                  <a:gd name="T7" fmla="*/ 524 h 1313"/>
                  <a:gd name="T8" fmla="*/ 0 w 152"/>
                  <a:gd name="T9" fmla="*/ 448 h 1313"/>
                  <a:gd name="T10" fmla="*/ 0 w 152"/>
                  <a:gd name="T11" fmla="*/ 0 h 1313"/>
                  <a:gd name="T12" fmla="*/ 48 w 152"/>
                  <a:gd name="T13" fmla="*/ 0 h 1313"/>
                  <a:gd name="T14" fmla="*/ 48 w 152"/>
                  <a:gd name="T15" fmla="*/ 448 h 1313"/>
                  <a:gd name="T16" fmla="*/ 76 w 152"/>
                  <a:gd name="T17" fmla="*/ 476 h 1313"/>
                  <a:gd name="T18" fmla="*/ 152 w 152"/>
                  <a:gd name="T19" fmla="*/ 552 h 1313"/>
                  <a:gd name="T20" fmla="*/ 152 w 152"/>
                  <a:gd name="T21" fmla="*/ 1313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1313">
                    <a:moveTo>
                      <a:pt x="152" y="1313"/>
                    </a:moveTo>
                    <a:cubicBezTo>
                      <a:pt x="104" y="1313"/>
                      <a:pt x="104" y="1313"/>
                      <a:pt x="104" y="1313"/>
                    </a:cubicBezTo>
                    <a:cubicBezTo>
                      <a:pt x="104" y="552"/>
                      <a:pt x="104" y="552"/>
                      <a:pt x="104" y="552"/>
                    </a:cubicBezTo>
                    <a:cubicBezTo>
                      <a:pt x="104" y="537"/>
                      <a:pt x="92" y="524"/>
                      <a:pt x="76" y="524"/>
                    </a:cubicBezTo>
                    <a:cubicBezTo>
                      <a:pt x="34" y="524"/>
                      <a:pt x="0" y="490"/>
                      <a:pt x="0" y="448"/>
                    </a:cubicBezTo>
                    <a:cubicBezTo>
                      <a:pt x="0" y="0"/>
                      <a:pt x="0" y="0"/>
                      <a:pt x="0" y="0"/>
                    </a:cubicBezTo>
                    <a:cubicBezTo>
                      <a:pt x="48" y="0"/>
                      <a:pt x="48" y="0"/>
                      <a:pt x="48" y="0"/>
                    </a:cubicBezTo>
                    <a:cubicBezTo>
                      <a:pt x="48" y="448"/>
                      <a:pt x="48" y="448"/>
                      <a:pt x="48" y="448"/>
                    </a:cubicBezTo>
                    <a:cubicBezTo>
                      <a:pt x="48" y="464"/>
                      <a:pt x="61" y="476"/>
                      <a:pt x="76" y="476"/>
                    </a:cubicBezTo>
                    <a:cubicBezTo>
                      <a:pt x="118" y="476"/>
                      <a:pt x="152" y="510"/>
                      <a:pt x="152" y="552"/>
                    </a:cubicBezTo>
                    <a:lnTo>
                      <a:pt x="152" y="131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3" name="Freeform 101"/>
              <p:cNvSpPr>
                <a:spLocks/>
              </p:cNvSpPr>
              <p:nvPr/>
            </p:nvSpPr>
            <p:spPr bwMode="auto">
              <a:xfrm>
                <a:off x="7225599" y="3167814"/>
                <a:ext cx="2053381" cy="3690187"/>
              </a:xfrm>
              <a:custGeom>
                <a:avLst/>
                <a:gdLst>
                  <a:gd name="T0" fmla="*/ 942 w 942"/>
                  <a:gd name="T1" fmla="*/ 1693 h 1693"/>
                  <a:gd name="T2" fmla="*/ 921 w 942"/>
                  <a:gd name="T3" fmla="*/ 1693 h 1693"/>
                  <a:gd name="T4" fmla="*/ 921 w 942"/>
                  <a:gd name="T5" fmla="*/ 740 h 1693"/>
                  <a:gd name="T6" fmla="*/ 855 w 942"/>
                  <a:gd name="T7" fmla="*/ 674 h 1693"/>
                  <a:gd name="T8" fmla="*/ 87 w 942"/>
                  <a:gd name="T9" fmla="*/ 674 h 1693"/>
                  <a:gd name="T10" fmla="*/ 0 w 942"/>
                  <a:gd name="T11" fmla="*/ 587 h 1693"/>
                  <a:gd name="T12" fmla="*/ 0 w 942"/>
                  <a:gd name="T13" fmla="*/ 0 h 1693"/>
                  <a:gd name="T14" fmla="*/ 21 w 942"/>
                  <a:gd name="T15" fmla="*/ 0 h 1693"/>
                  <a:gd name="T16" fmla="*/ 21 w 942"/>
                  <a:gd name="T17" fmla="*/ 587 h 1693"/>
                  <a:gd name="T18" fmla="*/ 87 w 942"/>
                  <a:gd name="T19" fmla="*/ 653 h 1693"/>
                  <a:gd name="T20" fmla="*/ 855 w 942"/>
                  <a:gd name="T21" fmla="*/ 653 h 1693"/>
                  <a:gd name="T22" fmla="*/ 942 w 942"/>
                  <a:gd name="T23" fmla="*/ 740 h 1693"/>
                  <a:gd name="T24" fmla="*/ 942 w 942"/>
                  <a:gd name="T25" fmla="*/ 1693 h 1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2" h="1693">
                    <a:moveTo>
                      <a:pt x="942" y="1693"/>
                    </a:moveTo>
                    <a:cubicBezTo>
                      <a:pt x="921" y="1693"/>
                      <a:pt x="921" y="1693"/>
                      <a:pt x="921" y="1693"/>
                    </a:cubicBezTo>
                    <a:cubicBezTo>
                      <a:pt x="921" y="740"/>
                      <a:pt x="921" y="740"/>
                      <a:pt x="921" y="740"/>
                    </a:cubicBezTo>
                    <a:cubicBezTo>
                      <a:pt x="921" y="703"/>
                      <a:pt x="891" y="674"/>
                      <a:pt x="855" y="674"/>
                    </a:cubicBezTo>
                    <a:cubicBezTo>
                      <a:pt x="87" y="674"/>
                      <a:pt x="87" y="674"/>
                      <a:pt x="87" y="674"/>
                    </a:cubicBezTo>
                    <a:cubicBezTo>
                      <a:pt x="39" y="674"/>
                      <a:pt x="0" y="635"/>
                      <a:pt x="0" y="587"/>
                    </a:cubicBezTo>
                    <a:cubicBezTo>
                      <a:pt x="0" y="0"/>
                      <a:pt x="0" y="0"/>
                      <a:pt x="0" y="0"/>
                    </a:cubicBezTo>
                    <a:cubicBezTo>
                      <a:pt x="21" y="0"/>
                      <a:pt x="21" y="0"/>
                      <a:pt x="21" y="0"/>
                    </a:cubicBezTo>
                    <a:cubicBezTo>
                      <a:pt x="21" y="587"/>
                      <a:pt x="21" y="587"/>
                      <a:pt x="21" y="587"/>
                    </a:cubicBezTo>
                    <a:cubicBezTo>
                      <a:pt x="21" y="623"/>
                      <a:pt x="50" y="653"/>
                      <a:pt x="87" y="653"/>
                    </a:cubicBezTo>
                    <a:cubicBezTo>
                      <a:pt x="855" y="653"/>
                      <a:pt x="855" y="653"/>
                      <a:pt x="855" y="653"/>
                    </a:cubicBezTo>
                    <a:cubicBezTo>
                      <a:pt x="903" y="653"/>
                      <a:pt x="942" y="692"/>
                      <a:pt x="942" y="740"/>
                    </a:cubicBezTo>
                    <a:lnTo>
                      <a:pt x="942" y="169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4" name="Freeform 102"/>
              <p:cNvSpPr>
                <a:spLocks/>
              </p:cNvSpPr>
              <p:nvPr/>
            </p:nvSpPr>
            <p:spPr bwMode="auto">
              <a:xfrm>
                <a:off x="8774851" y="5299533"/>
                <a:ext cx="1510544" cy="1558468"/>
              </a:xfrm>
              <a:custGeom>
                <a:avLst/>
                <a:gdLst>
                  <a:gd name="T0" fmla="*/ 40 w 693"/>
                  <a:gd name="T1" fmla="*/ 715 h 715"/>
                  <a:gd name="T2" fmla="*/ 0 w 693"/>
                  <a:gd name="T3" fmla="*/ 715 h 715"/>
                  <a:gd name="T4" fmla="*/ 0 w 693"/>
                  <a:gd name="T5" fmla="*/ 460 h 715"/>
                  <a:gd name="T6" fmla="*/ 161 w 693"/>
                  <a:gd name="T7" fmla="*/ 300 h 715"/>
                  <a:gd name="T8" fmla="*/ 532 w 693"/>
                  <a:gd name="T9" fmla="*/ 300 h 715"/>
                  <a:gd name="T10" fmla="*/ 653 w 693"/>
                  <a:gd name="T11" fmla="*/ 180 h 715"/>
                  <a:gd name="T12" fmla="*/ 653 w 693"/>
                  <a:gd name="T13" fmla="*/ 0 h 715"/>
                  <a:gd name="T14" fmla="*/ 693 w 693"/>
                  <a:gd name="T15" fmla="*/ 0 h 715"/>
                  <a:gd name="T16" fmla="*/ 693 w 693"/>
                  <a:gd name="T17" fmla="*/ 180 h 715"/>
                  <a:gd name="T18" fmla="*/ 532 w 693"/>
                  <a:gd name="T19" fmla="*/ 340 h 715"/>
                  <a:gd name="T20" fmla="*/ 161 w 693"/>
                  <a:gd name="T21" fmla="*/ 340 h 715"/>
                  <a:gd name="T22" fmla="*/ 40 w 693"/>
                  <a:gd name="T23" fmla="*/ 460 h 715"/>
                  <a:gd name="T24" fmla="*/ 40 w 693"/>
                  <a:gd name="T25" fmla="*/ 715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3" h="715">
                    <a:moveTo>
                      <a:pt x="40" y="715"/>
                    </a:moveTo>
                    <a:cubicBezTo>
                      <a:pt x="0" y="715"/>
                      <a:pt x="0" y="715"/>
                      <a:pt x="0" y="715"/>
                    </a:cubicBezTo>
                    <a:cubicBezTo>
                      <a:pt x="0" y="460"/>
                      <a:pt x="0" y="460"/>
                      <a:pt x="0" y="460"/>
                    </a:cubicBezTo>
                    <a:cubicBezTo>
                      <a:pt x="0" y="372"/>
                      <a:pt x="72" y="300"/>
                      <a:pt x="161" y="300"/>
                    </a:cubicBezTo>
                    <a:cubicBezTo>
                      <a:pt x="532" y="300"/>
                      <a:pt x="532" y="300"/>
                      <a:pt x="532" y="300"/>
                    </a:cubicBezTo>
                    <a:cubicBezTo>
                      <a:pt x="599" y="300"/>
                      <a:pt x="653" y="246"/>
                      <a:pt x="653" y="180"/>
                    </a:cubicBezTo>
                    <a:cubicBezTo>
                      <a:pt x="653" y="0"/>
                      <a:pt x="653" y="0"/>
                      <a:pt x="653" y="0"/>
                    </a:cubicBezTo>
                    <a:cubicBezTo>
                      <a:pt x="693" y="0"/>
                      <a:pt x="693" y="0"/>
                      <a:pt x="693" y="0"/>
                    </a:cubicBezTo>
                    <a:cubicBezTo>
                      <a:pt x="693" y="180"/>
                      <a:pt x="693" y="180"/>
                      <a:pt x="693" y="180"/>
                    </a:cubicBezTo>
                    <a:cubicBezTo>
                      <a:pt x="693" y="268"/>
                      <a:pt x="621" y="340"/>
                      <a:pt x="532" y="340"/>
                    </a:cubicBezTo>
                    <a:cubicBezTo>
                      <a:pt x="161" y="340"/>
                      <a:pt x="161" y="340"/>
                      <a:pt x="161" y="340"/>
                    </a:cubicBezTo>
                    <a:cubicBezTo>
                      <a:pt x="94" y="340"/>
                      <a:pt x="40" y="394"/>
                      <a:pt x="40" y="460"/>
                    </a:cubicBezTo>
                    <a:lnTo>
                      <a:pt x="40" y="715"/>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5" name="Freeform 103"/>
              <p:cNvSpPr>
                <a:spLocks/>
              </p:cNvSpPr>
              <p:nvPr/>
            </p:nvSpPr>
            <p:spPr bwMode="auto">
              <a:xfrm>
                <a:off x="9093734" y="4517073"/>
                <a:ext cx="461734" cy="2340928"/>
              </a:xfrm>
              <a:custGeom>
                <a:avLst/>
                <a:gdLst>
                  <a:gd name="T0" fmla="*/ 16 w 212"/>
                  <a:gd name="T1" fmla="*/ 1074 h 1074"/>
                  <a:gd name="T2" fmla="*/ 0 w 212"/>
                  <a:gd name="T3" fmla="*/ 1074 h 1074"/>
                  <a:gd name="T4" fmla="*/ 0 w 212"/>
                  <a:gd name="T5" fmla="*/ 324 h 1074"/>
                  <a:gd name="T6" fmla="*/ 65 w 212"/>
                  <a:gd name="T7" fmla="*/ 260 h 1074"/>
                  <a:gd name="T8" fmla="*/ 147 w 212"/>
                  <a:gd name="T9" fmla="*/ 260 h 1074"/>
                  <a:gd name="T10" fmla="*/ 195 w 212"/>
                  <a:gd name="T11" fmla="*/ 211 h 1074"/>
                  <a:gd name="T12" fmla="*/ 195 w 212"/>
                  <a:gd name="T13" fmla="*/ 0 h 1074"/>
                  <a:gd name="T14" fmla="*/ 212 w 212"/>
                  <a:gd name="T15" fmla="*/ 0 h 1074"/>
                  <a:gd name="T16" fmla="*/ 212 w 212"/>
                  <a:gd name="T17" fmla="*/ 211 h 1074"/>
                  <a:gd name="T18" fmla="*/ 147 w 212"/>
                  <a:gd name="T19" fmla="*/ 276 h 1074"/>
                  <a:gd name="T20" fmla="*/ 65 w 212"/>
                  <a:gd name="T21" fmla="*/ 276 h 1074"/>
                  <a:gd name="T22" fmla="*/ 16 w 212"/>
                  <a:gd name="T23" fmla="*/ 324 h 1074"/>
                  <a:gd name="T24" fmla="*/ 16 w 212"/>
                  <a:gd name="T25" fmla="*/ 1074 h 10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2" h="1074">
                    <a:moveTo>
                      <a:pt x="16" y="1074"/>
                    </a:moveTo>
                    <a:cubicBezTo>
                      <a:pt x="0" y="1074"/>
                      <a:pt x="0" y="1074"/>
                      <a:pt x="0" y="1074"/>
                    </a:cubicBezTo>
                    <a:cubicBezTo>
                      <a:pt x="0" y="324"/>
                      <a:pt x="0" y="324"/>
                      <a:pt x="0" y="324"/>
                    </a:cubicBezTo>
                    <a:cubicBezTo>
                      <a:pt x="0" y="289"/>
                      <a:pt x="29" y="260"/>
                      <a:pt x="65" y="260"/>
                    </a:cubicBezTo>
                    <a:cubicBezTo>
                      <a:pt x="147" y="260"/>
                      <a:pt x="147" y="260"/>
                      <a:pt x="147" y="260"/>
                    </a:cubicBezTo>
                    <a:cubicBezTo>
                      <a:pt x="174" y="260"/>
                      <a:pt x="195" y="238"/>
                      <a:pt x="195" y="211"/>
                    </a:cubicBezTo>
                    <a:cubicBezTo>
                      <a:pt x="195" y="0"/>
                      <a:pt x="195" y="0"/>
                      <a:pt x="195" y="0"/>
                    </a:cubicBezTo>
                    <a:cubicBezTo>
                      <a:pt x="212" y="0"/>
                      <a:pt x="212" y="0"/>
                      <a:pt x="212" y="0"/>
                    </a:cubicBezTo>
                    <a:cubicBezTo>
                      <a:pt x="212" y="211"/>
                      <a:pt x="212" y="211"/>
                      <a:pt x="212" y="211"/>
                    </a:cubicBezTo>
                    <a:cubicBezTo>
                      <a:pt x="212" y="247"/>
                      <a:pt x="183" y="276"/>
                      <a:pt x="147" y="276"/>
                    </a:cubicBezTo>
                    <a:cubicBezTo>
                      <a:pt x="65" y="276"/>
                      <a:pt x="65" y="276"/>
                      <a:pt x="65" y="276"/>
                    </a:cubicBezTo>
                    <a:cubicBezTo>
                      <a:pt x="38" y="276"/>
                      <a:pt x="16" y="298"/>
                      <a:pt x="16" y="324"/>
                    </a:cubicBezTo>
                    <a:lnTo>
                      <a:pt x="16" y="107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6" name="Freeform 104"/>
              <p:cNvSpPr>
                <a:spLocks/>
              </p:cNvSpPr>
              <p:nvPr/>
            </p:nvSpPr>
            <p:spPr bwMode="auto">
              <a:xfrm>
                <a:off x="7445868" y="5598139"/>
                <a:ext cx="1085675" cy="1259862"/>
              </a:xfrm>
              <a:custGeom>
                <a:avLst/>
                <a:gdLst>
                  <a:gd name="T0" fmla="*/ 498 w 498"/>
                  <a:gd name="T1" fmla="*/ 578 h 578"/>
                  <a:gd name="T2" fmla="*/ 490 w 498"/>
                  <a:gd name="T3" fmla="*/ 578 h 578"/>
                  <a:gd name="T4" fmla="*/ 490 w 498"/>
                  <a:gd name="T5" fmla="*/ 199 h 578"/>
                  <a:gd name="T6" fmla="*/ 470 w 498"/>
                  <a:gd name="T7" fmla="*/ 152 h 578"/>
                  <a:gd name="T8" fmla="*/ 424 w 498"/>
                  <a:gd name="T9" fmla="*/ 132 h 578"/>
                  <a:gd name="T10" fmla="*/ 423 w 498"/>
                  <a:gd name="T11" fmla="*/ 132 h 578"/>
                  <a:gd name="T12" fmla="*/ 74 w 498"/>
                  <a:gd name="T13" fmla="*/ 134 h 578"/>
                  <a:gd name="T14" fmla="*/ 74 w 498"/>
                  <a:gd name="T15" fmla="*/ 134 h 578"/>
                  <a:gd name="T16" fmla="*/ 22 w 498"/>
                  <a:gd name="T17" fmla="*/ 112 h 578"/>
                  <a:gd name="T18" fmla="*/ 0 w 498"/>
                  <a:gd name="T19" fmla="*/ 59 h 578"/>
                  <a:gd name="T20" fmla="*/ 0 w 498"/>
                  <a:gd name="T21" fmla="*/ 0 h 578"/>
                  <a:gd name="T22" fmla="*/ 8 w 498"/>
                  <a:gd name="T23" fmla="*/ 0 h 578"/>
                  <a:gd name="T24" fmla="*/ 8 w 498"/>
                  <a:gd name="T25" fmla="*/ 59 h 578"/>
                  <a:gd name="T26" fmla="*/ 27 w 498"/>
                  <a:gd name="T27" fmla="*/ 106 h 578"/>
                  <a:gd name="T28" fmla="*/ 74 w 498"/>
                  <a:gd name="T29" fmla="*/ 126 h 578"/>
                  <a:gd name="T30" fmla="*/ 74 w 498"/>
                  <a:gd name="T31" fmla="*/ 126 h 578"/>
                  <a:gd name="T32" fmla="*/ 423 w 498"/>
                  <a:gd name="T33" fmla="*/ 124 h 578"/>
                  <a:gd name="T34" fmla="*/ 424 w 498"/>
                  <a:gd name="T35" fmla="*/ 124 h 578"/>
                  <a:gd name="T36" fmla="*/ 476 w 498"/>
                  <a:gd name="T37" fmla="*/ 146 h 578"/>
                  <a:gd name="T38" fmla="*/ 498 w 498"/>
                  <a:gd name="T39" fmla="*/ 199 h 578"/>
                  <a:gd name="T40" fmla="*/ 498 w 498"/>
                  <a:gd name="T41" fmla="*/ 578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8" h="578">
                    <a:moveTo>
                      <a:pt x="498" y="578"/>
                    </a:moveTo>
                    <a:cubicBezTo>
                      <a:pt x="490" y="578"/>
                      <a:pt x="490" y="578"/>
                      <a:pt x="490" y="578"/>
                    </a:cubicBezTo>
                    <a:cubicBezTo>
                      <a:pt x="490" y="199"/>
                      <a:pt x="490" y="199"/>
                      <a:pt x="490" y="199"/>
                    </a:cubicBezTo>
                    <a:cubicBezTo>
                      <a:pt x="490" y="181"/>
                      <a:pt x="483" y="164"/>
                      <a:pt x="470" y="152"/>
                    </a:cubicBezTo>
                    <a:cubicBezTo>
                      <a:pt x="458" y="139"/>
                      <a:pt x="441" y="132"/>
                      <a:pt x="424" y="132"/>
                    </a:cubicBezTo>
                    <a:cubicBezTo>
                      <a:pt x="423" y="132"/>
                      <a:pt x="423" y="132"/>
                      <a:pt x="423" y="132"/>
                    </a:cubicBezTo>
                    <a:cubicBezTo>
                      <a:pt x="74" y="134"/>
                      <a:pt x="74" y="134"/>
                      <a:pt x="74" y="134"/>
                    </a:cubicBezTo>
                    <a:cubicBezTo>
                      <a:pt x="74" y="134"/>
                      <a:pt x="74" y="134"/>
                      <a:pt x="74" y="134"/>
                    </a:cubicBezTo>
                    <a:cubicBezTo>
                      <a:pt x="54" y="134"/>
                      <a:pt x="36" y="126"/>
                      <a:pt x="22" y="112"/>
                    </a:cubicBezTo>
                    <a:cubicBezTo>
                      <a:pt x="8" y="98"/>
                      <a:pt x="0" y="79"/>
                      <a:pt x="0" y="59"/>
                    </a:cubicBezTo>
                    <a:cubicBezTo>
                      <a:pt x="0" y="0"/>
                      <a:pt x="0" y="0"/>
                      <a:pt x="0" y="0"/>
                    </a:cubicBezTo>
                    <a:cubicBezTo>
                      <a:pt x="8" y="0"/>
                      <a:pt x="8" y="0"/>
                      <a:pt x="8" y="0"/>
                    </a:cubicBezTo>
                    <a:cubicBezTo>
                      <a:pt x="8" y="59"/>
                      <a:pt x="8" y="59"/>
                      <a:pt x="8" y="59"/>
                    </a:cubicBezTo>
                    <a:cubicBezTo>
                      <a:pt x="8" y="77"/>
                      <a:pt x="15" y="94"/>
                      <a:pt x="27" y="106"/>
                    </a:cubicBezTo>
                    <a:cubicBezTo>
                      <a:pt x="40" y="119"/>
                      <a:pt x="56" y="126"/>
                      <a:pt x="74" y="126"/>
                    </a:cubicBezTo>
                    <a:cubicBezTo>
                      <a:pt x="74" y="126"/>
                      <a:pt x="74" y="126"/>
                      <a:pt x="74" y="126"/>
                    </a:cubicBezTo>
                    <a:cubicBezTo>
                      <a:pt x="423" y="124"/>
                      <a:pt x="423" y="124"/>
                      <a:pt x="423" y="124"/>
                    </a:cubicBezTo>
                    <a:cubicBezTo>
                      <a:pt x="423" y="124"/>
                      <a:pt x="423" y="124"/>
                      <a:pt x="424" y="124"/>
                    </a:cubicBezTo>
                    <a:cubicBezTo>
                      <a:pt x="443" y="124"/>
                      <a:pt x="462" y="132"/>
                      <a:pt x="476" y="146"/>
                    </a:cubicBezTo>
                    <a:cubicBezTo>
                      <a:pt x="490" y="160"/>
                      <a:pt x="498" y="179"/>
                      <a:pt x="498" y="199"/>
                    </a:cubicBezTo>
                    <a:lnTo>
                      <a:pt x="498" y="578"/>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7" name="Rectangle 105"/>
              <p:cNvSpPr>
                <a:spLocks noChangeArrowheads="1"/>
              </p:cNvSpPr>
              <p:nvPr/>
            </p:nvSpPr>
            <p:spPr bwMode="auto">
              <a:xfrm>
                <a:off x="8598821" y="2653547"/>
                <a:ext cx="104144" cy="4204454"/>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8" name="Freeform 116"/>
              <p:cNvSpPr>
                <a:spLocks/>
              </p:cNvSpPr>
              <p:nvPr/>
            </p:nvSpPr>
            <p:spPr bwMode="auto">
              <a:xfrm>
                <a:off x="9149953" y="2540187"/>
                <a:ext cx="341923" cy="437772"/>
              </a:xfrm>
              <a:custGeom>
                <a:avLst/>
                <a:gdLst>
                  <a:gd name="T0" fmla="*/ 76 w 157"/>
                  <a:gd name="T1" fmla="*/ 192 h 201"/>
                  <a:gd name="T2" fmla="*/ 17 w 157"/>
                  <a:gd name="T3" fmla="*/ 112 h 201"/>
                  <a:gd name="T4" fmla="*/ 119 w 157"/>
                  <a:gd name="T5" fmla="*/ 0 h 201"/>
                  <a:gd name="T6" fmla="*/ 153 w 157"/>
                  <a:gd name="T7" fmla="*/ 129 h 201"/>
                  <a:gd name="T8" fmla="*/ 76 w 157"/>
                  <a:gd name="T9" fmla="*/ 192 h 201"/>
                </a:gdLst>
                <a:ahLst/>
                <a:cxnLst>
                  <a:cxn ang="0">
                    <a:pos x="T0" y="T1"/>
                  </a:cxn>
                  <a:cxn ang="0">
                    <a:pos x="T2" y="T3"/>
                  </a:cxn>
                  <a:cxn ang="0">
                    <a:pos x="T4" y="T5"/>
                  </a:cxn>
                  <a:cxn ang="0">
                    <a:pos x="T6" y="T7"/>
                  </a:cxn>
                  <a:cxn ang="0">
                    <a:pos x="T8" y="T9"/>
                  </a:cxn>
                </a:cxnLst>
                <a:rect l="0" t="0" r="r" b="b"/>
                <a:pathLst>
                  <a:path w="157" h="201">
                    <a:moveTo>
                      <a:pt x="76" y="192"/>
                    </a:moveTo>
                    <a:cubicBezTo>
                      <a:pt x="76" y="192"/>
                      <a:pt x="0" y="171"/>
                      <a:pt x="17" y="112"/>
                    </a:cubicBezTo>
                    <a:cubicBezTo>
                      <a:pt x="34" y="53"/>
                      <a:pt x="119" y="0"/>
                      <a:pt x="119" y="0"/>
                    </a:cubicBezTo>
                    <a:cubicBezTo>
                      <a:pt x="119" y="0"/>
                      <a:pt x="157" y="94"/>
                      <a:pt x="153" y="129"/>
                    </a:cubicBezTo>
                    <a:cubicBezTo>
                      <a:pt x="146" y="201"/>
                      <a:pt x="76" y="192"/>
                      <a:pt x="76" y="19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 name="Freeform 117"/>
              <p:cNvSpPr>
                <a:spLocks/>
              </p:cNvSpPr>
              <p:nvPr/>
            </p:nvSpPr>
            <p:spPr bwMode="auto">
              <a:xfrm>
                <a:off x="6832987" y="3525404"/>
                <a:ext cx="325334" cy="351139"/>
              </a:xfrm>
              <a:custGeom>
                <a:avLst/>
                <a:gdLst>
                  <a:gd name="T0" fmla="*/ 99 w 149"/>
                  <a:gd name="T1" fmla="*/ 130 h 161"/>
                  <a:gd name="T2" fmla="*/ 116 w 149"/>
                  <a:gd name="T3" fmla="*/ 49 h 161"/>
                  <a:gd name="T4" fmla="*/ 0 w 149"/>
                  <a:gd name="T5" fmla="*/ 0 h 161"/>
                  <a:gd name="T6" fmla="*/ 18 w 149"/>
                  <a:gd name="T7" fmla="*/ 109 h 161"/>
                  <a:gd name="T8" fmla="*/ 99 w 149"/>
                  <a:gd name="T9" fmla="*/ 130 h 161"/>
                </a:gdLst>
                <a:ahLst/>
                <a:cxnLst>
                  <a:cxn ang="0">
                    <a:pos x="T0" y="T1"/>
                  </a:cxn>
                  <a:cxn ang="0">
                    <a:pos x="T2" y="T3"/>
                  </a:cxn>
                  <a:cxn ang="0">
                    <a:pos x="T4" y="T5"/>
                  </a:cxn>
                  <a:cxn ang="0">
                    <a:pos x="T6" y="T7"/>
                  </a:cxn>
                  <a:cxn ang="0">
                    <a:pos x="T8" y="T9"/>
                  </a:cxn>
                </a:cxnLst>
                <a:rect l="0" t="0" r="r" b="b"/>
                <a:pathLst>
                  <a:path w="149" h="161">
                    <a:moveTo>
                      <a:pt x="99" y="130"/>
                    </a:moveTo>
                    <a:cubicBezTo>
                      <a:pt x="99" y="130"/>
                      <a:pt x="149" y="87"/>
                      <a:pt x="116" y="49"/>
                    </a:cubicBezTo>
                    <a:cubicBezTo>
                      <a:pt x="82" y="10"/>
                      <a:pt x="0" y="0"/>
                      <a:pt x="0" y="0"/>
                    </a:cubicBezTo>
                    <a:cubicBezTo>
                      <a:pt x="0" y="0"/>
                      <a:pt x="3" y="84"/>
                      <a:pt x="18" y="109"/>
                    </a:cubicBezTo>
                    <a:cubicBezTo>
                      <a:pt x="49" y="161"/>
                      <a:pt x="99" y="130"/>
                      <a:pt x="99" y="13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 name="Freeform 118"/>
              <p:cNvSpPr>
                <a:spLocks/>
              </p:cNvSpPr>
              <p:nvPr/>
            </p:nvSpPr>
            <p:spPr bwMode="auto">
              <a:xfrm>
                <a:off x="6342682" y="5345614"/>
                <a:ext cx="359434" cy="400907"/>
              </a:xfrm>
              <a:custGeom>
                <a:avLst/>
                <a:gdLst>
                  <a:gd name="T0" fmla="*/ 107 w 165"/>
                  <a:gd name="T1" fmla="*/ 151 h 184"/>
                  <a:gd name="T2" fmla="*/ 129 w 165"/>
                  <a:gd name="T3" fmla="*/ 60 h 184"/>
                  <a:gd name="T4" fmla="*/ 0 w 165"/>
                  <a:gd name="T5" fmla="*/ 0 h 184"/>
                  <a:gd name="T6" fmla="*/ 17 w 165"/>
                  <a:gd name="T7" fmla="*/ 124 h 184"/>
                  <a:gd name="T8" fmla="*/ 107 w 165"/>
                  <a:gd name="T9" fmla="*/ 151 h 184"/>
                </a:gdLst>
                <a:ahLst/>
                <a:cxnLst>
                  <a:cxn ang="0">
                    <a:pos x="T0" y="T1"/>
                  </a:cxn>
                  <a:cxn ang="0">
                    <a:pos x="T2" y="T3"/>
                  </a:cxn>
                  <a:cxn ang="0">
                    <a:pos x="T4" y="T5"/>
                  </a:cxn>
                  <a:cxn ang="0">
                    <a:pos x="T6" y="T7"/>
                  </a:cxn>
                  <a:cxn ang="0">
                    <a:pos x="T8" y="T9"/>
                  </a:cxn>
                </a:cxnLst>
                <a:rect l="0" t="0" r="r" b="b"/>
                <a:pathLst>
                  <a:path w="165" h="184">
                    <a:moveTo>
                      <a:pt x="107" y="151"/>
                    </a:moveTo>
                    <a:cubicBezTo>
                      <a:pt x="107" y="151"/>
                      <a:pt x="165" y="105"/>
                      <a:pt x="129" y="60"/>
                    </a:cubicBezTo>
                    <a:cubicBezTo>
                      <a:pt x="93" y="15"/>
                      <a:pt x="0" y="0"/>
                      <a:pt x="0" y="0"/>
                    </a:cubicBezTo>
                    <a:cubicBezTo>
                      <a:pt x="0" y="0"/>
                      <a:pt x="1" y="95"/>
                      <a:pt x="17" y="124"/>
                    </a:cubicBezTo>
                    <a:cubicBezTo>
                      <a:pt x="50" y="184"/>
                      <a:pt x="107" y="151"/>
                      <a:pt x="107" y="15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1" name="Freeform 119"/>
              <p:cNvSpPr>
                <a:spLocks/>
              </p:cNvSpPr>
              <p:nvPr/>
            </p:nvSpPr>
            <p:spPr bwMode="auto">
              <a:xfrm>
                <a:off x="9801542" y="2945702"/>
                <a:ext cx="296763" cy="331785"/>
              </a:xfrm>
              <a:custGeom>
                <a:avLst/>
                <a:gdLst>
                  <a:gd name="T0" fmla="*/ 89 w 136"/>
                  <a:gd name="T1" fmla="*/ 124 h 152"/>
                  <a:gd name="T2" fmla="*/ 107 w 136"/>
                  <a:gd name="T3" fmla="*/ 49 h 152"/>
                  <a:gd name="T4" fmla="*/ 0 w 136"/>
                  <a:gd name="T5" fmla="*/ 0 h 152"/>
                  <a:gd name="T6" fmla="*/ 14 w 136"/>
                  <a:gd name="T7" fmla="*/ 103 h 152"/>
                  <a:gd name="T8" fmla="*/ 89 w 136"/>
                  <a:gd name="T9" fmla="*/ 124 h 152"/>
                </a:gdLst>
                <a:ahLst/>
                <a:cxnLst>
                  <a:cxn ang="0">
                    <a:pos x="T0" y="T1"/>
                  </a:cxn>
                  <a:cxn ang="0">
                    <a:pos x="T2" y="T3"/>
                  </a:cxn>
                  <a:cxn ang="0">
                    <a:pos x="T4" y="T5"/>
                  </a:cxn>
                  <a:cxn ang="0">
                    <a:pos x="T6" y="T7"/>
                  </a:cxn>
                  <a:cxn ang="0">
                    <a:pos x="T8" y="T9"/>
                  </a:cxn>
                </a:cxnLst>
                <a:rect l="0" t="0" r="r" b="b"/>
                <a:pathLst>
                  <a:path w="136" h="152">
                    <a:moveTo>
                      <a:pt x="89" y="124"/>
                    </a:moveTo>
                    <a:cubicBezTo>
                      <a:pt x="89" y="124"/>
                      <a:pt x="136" y="86"/>
                      <a:pt x="107" y="49"/>
                    </a:cubicBezTo>
                    <a:cubicBezTo>
                      <a:pt x="77" y="12"/>
                      <a:pt x="0" y="0"/>
                      <a:pt x="0" y="0"/>
                    </a:cubicBezTo>
                    <a:cubicBezTo>
                      <a:pt x="0" y="0"/>
                      <a:pt x="1" y="78"/>
                      <a:pt x="14" y="103"/>
                    </a:cubicBezTo>
                    <a:cubicBezTo>
                      <a:pt x="41" y="152"/>
                      <a:pt x="89" y="124"/>
                      <a:pt x="89" y="124"/>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2" name="Freeform 120"/>
              <p:cNvSpPr>
                <a:spLocks/>
              </p:cNvSpPr>
              <p:nvPr/>
            </p:nvSpPr>
            <p:spPr bwMode="auto">
              <a:xfrm>
                <a:off x="10446679" y="4157639"/>
                <a:ext cx="362199" cy="400907"/>
              </a:xfrm>
              <a:custGeom>
                <a:avLst/>
                <a:gdLst>
                  <a:gd name="T0" fmla="*/ 108 w 166"/>
                  <a:gd name="T1" fmla="*/ 151 h 184"/>
                  <a:gd name="T2" fmla="*/ 130 w 166"/>
                  <a:gd name="T3" fmla="*/ 60 h 184"/>
                  <a:gd name="T4" fmla="*/ 0 w 166"/>
                  <a:gd name="T5" fmla="*/ 0 h 184"/>
                  <a:gd name="T6" fmla="*/ 18 w 166"/>
                  <a:gd name="T7" fmla="*/ 124 h 184"/>
                  <a:gd name="T8" fmla="*/ 108 w 166"/>
                  <a:gd name="T9" fmla="*/ 151 h 184"/>
                </a:gdLst>
                <a:ahLst/>
                <a:cxnLst>
                  <a:cxn ang="0">
                    <a:pos x="T0" y="T1"/>
                  </a:cxn>
                  <a:cxn ang="0">
                    <a:pos x="T2" y="T3"/>
                  </a:cxn>
                  <a:cxn ang="0">
                    <a:pos x="T4" y="T5"/>
                  </a:cxn>
                  <a:cxn ang="0">
                    <a:pos x="T6" y="T7"/>
                  </a:cxn>
                  <a:cxn ang="0">
                    <a:pos x="T8" y="T9"/>
                  </a:cxn>
                </a:cxnLst>
                <a:rect l="0" t="0" r="r" b="b"/>
                <a:pathLst>
                  <a:path w="166" h="184">
                    <a:moveTo>
                      <a:pt x="108" y="151"/>
                    </a:moveTo>
                    <a:cubicBezTo>
                      <a:pt x="108" y="151"/>
                      <a:pt x="166" y="105"/>
                      <a:pt x="130" y="60"/>
                    </a:cubicBezTo>
                    <a:cubicBezTo>
                      <a:pt x="93" y="15"/>
                      <a:pt x="0" y="0"/>
                      <a:pt x="0" y="0"/>
                    </a:cubicBezTo>
                    <a:cubicBezTo>
                      <a:pt x="0" y="0"/>
                      <a:pt x="2" y="95"/>
                      <a:pt x="18" y="124"/>
                    </a:cubicBezTo>
                    <a:cubicBezTo>
                      <a:pt x="50" y="184"/>
                      <a:pt x="108" y="151"/>
                      <a:pt x="108" y="15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3" name="Freeform 121"/>
              <p:cNvSpPr>
                <a:spLocks/>
              </p:cNvSpPr>
              <p:nvPr/>
            </p:nvSpPr>
            <p:spPr bwMode="auto">
              <a:xfrm>
                <a:off x="9041201" y="2998235"/>
                <a:ext cx="252525" cy="281096"/>
              </a:xfrm>
              <a:custGeom>
                <a:avLst/>
                <a:gdLst>
                  <a:gd name="T0" fmla="*/ 75 w 116"/>
                  <a:gd name="T1" fmla="*/ 105 h 129"/>
                  <a:gd name="T2" fmla="*/ 90 w 116"/>
                  <a:gd name="T3" fmla="*/ 42 h 129"/>
                  <a:gd name="T4" fmla="*/ 0 w 116"/>
                  <a:gd name="T5" fmla="*/ 0 h 129"/>
                  <a:gd name="T6" fmla="*/ 12 w 116"/>
                  <a:gd name="T7" fmla="*/ 87 h 129"/>
                  <a:gd name="T8" fmla="*/ 75 w 116"/>
                  <a:gd name="T9" fmla="*/ 105 h 129"/>
                </a:gdLst>
                <a:ahLst/>
                <a:cxnLst>
                  <a:cxn ang="0">
                    <a:pos x="T0" y="T1"/>
                  </a:cxn>
                  <a:cxn ang="0">
                    <a:pos x="T2" y="T3"/>
                  </a:cxn>
                  <a:cxn ang="0">
                    <a:pos x="T4" y="T5"/>
                  </a:cxn>
                  <a:cxn ang="0">
                    <a:pos x="T6" y="T7"/>
                  </a:cxn>
                  <a:cxn ang="0">
                    <a:pos x="T8" y="T9"/>
                  </a:cxn>
                </a:cxnLst>
                <a:rect l="0" t="0" r="r" b="b"/>
                <a:pathLst>
                  <a:path w="116" h="129">
                    <a:moveTo>
                      <a:pt x="75" y="105"/>
                    </a:moveTo>
                    <a:cubicBezTo>
                      <a:pt x="75" y="105"/>
                      <a:pt x="116" y="73"/>
                      <a:pt x="90" y="42"/>
                    </a:cubicBezTo>
                    <a:cubicBezTo>
                      <a:pt x="65" y="10"/>
                      <a:pt x="0" y="0"/>
                      <a:pt x="0" y="0"/>
                    </a:cubicBezTo>
                    <a:cubicBezTo>
                      <a:pt x="0" y="0"/>
                      <a:pt x="1" y="66"/>
                      <a:pt x="12" y="87"/>
                    </a:cubicBezTo>
                    <a:cubicBezTo>
                      <a:pt x="35" y="129"/>
                      <a:pt x="75" y="105"/>
                      <a:pt x="75" y="105"/>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4" name="Freeform 122"/>
              <p:cNvSpPr>
                <a:spLocks/>
              </p:cNvSpPr>
              <p:nvPr/>
            </p:nvSpPr>
            <p:spPr bwMode="auto">
              <a:xfrm>
                <a:off x="6083706" y="3841522"/>
                <a:ext cx="252525" cy="281096"/>
              </a:xfrm>
              <a:custGeom>
                <a:avLst/>
                <a:gdLst>
                  <a:gd name="T0" fmla="*/ 75 w 116"/>
                  <a:gd name="T1" fmla="*/ 105 h 129"/>
                  <a:gd name="T2" fmla="*/ 91 w 116"/>
                  <a:gd name="T3" fmla="*/ 42 h 129"/>
                  <a:gd name="T4" fmla="*/ 0 w 116"/>
                  <a:gd name="T5" fmla="*/ 0 h 129"/>
                  <a:gd name="T6" fmla="*/ 12 w 116"/>
                  <a:gd name="T7" fmla="*/ 87 h 129"/>
                  <a:gd name="T8" fmla="*/ 75 w 116"/>
                  <a:gd name="T9" fmla="*/ 105 h 129"/>
                </a:gdLst>
                <a:ahLst/>
                <a:cxnLst>
                  <a:cxn ang="0">
                    <a:pos x="T0" y="T1"/>
                  </a:cxn>
                  <a:cxn ang="0">
                    <a:pos x="T2" y="T3"/>
                  </a:cxn>
                  <a:cxn ang="0">
                    <a:pos x="T4" y="T5"/>
                  </a:cxn>
                  <a:cxn ang="0">
                    <a:pos x="T6" y="T7"/>
                  </a:cxn>
                  <a:cxn ang="0">
                    <a:pos x="T8" y="T9"/>
                  </a:cxn>
                </a:cxnLst>
                <a:rect l="0" t="0" r="r" b="b"/>
                <a:pathLst>
                  <a:path w="116" h="129">
                    <a:moveTo>
                      <a:pt x="75" y="105"/>
                    </a:moveTo>
                    <a:cubicBezTo>
                      <a:pt x="75" y="105"/>
                      <a:pt x="116" y="73"/>
                      <a:pt x="91" y="42"/>
                    </a:cubicBezTo>
                    <a:cubicBezTo>
                      <a:pt x="66" y="10"/>
                      <a:pt x="0" y="0"/>
                      <a:pt x="0" y="0"/>
                    </a:cubicBezTo>
                    <a:cubicBezTo>
                      <a:pt x="0" y="0"/>
                      <a:pt x="1" y="66"/>
                      <a:pt x="12" y="87"/>
                    </a:cubicBezTo>
                    <a:cubicBezTo>
                      <a:pt x="35" y="129"/>
                      <a:pt x="75" y="105"/>
                      <a:pt x="75" y="10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5" name="Freeform 123"/>
              <p:cNvSpPr>
                <a:spLocks/>
              </p:cNvSpPr>
              <p:nvPr/>
            </p:nvSpPr>
            <p:spPr bwMode="auto">
              <a:xfrm>
                <a:off x="10924081" y="4390810"/>
                <a:ext cx="458048" cy="510580"/>
              </a:xfrm>
              <a:custGeom>
                <a:avLst/>
                <a:gdLst>
                  <a:gd name="T0" fmla="*/ 74 w 210"/>
                  <a:gd name="T1" fmla="*/ 192 h 234"/>
                  <a:gd name="T2" fmla="*/ 46 w 210"/>
                  <a:gd name="T3" fmla="*/ 76 h 234"/>
                  <a:gd name="T4" fmla="*/ 210 w 210"/>
                  <a:gd name="T5" fmla="*/ 0 h 234"/>
                  <a:gd name="T6" fmla="*/ 188 w 210"/>
                  <a:gd name="T7" fmla="*/ 158 h 234"/>
                  <a:gd name="T8" fmla="*/ 74 w 210"/>
                  <a:gd name="T9" fmla="*/ 192 h 234"/>
                </a:gdLst>
                <a:ahLst/>
                <a:cxnLst>
                  <a:cxn ang="0">
                    <a:pos x="T0" y="T1"/>
                  </a:cxn>
                  <a:cxn ang="0">
                    <a:pos x="T2" y="T3"/>
                  </a:cxn>
                  <a:cxn ang="0">
                    <a:pos x="T4" y="T5"/>
                  </a:cxn>
                  <a:cxn ang="0">
                    <a:pos x="T6" y="T7"/>
                  </a:cxn>
                  <a:cxn ang="0">
                    <a:pos x="T8" y="T9"/>
                  </a:cxn>
                </a:cxnLst>
                <a:rect l="0" t="0" r="r" b="b"/>
                <a:pathLst>
                  <a:path w="210" h="234">
                    <a:moveTo>
                      <a:pt x="74" y="192"/>
                    </a:moveTo>
                    <a:cubicBezTo>
                      <a:pt x="74" y="192"/>
                      <a:pt x="0" y="133"/>
                      <a:pt x="46" y="76"/>
                    </a:cubicBezTo>
                    <a:cubicBezTo>
                      <a:pt x="92" y="19"/>
                      <a:pt x="210" y="0"/>
                      <a:pt x="210" y="0"/>
                    </a:cubicBezTo>
                    <a:cubicBezTo>
                      <a:pt x="210" y="0"/>
                      <a:pt x="209" y="121"/>
                      <a:pt x="188" y="158"/>
                    </a:cubicBezTo>
                    <a:cubicBezTo>
                      <a:pt x="147" y="234"/>
                      <a:pt x="74" y="192"/>
                      <a:pt x="74" y="19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6" name="Freeform 124"/>
              <p:cNvSpPr>
                <a:spLocks/>
              </p:cNvSpPr>
              <p:nvPr/>
            </p:nvSpPr>
            <p:spPr bwMode="auto">
              <a:xfrm>
                <a:off x="6815476" y="5363125"/>
                <a:ext cx="325334" cy="362199"/>
              </a:xfrm>
              <a:custGeom>
                <a:avLst/>
                <a:gdLst>
                  <a:gd name="T0" fmla="*/ 52 w 149"/>
                  <a:gd name="T1" fmla="*/ 136 h 166"/>
                  <a:gd name="T2" fmla="*/ 32 w 149"/>
                  <a:gd name="T3" fmla="*/ 54 h 166"/>
                  <a:gd name="T4" fmla="*/ 149 w 149"/>
                  <a:gd name="T5" fmla="*/ 0 h 166"/>
                  <a:gd name="T6" fmla="*/ 133 w 149"/>
                  <a:gd name="T7" fmla="*/ 112 h 166"/>
                  <a:gd name="T8" fmla="*/ 52 w 149"/>
                  <a:gd name="T9" fmla="*/ 136 h 166"/>
                </a:gdLst>
                <a:ahLst/>
                <a:cxnLst>
                  <a:cxn ang="0">
                    <a:pos x="T0" y="T1"/>
                  </a:cxn>
                  <a:cxn ang="0">
                    <a:pos x="T2" y="T3"/>
                  </a:cxn>
                  <a:cxn ang="0">
                    <a:pos x="T4" y="T5"/>
                  </a:cxn>
                  <a:cxn ang="0">
                    <a:pos x="T6" y="T7"/>
                  </a:cxn>
                  <a:cxn ang="0">
                    <a:pos x="T8" y="T9"/>
                  </a:cxn>
                </a:cxnLst>
                <a:rect l="0" t="0" r="r" b="b"/>
                <a:pathLst>
                  <a:path w="149" h="166">
                    <a:moveTo>
                      <a:pt x="52" y="136"/>
                    </a:moveTo>
                    <a:cubicBezTo>
                      <a:pt x="52" y="136"/>
                      <a:pt x="0" y="94"/>
                      <a:pt x="32" y="54"/>
                    </a:cubicBezTo>
                    <a:cubicBezTo>
                      <a:pt x="65" y="13"/>
                      <a:pt x="149" y="0"/>
                      <a:pt x="149" y="0"/>
                    </a:cubicBezTo>
                    <a:cubicBezTo>
                      <a:pt x="149" y="0"/>
                      <a:pt x="148" y="86"/>
                      <a:pt x="133" y="112"/>
                    </a:cubicBezTo>
                    <a:cubicBezTo>
                      <a:pt x="104" y="166"/>
                      <a:pt x="52" y="136"/>
                      <a:pt x="52" y="13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7" name="Freeform 125"/>
              <p:cNvSpPr>
                <a:spLocks/>
              </p:cNvSpPr>
              <p:nvPr/>
            </p:nvSpPr>
            <p:spPr bwMode="auto">
              <a:xfrm>
                <a:off x="9344416" y="2937407"/>
                <a:ext cx="295842" cy="330863"/>
              </a:xfrm>
              <a:custGeom>
                <a:avLst/>
                <a:gdLst>
                  <a:gd name="T0" fmla="*/ 48 w 136"/>
                  <a:gd name="T1" fmla="*/ 124 h 152"/>
                  <a:gd name="T2" fmla="*/ 30 w 136"/>
                  <a:gd name="T3" fmla="*/ 49 h 152"/>
                  <a:gd name="T4" fmla="*/ 136 w 136"/>
                  <a:gd name="T5" fmla="*/ 0 h 152"/>
                  <a:gd name="T6" fmla="*/ 122 w 136"/>
                  <a:gd name="T7" fmla="*/ 102 h 152"/>
                  <a:gd name="T8" fmla="*/ 48 w 136"/>
                  <a:gd name="T9" fmla="*/ 124 h 152"/>
                </a:gdLst>
                <a:ahLst/>
                <a:cxnLst>
                  <a:cxn ang="0">
                    <a:pos x="T0" y="T1"/>
                  </a:cxn>
                  <a:cxn ang="0">
                    <a:pos x="T2" y="T3"/>
                  </a:cxn>
                  <a:cxn ang="0">
                    <a:pos x="T4" y="T5"/>
                  </a:cxn>
                  <a:cxn ang="0">
                    <a:pos x="T6" y="T7"/>
                  </a:cxn>
                  <a:cxn ang="0">
                    <a:pos x="T8" y="T9"/>
                  </a:cxn>
                </a:cxnLst>
                <a:rect l="0" t="0" r="r" b="b"/>
                <a:pathLst>
                  <a:path w="136" h="152">
                    <a:moveTo>
                      <a:pt x="48" y="124"/>
                    </a:moveTo>
                    <a:cubicBezTo>
                      <a:pt x="48" y="124"/>
                      <a:pt x="0" y="86"/>
                      <a:pt x="30" y="49"/>
                    </a:cubicBezTo>
                    <a:cubicBezTo>
                      <a:pt x="59" y="12"/>
                      <a:pt x="136" y="0"/>
                      <a:pt x="136" y="0"/>
                    </a:cubicBezTo>
                    <a:cubicBezTo>
                      <a:pt x="136" y="0"/>
                      <a:pt x="135" y="78"/>
                      <a:pt x="122" y="102"/>
                    </a:cubicBezTo>
                    <a:cubicBezTo>
                      <a:pt x="95" y="152"/>
                      <a:pt x="48" y="124"/>
                      <a:pt x="48" y="124"/>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8" name="Freeform 126"/>
              <p:cNvSpPr>
                <a:spLocks/>
              </p:cNvSpPr>
              <p:nvPr/>
            </p:nvSpPr>
            <p:spPr bwMode="auto">
              <a:xfrm>
                <a:off x="10176643" y="3039708"/>
                <a:ext cx="305058" cy="340080"/>
              </a:xfrm>
              <a:custGeom>
                <a:avLst/>
                <a:gdLst>
                  <a:gd name="T0" fmla="*/ 49 w 140"/>
                  <a:gd name="T1" fmla="*/ 128 h 156"/>
                  <a:gd name="T2" fmla="*/ 31 w 140"/>
                  <a:gd name="T3" fmla="*/ 51 h 156"/>
                  <a:gd name="T4" fmla="*/ 140 w 140"/>
                  <a:gd name="T5" fmla="*/ 0 h 156"/>
                  <a:gd name="T6" fmla="*/ 126 w 140"/>
                  <a:gd name="T7" fmla="*/ 105 h 156"/>
                  <a:gd name="T8" fmla="*/ 49 w 140"/>
                  <a:gd name="T9" fmla="*/ 128 h 156"/>
                </a:gdLst>
                <a:ahLst/>
                <a:cxnLst>
                  <a:cxn ang="0">
                    <a:pos x="T0" y="T1"/>
                  </a:cxn>
                  <a:cxn ang="0">
                    <a:pos x="T2" y="T3"/>
                  </a:cxn>
                  <a:cxn ang="0">
                    <a:pos x="T4" y="T5"/>
                  </a:cxn>
                  <a:cxn ang="0">
                    <a:pos x="T6" y="T7"/>
                  </a:cxn>
                  <a:cxn ang="0">
                    <a:pos x="T8" y="T9"/>
                  </a:cxn>
                </a:cxnLst>
                <a:rect l="0" t="0" r="r" b="b"/>
                <a:pathLst>
                  <a:path w="140" h="156">
                    <a:moveTo>
                      <a:pt x="49" y="128"/>
                    </a:moveTo>
                    <a:cubicBezTo>
                      <a:pt x="49" y="128"/>
                      <a:pt x="0" y="89"/>
                      <a:pt x="31" y="51"/>
                    </a:cubicBezTo>
                    <a:cubicBezTo>
                      <a:pt x="61" y="13"/>
                      <a:pt x="140" y="0"/>
                      <a:pt x="140" y="0"/>
                    </a:cubicBezTo>
                    <a:cubicBezTo>
                      <a:pt x="140" y="0"/>
                      <a:pt x="139" y="81"/>
                      <a:pt x="126" y="105"/>
                    </a:cubicBezTo>
                    <a:cubicBezTo>
                      <a:pt x="98" y="156"/>
                      <a:pt x="49" y="128"/>
                      <a:pt x="49" y="12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9" name="Freeform 127"/>
              <p:cNvSpPr>
                <a:spLocks/>
              </p:cNvSpPr>
              <p:nvPr/>
            </p:nvSpPr>
            <p:spPr bwMode="auto">
              <a:xfrm>
                <a:off x="7014547" y="3743829"/>
                <a:ext cx="246074" cy="233171"/>
              </a:xfrm>
              <a:custGeom>
                <a:avLst/>
                <a:gdLst>
                  <a:gd name="T0" fmla="*/ 241 w 267"/>
                  <a:gd name="T1" fmla="*/ 253 h 253"/>
                  <a:gd name="T2" fmla="*/ 0 w 267"/>
                  <a:gd name="T3" fmla="*/ 28 h 253"/>
                  <a:gd name="T4" fmla="*/ 23 w 267"/>
                  <a:gd name="T5" fmla="*/ 0 h 253"/>
                  <a:gd name="T6" fmla="*/ 267 w 267"/>
                  <a:gd name="T7" fmla="*/ 224 h 253"/>
                  <a:gd name="T8" fmla="*/ 241 w 267"/>
                  <a:gd name="T9" fmla="*/ 253 h 253"/>
                </a:gdLst>
                <a:ahLst/>
                <a:cxnLst>
                  <a:cxn ang="0">
                    <a:pos x="T0" y="T1"/>
                  </a:cxn>
                  <a:cxn ang="0">
                    <a:pos x="T2" y="T3"/>
                  </a:cxn>
                  <a:cxn ang="0">
                    <a:pos x="T4" y="T5"/>
                  </a:cxn>
                  <a:cxn ang="0">
                    <a:pos x="T6" y="T7"/>
                  </a:cxn>
                  <a:cxn ang="0">
                    <a:pos x="T8" y="T9"/>
                  </a:cxn>
                </a:cxnLst>
                <a:rect l="0" t="0" r="r" b="b"/>
                <a:pathLst>
                  <a:path w="267" h="253">
                    <a:moveTo>
                      <a:pt x="241" y="253"/>
                    </a:moveTo>
                    <a:lnTo>
                      <a:pt x="0" y="28"/>
                    </a:lnTo>
                    <a:lnTo>
                      <a:pt x="23" y="0"/>
                    </a:lnTo>
                    <a:lnTo>
                      <a:pt x="267" y="224"/>
                    </a:lnTo>
                    <a:lnTo>
                      <a:pt x="241" y="25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0" name="Freeform 128"/>
              <p:cNvSpPr>
                <a:spLocks/>
              </p:cNvSpPr>
              <p:nvPr/>
            </p:nvSpPr>
            <p:spPr bwMode="auto">
              <a:xfrm>
                <a:off x="6516869" y="5580628"/>
                <a:ext cx="270958" cy="272801"/>
              </a:xfrm>
              <a:custGeom>
                <a:avLst/>
                <a:gdLst>
                  <a:gd name="T0" fmla="*/ 265 w 294"/>
                  <a:gd name="T1" fmla="*/ 296 h 296"/>
                  <a:gd name="T2" fmla="*/ 0 w 294"/>
                  <a:gd name="T3" fmla="*/ 26 h 296"/>
                  <a:gd name="T4" fmla="*/ 29 w 294"/>
                  <a:gd name="T5" fmla="*/ 0 h 296"/>
                  <a:gd name="T6" fmla="*/ 294 w 294"/>
                  <a:gd name="T7" fmla="*/ 270 h 296"/>
                  <a:gd name="T8" fmla="*/ 265 w 294"/>
                  <a:gd name="T9" fmla="*/ 296 h 296"/>
                </a:gdLst>
                <a:ahLst/>
                <a:cxnLst>
                  <a:cxn ang="0">
                    <a:pos x="T0" y="T1"/>
                  </a:cxn>
                  <a:cxn ang="0">
                    <a:pos x="T2" y="T3"/>
                  </a:cxn>
                  <a:cxn ang="0">
                    <a:pos x="T4" y="T5"/>
                  </a:cxn>
                  <a:cxn ang="0">
                    <a:pos x="T6" y="T7"/>
                  </a:cxn>
                  <a:cxn ang="0">
                    <a:pos x="T8" y="T9"/>
                  </a:cxn>
                </a:cxnLst>
                <a:rect l="0" t="0" r="r" b="b"/>
                <a:pathLst>
                  <a:path w="294" h="296">
                    <a:moveTo>
                      <a:pt x="265" y="296"/>
                    </a:moveTo>
                    <a:lnTo>
                      <a:pt x="0" y="26"/>
                    </a:lnTo>
                    <a:lnTo>
                      <a:pt x="29" y="0"/>
                    </a:lnTo>
                    <a:lnTo>
                      <a:pt x="294" y="270"/>
                    </a:lnTo>
                    <a:lnTo>
                      <a:pt x="265" y="2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1" name="Freeform 129"/>
              <p:cNvSpPr>
                <a:spLocks/>
              </p:cNvSpPr>
              <p:nvPr/>
            </p:nvSpPr>
            <p:spPr bwMode="auto">
              <a:xfrm>
                <a:off x="10617180" y="4390810"/>
                <a:ext cx="270036" cy="324412"/>
              </a:xfrm>
              <a:custGeom>
                <a:avLst/>
                <a:gdLst>
                  <a:gd name="T0" fmla="*/ 262 w 293"/>
                  <a:gd name="T1" fmla="*/ 352 h 352"/>
                  <a:gd name="T2" fmla="*/ 0 w 293"/>
                  <a:gd name="T3" fmla="*/ 24 h 352"/>
                  <a:gd name="T4" fmla="*/ 30 w 293"/>
                  <a:gd name="T5" fmla="*/ 0 h 352"/>
                  <a:gd name="T6" fmla="*/ 293 w 293"/>
                  <a:gd name="T7" fmla="*/ 329 h 352"/>
                  <a:gd name="T8" fmla="*/ 262 w 293"/>
                  <a:gd name="T9" fmla="*/ 352 h 352"/>
                </a:gdLst>
                <a:ahLst/>
                <a:cxnLst>
                  <a:cxn ang="0">
                    <a:pos x="T0" y="T1"/>
                  </a:cxn>
                  <a:cxn ang="0">
                    <a:pos x="T2" y="T3"/>
                  </a:cxn>
                  <a:cxn ang="0">
                    <a:pos x="T4" y="T5"/>
                  </a:cxn>
                  <a:cxn ang="0">
                    <a:pos x="T6" y="T7"/>
                  </a:cxn>
                  <a:cxn ang="0">
                    <a:pos x="T8" y="T9"/>
                  </a:cxn>
                </a:cxnLst>
                <a:rect l="0" t="0" r="r" b="b"/>
                <a:pathLst>
                  <a:path w="293" h="352">
                    <a:moveTo>
                      <a:pt x="262" y="352"/>
                    </a:moveTo>
                    <a:lnTo>
                      <a:pt x="0" y="24"/>
                    </a:lnTo>
                    <a:lnTo>
                      <a:pt x="30" y="0"/>
                    </a:lnTo>
                    <a:lnTo>
                      <a:pt x="293" y="329"/>
                    </a:lnTo>
                    <a:lnTo>
                      <a:pt x="262" y="352"/>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Oval 7"/>
              <p:cNvSpPr/>
              <p:nvPr/>
            </p:nvSpPr>
            <p:spPr>
              <a:xfrm>
                <a:off x="6058723" y="3240130"/>
                <a:ext cx="612641" cy="61264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2" name="Freeform 141"/>
            <p:cNvSpPr>
              <a:spLocks/>
            </p:cNvSpPr>
            <p:nvPr/>
          </p:nvSpPr>
          <p:spPr bwMode="auto">
            <a:xfrm>
              <a:off x="8363229" y="3259062"/>
              <a:ext cx="376945" cy="326255"/>
            </a:xfrm>
            <a:custGeom>
              <a:avLst/>
              <a:gdLst>
                <a:gd name="connsiteX0" fmla="*/ 198150 w 376945"/>
                <a:gd name="connsiteY0" fmla="*/ 153911 h 326255"/>
                <a:gd name="connsiteX1" fmla="*/ 341924 w 376945"/>
                <a:gd name="connsiteY1" fmla="*/ 153911 h 326255"/>
                <a:gd name="connsiteX2" fmla="*/ 341924 w 376945"/>
                <a:gd name="connsiteY2" fmla="*/ 304440 h 326255"/>
                <a:gd name="connsiteX3" fmla="*/ 320140 w 376945"/>
                <a:gd name="connsiteY3" fmla="*/ 326255 h 326255"/>
                <a:gd name="connsiteX4" fmla="*/ 198150 w 376945"/>
                <a:gd name="connsiteY4" fmla="*/ 326255 h 326255"/>
                <a:gd name="connsiteX5" fmla="*/ 198150 w 376945"/>
                <a:gd name="connsiteY5" fmla="*/ 153911 h 326255"/>
                <a:gd name="connsiteX6" fmla="*/ 35022 w 376945"/>
                <a:gd name="connsiteY6" fmla="*/ 153911 h 326255"/>
                <a:gd name="connsiteX7" fmla="*/ 180639 w 376945"/>
                <a:gd name="connsiteY7" fmla="*/ 153911 h 326255"/>
                <a:gd name="connsiteX8" fmla="*/ 180639 w 376945"/>
                <a:gd name="connsiteY8" fmla="*/ 326255 h 326255"/>
                <a:gd name="connsiteX9" fmla="*/ 56756 w 376945"/>
                <a:gd name="connsiteY9" fmla="*/ 326255 h 326255"/>
                <a:gd name="connsiteX10" fmla="*/ 35022 w 376945"/>
                <a:gd name="connsiteY10" fmla="*/ 304440 h 326255"/>
                <a:gd name="connsiteX11" fmla="*/ 35022 w 376945"/>
                <a:gd name="connsiteY11" fmla="*/ 153911 h 326255"/>
                <a:gd name="connsiteX12" fmla="*/ 198150 w 376945"/>
                <a:gd name="connsiteY12" fmla="*/ 65435 h 326255"/>
                <a:gd name="connsiteX13" fmla="*/ 357321 w 376945"/>
                <a:gd name="connsiteY13" fmla="*/ 65435 h 326255"/>
                <a:gd name="connsiteX14" fmla="*/ 376945 w 376945"/>
                <a:gd name="connsiteY14" fmla="*/ 85041 h 326255"/>
                <a:gd name="connsiteX15" fmla="*/ 376945 w 376945"/>
                <a:gd name="connsiteY15" fmla="*/ 115538 h 326255"/>
                <a:gd name="connsiteX16" fmla="*/ 357321 w 376945"/>
                <a:gd name="connsiteY16" fmla="*/ 137322 h 326255"/>
                <a:gd name="connsiteX17" fmla="*/ 198150 w 376945"/>
                <a:gd name="connsiteY17" fmla="*/ 137322 h 326255"/>
                <a:gd name="connsiteX18" fmla="*/ 198150 w 376945"/>
                <a:gd name="connsiteY18" fmla="*/ 65435 h 326255"/>
                <a:gd name="connsiteX19" fmla="*/ 21764 w 376945"/>
                <a:gd name="connsiteY19" fmla="*/ 65435 h 326255"/>
                <a:gd name="connsiteX20" fmla="*/ 180639 w 376945"/>
                <a:gd name="connsiteY20" fmla="*/ 65435 h 326255"/>
                <a:gd name="connsiteX21" fmla="*/ 180639 w 376945"/>
                <a:gd name="connsiteY21" fmla="*/ 137322 h 326255"/>
                <a:gd name="connsiteX22" fmla="*/ 21764 w 376945"/>
                <a:gd name="connsiteY22" fmla="*/ 137322 h 326255"/>
                <a:gd name="connsiteX23" fmla="*/ 0 w 376945"/>
                <a:gd name="connsiteY23" fmla="*/ 115538 h 326255"/>
                <a:gd name="connsiteX24" fmla="*/ 0 w 376945"/>
                <a:gd name="connsiteY24" fmla="*/ 85041 h 326255"/>
                <a:gd name="connsiteX25" fmla="*/ 21764 w 376945"/>
                <a:gd name="connsiteY25" fmla="*/ 65435 h 326255"/>
                <a:gd name="connsiteX26" fmla="*/ 242111 w 376945"/>
                <a:gd name="connsiteY26" fmla="*/ 0 h 326255"/>
                <a:gd name="connsiteX27" fmla="*/ 281096 w 376945"/>
                <a:gd name="connsiteY27" fmla="*/ 47925 h 326255"/>
                <a:gd name="connsiteX28" fmla="*/ 194463 w 376945"/>
                <a:gd name="connsiteY28" fmla="*/ 47925 h 326255"/>
                <a:gd name="connsiteX29" fmla="*/ 242111 w 376945"/>
                <a:gd name="connsiteY29" fmla="*/ 0 h 326255"/>
                <a:gd name="connsiteX30" fmla="*/ 135248 w 376945"/>
                <a:gd name="connsiteY30" fmla="*/ 0 h 326255"/>
                <a:gd name="connsiteX31" fmla="*/ 183403 w 376945"/>
                <a:gd name="connsiteY31" fmla="*/ 47925 h 326255"/>
                <a:gd name="connsiteX32" fmla="*/ 95849 w 376945"/>
                <a:gd name="connsiteY32" fmla="*/ 47925 h 326255"/>
                <a:gd name="connsiteX33" fmla="*/ 135248 w 376945"/>
                <a:gd name="connsiteY33" fmla="*/ 0 h 326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6945" h="326255">
                  <a:moveTo>
                    <a:pt x="198150" y="153911"/>
                  </a:moveTo>
                  <a:lnTo>
                    <a:pt x="341924" y="153911"/>
                  </a:lnTo>
                  <a:cubicBezTo>
                    <a:pt x="341924" y="153911"/>
                    <a:pt x="341924" y="153911"/>
                    <a:pt x="341924" y="304440"/>
                  </a:cubicBezTo>
                  <a:cubicBezTo>
                    <a:pt x="341924" y="317529"/>
                    <a:pt x="333210" y="326255"/>
                    <a:pt x="320140" y="326255"/>
                  </a:cubicBezTo>
                  <a:cubicBezTo>
                    <a:pt x="320140" y="326255"/>
                    <a:pt x="320140" y="326255"/>
                    <a:pt x="198150" y="326255"/>
                  </a:cubicBezTo>
                  <a:cubicBezTo>
                    <a:pt x="198150" y="326255"/>
                    <a:pt x="198150" y="326255"/>
                    <a:pt x="198150" y="153911"/>
                  </a:cubicBezTo>
                  <a:close/>
                  <a:moveTo>
                    <a:pt x="35022" y="153911"/>
                  </a:moveTo>
                  <a:cubicBezTo>
                    <a:pt x="35022" y="153911"/>
                    <a:pt x="35022" y="153911"/>
                    <a:pt x="180639" y="153911"/>
                  </a:cubicBezTo>
                  <a:lnTo>
                    <a:pt x="180639" y="326255"/>
                  </a:lnTo>
                  <a:cubicBezTo>
                    <a:pt x="180639" y="326255"/>
                    <a:pt x="180639" y="326255"/>
                    <a:pt x="56756" y="326255"/>
                  </a:cubicBezTo>
                  <a:cubicBezTo>
                    <a:pt x="43716" y="326255"/>
                    <a:pt x="35022" y="317529"/>
                    <a:pt x="35022" y="304440"/>
                  </a:cubicBezTo>
                  <a:cubicBezTo>
                    <a:pt x="35022" y="304440"/>
                    <a:pt x="35022" y="304440"/>
                    <a:pt x="35022" y="153911"/>
                  </a:cubicBezTo>
                  <a:close/>
                  <a:moveTo>
                    <a:pt x="198150" y="65435"/>
                  </a:moveTo>
                  <a:lnTo>
                    <a:pt x="357321" y="65435"/>
                  </a:lnTo>
                  <a:cubicBezTo>
                    <a:pt x="368223" y="65435"/>
                    <a:pt x="376945" y="74149"/>
                    <a:pt x="376945" y="85041"/>
                  </a:cubicBezTo>
                  <a:cubicBezTo>
                    <a:pt x="376945" y="85041"/>
                    <a:pt x="376945" y="85041"/>
                    <a:pt x="376945" y="115538"/>
                  </a:cubicBezTo>
                  <a:cubicBezTo>
                    <a:pt x="376945" y="128609"/>
                    <a:pt x="368223" y="137322"/>
                    <a:pt x="357321" y="137322"/>
                  </a:cubicBezTo>
                  <a:cubicBezTo>
                    <a:pt x="357321" y="137322"/>
                    <a:pt x="357321" y="137322"/>
                    <a:pt x="198150" y="137322"/>
                  </a:cubicBezTo>
                  <a:cubicBezTo>
                    <a:pt x="198150" y="137322"/>
                    <a:pt x="198150" y="137322"/>
                    <a:pt x="198150" y="65435"/>
                  </a:cubicBezTo>
                  <a:close/>
                  <a:moveTo>
                    <a:pt x="21764" y="65435"/>
                  </a:moveTo>
                  <a:cubicBezTo>
                    <a:pt x="21764" y="65435"/>
                    <a:pt x="21764" y="65435"/>
                    <a:pt x="180639" y="65435"/>
                  </a:cubicBezTo>
                  <a:lnTo>
                    <a:pt x="180639" y="137322"/>
                  </a:lnTo>
                  <a:cubicBezTo>
                    <a:pt x="180639" y="137322"/>
                    <a:pt x="180639" y="137322"/>
                    <a:pt x="21764" y="137322"/>
                  </a:cubicBezTo>
                  <a:cubicBezTo>
                    <a:pt x="8705" y="137322"/>
                    <a:pt x="0" y="128609"/>
                    <a:pt x="0" y="115538"/>
                  </a:cubicBezTo>
                  <a:cubicBezTo>
                    <a:pt x="0" y="115538"/>
                    <a:pt x="0" y="115538"/>
                    <a:pt x="0" y="85041"/>
                  </a:cubicBezTo>
                  <a:cubicBezTo>
                    <a:pt x="0" y="74149"/>
                    <a:pt x="8705" y="65435"/>
                    <a:pt x="21764" y="65435"/>
                  </a:cubicBezTo>
                  <a:close/>
                  <a:moveTo>
                    <a:pt x="242111" y="0"/>
                  </a:moveTo>
                  <a:cubicBezTo>
                    <a:pt x="268101" y="0"/>
                    <a:pt x="281096" y="21784"/>
                    <a:pt x="281096" y="47925"/>
                  </a:cubicBezTo>
                  <a:cubicBezTo>
                    <a:pt x="281096" y="47925"/>
                    <a:pt x="281096" y="47925"/>
                    <a:pt x="194463" y="47925"/>
                  </a:cubicBezTo>
                  <a:cubicBezTo>
                    <a:pt x="194463" y="47925"/>
                    <a:pt x="216121" y="0"/>
                    <a:pt x="242111" y="0"/>
                  </a:cubicBezTo>
                  <a:close/>
                  <a:moveTo>
                    <a:pt x="135248" y="0"/>
                  </a:moveTo>
                  <a:cubicBezTo>
                    <a:pt x="163703" y="0"/>
                    <a:pt x="183403" y="47925"/>
                    <a:pt x="183403" y="47925"/>
                  </a:cubicBezTo>
                  <a:cubicBezTo>
                    <a:pt x="183403" y="47925"/>
                    <a:pt x="183403" y="47925"/>
                    <a:pt x="95849" y="47925"/>
                  </a:cubicBezTo>
                  <a:cubicBezTo>
                    <a:pt x="95849" y="21784"/>
                    <a:pt x="108982" y="0"/>
                    <a:pt x="13524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grpSp>
          <p:nvGrpSpPr>
            <p:cNvPr id="19" name="Group 18"/>
            <p:cNvGrpSpPr/>
            <p:nvPr/>
          </p:nvGrpSpPr>
          <p:grpSpPr>
            <a:xfrm>
              <a:off x="7255610" y="4501679"/>
              <a:ext cx="375101" cy="374180"/>
              <a:chOff x="9361005" y="4035985"/>
              <a:chExt cx="375101" cy="374180"/>
            </a:xfrm>
          </p:grpSpPr>
          <p:sp>
            <p:nvSpPr>
              <p:cNvPr id="90" name="Freeform 88"/>
              <p:cNvSpPr>
                <a:spLocks noEditPoints="1"/>
              </p:cNvSpPr>
              <p:nvPr/>
            </p:nvSpPr>
            <p:spPr bwMode="auto">
              <a:xfrm>
                <a:off x="9361005" y="4072850"/>
                <a:ext cx="338236" cy="337315"/>
              </a:xfrm>
              <a:custGeom>
                <a:avLst/>
                <a:gdLst>
                  <a:gd name="T0" fmla="*/ 78 w 155"/>
                  <a:gd name="T1" fmla="*/ 155 h 155"/>
                  <a:gd name="T2" fmla="*/ 155 w 155"/>
                  <a:gd name="T3" fmla="*/ 77 h 155"/>
                  <a:gd name="T4" fmla="*/ 146 w 155"/>
                  <a:gd name="T5" fmla="*/ 41 h 155"/>
                  <a:gd name="T6" fmla="*/ 144 w 155"/>
                  <a:gd name="T7" fmla="*/ 41 h 155"/>
                  <a:gd name="T8" fmla="*/ 143 w 155"/>
                  <a:gd name="T9" fmla="*/ 41 h 155"/>
                  <a:gd name="T10" fmla="*/ 133 w 155"/>
                  <a:gd name="T11" fmla="*/ 40 h 155"/>
                  <a:gd name="T12" fmla="*/ 126 w 155"/>
                  <a:gd name="T13" fmla="*/ 47 h 155"/>
                  <a:gd name="T14" fmla="*/ 135 w 155"/>
                  <a:gd name="T15" fmla="*/ 77 h 155"/>
                  <a:gd name="T16" fmla="*/ 78 w 155"/>
                  <a:gd name="T17" fmla="*/ 135 h 155"/>
                  <a:gd name="T18" fmla="*/ 21 w 155"/>
                  <a:gd name="T19" fmla="*/ 77 h 155"/>
                  <a:gd name="T20" fmla="*/ 78 w 155"/>
                  <a:gd name="T21" fmla="*/ 20 h 155"/>
                  <a:gd name="T22" fmla="*/ 108 w 155"/>
                  <a:gd name="T23" fmla="*/ 29 h 155"/>
                  <a:gd name="T24" fmla="*/ 114 w 155"/>
                  <a:gd name="T25" fmla="*/ 22 h 155"/>
                  <a:gd name="T26" fmla="*/ 113 w 155"/>
                  <a:gd name="T27" fmla="*/ 11 h 155"/>
                  <a:gd name="T28" fmla="*/ 113 w 155"/>
                  <a:gd name="T29" fmla="*/ 8 h 155"/>
                  <a:gd name="T30" fmla="*/ 78 w 155"/>
                  <a:gd name="T31" fmla="*/ 0 h 155"/>
                  <a:gd name="T32" fmla="*/ 0 w 155"/>
                  <a:gd name="T33" fmla="*/ 77 h 155"/>
                  <a:gd name="T34" fmla="*/ 78 w 155"/>
                  <a:gd name="T35" fmla="*/ 155 h 155"/>
                  <a:gd name="T36" fmla="*/ 78 w 155"/>
                  <a:gd name="T37" fmla="*/ 155 h 155"/>
                  <a:gd name="T38" fmla="*/ 78 w 155"/>
                  <a:gd name="T39"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5" h="155">
                    <a:moveTo>
                      <a:pt x="78" y="155"/>
                    </a:moveTo>
                    <a:cubicBezTo>
                      <a:pt x="121" y="155"/>
                      <a:pt x="155" y="120"/>
                      <a:pt x="155" y="77"/>
                    </a:cubicBezTo>
                    <a:cubicBezTo>
                      <a:pt x="155" y="64"/>
                      <a:pt x="152" y="52"/>
                      <a:pt x="146" y="41"/>
                    </a:cubicBezTo>
                    <a:cubicBezTo>
                      <a:pt x="146" y="41"/>
                      <a:pt x="145" y="41"/>
                      <a:pt x="144" y="41"/>
                    </a:cubicBezTo>
                    <a:cubicBezTo>
                      <a:pt x="144" y="41"/>
                      <a:pt x="144" y="41"/>
                      <a:pt x="143" y="41"/>
                    </a:cubicBezTo>
                    <a:cubicBezTo>
                      <a:pt x="133" y="40"/>
                      <a:pt x="133" y="40"/>
                      <a:pt x="133" y="40"/>
                    </a:cubicBezTo>
                    <a:cubicBezTo>
                      <a:pt x="126" y="47"/>
                      <a:pt x="126" y="47"/>
                      <a:pt x="126" y="47"/>
                    </a:cubicBezTo>
                    <a:cubicBezTo>
                      <a:pt x="132" y="56"/>
                      <a:pt x="135" y="66"/>
                      <a:pt x="135" y="77"/>
                    </a:cubicBezTo>
                    <a:cubicBezTo>
                      <a:pt x="135" y="109"/>
                      <a:pt x="109" y="135"/>
                      <a:pt x="78" y="135"/>
                    </a:cubicBezTo>
                    <a:cubicBezTo>
                      <a:pt x="46" y="135"/>
                      <a:pt x="21" y="109"/>
                      <a:pt x="21" y="77"/>
                    </a:cubicBezTo>
                    <a:cubicBezTo>
                      <a:pt x="21" y="46"/>
                      <a:pt x="46" y="20"/>
                      <a:pt x="78" y="20"/>
                    </a:cubicBezTo>
                    <a:cubicBezTo>
                      <a:pt x="89" y="20"/>
                      <a:pt x="99" y="23"/>
                      <a:pt x="108" y="29"/>
                    </a:cubicBezTo>
                    <a:cubicBezTo>
                      <a:pt x="114" y="22"/>
                      <a:pt x="114" y="22"/>
                      <a:pt x="114" y="22"/>
                    </a:cubicBezTo>
                    <a:cubicBezTo>
                      <a:pt x="113" y="11"/>
                      <a:pt x="113" y="11"/>
                      <a:pt x="113" y="11"/>
                    </a:cubicBezTo>
                    <a:cubicBezTo>
                      <a:pt x="113" y="10"/>
                      <a:pt x="113" y="9"/>
                      <a:pt x="113" y="8"/>
                    </a:cubicBezTo>
                    <a:cubicBezTo>
                      <a:pt x="103" y="3"/>
                      <a:pt x="91" y="0"/>
                      <a:pt x="78" y="0"/>
                    </a:cubicBezTo>
                    <a:cubicBezTo>
                      <a:pt x="35" y="0"/>
                      <a:pt x="0" y="34"/>
                      <a:pt x="0" y="77"/>
                    </a:cubicBezTo>
                    <a:cubicBezTo>
                      <a:pt x="0" y="120"/>
                      <a:pt x="35" y="155"/>
                      <a:pt x="78" y="155"/>
                    </a:cubicBezTo>
                    <a:close/>
                    <a:moveTo>
                      <a:pt x="78" y="155"/>
                    </a:moveTo>
                    <a:cubicBezTo>
                      <a:pt x="78" y="155"/>
                      <a:pt x="78" y="155"/>
                      <a:pt x="78" y="15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1" name="Freeform 89"/>
              <p:cNvSpPr>
                <a:spLocks noEditPoints="1"/>
              </p:cNvSpPr>
              <p:nvPr/>
            </p:nvSpPr>
            <p:spPr bwMode="auto">
              <a:xfrm>
                <a:off x="9446716" y="4157639"/>
                <a:ext cx="167736" cy="167736"/>
              </a:xfrm>
              <a:custGeom>
                <a:avLst/>
                <a:gdLst>
                  <a:gd name="T0" fmla="*/ 39 w 77"/>
                  <a:gd name="T1" fmla="*/ 18 h 77"/>
                  <a:gd name="T2" fmla="*/ 40 w 77"/>
                  <a:gd name="T3" fmla="*/ 18 h 77"/>
                  <a:gd name="T4" fmla="*/ 55 w 77"/>
                  <a:gd name="T5" fmla="*/ 4 h 77"/>
                  <a:gd name="T6" fmla="*/ 55 w 77"/>
                  <a:gd name="T7" fmla="*/ 4 h 77"/>
                  <a:gd name="T8" fmla="*/ 39 w 77"/>
                  <a:gd name="T9" fmla="*/ 0 h 77"/>
                  <a:gd name="T10" fmla="*/ 0 w 77"/>
                  <a:gd name="T11" fmla="*/ 38 h 77"/>
                  <a:gd name="T12" fmla="*/ 39 w 77"/>
                  <a:gd name="T13" fmla="*/ 77 h 77"/>
                  <a:gd name="T14" fmla="*/ 77 w 77"/>
                  <a:gd name="T15" fmla="*/ 38 h 77"/>
                  <a:gd name="T16" fmla="*/ 73 w 77"/>
                  <a:gd name="T17" fmla="*/ 22 h 77"/>
                  <a:gd name="T18" fmla="*/ 73 w 77"/>
                  <a:gd name="T19" fmla="*/ 22 h 77"/>
                  <a:gd name="T20" fmla="*/ 59 w 77"/>
                  <a:gd name="T21" fmla="*/ 37 h 77"/>
                  <a:gd name="T22" fmla="*/ 59 w 77"/>
                  <a:gd name="T23" fmla="*/ 38 h 77"/>
                  <a:gd name="T24" fmla="*/ 39 w 77"/>
                  <a:gd name="T25" fmla="*/ 58 h 77"/>
                  <a:gd name="T26" fmla="*/ 19 w 77"/>
                  <a:gd name="T27" fmla="*/ 38 h 77"/>
                  <a:gd name="T28" fmla="*/ 39 w 77"/>
                  <a:gd name="T29" fmla="*/ 18 h 77"/>
                  <a:gd name="T30" fmla="*/ 39 w 77"/>
                  <a:gd name="T31" fmla="*/ 18 h 77"/>
                  <a:gd name="T32" fmla="*/ 39 w 77"/>
                  <a:gd name="T33" fmla="*/ 1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7" h="77">
                    <a:moveTo>
                      <a:pt x="39" y="18"/>
                    </a:moveTo>
                    <a:cubicBezTo>
                      <a:pt x="39" y="18"/>
                      <a:pt x="40" y="18"/>
                      <a:pt x="40" y="18"/>
                    </a:cubicBezTo>
                    <a:cubicBezTo>
                      <a:pt x="55" y="4"/>
                      <a:pt x="55" y="4"/>
                      <a:pt x="55" y="4"/>
                    </a:cubicBezTo>
                    <a:cubicBezTo>
                      <a:pt x="55" y="4"/>
                      <a:pt x="55" y="4"/>
                      <a:pt x="55" y="4"/>
                    </a:cubicBezTo>
                    <a:cubicBezTo>
                      <a:pt x="50" y="1"/>
                      <a:pt x="44" y="0"/>
                      <a:pt x="39" y="0"/>
                    </a:cubicBezTo>
                    <a:cubicBezTo>
                      <a:pt x="18" y="0"/>
                      <a:pt x="0" y="17"/>
                      <a:pt x="0" y="38"/>
                    </a:cubicBezTo>
                    <a:cubicBezTo>
                      <a:pt x="0" y="59"/>
                      <a:pt x="18" y="77"/>
                      <a:pt x="39" y="77"/>
                    </a:cubicBezTo>
                    <a:cubicBezTo>
                      <a:pt x="60" y="77"/>
                      <a:pt x="77" y="59"/>
                      <a:pt x="77" y="38"/>
                    </a:cubicBezTo>
                    <a:cubicBezTo>
                      <a:pt x="77" y="33"/>
                      <a:pt x="76" y="27"/>
                      <a:pt x="73" y="22"/>
                    </a:cubicBezTo>
                    <a:cubicBezTo>
                      <a:pt x="73" y="22"/>
                      <a:pt x="73" y="22"/>
                      <a:pt x="73" y="22"/>
                    </a:cubicBezTo>
                    <a:cubicBezTo>
                      <a:pt x="59" y="37"/>
                      <a:pt x="59" y="37"/>
                      <a:pt x="59" y="37"/>
                    </a:cubicBezTo>
                    <a:cubicBezTo>
                      <a:pt x="59" y="37"/>
                      <a:pt x="59" y="38"/>
                      <a:pt x="59" y="38"/>
                    </a:cubicBezTo>
                    <a:cubicBezTo>
                      <a:pt x="59" y="49"/>
                      <a:pt x="50" y="58"/>
                      <a:pt x="39" y="58"/>
                    </a:cubicBezTo>
                    <a:cubicBezTo>
                      <a:pt x="28" y="58"/>
                      <a:pt x="19" y="49"/>
                      <a:pt x="19" y="38"/>
                    </a:cubicBezTo>
                    <a:cubicBezTo>
                      <a:pt x="19" y="27"/>
                      <a:pt x="28" y="18"/>
                      <a:pt x="39" y="18"/>
                    </a:cubicBezTo>
                    <a:close/>
                    <a:moveTo>
                      <a:pt x="39" y="18"/>
                    </a:moveTo>
                    <a:cubicBezTo>
                      <a:pt x="39" y="18"/>
                      <a:pt x="39" y="18"/>
                      <a:pt x="39"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2" name="Freeform 90"/>
              <p:cNvSpPr>
                <a:spLocks noEditPoints="1"/>
              </p:cNvSpPr>
              <p:nvPr/>
            </p:nvSpPr>
            <p:spPr bwMode="auto">
              <a:xfrm>
                <a:off x="9547173" y="4035985"/>
                <a:ext cx="188933" cy="188933"/>
              </a:xfrm>
              <a:custGeom>
                <a:avLst/>
                <a:gdLst>
                  <a:gd name="T0" fmla="*/ 73 w 87"/>
                  <a:gd name="T1" fmla="*/ 24 h 87"/>
                  <a:gd name="T2" fmla="*/ 77 w 87"/>
                  <a:gd name="T3" fmla="*/ 20 h 87"/>
                  <a:gd name="T4" fmla="*/ 77 w 87"/>
                  <a:gd name="T5" fmla="*/ 13 h 87"/>
                  <a:gd name="T6" fmla="*/ 74 w 87"/>
                  <a:gd name="T7" fmla="*/ 10 h 87"/>
                  <a:gd name="T8" fmla="*/ 71 w 87"/>
                  <a:gd name="T9" fmla="*/ 8 h 87"/>
                  <a:gd name="T10" fmla="*/ 67 w 87"/>
                  <a:gd name="T11" fmla="*/ 10 h 87"/>
                  <a:gd name="T12" fmla="*/ 63 w 87"/>
                  <a:gd name="T13" fmla="*/ 15 h 87"/>
                  <a:gd name="T14" fmla="*/ 62 w 87"/>
                  <a:gd name="T15" fmla="*/ 2 h 87"/>
                  <a:gd name="T16" fmla="*/ 60 w 87"/>
                  <a:gd name="T17" fmla="*/ 0 h 87"/>
                  <a:gd name="T18" fmla="*/ 59 w 87"/>
                  <a:gd name="T19" fmla="*/ 1 h 87"/>
                  <a:gd name="T20" fmla="*/ 40 w 87"/>
                  <a:gd name="T21" fmla="*/ 20 h 87"/>
                  <a:gd name="T22" fmla="*/ 37 w 87"/>
                  <a:gd name="T23" fmla="*/ 26 h 87"/>
                  <a:gd name="T24" fmla="*/ 37 w 87"/>
                  <a:gd name="T25" fmla="*/ 27 h 87"/>
                  <a:gd name="T26" fmla="*/ 38 w 87"/>
                  <a:gd name="T27" fmla="*/ 39 h 87"/>
                  <a:gd name="T28" fmla="*/ 32 w 87"/>
                  <a:gd name="T29" fmla="*/ 46 h 87"/>
                  <a:gd name="T30" fmla="*/ 19 w 87"/>
                  <a:gd name="T31" fmla="*/ 58 h 87"/>
                  <a:gd name="T32" fmla="*/ 19 w 87"/>
                  <a:gd name="T33" fmla="*/ 58 h 87"/>
                  <a:gd name="T34" fmla="*/ 7 w 87"/>
                  <a:gd name="T35" fmla="*/ 70 h 87"/>
                  <a:gd name="T36" fmla="*/ 2 w 87"/>
                  <a:gd name="T37" fmla="*/ 75 h 87"/>
                  <a:gd name="T38" fmla="*/ 0 w 87"/>
                  <a:gd name="T39" fmla="*/ 78 h 87"/>
                  <a:gd name="T40" fmla="*/ 0 w 87"/>
                  <a:gd name="T41" fmla="*/ 82 h 87"/>
                  <a:gd name="T42" fmla="*/ 4 w 87"/>
                  <a:gd name="T43" fmla="*/ 87 h 87"/>
                  <a:gd name="T44" fmla="*/ 4 w 87"/>
                  <a:gd name="T45" fmla="*/ 87 h 87"/>
                  <a:gd name="T46" fmla="*/ 9 w 87"/>
                  <a:gd name="T47" fmla="*/ 86 h 87"/>
                  <a:gd name="T48" fmla="*/ 12 w 87"/>
                  <a:gd name="T49" fmla="*/ 85 h 87"/>
                  <a:gd name="T50" fmla="*/ 49 w 87"/>
                  <a:gd name="T51" fmla="*/ 48 h 87"/>
                  <a:gd name="T52" fmla="*/ 60 w 87"/>
                  <a:gd name="T53" fmla="*/ 49 h 87"/>
                  <a:gd name="T54" fmla="*/ 60 w 87"/>
                  <a:gd name="T55" fmla="*/ 49 h 87"/>
                  <a:gd name="T56" fmla="*/ 61 w 87"/>
                  <a:gd name="T57" fmla="*/ 49 h 87"/>
                  <a:gd name="T58" fmla="*/ 67 w 87"/>
                  <a:gd name="T59" fmla="*/ 46 h 87"/>
                  <a:gd name="T60" fmla="*/ 86 w 87"/>
                  <a:gd name="T61" fmla="*/ 27 h 87"/>
                  <a:gd name="T62" fmla="*/ 85 w 87"/>
                  <a:gd name="T63" fmla="*/ 25 h 87"/>
                  <a:gd name="T64" fmla="*/ 73 w 87"/>
                  <a:gd name="T65" fmla="*/ 24 h 87"/>
                  <a:gd name="T66" fmla="*/ 73 w 87"/>
                  <a:gd name="T67" fmla="*/ 24 h 87"/>
                  <a:gd name="T68" fmla="*/ 73 w 87"/>
                  <a:gd name="T69" fmla="*/ 2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 h="87">
                    <a:moveTo>
                      <a:pt x="73" y="24"/>
                    </a:moveTo>
                    <a:cubicBezTo>
                      <a:pt x="77" y="20"/>
                      <a:pt x="77" y="20"/>
                      <a:pt x="77" y="20"/>
                    </a:cubicBezTo>
                    <a:cubicBezTo>
                      <a:pt x="79" y="18"/>
                      <a:pt x="79" y="15"/>
                      <a:pt x="77" y="13"/>
                    </a:cubicBezTo>
                    <a:cubicBezTo>
                      <a:pt x="74" y="10"/>
                      <a:pt x="74" y="10"/>
                      <a:pt x="74" y="10"/>
                    </a:cubicBezTo>
                    <a:cubicBezTo>
                      <a:pt x="73" y="9"/>
                      <a:pt x="72" y="8"/>
                      <a:pt x="71" y="8"/>
                    </a:cubicBezTo>
                    <a:cubicBezTo>
                      <a:pt x="70" y="8"/>
                      <a:pt x="68" y="9"/>
                      <a:pt x="67" y="10"/>
                    </a:cubicBezTo>
                    <a:cubicBezTo>
                      <a:pt x="63" y="15"/>
                      <a:pt x="63" y="15"/>
                      <a:pt x="63" y="15"/>
                    </a:cubicBezTo>
                    <a:cubicBezTo>
                      <a:pt x="62" y="2"/>
                      <a:pt x="62" y="2"/>
                      <a:pt x="62" y="2"/>
                    </a:cubicBezTo>
                    <a:cubicBezTo>
                      <a:pt x="62" y="1"/>
                      <a:pt x="61" y="0"/>
                      <a:pt x="60" y="0"/>
                    </a:cubicBezTo>
                    <a:cubicBezTo>
                      <a:pt x="60" y="0"/>
                      <a:pt x="59" y="0"/>
                      <a:pt x="59" y="1"/>
                    </a:cubicBezTo>
                    <a:cubicBezTo>
                      <a:pt x="40" y="20"/>
                      <a:pt x="40" y="20"/>
                      <a:pt x="40" y="20"/>
                    </a:cubicBezTo>
                    <a:cubicBezTo>
                      <a:pt x="38" y="21"/>
                      <a:pt x="37" y="24"/>
                      <a:pt x="37" y="26"/>
                    </a:cubicBezTo>
                    <a:cubicBezTo>
                      <a:pt x="37" y="27"/>
                      <a:pt x="37" y="27"/>
                      <a:pt x="37" y="27"/>
                    </a:cubicBezTo>
                    <a:cubicBezTo>
                      <a:pt x="38" y="39"/>
                      <a:pt x="38" y="39"/>
                      <a:pt x="38" y="39"/>
                    </a:cubicBezTo>
                    <a:cubicBezTo>
                      <a:pt x="32" y="46"/>
                      <a:pt x="32" y="46"/>
                      <a:pt x="32" y="46"/>
                    </a:cubicBezTo>
                    <a:cubicBezTo>
                      <a:pt x="19" y="58"/>
                      <a:pt x="19" y="58"/>
                      <a:pt x="19" y="58"/>
                    </a:cubicBezTo>
                    <a:cubicBezTo>
                      <a:pt x="19" y="58"/>
                      <a:pt x="19" y="58"/>
                      <a:pt x="19" y="58"/>
                    </a:cubicBezTo>
                    <a:cubicBezTo>
                      <a:pt x="7" y="70"/>
                      <a:pt x="7" y="70"/>
                      <a:pt x="7" y="70"/>
                    </a:cubicBezTo>
                    <a:cubicBezTo>
                      <a:pt x="2" y="75"/>
                      <a:pt x="2" y="75"/>
                      <a:pt x="2" y="75"/>
                    </a:cubicBezTo>
                    <a:cubicBezTo>
                      <a:pt x="1" y="76"/>
                      <a:pt x="1" y="77"/>
                      <a:pt x="0" y="78"/>
                    </a:cubicBezTo>
                    <a:cubicBezTo>
                      <a:pt x="0" y="82"/>
                      <a:pt x="0" y="82"/>
                      <a:pt x="0" y="82"/>
                    </a:cubicBezTo>
                    <a:cubicBezTo>
                      <a:pt x="0" y="85"/>
                      <a:pt x="2" y="87"/>
                      <a:pt x="4" y="87"/>
                    </a:cubicBezTo>
                    <a:cubicBezTo>
                      <a:pt x="4" y="87"/>
                      <a:pt x="4" y="87"/>
                      <a:pt x="4" y="87"/>
                    </a:cubicBezTo>
                    <a:cubicBezTo>
                      <a:pt x="9" y="86"/>
                      <a:pt x="9" y="86"/>
                      <a:pt x="9" y="86"/>
                    </a:cubicBezTo>
                    <a:cubicBezTo>
                      <a:pt x="10" y="86"/>
                      <a:pt x="11" y="86"/>
                      <a:pt x="12" y="85"/>
                    </a:cubicBezTo>
                    <a:cubicBezTo>
                      <a:pt x="49" y="48"/>
                      <a:pt x="49" y="48"/>
                      <a:pt x="49" y="48"/>
                    </a:cubicBezTo>
                    <a:cubicBezTo>
                      <a:pt x="60" y="49"/>
                      <a:pt x="60" y="49"/>
                      <a:pt x="60" y="49"/>
                    </a:cubicBezTo>
                    <a:cubicBezTo>
                      <a:pt x="60" y="49"/>
                      <a:pt x="60" y="49"/>
                      <a:pt x="60" y="49"/>
                    </a:cubicBezTo>
                    <a:cubicBezTo>
                      <a:pt x="60" y="49"/>
                      <a:pt x="61" y="49"/>
                      <a:pt x="61" y="49"/>
                    </a:cubicBezTo>
                    <a:cubicBezTo>
                      <a:pt x="63" y="49"/>
                      <a:pt x="65" y="48"/>
                      <a:pt x="67" y="46"/>
                    </a:cubicBezTo>
                    <a:cubicBezTo>
                      <a:pt x="86" y="27"/>
                      <a:pt x="86" y="27"/>
                      <a:pt x="86" y="27"/>
                    </a:cubicBezTo>
                    <a:cubicBezTo>
                      <a:pt x="87" y="26"/>
                      <a:pt x="86" y="25"/>
                      <a:pt x="85" y="25"/>
                    </a:cubicBezTo>
                    <a:lnTo>
                      <a:pt x="73" y="24"/>
                    </a:lnTo>
                    <a:close/>
                    <a:moveTo>
                      <a:pt x="73" y="24"/>
                    </a:moveTo>
                    <a:cubicBezTo>
                      <a:pt x="73" y="24"/>
                      <a:pt x="73" y="24"/>
                      <a:pt x="73" y="2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8" name="Group 17"/>
            <p:cNvGrpSpPr/>
            <p:nvPr/>
          </p:nvGrpSpPr>
          <p:grpSpPr>
            <a:xfrm>
              <a:off x="10596098" y="2031919"/>
              <a:ext cx="416575" cy="396298"/>
              <a:chOff x="9921353" y="2324527"/>
              <a:chExt cx="416575" cy="396298"/>
            </a:xfrm>
          </p:grpSpPr>
          <p:sp>
            <p:nvSpPr>
              <p:cNvPr id="93" name="Freeform 91"/>
              <p:cNvSpPr>
                <a:spLocks/>
              </p:cNvSpPr>
              <p:nvPr/>
            </p:nvSpPr>
            <p:spPr bwMode="auto">
              <a:xfrm>
                <a:off x="10219960" y="2324527"/>
                <a:ext cx="117968" cy="117968"/>
              </a:xfrm>
              <a:custGeom>
                <a:avLst/>
                <a:gdLst>
                  <a:gd name="T0" fmla="*/ 42 w 54"/>
                  <a:gd name="T1" fmla="*/ 12 h 54"/>
                  <a:gd name="T2" fmla="*/ 4 w 54"/>
                  <a:gd name="T3" fmla="*/ 8 h 54"/>
                  <a:gd name="T4" fmla="*/ 3 w 54"/>
                  <a:gd name="T5" fmla="*/ 17 h 54"/>
                  <a:gd name="T6" fmla="*/ 38 w 54"/>
                  <a:gd name="T7" fmla="*/ 52 h 54"/>
                  <a:gd name="T8" fmla="*/ 46 w 54"/>
                  <a:gd name="T9" fmla="*/ 51 h 54"/>
                  <a:gd name="T10" fmla="*/ 42 w 54"/>
                  <a:gd name="T11" fmla="*/ 12 h 54"/>
                </a:gdLst>
                <a:ahLst/>
                <a:cxnLst>
                  <a:cxn ang="0">
                    <a:pos x="T0" y="T1"/>
                  </a:cxn>
                  <a:cxn ang="0">
                    <a:pos x="T2" y="T3"/>
                  </a:cxn>
                  <a:cxn ang="0">
                    <a:pos x="T4" y="T5"/>
                  </a:cxn>
                  <a:cxn ang="0">
                    <a:pos x="T6" y="T7"/>
                  </a:cxn>
                  <a:cxn ang="0">
                    <a:pos x="T8" y="T9"/>
                  </a:cxn>
                  <a:cxn ang="0">
                    <a:pos x="T10" y="T11"/>
                  </a:cxn>
                </a:cxnLst>
                <a:rect l="0" t="0" r="r" b="b"/>
                <a:pathLst>
                  <a:path w="54" h="54">
                    <a:moveTo>
                      <a:pt x="42" y="12"/>
                    </a:moveTo>
                    <a:cubicBezTo>
                      <a:pt x="32" y="2"/>
                      <a:pt x="16" y="0"/>
                      <a:pt x="4" y="8"/>
                    </a:cubicBezTo>
                    <a:cubicBezTo>
                      <a:pt x="1" y="10"/>
                      <a:pt x="0" y="14"/>
                      <a:pt x="3" y="17"/>
                    </a:cubicBezTo>
                    <a:cubicBezTo>
                      <a:pt x="38" y="52"/>
                      <a:pt x="38" y="52"/>
                      <a:pt x="38" y="52"/>
                    </a:cubicBezTo>
                    <a:cubicBezTo>
                      <a:pt x="40" y="54"/>
                      <a:pt x="44" y="54"/>
                      <a:pt x="46" y="51"/>
                    </a:cubicBezTo>
                    <a:cubicBezTo>
                      <a:pt x="54" y="39"/>
                      <a:pt x="52" y="23"/>
                      <a:pt x="42"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4" name="Freeform 92"/>
              <p:cNvSpPr>
                <a:spLocks noEditPoints="1"/>
              </p:cNvSpPr>
              <p:nvPr/>
            </p:nvSpPr>
            <p:spPr bwMode="auto">
              <a:xfrm>
                <a:off x="9948080" y="2359548"/>
                <a:ext cx="354826" cy="361277"/>
              </a:xfrm>
              <a:custGeom>
                <a:avLst/>
                <a:gdLst>
                  <a:gd name="T0" fmla="*/ 148 w 163"/>
                  <a:gd name="T1" fmla="*/ 126 h 166"/>
                  <a:gd name="T2" fmla="*/ 163 w 163"/>
                  <a:gd name="T3" fmla="*/ 79 h 166"/>
                  <a:gd name="T4" fmla="*/ 83 w 163"/>
                  <a:gd name="T5" fmla="*/ 0 h 166"/>
                  <a:gd name="T6" fmla="*/ 82 w 163"/>
                  <a:gd name="T7" fmla="*/ 0 h 166"/>
                  <a:gd name="T8" fmla="*/ 3 w 163"/>
                  <a:gd name="T9" fmla="*/ 79 h 166"/>
                  <a:gd name="T10" fmla="*/ 17 w 163"/>
                  <a:gd name="T11" fmla="*/ 123 h 166"/>
                  <a:gd name="T12" fmla="*/ 3 w 163"/>
                  <a:gd name="T13" fmla="*/ 151 h 166"/>
                  <a:gd name="T14" fmla="*/ 8 w 163"/>
                  <a:gd name="T15" fmla="*/ 165 h 166"/>
                  <a:gd name="T16" fmla="*/ 13 w 163"/>
                  <a:gd name="T17" fmla="*/ 166 h 166"/>
                  <a:gd name="T18" fmla="*/ 22 w 163"/>
                  <a:gd name="T19" fmla="*/ 160 h 166"/>
                  <a:gd name="T20" fmla="*/ 32 w 163"/>
                  <a:gd name="T21" fmla="*/ 141 h 166"/>
                  <a:gd name="T22" fmla="*/ 82 w 163"/>
                  <a:gd name="T23" fmla="*/ 159 h 166"/>
                  <a:gd name="T24" fmla="*/ 83 w 163"/>
                  <a:gd name="T25" fmla="*/ 159 h 166"/>
                  <a:gd name="T26" fmla="*/ 132 w 163"/>
                  <a:gd name="T27" fmla="*/ 142 h 166"/>
                  <a:gd name="T28" fmla="*/ 141 w 163"/>
                  <a:gd name="T29" fmla="*/ 160 h 166"/>
                  <a:gd name="T30" fmla="*/ 151 w 163"/>
                  <a:gd name="T31" fmla="*/ 166 h 166"/>
                  <a:gd name="T32" fmla="*/ 156 w 163"/>
                  <a:gd name="T33" fmla="*/ 165 h 166"/>
                  <a:gd name="T34" fmla="*/ 161 w 163"/>
                  <a:gd name="T35" fmla="*/ 151 h 166"/>
                  <a:gd name="T36" fmla="*/ 148 w 163"/>
                  <a:gd name="T37" fmla="*/ 126 h 166"/>
                  <a:gd name="T38" fmla="*/ 83 w 163"/>
                  <a:gd name="T39" fmla="*/ 138 h 166"/>
                  <a:gd name="T40" fmla="*/ 82 w 163"/>
                  <a:gd name="T41" fmla="*/ 138 h 166"/>
                  <a:gd name="T42" fmla="*/ 25 w 163"/>
                  <a:gd name="T43" fmla="*/ 79 h 166"/>
                  <a:gd name="T44" fmla="*/ 82 w 163"/>
                  <a:gd name="T45" fmla="*/ 21 h 166"/>
                  <a:gd name="T46" fmla="*/ 83 w 163"/>
                  <a:gd name="T47" fmla="*/ 21 h 166"/>
                  <a:gd name="T48" fmla="*/ 142 w 163"/>
                  <a:gd name="T49" fmla="*/ 79 h 166"/>
                  <a:gd name="T50" fmla="*/ 83 w 163"/>
                  <a:gd name="T51" fmla="*/ 138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3" h="166">
                    <a:moveTo>
                      <a:pt x="148" y="126"/>
                    </a:moveTo>
                    <a:cubicBezTo>
                      <a:pt x="158" y="113"/>
                      <a:pt x="163" y="97"/>
                      <a:pt x="163" y="79"/>
                    </a:cubicBezTo>
                    <a:cubicBezTo>
                      <a:pt x="163" y="35"/>
                      <a:pt x="127" y="0"/>
                      <a:pt x="83" y="0"/>
                    </a:cubicBezTo>
                    <a:cubicBezTo>
                      <a:pt x="83" y="0"/>
                      <a:pt x="83" y="0"/>
                      <a:pt x="82" y="0"/>
                    </a:cubicBezTo>
                    <a:cubicBezTo>
                      <a:pt x="39" y="0"/>
                      <a:pt x="3" y="36"/>
                      <a:pt x="3" y="79"/>
                    </a:cubicBezTo>
                    <a:cubicBezTo>
                      <a:pt x="3" y="96"/>
                      <a:pt x="8" y="111"/>
                      <a:pt x="17" y="123"/>
                    </a:cubicBezTo>
                    <a:cubicBezTo>
                      <a:pt x="3" y="151"/>
                      <a:pt x="3" y="151"/>
                      <a:pt x="3" y="151"/>
                    </a:cubicBezTo>
                    <a:cubicBezTo>
                      <a:pt x="0" y="156"/>
                      <a:pt x="2" y="163"/>
                      <a:pt x="8" y="165"/>
                    </a:cubicBezTo>
                    <a:cubicBezTo>
                      <a:pt x="9" y="166"/>
                      <a:pt x="11" y="166"/>
                      <a:pt x="13" y="166"/>
                    </a:cubicBezTo>
                    <a:cubicBezTo>
                      <a:pt x="17" y="166"/>
                      <a:pt x="20" y="164"/>
                      <a:pt x="22" y="160"/>
                    </a:cubicBezTo>
                    <a:cubicBezTo>
                      <a:pt x="32" y="141"/>
                      <a:pt x="32" y="141"/>
                      <a:pt x="32" y="141"/>
                    </a:cubicBezTo>
                    <a:cubicBezTo>
                      <a:pt x="46" y="152"/>
                      <a:pt x="63" y="159"/>
                      <a:pt x="82" y="159"/>
                    </a:cubicBezTo>
                    <a:cubicBezTo>
                      <a:pt x="83" y="159"/>
                      <a:pt x="83" y="159"/>
                      <a:pt x="83" y="159"/>
                    </a:cubicBezTo>
                    <a:cubicBezTo>
                      <a:pt x="102" y="159"/>
                      <a:pt x="119" y="153"/>
                      <a:pt x="132" y="142"/>
                    </a:cubicBezTo>
                    <a:cubicBezTo>
                      <a:pt x="141" y="160"/>
                      <a:pt x="141" y="160"/>
                      <a:pt x="141" y="160"/>
                    </a:cubicBezTo>
                    <a:cubicBezTo>
                      <a:pt x="143" y="164"/>
                      <a:pt x="147" y="166"/>
                      <a:pt x="151" y="166"/>
                    </a:cubicBezTo>
                    <a:cubicBezTo>
                      <a:pt x="153" y="166"/>
                      <a:pt x="154" y="166"/>
                      <a:pt x="156" y="165"/>
                    </a:cubicBezTo>
                    <a:cubicBezTo>
                      <a:pt x="161" y="163"/>
                      <a:pt x="163" y="156"/>
                      <a:pt x="161" y="151"/>
                    </a:cubicBezTo>
                    <a:lnTo>
                      <a:pt x="148" y="126"/>
                    </a:lnTo>
                    <a:close/>
                    <a:moveTo>
                      <a:pt x="83" y="138"/>
                    </a:moveTo>
                    <a:cubicBezTo>
                      <a:pt x="83" y="138"/>
                      <a:pt x="83" y="138"/>
                      <a:pt x="82" y="138"/>
                    </a:cubicBezTo>
                    <a:cubicBezTo>
                      <a:pt x="51" y="137"/>
                      <a:pt x="25" y="111"/>
                      <a:pt x="25" y="79"/>
                    </a:cubicBezTo>
                    <a:cubicBezTo>
                      <a:pt x="25" y="48"/>
                      <a:pt x="51" y="22"/>
                      <a:pt x="82" y="21"/>
                    </a:cubicBezTo>
                    <a:cubicBezTo>
                      <a:pt x="83" y="21"/>
                      <a:pt x="83" y="21"/>
                      <a:pt x="83" y="21"/>
                    </a:cubicBezTo>
                    <a:cubicBezTo>
                      <a:pt x="115" y="21"/>
                      <a:pt x="142" y="47"/>
                      <a:pt x="142" y="79"/>
                    </a:cubicBezTo>
                    <a:cubicBezTo>
                      <a:pt x="142" y="112"/>
                      <a:pt x="115" y="138"/>
                      <a:pt x="83" y="1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5" name="Freeform 93"/>
              <p:cNvSpPr>
                <a:spLocks/>
              </p:cNvSpPr>
              <p:nvPr/>
            </p:nvSpPr>
            <p:spPr bwMode="auto">
              <a:xfrm>
                <a:off x="10056832" y="2468300"/>
                <a:ext cx="84790" cy="148382"/>
              </a:xfrm>
              <a:custGeom>
                <a:avLst/>
                <a:gdLst>
                  <a:gd name="T0" fmla="*/ 33 w 39"/>
                  <a:gd name="T1" fmla="*/ 0 h 68"/>
                  <a:gd name="T2" fmla="*/ 32 w 39"/>
                  <a:gd name="T3" fmla="*/ 0 h 68"/>
                  <a:gd name="T4" fmla="*/ 27 w 39"/>
                  <a:gd name="T5" fmla="*/ 6 h 68"/>
                  <a:gd name="T6" fmla="*/ 27 w 39"/>
                  <a:gd name="T7" fmla="*/ 29 h 68"/>
                  <a:gd name="T8" fmla="*/ 2 w 39"/>
                  <a:gd name="T9" fmla="*/ 58 h 68"/>
                  <a:gd name="T10" fmla="*/ 3 w 39"/>
                  <a:gd name="T11" fmla="*/ 67 h 68"/>
                  <a:gd name="T12" fmla="*/ 7 w 39"/>
                  <a:gd name="T13" fmla="*/ 68 h 68"/>
                  <a:gd name="T14" fmla="*/ 12 w 39"/>
                  <a:gd name="T15" fmla="*/ 66 h 68"/>
                  <a:gd name="T16" fmla="*/ 32 w 39"/>
                  <a:gd name="T17" fmla="*/ 42 h 68"/>
                  <a:gd name="T18" fmla="*/ 37 w 39"/>
                  <a:gd name="T19" fmla="*/ 36 h 68"/>
                  <a:gd name="T20" fmla="*/ 39 w 39"/>
                  <a:gd name="T21" fmla="*/ 32 h 68"/>
                  <a:gd name="T22" fmla="*/ 39 w 39"/>
                  <a:gd name="T23" fmla="*/ 6 h 68"/>
                  <a:gd name="T24" fmla="*/ 33 w 39"/>
                  <a:gd name="T25"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68">
                    <a:moveTo>
                      <a:pt x="33" y="0"/>
                    </a:moveTo>
                    <a:cubicBezTo>
                      <a:pt x="33" y="0"/>
                      <a:pt x="33" y="0"/>
                      <a:pt x="32" y="0"/>
                    </a:cubicBezTo>
                    <a:cubicBezTo>
                      <a:pt x="29" y="0"/>
                      <a:pt x="27" y="3"/>
                      <a:pt x="27" y="6"/>
                    </a:cubicBezTo>
                    <a:cubicBezTo>
                      <a:pt x="27" y="29"/>
                      <a:pt x="27" y="29"/>
                      <a:pt x="27" y="29"/>
                    </a:cubicBezTo>
                    <a:cubicBezTo>
                      <a:pt x="2" y="58"/>
                      <a:pt x="2" y="58"/>
                      <a:pt x="2" y="58"/>
                    </a:cubicBezTo>
                    <a:cubicBezTo>
                      <a:pt x="0" y="61"/>
                      <a:pt x="0" y="65"/>
                      <a:pt x="3" y="67"/>
                    </a:cubicBezTo>
                    <a:cubicBezTo>
                      <a:pt x="4" y="68"/>
                      <a:pt x="6" y="68"/>
                      <a:pt x="7" y="68"/>
                    </a:cubicBezTo>
                    <a:cubicBezTo>
                      <a:pt x="9" y="68"/>
                      <a:pt x="11" y="68"/>
                      <a:pt x="12" y="66"/>
                    </a:cubicBezTo>
                    <a:cubicBezTo>
                      <a:pt x="32" y="42"/>
                      <a:pt x="32" y="42"/>
                      <a:pt x="32" y="42"/>
                    </a:cubicBezTo>
                    <a:cubicBezTo>
                      <a:pt x="37" y="36"/>
                      <a:pt x="37" y="36"/>
                      <a:pt x="37" y="36"/>
                    </a:cubicBezTo>
                    <a:cubicBezTo>
                      <a:pt x="39" y="35"/>
                      <a:pt x="39" y="33"/>
                      <a:pt x="39" y="32"/>
                    </a:cubicBezTo>
                    <a:cubicBezTo>
                      <a:pt x="39" y="6"/>
                      <a:pt x="39" y="6"/>
                      <a:pt x="39" y="6"/>
                    </a:cubicBezTo>
                    <a:cubicBezTo>
                      <a:pt x="39" y="2"/>
                      <a:pt x="37" y="0"/>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6" name="Freeform 94"/>
              <p:cNvSpPr>
                <a:spLocks/>
              </p:cNvSpPr>
              <p:nvPr/>
            </p:nvSpPr>
            <p:spPr bwMode="auto">
              <a:xfrm>
                <a:off x="9921353" y="2324527"/>
                <a:ext cx="117968" cy="117968"/>
              </a:xfrm>
              <a:custGeom>
                <a:avLst/>
                <a:gdLst>
                  <a:gd name="T0" fmla="*/ 12 w 54"/>
                  <a:gd name="T1" fmla="*/ 12 h 54"/>
                  <a:gd name="T2" fmla="*/ 8 w 54"/>
                  <a:gd name="T3" fmla="*/ 51 h 54"/>
                  <a:gd name="T4" fmla="*/ 16 w 54"/>
                  <a:gd name="T5" fmla="*/ 52 h 54"/>
                  <a:gd name="T6" fmla="*/ 52 w 54"/>
                  <a:gd name="T7" fmla="*/ 17 h 54"/>
                  <a:gd name="T8" fmla="*/ 51 w 54"/>
                  <a:gd name="T9" fmla="*/ 8 h 54"/>
                  <a:gd name="T10" fmla="*/ 12 w 54"/>
                  <a:gd name="T11" fmla="*/ 12 h 54"/>
                </a:gdLst>
                <a:ahLst/>
                <a:cxnLst>
                  <a:cxn ang="0">
                    <a:pos x="T0" y="T1"/>
                  </a:cxn>
                  <a:cxn ang="0">
                    <a:pos x="T2" y="T3"/>
                  </a:cxn>
                  <a:cxn ang="0">
                    <a:pos x="T4" y="T5"/>
                  </a:cxn>
                  <a:cxn ang="0">
                    <a:pos x="T6" y="T7"/>
                  </a:cxn>
                  <a:cxn ang="0">
                    <a:pos x="T8" y="T9"/>
                  </a:cxn>
                  <a:cxn ang="0">
                    <a:pos x="T10" y="T11"/>
                  </a:cxn>
                </a:cxnLst>
                <a:rect l="0" t="0" r="r" b="b"/>
                <a:pathLst>
                  <a:path w="54" h="54">
                    <a:moveTo>
                      <a:pt x="12" y="12"/>
                    </a:moveTo>
                    <a:cubicBezTo>
                      <a:pt x="2" y="23"/>
                      <a:pt x="0" y="39"/>
                      <a:pt x="8" y="51"/>
                    </a:cubicBezTo>
                    <a:cubicBezTo>
                      <a:pt x="10" y="54"/>
                      <a:pt x="14" y="54"/>
                      <a:pt x="16" y="52"/>
                    </a:cubicBezTo>
                    <a:cubicBezTo>
                      <a:pt x="52" y="17"/>
                      <a:pt x="52" y="17"/>
                      <a:pt x="52" y="17"/>
                    </a:cubicBezTo>
                    <a:cubicBezTo>
                      <a:pt x="54" y="14"/>
                      <a:pt x="54" y="10"/>
                      <a:pt x="51" y="8"/>
                    </a:cubicBezTo>
                    <a:cubicBezTo>
                      <a:pt x="39" y="0"/>
                      <a:pt x="23" y="2"/>
                      <a:pt x="12"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5" name="Group 14"/>
            <p:cNvGrpSpPr/>
            <p:nvPr/>
          </p:nvGrpSpPr>
          <p:grpSpPr>
            <a:xfrm>
              <a:off x="10731577" y="4444651"/>
              <a:ext cx="385239" cy="442715"/>
              <a:chOff x="6994271" y="2645252"/>
              <a:chExt cx="483854" cy="549289"/>
            </a:xfrm>
          </p:grpSpPr>
          <p:sp>
            <p:nvSpPr>
              <p:cNvPr id="108" name="Freeform 106"/>
              <p:cNvSpPr>
                <a:spLocks noEditPoints="1"/>
              </p:cNvSpPr>
              <p:nvPr/>
            </p:nvSpPr>
            <p:spPr bwMode="auto">
              <a:xfrm>
                <a:off x="6994271" y="2645252"/>
                <a:ext cx="292155" cy="292155"/>
              </a:xfrm>
              <a:custGeom>
                <a:avLst/>
                <a:gdLst>
                  <a:gd name="T0" fmla="*/ 7 w 134"/>
                  <a:gd name="T1" fmla="*/ 127 h 134"/>
                  <a:gd name="T2" fmla="*/ 44 w 134"/>
                  <a:gd name="T3" fmla="*/ 126 h 134"/>
                  <a:gd name="T4" fmla="*/ 69 w 134"/>
                  <a:gd name="T5" fmla="*/ 130 h 134"/>
                  <a:gd name="T6" fmla="*/ 93 w 134"/>
                  <a:gd name="T7" fmla="*/ 125 h 134"/>
                  <a:gd name="T8" fmla="*/ 115 w 134"/>
                  <a:gd name="T9" fmla="*/ 111 h 134"/>
                  <a:gd name="T10" fmla="*/ 129 w 134"/>
                  <a:gd name="T11" fmla="*/ 89 h 134"/>
                  <a:gd name="T12" fmla="*/ 134 w 134"/>
                  <a:gd name="T13" fmla="*/ 65 h 134"/>
                  <a:gd name="T14" fmla="*/ 129 w 134"/>
                  <a:gd name="T15" fmla="*/ 40 h 134"/>
                  <a:gd name="T16" fmla="*/ 114 w 134"/>
                  <a:gd name="T17" fmla="*/ 19 h 134"/>
                  <a:gd name="T18" fmla="*/ 93 w 134"/>
                  <a:gd name="T19" fmla="*/ 5 h 134"/>
                  <a:gd name="T20" fmla="*/ 68 w 134"/>
                  <a:gd name="T21" fmla="*/ 0 h 134"/>
                  <a:gd name="T22" fmla="*/ 44 w 134"/>
                  <a:gd name="T23" fmla="*/ 5 h 134"/>
                  <a:gd name="T24" fmla="*/ 22 w 134"/>
                  <a:gd name="T25" fmla="*/ 19 h 134"/>
                  <a:gd name="T26" fmla="*/ 8 w 134"/>
                  <a:gd name="T27" fmla="*/ 41 h 134"/>
                  <a:gd name="T28" fmla="*/ 3 w 134"/>
                  <a:gd name="T29" fmla="*/ 65 h 134"/>
                  <a:gd name="T30" fmla="*/ 8 w 134"/>
                  <a:gd name="T31" fmla="*/ 90 h 134"/>
                  <a:gd name="T32" fmla="*/ 7 w 134"/>
                  <a:gd name="T33" fmla="*/ 127 h 134"/>
                  <a:gd name="T34" fmla="*/ 89 w 134"/>
                  <a:gd name="T35" fmla="*/ 65 h 134"/>
                  <a:gd name="T36" fmla="*/ 101 w 134"/>
                  <a:gd name="T37" fmla="*/ 54 h 134"/>
                  <a:gd name="T38" fmla="*/ 112 w 134"/>
                  <a:gd name="T39" fmla="*/ 65 h 134"/>
                  <a:gd name="T40" fmla="*/ 101 w 134"/>
                  <a:gd name="T41" fmla="*/ 77 h 134"/>
                  <a:gd name="T42" fmla="*/ 89 w 134"/>
                  <a:gd name="T43" fmla="*/ 65 h 134"/>
                  <a:gd name="T44" fmla="*/ 57 w 134"/>
                  <a:gd name="T45" fmla="*/ 65 h 134"/>
                  <a:gd name="T46" fmla="*/ 68 w 134"/>
                  <a:gd name="T47" fmla="*/ 54 h 134"/>
                  <a:gd name="T48" fmla="*/ 80 w 134"/>
                  <a:gd name="T49" fmla="*/ 65 h 134"/>
                  <a:gd name="T50" fmla="*/ 68 w 134"/>
                  <a:gd name="T51" fmla="*/ 77 h 134"/>
                  <a:gd name="T52" fmla="*/ 57 w 134"/>
                  <a:gd name="T53" fmla="*/ 65 h 134"/>
                  <a:gd name="T54" fmla="*/ 25 w 134"/>
                  <a:gd name="T55" fmla="*/ 65 h 134"/>
                  <a:gd name="T56" fmla="*/ 36 w 134"/>
                  <a:gd name="T57" fmla="*/ 54 h 134"/>
                  <a:gd name="T58" fmla="*/ 48 w 134"/>
                  <a:gd name="T59" fmla="*/ 65 h 134"/>
                  <a:gd name="T60" fmla="*/ 36 w 134"/>
                  <a:gd name="T61" fmla="*/ 77 h 134"/>
                  <a:gd name="T62" fmla="*/ 25 w 134"/>
                  <a:gd name="T63" fmla="*/ 65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4" h="134">
                    <a:moveTo>
                      <a:pt x="7" y="127"/>
                    </a:moveTo>
                    <a:cubicBezTo>
                      <a:pt x="13" y="134"/>
                      <a:pt x="36" y="123"/>
                      <a:pt x="44" y="126"/>
                    </a:cubicBezTo>
                    <a:cubicBezTo>
                      <a:pt x="52" y="129"/>
                      <a:pt x="60" y="130"/>
                      <a:pt x="69" y="130"/>
                    </a:cubicBezTo>
                    <a:cubicBezTo>
                      <a:pt x="77" y="130"/>
                      <a:pt x="85" y="129"/>
                      <a:pt x="93" y="125"/>
                    </a:cubicBezTo>
                    <a:cubicBezTo>
                      <a:pt x="101" y="122"/>
                      <a:pt x="108" y="117"/>
                      <a:pt x="115" y="111"/>
                    </a:cubicBezTo>
                    <a:cubicBezTo>
                      <a:pt x="121" y="105"/>
                      <a:pt x="126" y="97"/>
                      <a:pt x="129" y="89"/>
                    </a:cubicBezTo>
                    <a:cubicBezTo>
                      <a:pt x="132" y="82"/>
                      <a:pt x="134" y="73"/>
                      <a:pt x="134" y="65"/>
                    </a:cubicBezTo>
                    <a:cubicBezTo>
                      <a:pt x="134" y="57"/>
                      <a:pt x="132" y="48"/>
                      <a:pt x="129" y="40"/>
                    </a:cubicBezTo>
                    <a:cubicBezTo>
                      <a:pt x="126" y="32"/>
                      <a:pt x="121" y="25"/>
                      <a:pt x="114" y="19"/>
                    </a:cubicBezTo>
                    <a:cubicBezTo>
                      <a:pt x="108" y="12"/>
                      <a:pt x="101" y="8"/>
                      <a:pt x="93" y="5"/>
                    </a:cubicBezTo>
                    <a:cubicBezTo>
                      <a:pt x="85" y="1"/>
                      <a:pt x="77" y="0"/>
                      <a:pt x="68" y="0"/>
                    </a:cubicBezTo>
                    <a:cubicBezTo>
                      <a:pt x="60" y="0"/>
                      <a:pt x="51" y="2"/>
                      <a:pt x="44" y="5"/>
                    </a:cubicBezTo>
                    <a:cubicBezTo>
                      <a:pt x="36" y="8"/>
                      <a:pt x="28" y="13"/>
                      <a:pt x="22" y="19"/>
                    </a:cubicBezTo>
                    <a:cubicBezTo>
                      <a:pt x="16" y="26"/>
                      <a:pt x="11" y="33"/>
                      <a:pt x="8" y="41"/>
                    </a:cubicBezTo>
                    <a:cubicBezTo>
                      <a:pt x="5" y="49"/>
                      <a:pt x="3" y="57"/>
                      <a:pt x="3" y="65"/>
                    </a:cubicBezTo>
                    <a:cubicBezTo>
                      <a:pt x="3" y="74"/>
                      <a:pt x="5" y="82"/>
                      <a:pt x="8" y="90"/>
                    </a:cubicBezTo>
                    <a:cubicBezTo>
                      <a:pt x="11" y="98"/>
                      <a:pt x="0" y="121"/>
                      <a:pt x="7" y="127"/>
                    </a:cubicBezTo>
                    <a:close/>
                    <a:moveTo>
                      <a:pt x="89" y="65"/>
                    </a:moveTo>
                    <a:cubicBezTo>
                      <a:pt x="89" y="59"/>
                      <a:pt x="94" y="54"/>
                      <a:pt x="101" y="54"/>
                    </a:cubicBezTo>
                    <a:cubicBezTo>
                      <a:pt x="107" y="54"/>
                      <a:pt x="112" y="59"/>
                      <a:pt x="112" y="65"/>
                    </a:cubicBezTo>
                    <a:cubicBezTo>
                      <a:pt x="112" y="71"/>
                      <a:pt x="107" y="77"/>
                      <a:pt x="101" y="77"/>
                    </a:cubicBezTo>
                    <a:cubicBezTo>
                      <a:pt x="94" y="77"/>
                      <a:pt x="89" y="71"/>
                      <a:pt x="89" y="65"/>
                    </a:cubicBezTo>
                    <a:close/>
                    <a:moveTo>
                      <a:pt x="57" y="65"/>
                    </a:moveTo>
                    <a:cubicBezTo>
                      <a:pt x="57" y="59"/>
                      <a:pt x="62" y="54"/>
                      <a:pt x="68" y="54"/>
                    </a:cubicBezTo>
                    <a:cubicBezTo>
                      <a:pt x="75" y="54"/>
                      <a:pt x="80" y="59"/>
                      <a:pt x="80" y="65"/>
                    </a:cubicBezTo>
                    <a:cubicBezTo>
                      <a:pt x="80" y="71"/>
                      <a:pt x="75" y="77"/>
                      <a:pt x="68" y="77"/>
                    </a:cubicBezTo>
                    <a:cubicBezTo>
                      <a:pt x="62" y="77"/>
                      <a:pt x="57" y="71"/>
                      <a:pt x="57" y="65"/>
                    </a:cubicBezTo>
                    <a:close/>
                    <a:moveTo>
                      <a:pt x="25" y="65"/>
                    </a:moveTo>
                    <a:cubicBezTo>
                      <a:pt x="25" y="59"/>
                      <a:pt x="30" y="54"/>
                      <a:pt x="36" y="54"/>
                    </a:cubicBezTo>
                    <a:cubicBezTo>
                      <a:pt x="43" y="54"/>
                      <a:pt x="48" y="59"/>
                      <a:pt x="48" y="65"/>
                    </a:cubicBezTo>
                    <a:cubicBezTo>
                      <a:pt x="48" y="71"/>
                      <a:pt x="43" y="77"/>
                      <a:pt x="36" y="77"/>
                    </a:cubicBezTo>
                    <a:cubicBezTo>
                      <a:pt x="30" y="77"/>
                      <a:pt x="25" y="71"/>
                      <a:pt x="25"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9" name="Freeform 107"/>
              <p:cNvSpPr>
                <a:spLocks noEditPoints="1"/>
              </p:cNvSpPr>
              <p:nvPr/>
            </p:nvSpPr>
            <p:spPr bwMode="auto">
              <a:xfrm>
                <a:off x="7114083" y="2830499"/>
                <a:ext cx="364042" cy="364042"/>
              </a:xfrm>
              <a:custGeom>
                <a:avLst/>
                <a:gdLst>
                  <a:gd name="T0" fmla="*/ 157 w 167"/>
                  <a:gd name="T1" fmla="*/ 112 h 167"/>
                  <a:gd name="T2" fmla="*/ 163 w 167"/>
                  <a:gd name="T3" fmla="*/ 82 h 167"/>
                  <a:gd name="T4" fmla="*/ 157 w 167"/>
                  <a:gd name="T5" fmla="*/ 51 h 167"/>
                  <a:gd name="T6" fmla="*/ 140 w 167"/>
                  <a:gd name="T7" fmla="*/ 24 h 167"/>
                  <a:gd name="T8" fmla="*/ 113 w 167"/>
                  <a:gd name="T9" fmla="*/ 6 h 167"/>
                  <a:gd name="T10" fmla="*/ 88 w 167"/>
                  <a:gd name="T11" fmla="*/ 0 h 167"/>
                  <a:gd name="T12" fmla="*/ 85 w 167"/>
                  <a:gd name="T13" fmla="*/ 9 h 167"/>
                  <a:gd name="T14" fmla="*/ 69 w 167"/>
                  <a:gd name="T15" fmla="*/ 35 h 167"/>
                  <a:gd name="T16" fmla="*/ 43 w 167"/>
                  <a:gd name="T17" fmla="*/ 52 h 167"/>
                  <a:gd name="T18" fmla="*/ 14 w 167"/>
                  <a:gd name="T19" fmla="*/ 58 h 167"/>
                  <a:gd name="T20" fmla="*/ 13 w 167"/>
                  <a:gd name="T21" fmla="*/ 58 h 167"/>
                  <a:gd name="T22" fmla="*/ 4 w 167"/>
                  <a:gd name="T23" fmla="*/ 57 h 167"/>
                  <a:gd name="T24" fmla="*/ 0 w 167"/>
                  <a:gd name="T25" fmla="*/ 81 h 167"/>
                  <a:gd name="T26" fmla="*/ 6 w 167"/>
                  <a:gd name="T27" fmla="*/ 112 h 167"/>
                  <a:gd name="T28" fmla="*/ 24 w 167"/>
                  <a:gd name="T29" fmla="*/ 139 h 167"/>
                  <a:gd name="T30" fmla="*/ 51 w 167"/>
                  <a:gd name="T31" fmla="*/ 157 h 167"/>
                  <a:gd name="T32" fmla="*/ 81 w 167"/>
                  <a:gd name="T33" fmla="*/ 163 h 167"/>
                  <a:gd name="T34" fmla="*/ 112 w 167"/>
                  <a:gd name="T35" fmla="*/ 157 h 167"/>
                  <a:gd name="T36" fmla="*/ 159 w 167"/>
                  <a:gd name="T37" fmla="*/ 159 h 167"/>
                  <a:gd name="T38" fmla="*/ 157 w 167"/>
                  <a:gd name="T39" fmla="*/ 112 h 167"/>
                  <a:gd name="T40" fmla="*/ 42 w 167"/>
                  <a:gd name="T41" fmla="*/ 96 h 167"/>
                  <a:gd name="T42" fmla="*/ 27 w 167"/>
                  <a:gd name="T43" fmla="*/ 81 h 167"/>
                  <a:gd name="T44" fmla="*/ 42 w 167"/>
                  <a:gd name="T45" fmla="*/ 67 h 167"/>
                  <a:gd name="T46" fmla="*/ 56 w 167"/>
                  <a:gd name="T47" fmla="*/ 81 h 167"/>
                  <a:gd name="T48" fmla="*/ 42 w 167"/>
                  <a:gd name="T49" fmla="*/ 96 h 167"/>
                  <a:gd name="T50" fmla="*/ 82 w 167"/>
                  <a:gd name="T51" fmla="*/ 96 h 167"/>
                  <a:gd name="T52" fmla="*/ 67 w 167"/>
                  <a:gd name="T53" fmla="*/ 81 h 167"/>
                  <a:gd name="T54" fmla="*/ 82 w 167"/>
                  <a:gd name="T55" fmla="*/ 67 h 167"/>
                  <a:gd name="T56" fmla="*/ 96 w 167"/>
                  <a:gd name="T57" fmla="*/ 81 h 167"/>
                  <a:gd name="T58" fmla="*/ 82 w 167"/>
                  <a:gd name="T59" fmla="*/ 96 h 167"/>
                  <a:gd name="T60" fmla="*/ 122 w 167"/>
                  <a:gd name="T61" fmla="*/ 96 h 167"/>
                  <a:gd name="T62" fmla="*/ 108 w 167"/>
                  <a:gd name="T63" fmla="*/ 81 h 167"/>
                  <a:gd name="T64" fmla="*/ 122 w 167"/>
                  <a:gd name="T65" fmla="*/ 67 h 167"/>
                  <a:gd name="T66" fmla="*/ 136 w 167"/>
                  <a:gd name="T67" fmla="*/ 81 h 167"/>
                  <a:gd name="T68" fmla="*/ 122 w 167"/>
                  <a:gd name="T69" fmla="*/ 9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7" h="167">
                    <a:moveTo>
                      <a:pt x="157" y="112"/>
                    </a:moveTo>
                    <a:cubicBezTo>
                      <a:pt x="161" y="103"/>
                      <a:pt x="163" y="92"/>
                      <a:pt x="163" y="82"/>
                    </a:cubicBezTo>
                    <a:cubicBezTo>
                      <a:pt x="163" y="71"/>
                      <a:pt x="161" y="61"/>
                      <a:pt x="157" y="51"/>
                    </a:cubicBezTo>
                    <a:cubicBezTo>
                      <a:pt x="153" y="41"/>
                      <a:pt x="148" y="32"/>
                      <a:pt x="140" y="24"/>
                    </a:cubicBezTo>
                    <a:cubicBezTo>
                      <a:pt x="132" y="16"/>
                      <a:pt x="123" y="10"/>
                      <a:pt x="113" y="6"/>
                    </a:cubicBezTo>
                    <a:cubicBezTo>
                      <a:pt x="105" y="3"/>
                      <a:pt x="97" y="1"/>
                      <a:pt x="88" y="0"/>
                    </a:cubicBezTo>
                    <a:cubicBezTo>
                      <a:pt x="88" y="3"/>
                      <a:pt x="87" y="6"/>
                      <a:pt x="85" y="9"/>
                    </a:cubicBezTo>
                    <a:cubicBezTo>
                      <a:pt x="82" y="19"/>
                      <a:pt x="76" y="27"/>
                      <a:pt x="69" y="35"/>
                    </a:cubicBezTo>
                    <a:cubicBezTo>
                      <a:pt x="61" y="42"/>
                      <a:pt x="53" y="48"/>
                      <a:pt x="43" y="52"/>
                    </a:cubicBezTo>
                    <a:cubicBezTo>
                      <a:pt x="34" y="56"/>
                      <a:pt x="24" y="58"/>
                      <a:pt x="14" y="58"/>
                    </a:cubicBezTo>
                    <a:cubicBezTo>
                      <a:pt x="13" y="58"/>
                      <a:pt x="13" y="58"/>
                      <a:pt x="13" y="58"/>
                    </a:cubicBezTo>
                    <a:cubicBezTo>
                      <a:pt x="10" y="58"/>
                      <a:pt x="7" y="57"/>
                      <a:pt x="4" y="57"/>
                    </a:cubicBezTo>
                    <a:cubicBezTo>
                      <a:pt x="2" y="65"/>
                      <a:pt x="0" y="73"/>
                      <a:pt x="0" y="81"/>
                    </a:cubicBezTo>
                    <a:cubicBezTo>
                      <a:pt x="0" y="91"/>
                      <a:pt x="2" y="102"/>
                      <a:pt x="6" y="112"/>
                    </a:cubicBezTo>
                    <a:cubicBezTo>
                      <a:pt x="10" y="122"/>
                      <a:pt x="16" y="131"/>
                      <a:pt x="24" y="139"/>
                    </a:cubicBezTo>
                    <a:cubicBezTo>
                      <a:pt x="32" y="147"/>
                      <a:pt x="41" y="153"/>
                      <a:pt x="51" y="157"/>
                    </a:cubicBezTo>
                    <a:cubicBezTo>
                      <a:pt x="61" y="161"/>
                      <a:pt x="71" y="163"/>
                      <a:pt x="81" y="163"/>
                    </a:cubicBezTo>
                    <a:cubicBezTo>
                      <a:pt x="92" y="163"/>
                      <a:pt x="102" y="161"/>
                      <a:pt x="112" y="157"/>
                    </a:cubicBezTo>
                    <a:cubicBezTo>
                      <a:pt x="122" y="153"/>
                      <a:pt x="151" y="167"/>
                      <a:pt x="159" y="159"/>
                    </a:cubicBezTo>
                    <a:cubicBezTo>
                      <a:pt x="167" y="151"/>
                      <a:pt x="153" y="122"/>
                      <a:pt x="157" y="112"/>
                    </a:cubicBezTo>
                    <a:close/>
                    <a:moveTo>
                      <a:pt x="42" y="96"/>
                    </a:moveTo>
                    <a:cubicBezTo>
                      <a:pt x="34" y="96"/>
                      <a:pt x="27" y="89"/>
                      <a:pt x="27" y="81"/>
                    </a:cubicBezTo>
                    <a:cubicBezTo>
                      <a:pt x="27" y="73"/>
                      <a:pt x="34" y="67"/>
                      <a:pt x="42" y="67"/>
                    </a:cubicBezTo>
                    <a:cubicBezTo>
                      <a:pt x="50" y="67"/>
                      <a:pt x="56" y="73"/>
                      <a:pt x="56" y="81"/>
                    </a:cubicBezTo>
                    <a:cubicBezTo>
                      <a:pt x="56" y="89"/>
                      <a:pt x="50" y="96"/>
                      <a:pt x="42" y="96"/>
                    </a:cubicBezTo>
                    <a:close/>
                    <a:moveTo>
                      <a:pt x="82" y="96"/>
                    </a:moveTo>
                    <a:cubicBezTo>
                      <a:pt x="74" y="96"/>
                      <a:pt x="67" y="89"/>
                      <a:pt x="67" y="81"/>
                    </a:cubicBezTo>
                    <a:cubicBezTo>
                      <a:pt x="67" y="73"/>
                      <a:pt x="74" y="67"/>
                      <a:pt x="82" y="67"/>
                    </a:cubicBezTo>
                    <a:cubicBezTo>
                      <a:pt x="90" y="67"/>
                      <a:pt x="96" y="73"/>
                      <a:pt x="96" y="81"/>
                    </a:cubicBezTo>
                    <a:cubicBezTo>
                      <a:pt x="96" y="89"/>
                      <a:pt x="90" y="96"/>
                      <a:pt x="82" y="96"/>
                    </a:cubicBezTo>
                    <a:close/>
                    <a:moveTo>
                      <a:pt x="122" y="96"/>
                    </a:moveTo>
                    <a:cubicBezTo>
                      <a:pt x="114" y="96"/>
                      <a:pt x="108" y="89"/>
                      <a:pt x="108" y="81"/>
                    </a:cubicBezTo>
                    <a:cubicBezTo>
                      <a:pt x="108" y="73"/>
                      <a:pt x="114" y="67"/>
                      <a:pt x="122" y="67"/>
                    </a:cubicBezTo>
                    <a:cubicBezTo>
                      <a:pt x="130" y="67"/>
                      <a:pt x="136" y="73"/>
                      <a:pt x="136" y="81"/>
                    </a:cubicBezTo>
                    <a:cubicBezTo>
                      <a:pt x="136" y="89"/>
                      <a:pt x="130" y="96"/>
                      <a:pt x="122"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140" name="Freeform 139"/>
            <p:cNvSpPr>
              <a:spLocks/>
            </p:cNvSpPr>
            <p:nvPr/>
          </p:nvSpPr>
          <p:spPr bwMode="auto">
            <a:xfrm>
              <a:off x="6845282" y="3032873"/>
              <a:ext cx="379372" cy="396127"/>
            </a:xfrm>
            <a:custGeom>
              <a:avLst/>
              <a:gdLst>
                <a:gd name="connsiteX0" fmla="*/ 187674 w 379372"/>
                <a:gd name="connsiteY0" fmla="*/ 64135 h 396127"/>
                <a:gd name="connsiteX1" fmla="*/ 199663 w 379372"/>
                <a:gd name="connsiteY1" fmla="*/ 69041 h 396127"/>
                <a:gd name="connsiteX2" fmla="*/ 319547 w 379372"/>
                <a:gd name="connsiteY2" fmla="*/ 191153 h 396127"/>
                <a:gd name="connsiteX3" fmla="*/ 326086 w 379372"/>
                <a:gd name="connsiteY3" fmla="*/ 202056 h 396127"/>
                <a:gd name="connsiteX4" fmla="*/ 326086 w 379372"/>
                <a:gd name="connsiteY4" fmla="*/ 378683 h 396127"/>
                <a:gd name="connsiteX5" fmla="*/ 308648 w 379372"/>
                <a:gd name="connsiteY5" fmla="*/ 396127 h 396127"/>
                <a:gd name="connsiteX6" fmla="*/ 265054 w 379372"/>
                <a:gd name="connsiteY6" fmla="*/ 396127 h 396127"/>
                <a:gd name="connsiteX7" fmla="*/ 249796 w 379372"/>
                <a:gd name="connsiteY7" fmla="*/ 378683 h 396127"/>
                <a:gd name="connsiteX8" fmla="*/ 249796 w 379372"/>
                <a:gd name="connsiteY8" fmla="*/ 308904 h 396127"/>
                <a:gd name="connsiteX9" fmla="*/ 234538 w 379372"/>
                <a:gd name="connsiteY9" fmla="*/ 291460 h 396127"/>
                <a:gd name="connsiteX10" fmla="*/ 140810 w 379372"/>
                <a:gd name="connsiteY10" fmla="*/ 291460 h 396127"/>
                <a:gd name="connsiteX11" fmla="*/ 125552 w 379372"/>
                <a:gd name="connsiteY11" fmla="*/ 308904 h 396127"/>
                <a:gd name="connsiteX12" fmla="*/ 125552 w 379372"/>
                <a:gd name="connsiteY12" fmla="*/ 378683 h 396127"/>
                <a:gd name="connsiteX13" fmla="*/ 110294 w 379372"/>
                <a:gd name="connsiteY13" fmla="*/ 396127 h 396127"/>
                <a:gd name="connsiteX14" fmla="*/ 66700 w 379372"/>
                <a:gd name="connsiteY14" fmla="*/ 396127 h 396127"/>
                <a:gd name="connsiteX15" fmla="*/ 51442 w 379372"/>
                <a:gd name="connsiteY15" fmla="*/ 378683 h 396127"/>
                <a:gd name="connsiteX16" fmla="*/ 51442 w 379372"/>
                <a:gd name="connsiteY16" fmla="*/ 202056 h 396127"/>
                <a:gd name="connsiteX17" fmla="*/ 55801 w 379372"/>
                <a:gd name="connsiteY17" fmla="*/ 191153 h 396127"/>
                <a:gd name="connsiteX18" fmla="*/ 175686 w 379372"/>
                <a:gd name="connsiteY18" fmla="*/ 69041 h 396127"/>
                <a:gd name="connsiteX19" fmla="*/ 187674 w 379372"/>
                <a:gd name="connsiteY19" fmla="*/ 64135 h 396127"/>
                <a:gd name="connsiteX20" fmla="*/ 179875 w 379372"/>
                <a:gd name="connsiteY20" fmla="*/ 3280 h 396127"/>
                <a:gd name="connsiteX21" fmla="*/ 195137 w 379372"/>
                <a:gd name="connsiteY21" fmla="*/ 3280 h 396127"/>
                <a:gd name="connsiteX22" fmla="*/ 269268 w 379372"/>
                <a:gd name="connsiteY22" fmla="*/ 77618 h 396127"/>
                <a:gd name="connsiteX23" fmla="*/ 269268 w 379372"/>
                <a:gd name="connsiteY23" fmla="*/ 18585 h 396127"/>
                <a:gd name="connsiteX24" fmla="*/ 280169 w 379372"/>
                <a:gd name="connsiteY24" fmla="*/ 5466 h 396127"/>
                <a:gd name="connsiteX25" fmla="*/ 291071 w 379372"/>
                <a:gd name="connsiteY25" fmla="*/ 18585 h 396127"/>
                <a:gd name="connsiteX26" fmla="*/ 291071 w 379372"/>
                <a:gd name="connsiteY26" fmla="*/ 99482 h 396127"/>
                <a:gd name="connsiteX27" fmla="*/ 376102 w 379372"/>
                <a:gd name="connsiteY27" fmla="*/ 184751 h 396127"/>
                <a:gd name="connsiteX28" fmla="*/ 376102 w 379372"/>
                <a:gd name="connsiteY28" fmla="*/ 200056 h 396127"/>
                <a:gd name="connsiteX29" fmla="*/ 367381 w 379372"/>
                <a:gd name="connsiteY29" fmla="*/ 204429 h 396127"/>
                <a:gd name="connsiteX30" fmla="*/ 360840 w 379372"/>
                <a:gd name="connsiteY30" fmla="*/ 202243 h 396127"/>
                <a:gd name="connsiteX31" fmla="*/ 199498 w 379372"/>
                <a:gd name="connsiteY31" fmla="*/ 40449 h 396127"/>
                <a:gd name="connsiteX32" fmla="*/ 175515 w 379372"/>
                <a:gd name="connsiteY32" fmla="*/ 40449 h 396127"/>
                <a:gd name="connsiteX33" fmla="*/ 20713 w 379372"/>
                <a:gd name="connsiteY33" fmla="*/ 197870 h 396127"/>
                <a:gd name="connsiteX34" fmla="*/ 3271 w 379372"/>
                <a:gd name="connsiteY34" fmla="*/ 195684 h 396127"/>
                <a:gd name="connsiteX35" fmla="*/ 3271 w 379372"/>
                <a:gd name="connsiteY35" fmla="*/ 180379 h 396127"/>
                <a:gd name="connsiteX36" fmla="*/ 179875 w 379372"/>
                <a:gd name="connsiteY36" fmla="*/ 3280 h 39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79372" h="396127">
                  <a:moveTo>
                    <a:pt x="187674" y="64135"/>
                  </a:moveTo>
                  <a:cubicBezTo>
                    <a:pt x="192034" y="64135"/>
                    <a:pt x="196393" y="65770"/>
                    <a:pt x="199663" y="69041"/>
                  </a:cubicBezTo>
                  <a:lnTo>
                    <a:pt x="319547" y="191153"/>
                  </a:lnTo>
                  <a:cubicBezTo>
                    <a:pt x="323906" y="195514"/>
                    <a:pt x="326086" y="197695"/>
                    <a:pt x="326086" y="202056"/>
                  </a:cubicBezTo>
                  <a:cubicBezTo>
                    <a:pt x="326086" y="202056"/>
                    <a:pt x="326086" y="202056"/>
                    <a:pt x="326086" y="378683"/>
                  </a:cubicBezTo>
                  <a:cubicBezTo>
                    <a:pt x="326086" y="387405"/>
                    <a:pt x="317367" y="396127"/>
                    <a:pt x="308648" y="396127"/>
                  </a:cubicBezTo>
                  <a:cubicBezTo>
                    <a:pt x="308648" y="396127"/>
                    <a:pt x="308648" y="396127"/>
                    <a:pt x="265054" y="396127"/>
                  </a:cubicBezTo>
                  <a:cubicBezTo>
                    <a:pt x="256335" y="396127"/>
                    <a:pt x="249796" y="387405"/>
                    <a:pt x="249796" y="378683"/>
                  </a:cubicBezTo>
                  <a:cubicBezTo>
                    <a:pt x="249796" y="378683"/>
                    <a:pt x="249796" y="378683"/>
                    <a:pt x="249796" y="308904"/>
                  </a:cubicBezTo>
                  <a:cubicBezTo>
                    <a:pt x="249796" y="298001"/>
                    <a:pt x="243257" y="291460"/>
                    <a:pt x="234538" y="291460"/>
                  </a:cubicBezTo>
                  <a:cubicBezTo>
                    <a:pt x="234538" y="291460"/>
                    <a:pt x="234538" y="291460"/>
                    <a:pt x="140810" y="291460"/>
                  </a:cubicBezTo>
                  <a:cubicBezTo>
                    <a:pt x="132091" y="291460"/>
                    <a:pt x="125552" y="298001"/>
                    <a:pt x="125552" y="308904"/>
                  </a:cubicBezTo>
                  <a:cubicBezTo>
                    <a:pt x="125552" y="308904"/>
                    <a:pt x="125552" y="308904"/>
                    <a:pt x="125552" y="378683"/>
                  </a:cubicBezTo>
                  <a:cubicBezTo>
                    <a:pt x="125552" y="387405"/>
                    <a:pt x="119013" y="396127"/>
                    <a:pt x="110294" y="396127"/>
                  </a:cubicBezTo>
                  <a:cubicBezTo>
                    <a:pt x="110294" y="396127"/>
                    <a:pt x="110294" y="396127"/>
                    <a:pt x="66700" y="396127"/>
                  </a:cubicBezTo>
                  <a:cubicBezTo>
                    <a:pt x="57981" y="396127"/>
                    <a:pt x="51442" y="387405"/>
                    <a:pt x="51442" y="378683"/>
                  </a:cubicBezTo>
                  <a:cubicBezTo>
                    <a:pt x="51442" y="378683"/>
                    <a:pt x="51442" y="378683"/>
                    <a:pt x="51442" y="202056"/>
                  </a:cubicBezTo>
                  <a:cubicBezTo>
                    <a:pt x="51442" y="197695"/>
                    <a:pt x="51442" y="195514"/>
                    <a:pt x="55801" y="191153"/>
                  </a:cubicBezTo>
                  <a:cubicBezTo>
                    <a:pt x="55801" y="191153"/>
                    <a:pt x="55801" y="191153"/>
                    <a:pt x="175686" y="69041"/>
                  </a:cubicBezTo>
                  <a:cubicBezTo>
                    <a:pt x="178956" y="65770"/>
                    <a:pt x="183315" y="64135"/>
                    <a:pt x="187674" y="64135"/>
                  </a:cubicBezTo>
                  <a:close/>
                  <a:moveTo>
                    <a:pt x="179875" y="3280"/>
                  </a:moveTo>
                  <a:cubicBezTo>
                    <a:pt x="184236" y="-1093"/>
                    <a:pt x="190777" y="-1093"/>
                    <a:pt x="195137" y="3280"/>
                  </a:cubicBezTo>
                  <a:cubicBezTo>
                    <a:pt x="195137" y="3280"/>
                    <a:pt x="195137" y="3280"/>
                    <a:pt x="269268" y="77618"/>
                  </a:cubicBezTo>
                  <a:cubicBezTo>
                    <a:pt x="269268" y="77618"/>
                    <a:pt x="269268" y="77618"/>
                    <a:pt x="269268" y="18585"/>
                  </a:cubicBezTo>
                  <a:cubicBezTo>
                    <a:pt x="269268" y="12026"/>
                    <a:pt x="273628" y="5466"/>
                    <a:pt x="280169" y="5466"/>
                  </a:cubicBezTo>
                  <a:cubicBezTo>
                    <a:pt x="286710" y="5466"/>
                    <a:pt x="291071" y="12026"/>
                    <a:pt x="291071" y="18585"/>
                  </a:cubicBezTo>
                  <a:cubicBezTo>
                    <a:pt x="291071" y="18585"/>
                    <a:pt x="291071" y="18585"/>
                    <a:pt x="291071" y="99482"/>
                  </a:cubicBezTo>
                  <a:cubicBezTo>
                    <a:pt x="291071" y="99482"/>
                    <a:pt x="291071" y="99482"/>
                    <a:pt x="376102" y="184751"/>
                  </a:cubicBezTo>
                  <a:cubicBezTo>
                    <a:pt x="380463" y="189124"/>
                    <a:pt x="380463" y="195684"/>
                    <a:pt x="376102" y="200056"/>
                  </a:cubicBezTo>
                  <a:cubicBezTo>
                    <a:pt x="373922" y="204429"/>
                    <a:pt x="371742" y="204429"/>
                    <a:pt x="367381" y="204429"/>
                  </a:cubicBezTo>
                  <a:cubicBezTo>
                    <a:pt x="365201" y="204429"/>
                    <a:pt x="363021" y="204429"/>
                    <a:pt x="360840" y="202243"/>
                  </a:cubicBezTo>
                  <a:cubicBezTo>
                    <a:pt x="360840" y="202243"/>
                    <a:pt x="360840" y="202243"/>
                    <a:pt x="199498" y="40449"/>
                  </a:cubicBezTo>
                  <a:cubicBezTo>
                    <a:pt x="192957" y="31703"/>
                    <a:pt x="182055" y="31703"/>
                    <a:pt x="175515" y="40449"/>
                  </a:cubicBezTo>
                  <a:cubicBezTo>
                    <a:pt x="175515" y="40449"/>
                    <a:pt x="175515" y="40449"/>
                    <a:pt x="20713" y="197870"/>
                  </a:cubicBezTo>
                  <a:cubicBezTo>
                    <a:pt x="14172" y="202243"/>
                    <a:pt x="7631" y="202243"/>
                    <a:pt x="3271" y="195684"/>
                  </a:cubicBezTo>
                  <a:cubicBezTo>
                    <a:pt x="-1090" y="191311"/>
                    <a:pt x="-1090" y="184751"/>
                    <a:pt x="3271" y="180379"/>
                  </a:cubicBezTo>
                  <a:cubicBezTo>
                    <a:pt x="3271" y="180379"/>
                    <a:pt x="3271" y="180379"/>
                    <a:pt x="179875" y="32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grpSp>
          <p:nvGrpSpPr>
            <p:cNvPr id="16" name="Group 15"/>
            <p:cNvGrpSpPr/>
            <p:nvPr/>
          </p:nvGrpSpPr>
          <p:grpSpPr>
            <a:xfrm>
              <a:off x="10007365" y="3775172"/>
              <a:ext cx="410123" cy="305058"/>
              <a:chOff x="6569402" y="4842407"/>
              <a:chExt cx="410123" cy="305058"/>
            </a:xfrm>
          </p:grpSpPr>
          <p:sp>
            <p:nvSpPr>
              <p:cNvPr id="112" name="Oval 110"/>
              <p:cNvSpPr>
                <a:spLocks noChangeArrowheads="1"/>
              </p:cNvSpPr>
              <p:nvPr/>
            </p:nvSpPr>
            <p:spPr bwMode="auto">
              <a:xfrm>
                <a:off x="6713176" y="4951158"/>
                <a:ext cx="124419" cy="1216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3" name="Freeform 111"/>
              <p:cNvSpPr>
                <a:spLocks noEditPoints="1"/>
              </p:cNvSpPr>
              <p:nvPr/>
            </p:nvSpPr>
            <p:spPr bwMode="auto">
              <a:xfrm>
                <a:off x="6569402" y="4842407"/>
                <a:ext cx="410123" cy="305058"/>
              </a:xfrm>
              <a:custGeom>
                <a:avLst/>
                <a:gdLst>
                  <a:gd name="T0" fmla="*/ 175 w 188"/>
                  <a:gd name="T1" fmla="*/ 22 h 140"/>
                  <a:gd name="T2" fmla="*/ 129 w 188"/>
                  <a:gd name="T3" fmla="*/ 22 h 140"/>
                  <a:gd name="T4" fmla="*/ 124 w 188"/>
                  <a:gd name="T5" fmla="*/ 9 h 140"/>
                  <a:gd name="T6" fmla="*/ 112 w 188"/>
                  <a:gd name="T7" fmla="*/ 0 h 140"/>
                  <a:gd name="T8" fmla="*/ 76 w 188"/>
                  <a:gd name="T9" fmla="*/ 0 h 140"/>
                  <a:gd name="T10" fmla="*/ 64 w 188"/>
                  <a:gd name="T11" fmla="*/ 9 h 140"/>
                  <a:gd name="T12" fmla="*/ 58 w 188"/>
                  <a:gd name="T13" fmla="*/ 22 h 140"/>
                  <a:gd name="T14" fmla="*/ 12 w 188"/>
                  <a:gd name="T15" fmla="*/ 22 h 140"/>
                  <a:gd name="T16" fmla="*/ 0 w 188"/>
                  <a:gd name="T17" fmla="*/ 31 h 140"/>
                  <a:gd name="T18" fmla="*/ 0 w 188"/>
                  <a:gd name="T19" fmla="*/ 130 h 140"/>
                  <a:gd name="T20" fmla="*/ 12 w 188"/>
                  <a:gd name="T21" fmla="*/ 140 h 140"/>
                  <a:gd name="T22" fmla="*/ 175 w 188"/>
                  <a:gd name="T23" fmla="*/ 140 h 140"/>
                  <a:gd name="T24" fmla="*/ 188 w 188"/>
                  <a:gd name="T25" fmla="*/ 130 h 140"/>
                  <a:gd name="T26" fmla="*/ 188 w 188"/>
                  <a:gd name="T27" fmla="*/ 31 h 140"/>
                  <a:gd name="T28" fmla="*/ 175 w 188"/>
                  <a:gd name="T29" fmla="*/ 22 h 140"/>
                  <a:gd name="T30" fmla="*/ 94 w 188"/>
                  <a:gd name="T31" fmla="*/ 122 h 140"/>
                  <a:gd name="T32" fmla="*/ 50 w 188"/>
                  <a:gd name="T33" fmla="*/ 78 h 140"/>
                  <a:gd name="T34" fmla="*/ 94 w 188"/>
                  <a:gd name="T35" fmla="*/ 34 h 140"/>
                  <a:gd name="T36" fmla="*/ 138 w 188"/>
                  <a:gd name="T37" fmla="*/ 78 h 140"/>
                  <a:gd name="T38" fmla="*/ 94 w 188"/>
                  <a:gd name="T39" fmla="*/ 122 h 140"/>
                  <a:gd name="T40" fmla="*/ 162 w 188"/>
                  <a:gd name="T41" fmla="*/ 58 h 140"/>
                  <a:gd name="T42" fmla="*/ 151 w 188"/>
                  <a:gd name="T43" fmla="*/ 46 h 140"/>
                  <a:gd name="T44" fmla="*/ 162 w 188"/>
                  <a:gd name="T45" fmla="*/ 34 h 140"/>
                  <a:gd name="T46" fmla="*/ 174 w 188"/>
                  <a:gd name="T47" fmla="*/ 46 h 140"/>
                  <a:gd name="T48" fmla="*/ 162 w 188"/>
                  <a:gd name="T49" fmla="*/ 5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 h="140">
                    <a:moveTo>
                      <a:pt x="175" y="22"/>
                    </a:moveTo>
                    <a:cubicBezTo>
                      <a:pt x="129" y="22"/>
                      <a:pt x="129" y="22"/>
                      <a:pt x="129" y="22"/>
                    </a:cubicBezTo>
                    <a:cubicBezTo>
                      <a:pt x="124" y="9"/>
                      <a:pt x="124" y="9"/>
                      <a:pt x="124" y="9"/>
                    </a:cubicBezTo>
                    <a:cubicBezTo>
                      <a:pt x="122" y="4"/>
                      <a:pt x="116" y="0"/>
                      <a:pt x="112" y="0"/>
                    </a:cubicBezTo>
                    <a:cubicBezTo>
                      <a:pt x="76" y="0"/>
                      <a:pt x="76" y="0"/>
                      <a:pt x="76" y="0"/>
                    </a:cubicBezTo>
                    <a:cubicBezTo>
                      <a:pt x="71" y="0"/>
                      <a:pt x="66" y="4"/>
                      <a:pt x="64" y="9"/>
                    </a:cubicBezTo>
                    <a:cubicBezTo>
                      <a:pt x="58" y="22"/>
                      <a:pt x="58" y="22"/>
                      <a:pt x="58" y="22"/>
                    </a:cubicBezTo>
                    <a:cubicBezTo>
                      <a:pt x="12" y="22"/>
                      <a:pt x="12" y="22"/>
                      <a:pt x="12" y="22"/>
                    </a:cubicBezTo>
                    <a:cubicBezTo>
                      <a:pt x="7" y="22"/>
                      <a:pt x="0" y="26"/>
                      <a:pt x="0" y="31"/>
                    </a:cubicBezTo>
                    <a:cubicBezTo>
                      <a:pt x="0" y="130"/>
                      <a:pt x="0" y="130"/>
                      <a:pt x="0" y="130"/>
                    </a:cubicBezTo>
                    <a:cubicBezTo>
                      <a:pt x="0" y="135"/>
                      <a:pt x="7" y="140"/>
                      <a:pt x="12" y="140"/>
                    </a:cubicBezTo>
                    <a:cubicBezTo>
                      <a:pt x="175" y="140"/>
                      <a:pt x="175" y="140"/>
                      <a:pt x="175" y="140"/>
                    </a:cubicBezTo>
                    <a:cubicBezTo>
                      <a:pt x="180" y="140"/>
                      <a:pt x="188" y="135"/>
                      <a:pt x="188" y="130"/>
                    </a:cubicBezTo>
                    <a:cubicBezTo>
                      <a:pt x="188" y="31"/>
                      <a:pt x="188" y="31"/>
                      <a:pt x="188" y="31"/>
                    </a:cubicBezTo>
                    <a:cubicBezTo>
                      <a:pt x="188" y="26"/>
                      <a:pt x="180" y="22"/>
                      <a:pt x="175" y="22"/>
                    </a:cubicBezTo>
                    <a:close/>
                    <a:moveTo>
                      <a:pt x="94" y="122"/>
                    </a:moveTo>
                    <a:cubicBezTo>
                      <a:pt x="70" y="122"/>
                      <a:pt x="50" y="102"/>
                      <a:pt x="50" y="78"/>
                    </a:cubicBezTo>
                    <a:cubicBezTo>
                      <a:pt x="50" y="54"/>
                      <a:pt x="70" y="34"/>
                      <a:pt x="94" y="34"/>
                    </a:cubicBezTo>
                    <a:cubicBezTo>
                      <a:pt x="119" y="34"/>
                      <a:pt x="138" y="54"/>
                      <a:pt x="138" y="78"/>
                    </a:cubicBezTo>
                    <a:cubicBezTo>
                      <a:pt x="138" y="102"/>
                      <a:pt x="119" y="122"/>
                      <a:pt x="94" y="122"/>
                    </a:cubicBezTo>
                    <a:close/>
                    <a:moveTo>
                      <a:pt x="162" y="58"/>
                    </a:moveTo>
                    <a:cubicBezTo>
                      <a:pt x="156" y="58"/>
                      <a:pt x="151" y="52"/>
                      <a:pt x="151" y="46"/>
                    </a:cubicBezTo>
                    <a:cubicBezTo>
                      <a:pt x="151" y="39"/>
                      <a:pt x="156" y="34"/>
                      <a:pt x="162" y="34"/>
                    </a:cubicBezTo>
                    <a:cubicBezTo>
                      <a:pt x="169" y="34"/>
                      <a:pt x="174" y="39"/>
                      <a:pt x="174" y="46"/>
                    </a:cubicBezTo>
                    <a:cubicBezTo>
                      <a:pt x="174" y="52"/>
                      <a:pt x="169" y="58"/>
                      <a:pt x="162"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114" name="Freeform 112"/>
            <p:cNvSpPr>
              <a:spLocks noEditPoints="1"/>
            </p:cNvSpPr>
            <p:nvPr/>
          </p:nvSpPr>
          <p:spPr bwMode="auto">
            <a:xfrm>
              <a:off x="9085554" y="1401527"/>
              <a:ext cx="486618" cy="837757"/>
            </a:xfrm>
            <a:custGeom>
              <a:avLst/>
              <a:gdLst>
                <a:gd name="T0" fmla="*/ 204 w 223"/>
                <a:gd name="T1" fmla="*/ 0 h 384"/>
                <a:gd name="T2" fmla="*/ 19 w 223"/>
                <a:gd name="T3" fmla="*/ 0 h 384"/>
                <a:gd name="T4" fmla="*/ 0 w 223"/>
                <a:gd name="T5" fmla="*/ 19 h 384"/>
                <a:gd name="T6" fmla="*/ 0 w 223"/>
                <a:gd name="T7" fmla="*/ 364 h 384"/>
                <a:gd name="T8" fmla="*/ 19 w 223"/>
                <a:gd name="T9" fmla="*/ 384 h 384"/>
                <a:gd name="T10" fmla="*/ 204 w 223"/>
                <a:gd name="T11" fmla="*/ 384 h 384"/>
                <a:gd name="T12" fmla="*/ 223 w 223"/>
                <a:gd name="T13" fmla="*/ 364 h 384"/>
                <a:gd name="T14" fmla="*/ 223 w 223"/>
                <a:gd name="T15" fmla="*/ 19 h 384"/>
                <a:gd name="T16" fmla="*/ 204 w 223"/>
                <a:gd name="T17" fmla="*/ 0 h 384"/>
                <a:gd name="T18" fmla="*/ 38 w 223"/>
                <a:gd name="T19" fmla="*/ 21 h 384"/>
                <a:gd name="T20" fmla="*/ 45 w 223"/>
                <a:gd name="T21" fmla="*/ 14 h 384"/>
                <a:gd name="T22" fmla="*/ 178 w 223"/>
                <a:gd name="T23" fmla="*/ 14 h 384"/>
                <a:gd name="T24" fmla="*/ 185 w 223"/>
                <a:gd name="T25" fmla="*/ 21 h 384"/>
                <a:gd name="T26" fmla="*/ 185 w 223"/>
                <a:gd name="T27" fmla="*/ 26 h 384"/>
                <a:gd name="T28" fmla="*/ 178 w 223"/>
                <a:gd name="T29" fmla="*/ 33 h 384"/>
                <a:gd name="T30" fmla="*/ 45 w 223"/>
                <a:gd name="T31" fmla="*/ 33 h 384"/>
                <a:gd name="T32" fmla="*/ 38 w 223"/>
                <a:gd name="T33" fmla="*/ 26 h 384"/>
                <a:gd name="T34" fmla="*/ 38 w 223"/>
                <a:gd name="T35" fmla="*/ 21 h 384"/>
                <a:gd name="T36" fmla="*/ 115 w 223"/>
                <a:gd name="T37" fmla="*/ 366 h 384"/>
                <a:gd name="T38" fmla="*/ 94 w 223"/>
                <a:gd name="T39" fmla="*/ 345 h 384"/>
                <a:gd name="T40" fmla="*/ 115 w 223"/>
                <a:gd name="T41" fmla="*/ 324 h 384"/>
                <a:gd name="T42" fmla="*/ 136 w 223"/>
                <a:gd name="T43" fmla="*/ 345 h 384"/>
                <a:gd name="T44" fmla="*/ 115 w 223"/>
                <a:gd name="T45" fmla="*/ 366 h 384"/>
                <a:gd name="T46" fmla="*/ 203 w 223"/>
                <a:gd name="T47" fmla="*/ 309 h 384"/>
                <a:gd name="T48" fmla="*/ 20 w 223"/>
                <a:gd name="T49" fmla="*/ 309 h 384"/>
                <a:gd name="T50" fmla="*/ 20 w 223"/>
                <a:gd name="T51" fmla="*/ 48 h 384"/>
                <a:gd name="T52" fmla="*/ 203 w 223"/>
                <a:gd name="T53" fmla="*/ 48 h 384"/>
                <a:gd name="T54" fmla="*/ 203 w 223"/>
                <a:gd name="T55" fmla="*/ 30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3" h="384">
                  <a:moveTo>
                    <a:pt x="204" y="0"/>
                  </a:moveTo>
                  <a:cubicBezTo>
                    <a:pt x="19" y="0"/>
                    <a:pt x="19" y="0"/>
                    <a:pt x="19" y="0"/>
                  </a:cubicBezTo>
                  <a:cubicBezTo>
                    <a:pt x="9" y="0"/>
                    <a:pt x="0" y="9"/>
                    <a:pt x="0" y="19"/>
                  </a:cubicBezTo>
                  <a:cubicBezTo>
                    <a:pt x="0" y="364"/>
                    <a:pt x="0" y="364"/>
                    <a:pt x="0" y="364"/>
                  </a:cubicBezTo>
                  <a:cubicBezTo>
                    <a:pt x="0" y="375"/>
                    <a:pt x="9" y="384"/>
                    <a:pt x="19" y="384"/>
                  </a:cubicBezTo>
                  <a:cubicBezTo>
                    <a:pt x="204" y="384"/>
                    <a:pt x="204" y="384"/>
                    <a:pt x="204" y="384"/>
                  </a:cubicBezTo>
                  <a:cubicBezTo>
                    <a:pt x="214" y="384"/>
                    <a:pt x="223" y="375"/>
                    <a:pt x="223" y="364"/>
                  </a:cubicBezTo>
                  <a:cubicBezTo>
                    <a:pt x="223" y="19"/>
                    <a:pt x="223" y="19"/>
                    <a:pt x="223" y="19"/>
                  </a:cubicBezTo>
                  <a:cubicBezTo>
                    <a:pt x="223" y="9"/>
                    <a:pt x="214" y="0"/>
                    <a:pt x="204" y="0"/>
                  </a:cubicBezTo>
                  <a:close/>
                  <a:moveTo>
                    <a:pt x="38" y="21"/>
                  </a:moveTo>
                  <a:cubicBezTo>
                    <a:pt x="38" y="17"/>
                    <a:pt x="41" y="14"/>
                    <a:pt x="45" y="14"/>
                  </a:cubicBezTo>
                  <a:cubicBezTo>
                    <a:pt x="178" y="14"/>
                    <a:pt x="178" y="14"/>
                    <a:pt x="178" y="14"/>
                  </a:cubicBezTo>
                  <a:cubicBezTo>
                    <a:pt x="182" y="14"/>
                    <a:pt x="185" y="17"/>
                    <a:pt x="185" y="21"/>
                  </a:cubicBezTo>
                  <a:cubicBezTo>
                    <a:pt x="185" y="26"/>
                    <a:pt x="185" y="26"/>
                    <a:pt x="185" y="26"/>
                  </a:cubicBezTo>
                  <a:cubicBezTo>
                    <a:pt x="185" y="30"/>
                    <a:pt x="182" y="33"/>
                    <a:pt x="178" y="33"/>
                  </a:cubicBezTo>
                  <a:cubicBezTo>
                    <a:pt x="45" y="33"/>
                    <a:pt x="45" y="33"/>
                    <a:pt x="45" y="33"/>
                  </a:cubicBezTo>
                  <a:cubicBezTo>
                    <a:pt x="41" y="33"/>
                    <a:pt x="38" y="30"/>
                    <a:pt x="38" y="26"/>
                  </a:cubicBezTo>
                  <a:lnTo>
                    <a:pt x="38" y="21"/>
                  </a:lnTo>
                  <a:close/>
                  <a:moveTo>
                    <a:pt x="115" y="366"/>
                  </a:moveTo>
                  <a:cubicBezTo>
                    <a:pt x="103" y="366"/>
                    <a:pt x="94" y="356"/>
                    <a:pt x="94" y="345"/>
                  </a:cubicBezTo>
                  <a:cubicBezTo>
                    <a:pt x="94" y="333"/>
                    <a:pt x="103" y="324"/>
                    <a:pt x="115" y="324"/>
                  </a:cubicBezTo>
                  <a:cubicBezTo>
                    <a:pt x="126" y="324"/>
                    <a:pt x="136" y="333"/>
                    <a:pt x="136" y="345"/>
                  </a:cubicBezTo>
                  <a:cubicBezTo>
                    <a:pt x="136" y="356"/>
                    <a:pt x="126" y="366"/>
                    <a:pt x="115" y="366"/>
                  </a:cubicBezTo>
                  <a:close/>
                  <a:moveTo>
                    <a:pt x="203" y="309"/>
                  </a:moveTo>
                  <a:cubicBezTo>
                    <a:pt x="20" y="309"/>
                    <a:pt x="20" y="309"/>
                    <a:pt x="20" y="309"/>
                  </a:cubicBezTo>
                  <a:cubicBezTo>
                    <a:pt x="20" y="48"/>
                    <a:pt x="20" y="48"/>
                    <a:pt x="20" y="48"/>
                  </a:cubicBezTo>
                  <a:cubicBezTo>
                    <a:pt x="203" y="48"/>
                    <a:pt x="203" y="48"/>
                    <a:pt x="203" y="48"/>
                  </a:cubicBezTo>
                  <a:lnTo>
                    <a:pt x="203" y="30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9" name="Freeform 138"/>
            <p:cNvSpPr>
              <a:spLocks/>
            </p:cNvSpPr>
            <p:nvPr/>
          </p:nvSpPr>
          <p:spPr bwMode="auto">
            <a:xfrm>
              <a:off x="7666599" y="2308281"/>
              <a:ext cx="504819" cy="535462"/>
            </a:xfrm>
            <a:custGeom>
              <a:avLst/>
              <a:gdLst>
                <a:gd name="connsiteX0" fmla="*/ 73969 w 319804"/>
                <a:gd name="connsiteY0" fmla="*/ 164049 h 349296"/>
                <a:gd name="connsiteX1" fmla="*/ 76144 w 319804"/>
                <a:gd name="connsiteY1" fmla="*/ 164049 h 349296"/>
                <a:gd name="connsiteX2" fmla="*/ 158814 w 319804"/>
                <a:gd name="connsiteY2" fmla="*/ 203278 h 349296"/>
                <a:gd name="connsiteX3" fmla="*/ 243660 w 319804"/>
                <a:gd name="connsiteY3" fmla="*/ 164049 h 349296"/>
                <a:gd name="connsiteX4" fmla="*/ 319804 w 319804"/>
                <a:gd name="connsiteY4" fmla="*/ 238148 h 349296"/>
                <a:gd name="connsiteX5" fmla="*/ 319804 w 319804"/>
                <a:gd name="connsiteY5" fmla="*/ 349296 h 349296"/>
                <a:gd name="connsiteX6" fmla="*/ 263240 w 319804"/>
                <a:gd name="connsiteY6" fmla="*/ 349296 h 349296"/>
                <a:gd name="connsiteX7" fmla="*/ 263240 w 319804"/>
                <a:gd name="connsiteY7" fmla="*/ 288274 h 349296"/>
                <a:gd name="connsiteX8" fmla="*/ 256714 w 319804"/>
                <a:gd name="connsiteY8" fmla="*/ 279556 h 349296"/>
                <a:gd name="connsiteX9" fmla="*/ 248012 w 319804"/>
                <a:gd name="connsiteY9" fmla="*/ 288274 h 349296"/>
                <a:gd name="connsiteX10" fmla="*/ 248012 w 319804"/>
                <a:gd name="connsiteY10" fmla="*/ 349296 h 349296"/>
                <a:gd name="connsiteX11" fmla="*/ 71793 w 319804"/>
                <a:gd name="connsiteY11" fmla="*/ 349296 h 349296"/>
                <a:gd name="connsiteX12" fmla="*/ 71793 w 319804"/>
                <a:gd name="connsiteY12" fmla="*/ 288274 h 349296"/>
                <a:gd name="connsiteX13" fmla="*/ 63091 w 319804"/>
                <a:gd name="connsiteY13" fmla="*/ 279556 h 349296"/>
                <a:gd name="connsiteX14" fmla="*/ 54389 w 319804"/>
                <a:gd name="connsiteY14" fmla="*/ 288274 h 349296"/>
                <a:gd name="connsiteX15" fmla="*/ 54389 w 319804"/>
                <a:gd name="connsiteY15" fmla="*/ 349296 h 349296"/>
                <a:gd name="connsiteX16" fmla="*/ 0 w 319804"/>
                <a:gd name="connsiteY16" fmla="*/ 349296 h 349296"/>
                <a:gd name="connsiteX17" fmla="*/ 0 w 319804"/>
                <a:gd name="connsiteY17" fmla="*/ 238148 h 349296"/>
                <a:gd name="connsiteX18" fmla="*/ 73969 w 319804"/>
                <a:gd name="connsiteY18" fmla="*/ 164049 h 349296"/>
                <a:gd name="connsiteX19" fmla="*/ 159902 w 319804"/>
                <a:gd name="connsiteY19" fmla="*/ 0 h 349296"/>
                <a:gd name="connsiteX20" fmla="*/ 250682 w 319804"/>
                <a:gd name="connsiteY20" fmla="*/ 90780 h 349296"/>
                <a:gd name="connsiteX21" fmla="*/ 159902 w 319804"/>
                <a:gd name="connsiteY21" fmla="*/ 181560 h 349296"/>
                <a:gd name="connsiteX22" fmla="*/ 69122 w 319804"/>
                <a:gd name="connsiteY22" fmla="*/ 90780 h 349296"/>
                <a:gd name="connsiteX23" fmla="*/ 159902 w 319804"/>
                <a:gd name="connsiteY23" fmla="*/ 0 h 349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19804" h="349296">
                  <a:moveTo>
                    <a:pt x="73969" y="164049"/>
                  </a:moveTo>
                  <a:cubicBezTo>
                    <a:pt x="73969" y="164049"/>
                    <a:pt x="73969" y="164049"/>
                    <a:pt x="76144" y="164049"/>
                  </a:cubicBezTo>
                  <a:cubicBezTo>
                    <a:pt x="95724" y="188022"/>
                    <a:pt x="126181" y="203278"/>
                    <a:pt x="158814" y="203278"/>
                  </a:cubicBezTo>
                  <a:cubicBezTo>
                    <a:pt x="193623" y="203278"/>
                    <a:pt x="221905" y="188022"/>
                    <a:pt x="243660" y="164049"/>
                  </a:cubicBezTo>
                  <a:cubicBezTo>
                    <a:pt x="284996" y="164049"/>
                    <a:pt x="319804" y="196740"/>
                    <a:pt x="319804" y="238148"/>
                  </a:cubicBezTo>
                  <a:cubicBezTo>
                    <a:pt x="319804" y="238148"/>
                    <a:pt x="319804" y="238148"/>
                    <a:pt x="319804" y="349296"/>
                  </a:cubicBezTo>
                  <a:cubicBezTo>
                    <a:pt x="319804" y="349296"/>
                    <a:pt x="319804" y="349296"/>
                    <a:pt x="263240" y="349296"/>
                  </a:cubicBezTo>
                  <a:cubicBezTo>
                    <a:pt x="263240" y="349296"/>
                    <a:pt x="263240" y="349296"/>
                    <a:pt x="263240" y="288274"/>
                  </a:cubicBezTo>
                  <a:cubicBezTo>
                    <a:pt x="263240" y="281735"/>
                    <a:pt x="261065" y="279556"/>
                    <a:pt x="256714" y="279556"/>
                  </a:cubicBezTo>
                  <a:cubicBezTo>
                    <a:pt x="252363" y="279556"/>
                    <a:pt x="248012" y="281735"/>
                    <a:pt x="248012" y="288274"/>
                  </a:cubicBezTo>
                  <a:cubicBezTo>
                    <a:pt x="248012" y="288274"/>
                    <a:pt x="248012" y="288274"/>
                    <a:pt x="248012" y="349296"/>
                  </a:cubicBezTo>
                  <a:cubicBezTo>
                    <a:pt x="248012" y="349296"/>
                    <a:pt x="248012" y="349296"/>
                    <a:pt x="71793" y="349296"/>
                  </a:cubicBezTo>
                  <a:cubicBezTo>
                    <a:pt x="71793" y="349296"/>
                    <a:pt x="71793" y="349296"/>
                    <a:pt x="71793" y="288274"/>
                  </a:cubicBezTo>
                  <a:cubicBezTo>
                    <a:pt x="71793" y="281735"/>
                    <a:pt x="67442" y="279556"/>
                    <a:pt x="63091" y="279556"/>
                  </a:cubicBezTo>
                  <a:cubicBezTo>
                    <a:pt x="58740" y="279556"/>
                    <a:pt x="54389" y="281735"/>
                    <a:pt x="54389" y="288274"/>
                  </a:cubicBezTo>
                  <a:cubicBezTo>
                    <a:pt x="54389" y="288274"/>
                    <a:pt x="54389" y="288274"/>
                    <a:pt x="54389" y="349296"/>
                  </a:cubicBezTo>
                  <a:cubicBezTo>
                    <a:pt x="54389" y="349296"/>
                    <a:pt x="54389" y="349296"/>
                    <a:pt x="0" y="349296"/>
                  </a:cubicBezTo>
                  <a:cubicBezTo>
                    <a:pt x="0" y="349296"/>
                    <a:pt x="0" y="349296"/>
                    <a:pt x="0" y="238148"/>
                  </a:cubicBezTo>
                  <a:cubicBezTo>
                    <a:pt x="0" y="196740"/>
                    <a:pt x="32633" y="164049"/>
                    <a:pt x="73969" y="164049"/>
                  </a:cubicBezTo>
                  <a:close/>
                  <a:moveTo>
                    <a:pt x="159902" y="0"/>
                  </a:moveTo>
                  <a:cubicBezTo>
                    <a:pt x="210038" y="0"/>
                    <a:pt x="250682" y="40644"/>
                    <a:pt x="250682" y="90780"/>
                  </a:cubicBezTo>
                  <a:cubicBezTo>
                    <a:pt x="250682" y="140916"/>
                    <a:pt x="210038" y="181560"/>
                    <a:pt x="159902" y="181560"/>
                  </a:cubicBezTo>
                  <a:cubicBezTo>
                    <a:pt x="109766" y="181560"/>
                    <a:pt x="69122" y="140916"/>
                    <a:pt x="69122" y="90780"/>
                  </a:cubicBezTo>
                  <a:cubicBezTo>
                    <a:pt x="69122" y="40644"/>
                    <a:pt x="109766" y="0"/>
                    <a:pt x="15990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sp>
          <p:nvSpPr>
            <p:cNvPr id="115" name="Freeform 113"/>
            <p:cNvSpPr>
              <a:spLocks noEditPoints="1"/>
            </p:cNvSpPr>
            <p:nvPr/>
          </p:nvSpPr>
          <p:spPr bwMode="auto">
            <a:xfrm>
              <a:off x="7983290" y="4965452"/>
              <a:ext cx="289390" cy="288469"/>
            </a:xfrm>
            <a:custGeom>
              <a:avLst/>
              <a:gdLst>
                <a:gd name="T0" fmla="*/ 111 w 133"/>
                <a:gd name="T1" fmla="*/ 37 h 132"/>
                <a:gd name="T2" fmla="*/ 102 w 133"/>
                <a:gd name="T3" fmla="*/ 16 h 132"/>
                <a:gd name="T4" fmla="*/ 101 w 133"/>
                <a:gd name="T5" fmla="*/ 8 h 132"/>
                <a:gd name="T6" fmla="*/ 95 w 133"/>
                <a:gd name="T7" fmla="*/ 5 h 132"/>
                <a:gd name="T8" fmla="*/ 85 w 133"/>
                <a:gd name="T9" fmla="*/ 1 h 132"/>
                <a:gd name="T10" fmla="*/ 82 w 133"/>
                <a:gd name="T11" fmla="*/ 0 h 132"/>
                <a:gd name="T12" fmla="*/ 76 w 133"/>
                <a:gd name="T13" fmla="*/ 6 h 132"/>
                <a:gd name="T14" fmla="*/ 50 w 133"/>
                <a:gd name="T15" fmla="*/ 7 h 132"/>
                <a:gd name="T16" fmla="*/ 45 w 133"/>
                <a:gd name="T17" fmla="*/ 3 h 132"/>
                <a:gd name="T18" fmla="*/ 40 w 133"/>
                <a:gd name="T19" fmla="*/ 4 h 132"/>
                <a:gd name="T20" fmla="*/ 34 w 133"/>
                <a:gd name="T21" fmla="*/ 8 h 132"/>
                <a:gd name="T22" fmla="*/ 25 w 133"/>
                <a:gd name="T23" fmla="*/ 13 h 132"/>
                <a:gd name="T24" fmla="*/ 26 w 133"/>
                <a:gd name="T25" fmla="*/ 22 h 132"/>
                <a:gd name="T26" fmla="*/ 11 w 133"/>
                <a:gd name="T27" fmla="*/ 43 h 132"/>
                <a:gd name="T28" fmla="*/ 4 w 133"/>
                <a:gd name="T29" fmla="*/ 44 h 132"/>
                <a:gd name="T30" fmla="*/ 3 w 133"/>
                <a:gd name="T31" fmla="*/ 48 h 132"/>
                <a:gd name="T32" fmla="*/ 1 w 133"/>
                <a:gd name="T33" fmla="*/ 53 h 132"/>
                <a:gd name="T34" fmla="*/ 0 w 133"/>
                <a:gd name="T35" fmla="*/ 62 h 132"/>
                <a:gd name="T36" fmla="*/ 3 w 133"/>
                <a:gd name="T37" fmla="*/ 70 h 132"/>
                <a:gd name="T38" fmla="*/ 15 w 133"/>
                <a:gd name="T39" fmla="*/ 72 h 132"/>
                <a:gd name="T40" fmla="*/ 14 w 133"/>
                <a:gd name="T41" fmla="*/ 95 h 132"/>
                <a:gd name="T42" fmla="*/ 12 w 133"/>
                <a:gd name="T43" fmla="*/ 103 h 132"/>
                <a:gd name="T44" fmla="*/ 18 w 133"/>
                <a:gd name="T45" fmla="*/ 111 h 132"/>
                <a:gd name="T46" fmla="*/ 25 w 133"/>
                <a:gd name="T47" fmla="*/ 118 h 132"/>
                <a:gd name="T48" fmla="*/ 33 w 133"/>
                <a:gd name="T49" fmla="*/ 116 h 132"/>
                <a:gd name="T50" fmla="*/ 57 w 133"/>
                <a:gd name="T51" fmla="*/ 117 h 132"/>
                <a:gd name="T52" fmla="*/ 58 w 133"/>
                <a:gd name="T53" fmla="*/ 129 h 132"/>
                <a:gd name="T54" fmla="*/ 65 w 133"/>
                <a:gd name="T55" fmla="*/ 132 h 132"/>
                <a:gd name="T56" fmla="*/ 74 w 133"/>
                <a:gd name="T57" fmla="*/ 132 h 132"/>
                <a:gd name="T58" fmla="*/ 79 w 133"/>
                <a:gd name="T59" fmla="*/ 131 h 132"/>
                <a:gd name="T60" fmla="*/ 83 w 133"/>
                <a:gd name="T61" fmla="*/ 130 h 132"/>
                <a:gd name="T62" fmla="*/ 85 w 133"/>
                <a:gd name="T63" fmla="*/ 123 h 132"/>
                <a:gd name="T64" fmla="*/ 108 w 133"/>
                <a:gd name="T65" fmla="*/ 110 h 132"/>
                <a:gd name="T66" fmla="*/ 116 w 133"/>
                <a:gd name="T67" fmla="*/ 111 h 132"/>
                <a:gd name="T68" fmla="*/ 122 w 133"/>
                <a:gd name="T69" fmla="*/ 103 h 132"/>
                <a:gd name="T70" fmla="*/ 126 w 133"/>
                <a:gd name="T71" fmla="*/ 97 h 132"/>
                <a:gd name="T72" fmla="*/ 128 w 133"/>
                <a:gd name="T73" fmla="*/ 93 h 132"/>
                <a:gd name="T74" fmla="*/ 124 w 133"/>
                <a:gd name="T75" fmla="*/ 87 h 132"/>
                <a:gd name="T76" fmla="*/ 127 w 133"/>
                <a:gd name="T77" fmla="*/ 62 h 132"/>
                <a:gd name="T78" fmla="*/ 133 w 133"/>
                <a:gd name="T79" fmla="*/ 56 h 132"/>
                <a:gd name="T80" fmla="*/ 133 w 133"/>
                <a:gd name="T81" fmla="*/ 53 h 132"/>
                <a:gd name="T82" fmla="*/ 130 w 133"/>
                <a:gd name="T83" fmla="*/ 42 h 132"/>
                <a:gd name="T84" fmla="*/ 127 w 133"/>
                <a:gd name="T85" fmla="*/ 36 h 132"/>
                <a:gd name="T86" fmla="*/ 91 w 133"/>
                <a:gd name="T87" fmla="*/ 93 h 132"/>
                <a:gd name="T88" fmla="*/ 93 w 133"/>
                <a:gd name="T89" fmla="*/ 4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 h="132">
                  <a:moveTo>
                    <a:pt x="123" y="34"/>
                  </a:moveTo>
                  <a:cubicBezTo>
                    <a:pt x="123" y="34"/>
                    <a:pt x="121" y="34"/>
                    <a:pt x="119" y="35"/>
                  </a:cubicBezTo>
                  <a:cubicBezTo>
                    <a:pt x="117" y="35"/>
                    <a:pt x="114" y="36"/>
                    <a:pt x="111" y="37"/>
                  </a:cubicBezTo>
                  <a:cubicBezTo>
                    <a:pt x="110" y="35"/>
                    <a:pt x="108" y="32"/>
                    <a:pt x="106" y="30"/>
                  </a:cubicBezTo>
                  <a:cubicBezTo>
                    <a:pt x="104" y="28"/>
                    <a:pt x="101" y="26"/>
                    <a:pt x="99" y="24"/>
                  </a:cubicBezTo>
                  <a:cubicBezTo>
                    <a:pt x="100" y="21"/>
                    <a:pt x="101" y="18"/>
                    <a:pt x="102" y="16"/>
                  </a:cubicBezTo>
                  <a:cubicBezTo>
                    <a:pt x="103" y="14"/>
                    <a:pt x="103" y="12"/>
                    <a:pt x="103" y="12"/>
                  </a:cubicBezTo>
                  <a:cubicBezTo>
                    <a:pt x="103" y="12"/>
                    <a:pt x="103" y="11"/>
                    <a:pt x="103" y="10"/>
                  </a:cubicBezTo>
                  <a:cubicBezTo>
                    <a:pt x="102" y="9"/>
                    <a:pt x="102" y="8"/>
                    <a:pt x="101" y="8"/>
                  </a:cubicBezTo>
                  <a:cubicBezTo>
                    <a:pt x="101" y="8"/>
                    <a:pt x="101" y="8"/>
                    <a:pt x="100" y="7"/>
                  </a:cubicBezTo>
                  <a:cubicBezTo>
                    <a:pt x="100" y="7"/>
                    <a:pt x="99" y="7"/>
                    <a:pt x="98" y="6"/>
                  </a:cubicBezTo>
                  <a:cubicBezTo>
                    <a:pt x="97" y="6"/>
                    <a:pt x="96" y="5"/>
                    <a:pt x="95" y="5"/>
                  </a:cubicBezTo>
                  <a:cubicBezTo>
                    <a:pt x="94" y="4"/>
                    <a:pt x="93" y="4"/>
                    <a:pt x="92" y="3"/>
                  </a:cubicBezTo>
                  <a:cubicBezTo>
                    <a:pt x="90" y="3"/>
                    <a:pt x="89" y="2"/>
                    <a:pt x="88" y="2"/>
                  </a:cubicBezTo>
                  <a:cubicBezTo>
                    <a:pt x="87" y="2"/>
                    <a:pt x="86" y="1"/>
                    <a:pt x="85" y="1"/>
                  </a:cubicBezTo>
                  <a:cubicBezTo>
                    <a:pt x="84" y="1"/>
                    <a:pt x="83" y="1"/>
                    <a:pt x="83" y="1"/>
                  </a:cubicBezTo>
                  <a:cubicBezTo>
                    <a:pt x="82" y="0"/>
                    <a:pt x="82" y="0"/>
                    <a:pt x="82" y="0"/>
                  </a:cubicBezTo>
                  <a:cubicBezTo>
                    <a:pt x="82" y="0"/>
                    <a:pt x="82" y="0"/>
                    <a:pt x="82" y="0"/>
                  </a:cubicBezTo>
                  <a:cubicBezTo>
                    <a:pt x="81" y="0"/>
                    <a:pt x="80" y="0"/>
                    <a:pt x="79" y="1"/>
                  </a:cubicBezTo>
                  <a:cubicBezTo>
                    <a:pt x="78" y="1"/>
                    <a:pt x="78" y="1"/>
                    <a:pt x="77" y="2"/>
                  </a:cubicBezTo>
                  <a:cubicBezTo>
                    <a:pt x="77" y="2"/>
                    <a:pt x="77" y="4"/>
                    <a:pt x="76" y="6"/>
                  </a:cubicBezTo>
                  <a:cubicBezTo>
                    <a:pt x="75" y="8"/>
                    <a:pt x="73" y="11"/>
                    <a:pt x="72" y="13"/>
                  </a:cubicBezTo>
                  <a:cubicBezTo>
                    <a:pt x="66" y="13"/>
                    <a:pt x="60" y="13"/>
                    <a:pt x="54" y="15"/>
                  </a:cubicBezTo>
                  <a:cubicBezTo>
                    <a:pt x="53" y="12"/>
                    <a:pt x="51" y="9"/>
                    <a:pt x="50" y="7"/>
                  </a:cubicBezTo>
                  <a:cubicBezTo>
                    <a:pt x="49" y="6"/>
                    <a:pt x="48" y="4"/>
                    <a:pt x="48" y="4"/>
                  </a:cubicBezTo>
                  <a:cubicBezTo>
                    <a:pt x="48" y="4"/>
                    <a:pt x="47" y="3"/>
                    <a:pt x="46" y="3"/>
                  </a:cubicBezTo>
                  <a:cubicBezTo>
                    <a:pt x="46" y="3"/>
                    <a:pt x="45" y="3"/>
                    <a:pt x="45" y="3"/>
                  </a:cubicBezTo>
                  <a:cubicBezTo>
                    <a:pt x="44" y="3"/>
                    <a:pt x="44" y="3"/>
                    <a:pt x="43" y="3"/>
                  </a:cubicBezTo>
                  <a:cubicBezTo>
                    <a:pt x="43" y="3"/>
                    <a:pt x="43" y="3"/>
                    <a:pt x="42" y="3"/>
                  </a:cubicBezTo>
                  <a:cubicBezTo>
                    <a:pt x="42" y="4"/>
                    <a:pt x="41" y="4"/>
                    <a:pt x="40" y="4"/>
                  </a:cubicBezTo>
                  <a:cubicBezTo>
                    <a:pt x="39" y="5"/>
                    <a:pt x="38" y="5"/>
                    <a:pt x="37" y="6"/>
                  </a:cubicBezTo>
                  <a:cubicBezTo>
                    <a:pt x="37" y="6"/>
                    <a:pt x="36" y="6"/>
                    <a:pt x="36" y="7"/>
                  </a:cubicBezTo>
                  <a:cubicBezTo>
                    <a:pt x="35" y="7"/>
                    <a:pt x="34" y="7"/>
                    <a:pt x="34" y="8"/>
                  </a:cubicBezTo>
                  <a:cubicBezTo>
                    <a:pt x="32" y="9"/>
                    <a:pt x="29" y="10"/>
                    <a:pt x="28" y="11"/>
                  </a:cubicBezTo>
                  <a:cubicBezTo>
                    <a:pt x="27" y="12"/>
                    <a:pt x="27" y="12"/>
                    <a:pt x="26" y="13"/>
                  </a:cubicBezTo>
                  <a:cubicBezTo>
                    <a:pt x="26" y="13"/>
                    <a:pt x="25" y="13"/>
                    <a:pt x="25" y="13"/>
                  </a:cubicBezTo>
                  <a:cubicBezTo>
                    <a:pt x="25" y="14"/>
                    <a:pt x="24" y="15"/>
                    <a:pt x="24" y="16"/>
                  </a:cubicBezTo>
                  <a:cubicBezTo>
                    <a:pt x="23" y="17"/>
                    <a:pt x="24" y="17"/>
                    <a:pt x="24" y="18"/>
                  </a:cubicBezTo>
                  <a:cubicBezTo>
                    <a:pt x="24" y="18"/>
                    <a:pt x="25" y="19"/>
                    <a:pt x="26" y="22"/>
                  </a:cubicBezTo>
                  <a:cubicBezTo>
                    <a:pt x="27" y="24"/>
                    <a:pt x="28" y="26"/>
                    <a:pt x="30" y="29"/>
                  </a:cubicBezTo>
                  <a:cubicBezTo>
                    <a:pt x="25" y="33"/>
                    <a:pt x="22" y="38"/>
                    <a:pt x="19" y="44"/>
                  </a:cubicBezTo>
                  <a:cubicBezTo>
                    <a:pt x="16" y="43"/>
                    <a:pt x="13" y="43"/>
                    <a:pt x="11" y="43"/>
                  </a:cubicBezTo>
                  <a:cubicBezTo>
                    <a:pt x="9" y="42"/>
                    <a:pt x="7" y="42"/>
                    <a:pt x="7" y="42"/>
                  </a:cubicBezTo>
                  <a:cubicBezTo>
                    <a:pt x="6" y="42"/>
                    <a:pt x="6" y="42"/>
                    <a:pt x="5" y="43"/>
                  </a:cubicBezTo>
                  <a:cubicBezTo>
                    <a:pt x="5" y="43"/>
                    <a:pt x="4" y="44"/>
                    <a:pt x="4" y="44"/>
                  </a:cubicBezTo>
                  <a:cubicBezTo>
                    <a:pt x="4" y="44"/>
                    <a:pt x="4" y="45"/>
                    <a:pt x="3" y="45"/>
                  </a:cubicBezTo>
                  <a:cubicBezTo>
                    <a:pt x="3" y="45"/>
                    <a:pt x="3" y="46"/>
                    <a:pt x="3" y="46"/>
                  </a:cubicBezTo>
                  <a:cubicBezTo>
                    <a:pt x="3" y="47"/>
                    <a:pt x="3" y="48"/>
                    <a:pt x="3" y="48"/>
                  </a:cubicBezTo>
                  <a:cubicBezTo>
                    <a:pt x="2" y="49"/>
                    <a:pt x="2" y="49"/>
                    <a:pt x="2" y="50"/>
                  </a:cubicBezTo>
                  <a:cubicBezTo>
                    <a:pt x="2" y="51"/>
                    <a:pt x="2" y="51"/>
                    <a:pt x="2" y="52"/>
                  </a:cubicBezTo>
                  <a:cubicBezTo>
                    <a:pt x="2" y="52"/>
                    <a:pt x="2" y="53"/>
                    <a:pt x="1" y="53"/>
                  </a:cubicBezTo>
                  <a:cubicBezTo>
                    <a:pt x="1" y="54"/>
                    <a:pt x="1" y="55"/>
                    <a:pt x="1" y="55"/>
                  </a:cubicBezTo>
                  <a:cubicBezTo>
                    <a:pt x="1" y="57"/>
                    <a:pt x="1" y="58"/>
                    <a:pt x="1" y="59"/>
                  </a:cubicBezTo>
                  <a:cubicBezTo>
                    <a:pt x="1" y="60"/>
                    <a:pt x="0" y="61"/>
                    <a:pt x="0" y="62"/>
                  </a:cubicBezTo>
                  <a:cubicBezTo>
                    <a:pt x="0" y="63"/>
                    <a:pt x="0" y="64"/>
                    <a:pt x="0" y="65"/>
                  </a:cubicBezTo>
                  <a:cubicBezTo>
                    <a:pt x="0" y="65"/>
                    <a:pt x="0" y="66"/>
                    <a:pt x="0" y="66"/>
                  </a:cubicBezTo>
                  <a:cubicBezTo>
                    <a:pt x="0" y="68"/>
                    <a:pt x="2" y="69"/>
                    <a:pt x="3" y="70"/>
                  </a:cubicBezTo>
                  <a:cubicBezTo>
                    <a:pt x="3" y="70"/>
                    <a:pt x="5" y="70"/>
                    <a:pt x="7" y="70"/>
                  </a:cubicBezTo>
                  <a:cubicBezTo>
                    <a:pt x="8" y="71"/>
                    <a:pt x="9" y="71"/>
                    <a:pt x="11" y="71"/>
                  </a:cubicBezTo>
                  <a:cubicBezTo>
                    <a:pt x="12" y="71"/>
                    <a:pt x="14" y="72"/>
                    <a:pt x="15" y="72"/>
                  </a:cubicBezTo>
                  <a:cubicBezTo>
                    <a:pt x="16" y="78"/>
                    <a:pt x="18" y="84"/>
                    <a:pt x="20" y="89"/>
                  </a:cubicBezTo>
                  <a:cubicBezTo>
                    <a:pt x="19" y="90"/>
                    <a:pt x="18" y="91"/>
                    <a:pt x="17" y="92"/>
                  </a:cubicBezTo>
                  <a:cubicBezTo>
                    <a:pt x="16" y="93"/>
                    <a:pt x="15" y="94"/>
                    <a:pt x="14" y="95"/>
                  </a:cubicBezTo>
                  <a:cubicBezTo>
                    <a:pt x="13" y="97"/>
                    <a:pt x="12" y="98"/>
                    <a:pt x="12" y="98"/>
                  </a:cubicBezTo>
                  <a:cubicBezTo>
                    <a:pt x="11" y="98"/>
                    <a:pt x="11" y="99"/>
                    <a:pt x="11" y="100"/>
                  </a:cubicBezTo>
                  <a:cubicBezTo>
                    <a:pt x="11" y="101"/>
                    <a:pt x="11" y="102"/>
                    <a:pt x="12" y="103"/>
                  </a:cubicBezTo>
                  <a:cubicBezTo>
                    <a:pt x="12" y="103"/>
                    <a:pt x="12" y="104"/>
                    <a:pt x="14" y="105"/>
                  </a:cubicBezTo>
                  <a:cubicBezTo>
                    <a:pt x="14" y="106"/>
                    <a:pt x="15" y="107"/>
                    <a:pt x="16" y="108"/>
                  </a:cubicBezTo>
                  <a:cubicBezTo>
                    <a:pt x="16" y="109"/>
                    <a:pt x="17" y="110"/>
                    <a:pt x="18" y="111"/>
                  </a:cubicBezTo>
                  <a:cubicBezTo>
                    <a:pt x="19" y="112"/>
                    <a:pt x="20" y="113"/>
                    <a:pt x="21" y="113"/>
                  </a:cubicBezTo>
                  <a:cubicBezTo>
                    <a:pt x="22" y="114"/>
                    <a:pt x="22" y="115"/>
                    <a:pt x="23" y="116"/>
                  </a:cubicBezTo>
                  <a:cubicBezTo>
                    <a:pt x="25" y="117"/>
                    <a:pt x="25" y="118"/>
                    <a:pt x="25" y="118"/>
                  </a:cubicBezTo>
                  <a:cubicBezTo>
                    <a:pt x="26" y="118"/>
                    <a:pt x="27" y="119"/>
                    <a:pt x="28" y="119"/>
                  </a:cubicBezTo>
                  <a:cubicBezTo>
                    <a:pt x="29" y="119"/>
                    <a:pt x="30" y="119"/>
                    <a:pt x="30" y="118"/>
                  </a:cubicBezTo>
                  <a:cubicBezTo>
                    <a:pt x="30" y="118"/>
                    <a:pt x="32" y="117"/>
                    <a:pt x="33" y="116"/>
                  </a:cubicBezTo>
                  <a:cubicBezTo>
                    <a:pt x="34" y="115"/>
                    <a:pt x="35" y="114"/>
                    <a:pt x="37" y="113"/>
                  </a:cubicBezTo>
                  <a:cubicBezTo>
                    <a:pt x="38" y="112"/>
                    <a:pt x="39" y="111"/>
                    <a:pt x="40" y="110"/>
                  </a:cubicBezTo>
                  <a:cubicBezTo>
                    <a:pt x="45" y="113"/>
                    <a:pt x="51" y="116"/>
                    <a:pt x="57" y="117"/>
                  </a:cubicBezTo>
                  <a:cubicBezTo>
                    <a:pt x="57" y="118"/>
                    <a:pt x="57" y="120"/>
                    <a:pt x="57" y="121"/>
                  </a:cubicBezTo>
                  <a:cubicBezTo>
                    <a:pt x="57" y="123"/>
                    <a:pt x="57" y="124"/>
                    <a:pt x="57" y="125"/>
                  </a:cubicBezTo>
                  <a:cubicBezTo>
                    <a:pt x="58" y="127"/>
                    <a:pt x="58" y="129"/>
                    <a:pt x="58" y="129"/>
                  </a:cubicBezTo>
                  <a:cubicBezTo>
                    <a:pt x="58" y="130"/>
                    <a:pt x="60" y="132"/>
                    <a:pt x="62" y="132"/>
                  </a:cubicBezTo>
                  <a:cubicBezTo>
                    <a:pt x="62" y="132"/>
                    <a:pt x="62" y="132"/>
                    <a:pt x="63" y="132"/>
                  </a:cubicBezTo>
                  <a:cubicBezTo>
                    <a:pt x="63" y="132"/>
                    <a:pt x="64" y="132"/>
                    <a:pt x="65" y="132"/>
                  </a:cubicBezTo>
                  <a:cubicBezTo>
                    <a:pt x="66" y="132"/>
                    <a:pt x="67" y="132"/>
                    <a:pt x="68" y="132"/>
                  </a:cubicBezTo>
                  <a:cubicBezTo>
                    <a:pt x="69" y="132"/>
                    <a:pt x="71" y="132"/>
                    <a:pt x="72" y="132"/>
                  </a:cubicBezTo>
                  <a:cubicBezTo>
                    <a:pt x="73" y="132"/>
                    <a:pt x="73" y="132"/>
                    <a:pt x="74" y="132"/>
                  </a:cubicBezTo>
                  <a:cubicBezTo>
                    <a:pt x="74" y="132"/>
                    <a:pt x="75" y="132"/>
                    <a:pt x="76" y="132"/>
                  </a:cubicBezTo>
                  <a:cubicBezTo>
                    <a:pt x="76" y="132"/>
                    <a:pt x="77" y="132"/>
                    <a:pt x="77" y="131"/>
                  </a:cubicBezTo>
                  <a:cubicBezTo>
                    <a:pt x="78" y="131"/>
                    <a:pt x="78" y="131"/>
                    <a:pt x="79" y="131"/>
                  </a:cubicBezTo>
                  <a:cubicBezTo>
                    <a:pt x="80" y="131"/>
                    <a:pt x="81" y="131"/>
                    <a:pt x="81" y="131"/>
                  </a:cubicBezTo>
                  <a:cubicBezTo>
                    <a:pt x="82" y="131"/>
                    <a:pt x="82" y="131"/>
                    <a:pt x="82" y="131"/>
                  </a:cubicBezTo>
                  <a:cubicBezTo>
                    <a:pt x="83" y="130"/>
                    <a:pt x="83" y="130"/>
                    <a:pt x="83" y="130"/>
                  </a:cubicBezTo>
                  <a:cubicBezTo>
                    <a:pt x="84" y="130"/>
                    <a:pt x="84" y="129"/>
                    <a:pt x="85" y="129"/>
                  </a:cubicBezTo>
                  <a:cubicBezTo>
                    <a:pt x="85" y="128"/>
                    <a:pt x="85" y="128"/>
                    <a:pt x="85" y="127"/>
                  </a:cubicBezTo>
                  <a:cubicBezTo>
                    <a:pt x="85" y="127"/>
                    <a:pt x="85" y="125"/>
                    <a:pt x="85" y="123"/>
                  </a:cubicBezTo>
                  <a:cubicBezTo>
                    <a:pt x="85" y="121"/>
                    <a:pt x="85" y="118"/>
                    <a:pt x="85" y="115"/>
                  </a:cubicBezTo>
                  <a:cubicBezTo>
                    <a:pt x="91" y="113"/>
                    <a:pt x="96" y="110"/>
                    <a:pt x="101" y="106"/>
                  </a:cubicBezTo>
                  <a:cubicBezTo>
                    <a:pt x="103" y="107"/>
                    <a:pt x="106" y="109"/>
                    <a:pt x="108" y="110"/>
                  </a:cubicBezTo>
                  <a:cubicBezTo>
                    <a:pt x="110" y="112"/>
                    <a:pt x="111" y="112"/>
                    <a:pt x="111" y="112"/>
                  </a:cubicBezTo>
                  <a:cubicBezTo>
                    <a:pt x="112" y="113"/>
                    <a:pt x="112" y="113"/>
                    <a:pt x="113" y="113"/>
                  </a:cubicBezTo>
                  <a:cubicBezTo>
                    <a:pt x="114" y="112"/>
                    <a:pt x="115" y="112"/>
                    <a:pt x="116" y="111"/>
                  </a:cubicBezTo>
                  <a:cubicBezTo>
                    <a:pt x="116" y="111"/>
                    <a:pt x="116" y="111"/>
                    <a:pt x="116" y="111"/>
                  </a:cubicBezTo>
                  <a:cubicBezTo>
                    <a:pt x="117" y="110"/>
                    <a:pt x="117" y="110"/>
                    <a:pt x="118" y="109"/>
                  </a:cubicBezTo>
                  <a:cubicBezTo>
                    <a:pt x="119" y="107"/>
                    <a:pt x="121" y="105"/>
                    <a:pt x="122" y="103"/>
                  </a:cubicBezTo>
                  <a:cubicBezTo>
                    <a:pt x="123" y="103"/>
                    <a:pt x="123" y="102"/>
                    <a:pt x="123" y="102"/>
                  </a:cubicBezTo>
                  <a:cubicBezTo>
                    <a:pt x="124" y="101"/>
                    <a:pt x="124" y="101"/>
                    <a:pt x="124" y="100"/>
                  </a:cubicBezTo>
                  <a:cubicBezTo>
                    <a:pt x="125" y="99"/>
                    <a:pt x="125" y="98"/>
                    <a:pt x="126" y="97"/>
                  </a:cubicBezTo>
                  <a:cubicBezTo>
                    <a:pt x="126" y="96"/>
                    <a:pt x="127" y="96"/>
                    <a:pt x="127" y="95"/>
                  </a:cubicBezTo>
                  <a:cubicBezTo>
                    <a:pt x="127" y="95"/>
                    <a:pt x="127" y="94"/>
                    <a:pt x="127" y="94"/>
                  </a:cubicBezTo>
                  <a:cubicBezTo>
                    <a:pt x="128" y="94"/>
                    <a:pt x="128" y="93"/>
                    <a:pt x="128" y="93"/>
                  </a:cubicBezTo>
                  <a:cubicBezTo>
                    <a:pt x="128" y="92"/>
                    <a:pt x="128" y="92"/>
                    <a:pt x="128" y="91"/>
                  </a:cubicBezTo>
                  <a:cubicBezTo>
                    <a:pt x="128" y="91"/>
                    <a:pt x="127" y="90"/>
                    <a:pt x="127" y="90"/>
                  </a:cubicBezTo>
                  <a:cubicBezTo>
                    <a:pt x="127" y="90"/>
                    <a:pt x="125" y="88"/>
                    <a:pt x="124" y="87"/>
                  </a:cubicBezTo>
                  <a:cubicBezTo>
                    <a:pt x="122" y="86"/>
                    <a:pt x="119" y="84"/>
                    <a:pt x="117" y="82"/>
                  </a:cubicBezTo>
                  <a:cubicBezTo>
                    <a:pt x="119" y="76"/>
                    <a:pt x="120" y="70"/>
                    <a:pt x="119" y="64"/>
                  </a:cubicBezTo>
                  <a:cubicBezTo>
                    <a:pt x="122" y="64"/>
                    <a:pt x="125" y="63"/>
                    <a:pt x="127" y="62"/>
                  </a:cubicBezTo>
                  <a:cubicBezTo>
                    <a:pt x="130" y="61"/>
                    <a:pt x="131" y="60"/>
                    <a:pt x="131" y="60"/>
                  </a:cubicBezTo>
                  <a:cubicBezTo>
                    <a:pt x="132" y="60"/>
                    <a:pt x="132" y="60"/>
                    <a:pt x="133" y="59"/>
                  </a:cubicBezTo>
                  <a:cubicBezTo>
                    <a:pt x="133" y="58"/>
                    <a:pt x="133" y="57"/>
                    <a:pt x="133" y="56"/>
                  </a:cubicBezTo>
                  <a:cubicBezTo>
                    <a:pt x="133" y="56"/>
                    <a:pt x="133" y="56"/>
                    <a:pt x="133" y="56"/>
                  </a:cubicBezTo>
                  <a:cubicBezTo>
                    <a:pt x="133" y="56"/>
                    <a:pt x="133" y="55"/>
                    <a:pt x="133" y="55"/>
                  </a:cubicBezTo>
                  <a:cubicBezTo>
                    <a:pt x="133" y="54"/>
                    <a:pt x="133" y="54"/>
                    <a:pt x="133" y="53"/>
                  </a:cubicBezTo>
                  <a:cubicBezTo>
                    <a:pt x="132" y="52"/>
                    <a:pt x="132" y="51"/>
                    <a:pt x="132" y="50"/>
                  </a:cubicBezTo>
                  <a:cubicBezTo>
                    <a:pt x="132" y="48"/>
                    <a:pt x="131" y="47"/>
                    <a:pt x="131" y="46"/>
                  </a:cubicBezTo>
                  <a:cubicBezTo>
                    <a:pt x="131" y="45"/>
                    <a:pt x="130" y="44"/>
                    <a:pt x="130" y="42"/>
                  </a:cubicBezTo>
                  <a:cubicBezTo>
                    <a:pt x="129" y="41"/>
                    <a:pt x="129" y="40"/>
                    <a:pt x="129" y="39"/>
                  </a:cubicBezTo>
                  <a:cubicBezTo>
                    <a:pt x="128" y="38"/>
                    <a:pt x="128" y="38"/>
                    <a:pt x="128" y="37"/>
                  </a:cubicBezTo>
                  <a:cubicBezTo>
                    <a:pt x="127" y="37"/>
                    <a:pt x="127" y="36"/>
                    <a:pt x="127" y="36"/>
                  </a:cubicBezTo>
                  <a:cubicBezTo>
                    <a:pt x="127" y="35"/>
                    <a:pt x="126" y="35"/>
                    <a:pt x="125" y="34"/>
                  </a:cubicBezTo>
                  <a:cubicBezTo>
                    <a:pt x="125" y="34"/>
                    <a:pt x="124" y="34"/>
                    <a:pt x="123" y="34"/>
                  </a:cubicBezTo>
                  <a:close/>
                  <a:moveTo>
                    <a:pt x="91" y="93"/>
                  </a:moveTo>
                  <a:cubicBezTo>
                    <a:pt x="76" y="107"/>
                    <a:pt x="53" y="106"/>
                    <a:pt x="39" y="91"/>
                  </a:cubicBezTo>
                  <a:cubicBezTo>
                    <a:pt x="26" y="76"/>
                    <a:pt x="27" y="53"/>
                    <a:pt x="42" y="40"/>
                  </a:cubicBezTo>
                  <a:cubicBezTo>
                    <a:pt x="56" y="26"/>
                    <a:pt x="79" y="27"/>
                    <a:pt x="93" y="42"/>
                  </a:cubicBezTo>
                  <a:cubicBezTo>
                    <a:pt x="106" y="56"/>
                    <a:pt x="105" y="79"/>
                    <a:pt x="91" y="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3" name="Freeform 76"/>
            <p:cNvSpPr>
              <a:spLocks noEditPoints="1"/>
            </p:cNvSpPr>
            <p:nvPr/>
          </p:nvSpPr>
          <p:spPr bwMode="auto">
            <a:xfrm>
              <a:off x="11451065" y="3258427"/>
              <a:ext cx="199672" cy="372623"/>
            </a:xfrm>
            <a:custGeom>
              <a:avLst/>
              <a:gdLst>
                <a:gd name="T0" fmla="*/ 207 w 207"/>
                <a:gd name="T1" fmla="*/ 257 h 386"/>
                <a:gd name="T2" fmla="*/ 201 w 207"/>
                <a:gd name="T3" fmla="*/ 286 h 386"/>
                <a:gd name="T4" fmla="*/ 184 w 207"/>
                <a:gd name="T5" fmla="*/ 313 h 386"/>
                <a:gd name="T6" fmla="*/ 157 w 207"/>
                <a:gd name="T7" fmla="*/ 335 h 386"/>
                <a:gd name="T8" fmla="*/ 121 w 207"/>
                <a:gd name="T9" fmla="*/ 350 h 386"/>
                <a:gd name="T10" fmla="*/ 121 w 207"/>
                <a:gd name="T11" fmla="*/ 386 h 386"/>
                <a:gd name="T12" fmla="*/ 95 w 207"/>
                <a:gd name="T13" fmla="*/ 386 h 386"/>
                <a:gd name="T14" fmla="*/ 95 w 207"/>
                <a:gd name="T15" fmla="*/ 353 h 386"/>
                <a:gd name="T16" fmla="*/ 93 w 207"/>
                <a:gd name="T17" fmla="*/ 353 h 386"/>
                <a:gd name="T18" fmla="*/ 90 w 207"/>
                <a:gd name="T19" fmla="*/ 353 h 386"/>
                <a:gd name="T20" fmla="*/ 64 w 207"/>
                <a:gd name="T21" fmla="*/ 351 h 386"/>
                <a:gd name="T22" fmla="*/ 41 w 207"/>
                <a:gd name="T23" fmla="*/ 347 h 386"/>
                <a:gd name="T24" fmla="*/ 20 w 207"/>
                <a:gd name="T25" fmla="*/ 340 h 386"/>
                <a:gd name="T26" fmla="*/ 0 w 207"/>
                <a:gd name="T27" fmla="*/ 330 h 386"/>
                <a:gd name="T28" fmla="*/ 15 w 207"/>
                <a:gd name="T29" fmla="*/ 284 h 386"/>
                <a:gd name="T30" fmla="*/ 31 w 207"/>
                <a:gd name="T31" fmla="*/ 293 h 386"/>
                <a:gd name="T32" fmla="*/ 51 w 207"/>
                <a:gd name="T33" fmla="*/ 302 h 386"/>
                <a:gd name="T34" fmla="*/ 73 w 207"/>
                <a:gd name="T35" fmla="*/ 309 h 386"/>
                <a:gd name="T36" fmla="*/ 95 w 207"/>
                <a:gd name="T37" fmla="*/ 313 h 386"/>
                <a:gd name="T38" fmla="*/ 95 w 207"/>
                <a:gd name="T39" fmla="*/ 215 h 386"/>
                <a:gd name="T40" fmla="*/ 65 w 207"/>
                <a:gd name="T41" fmla="*/ 202 h 386"/>
                <a:gd name="T42" fmla="*/ 38 w 207"/>
                <a:gd name="T43" fmla="*/ 184 h 386"/>
                <a:gd name="T44" fmla="*/ 19 w 207"/>
                <a:gd name="T45" fmla="*/ 157 h 386"/>
                <a:gd name="T46" fmla="*/ 11 w 207"/>
                <a:gd name="T47" fmla="*/ 117 h 386"/>
                <a:gd name="T48" fmla="*/ 17 w 207"/>
                <a:gd name="T49" fmla="*/ 92 h 386"/>
                <a:gd name="T50" fmla="*/ 33 w 207"/>
                <a:gd name="T51" fmla="*/ 67 h 386"/>
                <a:gd name="T52" fmla="*/ 60 w 207"/>
                <a:gd name="T53" fmla="*/ 46 h 386"/>
                <a:gd name="T54" fmla="*/ 95 w 207"/>
                <a:gd name="T55" fmla="*/ 34 h 386"/>
                <a:gd name="T56" fmla="*/ 95 w 207"/>
                <a:gd name="T57" fmla="*/ 0 h 386"/>
                <a:gd name="T58" fmla="*/ 121 w 207"/>
                <a:gd name="T59" fmla="*/ 0 h 386"/>
                <a:gd name="T60" fmla="*/ 121 w 207"/>
                <a:gd name="T61" fmla="*/ 31 h 386"/>
                <a:gd name="T62" fmla="*/ 122 w 207"/>
                <a:gd name="T63" fmla="*/ 31 h 386"/>
                <a:gd name="T64" fmla="*/ 159 w 207"/>
                <a:gd name="T65" fmla="*/ 33 h 386"/>
                <a:gd name="T66" fmla="*/ 194 w 207"/>
                <a:gd name="T67" fmla="*/ 39 h 386"/>
                <a:gd name="T68" fmla="*/ 185 w 207"/>
                <a:gd name="T69" fmla="*/ 85 h 386"/>
                <a:gd name="T70" fmla="*/ 153 w 207"/>
                <a:gd name="T71" fmla="*/ 75 h 386"/>
                <a:gd name="T72" fmla="*/ 121 w 207"/>
                <a:gd name="T73" fmla="*/ 71 h 386"/>
                <a:gd name="T74" fmla="*/ 121 w 207"/>
                <a:gd name="T75" fmla="*/ 157 h 386"/>
                <a:gd name="T76" fmla="*/ 151 w 207"/>
                <a:gd name="T77" fmla="*/ 169 h 386"/>
                <a:gd name="T78" fmla="*/ 179 w 207"/>
                <a:gd name="T79" fmla="*/ 188 h 386"/>
                <a:gd name="T80" fmla="*/ 200 w 207"/>
                <a:gd name="T81" fmla="*/ 215 h 386"/>
                <a:gd name="T82" fmla="*/ 207 w 207"/>
                <a:gd name="T83" fmla="*/ 257 h 386"/>
                <a:gd name="T84" fmla="*/ 65 w 207"/>
                <a:gd name="T85" fmla="*/ 107 h 386"/>
                <a:gd name="T86" fmla="*/ 73 w 207"/>
                <a:gd name="T87" fmla="*/ 130 h 386"/>
                <a:gd name="T88" fmla="*/ 95 w 207"/>
                <a:gd name="T89" fmla="*/ 145 h 386"/>
                <a:gd name="T90" fmla="*/ 95 w 207"/>
                <a:gd name="T91" fmla="*/ 71 h 386"/>
                <a:gd name="T92" fmla="*/ 76 w 207"/>
                <a:gd name="T93" fmla="*/ 77 h 386"/>
                <a:gd name="T94" fmla="*/ 67 w 207"/>
                <a:gd name="T95" fmla="*/ 88 h 386"/>
                <a:gd name="T96" fmla="*/ 65 w 207"/>
                <a:gd name="T97" fmla="*/ 107 h 386"/>
                <a:gd name="T98" fmla="*/ 153 w 207"/>
                <a:gd name="T99" fmla="*/ 265 h 386"/>
                <a:gd name="T100" fmla="*/ 144 w 207"/>
                <a:gd name="T101" fmla="*/ 242 h 386"/>
                <a:gd name="T102" fmla="*/ 121 w 207"/>
                <a:gd name="T103" fmla="*/ 226 h 386"/>
                <a:gd name="T104" fmla="*/ 121 w 207"/>
                <a:gd name="T105" fmla="*/ 311 h 386"/>
                <a:gd name="T106" fmla="*/ 130 w 207"/>
                <a:gd name="T107" fmla="*/ 309 h 386"/>
                <a:gd name="T108" fmla="*/ 138 w 207"/>
                <a:gd name="T109" fmla="*/ 306 h 386"/>
                <a:gd name="T110" fmla="*/ 149 w 207"/>
                <a:gd name="T111" fmla="*/ 293 h 386"/>
                <a:gd name="T112" fmla="*/ 153 w 207"/>
                <a:gd name="T113" fmla="*/ 26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7" h="386">
                  <a:moveTo>
                    <a:pt x="207" y="257"/>
                  </a:moveTo>
                  <a:cubicBezTo>
                    <a:pt x="207" y="266"/>
                    <a:pt x="205" y="276"/>
                    <a:pt x="201" y="286"/>
                  </a:cubicBezTo>
                  <a:cubicBezTo>
                    <a:pt x="197" y="296"/>
                    <a:pt x="192" y="305"/>
                    <a:pt x="184" y="313"/>
                  </a:cubicBezTo>
                  <a:cubicBezTo>
                    <a:pt x="177" y="322"/>
                    <a:pt x="168" y="329"/>
                    <a:pt x="157" y="335"/>
                  </a:cubicBezTo>
                  <a:cubicBezTo>
                    <a:pt x="147" y="342"/>
                    <a:pt x="135" y="347"/>
                    <a:pt x="121" y="350"/>
                  </a:cubicBezTo>
                  <a:cubicBezTo>
                    <a:pt x="121" y="386"/>
                    <a:pt x="121" y="386"/>
                    <a:pt x="121" y="386"/>
                  </a:cubicBezTo>
                  <a:cubicBezTo>
                    <a:pt x="95" y="386"/>
                    <a:pt x="95" y="386"/>
                    <a:pt x="95" y="386"/>
                  </a:cubicBezTo>
                  <a:cubicBezTo>
                    <a:pt x="95" y="353"/>
                    <a:pt x="95" y="353"/>
                    <a:pt x="95" y="353"/>
                  </a:cubicBezTo>
                  <a:cubicBezTo>
                    <a:pt x="94" y="353"/>
                    <a:pt x="93" y="353"/>
                    <a:pt x="93" y="353"/>
                  </a:cubicBezTo>
                  <a:cubicBezTo>
                    <a:pt x="92" y="353"/>
                    <a:pt x="91" y="353"/>
                    <a:pt x="90" y="353"/>
                  </a:cubicBezTo>
                  <a:cubicBezTo>
                    <a:pt x="81" y="353"/>
                    <a:pt x="72" y="352"/>
                    <a:pt x="64" y="351"/>
                  </a:cubicBezTo>
                  <a:cubicBezTo>
                    <a:pt x="55" y="350"/>
                    <a:pt x="48" y="349"/>
                    <a:pt x="41" y="347"/>
                  </a:cubicBezTo>
                  <a:cubicBezTo>
                    <a:pt x="34" y="345"/>
                    <a:pt x="27" y="342"/>
                    <a:pt x="20" y="340"/>
                  </a:cubicBezTo>
                  <a:cubicBezTo>
                    <a:pt x="14" y="337"/>
                    <a:pt x="7" y="334"/>
                    <a:pt x="0" y="330"/>
                  </a:cubicBezTo>
                  <a:cubicBezTo>
                    <a:pt x="15" y="284"/>
                    <a:pt x="15" y="284"/>
                    <a:pt x="15" y="284"/>
                  </a:cubicBezTo>
                  <a:cubicBezTo>
                    <a:pt x="19" y="286"/>
                    <a:pt x="25" y="289"/>
                    <a:pt x="31" y="293"/>
                  </a:cubicBezTo>
                  <a:cubicBezTo>
                    <a:pt x="37" y="296"/>
                    <a:pt x="44" y="299"/>
                    <a:pt x="51" y="302"/>
                  </a:cubicBezTo>
                  <a:cubicBezTo>
                    <a:pt x="58" y="305"/>
                    <a:pt x="66" y="307"/>
                    <a:pt x="73" y="309"/>
                  </a:cubicBezTo>
                  <a:cubicBezTo>
                    <a:pt x="81" y="311"/>
                    <a:pt x="88" y="312"/>
                    <a:pt x="95" y="313"/>
                  </a:cubicBezTo>
                  <a:cubicBezTo>
                    <a:pt x="95" y="215"/>
                    <a:pt x="95" y="215"/>
                    <a:pt x="95" y="215"/>
                  </a:cubicBezTo>
                  <a:cubicBezTo>
                    <a:pt x="85" y="212"/>
                    <a:pt x="75" y="207"/>
                    <a:pt x="65" y="202"/>
                  </a:cubicBezTo>
                  <a:cubicBezTo>
                    <a:pt x="55" y="198"/>
                    <a:pt x="46" y="192"/>
                    <a:pt x="38" y="184"/>
                  </a:cubicBezTo>
                  <a:cubicBezTo>
                    <a:pt x="30" y="177"/>
                    <a:pt x="24" y="168"/>
                    <a:pt x="19" y="157"/>
                  </a:cubicBezTo>
                  <a:cubicBezTo>
                    <a:pt x="13" y="147"/>
                    <a:pt x="11" y="133"/>
                    <a:pt x="11" y="117"/>
                  </a:cubicBezTo>
                  <a:cubicBezTo>
                    <a:pt x="11" y="109"/>
                    <a:pt x="13" y="101"/>
                    <a:pt x="17" y="92"/>
                  </a:cubicBezTo>
                  <a:cubicBezTo>
                    <a:pt x="21" y="83"/>
                    <a:pt x="26" y="75"/>
                    <a:pt x="33" y="67"/>
                  </a:cubicBezTo>
                  <a:cubicBezTo>
                    <a:pt x="40" y="59"/>
                    <a:pt x="49" y="52"/>
                    <a:pt x="60" y="46"/>
                  </a:cubicBezTo>
                  <a:cubicBezTo>
                    <a:pt x="70" y="40"/>
                    <a:pt x="82" y="36"/>
                    <a:pt x="95" y="34"/>
                  </a:cubicBezTo>
                  <a:cubicBezTo>
                    <a:pt x="95" y="0"/>
                    <a:pt x="95" y="0"/>
                    <a:pt x="95" y="0"/>
                  </a:cubicBezTo>
                  <a:cubicBezTo>
                    <a:pt x="121" y="0"/>
                    <a:pt x="121" y="0"/>
                    <a:pt x="121" y="0"/>
                  </a:cubicBezTo>
                  <a:cubicBezTo>
                    <a:pt x="121" y="31"/>
                    <a:pt x="121" y="31"/>
                    <a:pt x="121" y="31"/>
                  </a:cubicBezTo>
                  <a:cubicBezTo>
                    <a:pt x="122" y="31"/>
                    <a:pt x="122" y="31"/>
                    <a:pt x="122" y="31"/>
                  </a:cubicBezTo>
                  <a:cubicBezTo>
                    <a:pt x="135" y="31"/>
                    <a:pt x="148" y="32"/>
                    <a:pt x="159" y="33"/>
                  </a:cubicBezTo>
                  <a:cubicBezTo>
                    <a:pt x="170" y="35"/>
                    <a:pt x="182" y="36"/>
                    <a:pt x="194" y="39"/>
                  </a:cubicBezTo>
                  <a:cubicBezTo>
                    <a:pt x="185" y="85"/>
                    <a:pt x="185" y="85"/>
                    <a:pt x="185" y="85"/>
                  </a:cubicBezTo>
                  <a:cubicBezTo>
                    <a:pt x="174" y="82"/>
                    <a:pt x="164" y="78"/>
                    <a:pt x="153" y="75"/>
                  </a:cubicBezTo>
                  <a:cubicBezTo>
                    <a:pt x="142" y="73"/>
                    <a:pt x="131" y="71"/>
                    <a:pt x="121" y="71"/>
                  </a:cubicBezTo>
                  <a:cubicBezTo>
                    <a:pt x="121" y="157"/>
                    <a:pt x="121" y="157"/>
                    <a:pt x="121" y="157"/>
                  </a:cubicBezTo>
                  <a:cubicBezTo>
                    <a:pt x="131" y="160"/>
                    <a:pt x="141" y="165"/>
                    <a:pt x="151" y="169"/>
                  </a:cubicBezTo>
                  <a:cubicBezTo>
                    <a:pt x="161" y="174"/>
                    <a:pt x="171" y="180"/>
                    <a:pt x="179" y="188"/>
                  </a:cubicBezTo>
                  <a:cubicBezTo>
                    <a:pt x="187" y="195"/>
                    <a:pt x="194" y="204"/>
                    <a:pt x="200" y="215"/>
                  </a:cubicBezTo>
                  <a:cubicBezTo>
                    <a:pt x="205" y="226"/>
                    <a:pt x="207" y="240"/>
                    <a:pt x="207" y="257"/>
                  </a:cubicBezTo>
                  <a:close/>
                  <a:moveTo>
                    <a:pt x="65" y="107"/>
                  </a:moveTo>
                  <a:cubicBezTo>
                    <a:pt x="65" y="117"/>
                    <a:pt x="68" y="125"/>
                    <a:pt x="73" y="130"/>
                  </a:cubicBezTo>
                  <a:cubicBezTo>
                    <a:pt x="79" y="136"/>
                    <a:pt x="86" y="141"/>
                    <a:pt x="95" y="145"/>
                  </a:cubicBezTo>
                  <a:cubicBezTo>
                    <a:pt x="95" y="71"/>
                    <a:pt x="95" y="71"/>
                    <a:pt x="95" y="71"/>
                  </a:cubicBezTo>
                  <a:cubicBezTo>
                    <a:pt x="87" y="72"/>
                    <a:pt x="81" y="74"/>
                    <a:pt x="76" y="77"/>
                  </a:cubicBezTo>
                  <a:cubicBezTo>
                    <a:pt x="72" y="79"/>
                    <a:pt x="69" y="83"/>
                    <a:pt x="67" y="88"/>
                  </a:cubicBezTo>
                  <a:cubicBezTo>
                    <a:pt x="66" y="93"/>
                    <a:pt x="65" y="100"/>
                    <a:pt x="65" y="107"/>
                  </a:cubicBezTo>
                  <a:close/>
                  <a:moveTo>
                    <a:pt x="153" y="265"/>
                  </a:moveTo>
                  <a:cubicBezTo>
                    <a:pt x="153" y="255"/>
                    <a:pt x="150" y="248"/>
                    <a:pt x="144" y="242"/>
                  </a:cubicBezTo>
                  <a:cubicBezTo>
                    <a:pt x="138" y="236"/>
                    <a:pt x="131" y="231"/>
                    <a:pt x="121" y="226"/>
                  </a:cubicBezTo>
                  <a:cubicBezTo>
                    <a:pt x="121" y="311"/>
                    <a:pt x="121" y="311"/>
                    <a:pt x="121" y="311"/>
                  </a:cubicBezTo>
                  <a:cubicBezTo>
                    <a:pt x="125" y="311"/>
                    <a:pt x="128" y="310"/>
                    <a:pt x="130" y="309"/>
                  </a:cubicBezTo>
                  <a:cubicBezTo>
                    <a:pt x="133" y="308"/>
                    <a:pt x="135" y="307"/>
                    <a:pt x="138" y="306"/>
                  </a:cubicBezTo>
                  <a:cubicBezTo>
                    <a:pt x="142" y="304"/>
                    <a:pt x="146" y="300"/>
                    <a:pt x="149" y="293"/>
                  </a:cubicBezTo>
                  <a:cubicBezTo>
                    <a:pt x="152" y="286"/>
                    <a:pt x="153" y="277"/>
                    <a:pt x="153" y="26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43" name="TextBox 142"/>
          <p:cNvSpPr txBox="1"/>
          <p:nvPr/>
        </p:nvSpPr>
        <p:spPr>
          <a:xfrm>
            <a:off x="960600" y="1073672"/>
            <a:ext cx="10604184" cy="1066959"/>
          </a:xfrm>
          <a:prstGeom prst="rect">
            <a:avLst/>
          </a:prstGeom>
          <a:noFill/>
        </p:spPr>
        <p:txBody>
          <a:bodyPr wrap="square" rtlCol="0" anchor="ctr">
            <a:spAutoFit/>
          </a:bodyPr>
          <a:lstStyle/>
          <a:p>
            <a:pPr lvl="0">
              <a:spcBef>
                <a:spcPts val="1000"/>
              </a:spcBef>
              <a:defRPr/>
            </a:pPr>
            <a:r>
              <a:rPr lang="en-US" sz="1700" b="1" dirty="0">
                <a:solidFill>
                  <a:srgbClr val="0070C0"/>
                </a:solidFill>
                <a:latin typeface="Rockwell" panose="02060603020205020403" pitchFamily="18" charset="0"/>
              </a:rPr>
              <a:t>Malicious Insider</a:t>
            </a:r>
          </a:p>
          <a:p>
            <a:pPr lvl="0">
              <a:spcBef>
                <a:spcPts val="1000"/>
              </a:spcBef>
              <a:defRPr/>
            </a:pPr>
            <a:r>
              <a:rPr lang="en-US" sz="1900" dirty="0"/>
              <a:t>A</a:t>
            </a:r>
            <a:r>
              <a:rPr lang="en-US" sz="1900" dirty="0">
                <a:solidFill>
                  <a:schemeClr val="tx1">
                    <a:lumMod val="75000"/>
                    <a:lumOff val="25000"/>
                  </a:schemeClr>
                </a:solidFill>
              </a:rPr>
              <a:t> </a:t>
            </a:r>
            <a:r>
              <a:rPr lang="en-US" sz="1900" b="1" dirty="0">
                <a:solidFill>
                  <a:srgbClr val="FF0000"/>
                </a:solidFill>
              </a:rPr>
              <a:t>disgruntled or terminated employee </a:t>
            </a:r>
            <a:r>
              <a:rPr lang="en-US" sz="1900" dirty="0"/>
              <a:t>who steals data or destroys the company’s networks intentionally by </a:t>
            </a:r>
            <a:r>
              <a:rPr lang="en-US" sz="1900" b="1" dirty="0">
                <a:solidFill>
                  <a:srgbClr val="FF0000"/>
                </a:solidFill>
              </a:rPr>
              <a:t>introducing malware</a:t>
            </a:r>
            <a:r>
              <a:rPr lang="en-US" sz="1900" dirty="0">
                <a:solidFill>
                  <a:schemeClr val="tx1">
                    <a:lumMod val="75000"/>
                    <a:lumOff val="25000"/>
                  </a:schemeClr>
                </a:solidFill>
              </a:rPr>
              <a:t> </a:t>
            </a:r>
            <a:r>
              <a:rPr lang="en-US" sz="1900" dirty="0"/>
              <a:t>into the corporate network</a:t>
            </a:r>
          </a:p>
        </p:txBody>
      </p:sp>
      <p:sp>
        <p:nvSpPr>
          <p:cNvPr id="135" name="Oval 134"/>
          <p:cNvSpPr/>
          <p:nvPr/>
        </p:nvSpPr>
        <p:spPr>
          <a:xfrm>
            <a:off x="256680" y="1251864"/>
            <a:ext cx="576935" cy="5769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7" name="Freeform 138">
            <a:extLst>
              <a:ext uri="{FF2B5EF4-FFF2-40B4-BE49-F238E27FC236}">
                <a16:creationId xmlns:a16="http://schemas.microsoft.com/office/drawing/2014/main" id="{F1418170-A094-483D-B934-999A08F2F5E7}"/>
              </a:ext>
            </a:extLst>
          </p:cNvPr>
          <p:cNvSpPr>
            <a:spLocks/>
          </p:cNvSpPr>
          <p:nvPr/>
        </p:nvSpPr>
        <p:spPr bwMode="auto">
          <a:xfrm>
            <a:off x="385245" y="1365684"/>
            <a:ext cx="319804" cy="349296"/>
          </a:xfrm>
          <a:custGeom>
            <a:avLst/>
            <a:gdLst>
              <a:gd name="connsiteX0" fmla="*/ 73969 w 319804"/>
              <a:gd name="connsiteY0" fmla="*/ 164049 h 349296"/>
              <a:gd name="connsiteX1" fmla="*/ 76144 w 319804"/>
              <a:gd name="connsiteY1" fmla="*/ 164049 h 349296"/>
              <a:gd name="connsiteX2" fmla="*/ 158814 w 319804"/>
              <a:gd name="connsiteY2" fmla="*/ 203278 h 349296"/>
              <a:gd name="connsiteX3" fmla="*/ 243660 w 319804"/>
              <a:gd name="connsiteY3" fmla="*/ 164049 h 349296"/>
              <a:gd name="connsiteX4" fmla="*/ 319804 w 319804"/>
              <a:gd name="connsiteY4" fmla="*/ 238148 h 349296"/>
              <a:gd name="connsiteX5" fmla="*/ 319804 w 319804"/>
              <a:gd name="connsiteY5" fmla="*/ 349296 h 349296"/>
              <a:gd name="connsiteX6" fmla="*/ 263240 w 319804"/>
              <a:gd name="connsiteY6" fmla="*/ 349296 h 349296"/>
              <a:gd name="connsiteX7" fmla="*/ 263240 w 319804"/>
              <a:gd name="connsiteY7" fmla="*/ 288274 h 349296"/>
              <a:gd name="connsiteX8" fmla="*/ 256714 w 319804"/>
              <a:gd name="connsiteY8" fmla="*/ 279556 h 349296"/>
              <a:gd name="connsiteX9" fmla="*/ 248012 w 319804"/>
              <a:gd name="connsiteY9" fmla="*/ 288274 h 349296"/>
              <a:gd name="connsiteX10" fmla="*/ 248012 w 319804"/>
              <a:gd name="connsiteY10" fmla="*/ 349296 h 349296"/>
              <a:gd name="connsiteX11" fmla="*/ 71793 w 319804"/>
              <a:gd name="connsiteY11" fmla="*/ 349296 h 349296"/>
              <a:gd name="connsiteX12" fmla="*/ 71793 w 319804"/>
              <a:gd name="connsiteY12" fmla="*/ 288274 h 349296"/>
              <a:gd name="connsiteX13" fmla="*/ 63091 w 319804"/>
              <a:gd name="connsiteY13" fmla="*/ 279556 h 349296"/>
              <a:gd name="connsiteX14" fmla="*/ 54389 w 319804"/>
              <a:gd name="connsiteY14" fmla="*/ 288274 h 349296"/>
              <a:gd name="connsiteX15" fmla="*/ 54389 w 319804"/>
              <a:gd name="connsiteY15" fmla="*/ 349296 h 349296"/>
              <a:gd name="connsiteX16" fmla="*/ 0 w 319804"/>
              <a:gd name="connsiteY16" fmla="*/ 349296 h 349296"/>
              <a:gd name="connsiteX17" fmla="*/ 0 w 319804"/>
              <a:gd name="connsiteY17" fmla="*/ 238148 h 349296"/>
              <a:gd name="connsiteX18" fmla="*/ 73969 w 319804"/>
              <a:gd name="connsiteY18" fmla="*/ 164049 h 349296"/>
              <a:gd name="connsiteX19" fmla="*/ 159902 w 319804"/>
              <a:gd name="connsiteY19" fmla="*/ 0 h 349296"/>
              <a:gd name="connsiteX20" fmla="*/ 250682 w 319804"/>
              <a:gd name="connsiteY20" fmla="*/ 90780 h 349296"/>
              <a:gd name="connsiteX21" fmla="*/ 159902 w 319804"/>
              <a:gd name="connsiteY21" fmla="*/ 181560 h 349296"/>
              <a:gd name="connsiteX22" fmla="*/ 69122 w 319804"/>
              <a:gd name="connsiteY22" fmla="*/ 90780 h 349296"/>
              <a:gd name="connsiteX23" fmla="*/ 159902 w 319804"/>
              <a:gd name="connsiteY23" fmla="*/ 0 h 349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19804" h="349296">
                <a:moveTo>
                  <a:pt x="73969" y="164049"/>
                </a:moveTo>
                <a:cubicBezTo>
                  <a:pt x="73969" y="164049"/>
                  <a:pt x="73969" y="164049"/>
                  <a:pt x="76144" y="164049"/>
                </a:cubicBezTo>
                <a:cubicBezTo>
                  <a:pt x="95724" y="188022"/>
                  <a:pt x="126181" y="203278"/>
                  <a:pt x="158814" y="203278"/>
                </a:cubicBezTo>
                <a:cubicBezTo>
                  <a:pt x="193623" y="203278"/>
                  <a:pt x="221905" y="188022"/>
                  <a:pt x="243660" y="164049"/>
                </a:cubicBezTo>
                <a:cubicBezTo>
                  <a:pt x="284996" y="164049"/>
                  <a:pt x="319804" y="196740"/>
                  <a:pt x="319804" y="238148"/>
                </a:cubicBezTo>
                <a:cubicBezTo>
                  <a:pt x="319804" y="238148"/>
                  <a:pt x="319804" y="238148"/>
                  <a:pt x="319804" y="349296"/>
                </a:cubicBezTo>
                <a:cubicBezTo>
                  <a:pt x="319804" y="349296"/>
                  <a:pt x="319804" y="349296"/>
                  <a:pt x="263240" y="349296"/>
                </a:cubicBezTo>
                <a:cubicBezTo>
                  <a:pt x="263240" y="349296"/>
                  <a:pt x="263240" y="349296"/>
                  <a:pt x="263240" y="288274"/>
                </a:cubicBezTo>
                <a:cubicBezTo>
                  <a:pt x="263240" y="281735"/>
                  <a:pt x="261065" y="279556"/>
                  <a:pt x="256714" y="279556"/>
                </a:cubicBezTo>
                <a:cubicBezTo>
                  <a:pt x="252363" y="279556"/>
                  <a:pt x="248012" y="281735"/>
                  <a:pt x="248012" y="288274"/>
                </a:cubicBezTo>
                <a:cubicBezTo>
                  <a:pt x="248012" y="288274"/>
                  <a:pt x="248012" y="288274"/>
                  <a:pt x="248012" y="349296"/>
                </a:cubicBezTo>
                <a:cubicBezTo>
                  <a:pt x="248012" y="349296"/>
                  <a:pt x="248012" y="349296"/>
                  <a:pt x="71793" y="349296"/>
                </a:cubicBezTo>
                <a:cubicBezTo>
                  <a:pt x="71793" y="349296"/>
                  <a:pt x="71793" y="349296"/>
                  <a:pt x="71793" y="288274"/>
                </a:cubicBezTo>
                <a:cubicBezTo>
                  <a:pt x="71793" y="281735"/>
                  <a:pt x="67442" y="279556"/>
                  <a:pt x="63091" y="279556"/>
                </a:cubicBezTo>
                <a:cubicBezTo>
                  <a:pt x="58740" y="279556"/>
                  <a:pt x="54389" y="281735"/>
                  <a:pt x="54389" y="288274"/>
                </a:cubicBezTo>
                <a:cubicBezTo>
                  <a:pt x="54389" y="288274"/>
                  <a:pt x="54389" y="288274"/>
                  <a:pt x="54389" y="349296"/>
                </a:cubicBezTo>
                <a:cubicBezTo>
                  <a:pt x="54389" y="349296"/>
                  <a:pt x="54389" y="349296"/>
                  <a:pt x="0" y="349296"/>
                </a:cubicBezTo>
                <a:cubicBezTo>
                  <a:pt x="0" y="349296"/>
                  <a:pt x="0" y="349296"/>
                  <a:pt x="0" y="238148"/>
                </a:cubicBezTo>
                <a:cubicBezTo>
                  <a:pt x="0" y="196740"/>
                  <a:pt x="32633" y="164049"/>
                  <a:pt x="73969" y="164049"/>
                </a:cubicBezTo>
                <a:close/>
                <a:moveTo>
                  <a:pt x="159902" y="0"/>
                </a:moveTo>
                <a:cubicBezTo>
                  <a:pt x="210038" y="0"/>
                  <a:pt x="250682" y="40644"/>
                  <a:pt x="250682" y="90780"/>
                </a:cubicBezTo>
                <a:cubicBezTo>
                  <a:pt x="250682" y="140916"/>
                  <a:pt x="210038" y="181560"/>
                  <a:pt x="159902" y="181560"/>
                </a:cubicBezTo>
                <a:cubicBezTo>
                  <a:pt x="109766" y="181560"/>
                  <a:pt x="69122" y="140916"/>
                  <a:pt x="69122" y="90780"/>
                </a:cubicBezTo>
                <a:cubicBezTo>
                  <a:pt x="69122" y="40644"/>
                  <a:pt x="109766" y="0"/>
                  <a:pt x="15990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sp>
        <p:nvSpPr>
          <p:cNvPr id="85" name="TextBox 84">
            <a:extLst>
              <a:ext uri="{FF2B5EF4-FFF2-40B4-BE49-F238E27FC236}">
                <a16:creationId xmlns:a16="http://schemas.microsoft.com/office/drawing/2014/main" id="{87D1020E-C5EE-471F-86BC-A14EA5F8B2A5}"/>
              </a:ext>
            </a:extLst>
          </p:cNvPr>
          <p:cNvSpPr txBox="1"/>
          <p:nvPr/>
        </p:nvSpPr>
        <p:spPr>
          <a:xfrm>
            <a:off x="960600" y="3738456"/>
            <a:ext cx="7241146" cy="1359346"/>
          </a:xfrm>
          <a:prstGeom prst="rect">
            <a:avLst/>
          </a:prstGeom>
          <a:noFill/>
        </p:spPr>
        <p:txBody>
          <a:bodyPr wrap="square" rtlCol="0" anchor="ctr">
            <a:spAutoFit/>
          </a:bodyPr>
          <a:lstStyle/>
          <a:p>
            <a:pPr lvl="0">
              <a:spcBef>
                <a:spcPts val="1000"/>
              </a:spcBef>
              <a:defRPr/>
            </a:pPr>
            <a:r>
              <a:rPr lang="en-US" sz="1700" b="1" dirty="0">
                <a:solidFill>
                  <a:srgbClr val="0070C0"/>
                </a:solidFill>
                <a:latin typeface="Rockwell" panose="02060603020205020403" pitchFamily="18" charset="0"/>
              </a:rPr>
              <a:t>Professional Insider</a:t>
            </a:r>
          </a:p>
          <a:p>
            <a:pPr lvl="0">
              <a:spcBef>
                <a:spcPts val="1000"/>
              </a:spcBef>
              <a:defRPr/>
            </a:pPr>
            <a:r>
              <a:rPr lang="en-US" sz="1900" dirty="0"/>
              <a:t>Harmful insiders who use their technical knowledge to </a:t>
            </a:r>
            <a:r>
              <a:rPr lang="en-US" sz="1900" b="1" dirty="0">
                <a:solidFill>
                  <a:srgbClr val="FF0000"/>
                </a:solidFill>
              </a:rPr>
              <a:t>identify weaknesses and vulnerabilities</a:t>
            </a:r>
            <a:r>
              <a:rPr lang="en-US" sz="1900" dirty="0">
                <a:solidFill>
                  <a:schemeClr val="tx1">
                    <a:lumMod val="75000"/>
                    <a:lumOff val="25000"/>
                  </a:schemeClr>
                </a:solidFill>
              </a:rPr>
              <a:t> </a:t>
            </a:r>
            <a:r>
              <a:rPr lang="en-US" sz="1900" dirty="0"/>
              <a:t>in the company’s network and </a:t>
            </a:r>
            <a:r>
              <a:rPr lang="en-US" sz="1900" b="1" dirty="0">
                <a:solidFill>
                  <a:srgbClr val="FF0000"/>
                </a:solidFill>
              </a:rPr>
              <a:t>sell confidential information to competitors</a:t>
            </a:r>
            <a:r>
              <a:rPr lang="en-US" sz="1900" dirty="0">
                <a:solidFill>
                  <a:schemeClr val="tx1">
                    <a:lumMod val="75000"/>
                    <a:lumOff val="25000"/>
                  </a:schemeClr>
                </a:solidFill>
              </a:rPr>
              <a:t> </a:t>
            </a:r>
            <a:r>
              <a:rPr lang="en-US" sz="1900" dirty="0"/>
              <a:t>or black-market bidders</a:t>
            </a:r>
          </a:p>
        </p:txBody>
      </p:sp>
      <p:sp>
        <p:nvSpPr>
          <p:cNvPr id="67" name="Oval 66"/>
          <p:cNvSpPr/>
          <p:nvPr/>
        </p:nvSpPr>
        <p:spPr>
          <a:xfrm>
            <a:off x="252605" y="3809739"/>
            <a:ext cx="576935" cy="5769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88" name="Freeform 139">
            <a:extLst>
              <a:ext uri="{FF2B5EF4-FFF2-40B4-BE49-F238E27FC236}">
                <a16:creationId xmlns:a16="http://schemas.microsoft.com/office/drawing/2014/main" id="{3D9916B9-BE9A-4C1C-87E3-4E8CDAFAFE57}"/>
              </a:ext>
            </a:extLst>
          </p:cNvPr>
          <p:cNvSpPr>
            <a:spLocks/>
          </p:cNvSpPr>
          <p:nvPr/>
        </p:nvSpPr>
        <p:spPr bwMode="auto">
          <a:xfrm>
            <a:off x="388144" y="3946514"/>
            <a:ext cx="305857" cy="303386"/>
          </a:xfrm>
          <a:custGeom>
            <a:avLst/>
            <a:gdLst>
              <a:gd name="connsiteX0" fmla="*/ 187674 w 379372"/>
              <a:gd name="connsiteY0" fmla="*/ 64135 h 396127"/>
              <a:gd name="connsiteX1" fmla="*/ 199663 w 379372"/>
              <a:gd name="connsiteY1" fmla="*/ 69041 h 396127"/>
              <a:gd name="connsiteX2" fmla="*/ 319547 w 379372"/>
              <a:gd name="connsiteY2" fmla="*/ 191153 h 396127"/>
              <a:gd name="connsiteX3" fmla="*/ 326086 w 379372"/>
              <a:gd name="connsiteY3" fmla="*/ 202056 h 396127"/>
              <a:gd name="connsiteX4" fmla="*/ 326086 w 379372"/>
              <a:gd name="connsiteY4" fmla="*/ 378683 h 396127"/>
              <a:gd name="connsiteX5" fmla="*/ 308648 w 379372"/>
              <a:gd name="connsiteY5" fmla="*/ 396127 h 396127"/>
              <a:gd name="connsiteX6" fmla="*/ 265054 w 379372"/>
              <a:gd name="connsiteY6" fmla="*/ 396127 h 396127"/>
              <a:gd name="connsiteX7" fmla="*/ 249796 w 379372"/>
              <a:gd name="connsiteY7" fmla="*/ 378683 h 396127"/>
              <a:gd name="connsiteX8" fmla="*/ 249796 w 379372"/>
              <a:gd name="connsiteY8" fmla="*/ 308904 h 396127"/>
              <a:gd name="connsiteX9" fmla="*/ 234538 w 379372"/>
              <a:gd name="connsiteY9" fmla="*/ 291460 h 396127"/>
              <a:gd name="connsiteX10" fmla="*/ 140810 w 379372"/>
              <a:gd name="connsiteY10" fmla="*/ 291460 h 396127"/>
              <a:gd name="connsiteX11" fmla="*/ 125552 w 379372"/>
              <a:gd name="connsiteY11" fmla="*/ 308904 h 396127"/>
              <a:gd name="connsiteX12" fmla="*/ 125552 w 379372"/>
              <a:gd name="connsiteY12" fmla="*/ 378683 h 396127"/>
              <a:gd name="connsiteX13" fmla="*/ 110294 w 379372"/>
              <a:gd name="connsiteY13" fmla="*/ 396127 h 396127"/>
              <a:gd name="connsiteX14" fmla="*/ 66700 w 379372"/>
              <a:gd name="connsiteY14" fmla="*/ 396127 h 396127"/>
              <a:gd name="connsiteX15" fmla="*/ 51442 w 379372"/>
              <a:gd name="connsiteY15" fmla="*/ 378683 h 396127"/>
              <a:gd name="connsiteX16" fmla="*/ 51442 w 379372"/>
              <a:gd name="connsiteY16" fmla="*/ 202056 h 396127"/>
              <a:gd name="connsiteX17" fmla="*/ 55801 w 379372"/>
              <a:gd name="connsiteY17" fmla="*/ 191153 h 396127"/>
              <a:gd name="connsiteX18" fmla="*/ 175686 w 379372"/>
              <a:gd name="connsiteY18" fmla="*/ 69041 h 396127"/>
              <a:gd name="connsiteX19" fmla="*/ 187674 w 379372"/>
              <a:gd name="connsiteY19" fmla="*/ 64135 h 396127"/>
              <a:gd name="connsiteX20" fmla="*/ 179875 w 379372"/>
              <a:gd name="connsiteY20" fmla="*/ 3280 h 396127"/>
              <a:gd name="connsiteX21" fmla="*/ 195137 w 379372"/>
              <a:gd name="connsiteY21" fmla="*/ 3280 h 396127"/>
              <a:gd name="connsiteX22" fmla="*/ 269268 w 379372"/>
              <a:gd name="connsiteY22" fmla="*/ 77618 h 396127"/>
              <a:gd name="connsiteX23" fmla="*/ 269268 w 379372"/>
              <a:gd name="connsiteY23" fmla="*/ 18585 h 396127"/>
              <a:gd name="connsiteX24" fmla="*/ 280169 w 379372"/>
              <a:gd name="connsiteY24" fmla="*/ 5466 h 396127"/>
              <a:gd name="connsiteX25" fmla="*/ 291071 w 379372"/>
              <a:gd name="connsiteY25" fmla="*/ 18585 h 396127"/>
              <a:gd name="connsiteX26" fmla="*/ 291071 w 379372"/>
              <a:gd name="connsiteY26" fmla="*/ 99482 h 396127"/>
              <a:gd name="connsiteX27" fmla="*/ 376102 w 379372"/>
              <a:gd name="connsiteY27" fmla="*/ 184751 h 396127"/>
              <a:gd name="connsiteX28" fmla="*/ 376102 w 379372"/>
              <a:gd name="connsiteY28" fmla="*/ 200056 h 396127"/>
              <a:gd name="connsiteX29" fmla="*/ 367381 w 379372"/>
              <a:gd name="connsiteY29" fmla="*/ 204429 h 396127"/>
              <a:gd name="connsiteX30" fmla="*/ 360840 w 379372"/>
              <a:gd name="connsiteY30" fmla="*/ 202243 h 396127"/>
              <a:gd name="connsiteX31" fmla="*/ 199498 w 379372"/>
              <a:gd name="connsiteY31" fmla="*/ 40449 h 396127"/>
              <a:gd name="connsiteX32" fmla="*/ 175515 w 379372"/>
              <a:gd name="connsiteY32" fmla="*/ 40449 h 396127"/>
              <a:gd name="connsiteX33" fmla="*/ 20713 w 379372"/>
              <a:gd name="connsiteY33" fmla="*/ 197870 h 396127"/>
              <a:gd name="connsiteX34" fmla="*/ 3271 w 379372"/>
              <a:gd name="connsiteY34" fmla="*/ 195684 h 396127"/>
              <a:gd name="connsiteX35" fmla="*/ 3271 w 379372"/>
              <a:gd name="connsiteY35" fmla="*/ 180379 h 396127"/>
              <a:gd name="connsiteX36" fmla="*/ 179875 w 379372"/>
              <a:gd name="connsiteY36" fmla="*/ 3280 h 39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79372" h="396127">
                <a:moveTo>
                  <a:pt x="187674" y="64135"/>
                </a:moveTo>
                <a:cubicBezTo>
                  <a:pt x="192034" y="64135"/>
                  <a:pt x="196393" y="65770"/>
                  <a:pt x="199663" y="69041"/>
                </a:cubicBezTo>
                <a:lnTo>
                  <a:pt x="319547" y="191153"/>
                </a:lnTo>
                <a:cubicBezTo>
                  <a:pt x="323906" y="195514"/>
                  <a:pt x="326086" y="197695"/>
                  <a:pt x="326086" y="202056"/>
                </a:cubicBezTo>
                <a:cubicBezTo>
                  <a:pt x="326086" y="202056"/>
                  <a:pt x="326086" y="202056"/>
                  <a:pt x="326086" y="378683"/>
                </a:cubicBezTo>
                <a:cubicBezTo>
                  <a:pt x="326086" y="387405"/>
                  <a:pt x="317367" y="396127"/>
                  <a:pt x="308648" y="396127"/>
                </a:cubicBezTo>
                <a:cubicBezTo>
                  <a:pt x="308648" y="396127"/>
                  <a:pt x="308648" y="396127"/>
                  <a:pt x="265054" y="396127"/>
                </a:cubicBezTo>
                <a:cubicBezTo>
                  <a:pt x="256335" y="396127"/>
                  <a:pt x="249796" y="387405"/>
                  <a:pt x="249796" y="378683"/>
                </a:cubicBezTo>
                <a:cubicBezTo>
                  <a:pt x="249796" y="378683"/>
                  <a:pt x="249796" y="378683"/>
                  <a:pt x="249796" y="308904"/>
                </a:cubicBezTo>
                <a:cubicBezTo>
                  <a:pt x="249796" y="298001"/>
                  <a:pt x="243257" y="291460"/>
                  <a:pt x="234538" y="291460"/>
                </a:cubicBezTo>
                <a:cubicBezTo>
                  <a:pt x="234538" y="291460"/>
                  <a:pt x="234538" y="291460"/>
                  <a:pt x="140810" y="291460"/>
                </a:cubicBezTo>
                <a:cubicBezTo>
                  <a:pt x="132091" y="291460"/>
                  <a:pt x="125552" y="298001"/>
                  <a:pt x="125552" y="308904"/>
                </a:cubicBezTo>
                <a:cubicBezTo>
                  <a:pt x="125552" y="308904"/>
                  <a:pt x="125552" y="308904"/>
                  <a:pt x="125552" y="378683"/>
                </a:cubicBezTo>
                <a:cubicBezTo>
                  <a:pt x="125552" y="387405"/>
                  <a:pt x="119013" y="396127"/>
                  <a:pt x="110294" y="396127"/>
                </a:cubicBezTo>
                <a:cubicBezTo>
                  <a:pt x="110294" y="396127"/>
                  <a:pt x="110294" y="396127"/>
                  <a:pt x="66700" y="396127"/>
                </a:cubicBezTo>
                <a:cubicBezTo>
                  <a:pt x="57981" y="396127"/>
                  <a:pt x="51442" y="387405"/>
                  <a:pt x="51442" y="378683"/>
                </a:cubicBezTo>
                <a:cubicBezTo>
                  <a:pt x="51442" y="378683"/>
                  <a:pt x="51442" y="378683"/>
                  <a:pt x="51442" y="202056"/>
                </a:cubicBezTo>
                <a:cubicBezTo>
                  <a:pt x="51442" y="197695"/>
                  <a:pt x="51442" y="195514"/>
                  <a:pt x="55801" y="191153"/>
                </a:cubicBezTo>
                <a:cubicBezTo>
                  <a:pt x="55801" y="191153"/>
                  <a:pt x="55801" y="191153"/>
                  <a:pt x="175686" y="69041"/>
                </a:cubicBezTo>
                <a:cubicBezTo>
                  <a:pt x="178956" y="65770"/>
                  <a:pt x="183315" y="64135"/>
                  <a:pt x="187674" y="64135"/>
                </a:cubicBezTo>
                <a:close/>
                <a:moveTo>
                  <a:pt x="179875" y="3280"/>
                </a:moveTo>
                <a:cubicBezTo>
                  <a:pt x="184236" y="-1093"/>
                  <a:pt x="190777" y="-1093"/>
                  <a:pt x="195137" y="3280"/>
                </a:cubicBezTo>
                <a:cubicBezTo>
                  <a:pt x="195137" y="3280"/>
                  <a:pt x="195137" y="3280"/>
                  <a:pt x="269268" y="77618"/>
                </a:cubicBezTo>
                <a:cubicBezTo>
                  <a:pt x="269268" y="77618"/>
                  <a:pt x="269268" y="77618"/>
                  <a:pt x="269268" y="18585"/>
                </a:cubicBezTo>
                <a:cubicBezTo>
                  <a:pt x="269268" y="12026"/>
                  <a:pt x="273628" y="5466"/>
                  <a:pt x="280169" y="5466"/>
                </a:cubicBezTo>
                <a:cubicBezTo>
                  <a:pt x="286710" y="5466"/>
                  <a:pt x="291071" y="12026"/>
                  <a:pt x="291071" y="18585"/>
                </a:cubicBezTo>
                <a:cubicBezTo>
                  <a:pt x="291071" y="18585"/>
                  <a:pt x="291071" y="18585"/>
                  <a:pt x="291071" y="99482"/>
                </a:cubicBezTo>
                <a:cubicBezTo>
                  <a:pt x="291071" y="99482"/>
                  <a:pt x="291071" y="99482"/>
                  <a:pt x="376102" y="184751"/>
                </a:cubicBezTo>
                <a:cubicBezTo>
                  <a:pt x="380463" y="189124"/>
                  <a:pt x="380463" y="195684"/>
                  <a:pt x="376102" y="200056"/>
                </a:cubicBezTo>
                <a:cubicBezTo>
                  <a:pt x="373922" y="204429"/>
                  <a:pt x="371742" y="204429"/>
                  <a:pt x="367381" y="204429"/>
                </a:cubicBezTo>
                <a:cubicBezTo>
                  <a:pt x="365201" y="204429"/>
                  <a:pt x="363021" y="204429"/>
                  <a:pt x="360840" y="202243"/>
                </a:cubicBezTo>
                <a:cubicBezTo>
                  <a:pt x="360840" y="202243"/>
                  <a:pt x="360840" y="202243"/>
                  <a:pt x="199498" y="40449"/>
                </a:cubicBezTo>
                <a:cubicBezTo>
                  <a:pt x="192957" y="31703"/>
                  <a:pt x="182055" y="31703"/>
                  <a:pt x="175515" y="40449"/>
                </a:cubicBezTo>
                <a:cubicBezTo>
                  <a:pt x="175515" y="40449"/>
                  <a:pt x="175515" y="40449"/>
                  <a:pt x="20713" y="197870"/>
                </a:cubicBezTo>
                <a:cubicBezTo>
                  <a:pt x="14172" y="202243"/>
                  <a:pt x="7631" y="202243"/>
                  <a:pt x="3271" y="195684"/>
                </a:cubicBezTo>
                <a:cubicBezTo>
                  <a:pt x="-1090" y="191311"/>
                  <a:pt x="-1090" y="184751"/>
                  <a:pt x="3271" y="180379"/>
                </a:cubicBezTo>
                <a:cubicBezTo>
                  <a:pt x="3271" y="180379"/>
                  <a:pt x="3271" y="180379"/>
                  <a:pt x="179875" y="32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sp>
        <p:nvSpPr>
          <p:cNvPr id="84" name="TextBox 83">
            <a:extLst>
              <a:ext uri="{FF2B5EF4-FFF2-40B4-BE49-F238E27FC236}">
                <a16:creationId xmlns:a16="http://schemas.microsoft.com/office/drawing/2014/main" id="{811FB185-5647-40AE-A391-7C3729A2B410}"/>
              </a:ext>
            </a:extLst>
          </p:cNvPr>
          <p:cNvSpPr txBox="1"/>
          <p:nvPr/>
        </p:nvSpPr>
        <p:spPr>
          <a:xfrm>
            <a:off x="960600" y="2406064"/>
            <a:ext cx="8623177" cy="1066959"/>
          </a:xfrm>
          <a:prstGeom prst="rect">
            <a:avLst/>
          </a:prstGeom>
          <a:noFill/>
        </p:spPr>
        <p:txBody>
          <a:bodyPr wrap="square" rtlCol="0" anchor="ctr">
            <a:spAutoFit/>
          </a:bodyPr>
          <a:lstStyle/>
          <a:p>
            <a:pPr>
              <a:spcBef>
                <a:spcPts val="1000"/>
              </a:spcBef>
              <a:defRPr/>
            </a:pPr>
            <a:r>
              <a:rPr lang="en-US" sz="1700" b="1" dirty="0">
                <a:solidFill>
                  <a:srgbClr val="0070C0"/>
                </a:solidFill>
                <a:latin typeface="Rockwell" panose="02060603020205020403" pitchFamily="18" charset="0"/>
              </a:rPr>
              <a:t>Negligent Insider</a:t>
            </a:r>
          </a:p>
          <a:p>
            <a:pPr lvl="0">
              <a:spcBef>
                <a:spcPts val="1000"/>
              </a:spcBef>
              <a:defRPr/>
            </a:pPr>
            <a:r>
              <a:rPr lang="en-US" sz="1900" dirty="0"/>
              <a:t>Insiders who are </a:t>
            </a:r>
            <a:r>
              <a:rPr lang="en-US" sz="1900" b="1" dirty="0">
                <a:solidFill>
                  <a:srgbClr val="FF0000"/>
                </a:solidFill>
              </a:rPr>
              <a:t>uneducated on potential security threats </a:t>
            </a:r>
            <a:r>
              <a:rPr lang="en-US" sz="1900" dirty="0"/>
              <a:t>or who simply bypass general security procedures to meet workplace efficiency</a:t>
            </a:r>
          </a:p>
        </p:txBody>
      </p:sp>
      <p:sp>
        <p:nvSpPr>
          <p:cNvPr id="138" name="Oval 137"/>
          <p:cNvSpPr/>
          <p:nvPr/>
        </p:nvSpPr>
        <p:spPr>
          <a:xfrm>
            <a:off x="256681" y="2623464"/>
            <a:ext cx="576935" cy="576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grpSp>
        <p:nvGrpSpPr>
          <p:cNvPr id="4" name="Group 3">
            <a:extLst>
              <a:ext uri="{FF2B5EF4-FFF2-40B4-BE49-F238E27FC236}">
                <a16:creationId xmlns:a16="http://schemas.microsoft.com/office/drawing/2014/main" id="{9A6C18BA-8F2A-49BF-A93A-97490A683175}"/>
              </a:ext>
            </a:extLst>
          </p:cNvPr>
          <p:cNvGrpSpPr/>
          <p:nvPr/>
        </p:nvGrpSpPr>
        <p:grpSpPr>
          <a:xfrm>
            <a:off x="357598" y="2724842"/>
            <a:ext cx="375101" cy="374180"/>
            <a:chOff x="358987" y="2812253"/>
            <a:chExt cx="375101" cy="374180"/>
          </a:xfrm>
        </p:grpSpPr>
        <p:sp>
          <p:nvSpPr>
            <p:cNvPr id="89" name="Freeform 88">
              <a:extLst>
                <a:ext uri="{FF2B5EF4-FFF2-40B4-BE49-F238E27FC236}">
                  <a16:creationId xmlns:a16="http://schemas.microsoft.com/office/drawing/2014/main" id="{8040B651-D17F-43E6-86D3-706106867002}"/>
                </a:ext>
              </a:extLst>
            </p:cNvPr>
            <p:cNvSpPr>
              <a:spLocks noEditPoints="1"/>
            </p:cNvSpPr>
            <p:nvPr/>
          </p:nvSpPr>
          <p:spPr bwMode="auto">
            <a:xfrm>
              <a:off x="358987" y="2849118"/>
              <a:ext cx="338236" cy="337315"/>
            </a:xfrm>
            <a:custGeom>
              <a:avLst/>
              <a:gdLst>
                <a:gd name="T0" fmla="*/ 78 w 155"/>
                <a:gd name="T1" fmla="*/ 155 h 155"/>
                <a:gd name="T2" fmla="*/ 155 w 155"/>
                <a:gd name="T3" fmla="*/ 77 h 155"/>
                <a:gd name="T4" fmla="*/ 146 w 155"/>
                <a:gd name="T5" fmla="*/ 41 h 155"/>
                <a:gd name="T6" fmla="*/ 144 w 155"/>
                <a:gd name="T7" fmla="*/ 41 h 155"/>
                <a:gd name="T8" fmla="*/ 143 w 155"/>
                <a:gd name="T9" fmla="*/ 41 h 155"/>
                <a:gd name="T10" fmla="*/ 133 w 155"/>
                <a:gd name="T11" fmla="*/ 40 h 155"/>
                <a:gd name="T12" fmla="*/ 126 w 155"/>
                <a:gd name="T13" fmla="*/ 47 h 155"/>
                <a:gd name="T14" fmla="*/ 135 w 155"/>
                <a:gd name="T15" fmla="*/ 77 h 155"/>
                <a:gd name="T16" fmla="*/ 78 w 155"/>
                <a:gd name="T17" fmla="*/ 135 h 155"/>
                <a:gd name="T18" fmla="*/ 21 w 155"/>
                <a:gd name="T19" fmla="*/ 77 h 155"/>
                <a:gd name="T20" fmla="*/ 78 w 155"/>
                <a:gd name="T21" fmla="*/ 20 h 155"/>
                <a:gd name="T22" fmla="*/ 108 w 155"/>
                <a:gd name="T23" fmla="*/ 29 h 155"/>
                <a:gd name="T24" fmla="*/ 114 w 155"/>
                <a:gd name="T25" fmla="*/ 22 h 155"/>
                <a:gd name="T26" fmla="*/ 113 w 155"/>
                <a:gd name="T27" fmla="*/ 11 h 155"/>
                <a:gd name="T28" fmla="*/ 113 w 155"/>
                <a:gd name="T29" fmla="*/ 8 h 155"/>
                <a:gd name="T30" fmla="*/ 78 w 155"/>
                <a:gd name="T31" fmla="*/ 0 h 155"/>
                <a:gd name="T32" fmla="*/ 0 w 155"/>
                <a:gd name="T33" fmla="*/ 77 h 155"/>
                <a:gd name="T34" fmla="*/ 78 w 155"/>
                <a:gd name="T35" fmla="*/ 155 h 155"/>
                <a:gd name="T36" fmla="*/ 78 w 155"/>
                <a:gd name="T37" fmla="*/ 155 h 155"/>
                <a:gd name="T38" fmla="*/ 78 w 155"/>
                <a:gd name="T39"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5" h="155">
                  <a:moveTo>
                    <a:pt x="78" y="155"/>
                  </a:moveTo>
                  <a:cubicBezTo>
                    <a:pt x="121" y="155"/>
                    <a:pt x="155" y="120"/>
                    <a:pt x="155" y="77"/>
                  </a:cubicBezTo>
                  <a:cubicBezTo>
                    <a:pt x="155" y="64"/>
                    <a:pt x="152" y="52"/>
                    <a:pt x="146" y="41"/>
                  </a:cubicBezTo>
                  <a:cubicBezTo>
                    <a:pt x="146" y="41"/>
                    <a:pt x="145" y="41"/>
                    <a:pt x="144" y="41"/>
                  </a:cubicBezTo>
                  <a:cubicBezTo>
                    <a:pt x="144" y="41"/>
                    <a:pt x="144" y="41"/>
                    <a:pt x="143" y="41"/>
                  </a:cubicBezTo>
                  <a:cubicBezTo>
                    <a:pt x="133" y="40"/>
                    <a:pt x="133" y="40"/>
                    <a:pt x="133" y="40"/>
                  </a:cubicBezTo>
                  <a:cubicBezTo>
                    <a:pt x="126" y="47"/>
                    <a:pt x="126" y="47"/>
                    <a:pt x="126" y="47"/>
                  </a:cubicBezTo>
                  <a:cubicBezTo>
                    <a:pt x="132" y="56"/>
                    <a:pt x="135" y="66"/>
                    <a:pt x="135" y="77"/>
                  </a:cubicBezTo>
                  <a:cubicBezTo>
                    <a:pt x="135" y="109"/>
                    <a:pt x="109" y="135"/>
                    <a:pt x="78" y="135"/>
                  </a:cubicBezTo>
                  <a:cubicBezTo>
                    <a:pt x="46" y="135"/>
                    <a:pt x="21" y="109"/>
                    <a:pt x="21" y="77"/>
                  </a:cubicBezTo>
                  <a:cubicBezTo>
                    <a:pt x="21" y="46"/>
                    <a:pt x="46" y="20"/>
                    <a:pt x="78" y="20"/>
                  </a:cubicBezTo>
                  <a:cubicBezTo>
                    <a:pt x="89" y="20"/>
                    <a:pt x="99" y="23"/>
                    <a:pt x="108" y="29"/>
                  </a:cubicBezTo>
                  <a:cubicBezTo>
                    <a:pt x="114" y="22"/>
                    <a:pt x="114" y="22"/>
                    <a:pt x="114" y="22"/>
                  </a:cubicBezTo>
                  <a:cubicBezTo>
                    <a:pt x="113" y="11"/>
                    <a:pt x="113" y="11"/>
                    <a:pt x="113" y="11"/>
                  </a:cubicBezTo>
                  <a:cubicBezTo>
                    <a:pt x="113" y="10"/>
                    <a:pt x="113" y="9"/>
                    <a:pt x="113" y="8"/>
                  </a:cubicBezTo>
                  <a:cubicBezTo>
                    <a:pt x="103" y="3"/>
                    <a:pt x="91" y="0"/>
                    <a:pt x="78" y="0"/>
                  </a:cubicBezTo>
                  <a:cubicBezTo>
                    <a:pt x="35" y="0"/>
                    <a:pt x="0" y="34"/>
                    <a:pt x="0" y="77"/>
                  </a:cubicBezTo>
                  <a:cubicBezTo>
                    <a:pt x="0" y="120"/>
                    <a:pt x="35" y="155"/>
                    <a:pt x="78" y="155"/>
                  </a:cubicBezTo>
                  <a:close/>
                  <a:moveTo>
                    <a:pt x="78" y="155"/>
                  </a:moveTo>
                  <a:cubicBezTo>
                    <a:pt x="78" y="155"/>
                    <a:pt x="78" y="155"/>
                    <a:pt x="78" y="15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0" name="Freeform 89">
              <a:extLst>
                <a:ext uri="{FF2B5EF4-FFF2-40B4-BE49-F238E27FC236}">
                  <a16:creationId xmlns:a16="http://schemas.microsoft.com/office/drawing/2014/main" id="{48857EA4-34EC-4B34-ACA9-40C65F818243}"/>
                </a:ext>
              </a:extLst>
            </p:cNvPr>
            <p:cNvSpPr>
              <a:spLocks noEditPoints="1"/>
            </p:cNvSpPr>
            <p:nvPr/>
          </p:nvSpPr>
          <p:spPr bwMode="auto">
            <a:xfrm>
              <a:off x="444698" y="2933907"/>
              <a:ext cx="167736" cy="167736"/>
            </a:xfrm>
            <a:custGeom>
              <a:avLst/>
              <a:gdLst>
                <a:gd name="T0" fmla="*/ 39 w 77"/>
                <a:gd name="T1" fmla="*/ 18 h 77"/>
                <a:gd name="T2" fmla="*/ 40 w 77"/>
                <a:gd name="T3" fmla="*/ 18 h 77"/>
                <a:gd name="T4" fmla="*/ 55 w 77"/>
                <a:gd name="T5" fmla="*/ 4 h 77"/>
                <a:gd name="T6" fmla="*/ 55 w 77"/>
                <a:gd name="T7" fmla="*/ 4 h 77"/>
                <a:gd name="T8" fmla="*/ 39 w 77"/>
                <a:gd name="T9" fmla="*/ 0 h 77"/>
                <a:gd name="T10" fmla="*/ 0 w 77"/>
                <a:gd name="T11" fmla="*/ 38 h 77"/>
                <a:gd name="T12" fmla="*/ 39 w 77"/>
                <a:gd name="T13" fmla="*/ 77 h 77"/>
                <a:gd name="T14" fmla="*/ 77 w 77"/>
                <a:gd name="T15" fmla="*/ 38 h 77"/>
                <a:gd name="T16" fmla="*/ 73 w 77"/>
                <a:gd name="T17" fmla="*/ 22 h 77"/>
                <a:gd name="T18" fmla="*/ 73 w 77"/>
                <a:gd name="T19" fmla="*/ 22 h 77"/>
                <a:gd name="T20" fmla="*/ 59 w 77"/>
                <a:gd name="T21" fmla="*/ 37 h 77"/>
                <a:gd name="T22" fmla="*/ 59 w 77"/>
                <a:gd name="T23" fmla="*/ 38 h 77"/>
                <a:gd name="T24" fmla="*/ 39 w 77"/>
                <a:gd name="T25" fmla="*/ 58 h 77"/>
                <a:gd name="T26" fmla="*/ 19 w 77"/>
                <a:gd name="T27" fmla="*/ 38 h 77"/>
                <a:gd name="T28" fmla="*/ 39 w 77"/>
                <a:gd name="T29" fmla="*/ 18 h 77"/>
                <a:gd name="T30" fmla="*/ 39 w 77"/>
                <a:gd name="T31" fmla="*/ 18 h 77"/>
                <a:gd name="T32" fmla="*/ 39 w 77"/>
                <a:gd name="T33" fmla="*/ 1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7" h="77">
                  <a:moveTo>
                    <a:pt x="39" y="18"/>
                  </a:moveTo>
                  <a:cubicBezTo>
                    <a:pt x="39" y="18"/>
                    <a:pt x="40" y="18"/>
                    <a:pt x="40" y="18"/>
                  </a:cubicBezTo>
                  <a:cubicBezTo>
                    <a:pt x="55" y="4"/>
                    <a:pt x="55" y="4"/>
                    <a:pt x="55" y="4"/>
                  </a:cubicBezTo>
                  <a:cubicBezTo>
                    <a:pt x="55" y="4"/>
                    <a:pt x="55" y="4"/>
                    <a:pt x="55" y="4"/>
                  </a:cubicBezTo>
                  <a:cubicBezTo>
                    <a:pt x="50" y="1"/>
                    <a:pt x="44" y="0"/>
                    <a:pt x="39" y="0"/>
                  </a:cubicBezTo>
                  <a:cubicBezTo>
                    <a:pt x="18" y="0"/>
                    <a:pt x="0" y="17"/>
                    <a:pt x="0" y="38"/>
                  </a:cubicBezTo>
                  <a:cubicBezTo>
                    <a:pt x="0" y="59"/>
                    <a:pt x="18" y="77"/>
                    <a:pt x="39" y="77"/>
                  </a:cubicBezTo>
                  <a:cubicBezTo>
                    <a:pt x="60" y="77"/>
                    <a:pt x="77" y="59"/>
                    <a:pt x="77" y="38"/>
                  </a:cubicBezTo>
                  <a:cubicBezTo>
                    <a:pt x="77" y="33"/>
                    <a:pt x="76" y="27"/>
                    <a:pt x="73" y="22"/>
                  </a:cubicBezTo>
                  <a:cubicBezTo>
                    <a:pt x="73" y="22"/>
                    <a:pt x="73" y="22"/>
                    <a:pt x="73" y="22"/>
                  </a:cubicBezTo>
                  <a:cubicBezTo>
                    <a:pt x="59" y="37"/>
                    <a:pt x="59" y="37"/>
                    <a:pt x="59" y="37"/>
                  </a:cubicBezTo>
                  <a:cubicBezTo>
                    <a:pt x="59" y="37"/>
                    <a:pt x="59" y="38"/>
                    <a:pt x="59" y="38"/>
                  </a:cubicBezTo>
                  <a:cubicBezTo>
                    <a:pt x="59" y="49"/>
                    <a:pt x="50" y="58"/>
                    <a:pt x="39" y="58"/>
                  </a:cubicBezTo>
                  <a:cubicBezTo>
                    <a:pt x="28" y="58"/>
                    <a:pt x="19" y="49"/>
                    <a:pt x="19" y="38"/>
                  </a:cubicBezTo>
                  <a:cubicBezTo>
                    <a:pt x="19" y="27"/>
                    <a:pt x="28" y="18"/>
                    <a:pt x="39" y="18"/>
                  </a:cubicBezTo>
                  <a:close/>
                  <a:moveTo>
                    <a:pt x="39" y="18"/>
                  </a:moveTo>
                  <a:cubicBezTo>
                    <a:pt x="39" y="18"/>
                    <a:pt x="39" y="18"/>
                    <a:pt x="39" y="1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1" name="Freeform 90">
              <a:extLst>
                <a:ext uri="{FF2B5EF4-FFF2-40B4-BE49-F238E27FC236}">
                  <a16:creationId xmlns:a16="http://schemas.microsoft.com/office/drawing/2014/main" id="{BC940E0E-E074-4F3A-AF70-E99005BF4C60}"/>
                </a:ext>
              </a:extLst>
            </p:cNvPr>
            <p:cNvSpPr>
              <a:spLocks noEditPoints="1"/>
            </p:cNvSpPr>
            <p:nvPr/>
          </p:nvSpPr>
          <p:spPr bwMode="auto">
            <a:xfrm>
              <a:off x="545155" y="2812253"/>
              <a:ext cx="188933" cy="188933"/>
            </a:xfrm>
            <a:custGeom>
              <a:avLst/>
              <a:gdLst>
                <a:gd name="T0" fmla="*/ 73 w 87"/>
                <a:gd name="T1" fmla="*/ 24 h 87"/>
                <a:gd name="T2" fmla="*/ 77 w 87"/>
                <a:gd name="T3" fmla="*/ 20 h 87"/>
                <a:gd name="T4" fmla="*/ 77 w 87"/>
                <a:gd name="T5" fmla="*/ 13 h 87"/>
                <a:gd name="T6" fmla="*/ 74 w 87"/>
                <a:gd name="T7" fmla="*/ 10 h 87"/>
                <a:gd name="T8" fmla="*/ 71 w 87"/>
                <a:gd name="T9" fmla="*/ 8 h 87"/>
                <a:gd name="T10" fmla="*/ 67 w 87"/>
                <a:gd name="T11" fmla="*/ 10 h 87"/>
                <a:gd name="T12" fmla="*/ 63 w 87"/>
                <a:gd name="T13" fmla="*/ 15 h 87"/>
                <a:gd name="T14" fmla="*/ 62 w 87"/>
                <a:gd name="T15" fmla="*/ 2 h 87"/>
                <a:gd name="T16" fmla="*/ 60 w 87"/>
                <a:gd name="T17" fmla="*/ 0 h 87"/>
                <a:gd name="T18" fmla="*/ 59 w 87"/>
                <a:gd name="T19" fmla="*/ 1 h 87"/>
                <a:gd name="T20" fmla="*/ 40 w 87"/>
                <a:gd name="T21" fmla="*/ 20 h 87"/>
                <a:gd name="T22" fmla="*/ 37 w 87"/>
                <a:gd name="T23" fmla="*/ 26 h 87"/>
                <a:gd name="T24" fmla="*/ 37 w 87"/>
                <a:gd name="T25" fmla="*/ 27 h 87"/>
                <a:gd name="T26" fmla="*/ 38 w 87"/>
                <a:gd name="T27" fmla="*/ 39 h 87"/>
                <a:gd name="T28" fmla="*/ 32 w 87"/>
                <a:gd name="T29" fmla="*/ 46 h 87"/>
                <a:gd name="T30" fmla="*/ 19 w 87"/>
                <a:gd name="T31" fmla="*/ 58 h 87"/>
                <a:gd name="T32" fmla="*/ 19 w 87"/>
                <a:gd name="T33" fmla="*/ 58 h 87"/>
                <a:gd name="T34" fmla="*/ 7 w 87"/>
                <a:gd name="T35" fmla="*/ 70 h 87"/>
                <a:gd name="T36" fmla="*/ 2 w 87"/>
                <a:gd name="T37" fmla="*/ 75 h 87"/>
                <a:gd name="T38" fmla="*/ 0 w 87"/>
                <a:gd name="T39" fmla="*/ 78 h 87"/>
                <a:gd name="T40" fmla="*/ 0 w 87"/>
                <a:gd name="T41" fmla="*/ 82 h 87"/>
                <a:gd name="T42" fmla="*/ 4 w 87"/>
                <a:gd name="T43" fmla="*/ 87 h 87"/>
                <a:gd name="T44" fmla="*/ 4 w 87"/>
                <a:gd name="T45" fmla="*/ 87 h 87"/>
                <a:gd name="T46" fmla="*/ 9 w 87"/>
                <a:gd name="T47" fmla="*/ 86 h 87"/>
                <a:gd name="T48" fmla="*/ 12 w 87"/>
                <a:gd name="T49" fmla="*/ 85 h 87"/>
                <a:gd name="T50" fmla="*/ 49 w 87"/>
                <a:gd name="T51" fmla="*/ 48 h 87"/>
                <a:gd name="T52" fmla="*/ 60 w 87"/>
                <a:gd name="T53" fmla="*/ 49 h 87"/>
                <a:gd name="T54" fmla="*/ 60 w 87"/>
                <a:gd name="T55" fmla="*/ 49 h 87"/>
                <a:gd name="T56" fmla="*/ 61 w 87"/>
                <a:gd name="T57" fmla="*/ 49 h 87"/>
                <a:gd name="T58" fmla="*/ 67 w 87"/>
                <a:gd name="T59" fmla="*/ 46 h 87"/>
                <a:gd name="T60" fmla="*/ 86 w 87"/>
                <a:gd name="T61" fmla="*/ 27 h 87"/>
                <a:gd name="T62" fmla="*/ 85 w 87"/>
                <a:gd name="T63" fmla="*/ 25 h 87"/>
                <a:gd name="T64" fmla="*/ 73 w 87"/>
                <a:gd name="T65" fmla="*/ 24 h 87"/>
                <a:gd name="T66" fmla="*/ 73 w 87"/>
                <a:gd name="T67" fmla="*/ 24 h 87"/>
                <a:gd name="T68" fmla="*/ 73 w 87"/>
                <a:gd name="T69" fmla="*/ 2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 h="87">
                  <a:moveTo>
                    <a:pt x="73" y="24"/>
                  </a:moveTo>
                  <a:cubicBezTo>
                    <a:pt x="77" y="20"/>
                    <a:pt x="77" y="20"/>
                    <a:pt x="77" y="20"/>
                  </a:cubicBezTo>
                  <a:cubicBezTo>
                    <a:pt x="79" y="18"/>
                    <a:pt x="79" y="15"/>
                    <a:pt x="77" y="13"/>
                  </a:cubicBezTo>
                  <a:cubicBezTo>
                    <a:pt x="74" y="10"/>
                    <a:pt x="74" y="10"/>
                    <a:pt x="74" y="10"/>
                  </a:cubicBezTo>
                  <a:cubicBezTo>
                    <a:pt x="73" y="9"/>
                    <a:pt x="72" y="8"/>
                    <a:pt x="71" y="8"/>
                  </a:cubicBezTo>
                  <a:cubicBezTo>
                    <a:pt x="70" y="8"/>
                    <a:pt x="68" y="9"/>
                    <a:pt x="67" y="10"/>
                  </a:cubicBezTo>
                  <a:cubicBezTo>
                    <a:pt x="63" y="15"/>
                    <a:pt x="63" y="15"/>
                    <a:pt x="63" y="15"/>
                  </a:cubicBezTo>
                  <a:cubicBezTo>
                    <a:pt x="62" y="2"/>
                    <a:pt x="62" y="2"/>
                    <a:pt x="62" y="2"/>
                  </a:cubicBezTo>
                  <a:cubicBezTo>
                    <a:pt x="62" y="1"/>
                    <a:pt x="61" y="0"/>
                    <a:pt x="60" y="0"/>
                  </a:cubicBezTo>
                  <a:cubicBezTo>
                    <a:pt x="60" y="0"/>
                    <a:pt x="59" y="0"/>
                    <a:pt x="59" y="1"/>
                  </a:cubicBezTo>
                  <a:cubicBezTo>
                    <a:pt x="40" y="20"/>
                    <a:pt x="40" y="20"/>
                    <a:pt x="40" y="20"/>
                  </a:cubicBezTo>
                  <a:cubicBezTo>
                    <a:pt x="38" y="21"/>
                    <a:pt x="37" y="24"/>
                    <a:pt x="37" y="26"/>
                  </a:cubicBezTo>
                  <a:cubicBezTo>
                    <a:pt x="37" y="27"/>
                    <a:pt x="37" y="27"/>
                    <a:pt x="37" y="27"/>
                  </a:cubicBezTo>
                  <a:cubicBezTo>
                    <a:pt x="38" y="39"/>
                    <a:pt x="38" y="39"/>
                    <a:pt x="38" y="39"/>
                  </a:cubicBezTo>
                  <a:cubicBezTo>
                    <a:pt x="32" y="46"/>
                    <a:pt x="32" y="46"/>
                    <a:pt x="32" y="46"/>
                  </a:cubicBezTo>
                  <a:cubicBezTo>
                    <a:pt x="19" y="58"/>
                    <a:pt x="19" y="58"/>
                    <a:pt x="19" y="58"/>
                  </a:cubicBezTo>
                  <a:cubicBezTo>
                    <a:pt x="19" y="58"/>
                    <a:pt x="19" y="58"/>
                    <a:pt x="19" y="58"/>
                  </a:cubicBezTo>
                  <a:cubicBezTo>
                    <a:pt x="7" y="70"/>
                    <a:pt x="7" y="70"/>
                    <a:pt x="7" y="70"/>
                  </a:cubicBezTo>
                  <a:cubicBezTo>
                    <a:pt x="2" y="75"/>
                    <a:pt x="2" y="75"/>
                    <a:pt x="2" y="75"/>
                  </a:cubicBezTo>
                  <a:cubicBezTo>
                    <a:pt x="1" y="76"/>
                    <a:pt x="1" y="77"/>
                    <a:pt x="0" y="78"/>
                  </a:cubicBezTo>
                  <a:cubicBezTo>
                    <a:pt x="0" y="82"/>
                    <a:pt x="0" y="82"/>
                    <a:pt x="0" y="82"/>
                  </a:cubicBezTo>
                  <a:cubicBezTo>
                    <a:pt x="0" y="85"/>
                    <a:pt x="2" y="87"/>
                    <a:pt x="4" y="87"/>
                  </a:cubicBezTo>
                  <a:cubicBezTo>
                    <a:pt x="4" y="87"/>
                    <a:pt x="4" y="87"/>
                    <a:pt x="4" y="87"/>
                  </a:cubicBezTo>
                  <a:cubicBezTo>
                    <a:pt x="9" y="86"/>
                    <a:pt x="9" y="86"/>
                    <a:pt x="9" y="86"/>
                  </a:cubicBezTo>
                  <a:cubicBezTo>
                    <a:pt x="10" y="86"/>
                    <a:pt x="11" y="86"/>
                    <a:pt x="12" y="85"/>
                  </a:cubicBezTo>
                  <a:cubicBezTo>
                    <a:pt x="49" y="48"/>
                    <a:pt x="49" y="48"/>
                    <a:pt x="49" y="48"/>
                  </a:cubicBezTo>
                  <a:cubicBezTo>
                    <a:pt x="60" y="49"/>
                    <a:pt x="60" y="49"/>
                    <a:pt x="60" y="49"/>
                  </a:cubicBezTo>
                  <a:cubicBezTo>
                    <a:pt x="60" y="49"/>
                    <a:pt x="60" y="49"/>
                    <a:pt x="60" y="49"/>
                  </a:cubicBezTo>
                  <a:cubicBezTo>
                    <a:pt x="60" y="49"/>
                    <a:pt x="61" y="49"/>
                    <a:pt x="61" y="49"/>
                  </a:cubicBezTo>
                  <a:cubicBezTo>
                    <a:pt x="63" y="49"/>
                    <a:pt x="65" y="48"/>
                    <a:pt x="67" y="46"/>
                  </a:cubicBezTo>
                  <a:cubicBezTo>
                    <a:pt x="86" y="27"/>
                    <a:pt x="86" y="27"/>
                    <a:pt x="86" y="27"/>
                  </a:cubicBezTo>
                  <a:cubicBezTo>
                    <a:pt x="87" y="26"/>
                    <a:pt x="86" y="25"/>
                    <a:pt x="85" y="25"/>
                  </a:cubicBezTo>
                  <a:lnTo>
                    <a:pt x="73" y="24"/>
                  </a:lnTo>
                  <a:close/>
                  <a:moveTo>
                    <a:pt x="73" y="24"/>
                  </a:moveTo>
                  <a:cubicBezTo>
                    <a:pt x="73" y="24"/>
                    <a:pt x="73" y="24"/>
                    <a:pt x="73" y="2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86" name="TextBox 85">
            <a:extLst>
              <a:ext uri="{FF2B5EF4-FFF2-40B4-BE49-F238E27FC236}">
                <a16:creationId xmlns:a16="http://schemas.microsoft.com/office/drawing/2014/main" id="{682995D3-0A85-4A09-A345-4512F4AC10C1}"/>
              </a:ext>
            </a:extLst>
          </p:cNvPr>
          <p:cNvSpPr txBox="1"/>
          <p:nvPr/>
        </p:nvSpPr>
        <p:spPr>
          <a:xfrm>
            <a:off x="960600" y="5363236"/>
            <a:ext cx="7196803" cy="1066959"/>
          </a:xfrm>
          <a:prstGeom prst="rect">
            <a:avLst/>
          </a:prstGeom>
          <a:noFill/>
        </p:spPr>
        <p:txBody>
          <a:bodyPr wrap="square" rtlCol="0" anchor="ctr">
            <a:spAutoFit/>
          </a:bodyPr>
          <a:lstStyle/>
          <a:p>
            <a:pPr>
              <a:spcBef>
                <a:spcPts val="1000"/>
              </a:spcBef>
              <a:defRPr/>
            </a:pPr>
            <a:r>
              <a:rPr lang="en-US" sz="1700" b="1" dirty="0">
                <a:solidFill>
                  <a:srgbClr val="0070C0"/>
                </a:solidFill>
                <a:latin typeface="Rockwell" panose="02060603020205020403" pitchFamily="18" charset="0"/>
              </a:rPr>
              <a:t>Compromised Insider</a:t>
            </a:r>
          </a:p>
          <a:p>
            <a:pPr lvl="0">
              <a:spcBef>
                <a:spcPts val="1000"/>
              </a:spcBef>
              <a:defRPr/>
            </a:pPr>
            <a:r>
              <a:rPr lang="en-US" sz="1900" dirty="0"/>
              <a:t>An insider with </a:t>
            </a:r>
            <a:r>
              <a:rPr lang="en-US" sz="1900" b="1" dirty="0">
                <a:solidFill>
                  <a:srgbClr val="FF0000"/>
                </a:solidFill>
              </a:rPr>
              <a:t>access to critical assets </a:t>
            </a:r>
            <a:r>
              <a:rPr lang="en-US" sz="1900" dirty="0"/>
              <a:t>of an organization who is</a:t>
            </a:r>
            <a:r>
              <a:rPr lang="en-US" sz="1900" dirty="0">
                <a:solidFill>
                  <a:schemeClr val="tx1">
                    <a:lumMod val="75000"/>
                    <a:lumOff val="25000"/>
                  </a:schemeClr>
                </a:solidFill>
              </a:rPr>
              <a:t> </a:t>
            </a:r>
            <a:r>
              <a:rPr lang="en-US" sz="1900" b="1" dirty="0">
                <a:solidFill>
                  <a:srgbClr val="FF0000"/>
                </a:solidFill>
              </a:rPr>
              <a:t>compromised by an outside threat actor</a:t>
            </a:r>
          </a:p>
        </p:txBody>
      </p:sp>
      <p:sp>
        <p:nvSpPr>
          <p:cNvPr id="141" name="Oval 140"/>
          <p:cNvSpPr/>
          <p:nvPr/>
        </p:nvSpPr>
        <p:spPr>
          <a:xfrm>
            <a:off x="250881" y="5449243"/>
            <a:ext cx="576935" cy="57693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17" name="Freeform 112">
            <a:extLst>
              <a:ext uri="{FF2B5EF4-FFF2-40B4-BE49-F238E27FC236}">
                <a16:creationId xmlns:a16="http://schemas.microsoft.com/office/drawing/2014/main" id="{B91F8243-C8B3-430C-83CA-E27FB2524112}"/>
              </a:ext>
            </a:extLst>
          </p:cNvPr>
          <p:cNvSpPr>
            <a:spLocks noEditPoints="1"/>
          </p:cNvSpPr>
          <p:nvPr/>
        </p:nvSpPr>
        <p:spPr bwMode="auto">
          <a:xfrm>
            <a:off x="409565" y="5596437"/>
            <a:ext cx="259567" cy="282548"/>
          </a:xfrm>
          <a:custGeom>
            <a:avLst/>
            <a:gdLst>
              <a:gd name="T0" fmla="*/ 204 w 223"/>
              <a:gd name="T1" fmla="*/ 0 h 384"/>
              <a:gd name="T2" fmla="*/ 19 w 223"/>
              <a:gd name="T3" fmla="*/ 0 h 384"/>
              <a:gd name="T4" fmla="*/ 0 w 223"/>
              <a:gd name="T5" fmla="*/ 19 h 384"/>
              <a:gd name="T6" fmla="*/ 0 w 223"/>
              <a:gd name="T7" fmla="*/ 364 h 384"/>
              <a:gd name="T8" fmla="*/ 19 w 223"/>
              <a:gd name="T9" fmla="*/ 384 h 384"/>
              <a:gd name="T10" fmla="*/ 204 w 223"/>
              <a:gd name="T11" fmla="*/ 384 h 384"/>
              <a:gd name="T12" fmla="*/ 223 w 223"/>
              <a:gd name="T13" fmla="*/ 364 h 384"/>
              <a:gd name="T14" fmla="*/ 223 w 223"/>
              <a:gd name="T15" fmla="*/ 19 h 384"/>
              <a:gd name="T16" fmla="*/ 204 w 223"/>
              <a:gd name="T17" fmla="*/ 0 h 384"/>
              <a:gd name="T18" fmla="*/ 38 w 223"/>
              <a:gd name="T19" fmla="*/ 21 h 384"/>
              <a:gd name="T20" fmla="*/ 45 w 223"/>
              <a:gd name="T21" fmla="*/ 14 h 384"/>
              <a:gd name="T22" fmla="*/ 178 w 223"/>
              <a:gd name="T23" fmla="*/ 14 h 384"/>
              <a:gd name="T24" fmla="*/ 185 w 223"/>
              <a:gd name="T25" fmla="*/ 21 h 384"/>
              <a:gd name="T26" fmla="*/ 185 w 223"/>
              <a:gd name="T27" fmla="*/ 26 h 384"/>
              <a:gd name="T28" fmla="*/ 178 w 223"/>
              <a:gd name="T29" fmla="*/ 33 h 384"/>
              <a:gd name="T30" fmla="*/ 45 w 223"/>
              <a:gd name="T31" fmla="*/ 33 h 384"/>
              <a:gd name="T32" fmla="*/ 38 w 223"/>
              <a:gd name="T33" fmla="*/ 26 h 384"/>
              <a:gd name="T34" fmla="*/ 38 w 223"/>
              <a:gd name="T35" fmla="*/ 21 h 384"/>
              <a:gd name="T36" fmla="*/ 115 w 223"/>
              <a:gd name="T37" fmla="*/ 366 h 384"/>
              <a:gd name="T38" fmla="*/ 94 w 223"/>
              <a:gd name="T39" fmla="*/ 345 h 384"/>
              <a:gd name="T40" fmla="*/ 115 w 223"/>
              <a:gd name="T41" fmla="*/ 324 h 384"/>
              <a:gd name="T42" fmla="*/ 136 w 223"/>
              <a:gd name="T43" fmla="*/ 345 h 384"/>
              <a:gd name="T44" fmla="*/ 115 w 223"/>
              <a:gd name="T45" fmla="*/ 366 h 384"/>
              <a:gd name="T46" fmla="*/ 203 w 223"/>
              <a:gd name="T47" fmla="*/ 309 h 384"/>
              <a:gd name="T48" fmla="*/ 20 w 223"/>
              <a:gd name="T49" fmla="*/ 309 h 384"/>
              <a:gd name="T50" fmla="*/ 20 w 223"/>
              <a:gd name="T51" fmla="*/ 48 h 384"/>
              <a:gd name="T52" fmla="*/ 203 w 223"/>
              <a:gd name="T53" fmla="*/ 48 h 384"/>
              <a:gd name="T54" fmla="*/ 203 w 223"/>
              <a:gd name="T55" fmla="*/ 30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3" h="384">
                <a:moveTo>
                  <a:pt x="204" y="0"/>
                </a:moveTo>
                <a:cubicBezTo>
                  <a:pt x="19" y="0"/>
                  <a:pt x="19" y="0"/>
                  <a:pt x="19" y="0"/>
                </a:cubicBezTo>
                <a:cubicBezTo>
                  <a:pt x="9" y="0"/>
                  <a:pt x="0" y="9"/>
                  <a:pt x="0" y="19"/>
                </a:cubicBezTo>
                <a:cubicBezTo>
                  <a:pt x="0" y="364"/>
                  <a:pt x="0" y="364"/>
                  <a:pt x="0" y="364"/>
                </a:cubicBezTo>
                <a:cubicBezTo>
                  <a:pt x="0" y="375"/>
                  <a:pt x="9" y="384"/>
                  <a:pt x="19" y="384"/>
                </a:cubicBezTo>
                <a:cubicBezTo>
                  <a:pt x="204" y="384"/>
                  <a:pt x="204" y="384"/>
                  <a:pt x="204" y="384"/>
                </a:cubicBezTo>
                <a:cubicBezTo>
                  <a:pt x="214" y="384"/>
                  <a:pt x="223" y="375"/>
                  <a:pt x="223" y="364"/>
                </a:cubicBezTo>
                <a:cubicBezTo>
                  <a:pt x="223" y="19"/>
                  <a:pt x="223" y="19"/>
                  <a:pt x="223" y="19"/>
                </a:cubicBezTo>
                <a:cubicBezTo>
                  <a:pt x="223" y="9"/>
                  <a:pt x="214" y="0"/>
                  <a:pt x="204" y="0"/>
                </a:cubicBezTo>
                <a:close/>
                <a:moveTo>
                  <a:pt x="38" y="21"/>
                </a:moveTo>
                <a:cubicBezTo>
                  <a:pt x="38" y="17"/>
                  <a:pt x="41" y="14"/>
                  <a:pt x="45" y="14"/>
                </a:cubicBezTo>
                <a:cubicBezTo>
                  <a:pt x="178" y="14"/>
                  <a:pt x="178" y="14"/>
                  <a:pt x="178" y="14"/>
                </a:cubicBezTo>
                <a:cubicBezTo>
                  <a:pt x="182" y="14"/>
                  <a:pt x="185" y="17"/>
                  <a:pt x="185" y="21"/>
                </a:cubicBezTo>
                <a:cubicBezTo>
                  <a:pt x="185" y="26"/>
                  <a:pt x="185" y="26"/>
                  <a:pt x="185" y="26"/>
                </a:cubicBezTo>
                <a:cubicBezTo>
                  <a:pt x="185" y="30"/>
                  <a:pt x="182" y="33"/>
                  <a:pt x="178" y="33"/>
                </a:cubicBezTo>
                <a:cubicBezTo>
                  <a:pt x="45" y="33"/>
                  <a:pt x="45" y="33"/>
                  <a:pt x="45" y="33"/>
                </a:cubicBezTo>
                <a:cubicBezTo>
                  <a:pt x="41" y="33"/>
                  <a:pt x="38" y="30"/>
                  <a:pt x="38" y="26"/>
                </a:cubicBezTo>
                <a:lnTo>
                  <a:pt x="38" y="21"/>
                </a:lnTo>
                <a:close/>
                <a:moveTo>
                  <a:pt x="115" y="366"/>
                </a:moveTo>
                <a:cubicBezTo>
                  <a:pt x="103" y="366"/>
                  <a:pt x="94" y="356"/>
                  <a:pt x="94" y="345"/>
                </a:cubicBezTo>
                <a:cubicBezTo>
                  <a:pt x="94" y="333"/>
                  <a:pt x="103" y="324"/>
                  <a:pt x="115" y="324"/>
                </a:cubicBezTo>
                <a:cubicBezTo>
                  <a:pt x="126" y="324"/>
                  <a:pt x="136" y="333"/>
                  <a:pt x="136" y="345"/>
                </a:cubicBezTo>
                <a:cubicBezTo>
                  <a:pt x="136" y="356"/>
                  <a:pt x="126" y="366"/>
                  <a:pt x="115" y="366"/>
                </a:cubicBezTo>
                <a:close/>
                <a:moveTo>
                  <a:pt x="203" y="309"/>
                </a:moveTo>
                <a:cubicBezTo>
                  <a:pt x="20" y="309"/>
                  <a:pt x="20" y="309"/>
                  <a:pt x="20" y="309"/>
                </a:cubicBezTo>
                <a:cubicBezTo>
                  <a:pt x="20" y="48"/>
                  <a:pt x="20" y="48"/>
                  <a:pt x="20" y="48"/>
                </a:cubicBezTo>
                <a:cubicBezTo>
                  <a:pt x="203" y="48"/>
                  <a:pt x="203" y="48"/>
                  <a:pt x="203" y="48"/>
                </a:cubicBezTo>
                <a:lnTo>
                  <a:pt x="203" y="30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57416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7053" y="268235"/>
            <a:ext cx="7997895" cy="646331"/>
          </a:xfrm>
          <a:prstGeom prst="rect">
            <a:avLst/>
          </a:prstGeom>
          <a:noFill/>
        </p:spPr>
        <p:txBody>
          <a:bodyPr wrap="none" rtlCol="0">
            <a:spAutoFit/>
          </a:bodyPr>
          <a:lstStyle/>
          <a:p>
            <a:pPr algn="ctr"/>
            <a:r>
              <a:rPr lang="en-US" sz="3600" b="1" dirty="0">
                <a:solidFill>
                  <a:schemeClr val="tx1">
                    <a:lumMod val="75000"/>
                    <a:lumOff val="25000"/>
                  </a:schemeClr>
                </a:solidFill>
                <a:latin typeface="Rockwell" panose="02060603020205020403" pitchFamily="18" charset="0"/>
              </a:rPr>
              <a:t>Why are Insider Attacks Effective?</a:t>
            </a:r>
          </a:p>
        </p:txBody>
      </p:sp>
      <p:grpSp>
        <p:nvGrpSpPr>
          <p:cNvPr id="5" name="Group 4">
            <a:extLst>
              <a:ext uri="{FF2B5EF4-FFF2-40B4-BE49-F238E27FC236}">
                <a16:creationId xmlns:a16="http://schemas.microsoft.com/office/drawing/2014/main" id="{56FDC918-B553-4496-B6A8-C7D515EA07BE}"/>
              </a:ext>
            </a:extLst>
          </p:cNvPr>
          <p:cNvGrpSpPr/>
          <p:nvPr/>
        </p:nvGrpSpPr>
        <p:grpSpPr>
          <a:xfrm>
            <a:off x="3322001" y="3504304"/>
            <a:ext cx="584445" cy="584445"/>
            <a:chOff x="3322001" y="3504304"/>
            <a:chExt cx="584445" cy="584445"/>
          </a:xfrm>
        </p:grpSpPr>
        <p:sp>
          <p:nvSpPr>
            <p:cNvPr id="278" name="Oval 277"/>
            <p:cNvSpPr/>
            <p:nvPr/>
          </p:nvSpPr>
          <p:spPr>
            <a:xfrm>
              <a:off x="3322001" y="3504304"/>
              <a:ext cx="584445" cy="584445"/>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6" name="Freeform 21"/>
            <p:cNvSpPr>
              <a:spLocks noChangeArrowheads="1"/>
            </p:cNvSpPr>
            <p:nvPr/>
          </p:nvSpPr>
          <p:spPr bwMode="auto">
            <a:xfrm>
              <a:off x="3451501" y="3705355"/>
              <a:ext cx="325444" cy="182342"/>
            </a:xfrm>
            <a:custGeom>
              <a:avLst/>
              <a:gdLst>
                <a:gd name="T0" fmla="*/ 112144 w 497"/>
                <a:gd name="T1" fmla="*/ 0 h 276"/>
                <a:gd name="T2" fmla="*/ 112144 w 497"/>
                <a:gd name="T3" fmla="*/ 0 h 276"/>
                <a:gd name="T4" fmla="*/ 0 w 497"/>
                <a:gd name="T5" fmla="*/ 60435 h 276"/>
                <a:gd name="T6" fmla="*/ 112144 w 497"/>
                <a:gd name="T7" fmla="*/ 124959 h 276"/>
                <a:gd name="T8" fmla="*/ 223387 w 497"/>
                <a:gd name="T9" fmla="*/ 60435 h 276"/>
                <a:gd name="T10" fmla="*/ 112144 w 497"/>
                <a:gd name="T11" fmla="*/ 0 h 276"/>
                <a:gd name="T12" fmla="*/ 112144 w 497"/>
                <a:gd name="T13" fmla="*/ 108600 h 276"/>
                <a:gd name="T14" fmla="*/ 112144 w 497"/>
                <a:gd name="T15" fmla="*/ 108600 h 276"/>
                <a:gd name="T16" fmla="*/ 63953 w 497"/>
                <a:gd name="T17" fmla="*/ 60435 h 276"/>
                <a:gd name="T18" fmla="*/ 112144 w 497"/>
                <a:gd name="T19" fmla="*/ 11814 h 276"/>
                <a:gd name="T20" fmla="*/ 159884 w 497"/>
                <a:gd name="T21" fmla="*/ 60435 h 276"/>
                <a:gd name="T22" fmla="*/ 112144 w 497"/>
                <a:gd name="T23" fmla="*/ 108600 h 276"/>
                <a:gd name="T24" fmla="*/ 112144 w 497"/>
                <a:gd name="T25" fmla="*/ 60435 h 276"/>
                <a:gd name="T26" fmla="*/ 112144 w 497"/>
                <a:gd name="T27" fmla="*/ 60435 h 276"/>
                <a:gd name="T28" fmla="*/ 112144 w 497"/>
                <a:gd name="T29" fmla="*/ 35897 h 276"/>
                <a:gd name="T30" fmla="*/ 87823 w 497"/>
                <a:gd name="T31" fmla="*/ 60435 h 276"/>
                <a:gd name="T32" fmla="*/ 112144 w 497"/>
                <a:gd name="T33" fmla="*/ 84517 h 276"/>
                <a:gd name="T34" fmla="*/ 136014 w 497"/>
                <a:gd name="T35" fmla="*/ 60435 h 276"/>
                <a:gd name="T36" fmla="*/ 112144 w 497"/>
                <a:gd name="T37" fmla="*/ 60435 h 2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bg1"/>
            </a:solidFill>
            <a:ln>
              <a:noFill/>
            </a:ln>
            <a:effectLst/>
          </p:spPr>
          <p:txBody>
            <a:bodyPr wrap="none" lIns="34290" tIns="17145" rIns="34290" bIns="17145" anchor="ctr"/>
            <a:lstStyle/>
            <a:p>
              <a:endParaRPr lang="en-US" dirty="0"/>
            </a:p>
          </p:txBody>
        </p:sp>
      </p:grpSp>
      <p:grpSp>
        <p:nvGrpSpPr>
          <p:cNvPr id="10" name="Group 9">
            <a:extLst>
              <a:ext uri="{FF2B5EF4-FFF2-40B4-BE49-F238E27FC236}">
                <a16:creationId xmlns:a16="http://schemas.microsoft.com/office/drawing/2014/main" id="{7AD534AE-8A7A-401A-A835-BE42E24F117C}"/>
              </a:ext>
            </a:extLst>
          </p:cNvPr>
          <p:cNvGrpSpPr/>
          <p:nvPr/>
        </p:nvGrpSpPr>
        <p:grpSpPr>
          <a:xfrm>
            <a:off x="7671115" y="5147568"/>
            <a:ext cx="584445" cy="584445"/>
            <a:chOff x="7671115" y="5210454"/>
            <a:chExt cx="584445" cy="584445"/>
          </a:xfrm>
        </p:grpSpPr>
        <p:sp>
          <p:nvSpPr>
            <p:cNvPr id="290" name="Oval 289"/>
            <p:cNvSpPr/>
            <p:nvPr/>
          </p:nvSpPr>
          <p:spPr>
            <a:xfrm>
              <a:off x="7671115" y="5210454"/>
              <a:ext cx="584445" cy="584445"/>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7" name="Freeform 22"/>
            <p:cNvSpPr>
              <a:spLocks noChangeArrowheads="1"/>
            </p:cNvSpPr>
            <p:nvPr/>
          </p:nvSpPr>
          <p:spPr bwMode="auto">
            <a:xfrm>
              <a:off x="7812155" y="5351495"/>
              <a:ext cx="302364" cy="302362"/>
            </a:xfrm>
            <a:custGeom>
              <a:avLst/>
              <a:gdLst>
                <a:gd name="T0" fmla="*/ 103756 w 461"/>
                <a:gd name="T1" fmla="*/ 3609 h 461"/>
                <a:gd name="T2" fmla="*/ 103756 w 461"/>
                <a:gd name="T3" fmla="*/ 3609 h 461"/>
                <a:gd name="T4" fmla="*/ 0 w 461"/>
                <a:gd name="T5" fmla="*/ 107815 h 461"/>
                <a:gd name="T6" fmla="*/ 103756 w 461"/>
                <a:gd name="T7" fmla="*/ 207511 h 461"/>
                <a:gd name="T8" fmla="*/ 207512 w 461"/>
                <a:gd name="T9" fmla="*/ 103755 h 461"/>
                <a:gd name="T10" fmla="*/ 103756 w 461"/>
                <a:gd name="T11" fmla="*/ 3609 h 461"/>
                <a:gd name="T12" fmla="*/ 103756 w 461"/>
                <a:gd name="T13" fmla="*/ 15789 h 461"/>
                <a:gd name="T14" fmla="*/ 103756 w 461"/>
                <a:gd name="T15" fmla="*/ 15789 h 461"/>
                <a:gd name="T16" fmla="*/ 143905 w 461"/>
                <a:gd name="T17" fmla="*/ 23909 h 461"/>
                <a:gd name="T18" fmla="*/ 131274 w 461"/>
                <a:gd name="T19" fmla="*/ 47818 h 461"/>
                <a:gd name="T20" fmla="*/ 103756 w 461"/>
                <a:gd name="T21" fmla="*/ 43758 h 461"/>
                <a:gd name="T22" fmla="*/ 75787 w 461"/>
                <a:gd name="T23" fmla="*/ 47818 h 461"/>
                <a:gd name="T24" fmla="*/ 63607 w 461"/>
                <a:gd name="T25" fmla="*/ 23909 h 461"/>
                <a:gd name="T26" fmla="*/ 103756 w 461"/>
                <a:gd name="T27" fmla="*/ 15789 h 461"/>
                <a:gd name="T28" fmla="*/ 47818 w 461"/>
                <a:gd name="T29" fmla="*/ 131724 h 461"/>
                <a:gd name="T30" fmla="*/ 47818 w 461"/>
                <a:gd name="T31" fmla="*/ 131724 h 461"/>
                <a:gd name="T32" fmla="*/ 23909 w 461"/>
                <a:gd name="T33" fmla="*/ 147513 h 461"/>
                <a:gd name="T34" fmla="*/ 15789 w 461"/>
                <a:gd name="T35" fmla="*/ 107815 h 461"/>
                <a:gd name="T36" fmla="*/ 23909 w 461"/>
                <a:gd name="T37" fmla="*/ 63607 h 461"/>
                <a:gd name="T38" fmla="*/ 47818 w 461"/>
                <a:gd name="T39" fmla="*/ 75335 h 461"/>
                <a:gd name="T40" fmla="*/ 39698 w 461"/>
                <a:gd name="T41" fmla="*/ 103755 h 461"/>
                <a:gd name="T42" fmla="*/ 47818 w 461"/>
                <a:gd name="T43" fmla="*/ 131724 h 461"/>
                <a:gd name="T44" fmla="*/ 103756 w 461"/>
                <a:gd name="T45" fmla="*/ 195331 h 461"/>
                <a:gd name="T46" fmla="*/ 103756 w 461"/>
                <a:gd name="T47" fmla="*/ 195331 h 461"/>
                <a:gd name="T48" fmla="*/ 63607 w 461"/>
                <a:gd name="T49" fmla="*/ 183602 h 461"/>
                <a:gd name="T50" fmla="*/ 75787 w 461"/>
                <a:gd name="T51" fmla="*/ 159693 h 461"/>
                <a:gd name="T52" fmla="*/ 103756 w 461"/>
                <a:gd name="T53" fmla="*/ 167813 h 461"/>
                <a:gd name="T54" fmla="*/ 131274 w 461"/>
                <a:gd name="T55" fmla="*/ 159693 h 461"/>
                <a:gd name="T56" fmla="*/ 143905 w 461"/>
                <a:gd name="T57" fmla="*/ 183602 h 461"/>
                <a:gd name="T58" fmla="*/ 103756 w 461"/>
                <a:gd name="T59" fmla="*/ 195331 h 461"/>
                <a:gd name="T60" fmla="*/ 103756 w 461"/>
                <a:gd name="T61" fmla="*/ 155633 h 461"/>
                <a:gd name="T62" fmla="*/ 103756 w 461"/>
                <a:gd name="T63" fmla="*/ 155633 h 461"/>
                <a:gd name="T64" fmla="*/ 55938 w 461"/>
                <a:gd name="T65" fmla="*/ 103755 h 461"/>
                <a:gd name="T66" fmla="*/ 103756 w 461"/>
                <a:gd name="T67" fmla="*/ 55487 h 461"/>
                <a:gd name="T68" fmla="*/ 151574 w 461"/>
                <a:gd name="T69" fmla="*/ 103755 h 461"/>
                <a:gd name="T70" fmla="*/ 103756 w 461"/>
                <a:gd name="T71" fmla="*/ 155633 h 461"/>
                <a:gd name="T72" fmla="*/ 159694 w 461"/>
                <a:gd name="T73" fmla="*/ 131724 h 461"/>
                <a:gd name="T74" fmla="*/ 159694 w 461"/>
                <a:gd name="T75" fmla="*/ 131724 h 461"/>
                <a:gd name="T76" fmla="*/ 167814 w 461"/>
                <a:gd name="T77" fmla="*/ 103755 h 461"/>
                <a:gd name="T78" fmla="*/ 159694 w 461"/>
                <a:gd name="T79" fmla="*/ 75335 h 461"/>
                <a:gd name="T80" fmla="*/ 183603 w 461"/>
                <a:gd name="T81" fmla="*/ 63607 h 461"/>
                <a:gd name="T82" fmla="*/ 191723 w 461"/>
                <a:gd name="T83" fmla="*/ 103755 h 461"/>
                <a:gd name="T84" fmla="*/ 183603 w 461"/>
                <a:gd name="T85" fmla="*/ 147513 h 461"/>
                <a:gd name="T86" fmla="*/ 159694 w 461"/>
                <a:gd name="T87" fmla="*/ 131724 h 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p:spPr>
          <p:txBody>
            <a:bodyPr wrap="none" lIns="34290" tIns="17145" rIns="34290" bIns="17145" anchor="ctr"/>
            <a:lstStyle/>
            <a:p>
              <a:endParaRPr lang="en-US" dirty="0"/>
            </a:p>
          </p:txBody>
        </p:sp>
      </p:grpSp>
      <p:grpSp>
        <p:nvGrpSpPr>
          <p:cNvPr id="9" name="Group 8">
            <a:extLst>
              <a:ext uri="{FF2B5EF4-FFF2-40B4-BE49-F238E27FC236}">
                <a16:creationId xmlns:a16="http://schemas.microsoft.com/office/drawing/2014/main" id="{5EA9D11F-2346-4EF8-9DE4-7D7B8B35DBFE}"/>
              </a:ext>
            </a:extLst>
          </p:cNvPr>
          <p:cNvGrpSpPr/>
          <p:nvPr/>
        </p:nvGrpSpPr>
        <p:grpSpPr>
          <a:xfrm>
            <a:off x="3322001" y="5147568"/>
            <a:ext cx="584445" cy="584445"/>
            <a:chOff x="3322001" y="5147568"/>
            <a:chExt cx="584445" cy="584445"/>
          </a:xfrm>
        </p:grpSpPr>
        <p:sp>
          <p:nvSpPr>
            <p:cNvPr id="286" name="Oval 285"/>
            <p:cNvSpPr/>
            <p:nvPr/>
          </p:nvSpPr>
          <p:spPr>
            <a:xfrm>
              <a:off x="3322001" y="5147568"/>
              <a:ext cx="584445" cy="58444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9" name="Freeform 34"/>
            <p:cNvSpPr>
              <a:spLocks noChangeArrowheads="1"/>
            </p:cNvSpPr>
            <p:nvPr/>
          </p:nvSpPr>
          <p:spPr bwMode="auto">
            <a:xfrm>
              <a:off x="3521899" y="5277068"/>
              <a:ext cx="184649" cy="325445"/>
            </a:xfrm>
            <a:custGeom>
              <a:avLst/>
              <a:gdLst>
                <a:gd name="T0" fmla="*/ 126553 w 284"/>
                <a:gd name="T1" fmla="*/ 51794 h 497"/>
                <a:gd name="T2" fmla="*/ 126553 w 284"/>
                <a:gd name="T3" fmla="*/ 51794 h 497"/>
                <a:gd name="T4" fmla="*/ 126553 w 284"/>
                <a:gd name="T5" fmla="*/ 27923 h 497"/>
                <a:gd name="T6" fmla="*/ 63500 w 284"/>
                <a:gd name="T7" fmla="*/ 0 h 497"/>
                <a:gd name="T8" fmla="*/ 0 w 284"/>
                <a:gd name="T9" fmla="*/ 27923 h 497"/>
                <a:gd name="T10" fmla="*/ 0 w 284"/>
                <a:gd name="T11" fmla="*/ 51794 h 497"/>
                <a:gd name="T12" fmla="*/ 43377 w 284"/>
                <a:gd name="T13" fmla="*/ 111694 h 497"/>
                <a:gd name="T14" fmla="*/ 0 w 284"/>
                <a:gd name="T15" fmla="*/ 171594 h 497"/>
                <a:gd name="T16" fmla="*/ 0 w 284"/>
                <a:gd name="T17" fmla="*/ 199518 h 497"/>
                <a:gd name="T18" fmla="*/ 63500 w 284"/>
                <a:gd name="T19" fmla="*/ 223388 h 497"/>
                <a:gd name="T20" fmla="*/ 126553 w 284"/>
                <a:gd name="T21" fmla="*/ 199518 h 497"/>
                <a:gd name="T22" fmla="*/ 126553 w 284"/>
                <a:gd name="T23" fmla="*/ 171594 h 497"/>
                <a:gd name="T24" fmla="*/ 83176 w 284"/>
                <a:gd name="T25" fmla="*/ 111694 h 497"/>
                <a:gd name="T26" fmla="*/ 126553 w 284"/>
                <a:gd name="T27" fmla="*/ 51794 h 497"/>
                <a:gd name="T28" fmla="*/ 19676 w 284"/>
                <a:gd name="T29" fmla="*/ 27923 h 497"/>
                <a:gd name="T30" fmla="*/ 19676 w 284"/>
                <a:gd name="T31" fmla="*/ 27923 h 497"/>
                <a:gd name="T32" fmla="*/ 63500 w 284"/>
                <a:gd name="T33" fmla="*/ 15763 h 497"/>
                <a:gd name="T34" fmla="*/ 106877 w 284"/>
                <a:gd name="T35" fmla="*/ 27923 h 497"/>
                <a:gd name="T36" fmla="*/ 110901 w 284"/>
                <a:gd name="T37" fmla="*/ 31977 h 497"/>
                <a:gd name="T38" fmla="*/ 63500 w 284"/>
                <a:gd name="T39" fmla="*/ 43687 h 497"/>
                <a:gd name="T40" fmla="*/ 15651 w 284"/>
                <a:gd name="T41" fmla="*/ 31977 h 497"/>
                <a:gd name="T42" fmla="*/ 19676 w 284"/>
                <a:gd name="T43" fmla="*/ 27923 h 497"/>
                <a:gd name="T44" fmla="*/ 67525 w 284"/>
                <a:gd name="T45" fmla="*/ 111694 h 497"/>
                <a:gd name="T46" fmla="*/ 67525 w 284"/>
                <a:gd name="T47" fmla="*/ 111694 h 497"/>
                <a:gd name="T48" fmla="*/ 91225 w 284"/>
                <a:gd name="T49" fmla="*/ 147724 h 497"/>
                <a:gd name="T50" fmla="*/ 110901 w 284"/>
                <a:gd name="T51" fmla="*/ 171594 h 497"/>
                <a:gd name="T52" fmla="*/ 110901 w 284"/>
                <a:gd name="T53" fmla="*/ 187357 h 497"/>
                <a:gd name="T54" fmla="*/ 67525 w 284"/>
                <a:gd name="T55" fmla="*/ 159434 h 497"/>
                <a:gd name="T56" fmla="*/ 59475 w 284"/>
                <a:gd name="T57" fmla="*/ 159434 h 497"/>
                <a:gd name="T58" fmla="*/ 15651 w 284"/>
                <a:gd name="T59" fmla="*/ 187357 h 497"/>
                <a:gd name="T60" fmla="*/ 15651 w 284"/>
                <a:gd name="T61" fmla="*/ 171594 h 497"/>
                <a:gd name="T62" fmla="*/ 35775 w 284"/>
                <a:gd name="T63" fmla="*/ 147724 h 497"/>
                <a:gd name="T64" fmla="*/ 59475 w 284"/>
                <a:gd name="T65" fmla="*/ 111694 h 497"/>
                <a:gd name="T66" fmla="*/ 35775 w 284"/>
                <a:gd name="T67" fmla="*/ 79717 h 497"/>
                <a:gd name="T68" fmla="*/ 15651 w 284"/>
                <a:gd name="T69" fmla="*/ 51794 h 497"/>
                <a:gd name="T70" fmla="*/ 15651 w 284"/>
                <a:gd name="T71" fmla="*/ 39633 h 497"/>
                <a:gd name="T72" fmla="*/ 63500 w 284"/>
                <a:gd name="T73" fmla="*/ 51794 h 497"/>
                <a:gd name="T74" fmla="*/ 110901 w 284"/>
                <a:gd name="T75" fmla="*/ 39633 h 497"/>
                <a:gd name="T76" fmla="*/ 110901 w 284"/>
                <a:gd name="T77" fmla="*/ 51794 h 497"/>
                <a:gd name="T78" fmla="*/ 91225 w 284"/>
                <a:gd name="T79" fmla="*/ 79717 h 497"/>
                <a:gd name="T80" fmla="*/ 67525 w 284"/>
                <a:gd name="T81" fmla="*/ 111694 h 49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lIns="34290" tIns="17145" rIns="34290" bIns="17145" anchor="ctr"/>
            <a:lstStyle/>
            <a:p>
              <a:endParaRPr lang="en-US" dirty="0"/>
            </a:p>
          </p:txBody>
        </p:sp>
      </p:grpSp>
      <p:grpSp>
        <p:nvGrpSpPr>
          <p:cNvPr id="3" name="Group 2">
            <a:extLst>
              <a:ext uri="{FF2B5EF4-FFF2-40B4-BE49-F238E27FC236}">
                <a16:creationId xmlns:a16="http://schemas.microsoft.com/office/drawing/2014/main" id="{D46DA810-EC94-4FD1-8CE2-F55AF622E7B8}"/>
              </a:ext>
            </a:extLst>
          </p:cNvPr>
          <p:cNvGrpSpPr/>
          <p:nvPr/>
        </p:nvGrpSpPr>
        <p:grpSpPr>
          <a:xfrm>
            <a:off x="3325043" y="1863421"/>
            <a:ext cx="584445" cy="584445"/>
            <a:chOff x="3325043" y="1861040"/>
            <a:chExt cx="584445" cy="584445"/>
          </a:xfrm>
        </p:grpSpPr>
        <p:sp>
          <p:nvSpPr>
            <p:cNvPr id="4" name="Oval 3"/>
            <p:cNvSpPr/>
            <p:nvPr/>
          </p:nvSpPr>
          <p:spPr>
            <a:xfrm>
              <a:off x="3325043" y="1861040"/>
              <a:ext cx="584445" cy="58444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1" name="Freeform 123"/>
            <p:cNvSpPr>
              <a:spLocks noChangeArrowheads="1"/>
            </p:cNvSpPr>
            <p:nvPr/>
          </p:nvSpPr>
          <p:spPr bwMode="auto">
            <a:xfrm>
              <a:off x="3469546" y="2002081"/>
              <a:ext cx="295439" cy="302362"/>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grpSp>
      <p:sp>
        <p:nvSpPr>
          <p:cNvPr id="8" name="Rectangle 7">
            <a:extLst>
              <a:ext uri="{FF2B5EF4-FFF2-40B4-BE49-F238E27FC236}">
                <a16:creationId xmlns:a16="http://schemas.microsoft.com/office/drawing/2014/main" id="{EC3ADF4A-06C2-4206-B7D5-25A691FC55D4}"/>
              </a:ext>
            </a:extLst>
          </p:cNvPr>
          <p:cNvSpPr/>
          <p:nvPr/>
        </p:nvSpPr>
        <p:spPr bwMode="auto">
          <a:xfrm>
            <a:off x="3973571" y="1439754"/>
            <a:ext cx="3640989" cy="1431778"/>
          </a:xfrm>
          <a:prstGeom prst="rect">
            <a:avLst/>
          </a:prstGeom>
          <a:solidFill>
            <a:srgbClr val="F2F6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305" name="Rectangle 304">
            <a:extLst>
              <a:ext uri="{FF2B5EF4-FFF2-40B4-BE49-F238E27FC236}">
                <a16:creationId xmlns:a16="http://schemas.microsoft.com/office/drawing/2014/main" id="{DDD1A15D-95ED-4445-AAAD-4F2AA24B6A96}"/>
              </a:ext>
            </a:extLst>
          </p:cNvPr>
          <p:cNvSpPr/>
          <p:nvPr/>
        </p:nvSpPr>
        <p:spPr bwMode="auto">
          <a:xfrm>
            <a:off x="8327009" y="1439754"/>
            <a:ext cx="3640989" cy="1431778"/>
          </a:xfrm>
          <a:prstGeom prst="rect">
            <a:avLst/>
          </a:prstGeom>
          <a:solidFill>
            <a:srgbClr val="F2F6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306" name="Rectangle 305">
            <a:extLst>
              <a:ext uri="{FF2B5EF4-FFF2-40B4-BE49-F238E27FC236}">
                <a16:creationId xmlns:a16="http://schemas.microsoft.com/office/drawing/2014/main" id="{0B45138A-2782-4F27-A03C-1A30689E0CC0}"/>
              </a:ext>
            </a:extLst>
          </p:cNvPr>
          <p:cNvSpPr/>
          <p:nvPr/>
        </p:nvSpPr>
        <p:spPr bwMode="auto">
          <a:xfrm>
            <a:off x="3970448" y="3080637"/>
            <a:ext cx="3640989" cy="1431778"/>
          </a:xfrm>
          <a:prstGeom prst="rect">
            <a:avLst/>
          </a:prstGeom>
          <a:solidFill>
            <a:srgbClr val="F2F6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307" name="Rectangle 306">
            <a:extLst>
              <a:ext uri="{FF2B5EF4-FFF2-40B4-BE49-F238E27FC236}">
                <a16:creationId xmlns:a16="http://schemas.microsoft.com/office/drawing/2014/main" id="{53FAC7AB-2741-4786-B8FB-84778659BC16}"/>
              </a:ext>
            </a:extLst>
          </p:cNvPr>
          <p:cNvSpPr/>
          <p:nvPr/>
        </p:nvSpPr>
        <p:spPr bwMode="auto">
          <a:xfrm>
            <a:off x="8323886" y="3083235"/>
            <a:ext cx="3640989" cy="1426583"/>
          </a:xfrm>
          <a:prstGeom prst="rect">
            <a:avLst/>
          </a:prstGeom>
          <a:solidFill>
            <a:srgbClr val="F2F6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308" name="Rectangle 307">
            <a:extLst>
              <a:ext uri="{FF2B5EF4-FFF2-40B4-BE49-F238E27FC236}">
                <a16:creationId xmlns:a16="http://schemas.microsoft.com/office/drawing/2014/main" id="{AFB7F440-D423-4D78-A83D-BB89E16BAAFD}"/>
              </a:ext>
            </a:extLst>
          </p:cNvPr>
          <p:cNvSpPr/>
          <p:nvPr/>
        </p:nvSpPr>
        <p:spPr bwMode="auto">
          <a:xfrm>
            <a:off x="3970448" y="4723901"/>
            <a:ext cx="3640989" cy="1431778"/>
          </a:xfrm>
          <a:prstGeom prst="rect">
            <a:avLst/>
          </a:prstGeom>
          <a:solidFill>
            <a:srgbClr val="F2F6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309" name="Rectangle 308">
            <a:extLst>
              <a:ext uri="{FF2B5EF4-FFF2-40B4-BE49-F238E27FC236}">
                <a16:creationId xmlns:a16="http://schemas.microsoft.com/office/drawing/2014/main" id="{F9B225B7-A556-419A-8C0D-FF57BA206E03}"/>
              </a:ext>
            </a:extLst>
          </p:cNvPr>
          <p:cNvSpPr/>
          <p:nvPr/>
        </p:nvSpPr>
        <p:spPr bwMode="auto">
          <a:xfrm>
            <a:off x="8323886" y="4723902"/>
            <a:ext cx="3640989" cy="1431777"/>
          </a:xfrm>
          <a:prstGeom prst="rect">
            <a:avLst/>
          </a:prstGeom>
          <a:solidFill>
            <a:srgbClr val="F2F6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prstClr val="white"/>
              </a:solidFill>
            </a:endParaRPr>
          </a:p>
        </p:txBody>
      </p:sp>
      <p:sp>
        <p:nvSpPr>
          <p:cNvPr id="310" name="Rectangle 309">
            <a:extLst>
              <a:ext uri="{FF2B5EF4-FFF2-40B4-BE49-F238E27FC236}">
                <a16:creationId xmlns:a16="http://schemas.microsoft.com/office/drawing/2014/main" id="{FFD42CC2-AA70-4687-84D5-D91A693DD888}"/>
              </a:ext>
            </a:extLst>
          </p:cNvPr>
          <p:cNvSpPr/>
          <p:nvPr/>
        </p:nvSpPr>
        <p:spPr>
          <a:xfrm>
            <a:off x="4027106" y="1968596"/>
            <a:ext cx="3485786" cy="369332"/>
          </a:xfrm>
          <a:prstGeom prst="rect">
            <a:avLst/>
          </a:prstGeom>
        </p:spPr>
        <p:txBody>
          <a:bodyPr wrap="square" anchor="ctr">
            <a:spAutoFit/>
          </a:bodyPr>
          <a:lstStyle/>
          <a:p>
            <a:pPr marR="0" lvl="0" algn="l" defTabSz="914400" rtl="0" eaLnBrk="1" fontAlgn="auto" latinLnBrk="0" hangingPunct="1">
              <a:lnSpc>
                <a:spcPct val="100000"/>
              </a:lnSpc>
              <a:spcBef>
                <a:spcPts val="2000"/>
              </a:spcBef>
              <a:spcAft>
                <a:spcPts val="0"/>
              </a:spcAft>
              <a:buClrTx/>
              <a:buSzTx/>
              <a:tabLst/>
              <a:defRPr/>
            </a:pPr>
            <a:r>
              <a:rPr kumimoji="0" lang="en-US" b="0" i="0" u="none" strike="noStrike" kern="1200" cap="none" spc="0" normalizeH="0" baseline="0" noProof="0" dirty="0">
                <a:ln>
                  <a:noFill/>
                </a:ln>
                <a:effectLst/>
                <a:uLnTx/>
                <a:uFillTx/>
                <a:latin typeface="Calibri"/>
                <a:ea typeface="+mn-ea"/>
                <a:cs typeface="+mn-cs"/>
              </a:rPr>
              <a:t>Insider attacks are </a:t>
            </a:r>
            <a:r>
              <a:rPr kumimoji="0" lang="en-US" i="0" u="none" strike="noStrike" kern="1200" cap="none" spc="0" normalizeH="0" baseline="0" noProof="0" dirty="0">
                <a:ln>
                  <a:noFill/>
                </a:ln>
                <a:effectLst/>
                <a:uLnTx/>
                <a:uFillTx/>
                <a:latin typeface="Calibri"/>
                <a:ea typeface="+mn-ea"/>
                <a:cs typeface="+mn-cs"/>
              </a:rPr>
              <a:t>easy</a:t>
            </a:r>
            <a:r>
              <a:rPr kumimoji="0" lang="en-US" b="0" i="0" u="none" strike="noStrike" kern="1200" cap="none" spc="0" normalizeH="0" baseline="0" noProof="0" dirty="0">
                <a:ln>
                  <a:noFill/>
                </a:ln>
                <a:effectLst/>
                <a:uLnTx/>
                <a:uFillTx/>
                <a:latin typeface="Calibri"/>
                <a:ea typeface="+mn-ea"/>
                <a:cs typeface="+mn-cs"/>
              </a:rPr>
              <a:t> </a:t>
            </a:r>
            <a:r>
              <a:rPr kumimoji="0" lang="en-US" b="1" i="0" u="none" strike="noStrike" kern="1200" cap="none" spc="0" normalizeH="0" baseline="0" noProof="0" dirty="0">
                <a:ln>
                  <a:noFill/>
                </a:ln>
                <a:solidFill>
                  <a:srgbClr val="FF0000"/>
                </a:solidFill>
                <a:effectLst/>
                <a:uLnTx/>
                <a:uFillTx/>
                <a:latin typeface="Calibri"/>
                <a:ea typeface="+mn-ea"/>
                <a:cs typeface="+mn-cs"/>
              </a:rPr>
              <a:t>to launch</a:t>
            </a:r>
          </a:p>
        </p:txBody>
      </p:sp>
      <p:sp>
        <p:nvSpPr>
          <p:cNvPr id="311" name="Rectangle 310">
            <a:extLst>
              <a:ext uri="{FF2B5EF4-FFF2-40B4-BE49-F238E27FC236}">
                <a16:creationId xmlns:a16="http://schemas.microsoft.com/office/drawing/2014/main" id="{4FEFD880-1C84-44F8-A2D2-8E8E53CEB72E}"/>
              </a:ext>
            </a:extLst>
          </p:cNvPr>
          <p:cNvSpPr/>
          <p:nvPr/>
        </p:nvSpPr>
        <p:spPr>
          <a:xfrm>
            <a:off x="4027106" y="3473361"/>
            <a:ext cx="3642502" cy="646331"/>
          </a:xfrm>
          <a:prstGeom prst="rect">
            <a:avLst/>
          </a:prstGeom>
        </p:spPr>
        <p:txBody>
          <a:bodyPr wrap="square" anchor="ctr">
            <a:spAutoFit/>
          </a:bodyPr>
          <a:lstStyle/>
          <a:p>
            <a:pPr>
              <a:spcBef>
                <a:spcPts val="2000"/>
              </a:spcBef>
              <a:defRPr/>
            </a:pPr>
            <a:r>
              <a:rPr lang="en-US" dirty="0">
                <a:latin typeface="Calibri"/>
              </a:rPr>
              <a:t>Preventing insider attacks </a:t>
            </a:r>
            <a:r>
              <a:rPr lang="en-US" b="1" dirty="0">
                <a:solidFill>
                  <a:srgbClr val="FF0000"/>
                </a:solidFill>
                <a:latin typeface="Calibri"/>
              </a:rPr>
              <a:t>is difficult</a:t>
            </a:r>
            <a:r>
              <a:rPr lang="en-US" dirty="0">
                <a:latin typeface="Calibri"/>
              </a:rPr>
              <a:t>; an inside attacker can easily succeed </a:t>
            </a:r>
          </a:p>
        </p:txBody>
      </p:sp>
      <p:sp>
        <p:nvSpPr>
          <p:cNvPr id="313" name="Rectangle 312">
            <a:extLst>
              <a:ext uri="{FF2B5EF4-FFF2-40B4-BE49-F238E27FC236}">
                <a16:creationId xmlns:a16="http://schemas.microsoft.com/office/drawing/2014/main" id="{0841BE3D-7CAA-408E-A215-8B4D2AE97B27}"/>
              </a:ext>
            </a:extLst>
          </p:cNvPr>
          <p:cNvSpPr/>
          <p:nvPr/>
        </p:nvSpPr>
        <p:spPr>
          <a:xfrm>
            <a:off x="4027106" y="4982438"/>
            <a:ext cx="3484536" cy="923330"/>
          </a:xfrm>
          <a:prstGeom prst="rect">
            <a:avLst/>
          </a:prstGeom>
        </p:spPr>
        <p:txBody>
          <a:bodyPr wrap="square" anchor="ctr">
            <a:spAutoFit/>
          </a:bodyPr>
          <a:lstStyle/>
          <a:p>
            <a:pPr>
              <a:spcBef>
                <a:spcPts val="2000"/>
              </a:spcBef>
            </a:pPr>
            <a:r>
              <a:rPr lang="en-US" dirty="0">
                <a:latin typeface="Calibri"/>
              </a:rPr>
              <a:t>Differentiating</a:t>
            </a:r>
            <a:r>
              <a:rPr lang="en-US" dirty="0">
                <a:solidFill>
                  <a:schemeClr val="tx1">
                    <a:lumMod val="75000"/>
                    <a:lumOff val="25000"/>
                  </a:schemeClr>
                </a:solidFill>
                <a:latin typeface="Calibri"/>
              </a:rPr>
              <a:t> </a:t>
            </a:r>
            <a:r>
              <a:rPr lang="en-US" b="1" dirty="0">
                <a:solidFill>
                  <a:srgbClr val="FF0000"/>
                </a:solidFill>
                <a:latin typeface="Calibri"/>
              </a:rPr>
              <a:t>harmful actions </a:t>
            </a:r>
            <a:r>
              <a:rPr lang="en-US" dirty="0">
                <a:latin typeface="Calibri"/>
              </a:rPr>
              <a:t>from the employee’s regular work is very difficult</a:t>
            </a:r>
          </a:p>
        </p:txBody>
      </p:sp>
      <p:sp>
        <p:nvSpPr>
          <p:cNvPr id="314" name="Rectangle 313">
            <a:extLst>
              <a:ext uri="{FF2B5EF4-FFF2-40B4-BE49-F238E27FC236}">
                <a16:creationId xmlns:a16="http://schemas.microsoft.com/office/drawing/2014/main" id="{AB605EA3-540F-43A1-B23C-5E08CA6E3D06}"/>
              </a:ext>
            </a:extLst>
          </p:cNvPr>
          <p:cNvSpPr/>
          <p:nvPr/>
        </p:nvSpPr>
        <p:spPr>
          <a:xfrm>
            <a:off x="8384457" y="1557860"/>
            <a:ext cx="3342297" cy="1200329"/>
          </a:xfrm>
          <a:prstGeom prst="rect">
            <a:avLst/>
          </a:prstGeom>
        </p:spPr>
        <p:txBody>
          <a:bodyPr wrap="square" anchor="ctr">
            <a:spAutoFit/>
          </a:bodyPr>
          <a:lstStyle/>
          <a:p>
            <a:pPr>
              <a:spcBef>
                <a:spcPts val="2000"/>
              </a:spcBef>
              <a:defRPr/>
            </a:pPr>
            <a:r>
              <a:rPr lang="en-US" dirty="0">
                <a:latin typeface="Calibri"/>
              </a:rPr>
              <a:t>If malicious activity is detected, the employee may </a:t>
            </a:r>
            <a:r>
              <a:rPr lang="en-US" b="1" dirty="0">
                <a:solidFill>
                  <a:srgbClr val="FF0000"/>
                </a:solidFill>
                <a:latin typeface="Calibri"/>
              </a:rPr>
              <a:t>refuse to accept </a:t>
            </a:r>
            <a:r>
              <a:rPr lang="en-US" dirty="0">
                <a:latin typeface="Calibri"/>
              </a:rPr>
              <a:t>responsibility and claim it was a mistake</a:t>
            </a:r>
          </a:p>
        </p:txBody>
      </p:sp>
      <p:sp>
        <p:nvSpPr>
          <p:cNvPr id="315" name="Rectangle 314">
            <a:extLst>
              <a:ext uri="{FF2B5EF4-FFF2-40B4-BE49-F238E27FC236}">
                <a16:creationId xmlns:a16="http://schemas.microsoft.com/office/drawing/2014/main" id="{EB73B265-C47A-4A0C-A71B-322C385F2E21}"/>
              </a:ext>
            </a:extLst>
          </p:cNvPr>
          <p:cNvSpPr/>
          <p:nvPr/>
        </p:nvSpPr>
        <p:spPr>
          <a:xfrm>
            <a:off x="8384457" y="3524082"/>
            <a:ext cx="3513996" cy="646331"/>
          </a:xfrm>
          <a:prstGeom prst="rect">
            <a:avLst/>
          </a:prstGeom>
        </p:spPr>
        <p:txBody>
          <a:bodyPr wrap="square" anchor="ctr">
            <a:spAutoFit/>
          </a:bodyPr>
          <a:lstStyle/>
          <a:p>
            <a:pPr>
              <a:spcBef>
                <a:spcPts val="2000"/>
              </a:spcBef>
              <a:defRPr/>
            </a:pPr>
            <a:r>
              <a:rPr lang="en-US" dirty="0">
                <a:latin typeface="Calibri"/>
              </a:rPr>
              <a:t>Employees can easily </a:t>
            </a:r>
            <a:r>
              <a:rPr lang="en-US" b="1" dirty="0">
                <a:solidFill>
                  <a:srgbClr val="FF0000"/>
                </a:solidFill>
                <a:latin typeface="Calibri"/>
              </a:rPr>
              <a:t>cover their tracks</a:t>
            </a:r>
          </a:p>
        </p:txBody>
      </p:sp>
      <p:sp>
        <p:nvSpPr>
          <p:cNvPr id="316" name="Rectangle 315">
            <a:extLst>
              <a:ext uri="{FF2B5EF4-FFF2-40B4-BE49-F238E27FC236}">
                <a16:creationId xmlns:a16="http://schemas.microsoft.com/office/drawing/2014/main" id="{395FE6B3-7FBE-40B3-9DDD-E118FE11EC66}"/>
              </a:ext>
            </a:extLst>
          </p:cNvPr>
          <p:cNvSpPr/>
          <p:nvPr/>
        </p:nvSpPr>
        <p:spPr>
          <a:xfrm>
            <a:off x="8384457" y="5121387"/>
            <a:ext cx="3342297" cy="646331"/>
          </a:xfrm>
          <a:prstGeom prst="rect">
            <a:avLst/>
          </a:prstGeom>
        </p:spPr>
        <p:txBody>
          <a:bodyPr wrap="square" anchor="ctr">
            <a:spAutoFit/>
          </a:bodyPr>
          <a:lstStyle/>
          <a:p>
            <a:pPr marR="0" lvl="0" fontAlgn="auto">
              <a:lnSpc>
                <a:spcPct val="100000"/>
              </a:lnSpc>
              <a:spcBef>
                <a:spcPts val="2000"/>
              </a:spcBef>
              <a:spcAft>
                <a:spcPts val="0"/>
              </a:spcAft>
              <a:buClrTx/>
              <a:buSzTx/>
              <a:tabLst/>
              <a:defRPr/>
            </a:pPr>
            <a:r>
              <a:rPr lang="en-US" dirty="0">
                <a:latin typeface="Calibri"/>
              </a:rPr>
              <a:t>Can go </a:t>
            </a:r>
            <a:r>
              <a:rPr lang="en-US" b="1" dirty="0">
                <a:solidFill>
                  <a:srgbClr val="FF0000"/>
                </a:solidFill>
                <a:latin typeface="Calibri"/>
              </a:rPr>
              <a:t>undetected</a:t>
            </a:r>
            <a:r>
              <a:rPr lang="en-US" dirty="0">
                <a:solidFill>
                  <a:schemeClr val="tx1">
                    <a:lumMod val="75000"/>
                    <a:lumOff val="25000"/>
                  </a:schemeClr>
                </a:solidFill>
                <a:latin typeface="Calibri"/>
              </a:rPr>
              <a:t> </a:t>
            </a:r>
            <a:r>
              <a:rPr lang="en-US" dirty="0">
                <a:latin typeface="Calibri"/>
              </a:rPr>
              <a:t>for years and remediation is very expensive</a:t>
            </a:r>
          </a:p>
        </p:txBody>
      </p:sp>
      <p:grpSp>
        <p:nvGrpSpPr>
          <p:cNvPr id="11" name="Group 10">
            <a:extLst>
              <a:ext uri="{FF2B5EF4-FFF2-40B4-BE49-F238E27FC236}">
                <a16:creationId xmlns:a16="http://schemas.microsoft.com/office/drawing/2014/main" id="{2C5333ED-452F-4669-BEEF-06C1ECD94E1D}"/>
              </a:ext>
            </a:extLst>
          </p:cNvPr>
          <p:cNvGrpSpPr/>
          <p:nvPr/>
        </p:nvGrpSpPr>
        <p:grpSpPr>
          <a:xfrm>
            <a:off x="7671115" y="3504304"/>
            <a:ext cx="584445" cy="584445"/>
            <a:chOff x="7671115" y="3537441"/>
            <a:chExt cx="584445" cy="584445"/>
          </a:xfrm>
        </p:grpSpPr>
        <p:sp>
          <p:nvSpPr>
            <p:cNvPr id="282" name="Oval 281"/>
            <p:cNvSpPr/>
            <p:nvPr/>
          </p:nvSpPr>
          <p:spPr>
            <a:xfrm>
              <a:off x="7671115" y="3537441"/>
              <a:ext cx="584445" cy="58444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2" name="Freeform 1107">
              <a:extLst>
                <a:ext uri="{FF2B5EF4-FFF2-40B4-BE49-F238E27FC236}">
                  <a16:creationId xmlns:a16="http://schemas.microsoft.com/office/drawing/2014/main" id="{E1BB506D-FC94-4BA0-ACBF-9FDA4277DD18}"/>
                </a:ext>
              </a:extLst>
            </p:cNvPr>
            <p:cNvSpPr>
              <a:spLocks noEditPoints="1"/>
            </p:cNvSpPr>
            <p:nvPr/>
          </p:nvSpPr>
          <p:spPr bwMode="auto">
            <a:xfrm>
              <a:off x="7770157" y="3625670"/>
              <a:ext cx="386360" cy="407987"/>
            </a:xfrm>
            <a:custGeom>
              <a:avLst/>
              <a:gdLst>
                <a:gd name="T0" fmla="*/ 9 w 411"/>
                <a:gd name="T1" fmla="*/ 165 h 428"/>
                <a:gd name="T2" fmla="*/ 211 w 411"/>
                <a:gd name="T3" fmla="*/ 0 h 428"/>
                <a:gd name="T4" fmla="*/ 332 w 411"/>
                <a:gd name="T5" fmla="*/ 415 h 428"/>
                <a:gd name="T6" fmla="*/ 370 w 411"/>
                <a:gd name="T7" fmla="*/ 402 h 428"/>
                <a:gd name="T8" fmla="*/ 375 w 411"/>
                <a:gd name="T9" fmla="*/ 367 h 428"/>
                <a:gd name="T10" fmla="*/ 296 w 411"/>
                <a:gd name="T11" fmla="*/ 365 h 428"/>
                <a:gd name="T12" fmla="*/ 411 w 411"/>
                <a:gd name="T13" fmla="*/ 327 h 428"/>
                <a:gd name="T14" fmla="*/ 349 w 411"/>
                <a:gd name="T15" fmla="*/ 324 h 428"/>
                <a:gd name="T16" fmla="*/ 376 w 411"/>
                <a:gd name="T17" fmla="*/ 307 h 428"/>
                <a:gd name="T18" fmla="*/ 331 w 411"/>
                <a:gd name="T19" fmla="*/ 305 h 428"/>
                <a:gd name="T20" fmla="*/ 352 w 411"/>
                <a:gd name="T21" fmla="*/ 299 h 428"/>
                <a:gd name="T22" fmla="*/ 342 w 411"/>
                <a:gd name="T23" fmla="*/ 303 h 428"/>
                <a:gd name="T24" fmla="*/ 322 w 411"/>
                <a:gd name="T25" fmla="*/ 296 h 428"/>
                <a:gd name="T26" fmla="*/ 322 w 411"/>
                <a:gd name="T27" fmla="*/ 327 h 428"/>
                <a:gd name="T28" fmla="*/ 269 w 411"/>
                <a:gd name="T29" fmla="*/ 323 h 428"/>
                <a:gd name="T30" fmla="*/ 303 w 411"/>
                <a:gd name="T31" fmla="*/ 314 h 428"/>
                <a:gd name="T32" fmla="*/ 240 w 411"/>
                <a:gd name="T33" fmla="*/ 294 h 428"/>
                <a:gd name="T34" fmla="*/ 336 w 411"/>
                <a:gd name="T35" fmla="*/ 268 h 428"/>
                <a:gd name="T36" fmla="*/ 338 w 411"/>
                <a:gd name="T37" fmla="*/ 257 h 428"/>
                <a:gd name="T38" fmla="*/ 327 w 411"/>
                <a:gd name="T39" fmla="*/ 234 h 428"/>
                <a:gd name="T40" fmla="*/ 325 w 411"/>
                <a:gd name="T41" fmla="*/ 215 h 428"/>
                <a:gd name="T42" fmla="*/ 355 w 411"/>
                <a:gd name="T43" fmla="*/ 178 h 428"/>
                <a:gd name="T44" fmla="*/ 388 w 411"/>
                <a:gd name="T45" fmla="*/ 104 h 428"/>
                <a:gd name="T46" fmla="*/ 375 w 411"/>
                <a:gd name="T47" fmla="*/ 52 h 428"/>
                <a:gd name="T48" fmla="*/ 294 w 411"/>
                <a:gd name="T49" fmla="*/ 22 h 428"/>
                <a:gd name="T50" fmla="*/ 285 w 411"/>
                <a:gd name="T51" fmla="*/ 18 h 428"/>
                <a:gd name="T52" fmla="*/ 233 w 411"/>
                <a:gd name="T53" fmla="*/ 13 h 428"/>
                <a:gd name="T54" fmla="*/ 231 w 411"/>
                <a:gd name="T55" fmla="*/ 7 h 428"/>
                <a:gd name="T56" fmla="*/ 229 w 411"/>
                <a:gd name="T57" fmla="*/ 7 h 428"/>
                <a:gd name="T58" fmla="*/ 167 w 411"/>
                <a:gd name="T59" fmla="*/ 28 h 428"/>
                <a:gd name="T60" fmla="*/ 213 w 411"/>
                <a:gd name="T61" fmla="*/ 5 h 428"/>
                <a:gd name="T62" fmla="*/ 208 w 411"/>
                <a:gd name="T63" fmla="*/ 5 h 428"/>
                <a:gd name="T64" fmla="*/ 193 w 411"/>
                <a:gd name="T65" fmla="*/ 4 h 428"/>
                <a:gd name="T66" fmla="*/ 173 w 411"/>
                <a:gd name="T67" fmla="*/ 8 h 428"/>
                <a:gd name="T68" fmla="*/ 44 w 411"/>
                <a:gd name="T69" fmla="*/ 177 h 428"/>
                <a:gd name="T70" fmla="*/ 95 w 411"/>
                <a:gd name="T71" fmla="*/ 203 h 428"/>
                <a:gd name="T72" fmla="*/ 83 w 411"/>
                <a:gd name="T73" fmla="*/ 69 h 428"/>
                <a:gd name="T74" fmla="*/ 123 w 411"/>
                <a:gd name="T75" fmla="*/ 50 h 428"/>
                <a:gd name="T76" fmla="*/ 135 w 411"/>
                <a:gd name="T77" fmla="*/ 30 h 428"/>
                <a:gd name="T78" fmla="*/ 73 w 411"/>
                <a:gd name="T79" fmla="*/ 67 h 428"/>
                <a:gd name="T80" fmla="*/ 359 w 411"/>
                <a:gd name="T81" fmla="*/ 41 h 428"/>
                <a:gd name="T82" fmla="*/ 297 w 411"/>
                <a:gd name="T83" fmla="*/ 29 h 428"/>
                <a:gd name="T84" fmla="*/ 360 w 411"/>
                <a:gd name="T85" fmla="*/ 61 h 428"/>
                <a:gd name="T86" fmla="*/ 69 w 411"/>
                <a:gd name="T87" fmla="*/ 68 h 428"/>
                <a:gd name="T88" fmla="*/ 78 w 411"/>
                <a:gd name="T89" fmla="*/ 78 h 428"/>
                <a:gd name="T90" fmla="*/ 38 w 411"/>
                <a:gd name="T91" fmla="*/ 102 h 428"/>
                <a:gd name="T92" fmla="*/ 33 w 411"/>
                <a:gd name="T93" fmla="*/ 134 h 428"/>
                <a:gd name="T94" fmla="*/ 42 w 411"/>
                <a:gd name="T95" fmla="*/ 159 h 428"/>
                <a:gd name="T96" fmla="*/ 52 w 411"/>
                <a:gd name="T97" fmla="*/ 172 h 428"/>
                <a:gd name="T98" fmla="*/ 331 w 411"/>
                <a:gd name="T99" fmla="*/ 157 h 428"/>
                <a:gd name="T100" fmla="*/ 372 w 411"/>
                <a:gd name="T101" fmla="*/ 74 h 428"/>
                <a:gd name="T102" fmla="*/ 256 w 411"/>
                <a:gd name="T103" fmla="*/ 21 h 428"/>
                <a:gd name="T104" fmla="*/ 219 w 411"/>
                <a:gd name="T105" fmla="*/ 23 h 428"/>
                <a:gd name="T106" fmla="*/ 201 w 411"/>
                <a:gd name="T107" fmla="*/ 44 h 428"/>
                <a:gd name="T108" fmla="*/ 114 w 411"/>
                <a:gd name="T109" fmla="*/ 216 h 428"/>
                <a:gd name="T110" fmla="*/ 205 w 411"/>
                <a:gd name="T111" fmla="*/ 227 h 428"/>
                <a:gd name="T112" fmla="*/ 289 w 411"/>
                <a:gd name="T113" fmla="*/ 234 h 428"/>
                <a:gd name="T114" fmla="*/ 45 w 411"/>
                <a:gd name="T115" fmla="*/ 92 h 428"/>
                <a:gd name="T116" fmla="*/ 97 w 411"/>
                <a:gd name="T117" fmla="*/ 367 h 428"/>
                <a:gd name="T118" fmla="*/ 6 w 411"/>
                <a:gd name="T119" fmla="*/ 271 h 428"/>
                <a:gd name="T120" fmla="*/ 162 w 411"/>
                <a:gd name="T121" fmla="*/ 9 h 428"/>
                <a:gd name="T122" fmla="*/ 214 w 411"/>
                <a:gd name="T123" fmla="*/ 0 h 428"/>
                <a:gd name="T124" fmla="*/ 200 w 411"/>
                <a:gd name="T125" fmla="*/ 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1" h="428">
                  <a:moveTo>
                    <a:pt x="14" y="148"/>
                  </a:moveTo>
                  <a:cubicBezTo>
                    <a:pt x="14" y="148"/>
                    <a:pt x="14" y="148"/>
                    <a:pt x="14" y="148"/>
                  </a:cubicBezTo>
                  <a:cubicBezTo>
                    <a:pt x="14" y="148"/>
                    <a:pt x="14" y="148"/>
                    <a:pt x="14" y="148"/>
                  </a:cubicBezTo>
                  <a:cubicBezTo>
                    <a:pt x="14" y="148"/>
                    <a:pt x="14" y="149"/>
                    <a:pt x="14" y="149"/>
                  </a:cubicBezTo>
                  <a:cubicBezTo>
                    <a:pt x="14" y="149"/>
                    <a:pt x="14" y="148"/>
                    <a:pt x="14" y="148"/>
                  </a:cubicBezTo>
                  <a:moveTo>
                    <a:pt x="15" y="147"/>
                  </a:moveTo>
                  <a:cubicBezTo>
                    <a:pt x="14" y="148"/>
                    <a:pt x="14" y="148"/>
                    <a:pt x="14" y="148"/>
                  </a:cubicBezTo>
                  <a:cubicBezTo>
                    <a:pt x="14" y="148"/>
                    <a:pt x="14" y="148"/>
                    <a:pt x="14" y="148"/>
                  </a:cubicBezTo>
                  <a:cubicBezTo>
                    <a:pt x="15" y="147"/>
                    <a:pt x="15" y="147"/>
                    <a:pt x="15" y="147"/>
                  </a:cubicBezTo>
                  <a:moveTo>
                    <a:pt x="15" y="147"/>
                  </a:moveTo>
                  <a:cubicBezTo>
                    <a:pt x="15" y="147"/>
                    <a:pt x="15" y="147"/>
                    <a:pt x="15" y="147"/>
                  </a:cubicBezTo>
                  <a:cubicBezTo>
                    <a:pt x="14" y="148"/>
                    <a:pt x="14" y="148"/>
                    <a:pt x="14" y="148"/>
                  </a:cubicBezTo>
                  <a:cubicBezTo>
                    <a:pt x="14" y="148"/>
                    <a:pt x="14" y="148"/>
                    <a:pt x="14" y="148"/>
                  </a:cubicBezTo>
                  <a:cubicBezTo>
                    <a:pt x="15" y="147"/>
                    <a:pt x="15" y="147"/>
                    <a:pt x="15" y="147"/>
                  </a:cubicBezTo>
                  <a:moveTo>
                    <a:pt x="15" y="147"/>
                  </a:moveTo>
                  <a:cubicBezTo>
                    <a:pt x="16" y="144"/>
                    <a:pt x="17" y="141"/>
                    <a:pt x="18" y="138"/>
                  </a:cubicBezTo>
                  <a:cubicBezTo>
                    <a:pt x="17" y="141"/>
                    <a:pt x="17" y="141"/>
                    <a:pt x="17" y="141"/>
                  </a:cubicBezTo>
                  <a:cubicBezTo>
                    <a:pt x="17" y="142"/>
                    <a:pt x="16" y="144"/>
                    <a:pt x="15" y="145"/>
                  </a:cubicBezTo>
                  <a:cubicBezTo>
                    <a:pt x="15" y="146"/>
                    <a:pt x="15" y="146"/>
                    <a:pt x="15" y="147"/>
                  </a:cubicBezTo>
                  <a:cubicBezTo>
                    <a:pt x="15" y="147"/>
                    <a:pt x="15" y="147"/>
                    <a:pt x="15" y="147"/>
                  </a:cubicBezTo>
                  <a:moveTo>
                    <a:pt x="16" y="144"/>
                  </a:moveTo>
                  <a:cubicBezTo>
                    <a:pt x="16" y="144"/>
                    <a:pt x="16" y="144"/>
                    <a:pt x="16" y="144"/>
                  </a:cubicBezTo>
                  <a:cubicBezTo>
                    <a:pt x="16" y="143"/>
                    <a:pt x="16" y="143"/>
                    <a:pt x="16" y="143"/>
                  </a:cubicBezTo>
                  <a:cubicBezTo>
                    <a:pt x="17" y="142"/>
                    <a:pt x="17" y="142"/>
                    <a:pt x="17" y="142"/>
                  </a:cubicBezTo>
                  <a:cubicBezTo>
                    <a:pt x="17" y="141"/>
                    <a:pt x="18" y="139"/>
                    <a:pt x="18" y="138"/>
                  </a:cubicBezTo>
                  <a:cubicBezTo>
                    <a:pt x="18" y="138"/>
                    <a:pt x="18" y="138"/>
                    <a:pt x="18" y="138"/>
                  </a:cubicBezTo>
                  <a:cubicBezTo>
                    <a:pt x="17" y="141"/>
                    <a:pt x="16" y="144"/>
                    <a:pt x="15" y="147"/>
                  </a:cubicBezTo>
                  <a:cubicBezTo>
                    <a:pt x="15" y="146"/>
                    <a:pt x="15" y="145"/>
                    <a:pt x="16" y="144"/>
                  </a:cubicBezTo>
                  <a:moveTo>
                    <a:pt x="21" y="132"/>
                  </a:moveTo>
                  <a:cubicBezTo>
                    <a:pt x="23" y="128"/>
                    <a:pt x="24" y="126"/>
                    <a:pt x="24" y="125"/>
                  </a:cubicBezTo>
                  <a:cubicBezTo>
                    <a:pt x="25" y="124"/>
                    <a:pt x="25" y="124"/>
                    <a:pt x="25" y="124"/>
                  </a:cubicBezTo>
                  <a:cubicBezTo>
                    <a:pt x="25" y="124"/>
                    <a:pt x="25" y="124"/>
                    <a:pt x="25" y="124"/>
                  </a:cubicBezTo>
                  <a:cubicBezTo>
                    <a:pt x="25" y="124"/>
                    <a:pt x="25" y="123"/>
                    <a:pt x="25" y="123"/>
                  </a:cubicBezTo>
                  <a:cubicBezTo>
                    <a:pt x="25" y="124"/>
                    <a:pt x="25" y="124"/>
                    <a:pt x="25" y="124"/>
                  </a:cubicBezTo>
                  <a:cubicBezTo>
                    <a:pt x="25" y="124"/>
                    <a:pt x="24" y="125"/>
                    <a:pt x="24" y="126"/>
                  </a:cubicBezTo>
                  <a:cubicBezTo>
                    <a:pt x="23" y="129"/>
                    <a:pt x="21" y="131"/>
                    <a:pt x="20" y="133"/>
                  </a:cubicBezTo>
                  <a:cubicBezTo>
                    <a:pt x="20" y="134"/>
                    <a:pt x="19" y="135"/>
                    <a:pt x="19" y="136"/>
                  </a:cubicBezTo>
                  <a:cubicBezTo>
                    <a:pt x="20" y="135"/>
                    <a:pt x="20" y="133"/>
                    <a:pt x="21" y="132"/>
                  </a:cubicBezTo>
                  <a:moveTo>
                    <a:pt x="5" y="270"/>
                  </a:moveTo>
                  <a:cubicBezTo>
                    <a:pt x="5" y="270"/>
                    <a:pt x="5" y="270"/>
                    <a:pt x="5" y="270"/>
                  </a:cubicBezTo>
                  <a:cubicBezTo>
                    <a:pt x="4" y="269"/>
                    <a:pt x="4" y="268"/>
                    <a:pt x="4" y="268"/>
                  </a:cubicBezTo>
                  <a:cubicBezTo>
                    <a:pt x="4" y="269"/>
                    <a:pt x="5" y="270"/>
                    <a:pt x="5" y="271"/>
                  </a:cubicBezTo>
                  <a:cubicBezTo>
                    <a:pt x="5" y="270"/>
                    <a:pt x="5" y="270"/>
                    <a:pt x="5" y="270"/>
                  </a:cubicBezTo>
                  <a:moveTo>
                    <a:pt x="1" y="239"/>
                  </a:moveTo>
                  <a:cubicBezTo>
                    <a:pt x="1" y="241"/>
                    <a:pt x="1" y="242"/>
                    <a:pt x="1" y="243"/>
                  </a:cubicBezTo>
                  <a:cubicBezTo>
                    <a:pt x="1" y="245"/>
                    <a:pt x="1" y="245"/>
                    <a:pt x="1" y="245"/>
                  </a:cubicBezTo>
                  <a:cubicBezTo>
                    <a:pt x="1" y="244"/>
                    <a:pt x="1" y="242"/>
                    <a:pt x="1" y="239"/>
                  </a:cubicBezTo>
                  <a:moveTo>
                    <a:pt x="1" y="209"/>
                  </a:moveTo>
                  <a:cubicBezTo>
                    <a:pt x="1" y="213"/>
                    <a:pt x="0" y="217"/>
                    <a:pt x="0" y="221"/>
                  </a:cubicBezTo>
                  <a:cubicBezTo>
                    <a:pt x="0" y="222"/>
                    <a:pt x="0" y="223"/>
                    <a:pt x="0" y="225"/>
                  </a:cubicBezTo>
                  <a:cubicBezTo>
                    <a:pt x="0" y="225"/>
                    <a:pt x="0" y="225"/>
                    <a:pt x="0" y="225"/>
                  </a:cubicBezTo>
                  <a:cubicBezTo>
                    <a:pt x="0" y="218"/>
                    <a:pt x="0" y="215"/>
                    <a:pt x="1" y="209"/>
                  </a:cubicBezTo>
                  <a:moveTo>
                    <a:pt x="0" y="221"/>
                  </a:moveTo>
                  <a:cubicBezTo>
                    <a:pt x="0" y="222"/>
                    <a:pt x="0" y="223"/>
                    <a:pt x="0" y="223"/>
                  </a:cubicBezTo>
                  <a:cubicBezTo>
                    <a:pt x="0" y="225"/>
                    <a:pt x="0" y="225"/>
                    <a:pt x="0" y="225"/>
                  </a:cubicBezTo>
                  <a:cubicBezTo>
                    <a:pt x="0" y="223"/>
                    <a:pt x="0" y="222"/>
                    <a:pt x="0" y="221"/>
                  </a:cubicBezTo>
                  <a:moveTo>
                    <a:pt x="10" y="160"/>
                  </a:moveTo>
                  <a:cubicBezTo>
                    <a:pt x="10" y="161"/>
                    <a:pt x="10" y="161"/>
                    <a:pt x="10" y="162"/>
                  </a:cubicBezTo>
                  <a:cubicBezTo>
                    <a:pt x="9" y="163"/>
                    <a:pt x="9" y="163"/>
                    <a:pt x="9" y="164"/>
                  </a:cubicBezTo>
                  <a:cubicBezTo>
                    <a:pt x="9" y="164"/>
                    <a:pt x="9" y="165"/>
                    <a:pt x="9" y="165"/>
                  </a:cubicBezTo>
                  <a:cubicBezTo>
                    <a:pt x="9" y="165"/>
                    <a:pt x="9" y="165"/>
                    <a:pt x="9" y="165"/>
                  </a:cubicBezTo>
                  <a:cubicBezTo>
                    <a:pt x="9" y="164"/>
                    <a:pt x="10" y="162"/>
                    <a:pt x="10" y="160"/>
                  </a:cubicBezTo>
                  <a:moveTo>
                    <a:pt x="10" y="160"/>
                  </a:moveTo>
                  <a:cubicBezTo>
                    <a:pt x="10" y="159"/>
                    <a:pt x="10" y="159"/>
                    <a:pt x="10" y="159"/>
                  </a:cubicBezTo>
                  <a:cubicBezTo>
                    <a:pt x="10" y="160"/>
                    <a:pt x="10" y="160"/>
                    <a:pt x="10" y="160"/>
                  </a:cubicBezTo>
                  <a:cubicBezTo>
                    <a:pt x="10" y="160"/>
                    <a:pt x="10" y="160"/>
                    <a:pt x="10" y="160"/>
                  </a:cubicBezTo>
                  <a:moveTo>
                    <a:pt x="206" y="0"/>
                  </a:moveTo>
                  <a:cubicBezTo>
                    <a:pt x="206" y="0"/>
                    <a:pt x="206" y="0"/>
                    <a:pt x="206" y="0"/>
                  </a:cubicBezTo>
                  <a:cubicBezTo>
                    <a:pt x="206" y="0"/>
                    <a:pt x="206" y="0"/>
                    <a:pt x="206" y="0"/>
                  </a:cubicBezTo>
                  <a:cubicBezTo>
                    <a:pt x="207" y="0"/>
                    <a:pt x="207" y="0"/>
                    <a:pt x="207" y="0"/>
                  </a:cubicBezTo>
                  <a:cubicBezTo>
                    <a:pt x="207" y="0"/>
                    <a:pt x="207" y="0"/>
                    <a:pt x="207" y="0"/>
                  </a:cubicBezTo>
                  <a:cubicBezTo>
                    <a:pt x="207" y="0"/>
                    <a:pt x="207" y="0"/>
                    <a:pt x="207" y="0"/>
                  </a:cubicBezTo>
                  <a:cubicBezTo>
                    <a:pt x="208" y="0"/>
                    <a:pt x="208" y="0"/>
                    <a:pt x="208" y="0"/>
                  </a:cubicBezTo>
                  <a:cubicBezTo>
                    <a:pt x="208" y="0"/>
                    <a:pt x="208" y="0"/>
                    <a:pt x="208" y="0"/>
                  </a:cubicBezTo>
                  <a:cubicBezTo>
                    <a:pt x="209" y="0"/>
                    <a:pt x="209" y="0"/>
                    <a:pt x="209" y="0"/>
                  </a:cubicBezTo>
                  <a:cubicBezTo>
                    <a:pt x="209" y="0"/>
                    <a:pt x="209" y="0"/>
                    <a:pt x="209" y="0"/>
                  </a:cubicBezTo>
                  <a:cubicBezTo>
                    <a:pt x="208" y="0"/>
                    <a:pt x="208" y="0"/>
                    <a:pt x="207" y="0"/>
                  </a:cubicBezTo>
                  <a:cubicBezTo>
                    <a:pt x="207" y="0"/>
                    <a:pt x="206" y="1"/>
                    <a:pt x="205" y="1"/>
                  </a:cubicBezTo>
                  <a:cubicBezTo>
                    <a:pt x="206" y="0"/>
                    <a:pt x="206" y="0"/>
                    <a:pt x="206" y="0"/>
                  </a:cubicBezTo>
                  <a:moveTo>
                    <a:pt x="206" y="0"/>
                  </a:moveTo>
                  <a:cubicBezTo>
                    <a:pt x="207" y="0"/>
                    <a:pt x="207" y="0"/>
                    <a:pt x="207" y="0"/>
                  </a:cubicBezTo>
                  <a:cubicBezTo>
                    <a:pt x="206" y="0"/>
                    <a:pt x="206" y="0"/>
                    <a:pt x="206" y="0"/>
                  </a:cubicBezTo>
                  <a:cubicBezTo>
                    <a:pt x="206" y="0"/>
                    <a:pt x="206" y="0"/>
                    <a:pt x="206" y="0"/>
                  </a:cubicBezTo>
                  <a:moveTo>
                    <a:pt x="209" y="0"/>
                  </a:moveTo>
                  <a:cubicBezTo>
                    <a:pt x="209" y="0"/>
                    <a:pt x="209" y="0"/>
                    <a:pt x="209" y="0"/>
                  </a:cubicBezTo>
                  <a:cubicBezTo>
                    <a:pt x="209" y="0"/>
                    <a:pt x="209" y="0"/>
                    <a:pt x="209" y="0"/>
                  </a:cubicBezTo>
                  <a:cubicBezTo>
                    <a:pt x="210" y="0"/>
                    <a:pt x="210" y="0"/>
                    <a:pt x="210" y="0"/>
                  </a:cubicBezTo>
                  <a:cubicBezTo>
                    <a:pt x="210" y="0"/>
                    <a:pt x="210" y="0"/>
                    <a:pt x="210" y="0"/>
                  </a:cubicBezTo>
                  <a:cubicBezTo>
                    <a:pt x="210" y="0"/>
                    <a:pt x="210" y="0"/>
                    <a:pt x="210" y="0"/>
                  </a:cubicBezTo>
                  <a:cubicBezTo>
                    <a:pt x="210" y="0"/>
                    <a:pt x="210" y="0"/>
                    <a:pt x="210" y="0"/>
                  </a:cubicBezTo>
                  <a:cubicBezTo>
                    <a:pt x="209" y="0"/>
                    <a:pt x="209" y="0"/>
                    <a:pt x="209" y="0"/>
                  </a:cubicBezTo>
                  <a:cubicBezTo>
                    <a:pt x="209" y="0"/>
                    <a:pt x="209" y="0"/>
                    <a:pt x="209" y="0"/>
                  </a:cubicBezTo>
                  <a:cubicBezTo>
                    <a:pt x="208" y="0"/>
                    <a:pt x="208" y="0"/>
                    <a:pt x="208" y="0"/>
                  </a:cubicBezTo>
                  <a:cubicBezTo>
                    <a:pt x="208" y="0"/>
                    <a:pt x="208" y="0"/>
                    <a:pt x="208" y="0"/>
                  </a:cubicBezTo>
                  <a:cubicBezTo>
                    <a:pt x="207" y="0"/>
                    <a:pt x="207" y="0"/>
                    <a:pt x="207" y="0"/>
                  </a:cubicBezTo>
                  <a:cubicBezTo>
                    <a:pt x="208" y="0"/>
                    <a:pt x="208" y="0"/>
                    <a:pt x="209" y="0"/>
                  </a:cubicBezTo>
                  <a:moveTo>
                    <a:pt x="209" y="0"/>
                  </a:moveTo>
                  <a:cubicBezTo>
                    <a:pt x="209" y="0"/>
                    <a:pt x="209" y="0"/>
                    <a:pt x="209" y="0"/>
                  </a:cubicBezTo>
                  <a:cubicBezTo>
                    <a:pt x="210" y="0"/>
                    <a:pt x="210" y="0"/>
                    <a:pt x="210" y="0"/>
                  </a:cubicBezTo>
                  <a:cubicBezTo>
                    <a:pt x="210" y="0"/>
                    <a:pt x="210" y="0"/>
                    <a:pt x="210" y="0"/>
                  </a:cubicBezTo>
                  <a:cubicBezTo>
                    <a:pt x="210" y="0"/>
                    <a:pt x="210" y="0"/>
                    <a:pt x="210" y="0"/>
                  </a:cubicBezTo>
                  <a:cubicBezTo>
                    <a:pt x="211" y="0"/>
                    <a:pt x="211" y="0"/>
                    <a:pt x="211" y="0"/>
                  </a:cubicBezTo>
                  <a:cubicBezTo>
                    <a:pt x="211" y="0"/>
                    <a:pt x="211" y="0"/>
                    <a:pt x="211" y="0"/>
                  </a:cubicBezTo>
                  <a:cubicBezTo>
                    <a:pt x="211" y="0"/>
                    <a:pt x="211" y="0"/>
                    <a:pt x="211" y="0"/>
                  </a:cubicBezTo>
                  <a:cubicBezTo>
                    <a:pt x="212" y="0"/>
                    <a:pt x="212" y="0"/>
                    <a:pt x="212" y="0"/>
                  </a:cubicBezTo>
                  <a:cubicBezTo>
                    <a:pt x="211" y="0"/>
                    <a:pt x="211" y="0"/>
                    <a:pt x="210" y="0"/>
                  </a:cubicBezTo>
                  <a:cubicBezTo>
                    <a:pt x="209" y="0"/>
                    <a:pt x="209" y="0"/>
                    <a:pt x="209" y="0"/>
                  </a:cubicBezTo>
                  <a:cubicBezTo>
                    <a:pt x="209" y="0"/>
                    <a:pt x="209" y="0"/>
                    <a:pt x="209" y="0"/>
                  </a:cubicBezTo>
                  <a:moveTo>
                    <a:pt x="210" y="0"/>
                  </a:moveTo>
                  <a:cubicBezTo>
                    <a:pt x="210" y="0"/>
                    <a:pt x="210" y="0"/>
                    <a:pt x="210" y="0"/>
                  </a:cubicBezTo>
                  <a:cubicBezTo>
                    <a:pt x="210" y="0"/>
                    <a:pt x="210" y="0"/>
                    <a:pt x="210" y="0"/>
                  </a:cubicBezTo>
                  <a:cubicBezTo>
                    <a:pt x="210" y="0"/>
                    <a:pt x="210" y="0"/>
                    <a:pt x="210" y="0"/>
                  </a:cubicBezTo>
                  <a:moveTo>
                    <a:pt x="211" y="0"/>
                  </a:moveTo>
                  <a:cubicBezTo>
                    <a:pt x="212" y="0"/>
                    <a:pt x="212" y="0"/>
                    <a:pt x="212" y="0"/>
                  </a:cubicBezTo>
                  <a:cubicBezTo>
                    <a:pt x="212" y="0"/>
                    <a:pt x="212" y="0"/>
                    <a:pt x="212" y="0"/>
                  </a:cubicBezTo>
                  <a:cubicBezTo>
                    <a:pt x="211" y="0"/>
                    <a:pt x="211" y="0"/>
                    <a:pt x="211" y="0"/>
                  </a:cubicBezTo>
                  <a:cubicBezTo>
                    <a:pt x="211" y="0"/>
                    <a:pt x="211" y="0"/>
                    <a:pt x="211" y="0"/>
                  </a:cubicBezTo>
                  <a:moveTo>
                    <a:pt x="211" y="0"/>
                  </a:moveTo>
                  <a:cubicBezTo>
                    <a:pt x="211" y="0"/>
                    <a:pt x="211" y="0"/>
                    <a:pt x="211" y="0"/>
                  </a:cubicBezTo>
                  <a:cubicBezTo>
                    <a:pt x="212" y="0"/>
                    <a:pt x="212" y="0"/>
                    <a:pt x="212" y="0"/>
                  </a:cubicBezTo>
                  <a:cubicBezTo>
                    <a:pt x="212" y="0"/>
                    <a:pt x="212" y="0"/>
                    <a:pt x="212" y="0"/>
                  </a:cubicBezTo>
                  <a:cubicBezTo>
                    <a:pt x="211" y="0"/>
                    <a:pt x="211" y="0"/>
                    <a:pt x="211" y="0"/>
                  </a:cubicBezTo>
                  <a:cubicBezTo>
                    <a:pt x="211" y="0"/>
                    <a:pt x="211" y="0"/>
                    <a:pt x="211" y="0"/>
                  </a:cubicBezTo>
                  <a:moveTo>
                    <a:pt x="212" y="0"/>
                  </a:moveTo>
                  <a:cubicBezTo>
                    <a:pt x="212" y="0"/>
                    <a:pt x="212" y="0"/>
                    <a:pt x="212" y="0"/>
                  </a:cubicBezTo>
                  <a:cubicBezTo>
                    <a:pt x="212" y="0"/>
                    <a:pt x="212" y="0"/>
                    <a:pt x="212" y="0"/>
                  </a:cubicBezTo>
                  <a:cubicBezTo>
                    <a:pt x="212" y="0"/>
                    <a:pt x="212" y="0"/>
                    <a:pt x="212" y="0"/>
                  </a:cubicBezTo>
                  <a:cubicBezTo>
                    <a:pt x="212" y="0"/>
                    <a:pt x="212" y="0"/>
                    <a:pt x="212" y="0"/>
                  </a:cubicBezTo>
                  <a:moveTo>
                    <a:pt x="213" y="0"/>
                  </a:moveTo>
                  <a:cubicBezTo>
                    <a:pt x="213" y="0"/>
                    <a:pt x="213" y="0"/>
                    <a:pt x="213" y="0"/>
                  </a:cubicBezTo>
                  <a:cubicBezTo>
                    <a:pt x="213" y="0"/>
                    <a:pt x="213" y="0"/>
                    <a:pt x="213" y="0"/>
                  </a:cubicBezTo>
                  <a:cubicBezTo>
                    <a:pt x="213" y="0"/>
                    <a:pt x="213" y="0"/>
                    <a:pt x="213" y="0"/>
                  </a:cubicBezTo>
                  <a:moveTo>
                    <a:pt x="188" y="276"/>
                  </a:moveTo>
                  <a:cubicBezTo>
                    <a:pt x="188" y="275"/>
                    <a:pt x="188" y="275"/>
                    <a:pt x="188" y="274"/>
                  </a:cubicBezTo>
                  <a:cubicBezTo>
                    <a:pt x="188" y="274"/>
                    <a:pt x="188" y="274"/>
                    <a:pt x="188" y="274"/>
                  </a:cubicBezTo>
                  <a:cubicBezTo>
                    <a:pt x="188" y="273"/>
                    <a:pt x="188" y="273"/>
                    <a:pt x="188" y="273"/>
                  </a:cubicBezTo>
                  <a:cubicBezTo>
                    <a:pt x="188" y="273"/>
                    <a:pt x="188" y="273"/>
                    <a:pt x="188" y="273"/>
                  </a:cubicBezTo>
                  <a:cubicBezTo>
                    <a:pt x="186" y="270"/>
                    <a:pt x="186" y="270"/>
                    <a:pt x="186" y="270"/>
                  </a:cubicBezTo>
                  <a:cubicBezTo>
                    <a:pt x="186" y="270"/>
                    <a:pt x="186" y="270"/>
                    <a:pt x="186" y="270"/>
                  </a:cubicBezTo>
                  <a:cubicBezTo>
                    <a:pt x="185" y="269"/>
                    <a:pt x="185" y="269"/>
                    <a:pt x="185" y="269"/>
                  </a:cubicBezTo>
                  <a:cubicBezTo>
                    <a:pt x="185" y="269"/>
                    <a:pt x="185" y="269"/>
                    <a:pt x="184" y="267"/>
                  </a:cubicBezTo>
                  <a:cubicBezTo>
                    <a:pt x="183" y="266"/>
                    <a:pt x="183" y="266"/>
                    <a:pt x="183" y="266"/>
                  </a:cubicBezTo>
                  <a:cubicBezTo>
                    <a:pt x="183" y="267"/>
                    <a:pt x="183" y="267"/>
                    <a:pt x="183" y="267"/>
                  </a:cubicBezTo>
                  <a:cubicBezTo>
                    <a:pt x="183" y="267"/>
                    <a:pt x="183" y="267"/>
                    <a:pt x="182" y="268"/>
                  </a:cubicBezTo>
                  <a:cubicBezTo>
                    <a:pt x="183" y="269"/>
                    <a:pt x="183" y="269"/>
                    <a:pt x="183" y="269"/>
                  </a:cubicBezTo>
                  <a:cubicBezTo>
                    <a:pt x="182" y="269"/>
                    <a:pt x="182" y="269"/>
                    <a:pt x="182" y="269"/>
                  </a:cubicBezTo>
                  <a:cubicBezTo>
                    <a:pt x="182" y="269"/>
                    <a:pt x="182" y="269"/>
                    <a:pt x="182" y="269"/>
                  </a:cubicBezTo>
                  <a:cubicBezTo>
                    <a:pt x="183" y="270"/>
                    <a:pt x="183" y="270"/>
                    <a:pt x="183" y="270"/>
                  </a:cubicBezTo>
                  <a:cubicBezTo>
                    <a:pt x="183" y="271"/>
                    <a:pt x="183" y="271"/>
                    <a:pt x="183" y="271"/>
                  </a:cubicBezTo>
                  <a:cubicBezTo>
                    <a:pt x="183" y="272"/>
                    <a:pt x="183" y="272"/>
                    <a:pt x="183" y="272"/>
                  </a:cubicBezTo>
                  <a:cubicBezTo>
                    <a:pt x="183" y="272"/>
                    <a:pt x="183" y="272"/>
                    <a:pt x="182" y="272"/>
                  </a:cubicBezTo>
                  <a:cubicBezTo>
                    <a:pt x="182" y="273"/>
                    <a:pt x="182" y="277"/>
                    <a:pt x="183" y="278"/>
                  </a:cubicBezTo>
                  <a:cubicBezTo>
                    <a:pt x="183" y="278"/>
                    <a:pt x="184" y="279"/>
                    <a:pt x="185" y="279"/>
                  </a:cubicBezTo>
                  <a:cubicBezTo>
                    <a:pt x="186" y="279"/>
                    <a:pt x="186" y="279"/>
                    <a:pt x="188" y="279"/>
                  </a:cubicBezTo>
                  <a:cubicBezTo>
                    <a:pt x="188" y="277"/>
                    <a:pt x="188" y="277"/>
                    <a:pt x="188" y="276"/>
                  </a:cubicBezTo>
                  <a:moveTo>
                    <a:pt x="328" y="417"/>
                  </a:moveTo>
                  <a:cubicBezTo>
                    <a:pt x="329" y="417"/>
                    <a:pt x="329" y="416"/>
                    <a:pt x="330" y="416"/>
                  </a:cubicBezTo>
                  <a:cubicBezTo>
                    <a:pt x="329" y="416"/>
                    <a:pt x="329" y="416"/>
                    <a:pt x="328" y="416"/>
                  </a:cubicBezTo>
                  <a:cubicBezTo>
                    <a:pt x="328" y="416"/>
                    <a:pt x="327" y="416"/>
                    <a:pt x="327" y="416"/>
                  </a:cubicBezTo>
                  <a:cubicBezTo>
                    <a:pt x="326" y="416"/>
                    <a:pt x="326" y="416"/>
                    <a:pt x="326" y="416"/>
                  </a:cubicBezTo>
                  <a:cubicBezTo>
                    <a:pt x="327" y="416"/>
                    <a:pt x="327" y="416"/>
                    <a:pt x="327" y="416"/>
                  </a:cubicBezTo>
                  <a:cubicBezTo>
                    <a:pt x="327" y="416"/>
                    <a:pt x="327" y="416"/>
                    <a:pt x="327" y="416"/>
                  </a:cubicBezTo>
                  <a:cubicBezTo>
                    <a:pt x="327" y="415"/>
                    <a:pt x="327" y="415"/>
                    <a:pt x="327" y="415"/>
                  </a:cubicBezTo>
                  <a:cubicBezTo>
                    <a:pt x="327" y="415"/>
                    <a:pt x="327" y="415"/>
                    <a:pt x="327" y="415"/>
                  </a:cubicBezTo>
                  <a:cubicBezTo>
                    <a:pt x="326" y="415"/>
                    <a:pt x="326" y="415"/>
                    <a:pt x="326" y="415"/>
                  </a:cubicBezTo>
                  <a:cubicBezTo>
                    <a:pt x="324" y="416"/>
                    <a:pt x="324" y="416"/>
                    <a:pt x="324" y="416"/>
                  </a:cubicBezTo>
                  <a:cubicBezTo>
                    <a:pt x="324" y="417"/>
                    <a:pt x="324" y="417"/>
                    <a:pt x="323" y="417"/>
                  </a:cubicBezTo>
                  <a:cubicBezTo>
                    <a:pt x="323" y="418"/>
                    <a:pt x="323" y="418"/>
                    <a:pt x="323" y="418"/>
                  </a:cubicBezTo>
                  <a:cubicBezTo>
                    <a:pt x="323" y="418"/>
                    <a:pt x="323" y="418"/>
                    <a:pt x="323" y="418"/>
                  </a:cubicBezTo>
                  <a:cubicBezTo>
                    <a:pt x="323" y="419"/>
                    <a:pt x="323" y="419"/>
                    <a:pt x="323" y="419"/>
                  </a:cubicBezTo>
                  <a:cubicBezTo>
                    <a:pt x="323" y="419"/>
                    <a:pt x="322" y="419"/>
                    <a:pt x="322" y="420"/>
                  </a:cubicBezTo>
                  <a:cubicBezTo>
                    <a:pt x="321" y="421"/>
                    <a:pt x="321" y="421"/>
                    <a:pt x="321" y="421"/>
                  </a:cubicBezTo>
                  <a:cubicBezTo>
                    <a:pt x="321" y="421"/>
                    <a:pt x="321" y="421"/>
                    <a:pt x="321" y="422"/>
                  </a:cubicBezTo>
                  <a:cubicBezTo>
                    <a:pt x="321" y="422"/>
                    <a:pt x="321" y="422"/>
                    <a:pt x="321" y="422"/>
                  </a:cubicBezTo>
                  <a:cubicBezTo>
                    <a:pt x="321" y="422"/>
                    <a:pt x="321" y="422"/>
                    <a:pt x="321" y="422"/>
                  </a:cubicBezTo>
                  <a:cubicBezTo>
                    <a:pt x="321" y="422"/>
                    <a:pt x="321" y="422"/>
                    <a:pt x="321" y="422"/>
                  </a:cubicBezTo>
                  <a:cubicBezTo>
                    <a:pt x="322" y="421"/>
                    <a:pt x="322" y="421"/>
                    <a:pt x="323" y="420"/>
                  </a:cubicBezTo>
                  <a:cubicBezTo>
                    <a:pt x="323" y="420"/>
                    <a:pt x="323" y="420"/>
                    <a:pt x="323" y="420"/>
                  </a:cubicBezTo>
                  <a:cubicBezTo>
                    <a:pt x="324" y="420"/>
                    <a:pt x="324" y="420"/>
                    <a:pt x="324" y="420"/>
                  </a:cubicBezTo>
                  <a:cubicBezTo>
                    <a:pt x="325" y="420"/>
                    <a:pt x="325" y="419"/>
                    <a:pt x="325" y="419"/>
                  </a:cubicBezTo>
                  <a:cubicBezTo>
                    <a:pt x="326" y="419"/>
                    <a:pt x="326" y="418"/>
                    <a:pt x="327" y="418"/>
                  </a:cubicBezTo>
                  <a:cubicBezTo>
                    <a:pt x="327" y="418"/>
                    <a:pt x="328" y="418"/>
                    <a:pt x="328" y="417"/>
                  </a:cubicBezTo>
                  <a:moveTo>
                    <a:pt x="332" y="415"/>
                  </a:moveTo>
                  <a:cubicBezTo>
                    <a:pt x="332" y="414"/>
                    <a:pt x="332" y="414"/>
                    <a:pt x="332" y="414"/>
                  </a:cubicBezTo>
                  <a:cubicBezTo>
                    <a:pt x="333" y="414"/>
                    <a:pt x="333" y="414"/>
                    <a:pt x="333" y="414"/>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2" y="413"/>
                    <a:pt x="332" y="413"/>
                    <a:pt x="332" y="413"/>
                  </a:cubicBezTo>
                  <a:cubicBezTo>
                    <a:pt x="332" y="413"/>
                    <a:pt x="332" y="413"/>
                    <a:pt x="332" y="413"/>
                  </a:cubicBezTo>
                  <a:cubicBezTo>
                    <a:pt x="331" y="414"/>
                    <a:pt x="331" y="414"/>
                    <a:pt x="332" y="414"/>
                  </a:cubicBezTo>
                  <a:cubicBezTo>
                    <a:pt x="332" y="414"/>
                    <a:pt x="332" y="414"/>
                    <a:pt x="332" y="414"/>
                  </a:cubicBezTo>
                  <a:cubicBezTo>
                    <a:pt x="331" y="415"/>
                    <a:pt x="331" y="415"/>
                    <a:pt x="331" y="415"/>
                  </a:cubicBezTo>
                  <a:cubicBezTo>
                    <a:pt x="331" y="415"/>
                    <a:pt x="331" y="415"/>
                    <a:pt x="331" y="415"/>
                  </a:cubicBezTo>
                  <a:cubicBezTo>
                    <a:pt x="332" y="415"/>
                    <a:pt x="332" y="415"/>
                    <a:pt x="332" y="415"/>
                  </a:cubicBezTo>
                  <a:moveTo>
                    <a:pt x="326" y="414"/>
                  </a:moveTo>
                  <a:cubicBezTo>
                    <a:pt x="326" y="414"/>
                    <a:pt x="327" y="413"/>
                    <a:pt x="327" y="413"/>
                  </a:cubicBezTo>
                  <a:cubicBezTo>
                    <a:pt x="327" y="413"/>
                    <a:pt x="327" y="413"/>
                    <a:pt x="327" y="413"/>
                  </a:cubicBezTo>
                  <a:cubicBezTo>
                    <a:pt x="327" y="413"/>
                    <a:pt x="327" y="413"/>
                    <a:pt x="326" y="413"/>
                  </a:cubicBezTo>
                  <a:cubicBezTo>
                    <a:pt x="326" y="414"/>
                    <a:pt x="326" y="414"/>
                    <a:pt x="325" y="415"/>
                  </a:cubicBezTo>
                  <a:cubicBezTo>
                    <a:pt x="326" y="414"/>
                    <a:pt x="326" y="414"/>
                    <a:pt x="326" y="414"/>
                  </a:cubicBezTo>
                  <a:moveTo>
                    <a:pt x="353" y="415"/>
                  </a:moveTo>
                  <a:cubicBezTo>
                    <a:pt x="354" y="415"/>
                    <a:pt x="355" y="414"/>
                    <a:pt x="355" y="414"/>
                  </a:cubicBezTo>
                  <a:cubicBezTo>
                    <a:pt x="355" y="414"/>
                    <a:pt x="355" y="414"/>
                    <a:pt x="355" y="414"/>
                  </a:cubicBezTo>
                  <a:cubicBezTo>
                    <a:pt x="356" y="413"/>
                    <a:pt x="356" y="413"/>
                    <a:pt x="356" y="412"/>
                  </a:cubicBezTo>
                  <a:cubicBezTo>
                    <a:pt x="356" y="413"/>
                    <a:pt x="356" y="413"/>
                    <a:pt x="356" y="413"/>
                  </a:cubicBezTo>
                  <a:cubicBezTo>
                    <a:pt x="355" y="413"/>
                    <a:pt x="354" y="414"/>
                    <a:pt x="353" y="415"/>
                  </a:cubicBezTo>
                  <a:cubicBezTo>
                    <a:pt x="350" y="416"/>
                    <a:pt x="347" y="418"/>
                    <a:pt x="344" y="420"/>
                  </a:cubicBezTo>
                  <a:cubicBezTo>
                    <a:pt x="341" y="421"/>
                    <a:pt x="341" y="421"/>
                    <a:pt x="340" y="422"/>
                  </a:cubicBezTo>
                  <a:cubicBezTo>
                    <a:pt x="338"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6" y="424"/>
                    <a:pt x="334" y="425"/>
                    <a:pt x="334" y="425"/>
                  </a:cubicBezTo>
                  <a:cubicBezTo>
                    <a:pt x="334" y="425"/>
                    <a:pt x="334" y="425"/>
                    <a:pt x="334" y="425"/>
                  </a:cubicBezTo>
                  <a:cubicBezTo>
                    <a:pt x="334" y="425"/>
                    <a:pt x="334" y="425"/>
                    <a:pt x="334" y="425"/>
                  </a:cubicBezTo>
                  <a:cubicBezTo>
                    <a:pt x="333" y="426"/>
                    <a:pt x="333" y="426"/>
                    <a:pt x="333" y="426"/>
                  </a:cubicBezTo>
                  <a:cubicBezTo>
                    <a:pt x="333" y="426"/>
                    <a:pt x="333" y="426"/>
                    <a:pt x="333" y="426"/>
                  </a:cubicBezTo>
                  <a:cubicBezTo>
                    <a:pt x="346" y="420"/>
                    <a:pt x="353" y="415"/>
                    <a:pt x="353" y="415"/>
                  </a:cubicBezTo>
                  <a:moveTo>
                    <a:pt x="330" y="428"/>
                  </a:moveTo>
                  <a:cubicBezTo>
                    <a:pt x="331" y="427"/>
                    <a:pt x="331" y="427"/>
                    <a:pt x="331" y="427"/>
                  </a:cubicBezTo>
                  <a:cubicBezTo>
                    <a:pt x="331" y="427"/>
                    <a:pt x="331" y="427"/>
                    <a:pt x="331" y="427"/>
                  </a:cubicBezTo>
                  <a:cubicBezTo>
                    <a:pt x="331" y="427"/>
                    <a:pt x="331" y="427"/>
                    <a:pt x="331" y="427"/>
                  </a:cubicBezTo>
                  <a:cubicBezTo>
                    <a:pt x="331" y="427"/>
                    <a:pt x="331" y="427"/>
                    <a:pt x="331" y="427"/>
                  </a:cubicBezTo>
                  <a:cubicBezTo>
                    <a:pt x="330" y="427"/>
                    <a:pt x="330" y="427"/>
                    <a:pt x="330" y="427"/>
                  </a:cubicBezTo>
                  <a:cubicBezTo>
                    <a:pt x="330" y="427"/>
                    <a:pt x="330" y="427"/>
                    <a:pt x="330" y="427"/>
                  </a:cubicBezTo>
                  <a:cubicBezTo>
                    <a:pt x="330" y="428"/>
                    <a:pt x="330" y="428"/>
                    <a:pt x="330" y="428"/>
                  </a:cubicBezTo>
                  <a:cubicBezTo>
                    <a:pt x="330" y="428"/>
                    <a:pt x="330" y="428"/>
                    <a:pt x="330" y="428"/>
                  </a:cubicBezTo>
                  <a:moveTo>
                    <a:pt x="367" y="406"/>
                  </a:moveTo>
                  <a:cubicBezTo>
                    <a:pt x="367" y="406"/>
                    <a:pt x="369" y="405"/>
                    <a:pt x="369" y="405"/>
                  </a:cubicBezTo>
                  <a:cubicBezTo>
                    <a:pt x="368" y="405"/>
                    <a:pt x="368" y="405"/>
                    <a:pt x="368" y="405"/>
                  </a:cubicBezTo>
                  <a:cubicBezTo>
                    <a:pt x="368" y="405"/>
                    <a:pt x="368" y="405"/>
                    <a:pt x="368" y="405"/>
                  </a:cubicBezTo>
                  <a:cubicBezTo>
                    <a:pt x="367" y="405"/>
                    <a:pt x="367" y="405"/>
                    <a:pt x="367" y="405"/>
                  </a:cubicBezTo>
                  <a:cubicBezTo>
                    <a:pt x="367" y="405"/>
                    <a:pt x="367" y="405"/>
                    <a:pt x="367" y="405"/>
                  </a:cubicBezTo>
                  <a:cubicBezTo>
                    <a:pt x="367" y="406"/>
                    <a:pt x="367" y="406"/>
                    <a:pt x="367" y="406"/>
                  </a:cubicBezTo>
                  <a:cubicBezTo>
                    <a:pt x="370" y="403"/>
                    <a:pt x="370" y="403"/>
                    <a:pt x="370" y="402"/>
                  </a:cubicBezTo>
                  <a:cubicBezTo>
                    <a:pt x="370" y="403"/>
                    <a:pt x="369" y="403"/>
                    <a:pt x="369" y="404"/>
                  </a:cubicBezTo>
                  <a:cubicBezTo>
                    <a:pt x="369" y="403"/>
                    <a:pt x="371" y="402"/>
                    <a:pt x="372" y="401"/>
                  </a:cubicBezTo>
                  <a:cubicBezTo>
                    <a:pt x="372" y="401"/>
                    <a:pt x="372" y="401"/>
                    <a:pt x="372" y="401"/>
                  </a:cubicBezTo>
                  <a:cubicBezTo>
                    <a:pt x="375" y="398"/>
                    <a:pt x="375" y="398"/>
                    <a:pt x="375" y="398"/>
                  </a:cubicBezTo>
                  <a:cubicBezTo>
                    <a:pt x="375" y="398"/>
                    <a:pt x="375" y="398"/>
                    <a:pt x="375" y="398"/>
                  </a:cubicBezTo>
                  <a:cubicBezTo>
                    <a:pt x="374" y="398"/>
                    <a:pt x="373" y="399"/>
                    <a:pt x="373" y="399"/>
                  </a:cubicBezTo>
                  <a:cubicBezTo>
                    <a:pt x="369" y="404"/>
                    <a:pt x="369" y="404"/>
                    <a:pt x="366" y="406"/>
                  </a:cubicBezTo>
                  <a:cubicBezTo>
                    <a:pt x="365" y="407"/>
                    <a:pt x="364" y="408"/>
                    <a:pt x="363" y="408"/>
                  </a:cubicBezTo>
                  <a:cubicBezTo>
                    <a:pt x="362" y="409"/>
                    <a:pt x="362" y="409"/>
                    <a:pt x="362" y="409"/>
                  </a:cubicBezTo>
                  <a:cubicBezTo>
                    <a:pt x="361" y="409"/>
                    <a:pt x="361" y="410"/>
                    <a:pt x="360" y="410"/>
                  </a:cubicBezTo>
                  <a:cubicBezTo>
                    <a:pt x="359" y="411"/>
                    <a:pt x="359" y="411"/>
                    <a:pt x="359" y="411"/>
                  </a:cubicBezTo>
                  <a:cubicBezTo>
                    <a:pt x="360" y="410"/>
                    <a:pt x="360" y="410"/>
                    <a:pt x="360" y="410"/>
                  </a:cubicBezTo>
                  <a:cubicBezTo>
                    <a:pt x="359" y="412"/>
                    <a:pt x="357" y="413"/>
                    <a:pt x="355" y="414"/>
                  </a:cubicBezTo>
                  <a:cubicBezTo>
                    <a:pt x="356" y="414"/>
                    <a:pt x="356" y="414"/>
                    <a:pt x="356" y="414"/>
                  </a:cubicBezTo>
                  <a:cubicBezTo>
                    <a:pt x="358" y="412"/>
                    <a:pt x="361" y="411"/>
                    <a:pt x="363" y="409"/>
                  </a:cubicBezTo>
                  <a:cubicBezTo>
                    <a:pt x="363" y="409"/>
                    <a:pt x="363" y="409"/>
                    <a:pt x="363" y="409"/>
                  </a:cubicBezTo>
                  <a:cubicBezTo>
                    <a:pt x="363" y="409"/>
                    <a:pt x="363" y="409"/>
                    <a:pt x="363" y="409"/>
                  </a:cubicBezTo>
                  <a:cubicBezTo>
                    <a:pt x="363" y="409"/>
                    <a:pt x="363" y="409"/>
                    <a:pt x="363" y="409"/>
                  </a:cubicBezTo>
                  <a:cubicBezTo>
                    <a:pt x="364" y="408"/>
                    <a:pt x="366" y="407"/>
                    <a:pt x="366" y="407"/>
                  </a:cubicBezTo>
                  <a:cubicBezTo>
                    <a:pt x="367" y="406"/>
                    <a:pt x="367" y="406"/>
                    <a:pt x="367" y="406"/>
                  </a:cubicBezTo>
                  <a:cubicBezTo>
                    <a:pt x="367" y="406"/>
                    <a:pt x="367" y="406"/>
                    <a:pt x="367" y="406"/>
                  </a:cubicBezTo>
                  <a:moveTo>
                    <a:pt x="399" y="365"/>
                  </a:moveTo>
                  <a:cubicBezTo>
                    <a:pt x="399" y="365"/>
                    <a:pt x="399" y="364"/>
                    <a:pt x="399" y="364"/>
                  </a:cubicBezTo>
                  <a:cubicBezTo>
                    <a:pt x="399" y="363"/>
                    <a:pt x="399" y="363"/>
                    <a:pt x="399" y="363"/>
                  </a:cubicBezTo>
                  <a:cubicBezTo>
                    <a:pt x="399" y="363"/>
                    <a:pt x="399" y="363"/>
                    <a:pt x="399" y="363"/>
                  </a:cubicBezTo>
                  <a:cubicBezTo>
                    <a:pt x="399" y="363"/>
                    <a:pt x="399" y="363"/>
                    <a:pt x="399" y="363"/>
                  </a:cubicBezTo>
                  <a:cubicBezTo>
                    <a:pt x="399" y="362"/>
                    <a:pt x="399" y="362"/>
                    <a:pt x="399" y="362"/>
                  </a:cubicBezTo>
                  <a:cubicBezTo>
                    <a:pt x="400" y="361"/>
                    <a:pt x="400" y="359"/>
                    <a:pt x="400" y="359"/>
                  </a:cubicBezTo>
                  <a:cubicBezTo>
                    <a:pt x="400" y="359"/>
                    <a:pt x="400" y="359"/>
                    <a:pt x="400" y="359"/>
                  </a:cubicBezTo>
                  <a:cubicBezTo>
                    <a:pt x="399" y="359"/>
                    <a:pt x="399" y="359"/>
                    <a:pt x="399" y="359"/>
                  </a:cubicBezTo>
                  <a:cubicBezTo>
                    <a:pt x="399" y="360"/>
                    <a:pt x="399" y="360"/>
                    <a:pt x="399" y="360"/>
                  </a:cubicBezTo>
                  <a:cubicBezTo>
                    <a:pt x="399" y="361"/>
                    <a:pt x="399" y="361"/>
                    <a:pt x="399" y="361"/>
                  </a:cubicBezTo>
                  <a:cubicBezTo>
                    <a:pt x="399" y="361"/>
                    <a:pt x="399" y="361"/>
                    <a:pt x="399" y="361"/>
                  </a:cubicBezTo>
                  <a:cubicBezTo>
                    <a:pt x="399" y="361"/>
                    <a:pt x="399" y="361"/>
                    <a:pt x="398" y="362"/>
                  </a:cubicBezTo>
                  <a:cubicBezTo>
                    <a:pt x="398" y="362"/>
                    <a:pt x="398" y="363"/>
                    <a:pt x="398" y="363"/>
                  </a:cubicBezTo>
                  <a:cubicBezTo>
                    <a:pt x="397" y="364"/>
                    <a:pt x="398" y="364"/>
                    <a:pt x="398" y="365"/>
                  </a:cubicBezTo>
                  <a:cubicBezTo>
                    <a:pt x="398" y="366"/>
                    <a:pt x="398" y="366"/>
                    <a:pt x="398" y="366"/>
                  </a:cubicBezTo>
                  <a:cubicBezTo>
                    <a:pt x="398" y="366"/>
                    <a:pt x="398" y="366"/>
                    <a:pt x="398" y="366"/>
                  </a:cubicBezTo>
                  <a:cubicBezTo>
                    <a:pt x="399" y="365"/>
                    <a:pt x="399" y="365"/>
                    <a:pt x="399" y="365"/>
                  </a:cubicBezTo>
                  <a:cubicBezTo>
                    <a:pt x="399" y="365"/>
                    <a:pt x="399" y="365"/>
                    <a:pt x="399" y="365"/>
                  </a:cubicBezTo>
                  <a:moveTo>
                    <a:pt x="344" y="337"/>
                  </a:moveTo>
                  <a:cubicBezTo>
                    <a:pt x="344" y="337"/>
                    <a:pt x="344" y="336"/>
                    <a:pt x="344" y="336"/>
                  </a:cubicBezTo>
                  <a:cubicBezTo>
                    <a:pt x="343" y="336"/>
                    <a:pt x="343" y="336"/>
                    <a:pt x="343" y="336"/>
                  </a:cubicBezTo>
                  <a:cubicBezTo>
                    <a:pt x="342" y="336"/>
                    <a:pt x="342" y="336"/>
                    <a:pt x="340" y="336"/>
                  </a:cubicBezTo>
                  <a:cubicBezTo>
                    <a:pt x="341" y="336"/>
                    <a:pt x="341" y="336"/>
                    <a:pt x="341" y="336"/>
                  </a:cubicBezTo>
                  <a:cubicBezTo>
                    <a:pt x="341" y="336"/>
                    <a:pt x="340" y="336"/>
                    <a:pt x="340" y="337"/>
                  </a:cubicBezTo>
                  <a:cubicBezTo>
                    <a:pt x="340" y="337"/>
                    <a:pt x="339" y="338"/>
                    <a:pt x="340" y="338"/>
                  </a:cubicBezTo>
                  <a:cubicBezTo>
                    <a:pt x="340" y="338"/>
                    <a:pt x="340" y="338"/>
                    <a:pt x="340" y="338"/>
                  </a:cubicBezTo>
                  <a:cubicBezTo>
                    <a:pt x="341" y="338"/>
                    <a:pt x="341" y="338"/>
                    <a:pt x="342" y="337"/>
                  </a:cubicBezTo>
                  <a:cubicBezTo>
                    <a:pt x="342" y="337"/>
                    <a:pt x="342" y="337"/>
                    <a:pt x="342" y="337"/>
                  </a:cubicBezTo>
                  <a:cubicBezTo>
                    <a:pt x="343" y="337"/>
                    <a:pt x="343" y="337"/>
                    <a:pt x="344" y="337"/>
                  </a:cubicBezTo>
                  <a:moveTo>
                    <a:pt x="366" y="387"/>
                  </a:moveTo>
                  <a:cubicBezTo>
                    <a:pt x="366" y="386"/>
                    <a:pt x="367" y="385"/>
                    <a:pt x="368" y="384"/>
                  </a:cubicBezTo>
                  <a:cubicBezTo>
                    <a:pt x="368" y="383"/>
                    <a:pt x="368" y="383"/>
                    <a:pt x="368" y="382"/>
                  </a:cubicBezTo>
                  <a:cubicBezTo>
                    <a:pt x="369" y="381"/>
                    <a:pt x="369" y="381"/>
                    <a:pt x="369" y="381"/>
                  </a:cubicBezTo>
                  <a:cubicBezTo>
                    <a:pt x="369" y="380"/>
                    <a:pt x="370" y="380"/>
                    <a:pt x="371" y="379"/>
                  </a:cubicBezTo>
                  <a:cubicBezTo>
                    <a:pt x="371" y="378"/>
                    <a:pt x="371" y="378"/>
                    <a:pt x="371" y="378"/>
                  </a:cubicBezTo>
                  <a:cubicBezTo>
                    <a:pt x="371" y="378"/>
                    <a:pt x="372" y="377"/>
                    <a:pt x="372" y="377"/>
                  </a:cubicBezTo>
                  <a:cubicBezTo>
                    <a:pt x="372" y="377"/>
                    <a:pt x="375" y="372"/>
                    <a:pt x="373" y="370"/>
                  </a:cubicBezTo>
                  <a:cubicBezTo>
                    <a:pt x="373" y="370"/>
                    <a:pt x="373" y="370"/>
                    <a:pt x="373" y="370"/>
                  </a:cubicBezTo>
                  <a:cubicBezTo>
                    <a:pt x="374" y="369"/>
                    <a:pt x="374" y="368"/>
                    <a:pt x="375" y="367"/>
                  </a:cubicBezTo>
                  <a:cubicBezTo>
                    <a:pt x="372" y="367"/>
                    <a:pt x="372" y="367"/>
                    <a:pt x="373" y="365"/>
                  </a:cubicBezTo>
                  <a:cubicBezTo>
                    <a:pt x="373" y="365"/>
                    <a:pt x="373" y="365"/>
                    <a:pt x="373" y="365"/>
                  </a:cubicBezTo>
                  <a:cubicBezTo>
                    <a:pt x="373" y="364"/>
                    <a:pt x="373" y="364"/>
                    <a:pt x="374" y="363"/>
                  </a:cubicBezTo>
                  <a:cubicBezTo>
                    <a:pt x="373" y="363"/>
                    <a:pt x="373" y="363"/>
                    <a:pt x="373" y="363"/>
                  </a:cubicBezTo>
                  <a:cubicBezTo>
                    <a:pt x="373" y="362"/>
                    <a:pt x="374" y="362"/>
                    <a:pt x="374" y="361"/>
                  </a:cubicBezTo>
                  <a:cubicBezTo>
                    <a:pt x="373" y="361"/>
                    <a:pt x="373" y="361"/>
                    <a:pt x="373" y="359"/>
                  </a:cubicBezTo>
                  <a:cubicBezTo>
                    <a:pt x="370" y="357"/>
                    <a:pt x="370" y="357"/>
                    <a:pt x="372" y="354"/>
                  </a:cubicBezTo>
                  <a:cubicBezTo>
                    <a:pt x="372" y="354"/>
                    <a:pt x="372" y="354"/>
                    <a:pt x="372" y="354"/>
                  </a:cubicBezTo>
                  <a:cubicBezTo>
                    <a:pt x="372" y="353"/>
                    <a:pt x="372" y="353"/>
                    <a:pt x="372" y="352"/>
                  </a:cubicBezTo>
                  <a:cubicBezTo>
                    <a:pt x="373" y="352"/>
                    <a:pt x="373" y="352"/>
                    <a:pt x="373" y="352"/>
                  </a:cubicBezTo>
                  <a:cubicBezTo>
                    <a:pt x="373" y="352"/>
                    <a:pt x="374" y="346"/>
                    <a:pt x="374" y="345"/>
                  </a:cubicBezTo>
                  <a:cubicBezTo>
                    <a:pt x="373" y="345"/>
                    <a:pt x="372" y="345"/>
                    <a:pt x="371" y="344"/>
                  </a:cubicBezTo>
                  <a:cubicBezTo>
                    <a:pt x="371" y="344"/>
                    <a:pt x="372" y="343"/>
                    <a:pt x="372" y="342"/>
                  </a:cubicBezTo>
                  <a:cubicBezTo>
                    <a:pt x="372" y="342"/>
                    <a:pt x="372" y="342"/>
                    <a:pt x="372" y="342"/>
                  </a:cubicBezTo>
                  <a:cubicBezTo>
                    <a:pt x="373" y="338"/>
                    <a:pt x="373" y="335"/>
                    <a:pt x="372" y="334"/>
                  </a:cubicBezTo>
                  <a:cubicBezTo>
                    <a:pt x="372" y="334"/>
                    <a:pt x="372" y="334"/>
                    <a:pt x="372" y="334"/>
                  </a:cubicBezTo>
                  <a:cubicBezTo>
                    <a:pt x="372" y="335"/>
                    <a:pt x="371" y="336"/>
                    <a:pt x="371" y="336"/>
                  </a:cubicBezTo>
                  <a:cubicBezTo>
                    <a:pt x="371" y="337"/>
                    <a:pt x="371" y="337"/>
                    <a:pt x="371" y="337"/>
                  </a:cubicBezTo>
                  <a:cubicBezTo>
                    <a:pt x="369" y="339"/>
                    <a:pt x="369" y="339"/>
                    <a:pt x="367" y="344"/>
                  </a:cubicBezTo>
                  <a:cubicBezTo>
                    <a:pt x="366" y="344"/>
                    <a:pt x="366" y="345"/>
                    <a:pt x="366" y="346"/>
                  </a:cubicBezTo>
                  <a:cubicBezTo>
                    <a:pt x="365" y="346"/>
                    <a:pt x="365" y="346"/>
                    <a:pt x="364" y="348"/>
                  </a:cubicBezTo>
                  <a:cubicBezTo>
                    <a:pt x="364" y="349"/>
                    <a:pt x="363" y="351"/>
                    <a:pt x="362" y="353"/>
                  </a:cubicBezTo>
                  <a:cubicBezTo>
                    <a:pt x="361" y="355"/>
                    <a:pt x="359" y="355"/>
                    <a:pt x="358" y="354"/>
                  </a:cubicBezTo>
                  <a:cubicBezTo>
                    <a:pt x="357" y="354"/>
                    <a:pt x="357" y="354"/>
                    <a:pt x="357" y="353"/>
                  </a:cubicBezTo>
                  <a:cubicBezTo>
                    <a:pt x="356" y="351"/>
                    <a:pt x="355" y="350"/>
                    <a:pt x="354" y="348"/>
                  </a:cubicBezTo>
                  <a:cubicBezTo>
                    <a:pt x="352" y="348"/>
                    <a:pt x="352" y="348"/>
                    <a:pt x="352" y="347"/>
                  </a:cubicBezTo>
                  <a:cubicBezTo>
                    <a:pt x="352" y="346"/>
                    <a:pt x="353" y="346"/>
                    <a:pt x="353" y="345"/>
                  </a:cubicBezTo>
                  <a:cubicBezTo>
                    <a:pt x="353" y="344"/>
                    <a:pt x="353" y="344"/>
                    <a:pt x="353" y="344"/>
                  </a:cubicBezTo>
                  <a:cubicBezTo>
                    <a:pt x="353" y="341"/>
                    <a:pt x="357" y="340"/>
                    <a:pt x="358" y="338"/>
                  </a:cubicBezTo>
                  <a:cubicBezTo>
                    <a:pt x="357" y="338"/>
                    <a:pt x="357" y="338"/>
                    <a:pt x="357" y="338"/>
                  </a:cubicBezTo>
                  <a:cubicBezTo>
                    <a:pt x="356" y="338"/>
                    <a:pt x="356" y="338"/>
                    <a:pt x="355" y="338"/>
                  </a:cubicBezTo>
                  <a:cubicBezTo>
                    <a:pt x="355" y="338"/>
                    <a:pt x="355" y="338"/>
                    <a:pt x="354" y="338"/>
                  </a:cubicBezTo>
                  <a:cubicBezTo>
                    <a:pt x="353" y="338"/>
                    <a:pt x="352" y="337"/>
                    <a:pt x="351" y="337"/>
                  </a:cubicBezTo>
                  <a:cubicBezTo>
                    <a:pt x="351" y="337"/>
                    <a:pt x="348" y="336"/>
                    <a:pt x="347" y="335"/>
                  </a:cubicBezTo>
                  <a:cubicBezTo>
                    <a:pt x="347" y="335"/>
                    <a:pt x="347" y="335"/>
                    <a:pt x="347" y="335"/>
                  </a:cubicBezTo>
                  <a:cubicBezTo>
                    <a:pt x="346" y="335"/>
                    <a:pt x="346" y="335"/>
                    <a:pt x="346" y="335"/>
                  </a:cubicBezTo>
                  <a:cubicBezTo>
                    <a:pt x="345" y="335"/>
                    <a:pt x="345" y="335"/>
                    <a:pt x="345" y="335"/>
                  </a:cubicBezTo>
                  <a:cubicBezTo>
                    <a:pt x="345" y="336"/>
                    <a:pt x="345" y="336"/>
                    <a:pt x="345" y="337"/>
                  </a:cubicBezTo>
                  <a:cubicBezTo>
                    <a:pt x="345" y="337"/>
                    <a:pt x="345" y="337"/>
                    <a:pt x="345" y="337"/>
                  </a:cubicBezTo>
                  <a:cubicBezTo>
                    <a:pt x="346" y="338"/>
                    <a:pt x="346" y="338"/>
                    <a:pt x="347" y="338"/>
                  </a:cubicBezTo>
                  <a:cubicBezTo>
                    <a:pt x="346" y="340"/>
                    <a:pt x="344" y="338"/>
                    <a:pt x="343" y="339"/>
                  </a:cubicBezTo>
                  <a:cubicBezTo>
                    <a:pt x="342" y="340"/>
                    <a:pt x="341" y="341"/>
                    <a:pt x="340" y="342"/>
                  </a:cubicBezTo>
                  <a:cubicBezTo>
                    <a:pt x="338" y="342"/>
                    <a:pt x="338" y="342"/>
                    <a:pt x="338" y="343"/>
                  </a:cubicBezTo>
                  <a:cubicBezTo>
                    <a:pt x="338" y="343"/>
                    <a:pt x="338" y="343"/>
                    <a:pt x="338" y="343"/>
                  </a:cubicBezTo>
                  <a:cubicBezTo>
                    <a:pt x="338" y="345"/>
                    <a:pt x="337" y="346"/>
                    <a:pt x="337" y="347"/>
                  </a:cubicBezTo>
                  <a:cubicBezTo>
                    <a:pt x="336" y="347"/>
                    <a:pt x="333" y="348"/>
                    <a:pt x="333" y="346"/>
                  </a:cubicBezTo>
                  <a:cubicBezTo>
                    <a:pt x="332" y="346"/>
                    <a:pt x="332" y="346"/>
                    <a:pt x="331" y="346"/>
                  </a:cubicBezTo>
                  <a:cubicBezTo>
                    <a:pt x="331" y="346"/>
                    <a:pt x="331" y="346"/>
                    <a:pt x="331" y="346"/>
                  </a:cubicBezTo>
                  <a:cubicBezTo>
                    <a:pt x="331" y="345"/>
                    <a:pt x="331" y="345"/>
                    <a:pt x="331" y="345"/>
                  </a:cubicBezTo>
                  <a:cubicBezTo>
                    <a:pt x="331" y="345"/>
                    <a:pt x="330" y="345"/>
                    <a:pt x="330" y="345"/>
                  </a:cubicBezTo>
                  <a:cubicBezTo>
                    <a:pt x="328" y="346"/>
                    <a:pt x="326" y="347"/>
                    <a:pt x="324" y="348"/>
                  </a:cubicBezTo>
                  <a:cubicBezTo>
                    <a:pt x="323" y="349"/>
                    <a:pt x="321" y="351"/>
                    <a:pt x="319" y="351"/>
                  </a:cubicBezTo>
                  <a:cubicBezTo>
                    <a:pt x="319" y="351"/>
                    <a:pt x="319" y="352"/>
                    <a:pt x="319" y="352"/>
                  </a:cubicBezTo>
                  <a:cubicBezTo>
                    <a:pt x="319" y="354"/>
                    <a:pt x="319" y="354"/>
                    <a:pt x="319" y="354"/>
                  </a:cubicBezTo>
                  <a:cubicBezTo>
                    <a:pt x="319" y="354"/>
                    <a:pt x="319" y="354"/>
                    <a:pt x="319" y="355"/>
                  </a:cubicBezTo>
                  <a:cubicBezTo>
                    <a:pt x="318" y="355"/>
                    <a:pt x="317" y="355"/>
                    <a:pt x="316" y="355"/>
                  </a:cubicBezTo>
                  <a:cubicBezTo>
                    <a:pt x="317" y="354"/>
                    <a:pt x="317" y="354"/>
                    <a:pt x="317" y="353"/>
                  </a:cubicBezTo>
                  <a:cubicBezTo>
                    <a:pt x="316" y="353"/>
                    <a:pt x="316" y="353"/>
                    <a:pt x="315" y="353"/>
                  </a:cubicBezTo>
                  <a:cubicBezTo>
                    <a:pt x="315" y="353"/>
                    <a:pt x="308" y="362"/>
                    <a:pt x="308" y="362"/>
                  </a:cubicBezTo>
                  <a:cubicBezTo>
                    <a:pt x="307" y="362"/>
                    <a:pt x="307" y="363"/>
                    <a:pt x="305" y="363"/>
                  </a:cubicBezTo>
                  <a:cubicBezTo>
                    <a:pt x="302" y="365"/>
                    <a:pt x="299" y="363"/>
                    <a:pt x="296" y="365"/>
                  </a:cubicBezTo>
                  <a:cubicBezTo>
                    <a:pt x="294" y="366"/>
                    <a:pt x="292" y="366"/>
                    <a:pt x="291" y="368"/>
                  </a:cubicBezTo>
                  <a:cubicBezTo>
                    <a:pt x="290" y="368"/>
                    <a:pt x="291" y="370"/>
                    <a:pt x="290" y="370"/>
                  </a:cubicBezTo>
                  <a:cubicBezTo>
                    <a:pt x="289" y="370"/>
                    <a:pt x="289" y="370"/>
                    <a:pt x="287" y="370"/>
                  </a:cubicBezTo>
                  <a:cubicBezTo>
                    <a:pt x="287" y="369"/>
                    <a:pt x="287" y="369"/>
                    <a:pt x="287" y="369"/>
                  </a:cubicBezTo>
                  <a:cubicBezTo>
                    <a:pt x="286" y="370"/>
                    <a:pt x="286" y="370"/>
                    <a:pt x="286" y="370"/>
                  </a:cubicBezTo>
                  <a:cubicBezTo>
                    <a:pt x="286" y="371"/>
                    <a:pt x="286" y="371"/>
                    <a:pt x="286" y="371"/>
                  </a:cubicBezTo>
                  <a:cubicBezTo>
                    <a:pt x="286" y="371"/>
                    <a:pt x="285" y="371"/>
                    <a:pt x="285" y="371"/>
                  </a:cubicBezTo>
                  <a:cubicBezTo>
                    <a:pt x="285" y="372"/>
                    <a:pt x="285" y="372"/>
                    <a:pt x="285" y="373"/>
                  </a:cubicBezTo>
                  <a:cubicBezTo>
                    <a:pt x="285" y="374"/>
                    <a:pt x="285" y="374"/>
                    <a:pt x="285" y="374"/>
                  </a:cubicBezTo>
                  <a:cubicBezTo>
                    <a:pt x="284" y="375"/>
                    <a:pt x="283" y="375"/>
                    <a:pt x="285" y="380"/>
                  </a:cubicBezTo>
                  <a:cubicBezTo>
                    <a:pt x="284" y="380"/>
                    <a:pt x="283" y="379"/>
                    <a:pt x="282" y="380"/>
                  </a:cubicBezTo>
                  <a:cubicBezTo>
                    <a:pt x="282" y="381"/>
                    <a:pt x="282" y="381"/>
                    <a:pt x="282" y="381"/>
                  </a:cubicBezTo>
                  <a:cubicBezTo>
                    <a:pt x="284" y="385"/>
                    <a:pt x="285" y="389"/>
                    <a:pt x="283" y="398"/>
                  </a:cubicBezTo>
                  <a:cubicBezTo>
                    <a:pt x="283" y="398"/>
                    <a:pt x="283" y="399"/>
                    <a:pt x="282" y="400"/>
                  </a:cubicBezTo>
                  <a:cubicBezTo>
                    <a:pt x="281" y="399"/>
                    <a:pt x="280" y="401"/>
                    <a:pt x="279" y="401"/>
                  </a:cubicBezTo>
                  <a:cubicBezTo>
                    <a:pt x="279" y="401"/>
                    <a:pt x="279" y="401"/>
                    <a:pt x="279" y="401"/>
                  </a:cubicBezTo>
                  <a:cubicBezTo>
                    <a:pt x="280" y="402"/>
                    <a:pt x="280" y="402"/>
                    <a:pt x="280" y="402"/>
                  </a:cubicBezTo>
                  <a:cubicBezTo>
                    <a:pt x="281" y="402"/>
                    <a:pt x="281" y="402"/>
                    <a:pt x="281" y="402"/>
                  </a:cubicBezTo>
                  <a:cubicBezTo>
                    <a:pt x="282" y="403"/>
                    <a:pt x="285" y="405"/>
                    <a:pt x="288" y="403"/>
                  </a:cubicBezTo>
                  <a:cubicBezTo>
                    <a:pt x="290" y="400"/>
                    <a:pt x="291" y="400"/>
                    <a:pt x="297" y="401"/>
                  </a:cubicBezTo>
                  <a:cubicBezTo>
                    <a:pt x="298" y="401"/>
                    <a:pt x="298" y="401"/>
                    <a:pt x="300" y="400"/>
                  </a:cubicBezTo>
                  <a:cubicBezTo>
                    <a:pt x="302" y="398"/>
                    <a:pt x="305" y="397"/>
                    <a:pt x="306" y="396"/>
                  </a:cubicBezTo>
                  <a:cubicBezTo>
                    <a:pt x="307" y="396"/>
                    <a:pt x="307" y="396"/>
                    <a:pt x="308" y="397"/>
                  </a:cubicBezTo>
                  <a:cubicBezTo>
                    <a:pt x="311" y="397"/>
                    <a:pt x="314" y="391"/>
                    <a:pt x="318" y="394"/>
                  </a:cubicBezTo>
                  <a:cubicBezTo>
                    <a:pt x="319" y="395"/>
                    <a:pt x="319" y="395"/>
                    <a:pt x="321" y="395"/>
                  </a:cubicBezTo>
                  <a:cubicBezTo>
                    <a:pt x="321" y="395"/>
                    <a:pt x="321" y="395"/>
                    <a:pt x="322" y="395"/>
                  </a:cubicBezTo>
                  <a:cubicBezTo>
                    <a:pt x="323" y="395"/>
                    <a:pt x="323" y="395"/>
                    <a:pt x="323" y="395"/>
                  </a:cubicBezTo>
                  <a:cubicBezTo>
                    <a:pt x="323" y="396"/>
                    <a:pt x="322" y="397"/>
                    <a:pt x="322" y="398"/>
                  </a:cubicBezTo>
                  <a:cubicBezTo>
                    <a:pt x="323" y="398"/>
                    <a:pt x="323" y="398"/>
                    <a:pt x="323" y="398"/>
                  </a:cubicBezTo>
                  <a:cubicBezTo>
                    <a:pt x="323" y="398"/>
                    <a:pt x="323" y="398"/>
                    <a:pt x="322" y="402"/>
                  </a:cubicBezTo>
                  <a:cubicBezTo>
                    <a:pt x="322" y="402"/>
                    <a:pt x="322" y="402"/>
                    <a:pt x="322" y="402"/>
                  </a:cubicBezTo>
                  <a:cubicBezTo>
                    <a:pt x="324" y="402"/>
                    <a:pt x="329" y="397"/>
                    <a:pt x="329" y="397"/>
                  </a:cubicBezTo>
                  <a:cubicBezTo>
                    <a:pt x="330" y="398"/>
                    <a:pt x="330" y="398"/>
                    <a:pt x="330" y="398"/>
                  </a:cubicBezTo>
                  <a:cubicBezTo>
                    <a:pt x="330" y="398"/>
                    <a:pt x="330" y="398"/>
                    <a:pt x="330" y="398"/>
                  </a:cubicBezTo>
                  <a:cubicBezTo>
                    <a:pt x="329" y="399"/>
                    <a:pt x="327" y="400"/>
                    <a:pt x="326" y="402"/>
                  </a:cubicBezTo>
                  <a:cubicBezTo>
                    <a:pt x="327" y="401"/>
                    <a:pt x="327" y="401"/>
                    <a:pt x="327" y="401"/>
                  </a:cubicBezTo>
                  <a:cubicBezTo>
                    <a:pt x="327" y="401"/>
                    <a:pt x="327" y="401"/>
                    <a:pt x="328" y="401"/>
                  </a:cubicBezTo>
                  <a:cubicBezTo>
                    <a:pt x="328" y="401"/>
                    <a:pt x="328" y="402"/>
                    <a:pt x="327" y="402"/>
                  </a:cubicBezTo>
                  <a:cubicBezTo>
                    <a:pt x="327" y="403"/>
                    <a:pt x="327" y="403"/>
                    <a:pt x="327" y="403"/>
                  </a:cubicBezTo>
                  <a:cubicBezTo>
                    <a:pt x="326" y="403"/>
                    <a:pt x="326" y="403"/>
                    <a:pt x="326" y="403"/>
                  </a:cubicBezTo>
                  <a:cubicBezTo>
                    <a:pt x="325" y="404"/>
                    <a:pt x="325" y="404"/>
                    <a:pt x="325" y="405"/>
                  </a:cubicBezTo>
                  <a:cubicBezTo>
                    <a:pt x="326" y="404"/>
                    <a:pt x="326" y="403"/>
                    <a:pt x="327" y="404"/>
                  </a:cubicBezTo>
                  <a:cubicBezTo>
                    <a:pt x="327" y="404"/>
                    <a:pt x="327" y="405"/>
                    <a:pt x="327" y="405"/>
                  </a:cubicBezTo>
                  <a:cubicBezTo>
                    <a:pt x="327" y="406"/>
                    <a:pt x="327" y="406"/>
                    <a:pt x="327" y="406"/>
                  </a:cubicBezTo>
                  <a:cubicBezTo>
                    <a:pt x="327" y="406"/>
                    <a:pt x="327" y="406"/>
                    <a:pt x="327" y="406"/>
                  </a:cubicBezTo>
                  <a:cubicBezTo>
                    <a:pt x="327" y="406"/>
                    <a:pt x="327" y="406"/>
                    <a:pt x="327" y="406"/>
                  </a:cubicBezTo>
                  <a:cubicBezTo>
                    <a:pt x="326" y="406"/>
                    <a:pt x="326" y="407"/>
                    <a:pt x="326" y="407"/>
                  </a:cubicBezTo>
                  <a:cubicBezTo>
                    <a:pt x="324" y="409"/>
                    <a:pt x="324" y="409"/>
                    <a:pt x="325" y="410"/>
                  </a:cubicBezTo>
                  <a:cubicBezTo>
                    <a:pt x="326" y="410"/>
                    <a:pt x="326" y="410"/>
                    <a:pt x="327" y="410"/>
                  </a:cubicBezTo>
                  <a:cubicBezTo>
                    <a:pt x="327" y="411"/>
                    <a:pt x="327" y="411"/>
                    <a:pt x="327" y="411"/>
                  </a:cubicBezTo>
                  <a:cubicBezTo>
                    <a:pt x="329" y="412"/>
                    <a:pt x="330" y="410"/>
                    <a:pt x="331" y="409"/>
                  </a:cubicBezTo>
                  <a:cubicBezTo>
                    <a:pt x="331" y="409"/>
                    <a:pt x="332" y="409"/>
                    <a:pt x="332" y="409"/>
                  </a:cubicBezTo>
                  <a:cubicBezTo>
                    <a:pt x="332" y="410"/>
                    <a:pt x="331" y="410"/>
                    <a:pt x="331" y="411"/>
                  </a:cubicBezTo>
                  <a:cubicBezTo>
                    <a:pt x="331" y="411"/>
                    <a:pt x="331" y="411"/>
                    <a:pt x="331" y="411"/>
                  </a:cubicBezTo>
                  <a:cubicBezTo>
                    <a:pt x="340" y="408"/>
                    <a:pt x="340" y="408"/>
                    <a:pt x="346" y="404"/>
                  </a:cubicBezTo>
                  <a:cubicBezTo>
                    <a:pt x="346" y="404"/>
                    <a:pt x="346" y="404"/>
                    <a:pt x="346" y="403"/>
                  </a:cubicBezTo>
                  <a:cubicBezTo>
                    <a:pt x="352" y="397"/>
                    <a:pt x="360" y="393"/>
                    <a:pt x="366" y="387"/>
                  </a:cubicBezTo>
                  <a:moveTo>
                    <a:pt x="411" y="328"/>
                  </a:moveTo>
                  <a:cubicBezTo>
                    <a:pt x="411" y="328"/>
                    <a:pt x="411" y="328"/>
                    <a:pt x="411" y="328"/>
                  </a:cubicBezTo>
                  <a:cubicBezTo>
                    <a:pt x="411" y="328"/>
                    <a:pt x="411" y="328"/>
                    <a:pt x="411" y="328"/>
                  </a:cubicBezTo>
                  <a:cubicBezTo>
                    <a:pt x="411" y="327"/>
                    <a:pt x="411" y="327"/>
                    <a:pt x="411" y="327"/>
                  </a:cubicBezTo>
                  <a:cubicBezTo>
                    <a:pt x="411" y="327"/>
                    <a:pt x="411" y="327"/>
                    <a:pt x="411" y="327"/>
                  </a:cubicBezTo>
                  <a:cubicBezTo>
                    <a:pt x="411" y="326"/>
                    <a:pt x="411" y="326"/>
                    <a:pt x="411" y="326"/>
                  </a:cubicBezTo>
                  <a:cubicBezTo>
                    <a:pt x="411" y="326"/>
                    <a:pt x="411" y="326"/>
                    <a:pt x="411" y="326"/>
                  </a:cubicBezTo>
                  <a:cubicBezTo>
                    <a:pt x="411" y="326"/>
                    <a:pt x="411" y="326"/>
                    <a:pt x="411" y="326"/>
                  </a:cubicBezTo>
                  <a:cubicBezTo>
                    <a:pt x="411" y="326"/>
                    <a:pt x="411" y="326"/>
                    <a:pt x="411" y="326"/>
                  </a:cubicBezTo>
                  <a:cubicBezTo>
                    <a:pt x="411" y="326"/>
                    <a:pt x="411" y="326"/>
                    <a:pt x="411" y="326"/>
                  </a:cubicBezTo>
                  <a:cubicBezTo>
                    <a:pt x="410" y="326"/>
                    <a:pt x="410" y="326"/>
                    <a:pt x="410" y="326"/>
                  </a:cubicBezTo>
                  <a:cubicBezTo>
                    <a:pt x="410" y="327"/>
                    <a:pt x="410" y="327"/>
                    <a:pt x="410" y="327"/>
                  </a:cubicBezTo>
                  <a:cubicBezTo>
                    <a:pt x="410" y="328"/>
                    <a:pt x="410" y="328"/>
                    <a:pt x="410" y="328"/>
                  </a:cubicBezTo>
                  <a:cubicBezTo>
                    <a:pt x="410" y="328"/>
                    <a:pt x="410" y="328"/>
                    <a:pt x="410" y="328"/>
                  </a:cubicBezTo>
                  <a:cubicBezTo>
                    <a:pt x="411" y="328"/>
                    <a:pt x="411" y="328"/>
                    <a:pt x="411" y="328"/>
                  </a:cubicBezTo>
                  <a:cubicBezTo>
                    <a:pt x="411" y="328"/>
                    <a:pt x="411" y="328"/>
                    <a:pt x="411" y="328"/>
                  </a:cubicBezTo>
                  <a:moveTo>
                    <a:pt x="406" y="320"/>
                  </a:moveTo>
                  <a:cubicBezTo>
                    <a:pt x="406" y="320"/>
                    <a:pt x="406" y="320"/>
                    <a:pt x="406" y="320"/>
                  </a:cubicBezTo>
                  <a:cubicBezTo>
                    <a:pt x="406" y="319"/>
                    <a:pt x="406" y="319"/>
                    <a:pt x="406" y="319"/>
                  </a:cubicBezTo>
                  <a:cubicBezTo>
                    <a:pt x="406" y="319"/>
                    <a:pt x="406" y="319"/>
                    <a:pt x="406" y="319"/>
                  </a:cubicBezTo>
                  <a:cubicBezTo>
                    <a:pt x="407" y="318"/>
                    <a:pt x="407" y="318"/>
                    <a:pt x="407" y="318"/>
                  </a:cubicBezTo>
                  <a:cubicBezTo>
                    <a:pt x="407" y="318"/>
                    <a:pt x="407" y="318"/>
                    <a:pt x="407" y="318"/>
                  </a:cubicBezTo>
                  <a:cubicBezTo>
                    <a:pt x="406" y="317"/>
                    <a:pt x="406" y="317"/>
                    <a:pt x="406" y="317"/>
                  </a:cubicBezTo>
                  <a:cubicBezTo>
                    <a:pt x="406" y="316"/>
                    <a:pt x="406" y="316"/>
                    <a:pt x="406" y="316"/>
                  </a:cubicBezTo>
                  <a:cubicBezTo>
                    <a:pt x="406" y="315"/>
                    <a:pt x="406" y="315"/>
                    <a:pt x="406" y="315"/>
                  </a:cubicBezTo>
                  <a:cubicBezTo>
                    <a:pt x="406" y="315"/>
                    <a:pt x="406" y="315"/>
                    <a:pt x="406" y="315"/>
                  </a:cubicBezTo>
                  <a:cubicBezTo>
                    <a:pt x="406" y="315"/>
                    <a:pt x="406" y="315"/>
                    <a:pt x="406" y="315"/>
                  </a:cubicBezTo>
                  <a:cubicBezTo>
                    <a:pt x="405" y="315"/>
                    <a:pt x="405" y="315"/>
                    <a:pt x="405" y="315"/>
                  </a:cubicBezTo>
                  <a:cubicBezTo>
                    <a:pt x="405" y="316"/>
                    <a:pt x="405" y="316"/>
                    <a:pt x="405" y="316"/>
                  </a:cubicBezTo>
                  <a:cubicBezTo>
                    <a:pt x="405" y="317"/>
                    <a:pt x="405" y="317"/>
                    <a:pt x="405" y="317"/>
                  </a:cubicBezTo>
                  <a:cubicBezTo>
                    <a:pt x="405" y="318"/>
                    <a:pt x="405" y="318"/>
                    <a:pt x="405" y="318"/>
                  </a:cubicBezTo>
                  <a:cubicBezTo>
                    <a:pt x="405" y="318"/>
                    <a:pt x="405" y="318"/>
                    <a:pt x="405" y="318"/>
                  </a:cubicBezTo>
                  <a:cubicBezTo>
                    <a:pt x="405" y="319"/>
                    <a:pt x="405" y="319"/>
                    <a:pt x="405" y="320"/>
                  </a:cubicBezTo>
                  <a:cubicBezTo>
                    <a:pt x="406" y="320"/>
                    <a:pt x="406" y="320"/>
                    <a:pt x="406" y="320"/>
                  </a:cubicBezTo>
                  <a:cubicBezTo>
                    <a:pt x="406" y="320"/>
                    <a:pt x="406" y="320"/>
                    <a:pt x="406" y="320"/>
                  </a:cubicBezTo>
                  <a:cubicBezTo>
                    <a:pt x="406" y="320"/>
                    <a:pt x="406" y="320"/>
                    <a:pt x="406" y="320"/>
                  </a:cubicBezTo>
                  <a:moveTo>
                    <a:pt x="402" y="311"/>
                  </a:moveTo>
                  <a:cubicBezTo>
                    <a:pt x="402" y="311"/>
                    <a:pt x="402" y="311"/>
                    <a:pt x="402" y="311"/>
                  </a:cubicBezTo>
                  <a:cubicBezTo>
                    <a:pt x="401" y="311"/>
                    <a:pt x="401" y="311"/>
                    <a:pt x="401" y="311"/>
                  </a:cubicBezTo>
                  <a:cubicBezTo>
                    <a:pt x="400" y="312"/>
                    <a:pt x="400" y="312"/>
                    <a:pt x="400" y="312"/>
                  </a:cubicBezTo>
                  <a:cubicBezTo>
                    <a:pt x="400" y="312"/>
                    <a:pt x="400" y="313"/>
                    <a:pt x="400" y="313"/>
                  </a:cubicBezTo>
                  <a:cubicBezTo>
                    <a:pt x="399" y="314"/>
                    <a:pt x="399" y="314"/>
                    <a:pt x="399" y="314"/>
                  </a:cubicBezTo>
                  <a:cubicBezTo>
                    <a:pt x="399" y="314"/>
                    <a:pt x="399" y="314"/>
                    <a:pt x="399" y="314"/>
                  </a:cubicBezTo>
                  <a:cubicBezTo>
                    <a:pt x="399" y="314"/>
                    <a:pt x="399" y="314"/>
                    <a:pt x="396" y="315"/>
                  </a:cubicBezTo>
                  <a:cubicBezTo>
                    <a:pt x="396" y="315"/>
                    <a:pt x="396" y="315"/>
                    <a:pt x="396" y="315"/>
                  </a:cubicBezTo>
                  <a:cubicBezTo>
                    <a:pt x="395" y="315"/>
                    <a:pt x="395" y="315"/>
                    <a:pt x="395" y="315"/>
                  </a:cubicBezTo>
                  <a:cubicBezTo>
                    <a:pt x="395" y="315"/>
                    <a:pt x="394" y="315"/>
                    <a:pt x="394" y="315"/>
                  </a:cubicBezTo>
                  <a:cubicBezTo>
                    <a:pt x="393" y="315"/>
                    <a:pt x="393" y="315"/>
                    <a:pt x="393" y="315"/>
                  </a:cubicBezTo>
                  <a:cubicBezTo>
                    <a:pt x="393" y="315"/>
                    <a:pt x="393" y="315"/>
                    <a:pt x="393" y="316"/>
                  </a:cubicBezTo>
                  <a:cubicBezTo>
                    <a:pt x="393" y="316"/>
                    <a:pt x="393" y="317"/>
                    <a:pt x="392" y="317"/>
                  </a:cubicBezTo>
                  <a:cubicBezTo>
                    <a:pt x="392" y="318"/>
                    <a:pt x="392" y="318"/>
                    <a:pt x="392" y="318"/>
                  </a:cubicBezTo>
                  <a:cubicBezTo>
                    <a:pt x="393" y="317"/>
                    <a:pt x="393" y="317"/>
                    <a:pt x="394" y="317"/>
                  </a:cubicBezTo>
                  <a:cubicBezTo>
                    <a:pt x="394" y="317"/>
                    <a:pt x="395" y="318"/>
                    <a:pt x="395" y="318"/>
                  </a:cubicBezTo>
                  <a:cubicBezTo>
                    <a:pt x="397" y="317"/>
                    <a:pt x="397" y="317"/>
                    <a:pt x="397" y="317"/>
                  </a:cubicBezTo>
                  <a:cubicBezTo>
                    <a:pt x="398" y="317"/>
                    <a:pt x="398" y="317"/>
                    <a:pt x="398" y="317"/>
                  </a:cubicBezTo>
                  <a:cubicBezTo>
                    <a:pt x="398" y="316"/>
                    <a:pt x="398" y="316"/>
                    <a:pt x="398" y="316"/>
                  </a:cubicBezTo>
                  <a:cubicBezTo>
                    <a:pt x="399" y="316"/>
                    <a:pt x="399" y="316"/>
                    <a:pt x="399" y="316"/>
                  </a:cubicBezTo>
                  <a:cubicBezTo>
                    <a:pt x="399" y="316"/>
                    <a:pt x="399" y="316"/>
                    <a:pt x="399" y="316"/>
                  </a:cubicBezTo>
                  <a:cubicBezTo>
                    <a:pt x="400" y="316"/>
                    <a:pt x="400" y="316"/>
                    <a:pt x="400" y="316"/>
                  </a:cubicBezTo>
                  <a:cubicBezTo>
                    <a:pt x="400" y="316"/>
                    <a:pt x="400" y="315"/>
                    <a:pt x="400" y="315"/>
                  </a:cubicBezTo>
                  <a:cubicBezTo>
                    <a:pt x="401" y="314"/>
                    <a:pt x="401" y="313"/>
                    <a:pt x="401" y="313"/>
                  </a:cubicBezTo>
                  <a:cubicBezTo>
                    <a:pt x="402" y="312"/>
                    <a:pt x="402" y="312"/>
                    <a:pt x="402" y="312"/>
                  </a:cubicBezTo>
                  <a:cubicBezTo>
                    <a:pt x="402" y="311"/>
                    <a:pt x="402" y="311"/>
                    <a:pt x="402" y="311"/>
                  </a:cubicBezTo>
                  <a:moveTo>
                    <a:pt x="349" y="325"/>
                  </a:moveTo>
                  <a:cubicBezTo>
                    <a:pt x="349" y="325"/>
                    <a:pt x="349" y="324"/>
                    <a:pt x="349" y="324"/>
                  </a:cubicBezTo>
                  <a:cubicBezTo>
                    <a:pt x="348" y="323"/>
                    <a:pt x="348" y="323"/>
                    <a:pt x="348" y="323"/>
                  </a:cubicBezTo>
                  <a:cubicBezTo>
                    <a:pt x="347" y="324"/>
                    <a:pt x="346" y="324"/>
                    <a:pt x="346" y="324"/>
                  </a:cubicBezTo>
                  <a:cubicBezTo>
                    <a:pt x="346" y="324"/>
                    <a:pt x="346" y="326"/>
                    <a:pt x="345" y="326"/>
                  </a:cubicBezTo>
                  <a:cubicBezTo>
                    <a:pt x="345" y="327"/>
                    <a:pt x="345" y="327"/>
                    <a:pt x="345" y="327"/>
                  </a:cubicBezTo>
                  <a:cubicBezTo>
                    <a:pt x="346" y="327"/>
                    <a:pt x="347" y="327"/>
                    <a:pt x="347" y="327"/>
                  </a:cubicBezTo>
                  <a:cubicBezTo>
                    <a:pt x="348" y="327"/>
                    <a:pt x="348" y="326"/>
                    <a:pt x="349" y="325"/>
                  </a:cubicBezTo>
                  <a:moveTo>
                    <a:pt x="334" y="325"/>
                  </a:moveTo>
                  <a:cubicBezTo>
                    <a:pt x="334" y="325"/>
                    <a:pt x="334" y="325"/>
                    <a:pt x="334" y="325"/>
                  </a:cubicBezTo>
                  <a:cubicBezTo>
                    <a:pt x="333" y="325"/>
                    <a:pt x="333" y="325"/>
                    <a:pt x="333" y="325"/>
                  </a:cubicBezTo>
                  <a:cubicBezTo>
                    <a:pt x="333" y="325"/>
                    <a:pt x="332" y="325"/>
                    <a:pt x="331" y="325"/>
                  </a:cubicBezTo>
                  <a:cubicBezTo>
                    <a:pt x="330" y="325"/>
                    <a:pt x="330" y="325"/>
                    <a:pt x="330" y="325"/>
                  </a:cubicBezTo>
                  <a:cubicBezTo>
                    <a:pt x="331" y="326"/>
                    <a:pt x="331" y="326"/>
                    <a:pt x="331" y="326"/>
                  </a:cubicBezTo>
                  <a:cubicBezTo>
                    <a:pt x="331" y="326"/>
                    <a:pt x="331" y="326"/>
                    <a:pt x="331" y="326"/>
                  </a:cubicBezTo>
                  <a:cubicBezTo>
                    <a:pt x="331" y="326"/>
                    <a:pt x="331" y="326"/>
                    <a:pt x="331" y="326"/>
                  </a:cubicBezTo>
                  <a:cubicBezTo>
                    <a:pt x="331" y="326"/>
                    <a:pt x="331" y="326"/>
                    <a:pt x="332" y="326"/>
                  </a:cubicBezTo>
                  <a:cubicBezTo>
                    <a:pt x="332" y="325"/>
                    <a:pt x="332" y="326"/>
                    <a:pt x="333" y="326"/>
                  </a:cubicBezTo>
                  <a:cubicBezTo>
                    <a:pt x="333" y="326"/>
                    <a:pt x="333" y="326"/>
                    <a:pt x="333" y="326"/>
                  </a:cubicBezTo>
                  <a:cubicBezTo>
                    <a:pt x="334" y="325"/>
                    <a:pt x="334" y="325"/>
                    <a:pt x="334" y="325"/>
                  </a:cubicBezTo>
                  <a:moveTo>
                    <a:pt x="358" y="317"/>
                  </a:moveTo>
                  <a:cubicBezTo>
                    <a:pt x="358" y="317"/>
                    <a:pt x="358" y="317"/>
                    <a:pt x="358" y="317"/>
                  </a:cubicBezTo>
                  <a:cubicBezTo>
                    <a:pt x="358" y="317"/>
                    <a:pt x="358" y="317"/>
                    <a:pt x="358" y="317"/>
                  </a:cubicBezTo>
                  <a:cubicBezTo>
                    <a:pt x="357" y="317"/>
                    <a:pt x="357" y="317"/>
                    <a:pt x="357" y="317"/>
                  </a:cubicBezTo>
                  <a:cubicBezTo>
                    <a:pt x="356" y="318"/>
                    <a:pt x="356" y="318"/>
                    <a:pt x="356" y="318"/>
                  </a:cubicBezTo>
                  <a:cubicBezTo>
                    <a:pt x="356" y="318"/>
                    <a:pt x="356" y="318"/>
                    <a:pt x="356" y="318"/>
                  </a:cubicBezTo>
                  <a:cubicBezTo>
                    <a:pt x="356" y="318"/>
                    <a:pt x="356" y="318"/>
                    <a:pt x="356" y="318"/>
                  </a:cubicBezTo>
                  <a:cubicBezTo>
                    <a:pt x="356" y="319"/>
                    <a:pt x="356" y="319"/>
                    <a:pt x="356" y="319"/>
                  </a:cubicBezTo>
                  <a:cubicBezTo>
                    <a:pt x="355" y="320"/>
                    <a:pt x="355" y="320"/>
                    <a:pt x="355" y="320"/>
                  </a:cubicBezTo>
                  <a:cubicBezTo>
                    <a:pt x="355" y="320"/>
                    <a:pt x="355" y="320"/>
                    <a:pt x="355" y="320"/>
                  </a:cubicBezTo>
                  <a:cubicBezTo>
                    <a:pt x="355" y="321"/>
                    <a:pt x="355" y="321"/>
                    <a:pt x="355" y="321"/>
                  </a:cubicBezTo>
                  <a:cubicBezTo>
                    <a:pt x="355" y="321"/>
                    <a:pt x="355" y="321"/>
                    <a:pt x="355" y="321"/>
                  </a:cubicBezTo>
                  <a:cubicBezTo>
                    <a:pt x="355" y="321"/>
                    <a:pt x="355" y="321"/>
                    <a:pt x="355" y="321"/>
                  </a:cubicBezTo>
                  <a:cubicBezTo>
                    <a:pt x="356" y="321"/>
                    <a:pt x="356" y="321"/>
                    <a:pt x="356" y="321"/>
                  </a:cubicBezTo>
                  <a:cubicBezTo>
                    <a:pt x="356" y="321"/>
                    <a:pt x="356" y="321"/>
                    <a:pt x="356" y="321"/>
                  </a:cubicBezTo>
                  <a:cubicBezTo>
                    <a:pt x="356" y="321"/>
                    <a:pt x="356" y="321"/>
                    <a:pt x="357" y="321"/>
                  </a:cubicBezTo>
                  <a:cubicBezTo>
                    <a:pt x="357" y="320"/>
                    <a:pt x="357" y="320"/>
                    <a:pt x="357" y="320"/>
                  </a:cubicBezTo>
                  <a:cubicBezTo>
                    <a:pt x="357" y="320"/>
                    <a:pt x="357" y="319"/>
                    <a:pt x="358" y="319"/>
                  </a:cubicBezTo>
                  <a:cubicBezTo>
                    <a:pt x="358" y="318"/>
                    <a:pt x="358" y="318"/>
                    <a:pt x="358" y="318"/>
                  </a:cubicBezTo>
                  <a:cubicBezTo>
                    <a:pt x="358" y="318"/>
                    <a:pt x="358" y="318"/>
                    <a:pt x="358" y="317"/>
                  </a:cubicBezTo>
                  <a:moveTo>
                    <a:pt x="391" y="332"/>
                  </a:moveTo>
                  <a:cubicBezTo>
                    <a:pt x="392" y="332"/>
                    <a:pt x="392" y="331"/>
                    <a:pt x="392" y="330"/>
                  </a:cubicBezTo>
                  <a:cubicBezTo>
                    <a:pt x="392" y="329"/>
                    <a:pt x="392" y="329"/>
                    <a:pt x="391" y="329"/>
                  </a:cubicBezTo>
                  <a:cubicBezTo>
                    <a:pt x="391" y="329"/>
                    <a:pt x="391" y="328"/>
                    <a:pt x="391" y="327"/>
                  </a:cubicBezTo>
                  <a:cubicBezTo>
                    <a:pt x="388" y="327"/>
                    <a:pt x="388" y="327"/>
                    <a:pt x="388" y="327"/>
                  </a:cubicBezTo>
                  <a:cubicBezTo>
                    <a:pt x="388" y="325"/>
                    <a:pt x="389" y="324"/>
                    <a:pt x="389" y="322"/>
                  </a:cubicBezTo>
                  <a:cubicBezTo>
                    <a:pt x="388" y="322"/>
                    <a:pt x="388" y="322"/>
                    <a:pt x="387" y="323"/>
                  </a:cubicBezTo>
                  <a:cubicBezTo>
                    <a:pt x="387" y="321"/>
                    <a:pt x="388" y="320"/>
                    <a:pt x="388" y="319"/>
                  </a:cubicBezTo>
                  <a:cubicBezTo>
                    <a:pt x="389" y="319"/>
                    <a:pt x="389" y="319"/>
                    <a:pt x="390" y="319"/>
                  </a:cubicBezTo>
                  <a:cubicBezTo>
                    <a:pt x="390" y="319"/>
                    <a:pt x="390" y="318"/>
                    <a:pt x="390" y="318"/>
                  </a:cubicBezTo>
                  <a:cubicBezTo>
                    <a:pt x="390" y="318"/>
                    <a:pt x="390" y="317"/>
                    <a:pt x="389" y="317"/>
                  </a:cubicBezTo>
                  <a:cubicBezTo>
                    <a:pt x="389" y="317"/>
                    <a:pt x="389" y="317"/>
                    <a:pt x="388" y="317"/>
                  </a:cubicBezTo>
                  <a:cubicBezTo>
                    <a:pt x="388" y="317"/>
                    <a:pt x="387" y="317"/>
                    <a:pt x="387" y="317"/>
                  </a:cubicBezTo>
                  <a:cubicBezTo>
                    <a:pt x="387" y="316"/>
                    <a:pt x="387" y="315"/>
                    <a:pt x="387" y="314"/>
                  </a:cubicBezTo>
                  <a:cubicBezTo>
                    <a:pt x="387" y="314"/>
                    <a:pt x="387" y="314"/>
                    <a:pt x="387" y="314"/>
                  </a:cubicBezTo>
                  <a:cubicBezTo>
                    <a:pt x="386" y="313"/>
                    <a:pt x="386" y="313"/>
                    <a:pt x="386" y="313"/>
                  </a:cubicBezTo>
                  <a:cubicBezTo>
                    <a:pt x="386" y="313"/>
                    <a:pt x="386" y="313"/>
                    <a:pt x="385" y="311"/>
                  </a:cubicBezTo>
                  <a:cubicBezTo>
                    <a:pt x="384" y="310"/>
                    <a:pt x="383" y="310"/>
                    <a:pt x="382" y="310"/>
                  </a:cubicBezTo>
                  <a:cubicBezTo>
                    <a:pt x="382" y="310"/>
                    <a:pt x="382" y="310"/>
                    <a:pt x="382" y="309"/>
                  </a:cubicBezTo>
                  <a:cubicBezTo>
                    <a:pt x="382" y="309"/>
                    <a:pt x="382" y="309"/>
                    <a:pt x="382" y="309"/>
                  </a:cubicBezTo>
                  <a:cubicBezTo>
                    <a:pt x="381" y="309"/>
                    <a:pt x="381" y="309"/>
                    <a:pt x="380" y="309"/>
                  </a:cubicBezTo>
                  <a:cubicBezTo>
                    <a:pt x="380" y="308"/>
                    <a:pt x="379" y="307"/>
                    <a:pt x="378" y="307"/>
                  </a:cubicBezTo>
                  <a:cubicBezTo>
                    <a:pt x="378" y="307"/>
                    <a:pt x="377" y="307"/>
                    <a:pt x="376" y="307"/>
                  </a:cubicBezTo>
                  <a:cubicBezTo>
                    <a:pt x="376" y="307"/>
                    <a:pt x="376" y="307"/>
                    <a:pt x="376"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3" y="307"/>
                    <a:pt x="372" y="305"/>
                    <a:pt x="370" y="304"/>
                  </a:cubicBezTo>
                  <a:cubicBezTo>
                    <a:pt x="370" y="304"/>
                    <a:pt x="370" y="304"/>
                    <a:pt x="368" y="305"/>
                  </a:cubicBezTo>
                  <a:cubicBezTo>
                    <a:pt x="368" y="306"/>
                    <a:pt x="367" y="305"/>
                    <a:pt x="366" y="306"/>
                  </a:cubicBezTo>
                  <a:cubicBezTo>
                    <a:pt x="365" y="307"/>
                    <a:pt x="365" y="307"/>
                    <a:pt x="365" y="308"/>
                  </a:cubicBezTo>
                  <a:cubicBezTo>
                    <a:pt x="364" y="310"/>
                    <a:pt x="363" y="310"/>
                    <a:pt x="360" y="310"/>
                  </a:cubicBezTo>
                  <a:cubicBezTo>
                    <a:pt x="359" y="309"/>
                    <a:pt x="360" y="308"/>
                    <a:pt x="359" y="307"/>
                  </a:cubicBezTo>
                  <a:cubicBezTo>
                    <a:pt x="358" y="307"/>
                    <a:pt x="358" y="308"/>
                    <a:pt x="357" y="308"/>
                  </a:cubicBezTo>
                  <a:cubicBezTo>
                    <a:pt x="355" y="308"/>
                    <a:pt x="354" y="308"/>
                    <a:pt x="353" y="308"/>
                  </a:cubicBezTo>
                  <a:cubicBezTo>
                    <a:pt x="353" y="309"/>
                    <a:pt x="353" y="309"/>
                    <a:pt x="353" y="310"/>
                  </a:cubicBezTo>
                  <a:cubicBezTo>
                    <a:pt x="354" y="310"/>
                    <a:pt x="354" y="310"/>
                    <a:pt x="353" y="313"/>
                  </a:cubicBezTo>
                  <a:cubicBezTo>
                    <a:pt x="354" y="312"/>
                    <a:pt x="354" y="312"/>
                    <a:pt x="354" y="312"/>
                  </a:cubicBezTo>
                  <a:cubicBezTo>
                    <a:pt x="354" y="312"/>
                    <a:pt x="354" y="312"/>
                    <a:pt x="354" y="312"/>
                  </a:cubicBezTo>
                  <a:cubicBezTo>
                    <a:pt x="355" y="312"/>
                    <a:pt x="355" y="311"/>
                    <a:pt x="356" y="311"/>
                  </a:cubicBezTo>
                  <a:cubicBezTo>
                    <a:pt x="357" y="312"/>
                    <a:pt x="358" y="311"/>
                    <a:pt x="359" y="313"/>
                  </a:cubicBezTo>
                  <a:cubicBezTo>
                    <a:pt x="361" y="314"/>
                    <a:pt x="361" y="314"/>
                    <a:pt x="361" y="314"/>
                  </a:cubicBezTo>
                  <a:cubicBezTo>
                    <a:pt x="363" y="314"/>
                    <a:pt x="365" y="314"/>
                    <a:pt x="366" y="316"/>
                  </a:cubicBezTo>
                  <a:cubicBezTo>
                    <a:pt x="368" y="319"/>
                    <a:pt x="368" y="320"/>
                    <a:pt x="368" y="320"/>
                  </a:cubicBezTo>
                  <a:cubicBezTo>
                    <a:pt x="367" y="322"/>
                    <a:pt x="367" y="322"/>
                    <a:pt x="366" y="323"/>
                  </a:cubicBezTo>
                  <a:cubicBezTo>
                    <a:pt x="365" y="324"/>
                    <a:pt x="364" y="324"/>
                    <a:pt x="363" y="325"/>
                  </a:cubicBezTo>
                  <a:cubicBezTo>
                    <a:pt x="363" y="325"/>
                    <a:pt x="363" y="325"/>
                    <a:pt x="363" y="326"/>
                  </a:cubicBezTo>
                  <a:cubicBezTo>
                    <a:pt x="363" y="326"/>
                    <a:pt x="363" y="328"/>
                    <a:pt x="366" y="326"/>
                  </a:cubicBezTo>
                  <a:cubicBezTo>
                    <a:pt x="366" y="325"/>
                    <a:pt x="367" y="324"/>
                    <a:pt x="368" y="325"/>
                  </a:cubicBezTo>
                  <a:cubicBezTo>
                    <a:pt x="368" y="325"/>
                    <a:pt x="368" y="325"/>
                    <a:pt x="369" y="325"/>
                  </a:cubicBezTo>
                  <a:cubicBezTo>
                    <a:pt x="369" y="326"/>
                    <a:pt x="369" y="326"/>
                    <a:pt x="370" y="327"/>
                  </a:cubicBezTo>
                  <a:cubicBezTo>
                    <a:pt x="370" y="327"/>
                    <a:pt x="371" y="328"/>
                    <a:pt x="372" y="328"/>
                  </a:cubicBezTo>
                  <a:cubicBezTo>
                    <a:pt x="372" y="329"/>
                    <a:pt x="375" y="329"/>
                    <a:pt x="375" y="328"/>
                  </a:cubicBezTo>
                  <a:cubicBezTo>
                    <a:pt x="376" y="328"/>
                    <a:pt x="376" y="328"/>
                    <a:pt x="376" y="328"/>
                  </a:cubicBezTo>
                  <a:cubicBezTo>
                    <a:pt x="377" y="327"/>
                    <a:pt x="377" y="326"/>
                    <a:pt x="377" y="325"/>
                  </a:cubicBezTo>
                  <a:cubicBezTo>
                    <a:pt x="379" y="326"/>
                    <a:pt x="380" y="323"/>
                    <a:pt x="381" y="323"/>
                  </a:cubicBezTo>
                  <a:cubicBezTo>
                    <a:pt x="382" y="323"/>
                    <a:pt x="382" y="323"/>
                    <a:pt x="382" y="323"/>
                  </a:cubicBezTo>
                  <a:cubicBezTo>
                    <a:pt x="382" y="323"/>
                    <a:pt x="384" y="324"/>
                    <a:pt x="384" y="325"/>
                  </a:cubicBezTo>
                  <a:cubicBezTo>
                    <a:pt x="385" y="326"/>
                    <a:pt x="385" y="329"/>
                    <a:pt x="385" y="331"/>
                  </a:cubicBezTo>
                  <a:cubicBezTo>
                    <a:pt x="386" y="331"/>
                    <a:pt x="386" y="331"/>
                    <a:pt x="386" y="331"/>
                  </a:cubicBezTo>
                  <a:cubicBezTo>
                    <a:pt x="386" y="331"/>
                    <a:pt x="387" y="330"/>
                    <a:pt x="389" y="330"/>
                  </a:cubicBezTo>
                  <a:cubicBezTo>
                    <a:pt x="389" y="330"/>
                    <a:pt x="389" y="330"/>
                    <a:pt x="390" y="332"/>
                  </a:cubicBezTo>
                  <a:cubicBezTo>
                    <a:pt x="390" y="333"/>
                    <a:pt x="391" y="332"/>
                    <a:pt x="391" y="332"/>
                  </a:cubicBezTo>
                  <a:moveTo>
                    <a:pt x="335" y="306"/>
                  </a:moveTo>
                  <a:cubicBezTo>
                    <a:pt x="335" y="306"/>
                    <a:pt x="335" y="306"/>
                    <a:pt x="335" y="306"/>
                  </a:cubicBezTo>
                  <a:cubicBezTo>
                    <a:pt x="334" y="306"/>
                    <a:pt x="334" y="306"/>
                    <a:pt x="334" y="306"/>
                  </a:cubicBezTo>
                  <a:cubicBezTo>
                    <a:pt x="334" y="306"/>
                    <a:pt x="334" y="306"/>
                    <a:pt x="335" y="305"/>
                  </a:cubicBezTo>
                  <a:cubicBezTo>
                    <a:pt x="334" y="305"/>
                    <a:pt x="334" y="305"/>
                    <a:pt x="334" y="305"/>
                  </a:cubicBezTo>
                  <a:cubicBezTo>
                    <a:pt x="333" y="305"/>
                    <a:pt x="332" y="305"/>
                    <a:pt x="332" y="305"/>
                  </a:cubicBezTo>
                  <a:cubicBezTo>
                    <a:pt x="332" y="305"/>
                    <a:pt x="332" y="305"/>
                    <a:pt x="332" y="305"/>
                  </a:cubicBezTo>
                  <a:cubicBezTo>
                    <a:pt x="331" y="305"/>
                    <a:pt x="331" y="305"/>
                    <a:pt x="331" y="305"/>
                  </a:cubicBezTo>
                  <a:cubicBezTo>
                    <a:pt x="331" y="305"/>
                    <a:pt x="331" y="305"/>
                    <a:pt x="331" y="305"/>
                  </a:cubicBezTo>
                  <a:cubicBezTo>
                    <a:pt x="331" y="305"/>
                    <a:pt x="331" y="305"/>
                    <a:pt x="331" y="305"/>
                  </a:cubicBezTo>
                  <a:cubicBezTo>
                    <a:pt x="330" y="306"/>
                    <a:pt x="330" y="306"/>
                    <a:pt x="330" y="306"/>
                  </a:cubicBezTo>
                  <a:cubicBezTo>
                    <a:pt x="331" y="306"/>
                    <a:pt x="331" y="306"/>
                    <a:pt x="331" y="306"/>
                  </a:cubicBezTo>
                  <a:cubicBezTo>
                    <a:pt x="332" y="306"/>
                    <a:pt x="332" y="306"/>
                    <a:pt x="332" y="306"/>
                  </a:cubicBezTo>
                  <a:cubicBezTo>
                    <a:pt x="332" y="306"/>
                    <a:pt x="332" y="306"/>
                    <a:pt x="332" y="306"/>
                  </a:cubicBezTo>
                  <a:cubicBezTo>
                    <a:pt x="333" y="306"/>
                    <a:pt x="333" y="306"/>
                    <a:pt x="333" y="306"/>
                  </a:cubicBezTo>
                  <a:cubicBezTo>
                    <a:pt x="334" y="306"/>
                    <a:pt x="334" y="306"/>
                    <a:pt x="335" y="306"/>
                  </a:cubicBezTo>
                  <a:moveTo>
                    <a:pt x="366" y="305"/>
                  </a:moveTo>
                  <a:cubicBezTo>
                    <a:pt x="366" y="304"/>
                    <a:pt x="366" y="304"/>
                    <a:pt x="366" y="304"/>
                  </a:cubicBezTo>
                  <a:cubicBezTo>
                    <a:pt x="366" y="304"/>
                    <a:pt x="365" y="304"/>
                    <a:pt x="365" y="304"/>
                  </a:cubicBezTo>
                  <a:cubicBezTo>
                    <a:pt x="365" y="303"/>
                    <a:pt x="365" y="303"/>
                    <a:pt x="365" y="302"/>
                  </a:cubicBezTo>
                  <a:cubicBezTo>
                    <a:pt x="365" y="302"/>
                    <a:pt x="365" y="302"/>
                    <a:pt x="365" y="302"/>
                  </a:cubicBezTo>
                  <a:cubicBezTo>
                    <a:pt x="365" y="301"/>
                    <a:pt x="365" y="301"/>
                    <a:pt x="365" y="301"/>
                  </a:cubicBezTo>
                  <a:cubicBezTo>
                    <a:pt x="365" y="301"/>
                    <a:pt x="365" y="301"/>
                    <a:pt x="364" y="301"/>
                  </a:cubicBezTo>
                  <a:cubicBezTo>
                    <a:pt x="363" y="301"/>
                    <a:pt x="363" y="301"/>
                    <a:pt x="363" y="301"/>
                  </a:cubicBezTo>
                  <a:cubicBezTo>
                    <a:pt x="363" y="301"/>
                    <a:pt x="363" y="302"/>
                    <a:pt x="364" y="303"/>
                  </a:cubicBezTo>
                  <a:cubicBezTo>
                    <a:pt x="364" y="303"/>
                    <a:pt x="364" y="303"/>
                    <a:pt x="364" y="303"/>
                  </a:cubicBezTo>
                  <a:cubicBezTo>
                    <a:pt x="363" y="304"/>
                    <a:pt x="363" y="304"/>
                    <a:pt x="363" y="305"/>
                  </a:cubicBezTo>
                  <a:cubicBezTo>
                    <a:pt x="364" y="305"/>
                    <a:pt x="365" y="305"/>
                    <a:pt x="366" y="305"/>
                  </a:cubicBezTo>
                  <a:moveTo>
                    <a:pt x="350" y="303"/>
                  </a:moveTo>
                  <a:cubicBezTo>
                    <a:pt x="350" y="303"/>
                    <a:pt x="350" y="303"/>
                    <a:pt x="350" y="303"/>
                  </a:cubicBezTo>
                  <a:cubicBezTo>
                    <a:pt x="350" y="303"/>
                    <a:pt x="350" y="303"/>
                    <a:pt x="350" y="303"/>
                  </a:cubicBezTo>
                  <a:cubicBezTo>
                    <a:pt x="350" y="303"/>
                    <a:pt x="350" y="303"/>
                    <a:pt x="350" y="303"/>
                  </a:cubicBezTo>
                  <a:moveTo>
                    <a:pt x="359" y="306"/>
                  </a:moveTo>
                  <a:cubicBezTo>
                    <a:pt x="359" y="305"/>
                    <a:pt x="359" y="305"/>
                    <a:pt x="359" y="305"/>
                  </a:cubicBezTo>
                  <a:cubicBezTo>
                    <a:pt x="359" y="305"/>
                    <a:pt x="359" y="305"/>
                    <a:pt x="359" y="305"/>
                  </a:cubicBezTo>
                  <a:cubicBezTo>
                    <a:pt x="358" y="304"/>
                    <a:pt x="358" y="304"/>
                    <a:pt x="358" y="304"/>
                  </a:cubicBezTo>
                  <a:cubicBezTo>
                    <a:pt x="358" y="304"/>
                    <a:pt x="358" y="304"/>
                    <a:pt x="359" y="303"/>
                  </a:cubicBezTo>
                  <a:cubicBezTo>
                    <a:pt x="359" y="302"/>
                    <a:pt x="359" y="301"/>
                    <a:pt x="359" y="301"/>
                  </a:cubicBezTo>
                  <a:cubicBezTo>
                    <a:pt x="358" y="300"/>
                    <a:pt x="357" y="300"/>
                    <a:pt x="357" y="300"/>
                  </a:cubicBezTo>
                  <a:cubicBezTo>
                    <a:pt x="356" y="300"/>
                    <a:pt x="355" y="301"/>
                    <a:pt x="354" y="301"/>
                  </a:cubicBezTo>
                  <a:cubicBezTo>
                    <a:pt x="353" y="302"/>
                    <a:pt x="353" y="301"/>
                    <a:pt x="352" y="302"/>
                  </a:cubicBezTo>
                  <a:cubicBezTo>
                    <a:pt x="352" y="302"/>
                    <a:pt x="351" y="302"/>
                    <a:pt x="351" y="302"/>
                  </a:cubicBezTo>
                  <a:cubicBezTo>
                    <a:pt x="351" y="302"/>
                    <a:pt x="351" y="302"/>
                    <a:pt x="351" y="302"/>
                  </a:cubicBezTo>
                  <a:cubicBezTo>
                    <a:pt x="350" y="302"/>
                    <a:pt x="350" y="302"/>
                    <a:pt x="350" y="302"/>
                  </a:cubicBezTo>
                  <a:cubicBezTo>
                    <a:pt x="350" y="302"/>
                    <a:pt x="350" y="302"/>
                    <a:pt x="349" y="303"/>
                  </a:cubicBezTo>
                  <a:cubicBezTo>
                    <a:pt x="349" y="304"/>
                    <a:pt x="349" y="304"/>
                    <a:pt x="349" y="304"/>
                  </a:cubicBezTo>
                  <a:cubicBezTo>
                    <a:pt x="349" y="304"/>
                    <a:pt x="350" y="304"/>
                    <a:pt x="350" y="304"/>
                  </a:cubicBezTo>
                  <a:cubicBezTo>
                    <a:pt x="350" y="304"/>
                    <a:pt x="351" y="304"/>
                    <a:pt x="351" y="304"/>
                  </a:cubicBezTo>
                  <a:cubicBezTo>
                    <a:pt x="352" y="304"/>
                    <a:pt x="352" y="305"/>
                    <a:pt x="352" y="305"/>
                  </a:cubicBezTo>
                  <a:cubicBezTo>
                    <a:pt x="352" y="306"/>
                    <a:pt x="352" y="306"/>
                    <a:pt x="353" y="306"/>
                  </a:cubicBezTo>
                  <a:cubicBezTo>
                    <a:pt x="353" y="306"/>
                    <a:pt x="353" y="306"/>
                    <a:pt x="353" y="306"/>
                  </a:cubicBezTo>
                  <a:cubicBezTo>
                    <a:pt x="354" y="306"/>
                    <a:pt x="354" y="306"/>
                    <a:pt x="354" y="306"/>
                  </a:cubicBezTo>
                  <a:cubicBezTo>
                    <a:pt x="354" y="306"/>
                    <a:pt x="355" y="306"/>
                    <a:pt x="355" y="306"/>
                  </a:cubicBezTo>
                  <a:cubicBezTo>
                    <a:pt x="356" y="306"/>
                    <a:pt x="356" y="306"/>
                    <a:pt x="357" y="306"/>
                  </a:cubicBezTo>
                  <a:cubicBezTo>
                    <a:pt x="357" y="306"/>
                    <a:pt x="358" y="306"/>
                    <a:pt x="358" y="306"/>
                  </a:cubicBezTo>
                  <a:cubicBezTo>
                    <a:pt x="359" y="306"/>
                    <a:pt x="359" y="306"/>
                    <a:pt x="359" y="306"/>
                  </a:cubicBezTo>
                  <a:moveTo>
                    <a:pt x="352" y="299"/>
                  </a:moveTo>
                  <a:cubicBezTo>
                    <a:pt x="351" y="299"/>
                    <a:pt x="351" y="299"/>
                    <a:pt x="351" y="299"/>
                  </a:cubicBezTo>
                  <a:cubicBezTo>
                    <a:pt x="351" y="298"/>
                    <a:pt x="351" y="298"/>
                    <a:pt x="351" y="298"/>
                  </a:cubicBezTo>
                  <a:cubicBezTo>
                    <a:pt x="351" y="298"/>
                    <a:pt x="351" y="298"/>
                    <a:pt x="351" y="298"/>
                  </a:cubicBezTo>
                  <a:cubicBezTo>
                    <a:pt x="350" y="298"/>
                    <a:pt x="350" y="298"/>
                    <a:pt x="350" y="298"/>
                  </a:cubicBezTo>
                  <a:cubicBezTo>
                    <a:pt x="350" y="298"/>
                    <a:pt x="350" y="298"/>
                    <a:pt x="350" y="298"/>
                  </a:cubicBezTo>
                  <a:cubicBezTo>
                    <a:pt x="349" y="298"/>
                    <a:pt x="349" y="298"/>
                    <a:pt x="349" y="298"/>
                  </a:cubicBezTo>
                  <a:cubicBezTo>
                    <a:pt x="349" y="299"/>
                    <a:pt x="349" y="299"/>
                    <a:pt x="349" y="299"/>
                  </a:cubicBezTo>
                  <a:cubicBezTo>
                    <a:pt x="349" y="300"/>
                    <a:pt x="349" y="300"/>
                    <a:pt x="349" y="300"/>
                  </a:cubicBezTo>
                  <a:cubicBezTo>
                    <a:pt x="348" y="300"/>
                    <a:pt x="348" y="300"/>
                    <a:pt x="348" y="300"/>
                  </a:cubicBezTo>
                  <a:cubicBezTo>
                    <a:pt x="349" y="301"/>
                    <a:pt x="349" y="301"/>
                    <a:pt x="349" y="301"/>
                  </a:cubicBezTo>
                  <a:cubicBezTo>
                    <a:pt x="350" y="301"/>
                    <a:pt x="350" y="301"/>
                    <a:pt x="350" y="301"/>
                  </a:cubicBezTo>
                  <a:cubicBezTo>
                    <a:pt x="350" y="301"/>
                    <a:pt x="351" y="300"/>
                    <a:pt x="352" y="299"/>
                  </a:cubicBezTo>
                  <a:moveTo>
                    <a:pt x="348" y="307"/>
                  </a:moveTo>
                  <a:cubicBezTo>
                    <a:pt x="348" y="306"/>
                    <a:pt x="349" y="306"/>
                    <a:pt x="349" y="305"/>
                  </a:cubicBezTo>
                  <a:cubicBezTo>
                    <a:pt x="348" y="305"/>
                    <a:pt x="348" y="305"/>
                    <a:pt x="347" y="305"/>
                  </a:cubicBezTo>
                  <a:cubicBezTo>
                    <a:pt x="347" y="306"/>
                    <a:pt x="347" y="306"/>
                    <a:pt x="347" y="306"/>
                  </a:cubicBezTo>
                  <a:cubicBezTo>
                    <a:pt x="347" y="305"/>
                    <a:pt x="347" y="305"/>
                    <a:pt x="347" y="305"/>
                  </a:cubicBezTo>
                  <a:cubicBezTo>
                    <a:pt x="346" y="306"/>
                    <a:pt x="346" y="306"/>
                    <a:pt x="346" y="306"/>
                  </a:cubicBezTo>
                  <a:cubicBezTo>
                    <a:pt x="346" y="306"/>
                    <a:pt x="346" y="307"/>
                    <a:pt x="346" y="307"/>
                  </a:cubicBezTo>
                  <a:cubicBezTo>
                    <a:pt x="347" y="307"/>
                    <a:pt x="348" y="307"/>
                    <a:pt x="348" y="307"/>
                  </a:cubicBezTo>
                  <a:moveTo>
                    <a:pt x="348" y="312"/>
                  </a:moveTo>
                  <a:cubicBezTo>
                    <a:pt x="348" y="312"/>
                    <a:pt x="348" y="312"/>
                    <a:pt x="348" y="312"/>
                  </a:cubicBezTo>
                  <a:cubicBezTo>
                    <a:pt x="348" y="310"/>
                    <a:pt x="348" y="310"/>
                    <a:pt x="348" y="310"/>
                  </a:cubicBezTo>
                  <a:cubicBezTo>
                    <a:pt x="348" y="310"/>
                    <a:pt x="347" y="310"/>
                    <a:pt x="346" y="309"/>
                  </a:cubicBezTo>
                  <a:cubicBezTo>
                    <a:pt x="346" y="309"/>
                    <a:pt x="345" y="309"/>
                    <a:pt x="345" y="309"/>
                  </a:cubicBezTo>
                  <a:cubicBezTo>
                    <a:pt x="344" y="309"/>
                    <a:pt x="344" y="309"/>
                    <a:pt x="344" y="309"/>
                  </a:cubicBezTo>
                  <a:cubicBezTo>
                    <a:pt x="343" y="309"/>
                    <a:pt x="343" y="309"/>
                    <a:pt x="341" y="309"/>
                  </a:cubicBezTo>
                  <a:cubicBezTo>
                    <a:pt x="341" y="309"/>
                    <a:pt x="341" y="309"/>
                    <a:pt x="340" y="310"/>
                  </a:cubicBezTo>
                  <a:cubicBezTo>
                    <a:pt x="340" y="310"/>
                    <a:pt x="340" y="310"/>
                    <a:pt x="340" y="310"/>
                  </a:cubicBezTo>
                  <a:cubicBezTo>
                    <a:pt x="340" y="310"/>
                    <a:pt x="340" y="310"/>
                    <a:pt x="340" y="310"/>
                  </a:cubicBezTo>
                  <a:cubicBezTo>
                    <a:pt x="340" y="311"/>
                    <a:pt x="340" y="311"/>
                    <a:pt x="340" y="311"/>
                  </a:cubicBezTo>
                  <a:cubicBezTo>
                    <a:pt x="341" y="311"/>
                    <a:pt x="341" y="311"/>
                    <a:pt x="342" y="311"/>
                  </a:cubicBezTo>
                  <a:cubicBezTo>
                    <a:pt x="342" y="311"/>
                    <a:pt x="343" y="311"/>
                    <a:pt x="343" y="311"/>
                  </a:cubicBezTo>
                  <a:cubicBezTo>
                    <a:pt x="344" y="311"/>
                    <a:pt x="344" y="311"/>
                    <a:pt x="344" y="311"/>
                  </a:cubicBezTo>
                  <a:cubicBezTo>
                    <a:pt x="344" y="311"/>
                    <a:pt x="344" y="311"/>
                    <a:pt x="344" y="311"/>
                  </a:cubicBezTo>
                  <a:cubicBezTo>
                    <a:pt x="345" y="311"/>
                    <a:pt x="345" y="311"/>
                    <a:pt x="346" y="311"/>
                  </a:cubicBezTo>
                  <a:cubicBezTo>
                    <a:pt x="347" y="312"/>
                    <a:pt x="347" y="312"/>
                    <a:pt x="347" y="312"/>
                  </a:cubicBezTo>
                  <a:cubicBezTo>
                    <a:pt x="347" y="312"/>
                    <a:pt x="347" y="312"/>
                    <a:pt x="348" y="312"/>
                  </a:cubicBezTo>
                  <a:moveTo>
                    <a:pt x="338" y="312"/>
                  </a:moveTo>
                  <a:cubicBezTo>
                    <a:pt x="338" y="312"/>
                    <a:pt x="338" y="311"/>
                    <a:pt x="338" y="311"/>
                  </a:cubicBezTo>
                  <a:cubicBezTo>
                    <a:pt x="338" y="311"/>
                    <a:pt x="338" y="311"/>
                    <a:pt x="338" y="311"/>
                  </a:cubicBezTo>
                  <a:cubicBezTo>
                    <a:pt x="338" y="310"/>
                    <a:pt x="338" y="310"/>
                    <a:pt x="338" y="310"/>
                  </a:cubicBezTo>
                  <a:cubicBezTo>
                    <a:pt x="337" y="310"/>
                    <a:pt x="337" y="310"/>
                    <a:pt x="337" y="310"/>
                  </a:cubicBezTo>
                  <a:cubicBezTo>
                    <a:pt x="336" y="310"/>
                    <a:pt x="336" y="310"/>
                    <a:pt x="336" y="310"/>
                  </a:cubicBezTo>
                  <a:cubicBezTo>
                    <a:pt x="336" y="310"/>
                    <a:pt x="336" y="310"/>
                    <a:pt x="336" y="310"/>
                  </a:cubicBezTo>
                  <a:cubicBezTo>
                    <a:pt x="335" y="310"/>
                    <a:pt x="335" y="310"/>
                    <a:pt x="335" y="310"/>
                  </a:cubicBezTo>
                  <a:cubicBezTo>
                    <a:pt x="335" y="310"/>
                    <a:pt x="335" y="310"/>
                    <a:pt x="335" y="311"/>
                  </a:cubicBezTo>
                  <a:cubicBezTo>
                    <a:pt x="335" y="312"/>
                    <a:pt x="335" y="312"/>
                    <a:pt x="335" y="312"/>
                  </a:cubicBezTo>
                  <a:cubicBezTo>
                    <a:pt x="336" y="312"/>
                    <a:pt x="336" y="312"/>
                    <a:pt x="337" y="312"/>
                  </a:cubicBezTo>
                  <a:cubicBezTo>
                    <a:pt x="337" y="312"/>
                    <a:pt x="337" y="312"/>
                    <a:pt x="338" y="312"/>
                  </a:cubicBezTo>
                  <a:moveTo>
                    <a:pt x="346" y="298"/>
                  </a:moveTo>
                  <a:cubicBezTo>
                    <a:pt x="346" y="297"/>
                    <a:pt x="346" y="297"/>
                    <a:pt x="346" y="297"/>
                  </a:cubicBezTo>
                  <a:cubicBezTo>
                    <a:pt x="345" y="296"/>
                    <a:pt x="345" y="296"/>
                    <a:pt x="345" y="296"/>
                  </a:cubicBezTo>
                  <a:cubicBezTo>
                    <a:pt x="345" y="296"/>
                    <a:pt x="345" y="296"/>
                    <a:pt x="345" y="296"/>
                  </a:cubicBezTo>
                  <a:cubicBezTo>
                    <a:pt x="345" y="296"/>
                    <a:pt x="345" y="296"/>
                    <a:pt x="345" y="296"/>
                  </a:cubicBezTo>
                  <a:cubicBezTo>
                    <a:pt x="345" y="296"/>
                    <a:pt x="345" y="296"/>
                    <a:pt x="345" y="295"/>
                  </a:cubicBezTo>
                  <a:cubicBezTo>
                    <a:pt x="345" y="294"/>
                    <a:pt x="345" y="294"/>
                    <a:pt x="343" y="295"/>
                  </a:cubicBezTo>
                  <a:cubicBezTo>
                    <a:pt x="343" y="294"/>
                    <a:pt x="343" y="294"/>
                    <a:pt x="343" y="294"/>
                  </a:cubicBezTo>
                  <a:cubicBezTo>
                    <a:pt x="344" y="293"/>
                    <a:pt x="344" y="293"/>
                    <a:pt x="344" y="293"/>
                  </a:cubicBezTo>
                  <a:cubicBezTo>
                    <a:pt x="344" y="292"/>
                    <a:pt x="344" y="292"/>
                    <a:pt x="344" y="292"/>
                  </a:cubicBezTo>
                  <a:cubicBezTo>
                    <a:pt x="345" y="292"/>
                    <a:pt x="345" y="292"/>
                    <a:pt x="345" y="291"/>
                  </a:cubicBezTo>
                  <a:cubicBezTo>
                    <a:pt x="344" y="292"/>
                    <a:pt x="344" y="292"/>
                    <a:pt x="342" y="293"/>
                  </a:cubicBezTo>
                  <a:cubicBezTo>
                    <a:pt x="342" y="294"/>
                    <a:pt x="342" y="294"/>
                    <a:pt x="342" y="293"/>
                  </a:cubicBezTo>
                  <a:cubicBezTo>
                    <a:pt x="341" y="293"/>
                    <a:pt x="341" y="294"/>
                    <a:pt x="341" y="294"/>
                  </a:cubicBezTo>
                  <a:cubicBezTo>
                    <a:pt x="341" y="295"/>
                    <a:pt x="341" y="295"/>
                    <a:pt x="341" y="295"/>
                  </a:cubicBezTo>
                  <a:cubicBezTo>
                    <a:pt x="341" y="295"/>
                    <a:pt x="341" y="296"/>
                    <a:pt x="341" y="296"/>
                  </a:cubicBezTo>
                  <a:cubicBezTo>
                    <a:pt x="341" y="298"/>
                    <a:pt x="341" y="298"/>
                    <a:pt x="341" y="298"/>
                  </a:cubicBezTo>
                  <a:cubicBezTo>
                    <a:pt x="340" y="299"/>
                    <a:pt x="340" y="299"/>
                    <a:pt x="340" y="299"/>
                  </a:cubicBezTo>
                  <a:cubicBezTo>
                    <a:pt x="340" y="299"/>
                    <a:pt x="339" y="300"/>
                    <a:pt x="339" y="300"/>
                  </a:cubicBezTo>
                  <a:cubicBezTo>
                    <a:pt x="339" y="303"/>
                    <a:pt x="339" y="303"/>
                    <a:pt x="339" y="303"/>
                  </a:cubicBezTo>
                  <a:cubicBezTo>
                    <a:pt x="340" y="303"/>
                    <a:pt x="340" y="303"/>
                    <a:pt x="340" y="303"/>
                  </a:cubicBezTo>
                  <a:cubicBezTo>
                    <a:pt x="340" y="303"/>
                    <a:pt x="340" y="303"/>
                    <a:pt x="340" y="303"/>
                  </a:cubicBezTo>
                  <a:cubicBezTo>
                    <a:pt x="341" y="303"/>
                    <a:pt x="341" y="303"/>
                    <a:pt x="342" y="303"/>
                  </a:cubicBezTo>
                  <a:cubicBezTo>
                    <a:pt x="342" y="301"/>
                    <a:pt x="342" y="301"/>
                    <a:pt x="342" y="299"/>
                  </a:cubicBezTo>
                  <a:cubicBezTo>
                    <a:pt x="343" y="299"/>
                    <a:pt x="345" y="299"/>
                    <a:pt x="345" y="299"/>
                  </a:cubicBezTo>
                  <a:cubicBezTo>
                    <a:pt x="346" y="298"/>
                    <a:pt x="346" y="298"/>
                    <a:pt x="346" y="298"/>
                  </a:cubicBezTo>
                  <a:moveTo>
                    <a:pt x="328" y="304"/>
                  </a:moveTo>
                  <a:cubicBezTo>
                    <a:pt x="328" y="303"/>
                    <a:pt x="326" y="301"/>
                    <a:pt x="326" y="301"/>
                  </a:cubicBezTo>
                  <a:cubicBezTo>
                    <a:pt x="325" y="301"/>
                    <a:pt x="325" y="301"/>
                    <a:pt x="325" y="301"/>
                  </a:cubicBezTo>
                  <a:cubicBezTo>
                    <a:pt x="325" y="301"/>
                    <a:pt x="325" y="301"/>
                    <a:pt x="325" y="301"/>
                  </a:cubicBezTo>
                  <a:cubicBezTo>
                    <a:pt x="325" y="301"/>
                    <a:pt x="324" y="302"/>
                    <a:pt x="323" y="302"/>
                  </a:cubicBezTo>
                  <a:cubicBezTo>
                    <a:pt x="323" y="302"/>
                    <a:pt x="322" y="304"/>
                    <a:pt x="321" y="304"/>
                  </a:cubicBezTo>
                  <a:cubicBezTo>
                    <a:pt x="320" y="304"/>
                    <a:pt x="319" y="304"/>
                    <a:pt x="319" y="304"/>
                  </a:cubicBezTo>
                  <a:cubicBezTo>
                    <a:pt x="318" y="303"/>
                    <a:pt x="318" y="303"/>
                    <a:pt x="317" y="303"/>
                  </a:cubicBezTo>
                  <a:cubicBezTo>
                    <a:pt x="317" y="303"/>
                    <a:pt x="317" y="303"/>
                    <a:pt x="317" y="303"/>
                  </a:cubicBezTo>
                  <a:cubicBezTo>
                    <a:pt x="316" y="303"/>
                    <a:pt x="315" y="304"/>
                    <a:pt x="315" y="306"/>
                  </a:cubicBezTo>
                  <a:cubicBezTo>
                    <a:pt x="315" y="306"/>
                    <a:pt x="315" y="306"/>
                    <a:pt x="315" y="306"/>
                  </a:cubicBezTo>
                  <a:cubicBezTo>
                    <a:pt x="315" y="306"/>
                    <a:pt x="315" y="306"/>
                    <a:pt x="315" y="306"/>
                  </a:cubicBezTo>
                  <a:cubicBezTo>
                    <a:pt x="314" y="307"/>
                    <a:pt x="314" y="308"/>
                    <a:pt x="314" y="308"/>
                  </a:cubicBezTo>
                  <a:cubicBezTo>
                    <a:pt x="314" y="308"/>
                    <a:pt x="314" y="308"/>
                    <a:pt x="314" y="309"/>
                  </a:cubicBezTo>
                  <a:cubicBezTo>
                    <a:pt x="313" y="309"/>
                    <a:pt x="313" y="309"/>
                    <a:pt x="313" y="309"/>
                  </a:cubicBezTo>
                  <a:cubicBezTo>
                    <a:pt x="313" y="309"/>
                    <a:pt x="313" y="309"/>
                    <a:pt x="313" y="309"/>
                  </a:cubicBezTo>
                  <a:cubicBezTo>
                    <a:pt x="311" y="310"/>
                    <a:pt x="311" y="312"/>
                    <a:pt x="315" y="312"/>
                  </a:cubicBezTo>
                  <a:cubicBezTo>
                    <a:pt x="315" y="313"/>
                    <a:pt x="315" y="313"/>
                    <a:pt x="315" y="313"/>
                  </a:cubicBezTo>
                  <a:cubicBezTo>
                    <a:pt x="315" y="314"/>
                    <a:pt x="314" y="315"/>
                    <a:pt x="314" y="316"/>
                  </a:cubicBezTo>
                  <a:cubicBezTo>
                    <a:pt x="314" y="317"/>
                    <a:pt x="314" y="317"/>
                    <a:pt x="314" y="317"/>
                  </a:cubicBezTo>
                  <a:cubicBezTo>
                    <a:pt x="314" y="317"/>
                    <a:pt x="314" y="317"/>
                    <a:pt x="314" y="317"/>
                  </a:cubicBezTo>
                  <a:cubicBezTo>
                    <a:pt x="314" y="317"/>
                    <a:pt x="314" y="317"/>
                    <a:pt x="314" y="319"/>
                  </a:cubicBezTo>
                  <a:cubicBezTo>
                    <a:pt x="315" y="318"/>
                    <a:pt x="316" y="318"/>
                    <a:pt x="316" y="318"/>
                  </a:cubicBezTo>
                  <a:cubicBezTo>
                    <a:pt x="316" y="317"/>
                    <a:pt x="316" y="317"/>
                    <a:pt x="316" y="317"/>
                  </a:cubicBezTo>
                  <a:cubicBezTo>
                    <a:pt x="316" y="316"/>
                    <a:pt x="316" y="316"/>
                    <a:pt x="316" y="315"/>
                  </a:cubicBezTo>
                  <a:cubicBezTo>
                    <a:pt x="317" y="314"/>
                    <a:pt x="317" y="314"/>
                    <a:pt x="317" y="314"/>
                  </a:cubicBezTo>
                  <a:cubicBezTo>
                    <a:pt x="317" y="313"/>
                    <a:pt x="317" y="311"/>
                    <a:pt x="317" y="309"/>
                  </a:cubicBezTo>
                  <a:cubicBezTo>
                    <a:pt x="318" y="309"/>
                    <a:pt x="319" y="309"/>
                    <a:pt x="319" y="309"/>
                  </a:cubicBezTo>
                  <a:cubicBezTo>
                    <a:pt x="319" y="310"/>
                    <a:pt x="319" y="310"/>
                    <a:pt x="319" y="311"/>
                  </a:cubicBezTo>
                  <a:cubicBezTo>
                    <a:pt x="319" y="312"/>
                    <a:pt x="319" y="312"/>
                    <a:pt x="319" y="312"/>
                  </a:cubicBezTo>
                  <a:cubicBezTo>
                    <a:pt x="319" y="312"/>
                    <a:pt x="319" y="312"/>
                    <a:pt x="319" y="312"/>
                  </a:cubicBezTo>
                  <a:cubicBezTo>
                    <a:pt x="321" y="313"/>
                    <a:pt x="321" y="313"/>
                    <a:pt x="322" y="313"/>
                  </a:cubicBezTo>
                  <a:cubicBezTo>
                    <a:pt x="322" y="313"/>
                    <a:pt x="322" y="314"/>
                    <a:pt x="322" y="314"/>
                  </a:cubicBezTo>
                  <a:cubicBezTo>
                    <a:pt x="321" y="315"/>
                    <a:pt x="321" y="315"/>
                    <a:pt x="321" y="316"/>
                  </a:cubicBezTo>
                  <a:cubicBezTo>
                    <a:pt x="321" y="316"/>
                    <a:pt x="321" y="316"/>
                    <a:pt x="321" y="316"/>
                  </a:cubicBezTo>
                  <a:cubicBezTo>
                    <a:pt x="321" y="317"/>
                    <a:pt x="320" y="318"/>
                    <a:pt x="322" y="318"/>
                  </a:cubicBezTo>
                  <a:cubicBezTo>
                    <a:pt x="323" y="318"/>
                    <a:pt x="323" y="318"/>
                    <a:pt x="324" y="318"/>
                  </a:cubicBezTo>
                  <a:cubicBezTo>
                    <a:pt x="324" y="317"/>
                    <a:pt x="324" y="317"/>
                    <a:pt x="324" y="317"/>
                  </a:cubicBezTo>
                  <a:cubicBezTo>
                    <a:pt x="324" y="316"/>
                    <a:pt x="324" y="316"/>
                    <a:pt x="324" y="316"/>
                  </a:cubicBezTo>
                  <a:cubicBezTo>
                    <a:pt x="324" y="316"/>
                    <a:pt x="325" y="315"/>
                    <a:pt x="324" y="315"/>
                  </a:cubicBezTo>
                  <a:cubicBezTo>
                    <a:pt x="324" y="314"/>
                    <a:pt x="324" y="314"/>
                    <a:pt x="324" y="314"/>
                  </a:cubicBezTo>
                  <a:cubicBezTo>
                    <a:pt x="323" y="314"/>
                    <a:pt x="323" y="314"/>
                    <a:pt x="323" y="314"/>
                  </a:cubicBezTo>
                  <a:cubicBezTo>
                    <a:pt x="323" y="313"/>
                    <a:pt x="323" y="313"/>
                    <a:pt x="323" y="311"/>
                  </a:cubicBezTo>
                  <a:cubicBezTo>
                    <a:pt x="323" y="310"/>
                    <a:pt x="323" y="310"/>
                    <a:pt x="323" y="310"/>
                  </a:cubicBezTo>
                  <a:cubicBezTo>
                    <a:pt x="323" y="310"/>
                    <a:pt x="323" y="310"/>
                    <a:pt x="322" y="308"/>
                  </a:cubicBezTo>
                  <a:cubicBezTo>
                    <a:pt x="322" y="308"/>
                    <a:pt x="321" y="308"/>
                    <a:pt x="321" y="308"/>
                  </a:cubicBezTo>
                  <a:cubicBezTo>
                    <a:pt x="321" y="307"/>
                    <a:pt x="321" y="307"/>
                    <a:pt x="321" y="307"/>
                  </a:cubicBezTo>
                  <a:cubicBezTo>
                    <a:pt x="321" y="307"/>
                    <a:pt x="321" y="306"/>
                    <a:pt x="321" y="306"/>
                  </a:cubicBezTo>
                  <a:cubicBezTo>
                    <a:pt x="322" y="306"/>
                    <a:pt x="323" y="306"/>
                    <a:pt x="323" y="306"/>
                  </a:cubicBezTo>
                  <a:cubicBezTo>
                    <a:pt x="324" y="306"/>
                    <a:pt x="324" y="305"/>
                    <a:pt x="325" y="305"/>
                  </a:cubicBezTo>
                  <a:cubicBezTo>
                    <a:pt x="326" y="305"/>
                    <a:pt x="327" y="305"/>
                    <a:pt x="327" y="305"/>
                  </a:cubicBezTo>
                  <a:cubicBezTo>
                    <a:pt x="327" y="305"/>
                    <a:pt x="327" y="305"/>
                    <a:pt x="327" y="305"/>
                  </a:cubicBezTo>
                  <a:cubicBezTo>
                    <a:pt x="328" y="304"/>
                    <a:pt x="328" y="304"/>
                    <a:pt x="328" y="304"/>
                  </a:cubicBezTo>
                  <a:moveTo>
                    <a:pt x="334" y="295"/>
                  </a:moveTo>
                  <a:cubicBezTo>
                    <a:pt x="334" y="295"/>
                    <a:pt x="334" y="295"/>
                    <a:pt x="334" y="295"/>
                  </a:cubicBezTo>
                  <a:cubicBezTo>
                    <a:pt x="334" y="295"/>
                    <a:pt x="334" y="295"/>
                    <a:pt x="334" y="295"/>
                  </a:cubicBezTo>
                  <a:cubicBezTo>
                    <a:pt x="333" y="295"/>
                    <a:pt x="333" y="295"/>
                    <a:pt x="332" y="296"/>
                  </a:cubicBezTo>
                  <a:cubicBezTo>
                    <a:pt x="329" y="296"/>
                    <a:pt x="325" y="296"/>
                    <a:pt x="322" y="296"/>
                  </a:cubicBezTo>
                  <a:cubicBezTo>
                    <a:pt x="321" y="296"/>
                    <a:pt x="320" y="297"/>
                    <a:pt x="320" y="297"/>
                  </a:cubicBezTo>
                  <a:cubicBezTo>
                    <a:pt x="317" y="298"/>
                    <a:pt x="317" y="298"/>
                    <a:pt x="317" y="298"/>
                  </a:cubicBezTo>
                  <a:cubicBezTo>
                    <a:pt x="317" y="298"/>
                    <a:pt x="317" y="298"/>
                    <a:pt x="317" y="298"/>
                  </a:cubicBezTo>
                  <a:cubicBezTo>
                    <a:pt x="316" y="299"/>
                    <a:pt x="316" y="300"/>
                    <a:pt x="316" y="301"/>
                  </a:cubicBezTo>
                  <a:cubicBezTo>
                    <a:pt x="317" y="300"/>
                    <a:pt x="318" y="300"/>
                    <a:pt x="318" y="300"/>
                  </a:cubicBezTo>
                  <a:cubicBezTo>
                    <a:pt x="319" y="299"/>
                    <a:pt x="319" y="299"/>
                    <a:pt x="319" y="299"/>
                  </a:cubicBezTo>
                  <a:cubicBezTo>
                    <a:pt x="320" y="298"/>
                    <a:pt x="320" y="298"/>
                    <a:pt x="321" y="298"/>
                  </a:cubicBezTo>
                  <a:cubicBezTo>
                    <a:pt x="321" y="298"/>
                    <a:pt x="321" y="298"/>
                    <a:pt x="321" y="298"/>
                  </a:cubicBezTo>
                  <a:cubicBezTo>
                    <a:pt x="322" y="297"/>
                    <a:pt x="322" y="297"/>
                    <a:pt x="322" y="297"/>
                  </a:cubicBezTo>
                  <a:cubicBezTo>
                    <a:pt x="323" y="298"/>
                    <a:pt x="323" y="298"/>
                    <a:pt x="323" y="298"/>
                  </a:cubicBezTo>
                  <a:cubicBezTo>
                    <a:pt x="324" y="298"/>
                    <a:pt x="326" y="298"/>
                    <a:pt x="327" y="298"/>
                  </a:cubicBezTo>
                  <a:cubicBezTo>
                    <a:pt x="328" y="298"/>
                    <a:pt x="328" y="298"/>
                    <a:pt x="329" y="298"/>
                  </a:cubicBezTo>
                  <a:cubicBezTo>
                    <a:pt x="329" y="299"/>
                    <a:pt x="329" y="299"/>
                    <a:pt x="329" y="299"/>
                  </a:cubicBezTo>
                  <a:cubicBezTo>
                    <a:pt x="330" y="299"/>
                    <a:pt x="330" y="299"/>
                    <a:pt x="331" y="298"/>
                  </a:cubicBezTo>
                  <a:cubicBezTo>
                    <a:pt x="331" y="298"/>
                    <a:pt x="331" y="297"/>
                    <a:pt x="332" y="298"/>
                  </a:cubicBezTo>
                  <a:cubicBezTo>
                    <a:pt x="332" y="298"/>
                    <a:pt x="332" y="298"/>
                    <a:pt x="332" y="298"/>
                  </a:cubicBezTo>
                  <a:cubicBezTo>
                    <a:pt x="333" y="297"/>
                    <a:pt x="334" y="297"/>
                    <a:pt x="334" y="295"/>
                  </a:cubicBezTo>
                  <a:moveTo>
                    <a:pt x="323" y="333"/>
                  </a:moveTo>
                  <a:cubicBezTo>
                    <a:pt x="323" y="333"/>
                    <a:pt x="323" y="333"/>
                    <a:pt x="323" y="333"/>
                  </a:cubicBezTo>
                  <a:cubicBezTo>
                    <a:pt x="323" y="333"/>
                    <a:pt x="323" y="333"/>
                    <a:pt x="323" y="333"/>
                  </a:cubicBezTo>
                  <a:moveTo>
                    <a:pt x="335" y="328"/>
                  </a:moveTo>
                  <a:cubicBezTo>
                    <a:pt x="335" y="328"/>
                    <a:pt x="335" y="328"/>
                    <a:pt x="335" y="328"/>
                  </a:cubicBezTo>
                  <a:cubicBezTo>
                    <a:pt x="335" y="328"/>
                    <a:pt x="335" y="328"/>
                    <a:pt x="335" y="328"/>
                  </a:cubicBezTo>
                  <a:cubicBezTo>
                    <a:pt x="334" y="327"/>
                    <a:pt x="334" y="327"/>
                    <a:pt x="334" y="327"/>
                  </a:cubicBezTo>
                  <a:cubicBezTo>
                    <a:pt x="334" y="327"/>
                    <a:pt x="333" y="327"/>
                    <a:pt x="333" y="327"/>
                  </a:cubicBezTo>
                  <a:cubicBezTo>
                    <a:pt x="332" y="327"/>
                    <a:pt x="332" y="327"/>
                    <a:pt x="331" y="327"/>
                  </a:cubicBezTo>
                  <a:cubicBezTo>
                    <a:pt x="331" y="328"/>
                    <a:pt x="331" y="328"/>
                    <a:pt x="330" y="328"/>
                  </a:cubicBezTo>
                  <a:cubicBezTo>
                    <a:pt x="330" y="328"/>
                    <a:pt x="329" y="328"/>
                    <a:pt x="329" y="329"/>
                  </a:cubicBezTo>
                  <a:cubicBezTo>
                    <a:pt x="328" y="329"/>
                    <a:pt x="328" y="329"/>
                    <a:pt x="328" y="329"/>
                  </a:cubicBezTo>
                  <a:cubicBezTo>
                    <a:pt x="327" y="329"/>
                    <a:pt x="327" y="329"/>
                    <a:pt x="327" y="329"/>
                  </a:cubicBezTo>
                  <a:cubicBezTo>
                    <a:pt x="327" y="329"/>
                    <a:pt x="327" y="330"/>
                    <a:pt x="327" y="330"/>
                  </a:cubicBezTo>
                  <a:cubicBezTo>
                    <a:pt x="325" y="330"/>
                    <a:pt x="325" y="330"/>
                    <a:pt x="325" y="330"/>
                  </a:cubicBezTo>
                  <a:cubicBezTo>
                    <a:pt x="324" y="331"/>
                    <a:pt x="324" y="331"/>
                    <a:pt x="324" y="331"/>
                  </a:cubicBezTo>
                  <a:cubicBezTo>
                    <a:pt x="324" y="331"/>
                    <a:pt x="323" y="331"/>
                    <a:pt x="323" y="331"/>
                  </a:cubicBezTo>
                  <a:cubicBezTo>
                    <a:pt x="323" y="332"/>
                    <a:pt x="323" y="332"/>
                    <a:pt x="323" y="332"/>
                  </a:cubicBezTo>
                  <a:cubicBezTo>
                    <a:pt x="323" y="332"/>
                    <a:pt x="323" y="332"/>
                    <a:pt x="323" y="332"/>
                  </a:cubicBezTo>
                  <a:cubicBezTo>
                    <a:pt x="323" y="332"/>
                    <a:pt x="323" y="332"/>
                    <a:pt x="323" y="332"/>
                  </a:cubicBezTo>
                  <a:cubicBezTo>
                    <a:pt x="323" y="332"/>
                    <a:pt x="323" y="332"/>
                    <a:pt x="323" y="332"/>
                  </a:cubicBezTo>
                  <a:cubicBezTo>
                    <a:pt x="323" y="333"/>
                    <a:pt x="323" y="333"/>
                    <a:pt x="323" y="333"/>
                  </a:cubicBezTo>
                  <a:cubicBezTo>
                    <a:pt x="323" y="333"/>
                    <a:pt x="325" y="334"/>
                    <a:pt x="325" y="334"/>
                  </a:cubicBezTo>
                  <a:cubicBezTo>
                    <a:pt x="326" y="333"/>
                    <a:pt x="326" y="333"/>
                    <a:pt x="326" y="333"/>
                  </a:cubicBezTo>
                  <a:cubicBezTo>
                    <a:pt x="328" y="331"/>
                    <a:pt x="328" y="331"/>
                    <a:pt x="328" y="331"/>
                  </a:cubicBezTo>
                  <a:cubicBezTo>
                    <a:pt x="329" y="330"/>
                    <a:pt x="330" y="331"/>
                    <a:pt x="331" y="330"/>
                  </a:cubicBezTo>
                  <a:cubicBezTo>
                    <a:pt x="331" y="330"/>
                    <a:pt x="331" y="329"/>
                    <a:pt x="332" y="329"/>
                  </a:cubicBezTo>
                  <a:cubicBezTo>
                    <a:pt x="332" y="329"/>
                    <a:pt x="333" y="329"/>
                    <a:pt x="333" y="329"/>
                  </a:cubicBezTo>
                  <a:cubicBezTo>
                    <a:pt x="335" y="329"/>
                    <a:pt x="335" y="329"/>
                    <a:pt x="335" y="328"/>
                  </a:cubicBezTo>
                  <a:cubicBezTo>
                    <a:pt x="335" y="328"/>
                    <a:pt x="335" y="328"/>
                    <a:pt x="335" y="328"/>
                  </a:cubicBezTo>
                  <a:moveTo>
                    <a:pt x="322" y="336"/>
                  </a:moveTo>
                  <a:cubicBezTo>
                    <a:pt x="322" y="336"/>
                    <a:pt x="322" y="336"/>
                    <a:pt x="322" y="335"/>
                  </a:cubicBezTo>
                  <a:cubicBezTo>
                    <a:pt x="322" y="335"/>
                    <a:pt x="322" y="335"/>
                    <a:pt x="322" y="335"/>
                  </a:cubicBezTo>
                  <a:cubicBezTo>
                    <a:pt x="321" y="335"/>
                    <a:pt x="321" y="335"/>
                    <a:pt x="320" y="335"/>
                  </a:cubicBezTo>
                  <a:cubicBezTo>
                    <a:pt x="320" y="336"/>
                    <a:pt x="320" y="336"/>
                    <a:pt x="320" y="336"/>
                  </a:cubicBezTo>
                  <a:cubicBezTo>
                    <a:pt x="320" y="336"/>
                    <a:pt x="321" y="336"/>
                    <a:pt x="322" y="336"/>
                  </a:cubicBezTo>
                  <a:moveTo>
                    <a:pt x="327" y="327"/>
                  </a:moveTo>
                  <a:cubicBezTo>
                    <a:pt x="327" y="327"/>
                    <a:pt x="327" y="327"/>
                    <a:pt x="327" y="327"/>
                  </a:cubicBezTo>
                  <a:cubicBezTo>
                    <a:pt x="327" y="326"/>
                    <a:pt x="327" y="326"/>
                    <a:pt x="327" y="326"/>
                  </a:cubicBezTo>
                  <a:cubicBezTo>
                    <a:pt x="327" y="326"/>
                    <a:pt x="327" y="326"/>
                    <a:pt x="327" y="326"/>
                  </a:cubicBezTo>
                  <a:cubicBezTo>
                    <a:pt x="326" y="327"/>
                    <a:pt x="326" y="327"/>
                    <a:pt x="326" y="327"/>
                  </a:cubicBezTo>
                  <a:cubicBezTo>
                    <a:pt x="326" y="327"/>
                    <a:pt x="326" y="327"/>
                    <a:pt x="326" y="327"/>
                  </a:cubicBezTo>
                  <a:cubicBezTo>
                    <a:pt x="325" y="327"/>
                    <a:pt x="325" y="327"/>
                    <a:pt x="324" y="327"/>
                  </a:cubicBezTo>
                  <a:cubicBezTo>
                    <a:pt x="324" y="327"/>
                    <a:pt x="323" y="327"/>
                    <a:pt x="322" y="327"/>
                  </a:cubicBezTo>
                  <a:cubicBezTo>
                    <a:pt x="322" y="327"/>
                    <a:pt x="322" y="327"/>
                    <a:pt x="322" y="327"/>
                  </a:cubicBezTo>
                  <a:cubicBezTo>
                    <a:pt x="321" y="327"/>
                    <a:pt x="320" y="328"/>
                    <a:pt x="320" y="328"/>
                  </a:cubicBezTo>
                  <a:cubicBezTo>
                    <a:pt x="318" y="328"/>
                    <a:pt x="318" y="328"/>
                    <a:pt x="318" y="328"/>
                  </a:cubicBezTo>
                  <a:cubicBezTo>
                    <a:pt x="318" y="327"/>
                    <a:pt x="315" y="327"/>
                    <a:pt x="314" y="327"/>
                  </a:cubicBezTo>
                  <a:cubicBezTo>
                    <a:pt x="314" y="327"/>
                    <a:pt x="314" y="328"/>
                    <a:pt x="313" y="328"/>
                  </a:cubicBezTo>
                  <a:cubicBezTo>
                    <a:pt x="312" y="328"/>
                    <a:pt x="312" y="328"/>
                    <a:pt x="312" y="328"/>
                  </a:cubicBezTo>
                  <a:cubicBezTo>
                    <a:pt x="313" y="328"/>
                    <a:pt x="313" y="329"/>
                    <a:pt x="314" y="329"/>
                  </a:cubicBezTo>
                  <a:cubicBezTo>
                    <a:pt x="314" y="329"/>
                    <a:pt x="314" y="329"/>
                    <a:pt x="317" y="329"/>
                  </a:cubicBezTo>
                  <a:cubicBezTo>
                    <a:pt x="318" y="329"/>
                    <a:pt x="318" y="329"/>
                    <a:pt x="318" y="329"/>
                  </a:cubicBezTo>
                  <a:cubicBezTo>
                    <a:pt x="320" y="329"/>
                    <a:pt x="320" y="329"/>
                    <a:pt x="321" y="329"/>
                  </a:cubicBezTo>
                  <a:cubicBezTo>
                    <a:pt x="321" y="329"/>
                    <a:pt x="322" y="329"/>
                    <a:pt x="323" y="329"/>
                  </a:cubicBezTo>
                  <a:cubicBezTo>
                    <a:pt x="323" y="329"/>
                    <a:pt x="323" y="329"/>
                    <a:pt x="323" y="329"/>
                  </a:cubicBezTo>
                  <a:cubicBezTo>
                    <a:pt x="323" y="328"/>
                    <a:pt x="323" y="328"/>
                    <a:pt x="324" y="328"/>
                  </a:cubicBezTo>
                  <a:cubicBezTo>
                    <a:pt x="325" y="328"/>
                    <a:pt x="325" y="328"/>
                    <a:pt x="325" y="328"/>
                  </a:cubicBezTo>
                  <a:cubicBezTo>
                    <a:pt x="326" y="328"/>
                    <a:pt x="326" y="328"/>
                    <a:pt x="327" y="327"/>
                  </a:cubicBezTo>
                  <a:moveTo>
                    <a:pt x="315" y="334"/>
                  </a:moveTo>
                  <a:cubicBezTo>
                    <a:pt x="315" y="334"/>
                    <a:pt x="315" y="334"/>
                    <a:pt x="315" y="334"/>
                  </a:cubicBezTo>
                  <a:cubicBezTo>
                    <a:pt x="315" y="333"/>
                    <a:pt x="315" y="333"/>
                    <a:pt x="315" y="333"/>
                  </a:cubicBezTo>
                  <a:cubicBezTo>
                    <a:pt x="314" y="333"/>
                    <a:pt x="314" y="332"/>
                    <a:pt x="314" y="332"/>
                  </a:cubicBezTo>
                  <a:cubicBezTo>
                    <a:pt x="314" y="332"/>
                    <a:pt x="314" y="332"/>
                    <a:pt x="314" y="332"/>
                  </a:cubicBezTo>
                  <a:cubicBezTo>
                    <a:pt x="314" y="332"/>
                    <a:pt x="314" y="332"/>
                    <a:pt x="314" y="332"/>
                  </a:cubicBezTo>
                  <a:cubicBezTo>
                    <a:pt x="313" y="331"/>
                    <a:pt x="313" y="331"/>
                    <a:pt x="313" y="331"/>
                  </a:cubicBezTo>
                  <a:cubicBezTo>
                    <a:pt x="312" y="331"/>
                    <a:pt x="312" y="331"/>
                    <a:pt x="312" y="331"/>
                  </a:cubicBezTo>
                  <a:cubicBezTo>
                    <a:pt x="312" y="331"/>
                    <a:pt x="312" y="330"/>
                    <a:pt x="311" y="330"/>
                  </a:cubicBezTo>
                  <a:cubicBezTo>
                    <a:pt x="311" y="330"/>
                    <a:pt x="311" y="330"/>
                    <a:pt x="310" y="331"/>
                  </a:cubicBezTo>
                  <a:cubicBezTo>
                    <a:pt x="310" y="332"/>
                    <a:pt x="310" y="332"/>
                    <a:pt x="310" y="332"/>
                  </a:cubicBezTo>
                  <a:cubicBezTo>
                    <a:pt x="311" y="333"/>
                    <a:pt x="311" y="333"/>
                    <a:pt x="311" y="333"/>
                  </a:cubicBezTo>
                  <a:cubicBezTo>
                    <a:pt x="311" y="334"/>
                    <a:pt x="311" y="334"/>
                    <a:pt x="311" y="334"/>
                  </a:cubicBezTo>
                  <a:cubicBezTo>
                    <a:pt x="312" y="334"/>
                    <a:pt x="312" y="334"/>
                    <a:pt x="315" y="334"/>
                  </a:cubicBezTo>
                  <a:moveTo>
                    <a:pt x="311" y="328"/>
                  </a:moveTo>
                  <a:cubicBezTo>
                    <a:pt x="311" y="328"/>
                    <a:pt x="311" y="328"/>
                    <a:pt x="311" y="328"/>
                  </a:cubicBezTo>
                  <a:cubicBezTo>
                    <a:pt x="311" y="328"/>
                    <a:pt x="311" y="328"/>
                    <a:pt x="311" y="328"/>
                  </a:cubicBezTo>
                  <a:cubicBezTo>
                    <a:pt x="311" y="327"/>
                    <a:pt x="311" y="327"/>
                    <a:pt x="311" y="327"/>
                  </a:cubicBezTo>
                  <a:cubicBezTo>
                    <a:pt x="310" y="328"/>
                    <a:pt x="310" y="328"/>
                    <a:pt x="309" y="327"/>
                  </a:cubicBezTo>
                  <a:cubicBezTo>
                    <a:pt x="309" y="327"/>
                    <a:pt x="309" y="327"/>
                    <a:pt x="309" y="327"/>
                  </a:cubicBezTo>
                  <a:cubicBezTo>
                    <a:pt x="309" y="327"/>
                    <a:pt x="309" y="327"/>
                    <a:pt x="309" y="327"/>
                  </a:cubicBezTo>
                  <a:cubicBezTo>
                    <a:pt x="308" y="327"/>
                    <a:pt x="308" y="327"/>
                    <a:pt x="308" y="327"/>
                  </a:cubicBezTo>
                  <a:cubicBezTo>
                    <a:pt x="307" y="327"/>
                    <a:pt x="307" y="327"/>
                    <a:pt x="307" y="327"/>
                  </a:cubicBezTo>
                  <a:cubicBezTo>
                    <a:pt x="307" y="327"/>
                    <a:pt x="307" y="327"/>
                    <a:pt x="306" y="327"/>
                  </a:cubicBezTo>
                  <a:cubicBezTo>
                    <a:pt x="306" y="327"/>
                    <a:pt x="306" y="327"/>
                    <a:pt x="306" y="327"/>
                  </a:cubicBezTo>
                  <a:cubicBezTo>
                    <a:pt x="305" y="328"/>
                    <a:pt x="305" y="328"/>
                    <a:pt x="305" y="328"/>
                  </a:cubicBezTo>
                  <a:cubicBezTo>
                    <a:pt x="305" y="328"/>
                    <a:pt x="305" y="328"/>
                    <a:pt x="305" y="328"/>
                  </a:cubicBezTo>
                  <a:cubicBezTo>
                    <a:pt x="305" y="328"/>
                    <a:pt x="304" y="328"/>
                    <a:pt x="304" y="328"/>
                  </a:cubicBezTo>
                  <a:cubicBezTo>
                    <a:pt x="303" y="328"/>
                    <a:pt x="303" y="328"/>
                    <a:pt x="303" y="328"/>
                  </a:cubicBezTo>
                  <a:cubicBezTo>
                    <a:pt x="303" y="329"/>
                    <a:pt x="303" y="329"/>
                    <a:pt x="304" y="329"/>
                  </a:cubicBezTo>
                  <a:cubicBezTo>
                    <a:pt x="306" y="329"/>
                    <a:pt x="306" y="329"/>
                    <a:pt x="306" y="329"/>
                  </a:cubicBezTo>
                  <a:cubicBezTo>
                    <a:pt x="306" y="329"/>
                    <a:pt x="307" y="329"/>
                    <a:pt x="307" y="329"/>
                  </a:cubicBezTo>
                  <a:cubicBezTo>
                    <a:pt x="308" y="328"/>
                    <a:pt x="308" y="328"/>
                    <a:pt x="308" y="328"/>
                  </a:cubicBezTo>
                  <a:cubicBezTo>
                    <a:pt x="308" y="328"/>
                    <a:pt x="309" y="328"/>
                    <a:pt x="309" y="329"/>
                  </a:cubicBezTo>
                  <a:cubicBezTo>
                    <a:pt x="310" y="329"/>
                    <a:pt x="310" y="329"/>
                    <a:pt x="311" y="328"/>
                  </a:cubicBezTo>
                  <a:moveTo>
                    <a:pt x="300" y="329"/>
                  </a:moveTo>
                  <a:cubicBezTo>
                    <a:pt x="300" y="329"/>
                    <a:pt x="300" y="329"/>
                    <a:pt x="300" y="329"/>
                  </a:cubicBezTo>
                  <a:cubicBezTo>
                    <a:pt x="300" y="328"/>
                    <a:pt x="300" y="327"/>
                    <a:pt x="299" y="327"/>
                  </a:cubicBezTo>
                  <a:cubicBezTo>
                    <a:pt x="298" y="327"/>
                    <a:pt x="298" y="327"/>
                    <a:pt x="298" y="326"/>
                  </a:cubicBezTo>
                  <a:cubicBezTo>
                    <a:pt x="296" y="326"/>
                    <a:pt x="295" y="326"/>
                    <a:pt x="293" y="326"/>
                  </a:cubicBezTo>
                  <a:cubicBezTo>
                    <a:pt x="293" y="324"/>
                    <a:pt x="295" y="325"/>
                    <a:pt x="297" y="324"/>
                  </a:cubicBezTo>
                  <a:cubicBezTo>
                    <a:pt x="296" y="324"/>
                    <a:pt x="295" y="323"/>
                    <a:pt x="295" y="323"/>
                  </a:cubicBezTo>
                  <a:cubicBezTo>
                    <a:pt x="291" y="323"/>
                    <a:pt x="291" y="323"/>
                    <a:pt x="291" y="323"/>
                  </a:cubicBezTo>
                  <a:cubicBezTo>
                    <a:pt x="289" y="323"/>
                    <a:pt x="288" y="322"/>
                    <a:pt x="286" y="322"/>
                  </a:cubicBezTo>
                  <a:cubicBezTo>
                    <a:pt x="281" y="322"/>
                    <a:pt x="274" y="322"/>
                    <a:pt x="269" y="323"/>
                  </a:cubicBezTo>
                  <a:cubicBezTo>
                    <a:pt x="269" y="323"/>
                    <a:pt x="269" y="323"/>
                    <a:pt x="269" y="323"/>
                  </a:cubicBezTo>
                  <a:cubicBezTo>
                    <a:pt x="269" y="323"/>
                    <a:pt x="270" y="323"/>
                    <a:pt x="271" y="323"/>
                  </a:cubicBezTo>
                  <a:cubicBezTo>
                    <a:pt x="271" y="324"/>
                    <a:pt x="271" y="324"/>
                    <a:pt x="271" y="325"/>
                  </a:cubicBezTo>
                  <a:cubicBezTo>
                    <a:pt x="272" y="325"/>
                    <a:pt x="272" y="325"/>
                    <a:pt x="273" y="325"/>
                  </a:cubicBezTo>
                  <a:cubicBezTo>
                    <a:pt x="274" y="325"/>
                    <a:pt x="274" y="326"/>
                    <a:pt x="275" y="327"/>
                  </a:cubicBezTo>
                  <a:cubicBezTo>
                    <a:pt x="276" y="327"/>
                    <a:pt x="277" y="326"/>
                    <a:pt x="279" y="326"/>
                  </a:cubicBezTo>
                  <a:cubicBezTo>
                    <a:pt x="280" y="326"/>
                    <a:pt x="281" y="326"/>
                    <a:pt x="282" y="326"/>
                  </a:cubicBezTo>
                  <a:cubicBezTo>
                    <a:pt x="282" y="326"/>
                    <a:pt x="282" y="327"/>
                    <a:pt x="283" y="327"/>
                  </a:cubicBezTo>
                  <a:cubicBezTo>
                    <a:pt x="284" y="327"/>
                    <a:pt x="285" y="326"/>
                    <a:pt x="287" y="327"/>
                  </a:cubicBezTo>
                  <a:cubicBezTo>
                    <a:pt x="288" y="329"/>
                    <a:pt x="288" y="329"/>
                    <a:pt x="290" y="329"/>
                  </a:cubicBezTo>
                  <a:cubicBezTo>
                    <a:pt x="291" y="328"/>
                    <a:pt x="291" y="327"/>
                    <a:pt x="291" y="327"/>
                  </a:cubicBezTo>
                  <a:cubicBezTo>
                    <a:pt x="292" y="327"/>
                    <a:pt x="292" y="328"/>
                    <a:pt x="293" y="328"/>
                  </a:cubicBezTo>
                  <a:cubicBezTo>
                    <a:pt x="293" y="328"/>
                    <a:pt x="293" y="328"/>
                    <a:pt x="294" y="328"/>
                  </a:cubicBezTo>
                  <a:cubicBezTo>
                    <a:pt x="296" y="327"/>
                    <a:pt x="297" y="330"/>
                    <a:pt x="299" y="329"/>
                  </a:cubicBezTo>
                  <a:cubicBezTo>
                    <a:pt x="300" y="329"/>
                    <a:pt x="300" y="329"/>
                    <a:pt x="300" y="329"/>
                  </a:cubicBezTo>
                  <a:cubicBezTo>
                    <a:pt x="300" y="329"/>
                    <a:pt x="300" y="329"/>
                    <a:pt x="300" y="329"/>
                  </a:cubicBezTo>
                  <a:moveTo>
                    <a:pt x="259" y="320"/>
                  </a:moveTo>
                  <a:cubicBezTo>
                    <a:pt x="259" y="319"/>
                    <a:pt x="259" y="319"/>
                    <a:pt x="259" y="319"/>
                  </a:cubicBezTo>
                  <a:cubicBezTo>
                    <a:pt x="259" y="318"/>
                    <a:pt x="259" y="318"/>
                    <a:pt x="259" y="318"/>
                  </a:cubicBezTo>
                  <a:cubicBezTo>
                    <a:pt x="259" y="318"/>
                    <a:pt x="259" y="318"/>
                    <a:pt x="259" y="318"/>
                  </a:cubicBezTo>
                  <a:cubicBezTo>
                    <a:pt x="258" y="318"/>
                    <a:pt x="258" y="318"/>
                    <a:pt x="258" y="318"/>
                  </a:cubicBezTo>
                  <a:cubicBezTo>
                    <a:pt x="258" y="319"/>
                    <a:pt x="258" y="319"/>
                    <a:pt x="258" y="319"/>
                  </a:cubicBezTo>
                  <a:cubicBezTo>
                    <a:pt x="259" y="320"/>
                    <a:pt x="259" y="320"/>
                    <a:pt x="259" y="320"/>
                  </a:cubicBezTo>
                  <a:moveTo>
                    <a:pt x="317" y="283"/>
                  </a:moveTo>
                  <a:cubicBezTo>
                    <a:pt x="317" y="283"/>
                    <a:pt x="317" y="283"/>
                    <a:pt x="317" y="283"/>
                  </a:cubicBezTo>
                  <a:cubicBezTo>
                    <a:pt x="317" y="281"/>
                    <a:pt x="317" y="281"/>
                    <a:pt x="317" y="281"/>
                  </a:cubicBezTo>
                  <a:cubicBezTo>
                    <a:pt x="316" y="281"/>
                    <a:pt x="314" y="281"/>
                    <a:pt x="314" y="281"/>
                  </a:cubicBezTo>
                  <a:cubicBezTo>
                    <a:pt x="314" y="281"/>
                    <a:pt x="312" y="280"/>
                    <a:pt x="312" y="280"/>
                  </a:cubicBezTo>
                  <a:cubicBezTo>
                    <a:pt x="312" y="279"/>
                    <a:pt x="312" y="279"/>
                    <a:pt x="312" y="279"/>
                  </a:cubicBezTo>
                  <a:cubicBezTo>
                    <a:pt x="311" y="277"/>
                    <a:pt x="311" y="277"/>
                    <a:pt x="311" y="277"/>
                  </a:cubicBezTo>
                  <a:cubicBezTo>
                    <a:pt x="310" y="276"/>
                    <a:pt x="310" y="276"/>
                    <a:pt x="310" y="276"/>
                  </a:cubicBezTo>
                  <a:cubicBezTo>
                    <a:pt x="309" y="278"/>
                    <a:pt x="307" y="279"/>
                    <a:pt x="305" y="280"/>
                  </a:cubicBezTo>
                  <a:cubicBezTo>
                    <a:pt x="304" y="281"/>
                    <a:pt x="304" y="283"/>
                    <a:pt x="302" y="285"/>
                  </a:cubicBezTo>
                  <a:cubicBezTo>
                    <a:pt x="301" y="285"/>
                    <a:pt x="300" y="285"/>
                    <a:pt x="299" y="286"/>
                  </a:cubicBezTo>
                  <a:cubicBezTo>
                    <a:pt x="298" y="286"/>
                    <a:pt x="297" y="287"/>
                    <a:pt x="297" y="288"/>
                  </a:cubicBezTo>
                  <a:cubicBezTo>
                    <a:pt x="297" y="289"/>
                    <a:pt x="297" y="289"/>
                    <a:pt x="297" y="289"/>
                  </a:cubicBezTo>
                  <a:cubicBezTo>
                    <a:pt x="296" y="289"/>
                    <a:pt x="295" y="290"/>
                    <a:pt x="294" y="291"/>
                  </a:cubicBezTo>
                  <a:cubicBezTo>
                    <a:pt x="293" y="291"/>
                    <a:pt x="293" y="291"/>
                    <a:pt x="291" y="291"/>
                  </a:cubicBezTo>
                  <a:cubicBezTo>
                    <a:pt x="291" y="293"/>
                    <a:pt x="291" y="294"/>
                    <a:pt x="291" y="295"/>
                  </a:cubicBezTo>
                  <a:cubicBezTo>
                    <a:pt x="289" y="295"/>
                    <a:pt x="288" y="296"/>
                    <a:pt x="287" y="295"/>
                  </a:cubicBezTo>
                  <a:cubicBezTo>
                    <a:pt x="286" y="295"/>
                    <a:pt x="286" y="295"/>
                    <a:pt x="286" y="294"/>
                  </a:cubicBezTo>
                  <a:cubicBezTo>
                    <a:pt x="285" y="294"/>
                    <a:pt x="285" y="294"/>
                    <a:pt x="285" y="294"/>
                  </a:cubicBezTo>
                  <a:cubicBezTo>
                    <a:pt x="284" y="294"/>
                    <a:pt x="284" y="294"/>
                    <a:pt x="284" y="294"/>
                  </a:cubicBezTo>
                  <a:cubicBezTo>
                    <a:pt x="284" y="294"/>
                    <a:pt x="284" y="294"/>
                    <a:pt x="284" y="294"/>
                  </a:cubicBezTo>
                  <a:cubicBezTo>
                    <a:pt x="283" y="296"/>
                    <a:pt x="283" y="296"/>
                    <a:pt x="283" y="296"/>
                  </a:cubicBezTo>
                  <a:cubicBezTo>
                    <a:pt x="283" y="297"/>
                    <a:pt x="282" y="297"/>
                    <a:pt x="282" y="297"/>
                  </a:cubicBezTo>
                  <a:cubicBezTo>
                    <a:pt x="282" y="300"/>
                    <a:pt x="282" y="300"/>
                    <a:pt x="282" y="300"/>
                  </a:cubicBezTo>
                  <a:cubicBezTo>
                    <a:pt x="282" y="303"/>
                    <a:pt x="285" y="303"/>
                    <a:pt x="285" y="305"/>
                  </a:cubicBezTo>
                  <a:cubicBezTo>
                    <a:pt x="285" y="306"/>
                    <a:pt x="285" y="306"/>
                    <a:pt x="285" y="306"/>
                  </a:cubicBezTo>
                  <a:cubicBezTo>
                    <a:pt x="285" y="306"/>
                    <a:pt x="285" y="306"/>
                    <a:pt x="285" y="306"/>
                  </a:cubicBezTo>
                  <a:cubicBezTo>
                    <a:pt x="284" y="308"/>
                    <a:pt x="284" y="309"/>
                    <a:pt x="285" y="310"/>
                  </a:cubicBezTo>
                  <a:cubicBezTo>
                    <a:pt x="286" y="311"/>
                    <a:pt x="288" y="310"/>
                    <a:pt x="289" y="311"/>
                  </a:cubicBezTo>
                  <a:cubicBezTo>
                    <a:pt x="289" y="312"/>
                    <a:pt x="290" y="312"/>
                    <a:pt x="290" y="312"/>
                  </a:cubicBezTo>
                  <a:cubicBezTo>
                    <a:pt x="292" y="313"/>
                    <a:pt x="294" y="311"/>
                    <a:pt x="295" y="311"/>
                  </a:cubicBezTo>
                  <a:cubicBezTo>
                    <a:pt x="296" y="311"/>
                    <a:pt x="296" y="311"/>
                    <a:pt x="296" y="311"/>
                  </a:cubicBezTo>
                  <a:cubicBezTo>
                    <a:pt x="296" y="312"/>
                    <a:pt x="296" y="312"/>
                    <a:pt x="297" y="313"/>
                  </a:cubicBezTo>
                  <a:cubicBezTo>
                    <a:pt x="297" y="313"/>
                    <a:pt x="298" y="312"/>
                    <a:pt x="299" y="312"/>
                  </a:cubicBezTo>
                  <a:cubicBezTo>
                    <a:pt x="299" y="312"/>
                    <a:pt x="299" y="313"/>
                    <a:pt x="300" y="314"/>
                  </a:cubicBezTo>
                  <a:cubicBezTo>
                    <a:pt x="300" y="314"/>
                    <a:pt x="300" y="314"/>
                    <a:pt x="300" y="314"/>
                  </a:cubicBezTo>
                  <a:cubicBezTo>
                    <a:pt x="301" y="314"/>
                    <a:pt x="301" y="314"/>
                    <a:pt x="302" y="314"/>
                  </a:cubicBezTo>
                  <a:cubicBezTo>
                    <a:pt x="303" y="314"/>
                    <a:pt x="303" y="314"/>
                    <a:pt x="303" y="314"/>
                  </a:cubicBezTo>
                  <a:cubicBezTo>
                    <a:pt x="303" y="314"/>
                    <a:pt x="303" y="314"/>
                    <a:pt x="303" y="314"/>
                  </a:cubicBezTo>
                  <a:cubicBezTo>
                    <a:pt x="303" y="313"/>
                    <a:pt x="303" y="313"/>
                    <a:pt x="303" y="312"/>
                  </a:cubicBezTo>
                  <a:cubicBezTo>
                    <a:pt x="303" y="312"/>
                    <a:pt x="303" y="312"/>
                    <a:pt x="305" y="311"/>
                  </a:cubicBezTo>
                  <a:cubicBezTo>
                    <a:pt x="306" y="310"/>
                    <a:pt x="306" y="309"/>
                    <a:pt x="305" y="309"/>
                  </a:cubicBezTo>
                  <a:cubicBezTo>
                    <a:pt x="305" y="308"/>
                    <a:pt x="305" y="308"/>
                    <a:pt x="305" y="308"/>
                  </a:cubicBezTo>
                  <a:cubicBezTo>
                    <a:pt x="307" y="305"/>
                    <a:pt x="307" y="305"/>
                    <a:pt x="307" y="305"/>
                  </a:cubicBezTo>
                  <a:cubicBezTo>
                    <a:pt x="307" y="305"/>
                    <a:pt x="307" y="305"/>
                    <a:pt x="308" y="302"/>
                  </a:cubicBezTo>
                  <a:cubicBezTo>
                    <a:pt x="309" y="302"/>
                    <a:pt x="309" y="302"/>
                    <a:pt x="310" y="302"/>
                  </a:cubicBezTo>
                  <a:cubicBezTo>
                    <a:pt x="310" y="301"/>
                    <a:pt x="310" y="300"/>
                    <a:pt x="310" y="299"/>
                  </a:cubicBezTo>
                  <a:cubicBezTo>
                    <a:pt x="316" y="299"/>
                    <a:pt x="314" y="297"/>
                    <a:pt x="314" y="296"/>
                  </a:cubicBezTo>
                  <a:cubicBezTo>
                    <a:pt x="313" y="296"/>
                    <a:pt x="313" y="296"/>
                    <a:pt x="311" y="296"/>
                  </a:cubicBezTo>
                  <a:cubicBezTo>
                    <a:pt x="311" y="295"/>
                    <a:pt x="311" y="295"/>
                    <a:pt x="311" y="294"/>
                  </a:cubicBezTo>
                  <a:cubicBezTo>
                    <a:pt x="311" y="294"/>
                    <a:pt x="311" y="294"/>
                    <a:pt x="312" y="293"/>
                  </a:cubicBezTo>
                  <a:cubicBezTo>
                    <a:pt x="312" y="292"/>
                    <a:pt x="311" y="291"/>
                    <a:pt x="311" y="290"/>
                  </a:cubicBezTo>
                  <a:cubicBezTo>
                    <a:pt x="311" y="289"/>
                    <a:pt x="311" y="288"/>
                    <a:pt x="311" y="286"/>
                  </a:cubicBezTo>
                  <a:cubicBezTo>
                    <a:pt x="313" y="286"/>
                    <a:pt x="313" y="286"/>
                    <a:pt x="314" y="286"/>
                  </a:cubicBezTo>
                  <a:cubicBezTo>
                    <a:pt x="314" y="284"/>
                    <a:pt x="314" y="284"/>
                    <a:pt x="317" y="283"/>
                  </a:cubicBezTo>
                  <a:moveTo>
                    <a:pt x="253" y="313"/>
                  </a:moveTo>
                  <a:cubicBezTo>
                    <a:pt x="253" y="312"/>
                    <a:pt x="253" y="311"/>
                    <a:pt x="253" y="310"/>
                  </a:cubicBezTo>
                  <a:cubicBezTo>
                    <a:pt x="253" y="310"/>
                    <a:pt x="253" y="310"/>
                    <a:pt x="253" y="310"/>
                  </a:cubicBezTo>
                  <a:cubicBezTo>
                    <a:pt x="252" y="309"/>
                    <a:pt x="252" y="309"/>
                    <a:pt x="252" y="309"/>
                  </a:cubicBezTo>
                  <a:cubicBezTo>
                    <a:pt x="252" y="309"/>
                    <a:pt x="252" y="309"/>
                    <a:pt x="251" y="309"/>
                  </a:cubicBezTo>
                  <a:cubicBezTo>
                    <a:pt x="250" y="309"/>
                    <a:pt x="249" y="307"/>
                    <a:pt x="249" y="307"/>
                  </a:cubicBezTo>
                  <a:cubicBezTo>
                    <a:pt x="249" y="306"/>
                    <a:pt x="250" y="305"/>
                    <a:pt x="249" y="304"/>
                  </a:cubicBezTo>
                  <a:cubicBezTo>
                    <a:pt x="249" y="304"/>
                    <a:pt x="249" y="304"/>
                    <a:pt x="248" y="303"/>
                  </a:cubicBezTo>
                  <a:cubicBezTo>
                    <a:pt x="247" y="305"/>
                    <a:pt x="247" y="306"/>
                    <a:pt x="247" y="306"/>
                  </a:cubicBezTo>
                  <a:cubicBezTo>
                    <a:pt x="248" y="307"/>
                    <a:pt x="250" y="310"/>
                    <a:pt x="251" y="311"/>
                  </a:cubicBezTo>
                  <a:cubicBezTo>
                    <a:pt x="252" y="311"/>
                    <a:pt x="252" y="311"/>
                    <a:pt x="252" y="312"/>
                  </a:cubicBezTo>
                  <a:cubicBezTo>
                    <a:pt x="252" y="313"/>
                    <a:pt x="253" y="313"/>
                    <a:pt x="253" y="313"/>
                  </a:cubicBezTo>
                  <a:moveTo>
                    <a:pt x="242" y="297"/>
                  </a:moveTo>
                  <a:cubicBezTo>
                    <a:pt x="242" y="297"/>
                    <a:pt x="242" y="297"/>
                    <a:pt x="242" y="297"/>
                  </a:cubicBezTo>
                  <a:cubicBezTo>
                    <a:pt x="242" y="297"/>
                    <a:pt x="242" y="297"/>
                    <a:pt x="242" y="297"/>
                  </a:cubicBezTo>
                  <a:cubicBezTo>
                    <a:pt x="242" y="297"/>
                    <a:pt x="242" y="297"/>
                    <a:pt x="242" y="297"/>
                  </a:cubicBezTo>
                  <a:cubicBezTo>
                    <a:pt x="242" y="297"/>
                    <a:pt x="242" y="297"/>
                    <a:pt x="242" y="297"/>
                  </a:cubicBezTo>
                  <a:moveTo>
                    <a:pt x="245" y="300"/>
                  </a:moveTo>
                  <a:cubicBezTo>
                    <a:pt x="245" y="299"/>
                    <a:pt x="245" y="299"/>
                    <a:pt x="245" y="299"/>
                  </a:cubicBezTo>
                  <a:cubicBezTo>
                    <a:pt x="245" y="299"/>
                    <a:pt x="245" y="298"/>
                    <a:pt x="245" y="298"/>
                  </a:cubicBezTo>
                  <a:cubicBezTo>
                    <a:pt x="244" y="298"/>
                    <a:pt x="244" y="298"/>
                    <a:pt x="244" y="298"/>
                  </a:cubicBezTo>
                  <a:cubicBezTo>
                    <a:pt x="244" y="297"/>
                    <a:pt x="244" y="297"/>
                    <a:pt x="244" y="296"/>
                  </a:cubicBezTo>
                  <a:cubicBezTo>
                    <a:pt x="243" y="296"/>
                    <a:pt x="243" y="296"/>
                    <a:pt x="243" y="296"/>
                  </a:cubicBezTo>
                  <a:cubicBezTo>
                    <a:pt x="242" y="296"/>
                    <a:pt x="242" y="296"/>
                    <a:pt x="242" y="296"/>
                  </a:cubicBezTo>
                  <a:cubicBezTo>
                    <a:pt x="242" y="296"/>
                    <a:pt x="242" y="296"/>
                    <a:pt x="242" y="296"/>
                  </a:cubicBezTo>
                  <a:cubicBezTo>
                    <a:pt x="242" y="297"/>
                    <a:pt x="242" y="297"/>
                    <a:pt x="243" y="298"/>
                  </a:cubicBezTo>
                  <a:cubicBezTo>
                    <a:pt x="244" y="299"/>
                    <a:pt x="244" y="299"/>
                    <a:pt x="244" y="299"/>
                  </a:cubicBezTo>
                  <a:cubicBezTo>
                    <a:pt x="245" y="299"/>
                    <a:pt x="245" y="299"/>
                    <a:pt x="245" y="299"/>
                  </a:cubicBezTo>
                  <a:cubicBezTo>
                    <a:pt x="245" y="300"/>
                    <a:pt x="245" y="300"/>
                    <a:pt x="245" y="300"/>
                  </a:cubicBezTo>
                  <a:cubicBezTo>
                    <a:pt x="245" y="301"/>
                    <a:pt x="245" y="301"/>
                    <a:pt x="245" y="301"/>
                  </a:cubicBezTo>
                  <a:cubicBezTo>
                    <a:pt x="245" y="300"/>
                    <a:pt x="245" y="300"/>
                    <a:pt x="245" y="300"/>
                  </a:cubicBezTo>
                  <a:moveTo>
                    <a:pt x="240" y="294"/>
                  </a:moveTo>
                  <a:cubicBezTo>
                    <a:pt x="241" y="293"/>
                    <a:pt x="241" y="293"/>
                    <a:pt x="241" y="293"/>
                  </a:cubicBezTo>
                  <a:cubicBezTo>
                    <a:pt x="240" y="293"/>
                    <a:pt x="240" y="293"/>
                    <a:pt x="239" y="292"/>
                  </a:cubicBezTo>
                  <a:cubicBezTo>
                    <a:pt x="239" y="292"/>
                    <a:pt x="239" y="292"/>
                    <a:pt x="239" y="292"/>
                  </a:cubicBezTo>
                  <a:cubicBezTo>
                    <a:pt x="239" y="291"/>
                    <a:pt x="239" y="291"/>
                    <a:pt x="239" y="291"/>
                  </a:cubicBezTo>
                  <a:cubicBezTo>
                    <a:pt x="238" y="291"/>
                    <a:pt x="238" y="291"/>
                    <a:pt x="238" y="291"/>
                  </a:cubicBezTo>
                  <a:cubicBezTo>
                    <a:pt x="238" y="292"/>
                    <a:pt x="238" y="292"/>
                    <a:pt x="238" y="292"/>
                  </a:cubicBezTo>
                  <a:cubicBezTo>
                    <a:pt x="239" y="292"/>
                    <a:pt x="239" y="292"/>
                    <a:pt x="239" y="292"/>
                  </a:cubicBezTo>
                  <a:cubicBezTo>
                    <a:pt x="239" y="292"/>
                    <a:pt x="239" y="292"/>
                    <a:pt x="239" y="292"/>
                  </a:cubicBezTo>
                  <a:cubicBezTo>
                    <a:pt x="239" y="293"/>
                    <a:pt x="239" y="293"/>
                    <a:pt x="239" y="293"/>
                  </a:cubicBezTo>
                  <a:cubicBezTo>
                    <a:pt x="239" y="293"/>
                    <a:pt x="239" y="293"/>
                    <a:pt x="239" y="293"/>
                  </a:cubicBezTo>
                  <a:cubicBezTo>
                    <a:pt x="239" y="293"/>
                    <a:pt x="239" y="293"/>
                    <a:pt x="239" y="293"/>
                  </a:cubicBezTo>
                  <a:cubicBezTo>
                    <a:pt x="239" y="293"/>
                    <a:pt x="239" y="293"/>
                    <a:pt x="239" y="293"/>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moveTo>
                    <a:pt x="275" y="311"/>
                  </a:moveTo>
                  <a:cubicBezTo>
                    <a:pt x="275" y="311"/>
                    <a:pt x="274" y="309"/>
                    <a:pt x="273" y="309"/>
                  </a:cubicBezTo>
                  <a:cubicBezTo>
                    <a:pt x="272" y="309"/>
                    <a:pt x="272" y="309"/>
                    <a:pt x="273" y="307"/>
                  </a:cubicBezTo>
                  <a:cubicBezTo>
                    <a:pt x="273" y="307"/>
                    <a:pt x="273" y="307"/>
                    <a:pt x="273" y="307"/>
                  </a:cubicBezTo>
                  <a:cubicBezTo>
                    <a:pt x="273" y="307"/>
                    <a:pt x="270" y="304"/>
                    <a:pt x="269" y="308"/>
                  </a:cubicBezTo>
                  <a:cubicBezTo>
                    <a:pt x="268" y="308"/>
                    <a:pt x="267" y="308"/>
                    <a:pt x="267" y="307"/>
                  </a:cubicBezTo>
                  <a:cubicBezTo>
                    <a:pt x="267" y="306"/>
                    <a:pt x="268" y="305"/>
                    <a:pt x="266" y="304"/>
                  </a:cubicBezTo>
                  <a:cubicBezTo>
                    <a:pt x="266" y="304"/>
                    <a:pt x="266" y="304"/>
                    <a:pt x="266" y="304"/>
                  </a:cubicBezTo>
                  <a:cubicBezTo>
                    <a:pt x="264" y="304"/>
                    <a:pt x="264" y="304"/>
                    <a:pt x="264" y="304"/>
                  </a:cubicBezTo>
                  <a:cubicBezTo>
                    <a:pt x="264" y="304"/>
                    <a:pt x="262" y="303"/>
                    <a:pt x="262" y="302"/>
                  </a:cubicBezTo>
                  <a:cubicBezTo>
                    <a:pt x="262" y="301"/>
                    <a:pt x="262" y="300"/>
                    <a:pt x="262" y="299"/>
                  </a:cubicBezTo>
                  <a:cubicBezTo>
                    <a:pt x="259" y="299"/>
                    <a:pt x="259" y="299"/>
                    <a:pt x="258" y="297"/>
                  </a:cubicBezTo>
                  <a:cubicBezTo>
                    <a:pt x="257" y="296"/>
                    <a:pt x="258" y="295"/>
                    <a:pt x="257" y="294"/>
                  </a:cubicBezTo>
                  <a:cubicBezTo>
                    <a:pt x="256" y="294"/>
                    <a:pt x="256" y="294"/>
                    <a:pt x="256" y="294"/>
                  </a:cubicBezTo>
                  <a:cubicBezTo>
                    <a:pt x="255" y="294"/>
                    <a:pt x="255" y="294"/>
                    <a:pt x="255" y="294"/>
                  </a:cubicBezTo>
                  <a:cubicBezTo>
                    <a:pt x="254" y="294"/>
                    <a:pt x="254" y="294"/>
                    <a:pt x="252" y="293"/>
                  </a:cubicBezTo>
                  <a:cubicBezTo>
                    <a:pt x="252" y="292"/>
                    <a:pt x="252" y="292"/>
                    <a:pt x="252" y="292"/>
                  </a:cubicBezTo>
                  <a:cubicBezTo>
                    <a:pt x="251" y="291"/>
                    <a:pt x="250" y="290"/>
                    <a:pt x="249" y="289"/>
                  </a:cubicBezTo>
                  <a:cubicBezTo>
                    <a:pt x="247" y="287"/>
                    <a:pt x="247" y="287"/>
                    <a:pt x="247" y="287"/>
                  </a:cubicBezTo>
                  <a:cubicBezTo>
                    <a:pt x="247" y="287"/>
                    <a:pt x="246" y="287"/>
                    <a:pt x="246" y="287"/>
                  </a:cubicBezTo>
                  <a:cubicBezTo>
                    <a:pt x="245" y="287"/>
                    <a:pt x="246" y="286"/>
                    <a:pt x="246" y="285"/>
                  </a:cubicBezTo>
                  <a:cubicBezTo>
                    <a:pt x="245" y="285"/>
                    <a:pt x="244" y="285"/>
                    <a:pt x="243" y="283"/>
                  </a:cubicBezTo>
                  <a:cubicBezTo>
                    <a:pt x="242" y="283"/>
                    <a:pt x="241" y="284"/>
                    <a:pt x="240" y="284"/>
                  </a:cubicBezTo>
                  <a:cubicBezTo>
                    <a:pt x="239" y="283"/>
                    <a:pt x="238" y="282"/>
                    <a:pt x="236" y="281"/>
                  </a:cubicBezTo>
                  <a:cubicBezTo>
                    <a:pt x="235" y="282"/>
                    <a:pt x="236" y="283"/>
                    <a:pt x="238" y="285"/>
                  </a:cubicBezTo>
                  <a:cubicBezTo>
                    <a:pt x="239" y="287"/>
                    <a:pt x="241" y="287"/>
                    <a:pt x="242" y="289"/>
                  </a:cubicBezTo>
                  <a:cubicBezTo>
                    <a:pt x="243" y="290"/>
                    <a:pt x="243" y="290"/>
                    <a:pt x="243" y="292"/>
                  </a:cubicBezTo>
                  <a:cubicBezTo>
                    <a:pt x="244" y="293"/>
                    <a:pt x="244" y="293"/>
                    <a:pt x="245" y="293"/>
                  </a:cubicBezTo>
                  <a:cubicBezTo>
                    <a:pt x="246" y="293"/>
                    <a:pt x="246" y="294"/>
                    <a:pt x="247" y="294"/>
                  </a:cubicBezTo>
                  <a:cubicBezTo>
                    <a:pt x="247" y="295"/>
                    <a:pt x="247" y="295"/>
                    <a:pt x="247" y="297"/>
                  </a:cubicBezTo>
                  <a:cubicBezTo>
                    <a:pt x="247" y="298"/>
                    <a:pt x="247" y="298"/>
                    <a:pt x="247" y="298"/>
                  </a:cubicBezTo>
                  <a:cubicBezTo>
                    <a:pt x="248" y="300"/>
                    <a:pt x="251" y="301"/>
                    <a:pt x="252" y="303"/>
                  </a:cubicBezTo>
                  <a:cubicBezTo>
                    <a:pt x="253" y="304"/>
                    <a:pt x="254" y="305"/>
                    <a:pt x="254" y="306"/>
                  </a:cubicBezTo>
                  <a:cubicBezTo>
                    <a:pt x="255" y="307"/>
                    <a:pt x="255" y="308"/>
                    <a:pt x="255" y="310"/>
                  </a:cubicBezTo>
                  <a:cubicBezTo>
                    <a:pt x="256" y="312"/>
                    <a:pt x="259" y="313"/>
                    <a:pt x="260" y="315"/>
                  </a:cubicBezTo>
                  <a:cubicBezTo>
                    <a:pt x="262" y="317"/>
                    <a:pt x="262" y="317"/>
                    <a:pt x="262" y="318"/>
                  </a:cubicBezTo>
                  <a:cubicBezTo>
                    <a:pt x="264" y="319"/>
                    <a:pt x="264" y="319"/>
                    <a:pt x="265" y="320"/>
                  </a:cubicBezTo>
                  <a:cubicBezTo>
                    <a:pt x="269" y="319"/>
                    <a:pt x="269" y="319"/>
                    <a:pt x="269" y="319"/>
                  </a:cubicBezTo>
                  <a:cubicBezTo>
                    <a:pt x="270" y="318"/>
                    <a:pt x="270" y="318"/>
                    <a:pt x="270" y="318"/>
                  </a:cubicBezTo>
                  <a:cubicBezTo>
                    <a:pt x="270" y="317"/>
                    <a:pt x="270" y="317"/>
                    <a:pt x="270" y="317"/>
                  </a:cubicBezTo>
                  <a:cubicBezTo>
                    <a:pt x="271" y="316"/>
                    <a:pt x="271" y="316"/>
                    <a:pt x="271" y="313"/>
                  </a:cubicBezTo>
                  <a:cubicBezTo>
                    <a:pt x="271" y="313"/>
                    <a:pt x="271" y="313"/>
                    <a:pt x="271" y="313"/>
                  </a:cubicBezTo>
                  <a:cubicBezTo>
                    <a:pt x="271" y="311"/>
                    <a:pt x="274" y="312"/>
                    <a:pt x="275" y="311"/>
                  </a:cubicBezTo>
                  <a:cubicBezTo>
                    <a:pt x="275" y="311"/>
                    <a:pt x="275" y="311"/>
                    <a:pt x="275" y="311"/>
                  </a:cubicBezTo>
                  <a:moveTo>
                    <a:pt x="340" y="276"/>
                  </a:moveTo>
                  <a:cubicBezTo>
                    <a:pt x="341" y="275"/>
                    <a:pt x="341" y="275"/>
                    <a:pt x="341" y="275"/>
                  </a:cubicBezTo>
                  <a:cubicBezTo>
                    <a:pt x="340" y="273"/>
                    <a:pt x="340" y="273"/>
                    <a:pt x="340" y="273"/>
                  </a:cubicBezTo>
                  <a:cubicBezTo>
                    <a:pt x="340" y="272"/>
                    <a:pt x="340" y="270"/>
                    <a:pt x="341" y="268"/>
                  </a:cubicBezTo>
                  <a:cubicBezTo>
                    <a:pt x="341" y="267"/>
                    <a:pt x="340" y="266"/>
                    <a:pt x="339" y="265"/>
                  </a:cubicBezTo>
                  <a:cubicBezTo>
                    <a:pt x="339" y="265"/>
                    <a:pt x="339" y="266"/>
                    <a:pt x="338" y="266"/>
                  </a:cubicBezTo>
                  <a:cubicBezTo>
                    <a:pt x="338" y="267"/>
                    <a:pt x="338" y="267"/>
                    <a:pt x="338" y="268"/>
                  </a:cubicBezTo>
                  <a:cubicBezTo>
                    <a:pt x="338" y="268"/>
                    <a:pt x="337" y="269"/>
                    <a:pt x="336" y="268"/>
                  </a:cubicBezTo>
                  <a:cubicBezTo>
                    <a:pt x="336" y="268"/>
                    <a:pt x="335" y="269"/>
                    <a:pt x="334" y="270"/>
                  </a:cubicBezTo>
                  <a:cubicBezTo>
                    <a:pt x="334" y="271"/>
                    <a:pt x="334" y="271"/>
                    <a:pt x="332" y="271"/>
                  </a:cubicBezTo>
                  <a:cubicBezTo>
                    <a:pt x="332" y="271"/>
                    <a:pt x="332" y="270"/>
                    <a:pt x="332" y="270"/>
                  </a:cubicBezTo>
                  <a:cubicBezTo>
                    <a:pt x="331" y="270"/>
                    <a:pt x="330" y="270"/>
                    <a:pt x="330" y="270"/>
                  </a:cubicBezTo>
                  <a:cubicBezTo>
                    <a:pt x="330" y="271"/>
                    <a:pt x="330" y="271"/>
                    <a:pt x="330" y="271"/>
                  </a:cubicBezTo>
                  <a:cubicBezTo>
                    <a:pt x="329" y="271"/>
                    <a:pt x="329" y="271"/>
                    <a:pt x="328" y="271"/>
                  </a:cubicBezTo>
                  <a:cubicBezTo>
                    <a:pt x="327" y="271"/>
                    <a:pt x="326" y="273"/>
                    <a:pt x="326" y="273"/>
                  </a:cubicBezTo>
                  <a:cubicBezTo>
                    <a:pt x="326" y="274"/>
                    <a:pt x="326" y="276"/>
                    <a:pt x="326" y="277"/>
                  </a:cubicBezTo>
                  <a:cubicBezTo>
                    <a:pt x="327" y="278"/>
                    <a:pt x="327" y="278"/>
                    <a:pt x="327" y="278"/>
                  </a:cubicBezTo>
                  <a:cubicBezTo>
                    <a:pt x="327" y="277"/>
                    <a:pt x="327" y="277"/>
                    <a:pt x="327" y="277"/>
                  </a:cubicBezTo>
                  <a:cubicBezTo>
                    <a:pt x="327" y="276"/>
                    <a:pt x="327" y="276"/>
                    <a:pt x="327" y="276"/>
                  </a:cubicBezTo>
                  <a:cubicBezTo>
                    <a:pt x="327" y="275"/>
                    <a:pt x="327" y="275"/>
                    <a:pt x="327" y="275"/>
                  </a:cubicBezTo>
                  <a:cubicBezTo>
                    <a:pt x="327" y="275"/>
                    <a:pt x="327" y="275"/>
                    <a:pt x="327" y="275"/>
                  </a:cubicBezTo>
                  <a:cubicBezTo>
                    <a:pt x="329" y="274"/>
                    <a:pt x="329" y="274"/>
                    <a:pt x="329" y="274"/>
                  </a:cubicBezTo>
                  <a:cubicBezTo>
                    <a:pt x="329" y="274"/>
                    <a:pt x="329" y="274"/>
                    <a:pt x="332" y="274"/>
                  </a:cubicBezTo>
                  <a:cubicBezTo>
                    <a:pt x="332" y="274"/>
                    <a:pt x="332" y="275"/>
                    <a:pt x="332" y="275"/>
                  </a:cubicBezTo>
                  <a:cubicBezTo>
                    <a:pt x="332" y="277"/>
                    <a:pt x="332" y="277"/>
                    <a:pt x="332" y="277"/>
                  </a:cubicBezTo>
                  <a:cubicBezTo>
                    <a:pt x="333" y="278"/>
                    <a:pt x="333" y="278"/>
                    <a:pt x="333" y="278"/>
                  </a:cubicBezTo>
                  <a:cubicBezTo>
                    <a:pt x="334" y="278"/>
                    <a:pt x="334" y="278"/>
                    <a:pt x="334" y="278"/>
                  </a:cubicBezTo>
                  <a:cubicBezTo>
                    <a:pt x="334" y="278"/>
                    <a:pt x="334" y="278"/>
                    <a:pt x="335" y="279"/>
                  </a:cubicBezTo>
                  <a:cubicBezTo>
                    <a:pt x="335" y="279"/>
                    <a:pt x="335" y="279"/>
                    <a:pt x="336" y="279"/>
                  </a:cubicBezTo>
                  <a:cubicBezTo>
                    <a:pt x="336" y="279"/>
                    <a:pt x="336" y="279"/>
                    <a:pt x="336" y="279"/>
                  </a:cubicBezTo>
                  <a:cubicBezTo>
                    <a:pt x="336" y="280"/>
                    <a:pt x="336" y="280"/>
                    <a:pt x="336" y="280"/>
                  </a:cubicBezTo>
                  <a:cubicBezTo>
                    <a:pt x="337" y="280"/>
                    <a:pt x="337" y="280"/>
                    <a:pt x="337" y="280"/>
                  </a:cubicBezTo>
                  <a:cubicBezTo>
                    <a:pt x="337" y="281"/>
                    <a:pt x="337" y="281"/>
                    <a:pt x="337" y="281"/>
                  </a:cubicBezTo>
                  <a:cubicBezTo>
                    <a:pt x="338" y="281"/>
                    <a:pt x="338" y="281"/>
                    <a:pt x="338" y="281"/>
                  </a:cubicBezTo>
                  <a:cubicBezTo>
                    <a:pt x="338" y="280"/>
                    <a:pt x="338" y="280"/>
                    <a:pt x="338" y="279"/>
                  </a:cubicBezTo>
                  <a:cubicBezTo>
                    <a:pt x="338" y="278"/>
                    <a:pt x="338" y="278"/>
                    <a:pt x="338" y="278"/>
                  </a:cubicBezTo>
                  <a:cubicBezTo>
                    <a:pt x="338" y="278"/>
                    <a:pt x="338" y="278"/>
                    <a:pt x="337" y="276"/>
                  </a:cubicBezTo>
                  <a:cubicBezTo>
                    <a:pt x="338" y="275"/>
                    <a:pt x="338" y="275"/>
                    <a:pt x="338" y="275"/>
                  </a:cubicBezTo>
                  <a:cubicBezTo>
                    <a:pt x="338" y="275"/>
                    <a:pt x="338" y="275"/>
                    <a:pt x="339" y="275"/>
                  </a:cubicBezTo>
                  <a:cubicBezTo>
                    <a:pt x="339" y="275"/>
                    <a:pt x="339" y="276"/>
                    <a:pt x="340" y="276"/>
                  </a:cubicBezTo>
                  <a:cubicBezTo>
                    <a:pt x="340" y="276"/>
                    <a:pt x="340" y="276"/>
                    <a:pt x="340" y="276"/>
                  </a:cubicBezTo>
                  <a:moveTo>
                    <a:pt x="333" y="267"/>
                  </a:moveTo>
                  <a:cubicBezTo>
                    <a:pt x="333" y="266"/>
                    <a:pt x="333" y="265"/>
                    <a:pt x="333" y="264"/>
                  </a:cubicBezTo>
                  <a:cubicBezTo>
                    <a:pt x="333" y="264"/>
                    <a:pt x="333" y="263"/>
                    <a:pt x="332" y="263"/>
                  </a:cubicBezTo>
                  <a:cubicBezTo>
                    <a:pt x="331" y="263"/>
                    <a:pt x="331" y="263"/>
                    <a:pt x="331" y="262"/>
                  </a:cubicBezTo>
                  <a:cubicBezTo>
                    <a:pt x="330" y="262"/>
                    <a:pt x="331" y="261"/>
                    <a:pt x="331" y="260"/>
                  </a:cubicBezTo>
                  <a:cubicBezTo>
                    <a:pt x="331" y="260"/>
                    <a:pt x="330" y="260"/>
                    <a:pt x="329" y="260"/>
                  </a:cubicBezTo>
                  <a:cubicBezTo>
                    <a:pt x="329" y="260"/>
                    <a:pt x="329" y="260"/>
                    <a:pt x="329" y="260"/>
                  </a:cubicBezTo>
                  <a:cubicBezTo>
                    <a:pt x="328" y="259"/>
                    <a:pt x="328" y="259"/>
                    <a:pt x="328" y="259"/>
                  </a:cubicBezTo>
                  <a:cubicBezTo>
                    <a:pt x="328" y="258"/>
                    <a:pt x="328" y="258"/>
                    <a:pt x="328" y="257"/>
                  </a:cubicBezTo>
                  <a:cubicBezTo>
                    <a:pt x="328" y="256"/>
                    <a:pt x="328" y="256"/>
                    <a:pt x="327" y="255"/>
                  </a:cubicBezTo>
                  <a:cubicBezTo>
                    <a:pt x="327" y="254"/>
                    <a:pt x="326" y="254"/>
                    <a:pt x="325" y="254"/>
                  </a:cubicBezTo>
                  <a:cubicBezTo>
                    <a:pt x="325" y="253"/>
                    <a:pt x="325" y="253"/>
                    <a:pt x="324" y="252"/>
                  </a:cubicBezTo>
                  <a:cubicBezTo>
                    <a:pt x="324" y="252"/>
                    <a:pt x="324" y="252"/>
                    <a:pt x="324" y="252"/>
                  </a:cubicBezTo>
                  <a:cubicBezTo>
                    <a:pt x="324" y="252"/>
                    <a:pt x="324" y="252"/>
                    <a:pt x="323" y="252"/>
                  </a:cubicBezTo>
                  <a:cubicBezTo>
                    <a:pt x="323" y="255"/>
                    <a:pt x="324" y="255"/>
                    <a:pt x="326" y="255"/>
                  </a:cubicBezTo>
                  <a:cubicBezTo>
                    <a:pt x="326" y="257"/>
                    <a:pt x="326" y="257"/>
                    <a:pt x="326" y="258"/>
                  </a:cubicBezTo>
                  <a:cubicBezTo>
                    <a:pt x="326" y="258"/>
                    <a:pt x="326" y="260"/>
                    <a:pt x="326" y="261"/>
                  </a:cubicBezTo>
                  <a:cubicBezTo>
                    <a:pt x="326" y="262"/>
                    <a:pt x="326" y="262"/>
                    <a:pt x="326" y="262"/>
                  </a:cubicBezTo>
                  <a:cubicBezTo>
                    <a:pt x="327" y="264"/>
                    <a:pt x="328" y="264"/>
                    <a:pt x="329" y="264"/>
                  </a:cubicBezTo>
                  <a:cubicBezTo>
                    <a:pt x="329" y="264"/>
                    <a:pt x="329" y="264"/>
                    <a:pt x="329" y="264"/>
                  </a:cubicBezTo>
                  <a:cubicBezTo>
                    <a:pt x="328" y="266"/>
                    <a:pt x="328" y="266"/>
                    <a:pt x="328" y="266"/>
                  </a:cubicBezTo>
                  <a:cubicBezTo>
                    <a:pt x="328" y="267"/>
                    <a:pt x="328" y="267"/>
                    <a:pt x="328" y="267"/>
                  </a:cubicBezTo>
                  <a:cubicBezTo>
                    <a:pt x="330" y="268"/>
                    <a:pt x="331" y="268"/>
                    <a:pt x="331" y="268"/>
                  </a:cubicBezTo>
                  <a:cubicBezTo>
                    <a:pt x="331" y="267"/>
                    <a:pt x="331" y="267"/>
                    <a:pt x="331" y="267"/>
                  </a:cubicBezTo>
                  <a:cubicBezTo>
                    <a:pt x="331" y="267"/>
                    <a:pt x="331" y="267"/>
                    <a:pt x="333" y="267"/>
                  </a:cubicBezTo>
                  <a:moveTo>
                    <a:pt x="339" y="260"/>
                  </a:moveTo>
                  <a:cubicBezTo>
                    <a:pt x="339" y="260"/>
                    <a:pt x="339" y="260"/>
                    <a:pt x="339" y="260"/>
                  </a:cubicBezTo>
                  <a:cubicBezTo>
                    <a:pt x="339" y="258"/>
                    <a:pt x="339" y="257"/>
                    <a:pt x="338" y="257"/>
                  </a:cubicBezTo>
                  <a:cubicBezTo>
                    <a:pt x="337" y="257"/>
                    <a:pt x="337" y="257"/>
                    <a:pt x="337" y="256"/>
                  </a:cubicBezTo>
                  <a:cubicBezTo>
                    <a:pt x="337" y="256"/>
                    <a:pt x="337" y="256"/>
                    <a:pt x="337" y="256"/>
                  </a:cubicBezTo>
                  <a:cubicBezTo>
                    <a:pt x="336" y="254"/>
                    <a:pt x="335" y="254"/>
                    <a:pt x="335" y="254"/>
                  </a:cubicBezTo>
                  <a:cubicBezTo>
                    <a:pt x="335" y="254"/>
                    <a:pt x="335" y="254"/>
                    <a:pt x="335" y="254"/>
                  </a:cubicBezTo>
                  <a:cubicBezTo>
                    <a:pt x="334" y="253"/>
                    <a:pt x="334" y="253"/>
                    <a:pt x="334" y="253"/>
                  </a:cubicBezTo>
                  <a:cubicBezTo>
                    <a:pt x="335" y="252"/>
                    <a:pt x="335" y="252"/>
                    <a:pt x="335" y="252"/>
                  </a:cubicBezTo>
                  <a:cubicBezTo>
                    <a:pt x="335" y="251"/>
                    <a:pt x="335" y="250"/>
                    <a:pt x="335" y="250"/>
                  </a:cubicBezTo>
                  <a:cubicBezTo>
                    <a:pt x="334" y="250"/>
                    <a:pt x="334" y="250"/>
                    <a:pt x="334" y="250"/>
                  </a:cubicBezTo>
                  <a:cubicBezTo>
                    <a:pt x="333" y="250"/>
                    <a:pt x="333" y="250"/>
                    <a:pt x="333" y="250"/>
                  </a:cubicBezTo>
                  <a:cubicBezTo>
                    <a:pt x="333" y="250"/>
                    <a:pt x="333" y="250"/>
                    <a:pt x="333" y="250"/>
                  </a:cubicBezTo>
                  <a:cubicBezTo>
                    <a:pt x="332" y="250"/>
                    <a:pt x="332" y="250"/>
                    <a:pt x="332" y="250"/>
                  </a:cubicBezTo>
                  <a:cubicBezTo>
                    <a:pt x="331" y="250"/>
                    <a:pt x="331" y="250"/>
                    <a:pt x="331" y="250"/>
                  </a:cubicBezTo>
                  <a:cubicBezTo>
                    <a:pt x="331" y="251"/>
                    <a:pt x="331" y="251"/>
                    <a:pt x="330" y="251"/>
                  </a:cubicBezTo>
                  <a:cubicBezTo>
                    <a:pt x="330" y="251"/>
                    <a:pt x="328" y="251"/>
                    <a:pt x="328" y="252"/>
                  </a:cubicBezTo>
                  <a:cubicBezTo>
                    <a:pt x="329" y="252"/>
                    <a:pt x="330" y="253"/>
                    <a:pt x="330" y="253"/>
                  </a:cubicBezTo>
                  <a:cubicBezTo>
                    <a:pt x="331" y="254"/>
                    <a:pt x="331" y="254"/>
                    <a:pt x="331" y="254"/>
                  </a:cubicBezTo>
                  <a:cubicBezTo>
                    <a:pt x="331" y="254"/>
                    <a:pt x="331" y="254"/>
                    <a:pt x="331" y="254"/>
                  </a:cubicBezTo>
                  <a:cubicBezTo>
                    <a:pt x="331" y="254"/>
                    <a:pt x="331" y="254"/>
                    <a:pt x="331" y="254"/>
                  </a:cubicBezTo>
                  <a:cubicBezTo>
                    <a:pt x="332" y="255"/>
                    <a:pt x="332" y="255"/>
                    <a:pt x="333" y="255"/>
                  </a:cubicBezTo>
                  <a:cubicBezTo>
                    <a:pt x="333" y="256"/>
                    <a:pt x="333" y="257"/>
                    <a:pt x="333" y="258"/>
                  </a:cubicBezTo>
                  <a:cubicBezTo>
                    <a:pt x="334" y="258"/>
                    <a:pt x="334" y="258"/>
                    <a:pt x="334" y="258"/>
                  </a:cubicBezTo>
                  <a:cubicBezTo>
                    <a:pt x="334" y="258"/>
                    <a:pt x="335" y="259"/>
                    <a:pt x="335" y="259"/>
                  </a:cubicBezTo>
                  <a:cubicBezTo>
                    <a:pt x="335" y="260"/>
                    <a:pt x="335" y="260"/>
                    <a:pt x="335" y="260"/>
                  </a:cubicBezTo>
                  <a:cubicBezTo>
                    <a:pt x="336" y="260"/>
                    <a:pt x="336" y="260"/>
                    <a:pt x="336" y="260"/>
                  </a:cubicBezTo>
                  <a:cubicBezTo>
                    <a:pt x="336" y="261"/>
                    <a:pt x="336" y="261"/>
                    <a:pt x="336" y="262"/>
                  </a:cubicBezTo>
                  <a:cubicBezTo>
                    <a:pt x="337" y="262"/>
                    <a:pt x="338" y="262"/>
                    <a:pt x="339" y="262"/>
                  </a:cubicBezTo>
                  <a:cubicBezTo>
                    <a:pt x="339" y="261"/>
                    <a:pt x="339" y="261"/>
                    <a:pt x="339" y="260"/>
                  </a:cubicBezTo>
                  <a:moveTo>
                    <a:pt x="321" y="255"/>
                  </a:moveTo>
                  <a:cubicBezTo>
                    <a:pt x="321" y="255"/>
                    <a:pt x="321" y="255"/>
                    <a:pt x="321" y="255"/>
                  </a:cubicBezTo>
                  <a:cubicBezTo>
                    <a:pt x="321" y="256"/>
                    <a:pt x="321" y="256"/>
                    <a:pt x="321" y="256"/>
                  </a:cubicBezTo>
                  <a:cubicBezTo>
                    <a:pt x="320" y="258"/>
                    <a:pt x="320" y="258"/>
                    <a:pt x="320" y="258"/>
                  </a:cubicBezTo>
                  <a:cubicBezTo>
                    <a:pt x="320" y="258"/>
                    <a:pt x="320" y="258"/>
                    <a:pt x="319" y="260"/>
                  </a:cubicBezTo>
                  <a:cubicBezTo>
                    <a:pt x="318" y="261"/>
                    <a:pt x="318" y="261"/>
                    <a:pt x="318" y="261"/>
                  </a:cubicBezTo>
                  <a:cubicBezTo>
                    <a:pt x="318" y="261"/>
                    <a:pt x="318" y="262"/>
                    <a:pt x="317" y="262"/>
                  </a:cubicBezTo>
                  <a:cubicBezTo>
                    <a:pt x="317" y="263"/>
                    <a:pt x="317" y="263"/>
                    <a:pt x="317" y="263"/>
                  </a:cubicBezTo>
                  <a:cubicBezTo>
                    <a:pt x="317" y="263"/>
                    <a:pt x="317" y="263"/>
                    <a:pt x="317" y="263"/>
                  </a:cubicBezTo>
                  <a:cubicBezTo>
                    <a:pt x="316" y="264"/>
                    <a:pt x="316" y="264"/>
                    <a:pt x="316" y="264"/>
                  </a:cubicBezTo>
                  <a:cubicBezTo>
                    <a:pt x="316" y="265"/>
                    <a:pt x="316" y="265"/>
                    <a:pt x="316" y="265"/>
                  </a:cubicBezTo>
                  <a:cubicBezTo>
                    <a:pt x="315" y="266"/>
                    <a:pt x="315" y="266"/>
                    <a:pt x="315" y="266"/>
                  </a:cubicBezTo>
                  <a:cubicBezTo>
                    <a:pt x="315" y="267"/>
                    <a:pt x="314" y="267"/>
                    <a:pt x="314" y="267"/>
                  </a:cubicBezTo>
                  <a:cubicBezTo>
                    <a:pt x="314" y="267"/>
                    <a:pt x="313" y="269"/>
                    <a:pt x="312" y="268"/>
                  </a:cubicBezTo>
                  <a:cubicBezTo>
                    <a:pt x="311" y="268"/>
                    <a:pt x="311" y="269"/>
                    <a:pt x="310" y="271"/>
                  </a:cubicBezTo>
                  <a:cubicBezTo>
                    <a:pt x="311" y="271"/>
                    <a:pt x="311" y="271"/>
                    <a:pt x="311" y="271"/>
                  </a:cubicBezTo>
                  <a:cubicBezTo>
                    <a:pt x="311" y="271"/>
                    <a:pt x="314" y="271"/>
                    <a:pt x="314" y="269"/>
                  </a:cubicBezTo>
                  <a:cubicBezTo>
                    <a:pt x="314" y="269"/>
                    <a:pt x="314" y="267"/>
                    <a:pt x="318" y="267"/>
                  </a:cubicBezTo>
                  <a:cubicBezTo>
                    <a:pt x="318" y="263"/>
                    <a:pt x="320" y="262"/>
                    <a:pt x="320" y="262"/>
                  </a:cubicBezTo>
                  <a:cubicBezTo>
                    <a:pt x="321" y="261"/>
                    <a:pt x="321" y="261"/>
                    <a:pt x="321" y="261"/>
                  </a:cubicBezTo>
                  <a:cubicBezTo>
                    <a:pt x="321" y="255"/>
                    <a:pt x="321" y="255"/>
                    <a:pt x="321" y="255"/>
                  </a:cubicBezTo>
                  <a:moveTo>
                    <a:pt x="329" y="239"/>
                  </a:moveTo>
                  <a:cubicBezTo>
                    <a:pt x="329" y="238"/>
                    <a:pt x="329" y="238"/>
                    <a:pt x="329" y="238"/>
                  </a:cubicBezTo>
                  <a:cubicBezTo>
                    <a:pt x="329" y="238"/>
                    <a:pt x="329" y="238"/>
                    <a:pt x="329" y="237"/>
                  </a:cubicBezTo>
                  <a:cubicBezTo>
                    <a:pt x="329" y="237"/>
                    <a:pt x="329" y="237"/>
                    <a:pt x="329" y="237"/>
                  </a:cubicBezTo>
                  <a:cubicBezTo>
                    <a:pt x="329" y="237"/>
                    <a:pt x="329" y="237"/>
                    <a:pt x="329" y="237"/>
                  </a:cubicBezTo>
                  <a:cubicBezTo>
                    <a:pt x="329" y="236"/>
                    <a:pt x="329" y="236"/>
                    <a:pt x="329" y="236"/>
                  </a:cubicBezTo>
                  <a:cubicBezTo>
                    <a:pt x="329" y="236"/>
                    <a:pt x="329" y="236"/>
                    <a:pt x="329" y="236"/>
                  </a:cubicBezTo>
                  <a:cubicBezTo>
                    <a:pt x="328" y="235"/>
                    <a:pt x="328" y="235"/>
                    <a:pt x="328" y="235"/>
                  </a:cubicBezTo>
                  <a:cubicBezTo>
                    <a:pt x="328" y="235"/>
                    <a:pt x="328" y="235"/>
                    <a:pt x="328" y="235"/>
                  </a:cubicBezTo>
                  <a:cubicBezTo>
                    <a:pt x="328" y="234"/>
                    <a:pt x="328" y="234"/>
                    <a:pt x="328" y="234"/>
                  </a:cubicBezTo>
                  <a:cubicBezTo>
                    <a:pt x="328" y="234"/>
                    <a:pt x="328" y="234"/>
                    <a:pt x="328" y="234"/>
                  </a:cubicBezTo>
                  <a:cubicBezTo>
                    <a:pt x="327" y="234"/>
                    <a:pt x="327" y="234"/>
                    <a:pt x="327" y="234"/>
                  </a:cubicBezTo>
                  <a:cubicBezTo>
                    <a:pt x="327" y="234"/>
                    <a:pt x="327" y="234"/>
                    <a:pt x="327" y="234"/>
                  </a:cubicBezTo>
                  <a:cubicBezTo>
                    <a:pt x="327" y="234"/>
                    <a:pt x="327" y="234"/>
                    <a:pt x="327" y="234"/>
                  </a:cubicBezTo>
                  <a:cubicBezTo>
                    <a:pt x="327" y="234"/>
                    <a:pt x="327" y="234"/>
                    <a:pt x="327" y="234"/>
                  </a:cubicBezTo>
                  <a:cubicBezTo>
                    <a:pt x="327" y="234"/>
                    <a:pt x="327" y="234"/>
                    <a:pt x="327" y="234"/>
                  </a:cubicBezTo>
                  <a:cubicBezTo>
                    <a:pt x="326" y="234"/>
                    <a:pt x="326" y="234"/>
                    <a:pt x="326" y="234"/>
                  </a:cubicBezTo>
                  <a:cubicBezTo>
                    <a:pt x="326" y="234"/>
                    <a:pt x="326" y="234"/>
                    <a:pt x="326" y="234"/>
                  </a:cubicBezTo>
                  <a:cubicBezTo>
                    <a:pt x="326" y="234"/>
                    <a:pt x="326" y="234"/>
                    <a:pt x="326" y="234"/>
                  </a:cubicBezTo>
                  <a:cubicBezTo>
                    <a:pt x="326" y="234"/>
                    <a:pt x="326" y="234"/>
                    <a:pt x="326" y="234"/>
                  </a:cubicBezTo>
                  <a:cubicBezTo>
                    <a:pt x="326" y="234"/>
                    <a:pt x="326" y="234"/>
                    <a:pt x="326" y="234"/>
                  </a:cubicBezTo>
                  <a:cubicBezTo>
                    <a:pt x="326" y="234"/>
                    <a:pt x="326" y="234"/>
                    <a:pt x="326" y="234"/>
                  </a:cubicBezTo>
                  <a:cubicBezTo>
                    <a:pt x="326" y="233"/>
                    <a:pt x="326" y="233"/>
                    <a:pt x="326" y="233"/>
                  </a:cubicBezTo>
                  <a:cubicBezTo>
                    <a:pt x="326" y="233"/>
                    <a:pt x="326" y="233"/>
                    <a:pt x="326" y="233"/>
                  </a:cubicBezTo>
                  <a:cubicBezTo>
                    <a:pt x="325" y="233"/>
                    <a:pt x="325" y="233"/>
                    <a:pt x="325" y="233"/>
                  </a:cubicBezTo>
                  <a:cubicBezTo>
                    <a:pt x="325" y="232"/>
                    <a:pt x="325" y="232"/>
                    <a:pt x="324" y="232"/>
                  </a:cubicBezTo>
                  <a:cubicBezTo>
                    <a:pt x="324" y="232"/>
                    <a:pt x="323" y="232"/>
                    <a:pt x="323" y="232"/>
                  </a:cubicBezTo>
                  <a:cubicBezTo>
                    <a:pt x="323" y="233"/>
                    <a:pt x="323" y="233"/>
                    <a:pt x="323" y="233"/>
                  </a:cubicBezTo>
                  <a:cubicBezTo>
                    <a:pt x="323" y="233"/>
                    <a:pt x="323" y="233"/>
                    <a:pt x="323" y="233"/>
                  </a:cubicBezTo>
                  <a:cubicBezTo>
                    <a:pt x="323" y="234"/>
                    <a:pt x="323" y="234"/>
                    <a:pt x="323" y="234"/>
                  </a:cubicBezTo>
                  <a:cubicBezTo>
                    <a:pt x="323" y="234"/>
                    <a:pt x="323" y="234"/>
                    <a:pt x="323" y="234"/>
                  </a:cubicBezTo>
                  <a:cubicBezTo>
                    <a:pt x="323" y="234"/>
                    <a:pt x="323" y="234"/>
                    <a:pt x="323" y="234"/>
                  </a:cubicBezTo>
                  <a:cubicBezTo>
                    <a:pt x="323" y="235"/>
                    <a:pt x="323" y="235"/>
                    <a:pt x="323" y="235"/>
                  </a:cubicBezTo>
                  <a:cubicBezTo>
                    <a:pt x="323" y="235"/>
                    <a:pt x="323" y="235"/>
                    <a:pt x="323" y="236"/>
                  </a:cubicBezTo>
                  <a:cubicBezTo>
                    <a:pt x="323" y="236"/>
                    <a:pt x="323" y="236"/>
                    <a:pt x="323" y="236"/>
                  </a:cubicBezTo>
                  <a:cubicBezTo>
                    <a:pt x="323" y="237"/>
                    <a:pt x="323" y="237"/>
                    <a:pt x="323" y="237"/>
                  </a:cubicBezTo>
                  <a:cubicBezTo>
                    <a:pt x="323" y="237"/>
                    <a:pt x="322" y="238"/>
                    <a:pt x="323" y="239"/>
                  </a:cubicBezTo>
                  <a:cubicBezTo>
                    <a:pt x="323" y="240"/>
                    <a:pt x="323" y="240"/>
                    <a:pt x="322" y="240"/>
                  </a:cubicBezTo>
                  <a:cubicBezTo>
                    <a:pt x="322" y="241"/>
                    <a:pt x="321" y="241"/>
                    <a:pt x="320" y="242"/>
                  </a:cubicBezTo>
                  <a:cubicBezTo>
                    <a:pt x="320" y="242"/>
                    <a:pt x="320" y="242"/>
                    <a:pt x="320" y="242"/>
                  </a:cubicBezTo>
                  <a:cubicBezTo>
                    <a:pt x="320" y="242"/>
                    <a:pt x="320" y="242"/>
                    <a:pt x="320" y="242"/>
                  </a:cubicBezTo>
                  <a:cubicBezTo>
                    <a:pt x="320" y="243"/>
                    <a:pt x="320" y="243"/>
                    <a:pt x="320" y="243"/>
                  </a:cubicBezTo>
                  <a:cubicBezTo>
                    <a:pt x="320" y="243"/>
                    <a:pt x="320" y="244"/>
                    <a:pt x="322" y="245"/>
                  </a:cubicBezTo>
                  <a:cubicBezTo>
                    <a:pt x="322" y="245"/>
                    <a:pt x="323" y="246"/>
                    <a:pt x="323" y="246"/>
                  </a:cubicBezTo>
                  <a:cubicBezTo>
                    <a:pt x="323" y="246"/>
                    <a:pt x="323" y="246"/>
                    <a:pt x="323" y="246"/>
                  </a:cubicBezTo>
                  <a:cubicBezTo>
                    <a:pt x="324" y="246"/>
                    <a:pt x="324" y="246"/>
                    <a:pt x="324" y="246"/>
                  </a:cubicBezTo>
                  <a:cubicBezTo>
                    <a:pt x="323" y="248"/>
                    <a:pt x="323" y="249"/>
                    <a:pt x="324" y="249"/>
                  </a:cubicBezTo>
                  <a:cubicBezTo>
                    <a:pt x="325" y="249"/>
                    <a:pt x="325" y="249"/>
                    <a:pt x="325" y="249"/>
                  </a:cubicBezTo>
                  <a:cubicBezTo>
                    <a:pt x="325" y="249"/>
                    <a:pt x="326" y="249"/>
                    <a:pt x="326" y="249"/>
                  </a:cubicBezTo>
                  <a:cubicBezTo>
                    <a:pt x="326" y="249"/>
                    <a:pt x="326" y="248"/>
                    <a:pt x="326" y="248"/>
                  </a:cubicBezTo>
                  <a:cubicBezTo>
                    <a:pt x="326" y="247"/>
                    <a:pt x="326" y="247"/>
                    <a:pt x="326" y="247"/>
                  </a:cubicBezTo>
                  <a:cubicBezTo>
                    <a:pt x="326" y="247"/>
                    <a:pt x="326" y="246"/>
                    <a:pt x="326" y="245"/>
                  </a:cubicBezTo>
                  <a:cubicBezTo>
                    <a:pt x="326" y="245"/>
                    <a:pt x="327" y="244"/>
                    <a:pt x="327" y="244"/>
                  </a:cubicBezTo>
                  <a:cubicBezTo>
                    <a:pt x="328" y="243"/>
                    <a:pt x="328" y="243"/>
                    <a:pt x="328" y="243"/>
                  </a:cubicBezTo>
                  <a:cubicBezTo>
                    <a:pt x="328" y="243"/>
                    <a:pt x="328" y="243"/>
                    <a:pt x="328" y="243"/>
                  </a:cubicBezTo>
                  <a:cubicBezTo>
                    <a:pt x="328" y="243"/>
                    <a:pt x="328" y="243"/>
                    <a:pt x="328" y="243"/>
                  </a:cubicBezTo>
                  <a:cubicBezTo>
                    <a:pt x="329" y="241"/>
                    <a:pt x="329" y="240"/>
                    <a:pt x="329" y="240"/>
                  </a:cubicBezTo>
                  <a:cubicBezTo>
                    <a:pt x="329" y="239"/>
                    <a:pt x="329" y="239"/>
                    <a:pt x="329" y="239"/>
                  </a:cubicBezTo>
                  <a:cubicBezTo>
                    <a:pt x="329" y="239"/>
                    <a:pt x="329" y="239"/>
                    <a:pt x="329" y="239"/>
                  </a:cubicBezTo>
                  <a:moveTo>
                    <a:pt x="327" y="209"/>
                  </a:moveTo>
                  <a:cubicBezTo>
                    <a:pt x="327" y="208"/>
                    <a:pt x="327" y="208"/>
                    <a:pt x="327" y="208"/>
                  </a:cubicBezTo>
                  <a:cubicBezTo>
                    <a:pt x="327" y="208"/>
                    <a:pt x="327" y="208"/>
                    <a:pt x="327" y="208"/>
                  </a:cubicBezTo>
                  <a:cubicBezTo>
                    <a:pt x="327" y="207"/>
                    <a:pt x="327" y="207"/>
                    <a:pt x="327" y="207"/>
                  </a:cubicBezTo>
                  <a:cubicBezTo>
                    <a:pt x="326" y="207"/>
                    <a:pt x="326" y="207"/>
                    <a:pt x="325" y="207"/>
                  </a:cubicBezTo>
                  <a:cubicBezTo>
                    <a:pt x="325" y="207"/>
                    <a:pt x="325" y="207"/>
                    <a:pt x="324" y="208"/>
                  </a:cubicBezTo>
                  <a:cubicBezTo>
                    <a:pt x="323" y="209"/>
                    <a:pt x="323" y="209"/>
                    <a:pt x="323" y="209"/>
                  </a:cubicBezTo>
                  <a:cubicBezTo>
                    <a:pt x="323" y="209"/>
                    <a:pt x="323" y="209"/>
                    <a:pt x="323" y="209"/>
                  </a:cubicBezTo>
                  <a:cubicBezTo>
                    <a:pt x="323" y="209"/>
                    <a:pt x="323" y="210"/>
                    <a:pt x="323" y="210"/>
                  </a:cubicBezTo>
                  <a:cubicBezTo>
                    <a:pt x="322" y="210"/>
                    <a:pt x="322" y="210"/>
                    <a:pt x="322" y="210"/>
                  </a:cubicBezTo>
                  <a:cubicBezTo>
                    <a:pt x="322" y="210"/>
                    <a:pt x="321" y="212"/>
                    <a:pt x="321" y="213"/>
                  </a:cubicBezTo>
                  <a:cubicBezTo>
                    <a:pt x="322" y="215"/>
                    <a:pt x="322" y="217"/>
                    <a:pt x="322" y="219"/>
                  </a:cubicBezTo>
                  <a:cubicBezTo>
                    <a:pt x="322" y="219"/>
                    <a:pt x="323" y="219"/>
                    <a:pt x="324" y="219"/>
                  </a:cubicBezTo>
                  <a:cubicBezTo>
                    <a:pt x="324" y="217"/>
                    <a:pt x="324" y="217"/>
                    <a:pt x="324" y="216"/>
                  </a:cubicBezTo>
                  <a:cubicBezTo>
                    <a:pt x="324" y="216"/>
                    <a:pt x="324" y="216"/>
                    <a:pt x="325" y="215"/>
                  </a:cubicBezTo>
                  <a:cubicBezTo>
                    <a:pt x="325" y="215"/>
                    <a:pt x="325" y="215"/>
                    <a:pt x="325" y="214"/>
                  </a:cubicBezTo>
                  <a:cubicBezTo>
                    <a:pt x="325" y="214"/>
                    <a:pt x="325" y="214"/>
                    <a:pt x="325" y="214"/>
                  </a:cubicBezTo>
                  <a:cubicBezTo>
                    <a:pt x="325" y="213"/>
                    <a:pt x="325" y="213"/>
                    <a:pt x="326" y="213"/>
                  </a:cubicBezTo>
                  <a:cubicBezTo>
                    <a:pt x="326" y="212"/>
                    <a:pt x="326" y="212"/>
                    <a:pt x="327" y="211"/>
                  </a:cubicBezTo>
                  <a:cubicBezTo>
                    <a:pt x="327" y="210"/>
                    <a:pt x="327" y="210"/>
                    <a:pt x="327" y="210"/>
                  </a:cubicBezTo>
                  <a:cubicBezTo>
                    <a:pt x="327" y="209"/>
                    <a:pt x="327" y="209"/>
                    <a:pt x="327" y="209"/>
                  </a:cubicBezTo>
                  <a:moveTo>
                    <a:pt x="384" y="126"/>
                  </a:moveTo>
                  <a:cubicBezTo>
                    <a:pt x="384" y="125"/>
                    <a:pt x="384" y="125"/>
                    <a:pt x="384" y="125"/>
                  </a:cubicBezTo>
                  <a:cubicBezTo>
                    <a:pt x="383" y="125"/>
                    <a:pt x="383" y="125"/>
                    <a:pt x="383" y="125"/>
                  </a:cubicBezTo>
                  <a:cubicBezTo>
                    <a:pt x="382" y="126"/>
                    <a:pt x="384" y="127"/>
                    <a:pt x="383" y="127"/>
                  </a:cubicBezTo>
                  <a:cubicBezTo>
                    <a:pt x="382" y="128"/>
                    <a:pt x="382" y="128"/>
                    <a:pt x="381" y="128"/>
                  </a:cubicBezTo>
                  <a:cubicBezTo>
                    <a:pt x="380" y="129"/>
                    <a:pt x="380" y="129"/>
                    <a:pt x="380" y="129"/>
                  </a:cubicBezTo>
                  <a:cubicBezTo>
                    <a:pt x="380" y="129"/>
                    <a:pt x="380" y="129"/>
                    <a:pt x="380" y="129"/>
                  </a:cubicBezTo>
                  <a:cubicBezTo>
                    <a:pt x="380" y="129"/>
                    <a:pt x="379" y="129"/>
                    <a:pt x="379" y="129"/>
                  </a:cubicBezTo>
                  <a:cubicBezTo>
                    <a:pt x="378" y="129"/>
                    <a:pt x="378" y="129"/>
                    <a:pt x="378" y="129"/>
                  </a:cubicBezTo>
                  <a:cubicBezTo>
                    <a:pt x="378" y="130"/>
                    <a:pt x="378" y="131"/>
                    <a:pt x="377" y="131"/>
                  </a:cubicBezTo>
                  <a:cubicBezTo>
                    <a:pt x="377" y="131"/>
                    <a:pt x="376" y="130"/>
                    <a:pt x="375" y="130"/>
                  </a:cubicBezTo>
                  <a:cubicBezTo>
                    <a:pt x="374" y="129"/>
                    <a:pt x="373" y="128"/>
                    <a:pt x="372" y="127"/>
                  </a:cubicBezTo>
                  <a:cubicBezTo>
                    <a:pt x="371" y="127"/>
                    <a:pt x="369" y="127"/>
                    <a:pt x="368" y="126"/>
                  </a:cubicBezTo>
                  <a:cubicBezTo>
                    <a:pt x="368" y="128"/>
                    <a:pt x="370" y="130"/>
                    <a:pt x="370" y="132"/>
                  </a:cubicBezTo>
                  <a:cubicBezTo>
                    <a:pt x="369" y="133"/>
                    <a:pt x="371" y="135"/>
                    <a:pt x="369" y="136"/>
                  </a:cubicBezTo>
                  <a:cubicBezTo>
                    <a:pt x="369" y="136"/>
                    <a:pt x="369" y="135"/>
                    <a:pt x="368" y="135"/>
                  </a:cubicBezTo>
                  <a:cubicBezTo>
                    <a:pt x="368" y="136"/>
                    <a:pt x="368" y="136"/>
                    <a:pt x="368" y="136"/>
                  </a:cubicBezTo>
                  <a:cubicBezTo>
                    <a:pt x="368" y="136"/>
                    <a:pt x="368" y="136"/>
                    <a:pt x="368" y="136"/>
                  </a:cubicBezTo>
                  <a:cubicBezTo>
                    <a:pt x="366" y="137"/>
                    <a:pt x="367" y="141"/>
                    <a:pt x="370" y="142"/>
                  </a:cubicBezTo>
                  <a:cubicBezTo>
                    <a:pt x="371" y="142"/>
                    <a:pt x="371" y="142"/>
                    <a:pt x="371" y="142"/>
                  </a:cubicBezTo>
                  <a:cubicBezTo>
                    <a:pt x="371" y="142"/>
                    <a:pt x="371" y="142"/>
                    <a:pt x="371" y="142"/>
                  </a:cubicBezTo>
                  <a:cubicBezTo>
                    <a:pt x="371" y="142"/>
                    <a:pt x="371" y="143"/>
                    <a:pt x="372" y="143"/>
                  </a:cubicBezTo>
                  <a:cubicBezTo>
                    <a:pt x="371" y="143"/>
                    <a:pt x="370" y="143"/>
                    <a:pt x="370" y="143"/>
                  </a:cubicBezTo>
                  <a:cubicBezTo>
                    <a:pt x="370" y="144"/>
                    <a:pt x="370" y="144"/>
                    <a:pt x="370" y="145"/>
                  </a:cubicBezTo>
                  <a:cubicBezTo>
                    <a:pt x="370" y="145"/>
                    <a:pt x="370" y="145"/>
                    <a:pt x="370" y="146"/>
                  </a:cubicBezTo>
                  <a:cubicBezTo>
                    <a:pt x="371" y="147"/>
                    <a:pt x="370" y="148"/>
                    <a:pt x="371" y="149"/>
                  </a:cubicBezTo>
                  <a:cubicBezTo>
                    <a:pt x="371" y="149"/>
                    <a:pt x="371" y="150"/>
                    <a:pt x="371" y="151"/>
                  </a:cubicBezTo>
                  <a:cubicBezTo>
                    <a:pt x="372" y="153"/>
                    <a:pt x="372" y="153"/>
                    <a:pt x="371" y="154"/>
                  </a:cubicBezTo>
                  <a:cubicBezTo>
                    <a:pt x="370" y="155"/>
                    <a:pt x="370" y="156"/>
                    <a:pt x="369" y="158"/>
                  </a:cubicBezTo>
                  <a:cubicBezTo>
                    <a:pt x="369" y="157"/>
                    <a:pt x="369" y="156"/>
                    <a:pt x="368" y="155"/>
                  </a:cubicBezTo>
                  <a:cubicBezTo>
                    <a:pt x="368" y="155"/>
                    <a:pt x="368" y="155"/>
                    <a:pt x="368" y="155"/>
                  </a:cubicBezTo>
                  <a:cubicBezTo>
                    <a:pt x="368" y="157"/>
                    <a:pt x="368" y="157"/>
                    <a:pt x="368" y="157"/>
                  </a:cubicBezTo>
                  <a:cubicBezTo>
                    <a:pt x="368" y="158"/>
                    <a:pt x="367" y="158"/>
                    <a:pt x="366" y="158"/>
                  </a:cubicBezTo>
                  <a:cubicBezTo>
                    <a:pt x="366" y="159"/>
                    <a:pt x="367" y="159"/>
                    <a:pt x="367" y="160"/>
                  </a:cubicBezTo>
                  <a:cubicBezTo>
                    <a:pt x="366" y="161"/>
                    <a:pt x="365" y="161"/>
                    <a:pt x="365" y="158"/>
                  </a:cubicBezTo>
                  <a:cubicBezTo>
                    <a:pt x="364" y="158"/>
                    <a:pt x="364" y="158"/>
                    <a:pt x="364" y="158"/>
                  </a:cubicBezTo>
                  <a:cubicBezTo>
                    <a:pt x="364" y="159"/>
                    <a:pt x="364" y="159"/>
                    <a:pt x="364" y="159"/>
                  </a:cubicBezTo>
                  <a:cubicBezTo>
                    <a:pt x="364" y="160"/>
                    <a:pt x="364" y="160"/>
                    <a:pt x="364" y="160"/>
                  </a:cubicBezTo>
                  <a:cubicBezTo>
                    <a:pt x="365" y="161"/>
                    <a:pt x="365" y="161"/>
                    <a:pt x="363" y="161"/>
                  </a:cubicBezTo>
                  <a:cubicBezTo>
                    <a:pt x="363" y="163"/>
                    <a:pt x="364" y="164"/>
                    <a:pt x="364" y="166"/>
                  </a:cubicBezTo>
                  <a:cubicBezTo>
                    <a:pt x="363" y="166"/>
                    <a:pt x="363" y="166"/>
                    <a:pt x="363" y="166"/>
                  </a:cubicBezTo>
                  <a:cubicBezTo>
                    <a:pt x="362" y="165"/>
                    <a:pt x="362" y="165"/>
                    <a:pt x="362" y="165"/>
                  </a:cubicBezTo>
                  <a:cubicBezTo>
                    <a:pt x="361" y="164"/>
                    <a:pt x="360" y="164"/>
                    <a:pt x="360" y="164"/>
                  </a:cubicBezTo>
                  <a:cubicBezTo>
                    <a:pt x="360" y="167"/>
                    <a:pt x="357" y="165"/>
                    <a:pt x="355" y="166"/>
                  </a:cubicBezTo>
                  <a:cubicBezTo>
                    <a:pt x="352" y="167"/>
                    <a:pt x="352" y="167"/>
                    <a:pt x="353" y="170"/>
                  </a:cubicBezTo>
                  <a:cubicBezTo>
                    <a:pt x="352" y="170"/>
                    <a:pt x="351" y="171"/>
                    <a:pt x="350" y="171"/>
                  </a:cubicBezTo>
                  <a:cubicBezTo>
                    <a:pt x="350" y="171"/>
                    <a:pt x="350" y="171"/>
                    <a:pt x="350" y="173"/>
                  </a:cubicBezTo>
                  <a:cubicBezTo>
                    <a:pt x="349" y="173"/>
                    <a:pt x="348" y="173"/>
                    <a:pt x="348" y="173"/>
                  </a:cubicBezTo>
                  <a:cubicBezTo>
                    <a:pt x="346" y="178"/>
                    <a:pt x="349" y="178"/>
                    <a:pt x="351" y="177"/>
                  </a:cubicBezTo>
                  <a:cubicBezTo>
                    <a:pt x="351" y="177"/>
                    <a:pt x="351" y="177"/>
                    <a:pt x="351" y="177"/>
                  </a:cubicBezTo>
                  <a:cubicBezTo>
                    <a:pt x="351" y="178"/>
                    <a:pt x="351" y="178"/>
                    <a:pt x="351" y="179"/>
                  </a:cubicBezTo>
                  <a:cubicBezTo>
                    <a:pt x="350" y="181"/>
                    <a:pt x="349" y="183"/>
                    <a:pt x="352" y="184"/>
                  </a:cubicBezTo>
                  <a:cubicBezTo>
                    <a:pt x="352" y="184"/>
                    <a:pt x="353" y="184"/>
                    <a:pt x="353" y="184"/>
                  </a:cubicBezTo>
                  <a:cubicBezTo>
                    <a:pt x="353" y="180"/>
                    <a:pt x="353" y="180"/>
                    <a:pt x="354" y="179"/>
                  </a:cubicBezTo>
                  <a:cubicBezTo>
                    <a:pt x="355" y="179"/>
                    <a:pt x="355" y="178"/>
                    <a:pt x="355" y="178"/>
                  </a:cubicBezTo>
                  <a:cubicBezTo>
                    <a:pt x="355" y="177"/>
                    <a:pt x="354" y="175"/>
                    <a:pt x="354" y="174"/>
                  </a:cubicBezTo>
                  <a:cubicBezTo>
                    <a:pt x="353" y="174"/>
                    <a:pt x="353" y="174"/>
                    <a:pt x="352" y="174"/>
                  </a:cubicBezTo>
                  <a:cubicBezTo>
                    <a:pt x="352" y="173"/>
                    <a:pt x="352" y="173"/>
                    <a:pt x="352" y="173"/>
                  </a:cubicBezTo>
                  <a:cubicBezTo>
                    <a:pt x="353" y="172"/>
                    <a:pt x="353" y="172"/>
                    <a:pt x="354" y="172"/>
                  </a:cubicBezTo>
                  <a:cubicBezTo>
                    <a:pt x="356" y="172"/>
                    <a:pt x="356" y="170"/>
                    <a:pt x="358" y="170"/>
                  </a:cubicBezTo>
                  <a:cubicBezTo>
                    <a:pt x="359" y="169"/>
                    <a:pt x="361" y="170"/>
                    <a:pt x="362" y="169"/>
                  </a:cubicBezTo>
                  <a:cubicBezTo>
                    <a:pt x="363" y="169"/>
                    <a:pt x="363" y="169"/>
                    <a:pt x="363" y="169"/>
                  </a:cubicBezTo>
                  <a:cubicBezTo>
                    <a:pt x="362" y="170"/>
                    <a:pt x="362" y="170"/>
                    <a:pt x="362" y="170"/>
                  </a:cubicBezTo>
                  <a:cubicBezTo>
                    <a:pt x="362" y="170"/>
                    <a:pt x="361" y="170"/>
                    <a:pt x="361" y="170"/>
                  </a:cubicBezTo>
                  <a:cubicBezTo>
                    <a:pt x="360" y="170"/>
                    <a:pt x="360" y="171"/>
                    <a:pt x="359" y="171"/>
                  </a:cubicBezTo>
                  <a:cubicBezTo>
                    <a:pt x="358" y="171"/>
                    <a:pt x="358" y="171"/>
                    <a:pt x="358" y="171"/>
                  </a:cubicBezTo>
                  <a:cubicBezTo>
                    <a:pt x="357" y="171"/>
                    <a:pt x="356" y="171"/>
                    <a:pt x="355" y="172"/>
                  </a:cubicBezTo>
                  <a:cubicBezTo>
                    <a:pt x="356" y="173"/>
                    <a:pt x="356" y="175"/>
                    <a:pt x="356" y="176"/>
                  </a:cubicBezTo>
                  <a:cubicBezTo>
                    <a:pt x="357" y="176"/>
                    <a:pt x="357" y="176"/>
                    <a:pt x="357" y="176"/>
                  </a:cubicBezTo>
                  <a:cubicBezTo>
                    <a:pt x="358" y="176"/>
                    <a:pt x="359" y="175"/>
                    <a:pt x="359" y="175"/>
                  </a:cubicBezTo>
                  <a:cubicBezTo>
                    <a:pt x="360" y="175"/>
                    <a:pt x="360" y="174"/>
                    <a:pt x="360" y="173"/>
                  </a:cubicBezTo>
                  <a:cubicBezTo>
                    <a:pt x="361" y="173"/>
                    <a:pt x="362" y="173"/>
                    <a:pt x="362" y="173"/>
                  </a:cubicBezTo>
                  <a:cubicBezTo>
                    <a:pt x="362" y="171"/>
                    <a:pt x="362" y="171"/>
                    <a:pt x="362" y="171"/>
                  </a:cubicBezTo>
                  <a:cubicBezTo>
                    <a:pt x="363" y="171"/>
                    <a:pt x="363" y="171"/>
                    <a:pt x="363" y="171"/>
                  </a:cubicBezTo>
                  <a:cubicBezTo>
                    <a:pt x="365" y="173"/>
                    <a:pt x="365" y="173"/>
                    <a:pt x="365" y="173"/>
                  </a:cubicBezTo>
                  <a:cubicBezTo>
                    <a:pt x="366" y="173"/>
                    <a:pt x="366" y="171"/>
                    <a:pt x="367" y="171"/>
                  </a:cubicBezTo>
                  <a:cubicBezTo>
                    <a:pt x="368" y="171"/>
                    <a:pt x="368" y="171"/>
                    <a:pt x="367" y="168"/>
                  </a:cubicBezTo>
                  <a:cubicBezTo>
                    <a:pt x="367" y="168"/>
                    <a:pt x="367" y="168"/>
                    <a:pt x="367" y="168"/>
                  </a:cubicBezTo>
                  <a:cubicBezTo>
                    <a:pt x="369" y="168"/>
                    <a:pt x="372" y="168"/>
                    <a:pt x="374" y="168"/>
                  </a:cubicBezTo>
                  <a:cubicBezTo>
                    <a:pt x="374" y="167"/>
                    <a:pt x="377" y="167"/>
                    <a:pt x="377" y="165"/>
                  </a:cubicBezTo>
                  <a:cubicBezTo>
                    <a:pt x="376" y="163"/>
                    <a:pt x="376" y="162"/>
                    <a:pt x="376" y="161"/>
                  </a:cubicBezTo>
                  <a:cubicBezTo>
                    <a:pt x="376" y="160"/>
                    <a:pt x="376" y="159"/>
                    <a:pt x="376" y="158"/>
                  </a:cubicBezTo>
                  <a:cubicBezTo>
                    <a:pt x="376" y="157"/>
                    <a:pt x="376" y="157"/>
                    <a:pt x="376" y="157"/>
                  </a:cubicBezTo>
                  <a:cubicBezTo>
                    <a:pt x="376" y="157"/>
                    <a:pt x="376" y="157"/>
                    <a:pt x="376" y="156"/>
                  </a:cubicBezTo>
                  <a:cubicBezTo>
                    <a:pt x="376" y="156"/>
                    <a:pt x="375" y="155"/>
                    <a:pt x="375" y="155"/>
                  </a:cubicBezTo>
                  <a:cubicBezTo>
                    <a:pt x="375" y="154"/>
                    <a:pt x="375" y="154"/>
                    <a:pt x="376" y="153"/>
                  </a:cubicBezTo>
                  <a:cubicBezTo>
                    <a:pt x="376" y="153"/>
                    <a:pt x="376" y="148"/>
                    <a:pt x="375" y="145"/>
                  </a:cubicBezTo>
                  <a:cubicBezTo>
                    <a:pt x="375" y="145"/>
                    <a:pt x="372" y="139"/>
                    <a:pt x="369" y="139"/>
                  </a:cubicBezTo>
                  <a:cubicBezTo>
                    <a:pt x="369" y="138"/>
                    <a:pt x="369" y="138"/>
                    <a:pt x="369" y="138"/>
                  </a:cubicBezTo>
                  <a:cubicBezTo>
                    <a:pt x="370" y="138"/>
                    <a:pt x="371" y="138"/>
                    <a:pt x="371" y="138"/>
                  </a:cubicBezTo>
                  <a:cubicBezTo>
                    <a:pt x="372" y="137"/>
                    <a:pt x="372" y="137"/>
                    <a:pt x="372" y="137"/>
                  </a:cubicBezTo>
                  <a:cubicBezTo>
                    <a:pt x="372" y="137"/>
                    <a:pt x="372" y="137"/>
                    <a:pt x="372" y="137"/>
                  </a:cubicBezTo>
                  <a:cubicBezTo>
                    <a:pt x="374" y="138"/>
                    <a:pt x="374" y="138"/>
                    <a:pt x="374" y="138"/>
                  </a:cubicBezTo>
                  <a:cubicBezTo>
                    <a:pt x="375" y="138"/>
                    <a:pt x="375" y="138"/>
                    <a:pt x="377" y="139"/>
                  </a:cubicBezTo>
                  <a:cubicBezTo>
                    <a:pt x="377" y="138"/>
                    <a:pt x="377" y="138"/>
                    <a:pt x="376" y="136"/>
                  </a:cubicBezTo>
                  <a:cubicBezTo>
                    <a:pt x="377" y="136"/>
                    <a:pt x="378" y="136"/>
                    <a:pt x="379" y="136"/>
                  </a:cubicBezTo>
                  <a:cubicBezTo>
                    <a:pt x="379" y="135"/>
                    <a:pt x="379" y="135"/>
                    <a:pt x="380" y="135"/>
                  </a:cubicBezTo>
                  <a:cubicBezTo>
                    <a:pt x="380" y="134"/>
                    <a:pt x="379" y="133"/>
                    <a:pt x="379" y="131"/>
                  </a:cubicBezTo>
                  <a:cubicBezTo>
                    <a:pt x="380" y="131"/>
                    <a:pt x="380" y="131"/>
                    <a:pt x="381" y="131"/>
                  </a:cubicBezTo>
                  <a:cubicBezTo>
                    <a:pt x="382" y="130"/>
                    <a:pt x="382" y="130"/>
                    <a:pt x="383" y="130"/>
                  </a:cubicBezTo>
                  <a:cubicBezTo>
                    <a:pt x="383" y="130"/>
                    <a:pt x="383" y="130"/>
                    <a:pt x="383" y="130"/>
                  </a:cubicBezTo>
                  <a:cubicBezTo>
                    <a:pt x="384" y="129"/>
                    <a:pt x="384" y="129"/>
                    <a:pt x="384" y="129"/>
                  </a:cubicBezTo>
                  <a:cubicBezTo>
                    <a:pt x="384" y="126"/>
                    <a:pt x="384" y="126"/>
                    <a:pt x="384" y="126"/>
                  </a:cubicBezTo>
                  <a:moveTo>
                    <a:pt x="387" y="122"/>
                  </a:moveTo>
                  <a:cubicBezTo>
                    <a:pt x="386" y="122"/>
                    <a:pt x="386" y="122"/>
                    <a:pt x="386" y="122"/>
                  </a:cubicBezTo>
                  <a:cubicBezTo>
                    <a:pt x="386" y="122"/>
                    <a:pt x="386" y="122"/>
                    <a:pt x="386" y="122"/>
                  </a:cubicBezTo>
                  <a:cubicBezTo>
                    <a:pt x="386" y="122"/>
                    <a:pt x="386" y="122"/>
                    <a:pt x="386" y="122"/>
                  </a:cubicBezTo>
                  <a:cubicBezTo>
                    <a:pt x="386" y="122"/>
                    <a:pt x="386" y="122"/>
                    <a:pt x="386" y="122"/>
                  </a:cubicBezTo>
                  <a:cubicBezTo>
                    <a:pt x="386" y="122"/>
                    <a:pt x="386" y="122"/>
                    <a:pt x="385" y="123"/>
                  </a:cubicBezTo>
                  <a:cubicBezTo>
                    <a:pt x="385" y="123"/>
                    <a:pt x="385" y="123"/>
                    <a:pt x="385" y="123"/>
                  </a:cubicBezTo>
                  <a:cubicBezTo>
                    <a:pt x="386" y="124"/>
                    <a:pt x="386" y="124"/>
                    <a:pt x="386" y="124"/>
                  </a:cubicBezTo>
                  <a:cubicBezTo>
                    <a:pt x="387" y="124"/>
                    <a:pt x="387" y="124"/>
                    <a:pt x="387" y="124"/>
                  </a:cubicBezTo>
                  <a:cubicBezTo>
                    <a:pt x="387" y="123"/>
                    <a:pt x="387" y="123"/>
                    <a:pt x="387" y="123"/>
                  </a:cubicBezTo>
                  <a:cubicBezTo>
                    <a:pt x="387" y="122"/>
                    <a:pt x="387" y="122"/>
                    <a:pt x="387" y="122"/>
                  </a:cubicBezTo>
                  <a:moveTo>
                    <a:pt x="388" y="104"/>
                  </a:moveTo>
                  <a:cubicBezTo>
                    <a:pt x="388" y="104"/>
                    <a:pt x="388" y="104"/>
                    <a:pt x="388" y="104"/>
                  </a:cubicBezTo>
                  <a:cubicBezTo>
                    <a:pt x="388" y="104"/>
                    <a:pt x="388" y="104"/>
                    <a:pt x="388" y="104"/>
                  </a:cubicBezTo>
                  <a:cubicBezTo>
                    <a:pt x="388" y="104"/>
                    <a:pt x="388" y="104"/>
                    <a:pt x="388" y="105"/>
                  </a:cubicBezTo>
                  <a:cubicBezTo>
                    <a:pt x="388" y="105"/>
                    <a:pt x="388" y="105"/>
                    <a:pt x="388" y="105"/>
                  </a:cubicBezTo>
                  <a:cubicBezTo>
                    <a:pt x="388" y="106"/>
                    <a:pt x="388" y="106"/>
                    <a:pt x="388" y="106"/>
                  </a:cubicBezTo>
                  <a:cubicBezTo>
                    <a:pt x="388" y="107"/>
                    <a:pt x="388" y="107"/>
                    <a:pt x="388" y="107"/>
                  </a:cubicBezTo>
                  <a:cubicBezTo>
                    <a:pt x="388" y="108"/>
                    <a:pt x="388" y="108"/>
                    <a:pt x="388" y="108"/>
                  </a:cubicBezTo>
                  <a:cubicBezTo>
                    <a:pt x="389" y="108"/>
                    <a:pt x="389" y="108"/>
                    <a:pt x="389" y="108"/>
                  </a:cubicBezTo>
                  <a:cubicBezTo>
                    <a:pt x="389" y="107"/>
                    <a:pt x="389" y="107"/>
                    <a:pt x="389" y="107"/>
                  </a:cubicBezTo>
                  <a:cubicBezTo>
                    <a:pt x="389" y="107"/>
                    <a:pt x="389" y="107"/>
                    <a:pt x="389" y="107"/>
                  </a:cubicBezTo>
                  <a:cubicBezTo>
                    <a:pt x="389" y="106"/>
                    <a:pt x="389" y="106"/>
                    <a:pt x="389" y="106"/>
                  </a:cubicBezTo>
                  <a:cubicBezTo>
                    <a:pt x="388" y="106"/>
                    <a:pt x="389" y="106"/>
                    <a:pt x="389" y="106"/>
                  </a:cubicBezTo>
                  <a:cubicBezTo>
                    <a:pt x="389" y="106"/>
                    <a:pt x="389" y="106"/>
                    <a:pt x="389" y="106"/>
                  </a:cubicBezTo>
                  <a:cubicBezTo>
                    <a:pt x="388" y="105"/>
                    <a:pt x="388" y="105"/>
                    <a:pt x="388" y="105"/>
                  </a:cubicBezTo>
                  <a:cubicBezTo>
                    <a:pt x="388" y="105"/>
                    <a:pt x="388" y="105"/>
                    <a:pt x="388" y="105"/>
                  </a:cubicBezTo>
                  <a:cubicBezTo>
                    <a:pt x="388" y="104"/>
                    <a:pt x="388" y="104"/>
                    <a:pt x="388" y="104"/>
                  </a:cubicBezTo>
                  <a:moveTo>
                    <a:pt x="394" y="87"/>
                  </a:moveTo>
                  <a:cubicBezTo>
                    <a:pt x="394" y="87"/>
                    <a:pt x="394" y="87"/>
                    <a:pt x="394" y="87"/>
                  </a:cubicBezTo>
                  <a:cubicBezTo>
                    <a:pt x="394" y="86"/>
                    <a:pt x="394" y="86"/>
                    <a:pt x="393" y="86"/>
                  </a:cubicBezTo>
                  <a:cubicBezTo>
                    <a:pt x="393" y="86"/>
                    <a:pt x="393" y="86"/>
                    <a:pt x="393" y="86"/>
                  </a:cubicBezTo>
                  <a:cubicBezTo>
                    <a:pt x="393" y="86"/>
                    <a:pt x="393" y="86"/>
                    <a:pt x="393" y="86"/>
                  </a:cubicBezTo>
                  <a:cubicBezTo>
                    <a:pt x="393" y="86"/>
                    <a:pt x="393" y="86"/>
                    <a:pt x="393" y="86"/>
                  </a:cubicBezTo>
                  <a:cubicBezTo>
                    <a:pt x="393" y="86"/>
                    <a:pt x="393" y="86"/>
                    <a:pt x="393" y="86"/>
                  </a:cubicBezTo>
                  <a:cubicBezTo>
                    <a:pt x="393" y="86"/>
                    <a:pt x="393" y="86"/>
                    <a:pt x="394" y="87"/>
                  </a:cubicBezTo>
                  <a:cubicBezTo>
                    <a:pt x="395" y="87"/>
                    <a:pt x="395" y="87"/>
                    <a:pt x="395" y="87"/>
                  </a:cubicBezTo>
                  <a:cubicBezTo>
                    <a:pt x="394" y="87"/>
                    <a:pt x="394" y="87"/>
                    <a:pt x="394" y="87"/>
                  </a:cubicBezTo>
                  <a:moveTo>
                    <a:pt x="393" y="88"/>
                  </a:moveTo>
                  <a:cubicBezTo>
                    <a:pt x="394" y="88"/>
                    <a:pt x="394" y="88"/>
                    <a:pt x="394" y="88"/>
                  </a:cubicBezTo>
                  <a:cubicBezTo>
                    <a:pt x="393" y="87"/>
                    <a:pt x="393" y="87"/>
                    <a:pt x="393" y="87"/>
                  </a:cubicBezTo>
                  <a:cubicBezTo>
                    <a:pt x="392" y="86"/>
                    <a:pt x="392" y="86"/>
                    <a:pt x="391" y="85"/>
                  </a:cubicBezTo>
                  <a:cubicBezTo>
                    <a:pt x="391" y="85"/>
                    <a:pt x="390" y="84"/>
                    <a:pt x="389" y="84"/>
                  </a:cubicBezTo>
                  <a:cubicBezTo>
                    <a:pt x="390" y="84"/>
                    <a:pt x="390" y="85"/>
                    <a:pt x="391" y="85"/>
                  </a:cubicBezTo>
                  <a:cubicBezTo>
                    <a:pt x="391" y="86"/>
                    <a:pt x="391" y="86"/>
                    <a:pt x="391" y="86"/>
                  </a:cubicBezTo>
                  <a:cubicBezTo>
                    <a:pt x="392" y="86"/>
                    <a:pt x="392" y="87"/>
                    <a:pt x="393" y="88"/>
                  </a:cubicBezTo>
                  <a:moveTo>
                    <a:pt x="378" y="71"/>
                  </a:moveTo>
                  <a:cubicBezTo>
                    <a:pt x="377" y="71"/>
                    <a:pt x="377" y="71"/>
                    <a:pt x="377" y="71"/>
                  </a:cubicBezTo>
                  <a:cubicBezTo>
                    <a:pt x="377" y="70"/>
                    <a:pt x="377" y="70"/>
                    <a:pt x="377" y="70"/>
                  </a:cubicBezTo>
                  <a:cubicBezTo>
                    <a:pt x="376" y="70"/>
                    <a:pt x="376" y="70"/>
                    <a:pt x="376" y="70"/>
                  </a:cubicBezTo>
                  <a:cubicBezTo>
                    <a:pt x="376" y="70"/>
                    <a:pt x="376" y="70"/>
                    <a:pt x="376" y="70"/>
                  </a:cubicBezTo>
                  <a:cubicBezTo>
                    <a:pt x="376" y="71"/>
                    <a:pt x="376" y="71"/>
                    <a:pt x="376" y="71"/>
                  </a:cubicBezTo>
                  <a:cubicBezTo>
                    <a:pt x="376" y="71"/>
                    <a:pt x="376" y="71"/>
                    <a:pt x="376" y="71"/>
                  </a:cubicBezTo>
                  <a:cubicBezTo>
                    <a:pt x="376" y="71"/>
                    <a:pt x="376" y="71"/>
                    <a:pt x="376" y="72"/>
                  </a:cubicBezTo>
                  <a:cubicBezTo>
                    <a:pt x="377" y="73"/>
                    <a:pt x="377" y="73"/>
                    <a:pt x="377" y="73"/>
                  </a:cubicBezTo>
                  <a:cubicBezTo>
                    <a:pt x="377" y="73"/>
                    <a:pt x="377" y="73"/>
                    <a:pt x="377" y="73"/>
                  </a:cubicBezTo>
                  <a:cubicBezTo>
                    <a:pt x="378" y="72"/>
                    <a:pt x="378" y="72"/>
                    <a:pt x="378" y="72"/>
                  </a:cubicBezTo>
                  <a:cubicBezTo>
                    <a:pt x="378" y="72"/>
                    <a:pt x="378" y="72"/>
                    <a:pt x="378" y="72"/>
                  </a:cubicBezTo>
                  <a:cubicBezTo>
                    <a:pt x="378" y="72"/>
                    <a:pt x="378" y="72"/>
                    <a:pt x="378" y="72"/>
                  </a:cubicBezTo>
                  <a:cubicBezTo>
                    <a:pt x="378" y="71"/>
                    <a:pt x="378" y="71"/>
                    <a:pt x="378" y="71"/>
                  </a:cubicBezTo>
                  <a:moveTo>
                    <a:pt x="376" y="53"/>
                  </a:moveTo>
                  <a:cubicBezTo>
                    <a:pt x="376" y="52"/>
                    <a:pt x="376" y="52"/>
                    <a:pt x="375" y="52"/>
                  </a:cubicBezTo>
                  <a:cubicBezTo>
                    <a:pt x="375" y="51"/>
                    <a:pt x="375" y="51"/>
                    <a:pt x="375"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5" y="52"/>
                    <a:pt x="375" y="52"/>
                    <a:pt x="375" y="52"/>
                  </a:cubicBezTo>
                  <a:cubicBezTo>
                    <a:pt x="375" y="52"/>
                    <a:pt x="375" y="52"/>
                    <a:pt x="375" y="52"/>
                  </a:cubicBezTo>
                  <a:cubicBezTo>
                    <a:pt x="375" y="52"/>
                    <a:pt x="375" y="52"/>
                    <a:pt x="375" y="52"/>
                  </a:cubicBezTo>
                  <a:cubicBezTo>
                    <a:pt x="375" y="52"/>
                    <a:pt x="375" y="52"/>
                    <a:pt x="375" y="52"/>
                  </a:cubicBezTo>
                  <a:cubicBezTo>
                    <a:pt x="375" y="52"/>
                    <a:pt x="375" y="52"/>
                    <a:pt x="375" y="52"/>
                  </a:cubicBezTo>
                  <a:cubicBezTo>
                    <a:pt x="376" y="52"/>
                    <a:pt x="376" y="52"/>
                    <a:pt x="376" y="52"/>
                  </a:cubicBezTo>
                  <a:cubicBezTo>
                    <a:pt x="376" y="52"/>
                    <a:pt x="376" y="52"/>
                    <a:pt x="376" y="52"/>
                  </a:cubicBezTo>
                  <a:cubicBezTo>
                    <a:pt x="375" y="52"/>
                    <a:pt x="375" y="52"/>
                    <a:pt x="375" y="52"/>
                  </a:cubicBezTo>
                  <a:cubicBezTo>
                    <a:pt x="376" y="53"/>
                    <a:pt x="376" y="53"/>
                    <a:pt x="376" y="53"/>
                  </a:cubicBezTo>
                  <a:cubicBezTo>
                    <a:pt x="376" y="53"/>
                    <a:pt x="376" y="53"/>
                    <a:pt x="376" y="53"/>
                  </a:cubicBezTo>
                  <a:cubicBezTo>
                    <a:pt x="376" y="53"/>
                    <a:pt x="376" y="53"/>
                    <a:pt x="376" y="53"/>
                  </a:cubicBezTo>
                  <a:cubicBezTo>
                    <a:pt x="376" y="53"/>
                    <a:pt x="376" y="53"/>
                    <a:pt x="376" y="53"/>
                  </a:cubicBezTo>
                  <a:moveTo>
                    <a:pt x="336" y="27"/>
                  </a:moveTo>
                  <a:cubicBezTo>
                    <a:pt x="335" y="26"/>
                    <a:pt x="335" y="26"/>
                    <a:pt x="335" y="26"/>
                  </a:cubicBezTo>
                  <a:cubicBezTo>
                    <a:pt x="334" y="26"/>
                    <a:pt x="333" y="26"/>
                    <a:pt x="333" y="26"/>
                  </a:cubicBezTo>
                  <a:cubicBezTo>
                    <a:pt x="333" y="26"/>
                    <a:pt x="333" y="26"/>
                    <a:pt x="333" y="26"/>
                  </a:cubicBezTo>
                  <a:cubicBezTo>
                    <a:pt x="333" y="26"/>
                    <a:pt x="333" y="26"/>
                    <a:pt x="333" y="26"/>
                  </a:cubicBezTo>
                  <a:cubicBezTo>
                    <a:pt x="332" y="26"/>
                    <a:pt x="332" y="25"/>
                    <a:pt x="332" y="25"/>
                  </a:cubicBezTo>
                  <a:cubicBezTo>
                    <a:pt x="331" y="25"/>
                    <a:pt x="331" y="25"/>
                    <a:pt x="331" y="25"/>
                  </a:cubicBezTo>
                  <a:cubicBezTo>
                    <a:pt x="332" y="25"/>
                    <a:pt x="332" y="25"/>
                    <a:pt x="332" y="25"/>
                  </a:cubicBezTo>
                  <a:cubicBezTo>
                    <a:pt x="333" y="26"/>
                    <a:pt x="333" y="26"/>
                    <a:pt x="333" y="26"/>
                  </a:cubicBezTo>
                  <a:cubicBezTo>
                    <a:pt x="333" y="26"/>
                    <a:pt x="333" y="26"/>
                    <a:pt x="333" y="26"/>
                  </a:cubicBezTo>
                  <a:cubicBezTo>
                    <a:pt x="332" y="26"/>
                    <a:pt x="332" y="26"/>
                    <a:pt x="332" y="26"/>
                  </a:cubicBezTo>
                  <a:cubicBezTo>
                    <a:pt x="335" y="28"/>
                    <a:pt x="335" y="28"/>
                    <a:pt x="335" y="28"/>
                  </a:cubicBezTo>
                  <a:cubicBezTo>
                    <a:pt x="336" y="28"/>
                    <a:pt x="336" y="28"/>
                    <a:pt x="336" y="28"/>
                  </a:cubicBezTo>
                  <a:cubicBezTo>
                    <a:pt x="335" y="27"/>
                    <a:pt x="335" y="27"/>
                    <a:pt x="335" y="27"/>
                  </a:cubicBezTo>
                  <a:cubicBezTo>
                    <a:pt x="335" y="27"/>
                    <a:pt x="335" y="27"/>
                    <a:pt x="335" y="27"/>
                  </a:cubicBezTo>
                  <a:cubicBezTo>
                    <a:pt x="335" y="27"/>
                    <a:pt x="335" y="27"/>
                    <a:pt x="335" y="27"/>
                  </a:cubicBezTo>
                  <a:cubicBezTo>
                    <a:pt x="335" y="27"/>
                    <a:pt x="335" y="27"/>
                    <a:pt x="335" y="27"/>
                  </a:cubicBezTo>
                  <a:cubicBezTo>
                    <a:pt x="335" y="27"/>
                    <a:pt x="335" y="27"/>
                    <a:pt x="335" y="27"/>
                  </a:cubicBezTo>
                  <a:cubicBezTo>
                    <a:pt x="336" y="27"/>
                    <a:pt x="336" y="27"/>
                    <a:pt x="336" y="27"/>
                  </a:cubicBezTo>
                  <a:cubicBezTo>
                    <a:pt x="336" y="27"/>
                    <a:pt x="336" y="27"/>
                    <a:pt x="336" y="27"/>
                  </a:cubicBezTo>
                  <a:cubicBezTo>
                    <a:pt x="336" y="27"/>
                    <a:pt x="336" y="27"/>
                    <a:pt x="336" y="27"/>
                  </a:cubicBezTo>
                  <a:moveTo>
                    <a:pt x="296" y="18"/>
                  </a:moveTo>
                  <a:cubicBezTo>
                    <a:pt x="295" y="18"/>
                    <a:pt x="295" y="18"/>
                    <a:pt x="294" y="17"/>
                  </a:cubicBezTo>
                  <a:cubicBezTo>
                    <a:pt x="294" y="17"/>
                    <a:pt x="294" y="17"/>
                    <a:pt x="294" y="17"/>
                  </a:cubicBezTo>
                  <a:cubicBezTo>
                    <a:pt x="293" y="17"/>
                    <a:pt x="293" y="17"/>
                    <a:pt x="293" y="17"/>
                  </a:cubicBezTo>
                  <a:cubicBezTo>
                    <a:pt x="293" y="17"/>
                    <a:pt x="293" y="17"/>
                    <a:pt x="293" y="17"/>
                  </a:cubicBezTo>
                  <a:cubicBezTo>
                    <a:pt x="293" y="17"/>
                    <a:pt x="293" y="17"/>
                    <a:pt x="293" y="17"/>
                  </a:cubicBezTo>
                  <a:cubicBezTo>
                    <a:pt x="292" y="17"/>
                    <a:pt x="292" y="17"/>
                    <a:pt x="292" y="17"/>
                  </a:cubicBezTo>
                  <a:cubicBezTo>
                    <a:pt x="292" y="17"/>
                    <a:pt x="292" y="17"/>
                    <a:pt x="292" y="17"/>
                  </a:cubicBezTo>
                  <a:cubicBezTo>
                    <a:pt x="292" y="17"/>
                    <a:pt x="292" y="17"/>
                    <a:pt x="292" y="17"/>
                  </a:cubicBezTo>
                  <a:cubicBezTo>
                    <a:pt x="291" y="17"/>
                    <a:pt x="291" y="17"/>
                    <a:pt x="291" y="16"/>
                  </a:cubicBezTo>
                  <a:cubicBezTo>
                    <a:pt x="290" y="16"/>
                    <a:pt x="290" y="16"/>
                    <a:pt x="290" y="16"/>
                  </a:cubicBezTo>
                  <a:cubicBezTo>
                    <a:pt x="290" y="17"/>
                    <a:pt x="290" y="17"/>
                    <a:pt x="290" y="17"/>
                  </a:cubicBezTo>
                  <a:cubicBezTo>
                    <a:pt x="290" y="17"/>
                    <a:pt x="290" y="17"/>
                    <a:pt x="290" y="17"/>
                  </a:cubicBezTo>
                  <a:cubicBezTo>
                    <a:pt x="290" y="17"/>
                    <a:pt x="290" y="17"/>
                    <a:pt x="290" y="17"/>
                  </a:cubicBezTo>
                  <a:cubicBezTo>
                    <a:pt x="290" y="17"/>
                    <a:pt x="290" y="17"/>
                    <a:pt x="288" y="16"/>
                  </a:cubicBezTo>
                  <a:cubicBezTo>
                    <a:pt x="288" y="16"/>
                    <a:pt x="288" y="16"/>
                    <a:pt x="288" y="16"/>
                  </a:cubicBezTo>
                  <a:cubicBezTo>
                    <a:pt x="289" y="17"/>
                    <a:pt x="289" y="17"/>
                    <a:pt x="290" y="17"/>
                  </a:cubicBezTo>
                  <a:cubicBezTo>
                    <a:pt x="291" y="18"/>
                    <a:pt x="291" y="18"/>
                    <a:pt x="292" y="18"/>
                  </a:cubicBezTo>
                  <a:cubicBezTo>
                    <a:pt x="292" y="18"/>
                    <a:pt x="292" y="18"/>
                    <a:pt x="292" y="18"/>
                  </a:cubicBezTo>
                  <a:cubicBezTo>
                    <a:pt x="293" y="18"/>
                    <a:pt x="293" y="18"/>
                    <a:pt x="293" y="18"/>
                  </a:cubicBezTo>
                  <a:cubicBezTo>
                    <a:pt x="293" y="18"/>
                    <a:pt x="293" y="18"/>
                    <a:pt x="293" y="18"/>
                  </a:cubicBezTo>
                  <a:cubicBezTo>
                    <a:pt x="294" y="18"/>
                    <a:pt x="294" y="18"/>
                    <a:pt x="294" y="18"/>
                  </a:cubicBezTo>
                  <a:cubicBezTo>
                    <a:pt x="294" y="19"/>
                    <a:pt x="294" y="19"/>
                    <a:pt x="294" y="19"/>
                  </a:cubicBezTo>
                  <a:cubicBezTo>
                    <a:pt x="295" y="19"/>
                    <a:pt x="295" y="19"/>
                    <a:pt x="296" y="19"/>
                  </a:cubicBezTo>
                  <a:cubicBezTo>
                    <a:pt x="296" y="19"/>
                    <a:pt x="296" y="19"/>
                    <a:pt x="296" y="19"/>
                  </a:cubicBezTo>
                  <a:cubicBezTo>
                    <a:pt x="296" y="19"/>
                    <a:pt x="296" y="19"/>
                    <a:pt x="296" y="19"/>
                  </a:cubicBezTo>
                  <a:cubicBezTo>
                    <a:pt x="296" y="19"/>
                    <a:pt x="296" y="19"/>
                    <a:pt x="296" y="19"/>
                  </a:cubicBezTo>
                  <a:cubicBezTo>
                    <a:pt x="295" y="18"/>
                    <a:pt x="295" y="18"/>
                    <a:pt x="295" y="18"/>
                  </a:cubicBezTo>
                  <a:cubicBezTo>
                    <a:pt x="295" y="18"/>
                    <a:pt x="295" y="18"/>
                    <a:pt x="295" y="18"/>
                  </a:cubicBezTo>
                  <a:cubicBezTo>
                    <a:pt x="296" y="18"/>
                    <a:pt x="296" y="18"/>
                    <a:pt x="296" y="18"/>
                  </a:cubicBezTo>
                  <a:moveTo>
                    <a:pt x="297" y="23"/>
                  </a:moveTo>
                  <a:cubicBezTo>
                    <a:pt x="296" y="22"/>
                    <a:pt x="295" y="22"/>
                    <a:pt x="294" y="22"/>
                  </a:cubicBezTo>
                  <a:cubicBezTo>
                    <a:pt x="294" y="22"/>
                    <a:pt x="294" y="22"/>
                    <a:pt x="294" y="22"/>
                  </a:cubicBezTo>
                  <a:cubicBezTo>
                    <a:pt x="294" y="22"/>
                    <a:pt x="294" y="22"/>
                    <a:pt x="294" y="22"/>
                  </a:cubicBezTo>
                  <a:cubicBezTo>
                    <a:pt x="293" y="22"/>
                    <a:pt x="293" y="22"/>
                    <a:pt x="293" y="22"/>
                  </a:cubicBezTo>
                  <a:cubicBezTo>
                    <a:pt x="292" y="21"/>
                    <a:pt x="292" y="21"/>
                    <a:pt x="292" y="21"/>
                  </a:cubicBezTo>
                  <a:cubicBezTo>
                    <a:pt x="292" y="21"/>
                    <a:pt x="292" y="21"/>
                    <a:pt x="292" y="21"/>
                  </a:cubicBezTo>
                  <a:cubicBezTo>
                    <a:pt x="292" y="21"/>
                    <a:pt x="292" y="21"/>
                    <a:pt x="292" y="21"/>
                  </a:cubicBezTo>
                  <a:cubicBezTo>
                    <a:pt x="292" y="21"/>
                    <a:pt x="292" y="21"/>
                    <a:pt x="292" y="21"/>
                  </a:cubicBezTo>
                  <a:cubicBezTo>
                    <a:pt x="292" y="22"/>
                    <a:pt x="292" y="22"/>
                    <a:pt x="292" y="22"/>
                  </a:cubicBezTo>
                  <a:cubicBezTo>
                    <a:pt x="292" y="22"/>
                    <a:pt x="292" y="22"/>
                    <a:pt x="292" y="22"/>
                  </a:cubicBezTo>
                  <a:cubicBezTo>
                    <a:pt x="292" y="23"/>
                    <a:pt x="292" y="23"/>
                    <a:pt x="292" y="23"/>
                  </a:cubicBezTo>
                  <a:cubicBezTo>
                    <a:pt x="292" y="23"/>
                    <a:pt x="292" y="23"/>
                    <a:pt x="292" y="23"/>
                  </a:cubicBezTo>
                  <a:cubicBezTo>
                    <a:pt x="293" y="23"/>
                    <a:pt x="293" y="23"/>
                    <a:pt x="293" y="23"/>
                  </a:cubicBezTo>
                  <a:cubicBezTo>
                    <a:pt x="293" y="23"/>
                    <a:pt x="293" y="23"/>
                    <a:pt x="293" y="23"/>
                  </a:cubicBezTo>
                  <a:cubicBezTo>
                    <a:pt x="294" y="23"/>
                    <a:pt x="294" y="23"/>
                    <a:pt x="294" y="23"/>
                  </a:cubicBezTo>
                  <a:cubicBezTo>
                    <a:pt x="294" y="23"/>
                    <a:pt x="294" y="23"/>
                    <a:pt x="294" y="23"/>
                  </a:cubicBezTo>
                  <a:cubicBezTo>
                    <a:pt x="294" y="23"/>
                    <a:pt x="294" y="23"/>
                    <a:pt x="294" y="23"/>
                  </a:cubicBezTo>
                  <a:cubicBezTo>
                    <a:pt x="294" y="23"/>
                    <a:pt x="294" y="23"/>
                    <a:pt x="294" y="23"/>
                  </a:cubicBezTo>
                  <a:cubicBezTo>
                    <a:pt x="295" y="23"/>
                    <a:pt x="295" y="23"/>
                    <a:pt x="295" y="23"/>
                  </a:cubicBezTo>
                  <a:cubicBezTo>
                    <a:pt x="295" y="23"/>
                    <a:pt x="296" y="23"/>
                    <a:pt x="296" y="23"/>
                  </a:cubicBezTo>
                  <a:cubicBezTo>
                    <a:pt x="297" y="23"/>
                    <a:pt x="297" y="23"/>
                    <a:pt x="297" y="23"/>
                  </a:cubicBezTo>
                  <a:moveTo>
                    <a:pt x="290" y="20"/>
                  </a:moveTo>
                  <a:cubicBezTo>
                    <a:pt x="289" y="20"/>
                    <a:pt x="289" y="20"/>
                    <a:pt x="289" y="20"/>
                  </a:cubicBezTo>
                  <a:cubicBezTo>
                    <a:pt x="289" y="20"/>
                    <a:pt x="289" y="20"/>
                    <a:pt x="289" y="20"/>
                  </a:cubicBezTo>
                  <a:cubicBezTo>
                    <a:pt x="289" y="20"/>
                    <a:pt x="289" y="20"/>
                    <a:pt x="289" y="20"/>
                  </a:cubicBezTo>
                  <a:cubicBezTo>
                    <a:pt x="288" y="20"/>
                    <a:pt x="288" y="20"/>
                    <a:pt x="288" y="20"/>
                  </a:cubicBezTo>
                  <a:cubicBezTo>
                    <a:pt x="288" y="20"/>
                    <a:pt x="288" y="20"/>
                    <a:pt x="288" y="20"/>
                  </a:cubicBezTo>
                  <a:cubicBezTo>
                    <a:pt x="288" y="20"/>
                    <a:pt x="288" y="20"/>
                    <a:pt x="288" y="20"/>
                  </a:cubicBezTo>
                  <a:cubicBezTo>
                    <a:pt x="289" y="21"/>
                    <a:pt x="289" y="21"/>
                    <a:pt x="289" y="21"/>
                  </a:cubicBezTo>
                  <a:cubicBezTo>
                    <a:pt x="289" y="21"/>
                    <a:pt x="289" y="21"/>
                    <a:pt x="289" y="21"/>
                  </a:cubicBezTo>
                  <a:cubicBezTo>
                    <a:pt x="290" y="21"/>
                    <a:pt x="290" y="21"/>
                    <a:pt x="290" y="21"/>
                  </a:cubicBezTo>
                  <a:cubicBezTo>
                    <a:pt x="290" y="21"/>
                    <a:pt x="290" y="21"/>
                    <a:pt x="290" y="21"/>
                  </a:cubicBezTo>
                  <a:cubicBezTo>
                    <a:pt x="290" y="21"/>
                    <a:pt x="290" y="21"/>
                    <a:pt x="290" y="21"/>
                  </a:cubicBezTo>
                  <a:cubicBezTo>
                    <a:pt x="290" y="21"/>
                    <a:pt x="290" y="21"/>
                    <a:pt x="290" y="21"/>
                  </a:cubicBezTo>
                  <a:cubicBezTo>
                    <a:pt x="290" y="20"/>
                    <a:pt x="290" y="20"/>
                    <a:pt x="290" y="20"/>
                  </a:cubicBezTo>
                  <a:moveTo>
                    <a:pt x="287" y="16"/>
                  </a:moveTo>
                  <a:cubicBezTo>
                    <a:pt x="286" y="16"/>
                    <a:pt x="286" y="16"/>
                    <a:pt x="284" y="16"/>
                  </a:cubicBezTo>
                  <a:cubicBezTo>
                    <a:pt x="284" y="16"/>
                    <a:pt x="284" y="16"/>
                    <a:pt x="284" y="16"/>
                  </a:cubicBezTo>
                  <a:cubicBezTo>
                    <a:pt x="284" y="16"/>
                    <a:pt x="284" y="16"/>
                    <a:pt x="284" y="16"/>
                  </a:cubicBezTo>
                  <a:cubicBezTo>
                    <a:pt x="285" y="16"/>
                    <a:pt x="286" y="17"/>
                    <a:pt x="287" y="17"/>
                  </a:cubicBezTo>
                  <a:cubicBezTo>
                    <a:pt x="286" y="17"/>
                    <a:pt x="286" y="17"/>
                    <a:pt x="286" y="17"/>
                  </a:cubicBezTo>
                  <a:cubicBezTo>
                    <a:pt x="285" y="17"/>
                    <a:pt x="285" y="17"/>
                    <a:pt x="285" y="17"/>
                  </a:cubicBezTo>
                  <a:cubicBezTo>
                    <a:pt x="284" y="16"/>
                    <a:pt x="283" y="16"/>
                    <a:pt x="283" y="15"/>
                  </a:cubicBezTo>
                  <a:cubicBezTo>
                    <a:pt x="282" y="15"/>
                    <a:pt x="282" y="15"/>
                    <a:pt x="282" y="15"/>
                  </a:cubicBezTo>
                  <a:cubicBezTo>
                    <a:pt x="282" y="15"/>
                    <a:pt x="282" y="15"/>
                    <a:pt x="282" y="15"/>
                  </a:cubicBezTo>
                  <a:cubicBezTo>
                    <a:pt x="282" y="16"/>
                    <a:pt x="283" y="16"/>
                    <a:pt x="283" y="16"/>
                  </a:cubicBezTo>
                  <a:cubicBezTo>
                    <a:pt x="283" y="16"/>
                    <a:pt x="282" y="16"/>
                    <a:pt x="282" y="16"/>
                  </a:cubicBezTo>
                  <a:cubicBezTo>
                    <a:pt x="281" y="16"/>
                    <a:pt x="281" y="16"/>
                    <a:pt x="280" y="16"/>
                  </a:cubicBezTo>
                  <a:cubicBezTo>
                    <a:pt x="280" y="15"/>
                    <a:pt x="280" y="15"/>
                    <a:pt x="280" y="15"/>
                  </a:cubicBezTo>
                  <a:cubicBezTo>
                    <a:pt x="280" y="15"/>
                    <a:pt x="280" y="15"/>
                    <a:pt x="280" y="15"/>
                  </a:cubicBezTo>
                  <a:cubicBezTo>
                    <a:pt x="279" y="15"/>
                    <a:pt x="279" y="15"/>
                    <a:pt x="279" y="15"/>
                  </a:cubicBezTo>
                  <a:cubicBezTo>
                    <a:pt x="279" y="15"/>
                    <a:pt x="279" y="15"/>
                    <a:pt x="279" y="15"/>
                  </a:cubicBezTo>
                  <a:cubicBezTo>
                    <a:pt x="279" y="15"/>
                    <a:pt x="279" y="15"/>
                    <a:pt x="279" y="15"/>
                  </a:cubicBezTo>
                  <a:cubicBezTo>
                    <a:pt x="278" y="15"/>
                    <a:pt x="278" y="15"/>
                    <a:pt x="278" y="15"/>
                  </a:cubicBezTo>
                  <a:cubicBezTo>
                    <a:pt x="278" y="16"/>
                    <a:pt x="278" y="16"/>
                    <a:pt x="282" y="18"/>
                  </a:cubicBezTo>
                  <a:cubicBezTo>
                    <a:pt x="281" y="18"/>
                    <a:pt x="281" y="18"/>
                    <a:pt x="281" y="18"/>
                  </a:cubicBezTo>
                  <a:cubicBezTo>
                    <a:pt x="281" y="18"/>
                    <a:pt x="282" y="18"/>
                    <a:pt x="282" y="18"/>
                  </a:cubicBezTo>
                  <a:cubicBezTo>
                    <a:pt x="282" y="18"/>
                    <a:pt x="282" y="18"/>
                    <a:pt x="282" y="18"/>
                  </a:cubicBezTo>
                  <a:cubicBezTo>
                    <a:pt x="283" y="18"/>
                    <a:pt x="283" y="19"/>
                    <a:pt x="284" y="19"/>
                  </a:cubicBezTo>
                  <a:cubicBezTo>
                    <a:pt x="284" y="19"/>
                    <a:pt x="285" y="19"/>
                    <a:pt x="285" y="20"/>
                  </a:cubicBezTo>
                  <a:cubicBezTo>
                    <a:pt x="285" y="20"/>
                    <a:pt x="285" y="20"/>
                    <a:pt x="286" y="19"/>
                  </a:cubicBezTo>
                  <a:cubicBezTo>
                    <a:pt x="285" y="19"/>
                    <a:pt x="285" y="19"/>
                    <a:pt x="285" y="18"/>
                  </a:cubicBezTo>
                  <a:cubicBezTo>
                    <a:pt x="286" y="19"/>
                    <a:pt x="286"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6" y="18"/>
                    <a:pt x="286" y="18"/>
                    <a:pt x="286" y="18"/>
                  </a:cubicBezTo>
                  <a:cubicBezTo>
                    <a:pt x="287" y="18"/>
                    <a:pt x="287" y="19"/>
                    <a:pt x="288" y="19"/>
                  </a:cubicBezTo>
                  <a:cubicBezTo>
                    <a:pt x="288" y="18"/>
                    <a:pt x="287" y="18"/>
                    <a:pt x="287" y="18"/>
                  </a:cubicBezTo>
                  <a:cubicBezTo>
                    <a:pt x="287" y="18"/>
                    <a:pt x="287" y="18"/>
                    <a:pt x="287" y="18"/>
                  </a:cubicBezTo>
                  <a:cubicBezTo>
                    <a:pt x="288" y="18"/>
                    <a:pt x="288" y="18"/>
                    <a:pt x="288" y="18"/>
                  </a:cubicBezTo>
                  <a:cubicBezTo>
                    <a:pt x="288" y="18"/>
                    <a:pt x="288" y="18"/>
                    <a:pt x="289" y="18"/>
                  </a:cubicBezTo>
                  <a:cubicBezTo>
                    <a:pt x="290" y="18"/>
                    <a:pt x="290" y="18"/>
                    <a:pt x="290" y="18"/>
                  </a:cubicBezTo>
                  <a:cubicBezTo>
                    <a:pt x="288" y="17"/>
                    <a:pt x="288" y="17"/>
                    <a:pt x="288" y="17"/>
                  </a:cubicBezTo>
                  <a:cubicBezTo>
                    <a:pt x="287" y="16"/>
                    <a:pt x="287" y="16"/>
                    <a:pt x="287" y="16"/>
                  </a:cubicBezTo>
                  <a:moveTo>
                    <a:pt x="278" y="16"/>
                  </a:moveTo>
                  <a:cubicBezTo>
                    <a:pt x="278" y="16"/>
                    <a:pt x="278" y="16"/>
                    <a:pt x="278" y="16"/>
                  </a:cubicBezTo>
                  <a:cubicBezTo>
                    <a:pt x="278" y="16"/>
                    <a:pt x="278" y="16"/>
                    <a:pt x="278" y="16"/>
                  </a:cubicBezTo>
                  <a:cubicBezTo>
                    <a:pt x="277" y="16"/>
                    <a:pt x="277" y="16"/>
                    <a:pt x="277" y="16"/>
                  </a:cubicBezTo>
                  <a:cubicBezTo>
                    <a:pt x="277" y="16"/>
                    <a:pt x="277" y="16"/>
                    <a:pt x="277" y="16"/>
                  </a:cubicBezTo>
                  <a:cubicBezTo>
                    <a:pt x="277" y="16"/>
                    <a:pt x="277" y="16"/>
                    <a:pt x="277" y="16"/>
                  </a:cubicBezTo>
                  <a:cubicBezTo>
                    <a:pt x="278" y="17"/>
                    <a:pt x="278" y="17"/>
                    <a:pt x="278" y="17"/>
                  </a:cubicBezTo>
                  <a:cubicBezTo>
                    <a:pt x="279" y="17"/>
                    <a:pt x="279" y="17"/>
                    <a:pt x="279" y="17"/>
                  </a:cubicBezTo>
                  <a:cubicBezTo>
                    <a:pt x="279" y="17"/>
                    <a:pt x="279" y="17"/>
                    <a:pt x="279" y="17"/>
                  </a:cubicBezTo>
                  <a:cubicBezTo>
                    <a:pt x="279" y="17"/>
                    <a:pt x="279" y="17"/>
                    <a:pt x="279" y="17"/>
                  </a:cubicBezTo>
                  <a:cubicBezTo>
                    <a:pt x="279" y="17"/>
                    <a:pt x="279" y="17"/>
                    <a:pt x="279" y="17"/>
                  </a:cubicBezTo>
                  <a:cubicBezTo>
                    <a:pt x="279" y="17"/>
                    <a:pt x="279" y="17"/>
                    <a:pt x="278" y="16"/>
                  </a:cubicBezTo>
                  <a:moveTo>
                    <a:pt x="286" y="22"/>
                  </a:moveTo>
                  <a:cubicBezTo>
                    <a:pt x="286" y="22"/>
                    <a:pt x="287" y="22"/>
                    <a:pt x="287" y="22"/>
                  </a:cubicBezTo>
                  <a:cubicBezTo>
                    <a:pt x="287" y="22"/>
                    <a:pt x="287" y="22"/>
                    <a:pt x="287" y="22"/>
                  </a:cubicBezTo>
                  <a:cubicBezTo>
                    <a:pt x="286" y="22"/>
                    <a:pt x="286" y="22"/>
                    <a:pt x="286" y="22"/>
                  </a:cubicBezTo>
                  <a:cubicBezTo>
                    <a:pt x="286" y="22"/>
                    <a:pt x="285" y="21"/>
                    <a:pt x="285" y="21"/>
                  </a:cubicBezTo>
                  <a:cubicBezTo>
                    <a:pt x="285" y="21"/>
                    <a:pt x="285" y="21"/>
                    <a:pt x="285" y="21"/>
                  </a:cubicBezTo>
                  <a:cubicBezTo>
                    <a:pt x="284" y="21"/>
                    <a:pt x="284" y="21"/>
                    <a:pt x="283" y="20"/>
                  </a:cubicBezTo>
                  <a:cubicBezTo>
                    <a:pt x="283" y="20"/>
                    <a:pt x="283" y="20"/>
                    <a:pt x="283" y="20"/>
                  </a:cubicBezTo>
                  <a:cubicBezTo>
                    <a:pt x="284" y="21"/>
                    <a:pt x="285" y="21"/>
                    <a:pt x="285" y="22"/>
                  </a:cubicBezTo>
                  <a:cubicBezTo>
                    <a:pt x="286" y="22"/>
                    <a:pt x="286" y="22"/>
                    <a:pt x="286" y="22"/>
                  </a:cubicBezTo>
                  <a:moveTo>
                    <a:pt x="243" y="11"/>
                  </a:moveTo>
                  <a:cubicBezTo>
                    <a:pt x="243" y="11"/>
                    <a:pt x="243" y="11"/>
                    <a:pt x="243" y="11"/>
                  </a:cubicBezTo>
                  <a:cubicBezTo>
                    <a:pt x="243" y="11"/>
                    <a:pt x="243" y="11"/>
                    <a:pt x="243" y="11"/>
                  </a:cubicBezTo>
                  <a:cubicBezTo>
                    <a:pt x="243" y="10"/>
                    <a:pt x="243" y="10"/>
                    <a:pt x="243" y="10"/>
                  </a:cubicBezTo>
                  <a:cubicBezTo>
                    <a:pt x="242" y="10"/>
                    <a:pt x="242" y="10"/>
                    <a:pt x="242" y="10"/>
                  </a:cubicBezTo>
                  <a:cubicBezTo>
                    <a:pt x="242" y="10"/>
                    <a:pt x="242" y="10"/>
                    <a:pt x="242" y="10"/>
                  </a:cubicBezTo>
                  <a:cubicBezTo>
                    <a:pt x="242" y="10"/>
                    <a:pt x="242" y="10"/>
                    <a:pt x="242" y="10"/>
                  </a:cubicBezTo>
                  <a:cubicBezTo>
                    <a:pt x="242" y="10"/>
                    <a:pt x="242" y="10"/>
                    <a:pt x="242" y="10"/>
                  </a:cubicBezTo>
                  <a:cubicBezTo>
                    <a:pt x="242" y="10"/>
                    <a:pt x="242" y="10"/>
                    <a:pt x="242" y="10"/>
                  </a:cubicBezTo>
                  <a:cubicBezTo>
                    <a:pt x="241" y="10"/>
                    <a:pt x="241" y="10"/>
                    <a:pt x="241" y="10"/>
                  </a:cubicBezTo>
                  <a:cubicBezTo>
                    <a:pt x="242" y="11"/>
                    <a:pt x="242" y="11"/>
                    <a:pt x="242" y="11"/>
                  </a:cubicBezTo>
                  <a:cubicBezTo>
                    <a:pt x="242" y="11"/>
                    <a:pt x="242" y="11"/>
                    <a:pt x="242" y="11"/>
                  </a:cubicBezTo>
                  <a:cubicBezTo>
                    <a:pt x="243" y="11"/>
                    <a:pt x="243" y="11"/>
                    <a:pt x="243" y="11"/>
                  </a:cubicBezTo>
                  <a:cubicBezTo>
                    <a:pt x="243" y="11"/>
                    <a:pt x="243" y="11"/>
                    <a:pt x="243" y="11"/>
                  </a:cubicBezTo>
                  <a:cubicBezTo>
                    <a:pt x="243" y="11"/>
                    <a:pt x="243" y="11"/>
                    <a:pt x="243" y="11"/>
                  </a:cubicBezTo>
                  <a:cubicBezTo>
                    <a:pt x="243" y="11"/>
                    <a:pt x="243" y="11"/>
                    <a:pt x="243" y="11"/>
                  </a:cubicBezTo>
                  <a:cubicBezTo>
                    <a:pt x="244" y="11"/>
                    <a:pt x="244" y="11"/>
                    <a:pt x="244" y="11"/>
                  </a:cubicBezTo>
                  <a:cubicBezTo>
                    <a:pt x="243" y="11"/>
                    <a:pt x="243" y="11"/>
                    <a:pt x="243" y="11"/>
                  </a:cubicBezTo>
                  <a:moveTo>
                    <a:pt x="234" y="14"/>
                  </a:moveTo>
                  <a:cubicBezTo>
                    <a:pt x="234" y="14"/>
                    <a:pt x="234" y="14"/>
                    <a:pt x="234" y="14"/>
                  </a:cubicBezTo>
                  <a:cubicBezTo>
                    <a:pt x="233" y="13"/>
                    <a:pt x="233" y="13"/>
                    <a:pt x="233" y="13"/>
                  </a:cubicBezTo>
                  <a:cubicBezTo>
                    <a:pt x="233" y="13"/>
                    <a:pt x="233" y="13"/>
                    <a:pt x="233" y="13"/>
                  </a:cubicBezTo>
                  <a:cubicBezTo>
                    <a:pt x="233" y="13"/>
                    <a:pt x="233" y="13"/>
                    <a:pt x="233" y="13"/>
                  </a:cubicBezTo>
                  <a:cubicBezTo>
                    <a:pt x="233" y="13"/>
                    <a:pt x="233" y="13"/>
                    <a:pt x="233" y="13"/>
                  </a:cubicBezTo>
                  <a:cubicBezTo>
                    <a:pt x="233" y="13"/>
                    <a:pt x="233" y="13"/>
                    <a:pt x="233" y="13"/>
                  </a:cubicBezTo>
                  <a:cubicBezTo>
                    <a:pt x="233" y="13"/>
                    <a:pt x="233" y="13"/>
                    <a:pt x="233" y="13"/>
                  </a:cubicBezTo>
                  <a:cubicBezTo>
                    <a:pt x="233" y="13"/>
                    <a:pt x="233" y="13"/>
                    <a:pt x="232" y="14"/>
                  </a:cubicBezTo>
                  <a:cubicBezTo>
                    <a:pt x="232" y="14"/>
                    <a:pt x="232" y="14"/>
                    <a:pt x="232" y="14"/>
                  </a:cubicBezTo>
                  <a:cubicBezTo>
                    <a:pt x="233" y="14"/>
                    <a:pt x="233" y="14"/>
                    <a:pt x="233" y="14"/>
                  </a:cubicBezTo>
                  <a:cubicBezTo>
                    <a:pt x="233" y="14"/>
                    <a:pt x="233" y="14"/>
                    <a:pt x="233" y="14"/>
                  </a:cubicBezTo>
                  <a:cubicBezTo>
                    <a:pt x="233" y="14"/>
                    <a:pt x="233" y="14"/>
                    <a:pt x="233" y="14"/>
                  </a:cubicBezTo>
                  <a:cubicBezTo>
                    <a:pt x="234" y="14"/>
                    <a:pt x="234" y="14"/>
                    <a:pt x="234" y="14"/>
                  </a:cubicBezTo>
                  <a:moveTo>
                    <a:pt x="241" y="10"/>
                  </a:moveTo>
                  <a:cubicBezTo>
                    <a:pt x="241" y="10"/>
                    <a:pt x="241" y="10"/>
                    <a:pt x="241" y="10"/>
                  </a:cubicBezTo>
                  <a:cubicBezTo>
                    <a:pt x="240" y="9"/>
                    <a:pt x="240" y="9"/>
                    <a:pt x="240" y="9"/>
                  </a:cubicBezTo>
                  <a:cubicBezTo>
                    <a:pt x="240" y="9"/>
                    <a:pt x="240" y="9"/>
                    <a:pt x="240" y="9"/>
                  </a:cubicBezTo>
                  <a:cubicBezTo>
                    <a:pt x="239" y="9"/>
                    <a:pt x="239" y="9"/>
                    <a:pt x="239" y="9"/>
                  </a:cubicBezTo>
                  <a:cubicBezTo>
                    <a:pt x="238" y="8"/>
                    <a:pt x="238" y="8"/>
                    <a:pt x="238" y="8"/>
                  </a:cubicBezTo>
                  <a:cubicBezTo>
                    <a:pt x="238" y="9"/>
                    <a:pt x="238" y="9"/>
                    <a:pt x="238" y="9"/>
                  </a:cubicBezTo>
                  <a:cubicBezTo>
                    <a:pt x="238" y="9"/>
                    <a:pt x="238" y="9"/>
                    <a:pt x="238" y="9"/>
                  </a:cubicBezTo>
                  <a:cubicBezTo>
                    <a:pt x="238" y="9"/>
                    <a:pt x="238" y="9"/>
                    <a:pt x="238" y="9"/>
                  </a:cubicBezTo>
                  <a:cubicBezTo>
                    <a:pt x="238" y="9"/>
                    <a:pt x="238" y="9"/>
                    <a:pt x="238" y="9"/>
                  </a:cubicBezTo>
                  <a:cubicBezTo>
                    <a:pt x="238" y="8"/>
                    <a:pt x="238" y="8"/>
                    <a:pt x="238" y="8"/>
                  </a:cubicBezTo>
                  <a:cubicBezTo>
                    <a:pt x="238" y="8"/>
                    <a:pt x="238" y="8"/>
                    <a:pt x="238" y="8"/>
                  </a:cubicBezTo>
                  <a:cubicBezTo>
                    <a:pt x="237" y="8"/>
                    <a:pt x="237" y="8"/>
                    <a:pt x="237" y="8"/>
                  </a:cubicBezTo>
                  <a:cubicBezTo>
                    <a:pt x="237" y="8"/>
                    <a:pt x="237" y="8"/>
                    <a:pt x="237" y="8"/>
                  </a:cubicBezTo>
                  <a:cubicBezTo>
                    <a:pt x="237" y="8"/>
                    <a:pt x="237" y="8"/>
                    <a:pt x="237" y="8"/>
                  </a:cubicBezTo>
                  <a:cubicBezTo>
                    <a:pt x="237" y="8"/>
                    <a:pt x="237" y="8"/>
                    <a:pt x="237" y="8"/>
                  </a:cubicBezTo>
                  <a:cubicBezTo>
                    <a:pt x="237" y="8"/>
                    <a:pt x="237" y="8"/>
                    <a:pt x="237" y="8"/>
                  </a:cubicBezTo>
                  <a:cubicBezTo>
                    <a:pt x="237" y="8"/>
                    <a:pt x="237" y="8"/>
                    <a:pt x="237" y="8"/>
                  </a:cubicBezTo>
                  <a:cubicBezTo>
                    <a:pt x="236" y="8"/>
                    <a:pt x="236" y="8"/>
                    <a:pt x="236" y="8"/>
                  </a:cubicBezTo>
                  <a:cubicBezTo>
                    <a:pt x="236" y="9"/>
                    <a:pt x="236" y="9"/>
                    <a:pt x="236" y="9"/>
                  </a:cubicBezTo>
                  <a:cubicBezTo>
                    <a:pt x="236" y="9"/>
                    <a:pt x="236" y="9"/>
                    <a:pt x="236" y="9"/>
                  </a:cubicBezTo>
                  <a:cubicBezTo>
                    <a:pt x="236" y="9"/>
                    <a:pt x="236" y="9"/>
                    <a:pt x="236" y="9"/>
                  </a:cubicBezTo>
                  <a:cubicBezTo>
                    <a:pt x="236" y="10"/>
                    <a:pt x="236" y="10"/>
                    <a:pt x="236" y="10"/>
                  </a:cubicBezTo>
                  <a:cubicBezTo>
                    <a:pt x="237" y="10"/>
                    <a:pt x="236" y="10"/>
                    <a:pt x="236" y="10"/>
                  </a:cubicBezTo>
                  <a:cubicBezTo>
                    <a:pt x="236" y="10"/>
                    <a:pt x="236" y="10"/>
                    <a:pt x="236" y="10"/>
                  </a:cubicBezTo>
                  <a:cubicBezTo>
                    <a:pt x="236" y="11"/>
                    <a:pt x="236" y="11"/>
                    <a:pt x="236" y="11"/>
                  </a:cubicBezTo>
                  <a:cubicBezTo>
                    <a:pt x="236" y="11"/>
                    <a:pt x="237" y="12"/>
                    <a:pt x="237" y="11"/>
                  </a:cubicBezTo>
                  <a:cubicBezTo>
                    <a:pt x="237" y="11"/>
                    <a:pt x="237" y="11"/>
                    <a:pt x="237" y="11"/>
                  </a:cubicBezTo>
                  <a:cubicBezTo>
                    <a:pt x="237" y="11"/>
                    <a:pt x="237" y="11"/>
                    <a:pt x="237" y="11"/>
                  </a:cubicBezTo>
                  <a:cubicBezTo>
                    <a:pt x="238" y="11"/>
                    <a:pt x="238" y="11"/>
                    <a:pt x="238" y="11"/>
                  </a:cubicBezTo>
                  <a:cubicBezTo>
                    <a:pt x="238" y="11"/>
                    <a:pt x="238" y="11"/>
                    <a:pt x="238" y="11"/>
                  </a:cubicBezTo>
                  <a:cubicBezTo>
                    <a:pt x="239" y="11"/>
                    <a:pt x="239" y="11"/>
                    <a:pt x="239" y="11"/>
                  </a:cubicBezTo>
                  <a:cubicBezTo>
                    <a:pt x="239" y="11"/>
                    <a:pt x="239" y="11"/>
                    <a:pt x="239" y="11"/>
                  </a:cubicBezTo>
                  <a:cubicBezTo>
                    <a:pt x="239" y="10"/>
                    <a:pt x="239" y="10"/>
                    <a:pt x="239" y="10"/>
                  </a:cubicBezTo>
                  <a:cubicBezTo>
                    <a:pt x="240" y="10"/>
                    <a:pt x="240" y="10"/>
                    <a:pt x="240" y="10"/>
                  </a:cubicBezTo>
                  <a:cubicBezTo>
                    <a:pt x="240" y="10"/>
                    <a:pt x="240" y="10"/>
                    <a:pt x="240" y="10"/>
                  </a:cubicBezTo>
                  <a:cubicBezTo>
                    <a:pt x="240" y="10"/>
                    <a:pt x="240" y="10"/>
                    <a:pt x="240" y="10"/>
                  </a:cubicBezTo>
                  <a:cubicBezTo>
                    <a:pt x="241" y="10"/>
                    <a:pt x="241" y="10"/>
                    <a:pt x="241" y="10"/>
                  </a:cubicBezTo>
                  <a:cubicBezTo>
                    <a:pt x="241" y="10"/>
                    <a:pt x="241" y="10"/>
                    <a:pt x="241" y="10"/>
                  </a:cubicBezTo>
                  <a:moveTo>
                    <a:pt x="235" y="7"/>
                  </a:moveTo>
                  <a:cubicBezTo>
                    <a:pt x="234" y="6"/>
                    <a:pt x="234" y="6"/>
                    <a:pt x="234" y="6"/>
                  </a:cubicBezTo>
                  <a:cubicBezTo>
                    <a:pt x="234" y="7"/>
                    <a:pt x="234" y="7"/>
                    <a:pt x="234" y="7"/>
                  </a:cubicBezTo>
                  <a:cubicBezTo>
                    <a:pt x="234" y="7"/>
                    <a:pt x="234" y="7"/>
                    <a:pt x="234" y="7"/>
                  </a:cubicBezTo>
                  <a:cubicBezTo>
                    <a:pt x="233" y="7"/>
                    <a:pt x="233" y="7"/>
                    <a:pt x="233" y="7"/>
                  </a:cubicBezTo>
                  <a:cubicBezTo>
                    <a:pt x="233" y="7"/>
                    <a:pt x="233" y="7"/>
                    <a:pt x="233" y="7"/>
                  </a:cubicBezTo>
                  <a:cubicBezTo>
                    <a:pt x="233" y="6"/>
                    <a:pt x="233" y="6"/>
                    <a:pt x="233" y="6"/>
                  </a:cubicBezTo>
                  <a:cubicBezTo>
                    <a:pt x="233" y="6"/>
                    <a:pt x="233" y="6"/>
                    <a:pt x="233" y="6"/>
                  </a:cubicBezTo>
                  <a:cubicBezTo>
                    <a:pt x="232" y="7"/>
                    <a:pt x="232" y="7"/>
                    <a:pt x="232" y="7"/>
                  </a:cubicBezTo>
                  <a:cubicBezTo>
                    <a:pt x="231" y="7"/>
                    <a:pt x="231" y="7"/>
                    <a:pt x="231" y="7"/>
                  </a:cubicBezTo>
                  <a:cubicBezTo>
                    <a:pt x="231" y="7"/>
                    <a:pt x="231" y="7"/>
                    <a:pt x="231" y="7"/>
                  </a:cubicBezTo>
                  <a:cubicBezTo>
                    <a:pt x="231" y="7"/>
                    <a:pt x="231" y="7"/>
                    <a:pt x="231" y="7"/>
                  </a:cubicBezTo>
                  <a:cubicBezTo>
                    <a:pt x="230" y="8"/>
                    <a:pt x="230" y="8"/>
                    <a:pt x="230" y="8"/>
                  </a:cubicBezTo>
                  <a:cubicBezTo>
                    <a:pt x="230" y="8"/>
                    <a:pt x="230" y="8"/>
                    <a:pt x="230" y="8"/>
                  </a:cubicBezTo>
                  <a:cubicBezTo>
                    <a:pt x="231" y="8"/>
                    <a:pt x="231" y="8"/>
                    <a:pt x="231" y="8"/>
                  </a:cubicBezTo>
                  <a:cubicBezTo>
                    <a:pt x="231" y="8"/>
                    <a:pt x="231" y="8"/>
                    <a:pt x="231" y="8"/>
                  </a:cubicBezTo>
                  <a:cubicBezTo>
                    <a:pt x="231" y="9"/>
                    <a:pt x="231" y="9"/>
                    <a:pt x="231" y="9"/>
                  </a:cubicBezTo>
                  <a:cubicBezTo>
                    <a:pt x="232" y="9"/>
                    <a:pt x="232" y="9"/>
                    <a:pt x="233" y="9"/>
                  </a:cubicBezTo>
                  <a:cubicBezTo>
                    <a:pt x="233" y="9"/>
                    <a:pt x="233" y="9"/>
                    <a:pt x="233" y="9"/>
                  </a:cubicBezTo>
                  <a:cubicBezTo>
                    <a:pt x="234" y="9"/>
                    <a:pt x="234" y="9"/>
                    <a:pt x="235" y="9"/>
                  </a:cubicBezTo>
                  <a:cubicBezTo>
                    <a:pt x="235" y="9"/>
                    <a:pt x="235" y="9"/>
                    <a:pt x="235" y="9"/>
                  </a:cubicBezTo>
                  <a:cubicBezTo>
                    <a:pt x="236" y="9"/>
                    <a:pt x="236" y="9"/>
                    <a:pt x="236" y="9"/>
                  </a:cubicBezTo>
                  <a:cubicBezTo>
                    <a:pt x="235" y="8"/>
                    <a:pt x="235" y="8"/>
                    <a:pt x="235" y="8"/>
                  </a:cubicBezTo>
                  <a:cubicBezTo>
                    <a:pt x="235" y="8"/>
                    <a:pt x="235" y="8"/>
                    <a:pt x="235" y="8"/>
                  </a:cubicBezTo>
                  <a:cubicBezTo>
                    <a:pt x="235" y="8"/>
                    <a:pt x="235" y="8"/>
                    <a:pt x="235" y="8"/>
                  </a:cubicBezTo>
                  <a:cubicBezTo>
                    <a:pt x="235" y="7"/>
                    <a:pt x="235" y="7"/>
                    <a:pt x="235" y="7"/>
                  </a:cubicBezTo>
                  <a:moveTo>
                    <a:pt x="233" y="5"/>
                  </a:moveTo>
                  <a:cubicBezTo>
                    <a:pt x="233" y="5"/>
                    <a:pt x="233" y="5"/>
                    <a:pt x="233" y="5"/>
                  </a:cubicBezTo>
                  <a:cubicBezTo>
                    <a:pt x="233" y="5"/>
                    <a:pt x="233" y="5"/>
                    <a:pt x="233" y="5"/>
                  </a:cubicBezTo>
                  <a:cubicBezTo>
                    <a:pt x="233" y="5"/>
                    <a:pt x="233" y="5"/>
                    <a:pt x="233" y="5"/>
                  </a:cubicBezTo>
                  <a:cubicBezTo>
                    <a:pt x="232" y="5"/>
                    <a:pt x="232" y="5"/>
                    <a:pt x="232" y="5"/>
                  </a:cubicBezTo>
                  <a:cubicBezTo>
                    <a:pt x="232" y="4"/>
                    <a:pt x="232" y="4"/>
                    <a:pt x="231" y="4"/>
                  </a:cubicBezTo>
                  <a:cubicBezTo>
                    <a:pt x="231" y="4"/>
                    <a:pt x="231" y="4"/>
                    <a:pt x="231" y="4"/>
                  </a:cubicBezTo>
                  <a:cubicBezTo>
                    <a:pt x="231" y="5"/>
                    <a:pt x="231" y="5"/>
                    <a:pt x="231" y="5"/>
                  </a:cubicBezTo>
                  <a:cubicBezTo>
                    <a:pt x="231" y="5"/>
                    <a:pt x="231" y="5"/>
                    <a:pt x="231" y="5"/>
                  </a:cubicBezTo>
                  <a:cubicBezTo>
                    <a:pt x="230" y="5"/>
                    <a:pt x="230" y="5"/>
                    <a:pt x="230" y="5"/>
                  </a:cubicBezTo>
                  <a:cubicBezTo>
                    <a:pt x="230" y="5"/>
                    <a:pt x="230" y="5"/>
                    <a:pt x="230" y="5"/>
                  </a:cubicBezTo>
                  <a:cubicBezTo>
                    <a:pt x="230" y="5"/>
                    <a:pt x="230" y="5"/>
                    <a:pt x="230" y="5"/>
                  </a:cubicBezTo>
                  <a:cubicBezTo>
                    <a:pt x="230" y="5"/>
                    <a:pt x="230" y="5"/>
                    <a:pt x="230" y="5"/>
                  </a:cubicBezTo>
                  <a:cubicBezTo>
                    <a:pt x="229" y="6"/>
                    <a:pt x="229" y="6"/>
                    <a:pt x="229" y="6"/>
                  </a:cubicBezTo>
                  <a:cubicBezTo>
                    <a:pt x="229" y="6"/>
                    <a:pt x="229" y="6"/>
                    <a:pt x="229" y="6"/>
                  </a:cubicBezTo>
                  <a:cubicBezTo>
                    <a:pt x="230" y="6"/>
                    <a:pt x="230" y="6"/>
                    <a:pt x="230" y="6"/>
                  </a:cubicBezTo>
                  <a:cubicBezTo>
                    <a:pt x="230" y="6"/>
                    <a:pt x="230" y="6"/>
                    <a:pt x="230" y="6"/>
                  </a:cubicBezTo>
                  <a:cubicBezTo>
                    <a:pt x="230" y="6"/>
                    <a:pt x="230" y="6"/>
                    <a:pt x="230" y="6"/>
                  </a:cubicBezTo>
                  <a:cubicBezTo>
                    <a:pt x="230" y="6"/>
                    <a:pt x="230" y="6"/>
                    <a:pt x="230" y="7"/>
                  </a:cubicBezTo>
                  <a:cubicBezTo>
                    <a:pt x="231" y="7"/>
                    <a:pt x="231" y="7"/>
                    <a:pt x="231" y="7"/>
                  </a:cubicBezTo>
                  <a:cubicBezTo>
                    <a:pt x="231" y="7"/>
                    <a:pt x="231" y="7"/>
                    <a:pt x="231" y="7"/>
                  </a:cubicBezTo>
                  <a:cubicBezTo>
                    <a:pt x="231" y="6"/>
                    <a:pt x="231" y="6"/>
                    <a:pt x="231" y="6"/>
                  </a:cubicBezTo>
                  <a:cubicBezTo>
                    <a:pt x="231" y="6"/>
                    <a:pt x="231" y="6"/>
                    <a:pt x="231" y="6"/>
                  </a:cubicBezTo>
                  <a:cubicBezTo>
                    <a:pt x="232" y="6"/>
                    <a:pt x="232" y="6"/>
                    <a:pt x="232" y="6"/>
                  </a:cubicBezTo>
                  <a:cubicBezTo>
                    <a:pt x="232" y="6"/>
                    <a:pt x="232" y="6"/>
                    <a:pt x="232" y="6"/>
                  </a:cubicBezTo>
                  <a:cubicBezTo>
                    <a:pt x="233" y="6"/>
                    <a:pt x="233" y="6"/>
                    <a:pt x="233" y="6"/>
                  </a:cubicBezTo>
                  <a:cubicBezTo>
                    <a:pt x="233" y="5"/>
                    <a:pt x="233" y="5"/>
                    <a:pt x="233" y="5"/>
                  </a:cubicBezTo>
                  <a:cubicBezTo>
                    <a:pt x="233" y="5"/>
                    <a:pt x="233" y="5"/>
                    <a:pt x="233" y="5"/>
                  </a:cubicBezTo>
                  <a:cubicBezTo>
                    <a:pt x="233" y="5"/>
                    <a:pt x="233" y="5"/>
                    <a:pt x="233" y="5"/>
                  </a:cubicBezTo>
                  <a:cubicBezTo>
                    <a:pt x="233" y="5"/>
                    <a:pt x="233" y="5"/>
                    <a:pt x="233" y="5"/>
                  </a:cubicBezTo>
                  <a:cubicBezTo>
                    <a:pt x="233" y="5"/>
                    <a:pt x="233" y="5"/>
                    <a:pt x="233" y="5"/>
                  </a:cubicBezTo>
                  <a:moveTo>
                    <a:pt x="230" y="7"/>
                  </a:moveTo>
                  <a:cubicBezTo>
                    <a:pt x="230" y="7"/>
                    <a:pt x="230" y="7"/>
                    <a:pt x="230" y="7"/>
                  </a:cubicBezTo>
                  <a:cubicBezTo>
                    <a:pt x="230" y="7"/>
                    <a:pt x="230" y="7"/>
                    <a:pt x="230" y="7"/>
                  </a:cubicBezTo>
                  <a:cubicBezTo>
                    <a:pt x="230" y="7"/>
                    <a:pt x="230" y="7"/>
                    <a:pt x="230" y="7"/>
                  </a:cubicBezTo>
                  <a:cubicBezTo>
                    <a:pt x="230" y="7"/>
                    <a:pt x="230" y="7"/>
                    <a:pt x="230" y="7"/>
                  </a:cubicBezTo>
                  <a:cubicBezTo>
                    <a:pt x="230" y="7"/>
                    <a:pt x="230" y="7"/>
                    <a:pt x="230" y="7"/>
                  </a:cubicBezTo>
                  <a:cubicBezTo>
                    <a:pt x="230" y="7"/>
                    <a:pt x="230" y="7"/>
                    <a:pt x="230" y="7"/>
                  </a:cubicBezTo>
                  <a:cubicBezTo>
                    <a:pt x="230" y="7"/>
                    <a:pt x="230" y="7"/>
                    <a:pt x="230"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30" y="8"/>
                    <a:pt x="230" y="8"/>
                    <a:pt x="230" y="8"/>
                  </a:cubicBezTo>
                  <a:cubicBezTo>
                    <a:pt x="230" y="8"/>
                    <a:pt x="230" y="8"/>
                    <a:pt x="230" y="8"/>
                  </a:cubicBezTo>
                  <a:cubicBezTo>
                    <a:pt x="230" y="8"/>
                    <a:pt x="230" y="8"/>
                    <a:pt x="230" y="8"/>
                  </a:cubicBezTo>
                  <a:cubicBezTo>
                    <a:pt x="230" y="8"/>
                    <a:pt x="230" y="8"/>
                    <a:pt x="230" y="8"/>
                  </a:cubicBezTo>
                  <a:cubicBezTo>
                    <a:pt x="230" y="7"/>
                    <a:pt x="230" y="7"/>
                    <a:pt x="230" y="7"/>
                  </a:cubicBezTo>
                  <a:cubicBezTo>
                    <a:pt x="230" y="7"/>
                    <a:pt x="230" y="7"/>
                    <a:pt x="230" y="7"/>
                  </a:cubicBezTo>
                  <a:moveTo>
                    <a:pt x="229" y="5"/>
                  </a:moveTo>
                  <a:cubicBezTo>
                    <a:pt x="229" y="4"/>
                    <a:pt x="229" y="4"/>
                    <a:pt x="229" y="4"/>
                  </a:cubicBezTo>
                  <a:cubicBezTo>
                    <a:pt x="229" y="4"/>
                    <a:pt x="229" y="4"/>
                    <a:pt x="229" y="4"/>
                  </a:cubicBezTo>
                  <a:cubicBezTo>
                    <a:pt x="229" y="4"/>
                    <a:pt x="229" y="4"/>
                    <a:pt x="229" y="4"/>
                  </a:cubicBezTo>
                  <a:cubicBezTo>
                    <a:pt x="229" y="4"/>
                    <a:pt x="229" y="4"/>
                    <a:pt x="229" y="4"/>
                  </a:cubicBezTo>
                  <a:cubicBezTo>
                    <a:pt x="229" y="4"/>
                    <a:pt x="229" y="4"/>
                    <a:pt x="229" y="4"/>
                  </a:cubicBezTo>
                  <a:cubicBezTo>
                    <a:pt x="229" y="4"/>
                    <a:pt x="229" y="4"/>
                    <a:pt x="229" y="4"/>
                  </a:cubicBezTo>
                  <a:cubicBezTo>
                    <a:pt x="228" y="4"/>
                    <a:pt x="228" y="4"/>
                    <a:pt x="228" y="4"/>
                  </a:cubicBezTo>
                  <a:cubicBezTo>
                    <a:pt x="228" y="4"/>
                    <a:pt x="228" y="4"/>
                    <a:pt x="228" y="4"/>
                  </a:cubicBezTo>
                  <a:cubicBezTo>
                    <a:pt x="228" y="5"/>
                    <a:pt x="228" y="5"/>
                    <a:pt x="228" y="5"/>
                  </a:cubicBezTo>
                  <a:cubicBezTo>
                    <a:pt x="228" y="5"/>
                    <a:pt x="228" y="5"/>
                    <a:pt x="228" y="5"/>
                  </a:cubicBezTo>
                  <a:cubicBezTo>
                    <a:pt x="229" y="5"/>
                    <a:pt x="229" y="5"/>
                    <a:pt x="229" y="5"/>
                  </a:cubicBezTo>
                  <a:cubicBezTo>
                    <a:pt x="229" y="5"/>
                    <a:pt x="229" y="5"/>
                    <a:pt x="229" y="5"/>
                  </a:cubicBezTo>
                  <a:cubicBezTo>
                    <a:pt x="229" y="5"/>
                    <a:pt x="229" y="5"/>
                    <a:pt x="229" y="5"/>
                  </a:cubicBezTo>
                  <a:cubicBezTo>
                    <a:pt x="229" y="5"/>
                    <a:pt x="229" y="5"/>
                    <a:pt x="229" y="5"/>
                  </a:cubicBezTo>
                  <a:moveTo>
                    <a:pt x="156" y="36"/>
                  </a:moveTo>
                  <a:cubicBezTo>
                    <a:pt x="156" y="36"/>
                    <a:pt x="156" y="36"/>
                    <a:pt x="156" y="36"/>
                  </a:cubicBezTo>
                  <a:cubicBezTo>
                    <a:pt x="156" y="36"/>
                    <a:pt x="156" y="36"/>
                    <a:pt x="157" y="35"/>
                  </a:cubicBezTo>
                  <a:cubicBezTo>
                    <a:pt x="156" y="35"/>
                    <a:pt x="155" y="35"/>
                    <a:pt x="155" y="35"/>
                  </a:cubicBezTo>
                  <a:cubicBezTo>
                    <a:pt x="154" y="35"/>
                    <a:pt x="154" y="35"/>
                    <a:pt x="154" y="35"/>
                  </a:cubicBezTo>
                  <a:cubicBezTo>
                    <a:pt x="154" y="36"/>
                    <a:pt x="154" y="36"/>
                    <a:pt x="154" y="36"/>
                  </a:cubicBezTo>
                  <a:cubicBezTo>
                    <a:pt x="153" y="36"/>
                    <a:pt x="153" y="37"/>
                    <a:pt x="152" y="38"/>
                  </a:cubicBezTo>
                  <a:cubicBezTo>
                    <a:pt x="153" y="38"/>
                    <a:pt x="153" y="38"/>
                    <a:pt x="153" y="38"/>
                  </a:cubicBezTo>
                  <a:cubicBezTo>
                    <a:pt x="153" y="38"/>
                    <a:pt x="154" y="37"/>
                    <a:pt x="154" y="37"/>
                  </a:cubicBezTo>
                  <a:cubicBezTo>
                    <a:pt x="154" y="37"/>
                    <a:pt x="154" y="37"/>
                    <a:pt x="154" y="37"/>
                  </a:cubicBezTo>
                  <a:cubicBezTo>
                    <a:pt x="155" y="37"/>
                    <a:pt x="155" y="37"/>
                    <a:pt x="155" y="37"/>
                  </a:cubicBezTo>
                  <a:cubicBezTo>
                    <a:pt x="156" y="36"/>
                    <a:pt x="156" y="36"/>
                    <a:pt x="156" y="36"/>
                  </a:cubicBezTo>
                  <a:moveTo>
                    <a:pt x="204" y="14"/>
                  </a:moveTo>
                  <a:cubicBezTo>
                    <a:pt x="204" y="14"/>
                    <a:pt x="204" y="14"/>
                    <a:pt x="204" y="13"/>
                  </a:cubicBezTo>
                  <a:cubicBezTo>
                    <a:pt x="204" y="13"/>
                    <a:pt x="204" y="13"/>
                    <a:pt x="204" y="13"/>
                  </a:cubicBezTo>
                  <a:cubicBezTo>
                    <a:pt x="204" y="13"/>
                    <a:pt x="204" y="13"/>
                    <a:pt x="204" y="13"/>
                  </a:cubicBezTo>
                  <a:cubicBezTo>
                    <a:pt x="204" y="13"/>
                    <a:pt x="204" y="13"/>
                    <a:pt x="204" y="13"/>
                  </a:cubicBezTo>
                  <a:cubicBezTo>
                    <a:pt x="203" y="13"/>
                    <a:pt x="203" y="13"/>
                    <a:pt x="203" y="13"/>
                  </a:cubicBezTo>
                  <a:cubicBezTo>
                    <a:pt x="196" y="15"/>
                    <a:pt x="196" y="15"/>
                    <a:pt x="196" y="15"/>
                  </a:cubicBezTo>
                  <a:cubicBezTo>
                    <a:pt x="195" y="15"/>
                    <a:pt x="195" y="15"/>
                    <a:pt x="195" y="15"/>
                  </a:cubicBezTo>
                  <a:cubicBezTo>
                    <a:pt x="193" y="15"/>
                    <a:pt x="193" y="15"/>
                    <a:pt x="192" y="16"/>
                  </a:cubicBezTo>
                  <a:cubicBezTo>
                    <a:pt x="191" y="16"/>
                    <a:pt x="191" y="16"/>
                    <a:pt x="190" y="16"/>
                  </a:cubicBezTo>
                  <a:cubicBezTo>
                    <a:pt x="186" y="18"/>
                    <a:pt x="183" y="19"/>
                    <a:pt x="182" y="20"/>
                  </a:cubicBezTo>
                  <a:cubicBezTo>
                    <a:pt x="182" y="20"/>
                    <a:pt x="182" y="20"/>
                    <a:pt x="182" y="20"/>
                  </a:cubicBezTo>
                  <a:cubicBezTo>
                    <a:pt x="181" y="21"/>
                    <a:pt x="181" y="21"/>
                    <a:pt x="181" y="21"/>
                  </a:cubicBezTo>
                  <a:cubicBezTo>
                    <a:pt x="178" y="21"/>
                    <a:pt x="178" y="21"/>
                    <a:pt x="177" y="22"/>
                  </a:cubicBezTo>
                  <a:cubicBezTo>
                    <a:pt x="178" y="22"/>
                    <a:pt x="178" y="22"/>
                    <a:pt x="178" y="22"/>
                  </a:cubicBezTo>
                  <a:cubicBezTo>
                    <a:pt x="178" y="22"/>
                    <a:pt x="178" y="22"/>
                    <a:pt x="178" y="22"/>
                  </a:cubicBezTo>
                  <a:cubicBezTo>
                    <a:pt x="177" y="23"/>
                    <a:pt x="177" y="23"/>
                    <a:pt x="177" y="23"/>
                  </a:cubicBezTo>
                  <a:cubicBezTo>
                    <a:pt x="177" y="23"/>
                    <a:pt x="177" y="23"/>
                    <a:pt x="177" y="23"/>
                  </a:cubicBezTo>
                  <a:cubicBezTo>
                    <a:pt x="176" y="23"/>
                    <a:pt x="176" y="23"/>
                    <a:pt x="176" y="23"/>
                  </a:cubicBezTo>
                  <a:cubicBezTo>
                    <a:pt x="176" y="23"/>
                    <a:pt x="176" y="23"/>
                    <a:pt x="176" y="23"/>
                  </a:cubicBezTo>
                  <a:cubicBezTo>
                    <a:pt x="176" y="23"/>
                    <a:pt x="176" y="23"/>
                    <a:pt x="176" y="23"/>
                  </a:cubicBezTo>
                  <a:cubicBezTo>
                    <a:pt x="175" y="23"/>
                    <a:pt x="175" y="24"/>
                    <a:pt x="174" y="24"/>
                  </a:cubicBezTo>
                  <a:cubicBezTo>
                    <a:pt x="169" y="26"/>
                    <a:pt x="169" y="26"/>
                    <a:pt x="169" y="26"/>
                  </a:cubicBezTo>
                  <a:cubicBezTo>
                    <a:pt x="168" y="27"/>
                    <a:pt x="168" y="27"/>
                    <a:pt x="166" y="29"/>
                  </a:cubicBezTo>
                  <a:cubicBezTo>
                    <a:pt x="166" y="29"/>
                    <a:pt x="166" y="29"/>
                    <a:pt x="166" y="29"/>
                  </a:cubicBezTo>
                  <a:cubicBezTo>
                    <a:pt x="167" y="29"/>
                    <a:pt x="167" y="29"/>
                    <a:pt x="167" y="28"/>
                  </a:cubicBezTo>
                  <a:cubicBezTo>
                    <a:pt x="168" y="29"/>
                    <a:pt x="168" y="29"/>
                    <a:pt x="168" y="29"/>
                  </a:cubicBezTo>
                  <a:cubicBezTo>
                    <a:pt x="167" y="29"/>
                    <a:pt x="167" y="29"/>
                    <a:pt x="167" y="29"/>
                  </a:cubicBezTo>
                  <a:cubicBezTo>
                    <a:pt x="167" y="29"/>
                    <a:pt x="168" y="29"/>
                    <a:pt x="168" y="29"/>
                  </a:cubicBezTo>
                  <a:cubicBezTo>
                    <a:pt x="168" y="29"/>
                    <a:pt x="168" y="30"/>
                    <a:pt x="168" y="30"/>
                  </a:cubicBezTo>
                  <a:cubicBezTo>
                    <a:pt x="167" y="31"/>
                    <a:pt x="167" y="31"/>
                    <a:pt x="167" y="31"/>
                  </a:cubicBezTo>
                  <a:cubicBezTo>
                    <a:pt x="166" y="31"/>
                    <a:pt x="166" y="31"/>
                    <a:pt x="166" y="31"/>
                  </a:cubicBezTo>
                  <a:cubicBezTo>
                    <a:pt x="166" y="31"/>
                    <a:pt x="166" y="31"/>
                    <a:pt x="166" y="31"/>
                  </a:cubicBezTo>
                  <a:cubicBezTo>
                    <a:pt x="167" y="31"/>
                    <a:pt x="167" y="31"/>
                    <a:pt x="168" y="31"/>
                  </a:cubicBezTo>
                  <a:cubicBezTo>
                    <a:pt x="169" y="32"/>
                    <a:pt x="169" y="32"/>
                    <a:pt x="170" y="32"/>
                  </a:cubicBezTo>
                  <a:cubicBezTo>
                    <a:pt x="171" y="32"/>
                    <a:pt x="171" y="32"/>
                    <a:pt x="171" y="32"/>
                  </a:cubicBezTo>
                  <a:cubicBezTo>
                    <a:pt x="171" y="32"/>
                    <a:pt x="171" y="32"/>
                    <a:pt x="171" y="32"/>
                  </a:cubicBezTo>
                  <a:cubicBezTo>
                    <a:pt x="172" y="31"/>
                    <a:pt x="172" y="31"/>
                    <a:pt x="172" y="31"/>
                  </a:cubicBezTo>
                  <a:cubicBezTo>
                    <a:pt x="172" y="31"/>
                    <a:pt x="172" y="31"/>
                    <a:pt x="172" y="31"/>
                  </a:cubicBezTo>
                  <a:cubicBezTo>
                    <a:pt x="172" y="31"/>
                    <a:pt x="172" y="31"/>
                    <a:pt x="172" y="31"/>
                  </a:cubicBezTo>
                  <a:cubicBezTo>
                    <a:pt x="173" y="30"/>
                    <a:pt x="173" y="30"/>
                    <a:pt x="173" y="30"/>
                  </a:cubicBezTo>
                  <a:cubicBezTo>
                    <a:pt x="173" y="30"/>
                    <a:pt x="173" y="30"/>
                    <a:pt x="173" y="30"/>
                  </a:cubicBezTo>
                  <a:cubicBezTo>
                    <a:pt x="172" y="30"/>
                    <a:pt x="172" y="30"/>
                    <a:pt x="172" y="30"/>
                  </a:cubicBezTo>
                  <a:cubicBezTo>
                    <a:pt x="173" y="30"/>
                    <a:pt x="173" y="30"/>
                    <a:pt x="173" y="28"/>
                  </a:cubicBezTo>
                  <a:cubicBezTo>
                    <a:pt x="173" y="28"/>
                    <a:pt x="173" y="28"/>
                    <a:pt x="173" y="28"/>
                  </a:cubicBezTo>
                  <a:cubicBezTo>
                    <a:pt x="173" y="28"/>
                    <a:pt x="173" y="28"/>
                    <a:pt x="173" y="28"/>
                  </a:cubicBezTo>
                  <a:cubicBezTo>
                    <a:pt x="174" y="27"/>
                    <a:pt x="174" y="27"/>
                    <a:pt x="174" y="26"/>
                  </a:cubicBezTo>
                  <a:cubicBezTo>
                    <a:pt x="175" y="26"/>
                    <a:pt x="175" y="26"/>
                    <a:pt x="175" y="26"/>
                  </a:cubicBezTo>
                  <a:cubicBezTo>
                    <a:pt x="176" y="26"/>
                    <a:pt x="177" y="25"/>
                    <a:pt x="178" y="24"/>
                  </a:cubicBezTo>
                  <a:cubicBezTo>
                    <a:pt x="179" y="23"/>
                    <a:pt x="179" y="23"/>
                    <a:pt x="179" y="23"/>
                  </a:cubicBezTo>
                  <a:cubicBezTo>
                    <a:pt x="179" y="23"/>
                    <a:pt x="179" y="23"/>
                    <a:pt x="179" y="23"/>
                  </a:cubicBezTo>
                  <a:cubicBezTo>
                    <a:pt x="179" y="23"/>
                    <a:pt x="179" y="23"/>
                    <a:pt x="179" y="23"/>
                  </a:cubicBezTo>
                  <a:cubicBezTo>
                    <a:pt x="180" y="23"/>
                    <a:pt x="180" y="23"/>
                    <a:pt x="180" y="23"/>
                  </a:cubicBezTo>
                  <a:cubicBezTo>
                    <a:pt x="180" y="23"/>
                    <a:pt x="185" y="21"/>
                    <a:pt x="186" y="20"/>
                  </a:cubicBezTo>
                  <a:cubicBezTo>
                    <a:pt x="186" y="20"/>
                    <a:pt x="188" y="20"/>
                    <a:pt x="188" y="19"/>
                  </a:cubicBezTo>
                  <a:cubicBezTo>
                    <a:pt x="189" y="19"/>
                    <a:pt x="189" y="19"/>
                    <a:pt x="189" y="19"/>
                  </a:cubicBezTo>
                  <a:cubicBezTo>
                    <a:pt x="190" y="19"/>
                    <a:pt x="191" y="18"/>
                    <a:pt x="192" y="17"/>
                  </a:cubicBezTo>
                  <a:cubicBezTo>
                    <a:pt x="196" y="16"/>
                    <a:pt x="196" y="16"/>
                    <a:pt x="196" y="16"/>
                  </a:cubicBezTo>
                  <a:cubicBezTo>
                    <a:pt x="196" y="16"/>
                    <a:pt x="197" y="16"/>
                    <a:pt x="197" y="16"/>
                  </a:cubicBezTo>
                  <a:cubicBezTo>
                    <a:pt x="197" y="16"/>
                    <a:pt x="200" y="16"/>
                    <a:pt x="200" y="16"/>
                  </a:cubicBezTo>
                  <a:cubicBezTo>
                    <a:pt x="200" y="16"/>
                    <a:pt x="201" y="16"/>
                    <a:pt x="201" y="16"/>
                  </a:cubicBezTo>
                  <a:cubicBezTo>
                    <a:pt x="203" y="15"/>
                    <a:pt x="204" y="15"/>
                    <a:pt x="204" y="14"/>
                  </a:cubicBezTo>
                  <a:moveTo>
                    <a:pt x="199" y="24"/>
                  </a:moveTo>
                  <a:cubicBezTo>
                    <a:pt x="199" y="23"/>
                    <a:pt x="199" y="23"/>
                    <a:pt x="199" y="23"/>
                  </a:cubicBezTo>
                  <a:cubicBezTo>
                    <a:pt x="199" y="23"/>
                    <a:pt x="199" y="23"/>
                    <a:pt x="199" y="23"/>
                  </a:cubicBezTo>
                  <a:cubicBezTo>
                    <a:pt x="198" y="23"/>
                    <a:pt x="198" y="23"/>
                    <a:pt x="196" y="24"/>
                  </a:cubicBezTo>
                  <a:cubicBezTo>
                    <a:pt x="196" y="24"/>
                    <a:pt x="196" y="24"/>
                    <a:pt x="196" y="24"/>
                  </a:cubicBezTo>
                  <a:cubicBezTo>
                    <a:pt x="197" y="24"/>
                    <a:pt x="197" y="24"/>
                    <a:pt x="197" y="24"/>
                  </a:cubicBezTo>
                  <a:cubicBezTo>
                    <a:pt x="197" y="24"/>
                    <a:pt x="197" y="24"/>
                    <a:pt x="197" y="24"/>
                  </a:cubicBezTo>
                  <a:cubicBezTo>
                    <a:pt x="198" y="24"/>
                    <a:pt x="198" y="24"/>
                    <a:pt x="198" y="24"/>
                  </a:cubicBezTo>
                  <a:cubicBezTo>
                    <a:pt x="198" y="24"/>
                    <a:pt x="198" y="24"/>
                    <a:pt x="198" y="24"/>
                  </a:cubicBezTo>
                  <a:cubicBezTo>
                    <a:pt x="199" y="24"/>
                    <a:pt x="199" y="24"/>
                    <a:pt x="199" y="24"/>
                  </a:cubicBezTo>
                  <a:cubicBezTo>
                    <a:pt x="199" y="24"/>
                    <a:pt x="199" y="24"/>
                    <a:pt x="199" y="24"/>
                  </a:cubicBezTo>
                  <a:moveTo>
                    <a:pt x="215" y="4"/>
                  </a:moveTo>
                  <a:cubicBezTo>
                    <a:pt x="215" y="4"/>
                    <a:pt x="215" y="4"/>
                    <a:pt x="215" y="4"/>
                  </a:cubicBezTo>
                  <a:cubicBezTo>
                    <a:pt x="215" y="4"/>
                    <a:pt x="215" y="4"/>
                    <a:pt x="215" y="4"/>
                  </a:cubicBezTo>
                  <a:cubicBezTo>
                    <a:pt x="215" y="4"/>
                    <a:pt x="215" y="4"/>
                    <a:pt x="215" y="4"/>
                  </a:cubicBezTo>
                  <a:cubicBezTo>
                    <a:pt x="215" y="4"/>
                    <a:pt x="215" y="4"/>
                    <a:pt x="215" y="4"/>
                  </a:cubicBezTo>
                  <a:cubicBezTo>
                    <a:pt x="215" y="4"/>
                    <a:pt x="215" y="4"/>
                    <a:pt x="215" y="4"/>
                  </a:cubicBezTo>
                  <a:cubicBezTo>
                    <a:pt x="214" y="4"/>
                    <a:pt x="214" y="4"/>
                    <a:pt x="214" y="4"/>
                  </a:cubicBezTo>
                  <a:cubicBezTo>
                    <a:pt x="214" y="4"/>
                    <a:pt x="214" y="4"/>
                    <a:pt x="214" y="4"/>
                  </a:cubicBezTo>
                  <a:cubicBezTo>
                    <a:pt x="214" y="4"/>
                    <a:pt x="214" y="4"/>
                    <a:pt x="214" y="4"/>
                  </a:cubicBezTo>
                  <a:cubicBezTo>
                    <a:pt x="213" y="4"/>
                    <a:pt x="213" y="4"/>
                    <a:pt x="213" y="4"/>
                  </a:cubicBezTo>
                  <a:cubicBezTo>
                    <a:pt x="213" y="4"/>
                    <a:pt x="213" y="4"/>
                    <a:pt x="213" y="4"/>
                  </a:cubicBezTo>
                  <a:cubicBezTo>
                    <a:pt x="213" y="4"/>
                    <a:pt x="213" y="4"/>
                    <a:pt x="213" y="4"/>
                  </a:cubicBezTo>
                  <a:cubicBezTo>
                    <a:pt x="212" y="5"/>
                    <a:pt x="212" y="5"/>
                    <a:pt x="212" y="5"/>
                  </a:cubicBezTo>
                  <a:cubicBezTo>
                    <a:pt x="213" y="5"/>
                    <a:pt x="213" y="5"/>
                    <a:pt x="213" y="5"/>
                  </a:cubicBezTo>
                  <a:cubicBezTo>
                    <a:pt x="214" y="5"/>
                    <a:pt x="214" y="4"/>
                    <a:pt x="215" y="4"/>
                  </a:cubicBezTo>
                  <a:moveTo>
                    <a:pt x="211" y="5"/>
                  </a:moveTo>
                  <a:cubicBezTo>
                    <a:pt x="211" y="5"/>
                    <a:pt x="211" y="5"/>
                    <a:pt x="211" y="5"/>
                  </a:cubicBezTo>
                  <a:cubicBezTo>
                    <a:pt x="212" y="4"/>
                    <a:pt x="212" y="4"/>
                    <a:pt x="213" y="4"/>
                  </a:cubicBezTo>
                  <a:cubicBezTo>
                    <a:pt x="213" y="4"/>
                    <a:pt x="213" y="4"/>
                    <a:pt x="213" y="4"/>
                  </a:cubicBezTo>
                  <a:cubicBezTo>
                    <a:pt x="212" y="4"/>
                    <a:pt x="212" y="4"/>
                    <a:pt x="211" y="4"/>
                  </a:cubicBezTo>
                  <a:cubicBezTo>
                    <a:pt x="212" y="4"/>
                    <a:pt x="212" y="4"/>
                    <a:pt x="212" y="4"/>
                  </a:cubicBezTo>
                  <a:cubicBezTo>
                    <a:pt x="211" y="5"/>
                    <a:pt x="211" y="5"/>
                    <a:pt x="211" y="5"/>
                  </a:cubicBezTo>
                  <a:cubicBezTo>
                    <a:pt x="210" y="5"/>
                    <a:pt x="210" y="5"/>
                    <a:pt x="210" y="5"/>
                  </a:cubicBezTo>
                  <a:cubicBezTo>
                    <a:pt x="209" y="5"/>
                    <a:pt x="209" y="5"/>
                    <a:pt x="209" y="5"/>
                  </a:cubicBezTo>
                  <a:cubicBezTo>
                    <a:pt x="209" y="5"/>
                    <a:pt x="209" y="5"/>
                    <a:pt x="209" y="5"/>
                  </a:cubicBezTo>
                  <a:cubicBezTo>
                    <a:pt x="209" y="5"/>
                    <a:pt x="209" y="5"/>
                    <a:pt x="209" y="5"/>
                  </a:cubicBezTo>
                  <a:cubicBezTo>
                    <a:pt x="209" y="5"/>
                    <a:pt x="209" y="5"/>
                    <a:pt x="209" y="5"/>
                  </a:cubicBezTo>
                  <a:cubicBezTo>
                    <a:pt x="210" y="5"/>
                    <a:pt x="210" y="5"/>
                    <a:pt x="210" y="5"/>
                  </a:cubicBezTo>
                  <a:cubicBezTo>
                    <a:pt x="210" y="5"/>
                    <a:pt x="210" y="5"/>
                    <a:pt x="210" y="5"/>
                  </a:cubicBezTo>
                  <a:cubicBezTo>
                    <a:pt x="210" y="5"/>
                    <a:pt x="210" y="5"/>
                    <a:pt x="210" y="5"/>
                  </a:cubicBezTo>
                  <a:cubicBezTo>
                    <a:pt x="210" y="5"/>
                    <a:pt x="210" y="5"/>
                    <a:pt x="210" y="5"/>
                  </a:cubicBezTo>
                  <a:cubicBezTo>
                    <a:pt x="211" y="5"/>
                    <a:pt x="211" y="5"/>
                    <a:pt x="211" y="5"/>
                  </a:cubicBezTo>
                  <a:moveTo>
                    <a:pt x="208" y="6"/>
                  </a:moveTo>
                  <a:cubicBezTo>
                    <a:pt x="208" y="6"/>
                    <a:pt x="208" y="6"/>
                    <a:pt x="208" y="6"/>
                  </a:cubicBezTo>
                  <a:cubicBezTo>
                    <a:pt x="208" y="6"/>
                    <a:pt x="208" y="6"/>
                    <a:pt x="208" y="6"/>
                  </a:cubicBezTo>
                  <a:cubicBezTo>
                    <a:pt x="207" y="6"/>
                    <a:pt x="207" y="6"/>
                    <a:pt x="207" y="6"/>
                  </a:cubicBezTo>
                  <a:cubicBezTo>
                    <a:pt x="207" y="6"/>
                    <a:pt x="207" y="6"/>
                    <a:pt x="207" y="6"/>
                  </a:cubicBezTo>
                  <a:cubicBezTo>
                    <a:pt x="207" y="6"/>
                    <a:pt x="207" y="6"/>
                    <a:pt x="207" y="6"/>
                  </a:cubicBezTo>
                  <a:cubicBezTo>
                    <a:pt x="207" y="6"/>
                    <a:pt x="207" y="6"/>
                    <a:pt x="207" y="6"/>
                  </a:cubicBezTo>
                  <a:cubicBezTo>
                    <a:pt x="207" y="6"/>
                    <a:pt x="207" y="6"/>
                    <a:pt x="207" y="6"/>
                  </a:cubicBezTo>
                  <a:cubicBezTo>
                    <a:pt x="206" y="6"/>
                    <a:pt x="206" y="6"/>
                    <a:pt x="206" y="6"/>
                  </a:cubicBezTo>
                  <a:cubicBezTo>
                    <a:pt x="206" y="6"/>
                    <a:pt x="206" y="6"/>
                    <a:pt x="206" y="6"/>
                  </a:cubicBezTo>
                  <a:cubicBezTo>
                    <a:pt x="207" y="6"/>
                    <a:pt x="207" y="6"/>
                    <a:pt x="207" y="6"/>
                  </a:cubicBezTo>
                  <a:cubicBezTo>
                    <a:pt x="207" y="6"/>
                    <a:pt x="207" y="6"/>
                    <a:pt x="207" y="6"/>
                  </a:cubicBezTo>
                  <a:cubicBezTo>
                    <a:pt x="207" y="6"/>
                    <a:pt x="207" y="6"/>
                    <a:pt x="207" y="6"/>
                  </a:cubicBezTo>
                  <a:cubicBezTo>
                    <a:pt x="208" y="6"/>
                    <a:pt x="208" y="6"/>
                    <a:pt x="208" y="6"/>
                  </a:cubicBezTo>
                  <a:moveTo>
                    <a:pt x="208" y="6"/>
                  </a:moveTo>
                  <a:cubicBezTo>
                    <a:pt x="208" y="5"/>
                    <a:pt x="208" y="5"/>
                    <a:pt x="208" y="5"/>
                  </a:cubicBezTo>
                  <a:cubicBezTo>
                    <a:pt x="209" y="5"/>
                    <a:pt x="209" y="5"/>
                    <a:pt x="209" y="5"/>
                  </a:cubicBezTo>
                  <a:cubicBezTo>
                    <a:pt x="208" y="5"/>
                    <a:pt x="208" y="5"/>
                    <a:pt x="208" y="5"/>
                  </a:cubicBezTo>
                  <a:cubicBezTo>
                    <a:pt x="207" y="5"/>
                    <a:pt x="207" y="6"/>
                    <a:pt x="206" y="6"/>
                  </a:cubicBezTo>
                  <a:cubicBezTo>
                    <a:pt x="205" y="6"/>
                    <a:pt x="205" y="6"/>
                    <a:pt x="205" y="6"/>
                  </a:cubicBezTo>
                  <a:cubicBezTo>
                    <a:pt x="206" y="6"/>
                    <a:pt x="206" y="6"/>
                    <a:pt x="206" y="6"/>
                  </a:cubicBezTo>
                  <a:cubicBezTo>
                    <a:pt x="206" y="6"/>
                    <a:pt x="206" y="6"/>
                    <a:pt x="207" y="6"/>
                  </a:cubicBezTo>
                  <a:cubicBezTo>
                    <a:pt x="206" y="6"/>
                    <a:pt x="206" y="6"/>
                    <a:pt x="206" y="6"/>
                  </a:cubicBezTo>
                  <a:cubicBezTo>
                    <a:pt x="206" y="6"/>
                    <a:pt x="206" y="6"/>
                    <a:pt x="206" y="6"/>
                  </a:cubicBezTo>
                  <a:cubicBezTo>
                    <a:pt x="207" y="6"/>
                    <a:pt x="207" y="6"/>
                    <a:pt x="208" y="6"/>
                  </a:cubicBezTo>
                  <a:cubicBezTo>
                    <a:pt x="208" y="6"/>
                    <a:pt x="208" y="6"/>
                    <a:pt x="208" y="6"/>
                  </a:cubicBezTo>
                  <a:moveTo>
                    <a:pt x="211" y="4"/>
                  </a:moveTo>
                  <a:cubicBezTo>
                    <a:pt x="211" y="4"/>
                    <a:pt x="211" y="4"/>
                    <a:pt x="211" y="4"/>
                  </a:cubicBezTo>
                  <a:cubicBezTo>
                    <a:pt x="212" y="4"/>
                    <a:pt x="212" y="4"/>
                    <a:pt x="212" y="4"/>
                  </a:cubicBezTo>
                  <a:cubicBezTo>
                    <a:pt x="211" y="4"/>
                    <a:pt x="211" y="4"/>
                    <a:pt x="211" y="4"/>
                  </a:cubicBezTo>
                  <a:cubicBezTo>
                    <a:pt x="211" y="4"/>
                    <a:pt x="211" y="4"/>
                    <a:pt x="211" y="4"/>
                  </a:cubicBezTo>
                  <a:cubicBezTo>
                    <a:pt x="212" y="4"/>
                    <a:pt x="212" y="4"/>
                    <a:pt x="213" y="4"/>
                  </a:cubicBezTo>
                  <a:cubicBezTo>
                    <a:pt x="213" y="3"/>
                    <a:pt x="213" y="3"/>
                    <a:pt x="213" y="3"/>
                  </a:cubicBezTo>
                  <a:cubicBezTo>
                    <a:pt x="213" y="3"/>
                    <a:pt x="213" y="3"/>
                    <a:pt x="213" y="3"/>
                  </a:cubicBezTo>
                  <a:cubicBezTo>
                    <a:pt x="213" y="3"/>
                    <a:pt x="213" y="3"/>
                    <a:pt x="213" y="3"/>
                  </a:cubicBezTo>
                  <a:cubicBezTo>
                    <a:pt x="213" y="3"/>
                    <a:pt x="213" y="3"/>
                    <a:pt x="213" y="3"/>
                  </a:cubicBezTo>
                  <a:cubicBezTo>
                    <a:pt x="212" y="4"/>
                    <a:pt x="212" y="4"/>
                    <a:pt x="211" y="4"/>
                  </a:cubicBezTo>
                  <a:cubicBezTo>
                    <a:pt x="210" y="4"/>
                    <a:pt x="210" y="4"/>
                    <a:pt x="210" y="4"/>
                  </a:cubicBezTo>
                  <a:cubicBezTo>
                    <a:pt x="210" y="4"/>
                    <a:pt x="210" y="4"/>
                    <a:pt x="210" y="4"/>
                  </a:cubicBezTo>
                  <a:cubicBezTo>
                    <a:pt x="210" y="4"/>
                    <a:pt x="210" y="4"/>
                    <a:pt x="210" y="4"/>
                  </a:cubicBezTo>
                  <a:cubicBezTo>
                    <a:pt x="210" y="4"/>
                    <a:pt x="210" y="4"/>
                    <a:pt x="210" y="4"/>
                  </a:cubicBezTo>
                  <a:cubicBezTo>
                    <a:pt x="208" y="5"/>
                    <a:pt x="208" y="5"/>
                    <a:pt x="208" y="5"/>
                  </a:cubicBezTo>
                  <a:cubicBezTo>
                    <a:pt x="208" y="5"/>
                    <a:pt x="208" y="5"/>
                    <a:pt x="208" y="5"/>
                  </a:cubicBezTo>
                  <a:cubicBezTo>
                    <a:pt x="207" y="5"/>
                    <a:pt x="207" y="5"/>
                    <a:pt x="206" y="5"/>
                  </a:cubicBezTo>
                  <a:cubicBezTo>
                    <a:pt x="206" y="5"/>
                    <a:pt x="206" y="5"/>
                    <a:pt x="206" y="5"/>
                  </a:cubicBezTo>
                  <a:cubicBezTo>
                    <a:pt x="206" y="5"/>
                    <a:pt x="206" y="5"/>
                    <a:pt x="206" y="5"/>
                  </a:cubicBezTo>
                  <a:cubicBezTo>
                    <a:pt x="206" y="5"/>
                    <a:pt x="206" y="5"/>
                    <a:pt x="206" y="5"/>
                  </a:cubicBezTo>
                  <a:cubicBezTo>
                    <a:pt x="206" y="5"/>
                    <a:pt x="206" y="5"/>
                    <a:pt x="206" y="5"/>
                  </a:cubicBezTo>
                  <a:cubicBezTo>
                    <a:pt x="206" y="5"/>
                    <a:pt x="206" y="5"/>
                    <a:pt x="206" y="5"/>
                  </a:cubicBezTo>
                  <a:cubicBezTo>
                    <a:pt x="206" y="5"/>
                    <a:pt x="206" y="5"/>
                    <a:pt x="205" y="5"/>
                  </a:cubicBezTo>
                  <a:cubicBezTo>
                    <a:pt x="205" y="5"/>
                    <a:pt x="205" y="5"/>
                    <a:pt x="205" y="5"/>
                  </a:cubicBezTo>
                  <a:cubicBezTo>
                    <a:pt x="204" y="6"/>
                    <a:pt x="204" y="6"/>
                    <a:pt x="204" y="6"/>
                  </a:cubicBezTo>
                  <a:cubicBezTo>
                    <a:pt x="205" y="5"/>
                    <a:pt x="205" y="5"/>
                    <a:pt x="205" y="5"/>
                  </a:cubicBezTo>
                  <a:cubicBezTo>
                    <a:pt x="206" y="5"/>
                    <a:pt x="206" y="5"/>
                    <a:pt x="206" y="5"/>
                  </a:cubicBezTo>
                  <a:cubicBezTo>
                    <a:pt x="206" y="5"/>
                    <a:pt x="206" y="5"/>
                    <a:pt x="206" y="5"/>
                  </a:cubicBezTo>
                  <a:cubicBezTo>
                    <a:pt x="207" y="5"/>
                    <a:pt x="208" y="5"/>
                    <a:pt x="208" y="5"/>
                  </a:cubicBezTo>
                  <a:cubicBezTo>
                    <a:pt x="208" y="5"/>
                    <a:pt x="208" y="5"/>
                    <a:pt x="208" y="5"/>
                  </a:cubicBezTo>
                  <a:cubicBezTo>
                    <a:pt x="208" y="5"/>
                    <a:pt x="208" y="5"/>
                    <a:pt x="208" y="5"/>
                  </a:cubicBezTo>
                  <a:cubicBezTo>
                    <a:pt x="208" y="5"/>
                    <a:pt x="208" y="5"/>
                    <a:pt x="208" y="5"/>
                  </a:cubicBezTo>
                  <a:cubicBezTo>
                    <a:pt x="209" y="5"/>
                    <a:pt x="209" y="5"/>
                    <a:pt x="209" y="5"/>
                  </a:cubicBezTo>
                  <a:cubicBezTo>
                    <a:pt x="210" y="4"/>
                    <a:pt x="210" y="4"/>
                    <a:pt x="210" y="4"/>
                  </a:cubicBezTo>
                  <a:cubicBezTo>
                    <a:pt x="210" y="4"/>
                    <a:pt x="210" y="4"/>
                    <a:pt x="210" y="4"/>
                  </a:cubicBezTo>
                  <a:cubicBezTo>
                    <a:pt x="210" y="5"/>
                    <a:pt x="210" y="5"/>
                    <a:pt x="210" y="5"/>
                  </a:cubicBezTo>
                  <a:cubicBezTo>
                    <a:pt x="210" y="5"/>
                    <a:pt x="210" y="5"/>
                    <a:pt x="211" y="4"/>
                  </a:cubicBezTo>
                  <a:moveTo>
                    <a:pt x="205" y="5"/>
                  </a:moveTo>
                  <a:cubicBezTo>
                    <a:pt x="206" y="4"/>
                    <a:pt x="206" y="4"/>
                    <a:pt x="206" y="4"/>
                  </a:cubicBezTo>
                  <a:cubicBezTo>
                    <a:pt x="206" y="4"/>
                    <a:pt x="206" y="4"/>
                    <a:pt x="206" y="4"/>
                  </a:cubicBezTo>
                  <a:cubicBezTo>
                    <a:pt x="206" y="4"/>
                    <a:pt x="206" y="4"/>
                    <a:pt x="206" y="4"/>
                  </a:cubicBezTo>
                  <a:cubicBezTo>
                    <a:pt x="207" y="4"/>
                    <a:pt x="207" y="4"/>
                    <a:pt x="208" y="4"/>
                  </a:cubicBezTo>
                  <a:cubicBezTo>
                    <a:pt x="208" y="4"/>
                    <a:pt x="208" y="4"/>
                    <a:pt x="208" y="4"/>
                  </a:cubicBezTo>
                  <a:cubicBezTo>
                    <a:pt x="207" y="4"/>
                    <a:pt x="207" y="4"/>
                    <a:pt x="207" y="4"/>
                  </a:cubicBezTo>
                  <a:cubicBezTo>
                    <a:pt x="205" y="4"/>
                    <a:pt x="205" y="4"/>
                    <a:pt x="205" y="4"/>
                  </a:cubicBezTo>
                  <a:cubicBezTo>
                    <a:pt x="205" y="4"/>
                    <a:pt x="205" y="4"/>
                    <a:pt x="204" y="4"/>
                  </a:cubicBezTo>
                  <a:cubicBezTo>
                    <a:pt x="204" y="4"/>
                    <a:pt x="204" y="4"/>
                    <a:pt x="204" y="4"/>
                  </a:cubicBezTo>
                  <a:cubicBezTo>
                    <a:pt x="204" y="4"/>
                    <a:pt x="204" y="4"/>
                    <a:pt x="204" y="4"/>
                  </a:cubicBezTo>
                  <a:cubicBezTo>
                    <a:pt x="205" y="4"/>
                    <a:pt x="205" y="4"/>
                    <a:pt x="205" y="4"/>
                  </a:cubicBezTo>
                  <a:cubicBezTo>
                    <a:pt x="203" y="5"/>
                    <a:pt x="203" y="5"/>
                    <a:pt x="203" y="5"/>
                  </a:cubicBezTo>
                  <a:cubicBezTo>
                    <a:pt x="203" y="4"/>
                    <a:pt x="203" y="4"/>
                    <a:pt x="203" y="4"/>
                  </a:cubicBezTo>
                  <a:cubicBezTo>
                    <a:pt x="203" y="4"/>
                    <a:pt x="203" y="4"/>
                    <a:pt x="203" y="4"/>
                  </a:cubicBezTo>
                  <a:cubicBezTo>
                    <a:pt x="203" y="4"/>
                    <a:pt x="203" y="4"/>
                    <a:pt x="203" y="4"/>
                  </a:cubicBezTo>
                  <a:cubicBezTo>
                    <a:pt x="202" y="5"/>
                    <a:pt x="202" y="5"/>
                    <a:pt x="201" y="5"/>
                  </a:cubicBezTo>
                  <a:cubicBezTo>
                    <a:pt x="201" y="5"/>
                    <a:pt x="201" y="5"/>
                    <a:pt x="201" y="5"/>
                  </a:cubicBezTo>
                  <a:cubicBezTo>
                    <a:pt x="202" y="5"/>
                    <a:pt x="202" y="5"/>
                    <a:pt x="203" y="5"/>
                  </a:cubicBezTo>
                  <a:cubicBezTo>
                    <a:pt x="203" y="5"/>
                    <a:pt x="203" y="5"/>
                    <a:pt x="203" y="5"/>
                  </a:cubicBezTo>
                  <a:cubicBezTo>
                    <a:pt x="203" y="5"/>
                    <a:pt x="203" y="5"/>
                    <a:pt x="203" y="5"/>
                  </a:cubicBezTo>
                  <a:cubicBezTo>
                    <a:pt x="204" y="5"/>
                    <a:pt x="204" y="5"/>
                    <a:pt x="204" y="5"/>
                  </a:cubicBezTo>
                  <a:cubicBezTo>
                    <a:pt x="202" y="5"/>
                    <a:pt x="202" y="5"/>
                    <a:pt x="202" y="5"/>
                  </a:cubicBezTo>
                  <a:cubicBezTo>
                    <a:pt x="201" y="6"/>
                    <a:pt x="201" y="6"/>
                    <a:pt x="201" y="6"/>
                  </a:cubicBezTo>
                  <a:cubicBezTo>
                    <a:pt x="200" y="6"/>
                    <a:pt x="200" y="6"/>
                    <a:pt x="200" y="6"/>
                  </a:cubicBezTo>
                  <a:cubicBezTo>
                    <a:pt x="200" y="6"/>
                    <a:pt x="200" y="6"/>
                    <a:pt x="200" y="6"/>
                  </a:cubicBezTo>
                  <a:cubicBezTo>
                    <a:pt x="200" y="6"/>
                    <a:pt x="202" y="6"/>
                    <a:pt x="203" y="5"/>
                  </a:cubicBezTo>
                  <a:cubicBezTo>
                    <a:pt x="203" y="5"/>
                    <a:pt x="203" y="5"/>
                    <a:pt x="203" y="5"/>
                  </a:cubicBezTo>
                  <a:cubicBezTo>
                    <a:pt x="204" y="5"/>
                    <a:pt x="204" y="5"/>
                    <a:pt x="204" y="5"/>
                  </a:cubicBezTo>
                  <a:cubicBezTo>
                    <a:pt x="204" y="5"/>
                    <a:pt x="204" y="5"/>
                    <a:pt x="204" y="5"/>
                  </a:cubicBezTo>
                  <a:cubicBezTo>
                    <a:pt x="204" y="5"/>
                    <a:pt x="204" y="5"/>
                    <a:pt x="204" y="5"/>
                  </a:cubicBezTo>
                  <a:cubicBezTo>
                    <a:pt x="204" y="5"/>
                    <a:pt x="205" y="5"/>
                    <a:pt x="205" y="5"/>
                  </a:cubicBezTo>
                  <a:moveTo>
                    <a:pt x="190" y="5"/>
                  </a:moveTo>
                  <a:cubicBezTo>
                    <a:pt x="191" y="5"/>
                    <a:pt x="192" y="5"/>
                    <a:pt x="192" y="5"/>
                  </a:cubicBezTo>
                  <a:cubicBezTo>
                    <a:pt x="191" y="5"/>
                    <a:pt x="191" y="5"/>
                    <a:pt x="191" y="5"/>
                  </a:cubicBezTo>
                  <a:cubicBezTo>
                    <a:pt x="191" y="5"/>
                    <a:pt x="191" y="5"/>
                    <a:pt x="191" y="5"/>
                  </a:cubicBezTo>
                  <a:cubicBezTo>
                    <a:pt x="192" y="5"/>
                    <a:pt x="192" y="4"/>
                    <a:pt x="193" y="4"/>
                  </a:cubicBezTo>
                  <a:cubicBezTo>
                    <a:pt x="192" y="4"/>
                    <a:pt x="191" y="5"/>
                    <a:pt x="190" y="5"/>
                  </a:cubicBezTo>
                  <a:cubicBezTo>
                    <a:pt x="191" y="5"/>
                    <a:pt x="191" y="5"/>
                    <a:pt x="191" y="5"/>
                  </a:cubicBezTo>
                  <a:cubicBezTo>
                    <a:pt x="193" y="4"/>
                    <a:pt x="193" y="4"/>
                    <a:pt x="193" y="4"/>
                  </a:cubicBezTo>
                  <a:cubicBezTo>
                    <a:pt x="193" y="4"/>
                    <a:pt x="193" y="4"/>
                    <a:pt x="193" y="4"/>
                  </a:cubicBezTo>
                  <a:cubicBezTo>
                    <a:pt x="194" y="4"/>
                    <a:pt x="194" y="4"/>
                    <a:pt x="194" y="4"/>
                  </a:cubicBezTo>
                  <a:cubicBezTo>
                    <a:pt x="193" y="4"/>
                    <a:pt x="193" y="4"/>
                    <a:pt x="193" y="4"/>
                  </a:cubicBezTo>
                  <a:cubicBezTo>
                    <a:pt x="193" y="4"/>
                    <a:pt x="193" y="4"/>
                    <a:pt x="193" y="4"/>
                  </a:cubicBezTo>
                  <a:cubicBezTo>
                    <a:pt x="193" y="4"/>
                    <a:pt x="193" y="4"/>
                    <a:pt x="193" y="4"/>
                  </a:cubicBezTo>
                  <a:cubicBezTo>
                    <a:pt x="193" y="4"/>
                    <a:pt x="193" y="4"/>
                    <a:pt x="193" y="4"/>
                  </a:cubicBezTo>
                  <a:cubicBezTo>
                    <a:pt x="193" y="4"/>
                    <a:pt x="193" y="4"/>
                    <a:pt x="193" y="4"/>
                  </a:cubicBezTo>
                  <a:cubicBezTo>
                    <a:pt x="191" y="4"/>
                    <a:pt x="190" y="5"/>
                    <a:pt x="189" y="5"/>
                  </a:cubicBezTo>
                  <a:cubicBezTo>
                    <a:pt x="190" y="5"/>
                    <a:pt x="191" y="5"/>
                    <a:pt x="192" y="4"/>
                  </a:cubicBezTo>
                  <a:cubicBezTo>
                    <a:pt x="191" y="4"/>
                    <a:pt x="188" y="5"/>
                    <a:pt x="188" y="5"/>
                  </a:cubicBezTo>
                  <a:cubicBezTo>
                    <a:pt x="188" y="5"/>
                    <a:pt x="188" y="5"/>
                    <a:pt x="188" y="5"/>
                  </a:cubicBezTo>
                  <a:cubicBezTo>
                    <a:pt x="188" y="5"/>
                    <a:pt x="188" y="5"/>
                    <a:pt x="188" y="5"/>
                  </a:cubicBezTo>
                  <a:cubicBezTo>
                    <a:pt x="189" y="5"/>
                    <a:pt x="189" y="5"/>
                    <a:pt x="189" y="5"/>
                  </a:cubicBezTo>
                  <a:cubicBezTo>
                    <a:pt x="188" y="5"/>
                    <a:pt x="188" y="5"/>
                    <a:pt x="187" y="5"/>
                  </a:cubicBezTo>
                  <a:cubicBezTo>
                    <a:pt x="187" y="5"/>
                    <a:pt x="187" y="5"/>
                    <a:pt x="187" y="5"/>
                  </a:cubicBezTo>
                  <a:cubicBezTo>
                    <a:pt x="186" y="5"/>
                    <a:pt x="186" y="6"/>
                    <a:pt x="185" y="6"/>
                  </a:cubicBezTo>
                  <a:cubicBezTo>
                    <a:pt x="184" y="6"/>
                    <a:pt x="184" y="6"/>
                    <a:pt x="184" y="6"/>
                  </a:cubicBezTo>
                  <a:cubicBezTo>
                    <a:pt x="185" y="6"/>
                    <a:pt x="185" y="6"/>
                    <a:pt x="185" y="6"/>
                  </a:cubicBezTo>
                  <a:cubicBezTo>
                    <a:pt x="185" y="6"/>
                    <a:pt x="185" y="6"/>
                    <a:pt x="185" y="6"/>
                  </a:cubicBezTo>
                  <a:cubicBezTo>
                    <a:pt x="185" y="6"/>
                    <a:pt x="184" y="6"/>
                    <a:pt x="184" y="6"/>
                  </a:cubicBezTo>
                  <a:cubicBezTo>
                    <a:pt x="185" y="6"/>
                    <a:pt x="185" y="6"/>
                    <a:pt x="186" y="6"/>
                  </a:cubicBezTo>
                  <a:cubicBezTo>
                    <a:pt x="186" y="6"/>
                    <a:pt x="186" y="6"/>
                    <a:pt x="186" y="6"/>
                  </a:cubicBezTo>
                  <a:cubicBezTo>
                    <a:pt x="186" y="6"/>
                    <a:pt x="186" y="6"/>
                    <a:pt x="187" y="6"/>
                  </a:cubicBezTo>
                  <a:cubicBezTo>
                    <a:pt x="188" y="6"/>
                    <a:pt x="188" y="6"/>
                    <a:pt x="190" y="5"/>
                  </a:cubicBezTo>
                  <a:moveTo>
                    <a:pt x="184" y="6"/>
                  </a:moveTo>
                  <a:cubicBezTo>
                    <a:pt x="184" y="6"/>
                    <a:pt x="184" y="6"/>
                    <a:pt x="184" y="6"/>
                  </a:cubicBezTo>
                  <a:cubicBezTo>
                    <a:pt x="184" y="6"/>
                    <a:pt x="184" y="6"/>
                    <a:pt x="184" y="6"/>
                  </a:cubicBezTo>
                  <a:cubicBezTo>
                    <a:pt x="184" y="6"/>
                    <a:pt x="184" y="6"/>
                    <a:pt x="184" y="6"/>
                  </a:cubicBezTo>
                  <a:moveTo>
                    <a:pt x="173" y="10"/>
                  </a:moveTo>
                  <a:cubicBezTo>
                    <a:pt x="174" y="10"/>
                    <a:pt x="174" y="10"/>
                    <a:pt x="174" y="10"/>
                  </a:cubicBezTo>
                  <a:cubicBezTo>
                    <a:pt x="175" y="10"/>
                    <a:pt x="175" y="10"/>
                    <a:pt x="175" y="9"/>
                  </a:cubicBezTo>
                  <a:cubicBezTo>
                    <a:pt x="175" y="9"/>
                    <a:pt x="175" y="9"/>
                    <a:pt x="175" y="9"/>
                  </a:cubicBezTo>
                  <a:cubicBezTo>
                    <a:pt x="175" y="9"/>
                    <a:pt x="175" y="9"/>
                    <a:pt x="177" y="9"/>
                  </a:cubicBezTo>
                  <a:cubicBezTo>
                    <a:pt x="176" y="9"/>
                    <a:pt x="176" y="9"/>
                    <a:pt x="176" y="9"/>
                  </a:cubicBezTo>
                  <a:cubicBezTo>
                    <a:pt x="178" y="8"/>
                    <a:pt x="179" y="8"/>
                    <a:pt x="180" y="7"/>
                  </a:cubicBezTo>
                  <a:cubicBezTo>
                    <a:pt x="181" y="7"/>
                    <a:pt x="182" y="7"/>
                    <a:pt x="182" y="7"/>
                  </a:cubicBezTo>
                  <a:cubicBezTo>
                    <a:pt x="182" y="7"/>
                    <a:pt x="182" y="7"/>
                    <a:pt x="181" y="7"/>
                  </a:cubicBezTo>
                  <a:cubicBezTo>
                    <a:pt x="182" y="6"/>
                    <a:pt x="182" y="6"/>
                    <a:pt x="182" y="6"/>
                  </a:cubicBezTo>
                  <a:cubicBezTo>
                    <a:pt x="182" y="6"/>
                    <a:pt x="183" y="6"/>
                    <a:pt x="184" y="6"/>
                  </a:cubicBezTo>
                  <a:cubicBezTo>
                    <a:pt x="183" y="6"/>
                    <a:pt x="183" y="6"/>
                    <a:pt x="183" y="6"/>
                  </a:cubicBezTo>
                  <a:cubicBezTo>
                    <a:pt x="185" y="5"/>
                    <a:pt x="186" y="6"/>
                    <a:pt x="187" y="5"/>
                  </a:cubicBezTo>
                  <a:cubicBezTo>
                    <a:pt x="187" y="5"/>
                    <a:pt x="187" y="5"/>
                    <a:pt x="187" y="5"/>
                  </a:cubicBezTo>
                  <a:cubicBezTo>
                    <a:pt x="187" y="5"/>
                    <a:pt x="185" y="5"/>
                    <a:pt x="185" y="5"/>
                  </a:cubicBezTo>
                  <a:cubicBezTo>
                    <a:pt x="184" y="6"/>
                    <a:pt x="184" y="6"/>
                    <a:pt x="184" y="6"/>
                  </a:cubicBezTo>
                  <a:cubicBezTo>
                    <a:pt x="183" y="6"/>
                    <a:pt x="182" y="6"/>
                    <a:pt x="181" y="6"/>
                  </a:cubicBezTo>
                  <a:cubicBezTo>
                    <a:pt x="181" y="6"/>
                    <a:pt x="181" y="6"/>
                    <a:pt x="182" y="6"/>
                  </a:cubicBezTo>
                  <a:cubicBezTo>
                    <a:pt x="183" y="6"/>
                    <a:pt x="183" y="6"/>
                    <a:pt x="183" y="6"/>
                  </a:cubicBezTo>
                  <a:cubicBezTo>
                    <a:pt x="184" y="6"/>
                    <a:pt x="184" y="6"/>
                    <a:pt x="184" y="6"/>
                  </a:cubicBezTo>
                  <a:cubicBezTo>
                    <a:pt x="185" y="5"/>
                    <a:pt x="185" y="5"/>
                    <a:pt x="185" y="5"/>
                  </a:cubicBezTo>
                  <a:cubicBezTo>
                    <a:pt x="186" y="5"/>
                    <a:pt x="186" y="5"/>
                    <a:pt x="186" y="5"/>
                  </a:cubicBezTo>
                  <a:cubicBezTo>
                    <a:pt x="185" y="5"/>
                    <a:pt x="184" y="5"/>
                    <a:pt x="183" y="6"/>
                  </a:cubicBezTo>
                  <a:cubicBezTo>
                    <a:pt x="183" y="6"/>
                    <a:pt x="183" y="6"/>
                    <a:pt x="183" y="6"/>
                  </a:cubicBezTo>
                  <a:cubicBezTo>
                    <a:pt x="183" y="5"/>
                    <a:pt x="184" y="5"/>
                    <a:pt x="184" y="5"/>
                  </a:cubicBezTo>
                  <a:cubicBezTo>
                    <a:pt x="185" y="5"/>
                    <a:pt x="186" y="5"/>
                    <a:pt x="186" y="5"/>
                  </a:cubicBezTo>
                  <a:cubicBezTo>
                    <a:pt x="186" y="5"/>
                    <a:pt x="185" y="5"/>
                    <a:pt x="185" y="5"/>
                  </a:cubicBezTo>
                  <a:cubicBezTo>
                    <a:pt x="184" y="5"/>
                    <a:pt x="184" y="5"/>
                    <a:pt x="184" y="5"/>
                  </a:cubicBezTo>
                  <a:cubicBezTo>
                    <a:pt x="184" y="5"/>
                    <a:pt x="184" y="5"/>
                    <a:pt x="175" y="8"/>
                  </a:cubicBezTo>
                  <a:cubicBezTo>
                    <a:pt x="176" y="7"/>
                    <a:pt x="177" y="7"/>
                    <a:pt x="178" y="7"/>
                  </a:cubicBezTo>
                  <a:cubicBezTo>
                    <a:pt x="177" y="7"/>
                    <a:pt x="174" y="8"/>
                    <a:pt x="173" y="8"/>
                  </a:cubicBezTo>
                  <a:cubicBezTo>
                    <a:pt x="173" y="8"/>
                    <a:pt x="173" y="8"/>
                    <a:pt x="175" y="7"/>
                  </a:cubicBezTo>
                  <a:cubicBezTo>
                    <a:pt x="175" y="8"/>
                    <a:pt x="174" y="8"/>
                    <a:pt x="173" y="8"/>
                  </a:cubicBezTo>
                  <a:cubicBezTo>
                    <a:pt x="173" y="8"/>
                    <a:pt x="173" y="8"/>
                    <a:pt x="173" y="8"/>
                  </a:cubicBezTo>
                  <a:cubicBezTo>
                    <a:pt x="174" y="8"/>
                    <a:pt x="176" y="8"/>
                    <a:pt x="177" y="7"/>
                  </a:cubicBezTo>
                  <a:cubicBezTo>
                    <a:pt x="177" y="7"/>
                    <a:pt x="177" y="7"/>
                    <a:pt x="178" y="7"/>
                  </a:cubicBezTo>
                  <a:cubicBezTo>
                    <a:pt x="178" y="7"/>
                    <a:pt x="178" y="7"/>
                    <a:pt x="178" y="7"/>
                  </a:cubicBezTo>
                  <a:cubicBezTo>
                    <a:pt x="177" y="7"/>
                    <a:pt x="176" y="7"/>
                    <a:pt x="176" y="8"/>
                  </a:cubicBezTo>
                  <a:cubicBezTo>
                    <a:pt x="176" y="8"/>
                    <a:pt x="176" y="8"/>
                    <a:pt x="176" y="8"/>
                  </a:cubicBezTo>
                  <a:cubicBezTo>
                    <a:pt x="177" y="7"/>
                    <a:pt x="177" y="7"/>
                    <a:pt x="177" y="7"/>
                  </a:cubicBezTo>
                  <a:cubicBezTo>
                    <a:pt x="177" y="8"/>
                    <a:pt x="177" y="8"/>
                    <a:pt x="177" y="8"/>
                  </a:cubicBezTo>
                  <a:cubicBezTo>
                    <a:pt x="175" y="8"/>
                    <a:pt x="175" y="8"/>
                    <a:pt x="175" y="8"/>
                  </a:cubicBezTo>
                  <a:cubicBezTo>
                    <a:pt x="174" y="8"/>
                    <a:pt x="174" y="8"/>
                    <a:pt x="174" y="8"/>
                  </a:cubicBezTo>
                  <a:cubicBezTo>
                    <a:pt x="174" y="8"/>
                    <a:pt x="174" y="8"/>
                    <a:pt x="174" y="8"/>
                  </a:cubicBezTo>
                  <a:cubicBezTo>
                    <a:pt x="174" y="8"/>
                    <a:pt x="174" y="8"/>
                    <a:pt x="174" y="8"/>
                  </a:cubicBezTo>
                  <a:cubicBezTo>
                    <a:pt x="174" y="8"/>
                    <a:pt x="173" y="8"/>
                    <a:pt x="171" y="9"/>
                  </a:cubicBezTo>
                  <a:cubicBezTo>
                    <a:pt x="171" y="9"/>
                    <a:pt x="170" y="9"/>
                    <a:pt x="170" y="9"/>
                  </a:cubicBezTo>
                  <a:cubicBezTo>
                    <a:pt x="170" y="9"/>
                    <a:pt x="170" y="9"/>
                    <a:pt x="170" y="9"/>
                  </a:cubicBezTo>
                  <a:cubicBezTo>
                    <a:pt x="170" y="9"/>
                    <a:pt x="170" y="9"/>
                    <a:pt x="170" y="9"/>
                  </a:cubicBezTo>
                  <a:cubicBezTo>
                    <a:pt x="170" y="9"/>
                    <a:pt x="170" y="9"/>
                    <a:pt x="170" y="9"/>
                  </a:cubicBezTo>
                  <a:cubicBezTo>
                    <a:pt x="170" y="9"/>
                    <a:pt x="170" y="9"/>
                    <a:pt x="172" y="9"/>
                  </a:cubicBezTo>
                  <a:cubicBezTo>
                    <a:pt x="172" y="9"/>
                    <a:pt x="172" y="9"/>
                    <a:pt x="172" y="9"/>
                  </a:cubicBezTo>
                  <a:cubicBezTo>
                    <a:pt x="172" y="9"/>
                    <a:pt x="169" y="10"/>
                    <a:pt x="169" y="10"/>
                  </a:cubicBezTo>
                  <a:cubicBezTo>
                    <a:pt x="169" y="10"/>
                    <a:pt x="169" y="10"/>
                    <a:pt x="169" y="10"/>
                  </a:cubicBezTo>
                  <a:cubicBezTo>
                    <a:pt x="169" y="10"/>
                    <a:pt x="169" y="10"/>
                    <a:pt x="169" y="10"/>
                  </a:cubicBezTo>
                  <a:cubicBezTo>
                    <a:pt x="169" y="9"/>
                    <a:pt x="166" y="10"/>
                    <a:pt x="166" y="11"/>
                  </a:cubicBezTo>
                  <a:cubicBezTo>
                    <a:pt x="166" y="11"/>
                    <a:pt x="166" y="11"/>
                    <a:pt x="166" y="11"/>
                  </a:cubicBezTo>
                  <a:cubicBezTo>
                    <a:pt x="166" y="11"/>
                    <a:pt x="166" y="11"/>
                    <a:pt x="163" y="12"/>
                  </a:cubicBezTo>
                  <a:cubicBezTo>
                    <a:pt x="163" y="12"/>
                    <a:pt x="163" y="12"/>
                    <a:pt x="163" y="12"/>
                  </a:cubicBezTo>
                  <a:cubicBezTo>
                    <a:pt x="163" y="12"/>
                    <a:pt x="169" y="10"/>
                    <a:pt x="170" y="10"/>
                  </a:cubicBezTo>
                  <a:cubicBezTo>
                    <a:pt x="171" y="10"/>
                    <a:pt x="172" y="9"/>
                    <a:pt x="173" y="9"/>
                  </a:cubicBezTo>
                  <a:cubicBezTo>
                    <a:pt x="173" y="9"/>
                    <a:pt x="173" y="9"/>
                    <a:pt x="178" y="8"/>
                  </a:cubicBezTo>
                  <a:cubicBezTo>
                    <a:pt x="178" y="8"/>
                    <a:pt x="178" y="8"/>
                    <a:pt x="178" y="8"/>
                  </a:cubicBezTo>
                  <a:cubicBezTo>
                    <a:pt x="177" y="8"/>
                    <a:pt x="176" y="8"/>
                    <a:pt x="175" y="9"/>
                  </a:cubicBezTo>
                  <a:cubicBezTo>
                    <a:pt x="175" y="9"/>
                    <a:pt x="175" y="9"/>
                    <a:pt x="175" y="9"/>
                  </a:cubicBezTo>
                  <a:cubicBezTo>
                    <a:pt x="175" y="9"/>
                    <a:pt x="175" y="9"/>
                    <a:pt x="173" y="9"/>
                  </a:cubicBezTo>
                  <a:cubicBezTo>
                    <a:pt x="172" y="10"/>
                    <a:pt x="171" y="10"/>
                    <a:pt x="170" y="10"/>
                  </a:cubicBezTo>
                  <a:cubicBezTo>
                    <a:pt x="170" y="10"/>
                    <a:pt x="170" y="10"/>
                    <a:pt x="170" y="10"/>
                  </a:cubicBezTo>
                  <a:cubicBezTo>
                    <a:pt x="171" y="10"/>
                    <a:pt x="172" y="10"/>
                    <a:pt x="172" y="10"/>
                  </a:cubicBezTo>
                  <a:cubicBezTo>
                    <a:pt x="172" y="10"/>
                    <a:pt x="171" y="10"/>
                    <a:pt x="170" y="11"/>
                  </a:cubicBezTo>
                  <a:cubicBezTo>
                    <a:pt x="170" y="11"/>
                    <a:pt x="170" y="11"/>
                    <a:pt x="170" y="11"/>
                  </a:cubicBezTo>
                  <a:cubicBezTo>
                    <a:pt x="171" y="11"/>
                    <a:pt x="171" y="11"/>
                    <a:pt x="172" y="10"/>
                  </a:cubicBezTo>
                  <a:cubicBezTo>
                    <a:pt x="173" y="10"/>
                    <a:pt x="173" y="10"/>
                    <a:pt x="173" y="10"/>
                  </a:cubicBezTo>
                  <a:cubicBezTo>
                    <a:pt x="173" y="10"/>
                    <a:pt x="173" y="10"/>
                    <a:pt x="173" y="10"/>
                  </a:cubicBezTo>
                  <a:moveTo>
                    <a:pt x="108" y="199"/>
                  </a:moveTo>
                  <a:cubicBezTo>
                    <a:pt x="108" y="191"/>
                    <a:pt x="109" y="184"/>
                    <a:pt x="110" y="176"/>
                  </a:cubicBezTo>
                  <a:cubicBezTo>
                    <a:pt x="101" y="176"/>
                    <a:pt x="91" y="175"/>
                    <a:pt x="83" y="175"/>
                  </a:cubicBezTo>
                  <a:cubicBezTo>
                    <a:pt x="71" y="174"/>
                    <a:pt x="61" y="174"/>
                    <a:pt x="52" y="173"/>
                  </a:cubicBezTo>
                  <a:cubicBezTo>
                    <a:pt x="52" y="173"/>
                    <a:pt x="51" y="176"/>
                    <a:pt x="50" y="177"/>
                  </a:cubicBezTo>
                  <a:cubicBezTo>
                    <a:pt x="50" y="178"/>
                    <a:pt x="50" y="178"/>
                    <a:pt x="50" y="178"/>
                  </a:cubicBezTo>
                  <a:cubicBezTo>
                    <a:pt x="49" y="178"/>
                    <a:pt x="49" y="178"/>
                    <a:pt x="49" y="178"/>
                  </a:cubicBezTo>
                  <a:cubicBezTo>
                    <a:pt x="49" y="178"/>
                    <a:pt x="49" y="178"/>
                    <a:pt x="49" y="178"/>
                  </a:cubicBezTo>
                  <a:cubicBezTo>
                    <a:pt x="49" y="178"/>
                    <a:pt x="49" y="178"/>
                    <a:pt x="48" y="178"/>
                  </a:cubicBezTo>
                  <a:cubicBezTo>
                    <a:pt x="48" y="178"/>
                    <a:pt x="48" y="178"/>
                    <a:pt x="48" y="178"/>
                  </a:cubicBezTo>
                  <a:cubicBezTo>
                    <a:pt x="48" y="178"/>
                    <a:pt x="48" y="178"/>
                    <a:pt x="48" y="178"/>
                  </a:cubicBezTo>
                  <a:cubicBezTo>
                    <a:pt x="47" y="178"/>
                    <a:pt x="47" y="178"/>
                    <a:pt x="47" y="178"/>
                  </a:cubicBezTo>
                  <a:cubicBezTo>
                    <a:pt x="47" y="179"/>
                    <a:pt x="47" y="179"/>
                    <a:pt x="47" y="179"/>
                  </a:cubicBezTo>
                  <a:cubicBezTo>
                    <a:pt x="47" y="178"/>
                    <a:pt x="47" y="178"/>
                    <a:pt x="47" y="178"/>
                  </a:cubicBezTo>
                  <a:cubicBezTo>
                    <a:pt x="46" y="178"/>
                    <a:pt x="46" y="178"/>
                    <a:pt x="46" y="178"/>
                  </a:cubicBezTo>
                  <a:cubicBezTo>
                    <a:pt x="46" y="178"/>
                    <a:pt x="46" y="178"/>
                    <a:pt x="46" y="178"/>
                  </a:cubicBezTo>
                  <a:cubicBezTo>
                    <a:pt x="46" y="177"/>
                    <a:pt x="46" y="177"/>
                    <a:pt x="46" y="177"/>
                  </a:cubicBezTo>
                  <a:cubicBezTo>
                    <a:pt x="46" y="177"/>
                    <a:pt x="45" y="177"/>
                    <a:pt x="44" y="177"/>
                  </a:cubicBezTo>
                  <a:cubicBezTo>
                    <a:pt x="44" y="177"/>
                    <a:pt x="44" y="177"/>
                    <a:pt x="44" y="177"/>
                  </a:cubicBezTo>
                  <a:cubicBezTo>
                    <a:pt x="44" y="177"/>
                    <a:pt x="44" y="177"/>
                    <a:pt x="44" y="177"/>
                  </a:cubicBezTo>
                  <a:cubicBezTo>
                    <a:pt x="43" y="177"/>
                    <a:pt x="43" y="177"/>
                    <a:pt x="43" y="177"/>
                  </a:cubicBezTo>
                  <a:cubicBezTo>
                    <a:pt x="44" y="178"/>
                    <a:pt x="44" y="178"/>
                    <a:pt x="45" y="178"/>
                  </a:cubicBezTo>
                  <a:cubicBezTo>
                    <a:pt x="45" y="179"/>
                    <a:pt x="45" y="179"/>
                    <a:pt x="45" y="179"/>
                  </a:cubicBezTo>
                  <a:cubicBezTo>
                    <a:pt x="45" y="180"/>
                    <a:pt x="45" y="180"/>
                    <a:pt x="45" y="180"/>
                  </a:cubicBezTo>
                  <a:cubicBezTo>
                    <a:pt x="45" y="181"/>
                    <a:pt x="45" y="181"/>
                    <a:pt x="45" y="181"/>
                  </a:cubicBezTo>
                  <a:cubicBezTo>
                    <a:pt x="45" y="182"/>
                    <a:pt x="45" y="182"/>
                    <a:pt x="45" y="182"/>
                  </a:cubicBezTo>
                  <a:cubicBezTo>
                    <a:pt x="45" y="182"/>
                    <a:pt x="45" y="182"/>
                    <a:pt x="45" y="182"/>
                  </a:cubicBezTo>
                  <a:cubicBezTo>
                    <a:pt x="45" y="182"/>
                    <a:pt x="45" y="182"/>
                    <a:pt x="45" y="182"/>
                  </a:cubicBezTo>
                  <a:cubicBezTo>
                    <a:pt x="45" y="184"/>
                    <a:pt x="45" y="186"/>
                    <a:pt x="46" y="188"/>
                  </a:cubicBezTo>
                  <a:cubicBezTo>
                    <a:pt x="46" y="190"/>
                    <a:pt x="46" y="190"/>
                    <a:pt x="46" y="190"/>
                  </a:cubicBezTo>
                  <a:cubicBezTo>
                    <a:pt x="47" y="190"/>
                    <a:pt x="47" y="190"/>
                    <a:pt x="47" y="190"/>
                  </a:cubicBezTo>
                  <a:cubicBezTo>
                    <a:pt x="48" y="191"/>
                    <a:pt x="48" y="189"/>
                    <a:pt x="49" y="189"/>
                  </a:cubicBezTo>
                  <a:cubicBezTo>
                    <a:pt x="49" y="189"/>
                    <a:pt x="49" y="189"/>
                    <a:pt x="49" y="189"/>
                  </a:cubicBezTo>
                  <a:cubicBezTo>
                    <a:pt x="50" y="193"/>
                    <a:pt x="52" y="197"/>
                    <a:pt x="52" y="201"/>
                  </a:cubicBezTo>
                  <a:cubicBezTo>
                    <a:pt x="52" y="201"/>
                    <a:pt x="52" y="201"/>
                    <a:pt x="52" y="202"/>
                  </a:cubicBezTo>
                  <a:cubicBezTo>
                    <a:pt x="51" y="203"/>
                    <a:pt x="52" y="204"/>
                    <a:pt x="52" y="205"/>
                  </a:cubicBezTo>
                  <a:cubicBezTo>
                    <a:pt x="52" y="206"/>
                    <a:pt x="53" y="206"/>
                    <a:pt x="54" y="207"/>
                  </a:cubicBezTo>
                  <a:cubicBezTo>
                    <a:pt x="56" y="213"/>
                    <a:pt x="56" y="213"/>
                    <a:pt x="56" y="213"/>
                  </a:cubicBezTo>
                  <a:cubicBezTo>
                    <a:pt x="56" y="214"/>
                    <a:pt x="56" y="216"/>
                    <a:pt x="56" y="217"/>
                  </a:cubicBezTo>
                  <a:cubicBezTo>
                    <a:pt x="55" y="218"/>
                    <a:pt x="55" y="219"/>
                    <a:pt x="57" y="222"/>
                  </a:cubicBezTo>
                  <a:cubicBezTo>
                    <a:pt x="59" y="224"/>
                    <a:pt x="59" y="224"/>
                    <a:pt x="60" y="227"/>
                  </a:cubicBezTo>
                  <a:cubicBezTo>
                    <a:pt x="60" y="228"/>
                    <a:pt x="60" y="228"/>
                    <a:pt x="63" y="233"/>
                  </a:cubicBezTo>
                  <a:cubicBezTo>
                    <a:pt x="64" y="235"/>
                    <a:pt x="64" y="237"/>
                    <a:pt x="64" y="239"/>
                  </a:cubicBezTo>
                  <a:cubicBezTo>
                    <a:pt x="65" y="240"/>
                    <a:pt x="65" y="240"/>
                    <a:pt x="65" y="240"/>
                  </a:cubicBezTo>
                  <a:cubicBezTo>
                    <a:pt x="65" y="241"/>
                    <a:pt x="65" y="241"/>
                    <a:pt x="65" y="241"/>
                  </a:cubicBezTo>
                  <a:cubicBezTo>
                    <a:pt x="65" y="243"/>
                    <a:pt x="65" y="246"/>
                    <a:pt x="66" y="248"/>
                  </a:cubicBezTo>
                  <a:cubicBezTo>
                    <a:pt x="66" y="251"/>
                    <a:pt x="70" y="252"/>
                    <a:pt x="71" y="251"/>
                  </a:cubicBezTo>
                  <a:cubicBezTo>
                    <a:pt x="73" y="248"/>
                    <a:pt x="73" y="248"/>
                    <a:pt x="74" y="248"/>
                  </a:cubicBezTo>
                  <a:cubicBezTo>
                    <a:pt x="75" y="248"/>
                    <a:pt x="76" y="248"/>
                    <a:pt x="77" y="248"/>
                  </a:cubicBezTo>
                  <a:cubicBezTo>
                    <a:pt x="77" y="248"/>
                    <a:pt x="77" y="248"/>
                    <a:pt x="77" y="248"/>
                  </a:cubicBezTo>
                  <a:cubicBezTo>
                    <a:pt x="78" y="249"/>
                    <a:pt x="78" y="249"/>
                    <a:pt x="78" y="249"/>
                  </a:cubicBezTo>
                  <a:cubicBezTo>
                    <a:pt x="79" y="249"/>
                    <a:pt x="79" y="249"/>
                    <a:pt x="79" y="249"/>
                  </a:cubicBezTo>
                  <a:cubicBezTo>
                    <a:pt x="79" y="248"/>
                    <a:pt x="79" y="247"/>
                    <a:pt x="79" y="247"/>
                  </a:cubicBezTo>
                  <a:cubicBezTo>
                    <a:pt x="81" y="243"/>
                    <a:pt x="86" y="245"/>
                    <a:pt x="88" y="242"/>
                  </a:cubicBezTo>
                  <a:cubicBezTo>
                    <a:pt x="89" y="241"/>
                    <a:pt x="89" y="241"/>
                    <a:pt x="91" y="241"/>
                  </a:cubicBezTo>
                  <a:cubicBezTo>
                    <a:pt x="91" y="239"/>
                    <a:pt x="91" y="238"/>
                    <a:pt x="92" y="239"/>
                  </a:cubicBezTo>
                  <a:cubicBezTo>
                    <a:pt x="94" y="237"/>
                    <a:pt x="94" y="237"/>
                    <a:pt x="100" y="238"/>
                  </a:cubicBezTo>
                  <a:cubicBezTo>
                    <a:pt x="100" y="238"/>
                    <a:pt x="100" y="235"/>
                    <a:pt x="101" y="234"/>
                  </a:cubicBezTo>
                  <a:cubicBezTo>
                    <a:pt x="102" y="233"/>
                    <a:pt x="103" y="233"/>
                    <a:pt x="104" y="233"/>
                  </a:cubicBezTo>
                  <a:cubicBezTo>
                    <a:pt x="104" y="233"/>
                    <a:pt x="105" y="230"/>
                    <a:pt x="106" y="230"/>
                  </a:cubicBezTo>
                  <a:cubicBezTo>
                    <a:pt x="106" y="223"/>
                    <a:pt x="106" y="216"/>
                    <a:pt x="107" y="209"/>
                  </a:cubicBezTo>
                  <a:cubicBezTo>
                    <a:pt x="106" y="210"/>
                    <a:pt x="106" y="210"/>
                    <a:pt x="106" y="210"/>
                  </a:cubicBezTo>
                  <a:cubicBezTo>
                    <a:pt x="106" y="209"/>
                    <a:pt x="106" y="208"/>
                    <a:pt x="106" y="207"/>
                  </a:cubicBezTo>
                  <a:cubicBezTo>
                    <a:pt x="105" y="207"/>
                    <a:pt x="105" y="207"/>
                    <a:pt x="105" y="206"/>
                  </a:cubicBezTo>
                  <a:cubicBezTo>
                    <a:pt x="105" y="205"/>
                    <a:pt x="105" y="204"/>
                    <a:pt x="105" y="202"/>
                  </a:cubicBezTo>
                  <a:cubicBezTo>
                    <a:pt x="105" y="202"/>
                    <a:pt x="105" y="202"/>
                    <a:pt x="104" y="201"/>
                  </a:cubicBezTo>
                  <a:cubicBezTo>
                    <a:pt x="104" y="202"/>
                    <a:pt x="104" y="202"/>
                    <a:pt x="103" y="202"/>
                  </a:cubicBezTo>
                  <a:cubicBezTo>
                    <a:pt x="102" y="203"/>
                    <a:pt x="102" y="203"/>
                    <a:pt x="101" y="208"/>
                  </a:cubicBezTo>
                  <a:cubicBezTo>
                    <a:pt x="100" y="208"/>
                    <a:pt x="100" y="208"/>
                    <a:pt x="99" y="208"/>
                  </a:cubicBezTo>
                  <a:cubicBezTo>
                    <a:pt x="98" y="207"/>
                    <a:pt x="98" y="207"/>
                    <a:pt x="98" y="207"/>
                  </a:cubicBezTo>
                  <a:cubicBezTo>
                    <a:pt x="97" y="207"/>
                    <a:pt x="97" y="207"/>
                    <a:pt x="96" y="207"/>
                  </a:cubicBezTo>
                  <a:cubicBezTo>
                    <a:pt x="96" y="207"/>
                    <a:pt x="96" y="207"/>
                    <a:pt x="96" y="207"/>
                  </a:cubicBezTo>
                  <a:cubicBezTo>
                    <a:pt x="94" y="208"/>
                    <a:pt x="94" y="208"/>
                    <a:pt x="93" y="209"/>
                  </a:cubicBezTo>
                  <a:cubicBezTo>
                    <a:pt x="93" y="209"/>
                    <a:pt x="91" y="209"/>
                    <a:pt x="91" y="205"/>
                  </a:cubicBezTo>
                  <a:cubicBezTo>
                    <a:pt x="91" y="205"/>
                    <a:pt x="91" y="205"/>
                    <a:pt x="91" y="205"/>
                  </a:cubicBezTo>
                  <a:cubicBezTo>
                    <a:pt x="92" y="204"/>
                    <a:pt x="92" y="204"/>
                    <a:pt x="93" y="204"/>
                  </a:cubicBezTo>
                  <a:cubicBezTo>
                    <a:pt x="93" y="204"/>
                    <a:pt x="93" y="204"/>
                    <a:pt x="93" y="204"/>
                  </a:cubicBezTo>
                  <a:cubicBezTo>
                    <a:pt x="94" y="205"/>
                    <a:pt x="95" y="206"/>
                    <a:pt x="97" y="205"/>
                  </a:cubicBezTo>
                  <a:cubicBezTo>
                    <a:pt x="97" y="204"/>
                    <a:pt x="97" y="204"/>
                    <a:pt x="97" y="203"/>
                  </a:cubicBezTo>
                  <a:cubicBezTo>
                    <a:pt x="96" y="203"/>
                    <a:pt x="96" y="203"/>
                    <a:pt x="96" y="203"/>
                  </a:cubicBezTo>
                  <a:cubicBezTo>
                    <a:pt x="95" y="203"/>
                    <a:pt x="95" y="203"/>
                    <a:pt x="95" y="203"/>
                  </a:cubicBezTo>
                  <a:cubicBezTo>
                    <a:pt x="94" y="203"/>
                    <a:pt x="94" y="203"/>
                    <a:pt x="94" y="203"/>
                  </a:cubicBezTo>
                  <a:cubicBezTo>
                    <a:pt x="92" y="203"/>
                    <a:pt x="90" y="203"/>
                    <a:pt x="89" y="202"/>
                  </a:cubicBezTo>
                  <a:cubicBezTo>
                    <a:pt x="88" y="202"/>
                    <a:pt x="88" y="202"/>
                    <a:pt x="88" y="202"/>
                  </a:cubicBezTo>
                  <a:cubicBezTo>
                    <a:pt x="88" y="201"/>
                    <a:pt x="88" y="200"/>
                    <a:pt x="88" y="198"/>
                  </a:cubicBezTo>
                  <a:cubicBezTo>
                    <a:pt x="88" y="197"/>
                    <a:pt x="88" y="197"/>
                    <a:pt x="88" y="197"/>
                  </a:cubicBezTo>
                  <a:cubicBezTo>
                    <a:pt x="84" y="195"/>
                    <a:pt x="84" y="195"/>
                    <a:pt x="84" y="195"/>
                  </a:cubicBezTo>
                  <a:cubicBezTo>
                    <a:pt x="84" y="192"/>
                    <a:pt x="83" y="189"/>
                    <a:pt x="84" y="185"/>
                  </a:cubicBezTo>
                  <a:cubicBezTo>
                    <a:pt x="85" y="183"/>
                    <a:pt x="87" y="184"/>
                    <a:pt x="88" y="185"/>
                  </a:cubicBezTo>
                  <a:cubicBezTo>
                    <a:pt x="89" y="187"/>
                    <a:pt x="89" y="190"/>
                    <a:pt x="91" y="192"/>
                  </a:cubicBezTo>
                  <a:cubicBezTo>
                    <a:pt x="96" y="197"/>
                    <a:pt x="96" y="197"/>
                    <a:pt x="101" y="198"/>
                  </a:cubicBezTo>
                  <a:cubicBezTo>
                    <a:pt x="101" y="198"/>
                    <a:pt x="101" y="198"/>
                    <a:pt x="101" y="198"/>
                  </a:cubicBezTo>
                  <a:cubicBezTo>
                    <a:pt x="102" y="198"/>
                    <a:pt x="102" y="198"/>
                    <a:pt x="102" y="198"/>
                  </a:cubicBezTo>
                  <a:cubicBezTo>
                    <a:pt x="103" y="198"/>
                    <a:pt x="104" y="198"/>
                    <a:pt x="104" y="198"/>
                  </a:cubicBezTo>
                  <a:cubicBezTo>
                    <a:pt x="105" y="197"/>
                    <a:pt x="105" y="197"/>
                    <a:pt x="105" y="197"/>
                  </a:cubicBezTo>
                  <a:cubicBezTo>
                    <a:pt x="106" y="198"/>
                    <a:pt x="106" y="198"/>
                    <a:pt x="108" y="199"/>
                  </a:cubicBezTo>
                  <a:cubicBezTo>
                    <a:pt x="108" y="199"/>
                    <a:pt x="108" y="199"/>
                    <a:pt x="108" y="199"/>
                  </a:cubicBezTo>
                  <a:moveTo>
                    <a:pt x="325" y="149"/>
                  </a:moveTo>
                  <a:cubicBezTo>
                    <a:pt x="320" y="122"/>
                    <a:pt x="313" y="97"/>
                    <a:pt x="304" y="75"/>
                  </a:cubicBezTo>
                  <a:cubicBezTo>
                    <a:pt x="253" y="77"/>
                    <a:pt x="191" y="76"/>
                    <a:pt x="142" y="74"/>
                  </a:cubicBezTo>
                  <a:cubicBezTo>
                    <a:pt x="127" y="103"/>
                    <a:pt x="116" y="138"/>
                    <a:pt x="110" y="176"/>
                  </a:cubicBezTo>
                  <a:cubicBezTo>
                    <a:pt x="174" y="179"/>
                    <a:pt x="254" y="179"/>
                    <a:pt x="321" y="178"/>
                  </a:cubicBezTo>
                  <a:cubicBezTo>
                    <a:pt x="321" y="176"/>
                    <a:pt x="321" y="176"/>
                    <a:pt x="316" y="170"/>
                  </a:cubicBezTo>
                  <a:cubicBezTo>
                    <a:pt x="316" y="170"/>
                    <a:pt x="315" y="169"/>
                    <a:pt x="315" y="169"/>
                  </a:cubicBezTo>
                  <a:cubicBezTo>
                    <a:pt x="316" y="169"/>
                    <a:pt x="316" y="168"/>
                    <a:pt x="317" y="167"/>
                  </a:cubicBezTo>
                  <a:cubicBezTo>
                    <a:pt x="317" y="166"/>
                    <a:pt x="317" y="166"/>
                    <a:pt x="317" y="166"/>
                  </a:cubicBezTo>
                  <a:cubicBezTo>
                    <a:pt x="317" y="165"/>
                    <a:pt x="317" y="165"/>
                    <a:pt x="316" y="164"/>
                  </a:cubicBezTo>
                  <a:cubicBezTo>
                    <a:pt x="317" y="164"/>
                    <a:pt x="318" y="164"/>
                    <a:pt x="318" y="164"/>
                  </a:cubicBezTo>
                  <a:cubicBezTo>
                    <a:pt x="319" y="164"/>
                    <a:pt x="319" y="163"/>
                    <a:pt x="319" y="162"/>
                  </a:cubicBezTo>
                  <a:cubicBezTo>
                    <a:pt x="320" y="162"/>
                    <a:pt x="320" y="162"/>
                    <a:pt x="320" y="162"/>
                  </a:cubicBezTo>
                  <a:cubicBezTo>
                    <a:pt x="322" y="162"/>
                    <a:pt x="322" y="162"/>
                    <a:pt x="322" y="162"/>
                  </a:cubicBezTo>
                  <a:cubicBezTo>
                    <a:pt x="323" y="162"/>
                    <a:pt x="323" y="162"/>
                    <a:pt x="323" y="162"/>
                  </a:cubicBezTo>
                  <a:cubicBezTo>
                    <a:pt x="324" y="161"/>
                    <a:pt x="324" y="161"/>
                    <a:pt x="324" y="161"/>
                  </a:cubicBezTo>
                  <a:cubicBezTo>
                    <a:pt x="324" y="160"/>
                    <a:pt x="324" y="160"/>
                    <a:pt x="324" y="160"/>
                  </a:cubicBezTo>
                  <a:cubicBezTo>
                    <a:pt x="322" y="159"/>
                    <a:pt x="321" y="159"/>
                    <a:pt x="320" y="159"/>
                  </a:cubicBezTo>
                  <a:cubicBezTo>
                    <a:pt x="320" y="159"/>
                    <a:pt x="319" y="158"/>
                    <a:pt x="319" y="158"/>
                  </a:cubicBezTo>
                  <a:cubicBezTo>
                    <a:pt x="318" y="157"/>
                    <a:pt x="317" y="157"/>
                    <a:pt x="316" y="157"/>
                  </a:cubicBezTo>
                  <a:cubicBezTo>
                    <a:pt x="316" y="158"/>
                    <a:pt x="316" y="159"/>
                    <a:pt x="316" y="160"/>
                  </a:cubicBezTo>
                  <a:cubicBezTo>
                    <a:pt x="316" y="160"/>
                    <a:pt x="315" y="160"/>
                    <a:pt x="314" y="160"/>
                  </a:cubicBezTo>
                  <a:cubicBezTo>
                    <a:pt x="314" y="159"/>
                    <a:pt x="314" y="158"/>
                    <a:pt x="314" y="156"/>
                  </a:cubicBezTo>
                  <a:cubicBezTo>
                    <a:pt x="312" y="156"/>
                    <a:pt x="311" y="156"/>
                    <a:pt x="310" y="156"/>
                  </a:cubicBezTo>
                  <a:cubicBezTo>
                    <a:pt x="307" y="155"/>
                    <a:pt x="309" y="152"/>
                    <a:pt x="310" y="152"/>
                  </a:cubicBezTo>
                  <a:cubicBezTo>
                    <a:pt x="311" y="152"/>
                    <a:pt x="312" y="152"/>
                    <a:pt x="312" y="152"/>
                  </a:cubicBezTo>
                  <a:cubicBezTo>
                    <a:pt x="314" y="149"/>
                    <a:pt x="317" y="148"/>
                    <a:pt x="319" y="146"/>
                  </a:cubicBezTo>
                  <a:cubicBezTo>
                    <a:pt x="320" y="146"/>
                    <a:pt x="320" y="146"/>
                    <a:pt x="320" y="146"/>
                  </a:cubicBezTo>
                  <a:cubicBezTo>
                    <a:pt x="321" y="147"/>
                    <a:pt x="321" y="147"/>
                    <a:pt x="321" y="147"/>
                  </a:cubicBezTo>
                  <a:cubicBezTo>
                    <a:pt x="319" y="149"/>
                    <a:pt x="318" y="153"/>
                    <a:pt x="318" y="153"/>
                  </a:cubicBezTo>
                  <a:cubicBezTo>
                    <a:pt x="319" y="153"/>
                    <a:pt x="319" y="153"/>
                    <a:pt x="319" y="153"/>
                  </a:cubicBezTo>
                  <a:cubicBezTo>
                    <a:pt x="320" y="152"/>
                    <a:pt x="321" y="152"/>
                    <a:pt x="322" y="152"/>
                  </a:cubicBezTo>
                  <a:cubicBezTo>
                    <a:pt x="323" y="151"/>
                    <a:pt x="324" y="150"/>
                    <a:pt x="325" y="149"/>
                  </a:cubicBezTo>
                  <a:cubicBezTo>
                    <a:pt x="325" y="149"/>
                    <a:pt x="325" y="149"/>
                    <a:pt x="325" y="149"/>
                  </a:cubicBezTo>
                  <a:moveTo>
                    <a:pt x="82" y="70"/>
                  </a:moveTo>
                  <a:cubicBezTo>
                    <a:pt x="83" y="70"/>
                    <a:pt x="83" y="70"/>
                    <a:pt x="84" y="70"/>
                  </a:cubicBezTo>
                  <a:cubicBezTo>
                    <a:pt x="84" y="70"/>
                    <a:pt x="84" y="70"/>
                    <a:pt x="84" y="70"/>
                  </a:cubicBezTo>
                  <a:cubicBezTo>
                    <a:pt x="83" y="70"/>
                    <a:pt x="83" y="70"/>
                    <a:pt x="83" y="70"/>
                  </a:cubicBezTo>
                  <a:cubicBezTo>
                    <a:pt x="83" y="70"/>
                    <a:pt x="83" y="70"/>
                    <a:pt x="83" y="70"/>
                  </a:cubicBezTo>
                  <a:cubicBezTo>
                    <a:pt x="83" y="70"/>
                    <a:pt x="83" y="70"/>
                    <a:pt x="83" y="70"/>
                  </a:cubicBezTo>
                  <a:cubicBezTo>
                    <a:pt x="83" y="70"/>
                    <a:pt x="83" y="70"/>
                    <a:pt x="83" y="70"/>
                  </a:cubicBezTo>
                  <a:cubicBezTo>
                    <a:pt x="84" y="69"/>
                    <a:pt x="84" y="69"/>
                    <a:pt x="84" y="69"/>
                  </a:cubicBezTo>
                  <a:cubicBezTo>
                    <a:pt x="84" y="69"/>
                    <a:pt x="84" y="69"/>
                    <a:pt x="84" y="69"/>
                  </a:cubicBezTo>
                  <a:cubicBezTo>
                    <a:pt x="84" y="69"/>
                    <a:pt x="84" y="69"/>
                    <a:pt x="84" y="69"/>
                  </a:cubicBezTo>
                  <a:cubicBezTo>
                    <a:pt x="83" y="69"/>
                    <a:pt x="83" y="69"/>
                    <a:pt x="83" y="69"/>
                  </a:cubicBezTo>
                  <a:cubicBezTo>
                    <a:pt x="83" y="69"/>
                    <a:pt x="83" y="69"/>
                    <a:pt x="83" y="69"/>
                  </a:cubicBezTo>
                  <a:cubicBezTo>
                    <a:pt x="83" y="70"/>
                    <a:pt x="83" y="70"/>
                    <a:pt x="83" y="70"/>
                  </a:cubicBezTo>
                  <a:cubicBezTo>
                    <a:pt x="82" y="70"/>
                    <a:pt x="82" y="70"/>
                    <a:pt x="82" y="70"/>
                  </a:cubicBezTo>
                  <a:cubicBezTo>
                    <a:pt x="82" y="70"/>
                    <a:pt x="82" y="70"/>
                    <a:pt x="82" y="70"/>
                  </a:cubicBezTo>
                  <a:moveTo>
                    <a:pt x="132" y="31"/>
                  </a:moveTo>
                  <a:cubicBezTo>
                    <a:pt x="133" y="30"/>
                    <a:pt x="134" y="29"/>
                    <a:pt x="135" y="29"/>
                  </a:cubicBezTo>
                  <a:cubicBezTo>
                    <a:pt x="135" y="29"/>
                    <a:pt x="135" y="29"/>
                    <a:pt x="135" y="29"/>
                  </a:cubicBezTo>
                  <a:cubicBezTo>
                    <a:pt x="135" y="29"/>
                    <a:pt x="135" y="29"/>
                    <a:pt x="135" y="29"/>
                  </a:cubicBezTo>
                  <a:cubicBezTo>
                    <a:pt x="134" y="29"/>
                    <a:pt x="134" y="29"/>
                    <a:pt x="134" y="29"/>
                  </a:cubicBezTo>
                  <a:cubicBezTo>
                    <a:pt x="134" y="29"/>
                    <a:pt x="134" y="29"/>
                    <a:pt x="134" y="29"/>
                  </a:cubicBezTo>
                  <a:cubicBezTo>
                    <a:pt x="133" y="30"/>
                    <a:pt x="132" y="30"/>
                    <a:pt x="132" y="31"/>
                  </a:cubicBezTo>
                  <a:cubicBezTo>
                    <a:pt x="132" y="31"/>
                    <a:pt x="132" y="31"/>
                    <a:pt x="132" y="31"/>
                  </a:cubicBezTo>
                  <a:moveTo>
                    <a:pt x="142" y="74"/>
                  </a:moveTo>
                  <a:cubicBezTo>
                    <a:pt x="149" y="61"/>
                    <a:pt x="157" y="49"/>
                    <a:pt x="165" y="38"/>
                  </a:cubicBezTo>
                  <a:cubicBezTo>
                    <a:pt x="165" y="38"/>
                    <a:pt x="165" y="38"/>
                    <a:pt x="164" y="39"/>
                  </a:cubicBezTo>
                  <a:cubicBezTo>
                    <a:pt x="163" y="39"/>
                    <a:pt x="163" y="39"/>
                    <a:pt x="163" y="39"/>
                  </a:cubicBezTo>
                  <a:cubicBezTo>
                    <a:pt x="163" y="39"/>
                    <a:pt x="163" y="39"/>
                    <a:pt x="163" y="39"/>
                  </a:cubicBezTo>
                  <a:cubicBezTo>
                    <a:pt x="162" y="39"/>
                    <a:pt x="162" y="39"/>
                    <a:pt x="162" y="39"/>
                  </a:cubicBezTo>
                  <a:cubicBezTo>
                    <a:pt x="161" y="39"/>
                    <a:pt x="161" y="40"/>
                    <a:pt x="161" y="40"/>
                  </a:cubicBezTo>
                  <a:cubicBezTo>
                    <a:pt x="160" y="40"/>
                    <a:pt x="160" y="40"/>
                    <a:pt x="160" y="40"/>
                  </a:cubicBezTo>
                  <a:cubicBezTo>
                    <a:pt x="160" y="39"/>
                    <a:pt x="160" y="39"/>
                    <a:pt x="160" y="39"/>
                  </a:cubicBezTo>
                  <a:cubicBezTo>
                    <a:pt x="160" y="38"/>
                    <a:pt x="162" y="37"/>
                    <a:pt x="162" y="37"/>
                  </a:cubicBezTo>
                  <a:cubicBezTo>
                    <a:pt x="161" y="37"/>
                    <a:pt x="161" y="37"/>
                    <a:pt x="158" y="38"/>
                  </a:cubicBezTo>
                  <a:cubicBezTo>
                    <a:pt x="157" y="39"/>
                    <a:pt x="157" y="39"/>
                    <a:pt x="157" y="39"/>
                  </a:cubicBezTo>
                  <a:cubicBezTo>
                    <a:pt x="156" y="38"/>
                    <a:pt x="155" y="39"/>
                    <a:pt x="155" y="39"/>
                  </a:cubicBezTo>
                  <a:cubicBezTo>
                    <a:pt x="154" y="39"/>
                    <a:pt x="154" y="39"/>
                    <a:pt x="154" y="39"/>
                  </a:cubicBezTo>
                  <a:cubicBezTo>
                    <a:pt x="154" y="39"/>
                    <a:pt x="154" y="39"/>
                    <a:pt x="154" y="39"/>
                  </a:cubicBezTo>
                  <a:cubicBezTo>
                    <a:pt x="150" y="40"/>
                    <a:pt x="147" y="43"/>
                    <a:pt x="143" y="44"/>
                  </a:cubicBezTo>
                  <a:cubicBezTo>
                    <a:pt x="142" y="44"/>
                    <a:pt x="142" y="44"/>
                    <a:pt x="142" y="44"/>
                  </a:cubicBezTo>
                  <a:cubicBezTo>
                    <a:pt x="142" y="43"/>
                    <a:pt x="142" y="43"/>
                    <a:pt x="142" y="43"/>
                  </a:cubicBezTo>
                  <a:cubicBezTo>
                    <a:pt x="143" y="42"/>
                    <a:pt x="143" y="42"/>
                    <a:pt x="144" y="41"/>
                  </a:cubicBezTo>
                  <a:cubicBezTo>
                    <a:pt x="145" y="41"/>
                    <a:pt x="145" y="41"/>
                    <a:pt x="146" y="41"/>
                  </a:cubicBezTo>
                  <a:cubicBezTo>
                    <a:pt x="146" y="40"/>
                    <a:pt x="147" y="40"/>
                    <a:pt x="147" y="40"/>
                  </a:cubicBezTo>
                  <a:cubicBezTo>
                    <a:pt x="147" y="39"/>
                    <a:pt x="147" y="39"/>
                    <a:pt x="147" y="39"/>
                  </a:cubicBezTo>
                  <a:cubicBezTo>
                    <a:pt x="148" y="38"/>
                    <a:pt x="148" y="38"/>
                    <a:pt x="148" y="38"/>
                  </a:cubicBezTo>
                  <a:cubicBezTo>
                    <a:pt x="147" y="38"/>
                    <a:pt x="147" y="38"/>
                    <a:pt x="147" y="38"/>
                  </a:cubicBezTo>
                  <a:cubicBezTo>
                    <a:pt x="147" y="38"/>
                    <a:pt x="147" y="38"/>
                    <a:pt x="147" y="38"/>
                  </a:cubicBezTo>
                  <a:cubicBezTo>
                    <a:pt x="147" y="37"/>
                    <a:pt x="147" y="37"/>
                    <a:pt x="147" y="37"/>
                  </a:cubicBezTo>
                  <a:cubicBezTo>
                    <a:pt x="146" y="37"/>
                    <a:pt x="146" y="37"/>
                    <a:pt x="146" y="37"/>
                  </a:cubicBezTo>
                  <a:cubicBezTo>
                    <a:pt x="146" y="37"/>
                    <a:pt x="146" y="37"/>
                    <a:pt x="145" y="37"/>
                  </a:cubicBezTo>
                  <a:cubicBezTo>
                    <a:pt x="145" y="37"/>
                    <a:pt x="145" y="37"/>
                    <a:pt x="145" y="37"/>
                  </a:cubicBezTo>
                  <a:cubicBezTo>
                    <a:pt x="145" y="38"/>
                    <a:pt x="144" y="38"/>
                    <a:pt x="144" y="38"/>
                  </a:cubicBezTo>
                  <a:cubicBezTo>
                    <a:pt x="144" y="38"/>
                    <a:pt x="144" y="38"/>
                    <a:pt x="144" y="38"/>
                  </a:cubicBezTo>
                  <a:cubicBezTo>
                    <a:pt x="144" y="39"/>
                    <a:pt x="143" y="40"/>
                    <a:pt x="142" y="41"/>
                  </a:cubicBezTo>
                  <a:cubicBezTo>
                    <a:pt x="140" y="42"/>
                    <a:pt x="140" y="42"/>
                    <a:pt x="140" y="43"/>
                  </a:cubicBezTo>
                  <a:cubicBezTo>
                    <a:pt x="140" y="43"/>
                    <a:pt x="140" y="43"/>
                    <a:pt x="140" y="43"/>
                  </a:cubicBezTo>
                  <a:cubicBezTo>
                    <a:pt x="140" y="44"/>
                    <a:pt x="140" y="44"/>
                    <a:pt x="140" y="44"/>
                  </a:cubicBezTo>
                  <a:cubicBezTo>
                    <a:pt x="139" y="44"/>
                    <a:pt x="139" y="44"/>
                    <a:pt x="139" y="44"/>
                  </a:cubicBezTo>
                  <a:cubicBezTo>
                    <a:pt x="138" y="45"/>
                    <a:pt x="138" y="46"/>
                    <a:pt x="137" y="46"/>
                  </a:cubicBezTo>
                  <a:cubicBezTo>
                    <a:pt x="136" y="46"/>
                    <a:pt x="136" y="46"/>
                    <a:pt x="136" y="46"/>
                  </a:cubicBezTo>
                  <a:cubicBezTo>
                    <a:pt x="137" y="45"/>
                    <a:pt x="137" y="45"/>
                    <a:pt x="137" y="45"/>
                  </a:cubicBezTo>
                  <a:cubicBezTo>
                    <a:pt x="137" y="45"/>
                    <a:pt x="137" y="45"/>
                    <a:pt x="137" y="45"/>
                  </a:cubicBezTo>
                  <a:cubicBezTo>
                    <a:pt x="133" y="45"/>
                    <a:pt x="131" y="48"/>
                    <a:pt x="128" y="48"/>
                  </a:cubicBezTo>
                  <a:cubicBezTo>
                    <a:pt x="128" y="48"/>
                    <a:pt x="128" y="48"/>
                    <a:pt x="128" y="48"/>
                  </a:cubicBezTo>
                  <a:cubicBezTo>
                    <a:pt x="127" y="49"/>
                    <a:pt x="127" y="49"/>
                    <a:pt x="127" y="50"/>
                  </a:cubicBezTo>
                  <a:cubicBezTo>
                    <a:pt x="127" y="50"/>
                    <a:pt x="127" y="51"/>
                    <a:pt x="126" y="51"/>
                  </a:cubicBezTo>
                  <a:cubicBezTo>
                    <a:pt x="126" y="51"/>
                    <a:pt x="126" y="51"/>
                    <a:pt x="126" y="51"/>
                  </a:cubicBezTo>
                  <a:cubicBezTo>
                    <a:pt x="125" y="51"/>
                    <a:pt x="125" y="51"/>
                    <a:pt x="125" y="51"/>
                  </a:cubicBezTo>
                  <a:cubicBezTo>
                    <a:pt x="124" y="51"/>
                    <a:pt x="124" y="51"/>
                    <a:pt x="124" y="51"/>
                  </a:cubicBezTo>
                  <a:cubicBezTo>
                    <a:pt x="123" y="51"/>
                    <a:pt x="123" y="51"/>
                    <a:pt x="123" y="51"/>
                  </a:cubicBezTo>
                  <a:cubicBezTo>
                    <a:pt x="123" y="50"/>
                    <a:pt x="123" y="50"/>
                    <a:pt x="123" y="50"/>
                  </a:cubicBezTo>
                  <a:cubicBezTo>
                    <a:pt x="123" y="50"/>
                    <a:pt x="123" y="50"/>
                    <a:pt x="124" y="49"/>
                  </a:cubicBezTo>
                  <a:cubicBezTo>
                    <a:pt x="121" y="50"/>
                    <a:pt x="121" y="50"/>
                    <a:pt x="121" y="51"/>
                  </a:cubicBezTo>
                  <a:cubicBezTo>
                    <a:pt x="121" y="51"/>
                    <a:pt x="121" y="51"/>
                    <a:pt x="121" y="51"/>
                  </a:cubicBezTo>
                  <a:cubicBezTo>
                    <a:pt x="120" y="52"/>
                    <a:pt x="120" y="52"/>
                    <a:pt x="120" y="52"/>
                  </a:cubicBezTo>
                  <a:cubicBezTo>
                    <a:pt x="120" y="52"/>
                    <a:pt x="120" y="52"/>
                    <a:pt x="120" y="52"/>
                  </a:cubicBezTo>
                  <a:cubicBezTo>
                    <a:pt x="121" y="52"/>
                    <a:pt x="121" y="52"/>
                    <a:pt x="121" y="52"/>
                  </a:cubicBezTo>
                  <a:cubicBezTo>
                    <a:pt x="121" y="52"/>
                    <a:pt x="121" y="52"/>
                    <a:pt x="121" y="52"/>
                  </a:cubicBezTo>
                  <a:cubicBezTo>
                    <a:pt x="121" y="53"/>
                    <a:pt x="121" y="53"/>
                    <a:pt x="120" y="53"/>
                  </a:cubicBezTo>
                  <a:cubicBezTo>
                    <a:pt x="120" y="54"/>
                    <a:pt x="119" y="54"/>
                    <a:pt x="119" y="54"/>
                  </a:cubicBezTo>
                  <a:cubicBezTo>
                    <a:pt x="118" y="54"/>
                    <a:pt x="118" y="54"/>
                    <a:pt x="118" y="54"/>
                  </a:cubicBezTo>
                  <a:cubicBezTo>
                    <a:pt x="118" y="54"/>
                    <a:pt x="118" y="53"/>
                    <a:pt x="118" y="53"/>
                  </a:cubicBezTo>
                  <a:cubicBezTo>
                    <a:pt x="117" y="52"/>
                    <a:pt x="117" y="52"/>
                    <a:pt x="117" y="52"/>
                  </a:cubicBezTo>
                  <a:cubicBezTo>
                    <a:pt x="117" y="52"/>
                    <a:pt x="117" y="52"/>
                    <a:pt x="120" y="49"/>
                  </a:cubicBezTo>
                  <a:cubicBezTo>
                    <a:pt x="119" y="49"/>
                    <a:pt x="119" y="49"/>
                    <a:pt x="119" y="49"/>
                  </a:cubicBezTo>
                  <a:cubicBezTo>
                    <a:pt x="120" y="48"/>
                    <a:pt x="120" y="48"/>
                    <a:pt x="120" y="48"/>
                  </a:cubicBezTo>
                  <a:cubicBezTo>
                    <a:pt x="123" y="46"/>
                    <a:pt x="123" y="46"/>
                    <a:pt x="123" y="45"/>
                  </a:cubicBezTo>
                  <a:cubicBezTo>
                    <a:pt x="123" y="45"/>
                    <a:pt x="123" y="45"/>
                    <a:pt x="123" y="45"/>
                  </a:cubicBezTo>
                  <a:cubicBezTo>
                    <a:pt x="123" y="44"/>
                    <a:pt x="123" y="44"/>
                    <a:pt x="124" y="43"/>
                  </a:cubicBezTo>
                  <a:cubicBezTo>
                    <a:pt x="124" y="43"/>
                    <a:pt x="124" y="43"/>
                    <a:pt x="124" y="43"/>
                  </a:cubicBezTo>
                  <a:cubicBezTo>
                    <a:pt x="124" y="42"/>
                    <a:pt x="124" y="42"/>
                    <a:pt x="125" y="41"/>
                  </a:cubicBezTo>
                  <a:cubicBezTo>
                    <a:pt x="124" y="43"/>
                    <a:pt x="124" y="43"/>
                    <a:pt x="124" y="43"/>
                  </a:cubicBezTo>
                  <a:cubicBezTo>
                    <a:pt x="125" y="43"/>
                    <a:pt x="125" y="43"/>
                    <a:pt x="125" y="43"/>
                  </a:cubicBezTo>
                  <a:cubicBezTo>
                    <a:pt x="125" y="43"/>
                    <a:pt x="125" y="43"/>
                    <a:pt x="125" y="43"/>
                  </a:cubicBezTo>
                  <a:cubicBezTo>
                    <a:pt x="125" y="44"/>
                    <a:pt x="125" y="44"/>
                    <a:pt x="125" y="44"/>
                  </a:cubicBezTo>
                  <a:cubicBezTo>
                    <a:pt x="126" y="44"/>
                    <a:pt x="126" y="44"/>
                    <a:pt x="127" y="45"/>
                  </a:cubicBezTo>
                  <a:cubicBezTo>
                    <a:pt x="128" y="45"/>
                    <a:pt x="128" y="45"/>
                    <a:pt x="128" y="45"/>
                  </a:cubicBezTo>
                  <a:cubicBezTo>
                    <a:pt x="128" y="46"/>
                    <a:pt x="128" y="46"/>
                    <a:pt x="128" y="46"/>
                  </a:cubicBezTo>
                  <a:cubicBezTo>
                    <a:pt x="128" y="46"/>
                    <a:pt x="129" y="46"/>
                    <a:pt x="129" y="46"/>
                  </a:cubicBezTo>
                  <a:cubicBezTo>
                    <a:pt x="129" y="46"/>
                    <a:pt x="129" y="46"/>
                    <a:pt x="129" y="46"/>
                  </a:cubicBezTo>
                  <a:cubicBezTo>
                    <a:pt x="138" y="42"/>
                    <a:pt x="138" y="42"/>
                    <a:pt x="138" y="39"/>
                  </a:cubicBezTo>
                  <a:cubicBezTo>
                    <a:pt x="138" y="39"/>
                    <a:pt x="137" y="39"/>
                    <a:pt x="137" y="39"/>
                  </a:cubicBezTo>
                  <a:cubicBezTo>
                    <a:pt x="137" y="38"/>
                    <a:pt x="137" y="38"/>
                    <a:pt x="137" y="37"/>
                  </a:cubicBezTo>
                  <a:cubicBezTo>
                    <a:pt x="137" y="36"/>
                    <a:pt x="137" y="36"/>
                    <a:pt x="137" y="36"/>
                  </a:cubicBezTo>
                  <a:cubicBezTo>
                    <a:pt x="137" y="36"/>
                    <a:pt x="137" y="36"/>
                    <a:pt x="137" y="36"/>
                  </a:cubicBezTo>
                  <a:cubicBezTo>
                    <a:pt x="137" y="36"/>
                    <a:pt x="137" y="36"/>
                    <a:pt x="137" y="36"/>
                  </a:cubicBezTo>
                  <a:cubicBezTo>
                    <a:pt x="137" y="36"/>
                    <a:pt x="137" y="36"/>
                    <a:pt x="136" y="36"/>
                  </a:cubicBezTo>
                  <a:cubicBezTo>
                    <a:pt x="136" y="36"/>
                    <a:pt x="136" y="36"/>
                    <a:pt x="136" y="36"/>
                  </a:cubicBezTo>
                  <a:cubicBezTo>
                    <a:pt x="136" y="35"/>
                    <a:pt x="136" y="35"/>
                    <a:pt x="136" y="35"/>
                  </a:cubicBezTo>
                  <a:cubicBezTo>
                    <a:pt x="135" y="34"/>
                    <a:pt x="135" y="34"/>
                    <a:pt x="135" y="34"/>
                  </a:cubicBezTo>
                  <a:cubicBezTo>
                    <a:pt x="135" y="35"/>
                    <a:pt x="135" y="35"/>
                    <a:pt x="134" y="35"/>
                  </a:cubicBezTo>
                  <a:cubicBezTo>
                    <a:pt x="134" y="35"/>
                    <a:pt x="134" y="35"/>
                    <a:pt x="134" y="35"/>
                  </a:cubicBezTo>
                  <a:cubicBezTo>
                    <a:pt x="134" y="35"/>
                    <a:pt x="134" y="35"/>
                    <a:pt x="135" y="34"/>
                  </a:cubicBezTo>
                  <a:cubicBezTo>
                    <a:pt x="135" y="34"/>
                    <a:pt x="135" y="34"/>
                    <a:pt x="135" y="34"/>
                  </a:cubicBezTo>
                  <a:cubicBezTo>
                    <a:pt x="136" y="33"/>
                    <a:pt x="136" y="33"/>
                    <a:pt x="136" y="33"/>
                  </a:cubicBezTo>
                  <a:cubicBezTo>
                    <a:pt x="136" y="33"/>
                    <a:pt x="136" y="33"/>
                    <a:pt x="136" y="33"/>
                  </a:cubicBezTo>
                  <a:cubicBezTo>
                    <a:pt x="135" y="33"/>
                    <a:pt x="135" y="33"/>
                    <a:pt x="135" y="33"/>
                  </a:cubicBezTo>
                  <a:cubicBezTo>
                    <a:pt x="135" y="32"/>
                    <a:pt x="135" y="32"/>
                    <a:pt x="135" y="32"/>
                  </a:cubicBezTo>
                  <a:cubicBezTo>
                    <a:pt x="135" y="32"/>
                    <a:pt x="135" y="32"/>
                    <a:pt x="135" y="32"/>
                  </a:cubicBezTo>
                  <a:cubicBezTo>
                    <a:pt x="135" y="32"/>
                    <a:pt x="135" y="32"/>
                    <a:pt x="135" y="32"/>
                  </a:cubicBezTo>
                  <a:cubicBezTo>
                    <a:pt x="136" y="32"/>
                    <a:pt x="136" y="31"/>
                    <a:pt x="137" y="31"/>
                  </a:cubicBezTo>
                  <a:cubicBezTo>
                    <a:pt x="138" y="30"/>
                    <a:pt x="138" y="30"/>
                    <a:pt x="138" y="30"/>
                  </a:cubicBezTo>
                  <a:cubicBezTo>
                    <a:pt x="137" y="30"/>
                    <a:pt x="137" y="30"/>
                    <a:pt x="137" y="30"/>
                  </a:cubicBezTo>
                  <a:cubicBezTo>
                    <a:pt x="138" y="29"/>
                    <a:pt x="138" y="29"/>
                    <a:pt x="138" y="29"/>
                  </a:cubicBezTo>
                  <a:cubicBezTo>
                    <a:pt x="137" y="29"/>
                    <a:pt x="137" y="29"/>
                    <a:pt x="137" y="29"/>
                  </a:cubicBezTo>
                  <a:cubicBezTo>
                    <a:pt x="137" y="29"/>
                    <a:pt x="136" y="30"/>
                    <a:pt x="136" y="30"/>
                  </a:cubicBezTo>
                  <a:cubicBezTo>
                    <a:pt x="135" y="30"/>
                    <a:pt x="135" y="30"/>
                    <a:pt x="135" y="30"/>
                  </a:cubicBezTo>
                  <a:cubicBezTo>
                    <a:pt x="135" y="30"/>
                    <a:pt x="136" y="30"/>
                    <a:pt x="136" y="29"/>
                  </a:cubicBezTo>
                  <a:cubicBezTo>
                    <a:pt x="137" y="29"/>
                    <a:pt x="137" y="29"/>
                    <a:pt x="138" y="29"/>
                  </a:cubicBezTo>
                  <a:cubicBezTo>
                    <a:pt x="138" y="28"/>
                    <a:pt x="138" y="28"/>
                    <a:pt x="138" y="28"/>
                  </a:cubicBezTo>
                  <a:cubicBezTo>
                    <a:pt x="138" y="28"/>
                    <a:pt x="137" y="28"/>
                    <a:pt x="137" y="28"/>
                  </a:cubicBezTo>
                  <a:cubicBezTo>
                    <a:pt x="135" y="29"/>
                    <a:pt x="135" y="29"/>
                    <a:pt x="135" y="30"/>
                  </a:cubicBezTo>
                  <a:cubicBezTo>
                    <a:pt x="134" y="30"/>
                    <a:pt x="134" y="30"/>
                    <a:pt x="134" y="30"/>
                  </a:cubicBezTo>
                  <a:cubicBezTo>
                    <a:pt x="133" y="31"/>
                    <a:pt x="133" y="31"/>
                    <a:pt x="133" y="31"/>
                  </a:cubicBezTo>
                  <a:cubicBezTo>
                    <a:pt x="133" y="30"/>
                    <a:pt x="133" y="30"/>
                    <a:pt x="133" y="30"/>
                  </a:cubicBezTo>
                  <a:cubicBezTo>
                    <a:pt x="135" y="29"/>
                    <a:pt x="135" y="29"/>
                    <a:pt x="135" y="29"/>
                  </a:cubicBezTo>
                  <a:cubicBezTo>
                    <a:pt x="135" y="29"/>
                    <a:pt x="135" y="29"/>
                    <a:pt x="135" y="29"/>
                  </a:cubicBezTo>
                  <a:cubicBezTo>
                    <a:pt x="137" y="28"/>
                    <a:pt x="137" y="28"/>
                    <a:pt x="137" y="28"/>
                  </a:cubicBezTo>
                  <a:cubicBezTo>
                    <a:pt x="137" y="28"/>
                    <a:pt x="137" y="28"/>
                    <a:pt x="137" y="28"/>
                  </a:cubicBezTo>
                  <a:cubicBezTo>
                    <a:pt x="136" y="28"/>
                    <a:pt x="136" y="28"/>
                    <a:pt x="136" y="28"/>
                  </a:cubicBezTo>
                  <a:cubicBezTo>
                    <a:pt x="135" y="28"/>
                    <a:pt x="134" y="29"/>
                    <a:pt x="132" y="29"/>
                  </a:cubicBezTo>
                  <a:cubicBezTo>
                    <a:pt x="132" y="30"/>
                    <a:pt x="132" y="30"/>
                    <a:pt x="132" y="30"/>
                  </a:cubicBezTo>
                  <a:cubicBezTo>
                    <a:pt x="132" y="29"/>
                    <a:pt x="132" y="29"/>
                    <a:pt x="133" y="29"/>
                  </a:cubicBezTo>
                  <a:cubicBezTo>
                    <a:pt x="133" y="28"/>
                    <a:pt x="133" y="28"/>
                    <a:pt x="133" y="28"/>
                  </a:cubicBezTo>
                  <a:cubicBezTo>
                    <a:pt x="131" y="29"/>
                    <a:pt x="131" y="29"/>
                    <a:pt x="130" y="30"/>
                  </a:cubicBezTo>
                  <a:cubicBezTo>
                    <a:pt x="130" y="30"/>
                    <a:pt x="130" y="30"/>
                    <a:pt x="130" y="30"/>
                  </a:cubicBezTo>
                  <a:cubicBezTo>
                    <a:pt x="129" y="31"/>
                    <a:pt x="129" y="31"/>
                    <a:pt x="128" y="31"/>
                  </a:cubicBezTo>
                  <a:cubicBezTo>
                    <a:pt x="128" y="31"/>
                    <a:pt x="128" y="31"/>
                    <a:pt x="128" y="31"/>
                  </a:cubicBezTo>
                  <a:cubicBezTo>
                    <a:pt x="128" y="31"/>
                    <a:pt x="128" y="31"/>
                    <a:pt x="128" y="31"/>
                  </a:cubicBezTo>
                  <a:cubicBezTo>
                    <a:pt x="128" y="31"/>
                    <a:pt x="128" y="31"/>
                    <a:pt x="128" y="31"/>
                  </a:cubicBezTo>
                  <a:cubicBezTo>
                    <a:pt x="125" y="32"/>
                    <a:pt x="125" y="32"/>
                    <a:pt x="125" y="32"/>
                  </a:cubicBezTo>
                  <a:cubicBezTo>
                    <a:pt x="126" y="32"/>
                    <a:pt x="126" y="31"/>
                    <a:pt x="127" y="30"/>
                  </a:cubicBezTo>
                  <a:cubicBezTo>
                    <a:pt x="127" y="30"/>
                    <a:pt x="126" y="30"/>
                    <a:pt x="126" y="31"/>
                  </a:cubicBezTo>
                  <a:cubicBezTo>
                    <a:pt x="126" y="31"/>
                    <a:pt x="123" y="33"/>
                    <a:pt x="121" y="33"/>
                  </a:cubicBezTo>
                  <a:cubicBezTo>
                    <a:pt x="122" y="33"/>
                    <a:pt x="122" y="33"/>
                    <a:pt x="123" y="32"/>
                  </a:cubicBezTo>
                  <a:cubicBezTo>
                    <a:pt x="122" y="32"/>
                    <a:pt x="122" y="32"/>
                    <a:pt x="120" y="33"/>
                  </a:cubicBezTo>
                  <a:cubicBezTo>
                    <a:pt x="120" y="34"/>
                    <a:pt x="119" y="34"/>
                    <a:pt x="119" y="34"/>
                  </a:cubicBezTo>
                  <a:cubicBezTo>
                    <a:pt x="118" y="35"/>
                    <a:pt x="118" y="35"/>
                    <a:pt x="118" y="35"/>
                  </a:cubicBezTo>
                  <a:cubicBezTo>
                    <a:pt x="118" y="35"/>
                    <a:pt x="118" y="35"/>
                    <a:pt x="118" y="35"/>
                  </a:cubicBezTo>
                  <a:cubicBezTo>
                    <a:pt x="118" y="34"/>
                    <a:pt x="118" y="34"/>
                    <a:pt x="118" y="34"/>
                  </a:cubicBezTo>
                  <a:cubicBezTo>
                    <a:pt x="118" y="34"/>
                    <a:pt x="118" y="34"/>
                    <a:pt x="120" y="33"/>
                  </a:cubicBezTo>
                  <a:cubicBezTo>
                    <a:pt x="119" y="33"/>
                    <a:pt x="119" y="34"/>
                    <a:pt x="118" y="34"/>
                  </a:cubicBezTo>
                  <a:cubicBezTo>
                    <a:pt x="117" y="34"/>
                    <a:pt x="114" y="36"/>
                    <a:pt x="114" y="36"/>
                  </a:cubicBezTo>
                  <a:cubicBezTo>
                    <a:pt x="113" y="36"/>
                    <a:pt x="113" y="36"/>
                    <a:pt x="113" y="36"/>
                  </a:cubicBezTo>
                  <a:cubicBezTo>
                    <a:pt x="113" y="36"/>
                    <a:pt x="112" y="37"/>
                    <a:pt x="112" y="37"/>
                  </a:cubicBezTo>
                  <a:cubicBezTo>
                    <a:pt x="112" y="37"/>
                    <a:pt x="112" y="37"/>
                    <a:pt x="112" y="37"/>
                  </a:cubicBezTo>
                  <a:cubicBezTo>
                    <a:pt x="111" y="37"/>
                    <a:pt x="111" y="37"/>
                    <a:pt x="111" y="37"/>
                  </a:cubicBezTo>
                  <a:cubicBezTo>
                    <a:pt x="111" y="37"/>
                    <a:pt x="111" y="37"/>
                    <a:pt x="111" y="37"/>
                  </a:cubicBezTo>
                  <a:cubicBezTo>
                    <a:pt x="112" y="37"/>
                    <a:pt x="113" y="37"/>
                    <a:pt x="114" y="36"/>
                  </a:cubicBezTo>
                  <a:cubicBezTo>
                    <a:pt x="115" y="36"/>
                    <a:pt x="115" y="36"/>
                    <a:pt x="115" y="36"/>
                  </a:cubicBezTo>
                  <a:cubicBezTo>
                    <a:pt x="116" y="36"/>
                    <a:pt x="116" y="36"/>
                    <a:pt x="116" y="36"/>
                  </a:cubicBezTo>
                  <a:cubicBezTo>
                    <a:pt x="115" y="37"/>
                    <a:pt x="115" y="37"/>
                    <a:pt x="115" y="37"/>
                  </a:cubicBezTo>
                  <a:cubicBezTo>
                    <a:pt x="113" y="37"/>
                    <a:pt x="102" y="43"/>
                    <a:pt x="100" y="45"/>
                  </a:cubicBezTo>
                  <a:cubicBezTo>
                    <a:pt x="100" y="45"/>
                    <a:pt x="100" y="45"/>
                    <a:pt x="100" y="45"/>
                  </a:cubicBezTo>
                  <a:cubicBezTo>
                    <a:pt x="99" y="46"/>
                    <a:pt x="97" y="46"/>
                    <a:pt x="96" y="47"/>
                  </a:cubicBezTo>
                  <a:cubicBezTo>
                    <a:pt x="96" y="47"/>
                    <a:pt x="96" y="47"/>
                    <a:pt x="96" y="47"/>
                  </a:cubicBezTo>
                  <a:cubicBezTo>
                    <a:pt x="94" y="49"/>
                    <a:pt x="92" y="50"/>
                    <a:pt x="90" y="52"/>
                  </a:cubicBezTo>
                  <a:cubicBezTo>
                    <a:pt x="90" y="51"/>
                    <a:pt x="90" y="51"/>
                    <a:pt x="89" y="51"/>
                  </a:cubicBezTo>
                  <a:cubicBezTo>
                    <a:pt x="88" y="52"/>
                    <a:pt x="88" y="52"/>
                    <a:pt x="88" y="52"/>
                  </a:cubicBezTo>
                  <a:cubicBezTo>
                    <a:pt x="87" y="53"/>
                    <a:pt x="87" y="53"/>
                    <a:pt x="87" y="53"/>
                  </a:cubicBezTo>
                  <a:cubicBezTo>
                    <a:pt x="87" y="53"/>
                    <a:pt x="87" y="53"/>
                    <a:pt x="87" y="53"/>
                  </a:cubicBezTo>
                  <a:cubicBezTo>
                    <a:pt x="87" y="53"/>
                    <a:pt x="87" y="53"/>
                    <a:pt x="87" y="53"/>
                  </a:cubicBezTo>
                  <a:cubicBezTo>
                    <a:pt x="87" y="53"/>
                    <a:pt x="87" y="53"/>
                    <a:pt x="87" y="53"/>
                  </a:cubicBezTo>
                  <a:cubicBezTo>
                    <a:pt x="87" y="53"/>
                    <a:pt x="87" y="53"/>
                    <a:pt x="87" y="53"/>
                  </a:cubicBezTo>
                  <a:cubicBezTo>
                    <a:pt x="87" y="53"/>
                    <a:pt x="87" y="53"/>
                    <a:pt x="87" y="53"/>
                  </a:cubicBezTo>
                  <a:cubicBezTo>
                    <a:pt x="85" y="54"/>
                    <a:pt x="82" y="56"/>
                    <a:pt x="77" y="61"/>
                  </a:cubicBezTo>
                  <a:cubicBezTo>
                    <a:pt x="76" y="61"/>
                    <a:pt x="76" y="61"/>
                    <a:pt x="76" y="61"/>
                  </a:cubicBezTo>
                  <a:cubicBezTo>
                    <a:pt x="76" y="61"/>
                    <a:pt x="76" y="61"/>
                    <a:pt x="76" y="61"/>
                  </a:cubicBezTo>
                  <a:cubicBezTo>
                    <a:pt x="75" y="62"/>
                    <a:pt x="75" y="62"/>
                    <a:pt x="75" y="62"/>
                  </a:cubicBezTo>
                  <a:cubicBezTo>
                    <a:pt x="75" y="63"/>
                    <a:pt x="75" y="63"/>
                    <a:pt x="75" y="63"/>
                  </a:cubicBezTo>
                  <a:cubicBezTo>
                    <a:pt x="74" y="64"/>
                    <a:pt x="70" y="68"/>
                    <a:pt x="70" y="68"/>
                  </a:cubicBezTo>
                  <a:cubicBezTo>
                    <a:pt x="70" y="68"/>
                    <a:pt x="71" y="68"/>
                    <a:pt x="71" y="69"/>
                  </a:cubicBezTo>
                  <a:cubicBezTo>
                    <a:pt x="73" y="67"/>
                    <a:pt x="73" y="67"/>
                    <a:pt x="73" y="67"/>
                  </a:cubicBezTo>
                  <a:cubicBezTo>
                    <a:pt x="74" y="67"/>
                    <a:pt x="74" y="66"/>
                    <a:pt x="75" y="66"/>
                  </a:cubicBezTo>
                  <a:cubicBezTo>
                    <a:pt x="75" y="66"/>
                    <a:pt x="74" y="67"/>
                    <a:pt x="73" y="69"/>
                  </a:cubicBezTo>
                  <a:cubicBezTo>
                    <a:pt x="74" y="69"/>
                    <a:pt x="76" y="69"/>
                    <a:pt x="78" y="70"/>
                  </a:cubicBezTo>
                  <a:cubicBezTo>
                    <a:pt x="81" y="67"/>
                    <a:pt x="81" y="67"/>
                    <a:pt x="82" y="67"/>
                  </a:cubicBezTo>
                  <a:cubicBezTo>
                    <a:pt x="82" y="66"/>
                    <a:pt x="82" y="66"/>
                    <a:pt x="82" y="66"/>
                  </a:cubicBezTo>
                  <a:cubicBezTo>
                    <a:pt x="83" y="66"/>
                    <a:pt x="83" y="66"/>
                    <a:pt x="83" y="66"/>
                  </a:cubicBezTo>
                  <a:cubicBezTo>
                    <a:pt x="83" y="65"/>
                    <a:pt x="83" y="65"/>
                    <a:pt x="83" y="65"/>
                  </a:cubicBezTo>
                  <a:cubicBezTo>
                    <a:pt x="83" y="64"/>
                    <a:pt x="85" y="62"/>
                    <a:pt x="85" y="62"/>
                  </a:cubicBezTo>
                  <a:cubicBezTo>
                    <a:pt x="86" y="61"/>
                    <a:pt x="87" y="59"/>
                    <a:pt x="89" y="58"/>
                  </a:cubicBezTo>
                  <a:cubicBezTo>
                    <a:pt x="89" y="58"/>
                    <a:pt x="91" y="57"/>
                    <a:pt x="92" y="56"/>
                  </a:cubicBezTo>
                  <a:cubicBezTo>
                    <a:pt x="94" y="54"/>
                    <a:pt x="97" y="53"/>
                    <a:pt x="99" y="51"/>
                  </a:cubicBezTo>
                  <a:cubicBezTo>
                    <a:pt x="101" y="50"/>
                    <a:pt x="103" y="49"/>
                    <a:pt x="104" y="48"/>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09" y="46"/>
                    <a:pt x="109" y="46"/>
                    <a:pt x="109" y="46"/>
                  </a:cubicBezTo>
                  <a:cubicBezTo>
                    <a:pt x="110" y="46"/>
                    <a:pt x="110" y="46"/>
                    <a:pt x="110" y="46"/>
                  </a:cubicBezTo>
                  <a:cubicBezTo>
                    <a:pt x="110" y="46"/>
                    <a:pt x="110" y="46"/>
                    <a:pt x="110" y="46"/>
                  </a:cubicBezTo>
                  <a:cubicBezTo>
                    <a:pt x="109" y="47"/>
                    <a:pt x="109" y="47"/>
                    <a:pt x="109" y="47"/>
                  </a:cubicBezTo>
                  <a:cubicBezTo>
                    <a:pt x="108" y="48"/>
                    <a:pt x="108" y="49"/>
                    <a:pt x="107" y="49"/>
                  </a:cubicBezTo>
                  <a:cubicBezTo>
                    <a:pt x="106" y="49"/>
                    <a:pt x="106" y="49"/>
                    <a:pt x="106" y="49"/>
                  </a:cubicBezTo>
                  <a:cubicBezTo>
                    <a:pt x="101" y="53"/>
                    <a:pt x="95" y="56"/>
                    <a:pt x="90" y="61"/>
                  </a:cubicBezTo>
                  <a:cubicBezTo>
                    <a:pt x="90" y="61"/>
                    <a:pt x="90" y="61"/>
                    <a:pt x="90" y="61"/>
                  </a:cubicBezTo>
                  <a:cubicBezTo>
                    <a:pt x="89" y="62"/>
                    <a:pt x="89" y="62"/>
                    <a:pt x="88" y="63"/>
                  </a:cubicBezTo>
                  <a:cubicBezTo>
                    <a:pt x="88" y="63"/>
                    <a:pt x="88" y="63"/>
                    <a:pt x="88" y="63"/>
                  </a:cubicBezTo>
                  <a:cubicBezTo>
                    <a:pt x="88" y="64"/>
                    <a:pt x="88" y="65"/>
                    <a:pt x="88" y="66"/>
                  </a:cubicBezTo>
                  <a:cubicBezTo>
                    <a:pt x="88" y="66"/>
                    <a:pt x="88" y="66"/>
                    <a:pt x="88" y="66"/>
                  </a:cubicBezTo>
                  <a:cubicBezTo>
                    <a:pt x="89" y="66"/>
                    <a:pt x="89" y="66"/>
                    <a:pt x="90" y="65"/>
                  </a:cubicBezTo>
                  <a:cubicBezTo>
                    <a:pt x="90" y="66"/>
                    <a:pt x="90" y="66"/>
                    <a:pt x="90" y="66"/>
                  </a:cubicBezTo>
                  <a:cubicBezTo>
                    <a:pt x="91" y="66"/>
                    <a:pt x="91" y="66"/>
                    <a:pt x="92" y="65"/>
                  </a:cubicBezTo>
                  <a:cubicBezTo>
                    <a:pt x="92" y="65"/>
                    <a:pt x="92" y="65"/>
                    <a:pt x="92" y="65"/>
                  </a:cubicBezTo>
                  <a:cubicBezTo>
                    <a:pt x="93" y="65"/>
                    <a:pt x="94" y="65"/>
                    <a:pt x="94" y="65"/>
                  </a:cubicBezTo>
                  <a:cubicBezTo>
                    <a:pt x="95" y="64"/>
                    <a:pt x="95" y="64"/>
                    <a:pt x="95" y="64"/>
                  </a:cubicBezTo>
                  <a:cubicBezTo>
                    <a:pt x="96" y="64"/>
                    <a:pt x="96" y="64"/>
                    <a:pt x="96" y="64"/>
                  </a:cubicBezTo>
                  <a:cubicBezTo>
                    <a:pt x="96" y="65"/>
                    <a:pt x="95" y="65"/>
                    <a:pt x="95" y="66"/>
                  </a:cubicBezTo>
                  <a:cubicBezTo>
                    <a:pt x="96" y="66"/>
                    <a:pt x="96" y="66"/>
                    <a:pt x="96" y="66"/>
                  </a:cubicBezTo>
                  <a:cubicBezTo>
                    <a:pt x="96" y="66"/>
                    <a:pt x="96" y="66"/>
                    <a:pt x="96" y="66"/>
                  </a:cubicBezTo>
                  <a:cubicBezTo>
                    <a:pt x="96" y="66"/>
                    <a:pt x="91" y="70"/>
                    <a:pt x="90" y="69"/>
                  </a:cubicBezTo>
                  <a:cubicBezTo>
                    <a:pt x="90" y="68"/>
                    <a:pt x="90" y="68"/>
                    <a:pt x="90" y="68"/>
                  </a:cubicBezTo>
                  <a:cubicBezTo>
                    <a:pt x="89" y="68"/>
                    <a:pt x="89" y="68"/>
                    <a:pt x="88" y="68"/>
                  </a:cubicBezTo>
                  <a:cubicBezTo>
                    <a:pt x="88" y="68"/>
                    <a:pt x="88" y="68"/>
                    <a:pt x="88" y="68"/>
                  </a:cubicBezTo>
                  <a:cubicBezTo>
                    <a:pt x="87" y="68"/>
                    <a:pt x="87" y="68"/>
                    <a:pt x="86" y="69"/>
                  </a:cubicBezTo>
                  <a:cubicBezTo>
                    <a:pt x="86" y="68"/>
                    <a:pt x="86" y="68"/>
                    <a:pt x="86" y="68"/>
                  </a:cubicBezTo>
                  <a:cubicBezTo>
                    <a:pt x="85" y="69"/>
                    <a:pt x="85" y="69"/>
                    <a:pt x="84" y="70"/>
                  </a:cubicBezTo>
                  <a:cubicBezTo>
                    <a:pt x="93" y="72"/>
                    <a:pt x="105" y="73"/>
                    <a:pt x="121" y="73"/>
                  </a:cubicBezTo>
                  <a:cubicBezTo>
                    <a:pt x="128" y="74"/>
                    <a:pt x="135" y="74"/>
                    <a:pt x="142" y="74"/>
                  </a:cubicBezTo>
                  <a:moveTo>
                    <a:pt x="362" y="42"/>
                  </a:moveTo>
                  <a:cubicBezTo>
                    <a:pt x="362" y="42"/>
                    <a:pt x="361" y="41"/>
                    <a:pt x="360" y="41"/>
                  </a:cubicBezTo>
                  <a:cubicBezTo>
                    <a:pt x="359" y="40"/>
                    <a:pt x="359" y="40"/>
                    <a:pt x="359" y="40"/>
                  </a:cubicBezTo>
                  <a:cubicBezTo>
                    <a:pt x="359" y="40"/>
                    <a:pt x="359" y="40"/>
                    <a:pt x="359" y="40"/>
                  </a:cubicBezTo>
                  <a:cubicBezTo>
                    <a:pt x="358" y="40"/>
                    <a:pt x="358" y="40"/>
                    <a:pt x="358" y="40"/>
                  </a:cubicBezTo>
                  <a:cubicBezTo>
                    <a:pt x="357" y="39"/>
                    <a:pt x="357" y="39"/>
                    <a:pt x="357" y="39"/>
                  </a:cubicBezTo>
                  <a:cubicBezTo>
                    <a:pt x="358" y="40"/>
                    <a:pt x="359" y="40"/>
                    <a:pt x="359" y="41"/>
                  </a:cubicBezTo>
                  <a:cubicBezTo>
                    <a:pt x="360" y="41"/>
                    <a:pt x="360" y="41"/>
                    <a:pt x="360" y="41"/>
                  </a:cubicBezTo>
                  <a:cubicBezTo>
                    <a:pt x="361" y="42"/>
                    <a:pt x="361" y="42"/>
                    <a:pt x="361" y="42"/>
                  </a:cubicBezTo>
                  <a:cubicBezTo>
                    <a:pt x="360" y="42"/>
                    <a:pt x="360" y="42"/>
                    <a:pt x="359" y="41"/>
                  </a:cubicBezTo>
                  <a:cubicBezTo>
                    <a:pt x="358" y="40"/>
                    <a:pt x="357" y="39"/>
                    <a:pt x="355" y="38"/>
                  </a:cubicBezTo>
                  <a:cubicBezTo>
                    <a:pt x="354" y="38"/>
                    <a:pt x="354" y="38"/>
                    <a:pt x="354" y="38"/>
                  </a:cubicBezTo>
                  <a:cubicBezTo>
                    <a:pt x="354" y="38"/>
                    <a:pt x="354" y="38"/>
                    <a:pt x="354" y="38"/>
                  </a:cubicBezTo>
                  <a:cubicBezTo>
                    <a:pt x="353" y="37"/>
                    <a:pt x="350" y="35"/>
                    <a:pt x="350" y="35"/>
                  </a:cubicBezTo>
                  <a:cubicBezTo>
                    <a:pt x="348" y="35"/>
                    <a:pt x="347" y="35"/>
                    <a:pt x="342" y="32"/>
                  </a:cubicBezTo>
                  <a:cubicBezTo>
                    <a:pt x="342" y="32"/>
                    <a:pt x="342" y="32"/>
                    <a:pt x="342" y="32"/>
                  </a:cubicBezTo>
                  <a:cubicBezTo>
                    <a:pt x="342" y="32"/>
                    <a:pt x="342" y="32"/>
                    <a:pt x="342" y="32"/>
                  </a:cubicBezTo>
                  <a:cubicBezTo>
                    <a:pt x="341" y="32"/>
                    <a:pt x="340" y="31"/>
                    <a:pt x="340" y="31"/>
                  </a:cubicBezTo>
                  <a:cubicBezTo>
                    <a:pt x="339" y="31"/>
                    <a:pt x="339" y="31"/>
                    <a:pt x="339" y="31"/>
                  </a:cubicBezTo>
                  <a:cubicBezTo>
                    <a:pt x="339" y="32"/>
                    <a:pt x="339" y="32"/>
                    <a:pt x="339" y="32"/>
                  </a:cubicBezTo>
                  <a:cubicBezTo>
                    <a:pt x="339" y="32"/>
                    <a:pt x="339" y="32"/>
                    <a:pt x="339" y="32"/>
                  </a:cubicBezTo>
                  <a:cubicBezTo>
                    <a:pt x="336" y="31"/>
                    <a:pt x="336" y="31"/>
                    <a:pt x="336" y="31"/>
                  </a:cubicBezTo>
                  <a:cubicBezTo>
                    <a:pt x="337" y="33"/>
                    <a:pt x="340" y="34"/>
                    <a:pt x="342" y="35"/>
                  </a:cubicBezTo>
                  <a:cubicBezTo>
                    <a:pt x="342" y="36"/>
                    <a:pt x="342" y="36"/>
                    <a:pt x="342" y="36"/>
                  </a:cubicBezTo>
                  <a:cubicBezTo>
                    <a:pt x="341" y="35"/>
                    <a:pt x="340" y="35"/>
                    <a:pt x="340" y="34"/>
                  </a:cubicBezTo>
                  <a:cubicBezTo>
                    <a:pt x="339" y="34"/>
                    <a:pt x="339" y="34"/>
                    <a:pt x="339" y="34"/>
                  </a:cubicBezTo>
                  <a:cubicBezTo>
                    <a:pt x="338" y="34"/>
                    <a:pt x="338" y="33"/>
                    <a:pt x="337" y="33"/>
                  </a:cubicBezTo>
                  <a:cubicBezTo>
                    <a:pt x="337" y="33"/>
                    <a:pt x="337" y="33"/>
                    <a:pt x="337" y="33"/>
                  </a:cubicBezTo>
                  <a:cubicBezTo>
                    <a:pt x="337" y="33"/>
                    <a:pt x="337" y="32"/>
                    <a:pt x="336" y="32"/>
                  </a:cubicBezTo>
                  <a:cubicBezTo>
                    <a:pt x="336" y="32"/>
                    <a:pt x="336" y="32"/>
                    <a:pt x="336" y="32"/>
                  </a:cubicBezTo>
                  <a:cubicBezTo>
                    <a:pt x="335" y="32"/>
                    <a:pt x="335" y="32"/>
                    <a:pt x="335" y="32"/>
                  </a:cubicBezTo>
                  <a:cubicBezTo>
                    <a:pt x="337" y="33"/>
                    <a:pt x="337" y="33"/>
                    <a:pt x="337" y="34"/>
                  </a:cubicBezTo>
                  <a:cubicBezTo>
                    <a:pt x="337" y="34"/>
                    <a:pt x="337" y="34"/>
                    <a:pt x="337" y="34"/>
                  </a:cubicBezTo>
                  <a:cubicBezTo>
                    <a:pt x="336" y="33"/>
                    <a:pt x="336" y="33"/>
                    <a:pt x="335" y="33"/>
                  </a:cubicBezTo>
                  <a:cubicBezTo>
                    <a:pt x="334" y="33"/>
                    <a:pt x="334" y="33"/>
                    <a:pt x="334" y="33"/>
                  </a:cubicBezTo>
                  <a:cubicBezTo>
                    <a:pt x="334" y="34"/>
                    <a:pt x="334" y="34"/>
                    <a:pt x="334" y="34"/>
                  </a:cubicBezTo>
                  <a:cubicBezTo>
                    <a:pt x="334" y="34"/>
                    <a:pt x="334" y="34"/>
                    <a:pt x="332" y="33"/>
                  </a:cubicBezTo>
                  <a:cubicBezTo>
                    <a:pt x="332" y="33"/>
                    <a:pt x="332" y="33"/>
                    <a:pt x="332" y="33"/>
                  </a:cubicBezTo>
                  <a:cubicBezTo>
                    <a:pt x="333" y="34"/>
                    <a:pt x="333" y="34"/>
                    <a:pt x="333" y="34"/>
                  </a:cubicBezTo>
                  <a:cubicBezTo>
                    <a:pt x="334" y="35"/>
                    <a:pt x="334" y="35"/>
                    <a:pt x="335" y="36"/>
                  </a:cubicBezTo>
                  <a:cubicBezTo>
                    <a:pt x="335" y="36"/>
                    <a:pt x="335" y="36"/>
                    <a:pt x="335" y="36"/>
                  </a:cubicBezTo>
                  <a:cubicBezTo>
                    <a:pt x="334" y="36"/>
                    <a:pt x="334" y="36"/>
                    <a:pt x="334" y="36"/>
                  </a:cubicBezTo>
                  <a:cubicBezTo>
                    <a:pt x="334" y="35"/>
                    <a:pt x="334" y="35"/>
                    <a:pt x="333" y="35"/>
                  </a:cubicBezTo>
                  <a:cubicBezTo>
                    <a:pt x="333" y="35"/>
                    <a:pt x="326" y="31"/>
                    <a:pt x="324" y="30"/>
                  </a:cubicBezTo>
                  <a:cubicBezTo>
                    <a:pt x="324" y="30"/>
                    <a:pt x="323" y="29"/>
                    <a:pt x="323" y="29"/>
                  </a:cubicBezTo>
                  <a:cubicBezTo>
                    <a:pt x="322" y="29"/>
                    <a:pt x="321" y="29"/>
                    <a:pt x="321" y="29"/>
                  </a:cubicBezTo>
                  <a:cubicBezTo>
                    <a:pt x="320" y="29"/>
                    <a:pt x="320" y="29"/>
                    <a:pt x="320" y="29"/>
                  </a:cubicBezTo>
                  <a:cubicBezTo>
                    <a:pt x="320" y="30"/>
                    <a:pt x="320" y="30"/>
                    <a:pt x="320" y="30"/>
                  </a:cubicBezTo>
                  <a:cubicBezTo>
                    <a:pt x="319" y="30"/>
                    <a:pt x="319" y="30"/>
                    <a:pt x="319" y="30"/>
                  </a:cubicBezTo>
                  <a:cubicBezTo>
                    <a:pt x="319" y="30"/>
                    <a:pt x="319" y="30"/>
                    <a:pt x="319" y="30"/>
                  </a:cubicBezTo>
                  <a:cubicBezTo>
                    <a:pt x="318" y="30"/>
                    <a:pt x="317" y="30"/>
                    <a:pt x="316" y="29"/>
                  </a:cubicBezTo>
                  <a:cubicBezTo>
                    <a:pt x="316" y="29"/>
                    <a:pt x="316" y="29"/>
                    <a:pt x="316" y="29"/>
                  </a:cubicBezTo>
                  <a:cubicBezTo>
                    <a:pt x="314" y="29"/>
                    <a:pt x="314" y="29"/>
                    <a:pt x="313" y="29"/>
                  </a:cubicBezTo>
                  <a:cubicBezTo>
                    <a:pt x="312" y="28"/>
                    <a:pt x="312" y="28"/>
                    <a:pt x="311" y="28"/>
                  </a:cubicBezTo>
                  <a:cubicBezTo>
                    <a:pt x="310" y="28"/>
                    <a:pt x="310" y="28"/>
                    <a:pt x="310" y="28"/>
                  </a:cubicBezTo>
                  <a:cubicBezTo>
                    <a:pt x="309" y="27"/>
                    <a:pt x="309" y="27"/>
                    <a:pt x="309" y="27"/>
                  </a:cubicBezTo>
                  <a:cubicBezTo>
                    <a:pt x="308" y="26"/>
                    <a:pt x="308" y="26"/>
                    <a:pt x="308" y="26"/>
                  </a:cubicBezTo>
                  <a:cubicBezTo>
                    <a:pt x="308" y="26"/>
                    <a:pt x="308" y="26"/>
                    <a:pt x="308" y="26"/>
                  </a:cubicBezTo>
                  <a:cubicBezTo>
                    <a:pt x="307" y="26"/>
                    <a:pt x="306" y="26"/>
                    <a:pt x="305" y="26"/>
                  </a:cubicBezTo>
                  <a:cubicBezTo>
                    <a:pt x="305" y="26"/>
                    <a:pt x="305" y="26"/>
                    <a:pt x="305" y="26"/>
                  </a:cubicBezTo>
                  <a:cubicBezTo>
                    <a:pt x="306" y="27"/>
                    <a:pt x="306" y="27"/>
                    <a:pt x="306" y="27"/>
                  </a:cubicBezTo>
                  <a:cubicBezTo>
                    <a:pt x="306" y="28"/>
                    <a:pt x="306" y="28"/>
                    <a:pt x="306" y="28"/>
                  </a:cubicBezTo>
                  <a:cubicBezTo>
                    <a:pt x="305" y="28"/>
                    <a:pt x="305" y="28"/>
                    <a:pt x="304" y="26"/>
                  </a:cubicBezTo>
                  <a:cubicBezTo>
                    <a:pt x="304" y="26"/>
                    <a:pt x="304" y="26"/>
                    <a:pt x="304" y="26"/>
                  </a:cubicBezTo>
                  <a:cubicBezTo>
                    <a:pt x="301" y="24"/>
                    <a:pt x="298" y="25"/>
                    <a:pt x="295" y="25"/>
                  </a:cubicBezTo>
                  <a:cubicBezTo>
                    <a:pt x="296" y="25"/>
                    <a:pt x="296" y="25"/>
                    <a:pt x="297" y="26"/>
                  </a:cubicBezTo>
                  <a:cubicBezTo>
                    <a:pt x="296" y="26"/>
                    <a:pt x="296" y="26"/>
                    <a:pt x="295" y="26"/>
                  </a:cubicBezTo>
                  <a:cubicBezTo>
                    <a:pt x="295" y="26"/>
                    <a:pt x="295" y="26"/>
                    <a:pt x="295" y="26"/>
                  </a:cubicBezTo>
                  <a:cubicBezTo>
                    <a:pt x="297" y="27"/>
                    <a:pt x="299" y="28"/>
                    <a:pt x="300" y="29"/>
                  </a:cubicBezTo>
                  <a:cubicBezTo>
                    <a:pt x="300" y="29"/>
                    <a:pt x="300" y="29"/>
                    <a:pt x="300" y="29"/>
                  </a:cubicBezTo>
                  <a:cubicBezTo>
                    <a:pt x="297" y="29"/>
                    <a:pt x="297" y="29"/>
                    <a:pt x="297" y="29"/>
                  </a:cubicBezTo>
                  <a:cubicBezTo>
                    <a:pt x="297" y="29"/>
                    <a:pt x="297" y="29"/>
                    <a:pt x="297" y="29"/>
                  </a:cubicBezTo>
                  <a:cubicBezTo>
                    <a:pt x="297" y="29"/>
                    <a:pt x="297" y="29"/>
                    <a:pt x="297" y="29"/>
                  </a:cubicBezTo>
                  <a:cubicBezTo>
                    <a:pt x="298" y="30"/>
                    <a:pt x="298" y="30"/>
                    <a:pt x="299" y="30"/>
                  </a:cubicBezTo>
                  <a:cubicBezTo>
                    <a:pt x="298" y="30"/>
                    <a:pt x="298" y="30"/>
                    <a:pt x="296" y="29"/>
                  </a:cubicBezTo>
                  <a:cubicBezTo>
                    <a:pt x="296" y="29"/>
                    <a:pt x="295" y="29"/>
                    <a:pt x="295" y="29"/>
                  </a:cubicBezTo>
                  <a:cubicBezTo>
                    <a:pt x="294" y="29"/>
                    <a:pt x="294" y="29"/>
                    <a:pt x="294" y="29"/>
                  </a:cubicBezTo>
                  <a:cubicBezTo>
                    <a:pt x="294" y="30"/>
                    <a:pt x="294" y="30"/>
                    <a:pt x="294" y="30"/>
                  </a:cubicBezTo>
                  <a:cubicBezTo>
                    <a:pt x="292" y="29"/>
                    <a:pt x="291" y="29"/>
                    <a:pt x="291" y="29"/>
                  </a:cubicBezTo>
                  <a:cubicBezTo>
                    <a:pt x="290" y="29"/>
                    <a:pt x="290" y="29"/>
                    <a:pt x="290" y="29"/>
                  </a:cubicBezTo>
                  <a:cubicBezTo>
                    <a:pt x="290" y="29"/>
                    <a:pt x="290" y="29"/>
                    <a:pt x="290" y="29"/>
                  </a:cubicBezTo>
                  <a:cubicBezTo>
                    <a:pt x="289" y="30"/>
                    <a:pt x="289" y="30"/>
                    <a:pt x="289" y="30"/>
                  </a:cubicBezTo>
                  <a:cubicBezTo>
                    <a:pt x="290" y="30"/>
                    <a:pt x="291" y="31"/>
                    <a:pt x="292" y="32"/>
                  </a:cubicBezTo>
                  <a:cubicBezTo>
                    <a:pt x="291" y="32"/>
                    <a:pt x="291" y="32"/>
                    <a:pt x="290" y="32"/>
                  </a:cubicBezTo>
                  <a:cubicBezTo>
                    <a:pt x="289" y="30"/>
                    <a:pt x="286" y="30"/>
                    <a:pt x="284" y="28"/>
                  </a:cubicBezTo>
                  <a:cubicBezTo>
                    <a:pt x="284" y="28"/>
                    <a:pt x="284" y="28"/>
                    <a:pt x="284" y="28"/>
                  </a:cubicBezTo>
                  <a:cubicBezTo>
                    <a:pt x="284" y="27"/>
                    <a:pt x="280" y="24"/>
                    <a:pt x="278"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8" y="24"/>
                    <a:pt x="278" y="24"/>
                    <a:pt x="278" y="24"/>
                  </a:cubicBezTo>
                  <a:cubicBezTo>
                    <a:pt x="275" y="24"/>
                    <a:pt x="274" y="22"/>
                    <a:pt x="272" y="22"/>
                  </a:cubicBezTo>
                  <a:cubicBezTo>
                    <a:pt x="272" y="22"/>
                    <a:pt x="272" y="22"/>
                    <a:pt x="272" y="22"/>
                  </a:cubicBezTo>
                  <a:cubicBezTo>
                    <a:pt x="272" y="23"/>
                    <a:pt x="272" y="24"/>
                    <a:pt x="273" y="24"/>
                  </a:cubicBezTo>
                  <a:cubicBezTo>
                    <a:pt x="273" y="25"/>
                    <a:pt x="274" y="25"/>
                    <a:pt x="274" y="25"/>
                  </a:cubicBezTo>
                  <a:cubicBezTo>
                    <a:pt x="274" y="25"/>
                    <a:pt x="274" y="25"/>
                    <a:pt x="274" y="25"/>
                  </a:cubicBezTo>
                  <a:cubicBezTo>
                    <a:pt x="285" y="38"/>
                    <a:pt x="295" y="55"/>
                    <a:pt x="304" y="75"/>
                  </a:cubicBezTo>
                  <a:cubicBezTo>
                    <a:pt x="318" y="75"/>
                    <a:pt x="331" y="75"/>
                    <a:pt x="343" y="74"/>
                  </a:cubicBezTo>
                  <a:cubicBezTo>
                    <a:pt x="343" y="73"/>
                    <a:pt x="343" y="72"/>
                    <a:pt x="343" y="72"/>
                  </a:cubicBezTo>
                  <a:cubicBezTo>
                    <a:pt x="344" y="72"/>
                    <a:pt x="344" y="72"/>
                    <a:pt x="345" y="72"/>
                  </a:cubicBezTo>
                  <a:cubicBezTo>
                    <a:pt x="345" y="72"/>
                    <a:pt x="345" y="72"/>
                    <a:pt x="345" y="72"/>
                  </a:cubicBezTo>
                  <a:cubicBezTo>
                    <a:pt x="346" y="72"/>
                    <a:pt x="346" y="72"/>
                    <a:pt x="346" y="72"/>
                  </a:cubicBezTo>
                  <a:cubicBezTo>
                    <a:pt x="346" y="72"/>
                    <a:pt x="346" y="72"/>
                    <a:pt x="346" y="72"/>
                  </a:cubicBezTo>
                  <a:cubicBezTo>
                    <a:pt x="347" y="72"/>
                    <a:pt x="347" y="72"/>
                    <a:pt x="347" y="72"/>
                  </a:cubicBezTo>
                  <a:cubicBezTo>
                    <a:pt x="347" y="72"/>
                    <a:pt x="347" y="72"/>
                    <a:pt x="347" y="72"/>
                  </a:cubicBezTo>
                  <a:cubicBezTo>
                    <a:pt x="347" y="72"/>
                    <a:pt x="347" y="72"/>
                    <a:pt x="347" y="72"/>
                  </a:cubicBezTo>
                  <a:cubicBezTo>
                    <a:pt x="349" y="72"/>
                    <a:pt x="349" y="72"/>
                    <a:pt x="350" y="72"/>
                  </a:cubicBezTo>
                  <a:cubicBezTo>
                    <a:pt x="350" y="72"/>
                    <a:pt x="350" y="72"/>
                    <a:pt x="350" y="72"/>
                  </a:cubicBezTo>
                  <a:cubicBezTo>
                    <a:pt x="352" y="72"/>
                    <a:pt x="353" y="72"/>
                    <a:pt x="355" y="72"/>
                  </a:cubicBezTo>
                  <a:cubicBezTo>
                    <a:pt x="354" y="71"/>
                    <a:pt x="354" y="71"/>
                    <a:pt x="354" y="70"/>
                  </a:cubicBezTo>
                  <a:cubicBezTo>
                    <a:pt x="353" y="69"/>
                    <a:pt x="353" y="69"/>
                    <a:pt x="353" y="69"/>
                  </a:cubicBezTo>
                  <a:cubicBezTo>
                    <a:pt x="354" y="69"/>
                    <a:pt x="354" y="69"/>
                    <a:pt x="355" y="70"/>
                  </a:cubicBezTo>
                  <a:cubicBezTo>
                    <a:pt x="357" y="68"/>
                    <a:pt x="358" y="72"/>
                    <a:pt x="360" y="73"/>
                  </a:cubicBezTo>
                  <a:cubicBezTo>
                    <a:pt x="360" y="73"/>
                    <a:pt x="361" y="73"/>
                    <a:pt x="361" y="73"/>
                  </a:cubicBezTo>
                  <a:cubicBezTo>
                    <a:pt x="361" y="72"/>
                    <a:pt x="361" y="72"/>
                    <a:pt x="361" y="71"/>
                  </a:cubicBezTo>
                  <a:cubicBezTo>
                    <a:pt x="361" y="71"/>
                    <a:pt x="361" y="71"/>
                    <a:pt x="363" y="72"/>
                  </a:cubicBezTo>
                  <a:cubicBezTo>
                    <a:pt x="363" y="71"/>
                    <a:pt x="363" y="71"/>
                    <a:pt x="363" y="71"/>
                  </a:cubicBezTo>
                  <a:cubicBezTo>
                    <a:pt x="363" y="71"/>
                    <a:pt x="363" y="71"/>
                    <a:pt x="363" y="71"/>
                  </a:cubicBezTo>
                  <a:cubicBezTo>
                    <a:pt x="364" y="72"/>
                    <a:pt x="364" y="72"/>
                    <a:pt x="365" y="72"/>
                  </a:cubicBezTo>
                  <a:cubicBezTo>
                    <a:pt x="364" y="71"/>
                    <a:pt x="364" y="71"/>
                    <a:pt x="363" y="70"/>
                  </a:cubicBezTo>
                  <a:cubicBezTo>
                    <a:pt x="363" y="70"/>
                    <a:pt x="363" y="70"/>
                    <a:pt x="363" y="70"/>
                  </a:cubicBezTo>
                  <a:cubicBezTo>
                    <a:pt x="362" y="70"/>
                    <a:pt x="361" y="69"/>
                    <a:pt x="361" y="69"/>
                  </a:cubicBezTo>
                  <a:cubicBezTo>
                    <a:pt x="361" y="68"/>
                    <a:pt x="361" y="68"/>
                    <a:pt x="361" y="68"/>
                  </a:cubicBezTo>
                  <a:cubicBezTo>
                    <a:pt x="361" y="68"/>
                    <a:pt x="361" y="68"/>
                    <a:pt x="361" y="68"/>
                  </a:cubicBezTo>
                  <a:cubicBezTo>
                    <a:pt x="360" y="65"/>
                    <a:pt x="360" y="65"/>
                    <a:pt x="360" y="65"/>
                  </a:cubicBezTo>
                  <a:cubicBezTo>
                    <a:pt x="360" y="64"/>
                    <a:pt x="359" y="63"/>
                    <a:pt x="359" y="61"/>
                  </a:cubicBezTo>
                  <a:cubicBezTo>
                    <a:pt x="359" y="61"/>
                    <a:pt x="359" y="61"/>
                    <a:pt x="359" y="61"/>
                  </a:cubicBezTo>
                  <a:cubicBezTo>
                    <a:pt x="360" y="61"/>
                    <a:pt x="360" y="61"/>
                    <a:pt x="360" y="61"/>
                  </a:cubicBezTo>
                  <a:cubicBezTo>
                    <a:pt x="360" y="61"/>
                    <a:pt x="360" y="61"/>
                    <a:pt x="360" y="61"/>
                  </a:cubicBezTo>
                  <a:cubicBezTo>
                    <a:pt x="360" y="60"/>
                    <a:pt x="360" y="60"/>
                    <a:pt x="360" y="60"/>
                  </a:cubicBezTo>
                  <a:cubicBezTo>
                    <a:pt x="360" y="60"/>
                    <a:pt x="360" y="60"/>
                    <a:pt x="360" y="60"/>
                  </a:cubicBezTo>
                  <a:cubicBezTo>
                    <a:pt x="361" y="61"/>
                    <a:pt x="363" y="61"/>
                    <a:pt x="363" y="62"/>
                  </a:cubicBezTo>
                  <a:cubicBezTo>
                    <a:pt x="364" y="63"/>
                    <a:pt x="364" y="63"/>
                    <a:pt x="364" y="63"/>
                  </a:cubicBezTo>
                  <a:cubicBezTo>
                    <a:pt x="365" y="64"/>
                    <a:pt x="366" y="65"/>
                    <a:pt x="366" y="65"/>
                  </a:cubicBezTo>
                  <a:cubicBezTo>
                    <a:pt x="366" y="64"/>
                    <a:pt x="365" y="61"/>
                    <a:pt x="365" y="61"/>
                  </a:cubicBezTo>
                  <a:cubicBezTo>
                    <a:pt x="366" y="61"/>
                    <a:pt x="366" y="61"/>
                    <a:pt x="366" y="61"/>
                  </a:cubicBezTo>
                  <a:cubicBezTo>
                    <a:pt x="365" y="61"/>
                    <a:pt x="365" y="61"/>
                    <a:pt x="363" y="58"/>
                  </a:cubicBezTo>
                  <a:cubicBezTo>
                    <a:pt x="363" y="57"/>
                    <a:pt x="363" y="57"/>
                    <a:pt x="363" y="57"/>
                  </a:cubicBezTo>
                  <a:cubicBezTo>
                    <a:pt x="364" y="57"/>
                    <a:pt x="364" y="57"/>
                    <a:pt x="364" y="57"/>
                  </a:cubicBezTo>
                  <a:cubicBezTo>
                    <a:pt x="365" y="58"/>
                    <a:pt x="365" y="58"/>
                    <a:pt x="365" y="58"/>
                  </a:cubicBezTo>
                  <a:cubicBezTo>
                    <a:pt x="365" y="59"/>
                    <a:pt x="365" y="59"/>
                    <a:pt x="365" y="59"/>
                  </a:cubicBezTo>
                  <a:cubicBezTo>
                    <a:pt x="366" y="60"/>
                    <a:pt x="370" y="65"/>
                    <a:pt x="370" y="65"/>
                  </a:cubicBezTo>
                  <a:cubicBezTo>
                    <a:pt x="371" y="67"/>
                    <a:pt x="371" y="70"/>
                    <a:pt x="372" y="72"/>
                  </a:cubicBezTo>
                  <a:cubicBezTo>
                    <a:pt x="373" y="72"/>
                    <a:pt x="374" y="72"/>
                    <a:pt x="376" y="72"/>
                  </a:cubicBezTo>
                  <a:cubicBezTo>
                    <a:pt x="375" y="71"/>
                    <a:pt x="374" y="70"/>
                    <a:pt x="374" y="69"/>
                  </a:cubicBezTo>
                  <a:cubicBezTo>
                    <a:pt x="373" y="68"/>
                    <a:pt x="373" y="68"/>
                    <a:pt x="373" y="68"/>
                  </a:cubicBezTo>
                  <a:cubicBezTo>
                    <a:pt x="372" y="67"/>
                    <a:pt x="372" y="67"/>
                    <a:pt x="372" y="67"/>
                  </a:cubicBezTo>
                  <a:cubicBezTo>
                    <a:pt x="373" y="67"/>
                    <a:pt x="373" y="67"/>
                    <a:pt x="374" y="68"/>
                  </a:cubicBezTo>
                  <a:cubicBezTo>
                    <a:pt x="375" y="67"/>
                    <a:pt x="375" y="67"/>
                    <a:pt x="375" y="67"/>
                  </a:cubicBezTo>
                  <a:cubicBezTo>
                    <a:pt x="374" y="66"/>
                    <a:pt x="374" y="66"/>
                    <a:pt x="374" y="66"/>
                  </a:cubicBezTo>
                  <a:cubicBezTo>
                    <a:pt x="374" y="66"/>
                    <a:pt x="374" y="66"/>
                    <a:pt x="375" y="67"/>
                  </a:cubicBezTo>
                  <a:cubicBezTo>
                    <a:pt x="376" y="67"/>
                    <a:pt x="376" y="67"/>
                    <a:pt x="376" y="67"/>
                  </a:cubicBezTo>
                  <a:cubicBezTo>
                    <a:pt x="376" y="67"/>
                    <a:pt x="376" y="67"/>
                    <a:pt x="375" y="65"/>
                  </a:cubicBezTo>
                  <a:cubicBezTo>
                    <a:pt x="375" y="65"/>
                    <a:pt x="375" y="65"/>
                    <a:pt x="375" y="65"/>
                  </a:cubicBezTo>
                  <a:cubicBezTo>
                    <a:pt x="376" y="65"/>
                    <a:pt x="376" y="65"/>
                    <a:pt x="376" y="65"/>
                  </a:cubicBezTo>
                  <a:cubicBezTo>
                    <a:pt x="376" y="65"/>
                    <a:pt x="377" y="65"/>
                    <a:pt x="377" y="65"/>
                  </a:cubicBezTo>
                  <a:cubicBezTo>
                    <a:pt x="379" y="67"/>
                    <a:pt x="379" y="67"/>
                    <a:pt x="380" y="67"/>
                  </a:cubicBezTo>
                  <a:cubicBezTo>
                    <a:pt x="379" y="65"/>
                    <a:pt x="376" y="64"/>
                    <a:pt x="376" y="61"/>
                  </a:cubicBezTo>
                  <a:cubicBezTo>
                    <a:pt x="376" y="61"/>
                    <a:pt x="376" y="61"/>
                    <a:pt x="376" y="61"/>
                  </a:cubicBezTo>
                  <a:cubicBezTo>
                    <a:pt x="376" y="60"/>
                    <a:pt x="374" y="57"/>
                    <a:pt x="373" y="56"/>
                  </a:cubicBezTo>
                  <a:cubicBezTo>
                    <a:pt x="374" y="56"/>
                    <a:pt x="374" y="56"/>
                    <a:pt x="375" y="56"/>
                  </a:cubicBezTo>
                  <a:cubicBezTo>
                    <a:pt x="376" y="57"/>
                    <a:pt x="376" y="57"/>
                    <a:pt x="376" y="57"/>
                  </a:cubicBezTo>
                  <a:cubicBezTo>
                    <a:pt x="375" y="56"/>
                    <a:pt x="375" y="55"/>
                    <a:pt x="374" y="55"/>
                  </a:cubicBezTo>
                  <a:cubicBezTo>
                    <a:pt x="374" y="54"/>
                    <a:pt x="374" y="54"/>
                    <a:pt x="372" y="53"/>
                  </a:cubicBezTo>
                  <a:cubicBezTo>
                    <a:pt x="371" y="52"/>
                    <a:pt x="371" y="52"/>
                    <a:pt x="369" y="51"/>
                  </a:cubicBezTo>
                  <a:cubicBezTo>
                    <a:pt x="368" y="50"/>
                    <a:pt x="368" y="50"/>
                    <a:pt x="366" y="49"/>
                  </a:cubicBezTo>
                  <a:cubicBezTo>
                    <a:pt x="366" y="49"/>
                    <a:pt x="366" y="49"/>
                    <a:pt x="365" y="49"/>
                  </a:cubicBezTo>
                  <a:cubicBezTo>
                    <a:pt x="365" y="49"/>
                    <a:pt x="365" y="49"/>
                    <a:pt x="365" y="49"/>
                  </a:cubicBezTo>
                  <a:cubicBezTo>
                    <a:pt x="364" y="48"/>
                    <a:pt x="364" y="48"/>
                    <a:pt x="364" y="48"/>
                  </a:cubicBezTo>
                  <a:cubicBezTo>
                    <a:pt x="364" y="47"/>
                    <a:pt x="364" y="47"/>
                    <a:pt x="364" y="47"/>
                  </a:cubicBezTo>
                  <a:cubicBezTo>
                    <a:pt x="365" y="48"/>
                    <a:pt x="365" y="48"/>
                    <a:pt x="365" y="48"/>
                  </a:cubicBezTo>
                  <a:cubicBezTo>
                    <a:pt x="365" y="48"/>
                    <a:pt x="365" y="48"/>
                    <a:pt x="365" y="48"/>
                  </a:cubicBezTo>
                  <a:cubicBezTo>
                    <a:pt x="365" y="47"/>
                    <a:pt x="364" y="46"/>
                    <a:pt x="362" y="44"/>
                  </a:cubicBezTo>
                  <a:cubicBezTo>
                    <a:pt x="361" y="44"/>
                    <a:pt x="360" y="44"/>
                    <a:pt x="360" y="43"/>
                  </a:cubicBezTo>
                  <a:cubicBezTo>
                    <a:pt x="360" y="43"/>
                    <a:pt x="360" y="43"/>
                    <a:pt x="364" y="45"/>
                  </a:cubicBezTo>
                  <a:cubicBezTo>
                    <a:pt x="364" y="45"/>
                    <a:pt x="364" y="45"/>
                    <a:pt x="364" y="45"/>
                  </a:cubicBezTo>
                  <a:cubicBezTo>
                    <a:pt x="365" y="46"/>
                    <a:pt x="365" y="46"/>
                    <a:pt x="367" y="47"/>
                  </a:cubicBezTo>
                  <a:cubicBezTo>
                    <a:pt x="367" y="47"/>
                    <a:pt x="367" y="47"/>
                    <a:pt x="367" y="47"/>
                  </a:cubicBezTo>
                  <a:cubicBezTo>
                    <a:pt x="368" y="48"/>
                    <a:pt x="369" y="48"/>
                    <a:pt x="370" y="49"/>
                  </a:cubicBezTo>
                  <a:cubicBezTo>
                    <a:pt x="370" y="49"/>
                    <a:pt x="370" y="49"/>
                    <a:pt x="370" y="49"/>
                  </a:cubicBezTo>
                  <a:cubicBezTo>
                    <a:pt x="370" y="49"/>
                    <a:pt x="370" y="49"/>
                    <a:pt x="368" y="47"/>
                  </a:cubicBezTo>
                  <a:cubicBezTo>
                    <a:pt x="368" y="47"/>
                    <a:pt x="368" y="47"/>
                    <a:pt x="368" y="47"/>
                  </a:cubicBezTo>
                  <a:cubicBezTo>
                    <a:pt x="367" y="46"/>
                    <a:pt x="367" y="46"/>
                    <a:pt x="364" y="44"/>
                  </a:cubicBezTo>
                  <a:cubicBezTo>
                    <a:pt x="365" y="44"/>
                    <a:pt x="365" y="44"/>
                    <a:pt x="365" y="44"/>
                  </a:cubicBezTo>
                  <a:cubicBezTo>
                    <a:pt x="365" y="45"/>
                    <a:pt x="365" y="45"/>
                    <a:pt x="365" y="45"/>
                  </a:cubicBezTo>
                  <a:cubicBezTo>
                    <a:pt x="364" y="44"/>
                    <a:pt x="362" y="42"/>
                    <a:pt x="362" y="42"/>
                  </a:cubicBezTo>
                  <a:moveTo>
                    <a:pt x="71" y="69"/>
                  </a:moveTo>
                  <a:cubicBezTo>
                    <a:pt x="71" y="69"/>
                    <a:pt x="71" y="69"/>
                    <a:pt x="71" y="69"/>
                  </a:cubicBezTo>
                  <a:cubicBezTo>
                    <a:pt x="71" y="68"/>
                    <a:pt x="70" y="68"/>
                    <a:pt x="69" y="68"/>
                  </a:cubicBezTo>
                  <a:cubicBezTo>
                    <a:pt x="69" y="68"/>
                    <a:pt x="69" y="68"/>
                    <a:pt x="69" y="68"/>
                  </a:cubicBezTo>
                  <a:cubicBezTo>
                    <a:pt x="69" y="68"/>
                    <a:pt x="69" y="68"/>
                    <a:pt x="68" y="70"/>
                  </a:cubicBezTo>
                  <a:cubicBezTo>
                    <a:pt x="68" y="70"/>
                    <a:pt x="68" y="70"/>
                    <a:pt x="68" y="70"/>
                  </a:cubicBezTo>
                  <a:cubicBezTo>
                    <a:pt x="68" y="70"/>
                    <a:pt x="68" y="70"/>
                    <a:pt x="68" y="70"/>
                  </a:cubicBezTo>
                  <a:cubicBezTo>
                    <a:pt x="68" y="70"/>
                    <a:pt x="68" y="70"/>
                    <a:pt x="68" y="70"/>
                  </a:cubicBezTo>
                  <a:cubicBezTo>
                    <a:pt x="68" y="70"/>
                    <a:pt x="68" y="70"/>
                    <a:pt x="68" y="70"/>
                  </a:cubicBezTo>
                  <a:cubicBezTo>
                    <a:pt x="68" y="71"/>
                    <a:pt x="68" y="71"/>
                    <a:pt x="68" y="71"/>
                  </a:cubicBezTo>
                  <a:cubicBezTo>
                    <a:pt x="68" y="71"/>
                    <a:pt x="68" y="71"/>
                    <a:pt x="68" y="71"/>
                  </a:cubicBezTo>
                  <a:cubicBezTo>
                    <a:pt x="68" y="71"/>
                    <a:pt x="68" y="71"/>
                    <a:pt x="68" y="71"/>
                  </a:cubicBezTo>
                  <a:cubicBezTo>
                    <a:pt x="68" y="71"/>
                    <a:pt x="68" y="71"/>
                    <a:pt x="68" y="71"/>
                  </a:cubicBezTo>
                  <a:cubicBezTo>
                    <a:pt x="69" y="71"/>
                    <a:pt x="69" y="71"/>
                    <a:pt x="69" y="70"/>
                  </a:cubicBezTo>
                  <a:cubicBezTo>
                    <a:pt x="69" y="70"/>
                    <a:pt x="69" y="70"/>
                    <a:pt x="69" y="70"/>
                  </a:cubicBezTo>
                  <a:cubicBezTo>
                    <a:pt x="69" y="70"/>
                    <a:pt x="69" y="70"/>
                    <a:pt x="69" y="70"/>
                  </a:cubicBezTo>
                  <a:cubicBezTo>
                    <a:pt x="70" y="70"/>
                    <a:pt x="70" y="70"/>
                    <a:pt x="70" y="70"/>
                  </a:cubicBezTo>
                  <a:cubicBezTo>
                    <a:pt x="70" y="70"/>
                    <a:pt x="70" y="70"/>
                    <a:pt x="70" y="70"/>
                  </a:cubicBezTo>
                  <a:cubicBezTo>
                    <a:pt x="70" y="70"/>
                    <a:pt x="70" y="70"/>
                    <a:pt x="71" y="69"/>
                  </a:cubicBezTo>
                  <a:moveTo>
                    <a:pt x="78" y="70"/>
                  </a:moveTo>
                  <a:cubicBezTo>
                    <a:pt x="76" y="69"/>
                    <a:pt x="74" y="69"/>
                    <a:pt x="73" y="69"/>
                  </a:cubicBezTo>
                  <a:cubicBezTo>
                    <a:pt x="72" y="69"/>
                    <a:pt x="72" y="70"/>
                    <a:pt x="71" y="71"/>
                  </a:cubicBezTo>
                  <a:cubicBezTo>
                    <a:pt x="71" y="71"/>
                    <a:pt x="71" y="71"/>
                    <a:pt x="71" y="71"/>
                  </a:cubicBezTo>
                  <a:cubicBezTo>
                    <a:pt x="69" y="72"/>
                    <a:pt x="69" y="72"/>
                    <a:pt x="69" y="73"/>
                  </a:cubicBezTo>
                  <a:cubicBezTo>
                    <a:pt x="69" y="73"/>
                    <a:pt x="69" y="74"/>
                    <a:pt x="68" y="74"/>
                  </a:cubicBezTo>
                  <a:cubicBezTo>
                    <a:pt x="68" y="75"/>
                    <a:pt x="68" y="75"/>
                    <a:pt x="68" y="75"/>
                  </a:cubicBezTo>
                  <a:cubicBezTo>
                    <a:pt x="67" y="76"/>
                    <a:pt x="67" y="76"/>
                    <a:pt x="67" y="76"/>
                  </a:cubicBezTo>
                  <a:cubicBezTo>
                    <a:pt x="67" y="76"/>
                    <a:pt x="66" y="77"/>
                    <a:pt x="66" y="78"/>
                  </a:cubicBezTo>
                  <a:cubicBezTo>
                    <a:pt x="65" y="79"/>
                    <a:pt x="65" y="79"/>
                    <a:pt x="64" y="80"/>
                  </a:cubicBezTo>
                  <a:cubicBezTo>
                    <a:pt x="64" y="80"/>
                    <a:pt x="64" y="80"/>
                    <a:pt x="64" y="80"/>
                  </a:cubicBezTo>
                  <a:cubicBezTo>
                    <a:pt x="63" y="81"/>
                    <a:pt x="63" y="81"/>
                    <a:pt x="63" y="81"/>
                  </a:cubicBezTo>
                  <a:cubicBezTo>
                    <a:pt x="63" y="82"/>
                    <a:pt x="64" y="82"/>
                    <a:pt x="64" y="82"/>
                  </a:cubicBezTo>
                  <a:cubicBezTo>
                    <a:pt x="65" y="81"/>
                    <a:pt x="66" y="79"/>
                    <a:pt x="67" y="79"/>
                  </a:cubicBezTo>
                  <a:cubicBezTo>
                    <a:pt x="67" y="79"/>
                    <a:pt x="67" y="79"/>
                    <a:pt x="67" y="79"/>
                  </a:cubicBezTo>
                  <a:cubicBezTo>
                    <a:pt x="67" y="80"/>
                    <a:pt x="67" y="80"/>
                    <a:pt x="67" y="80"/>
                  </a:cubicBezTo>
                  <a:cubicBezTo>
                    <a:pt x="67" y="80"/>
                    <a:pt x="67" y="80"/>
                    <a:pt x="67" y="80"/>
                  </a:cubicBezTo>
                  <a:cubicBezTo>
                    <a:pt x="68" y="79"/>
                    <a:pt x="68" y="79"/>
                    <a:pt x="68" y="79"/>
                  </a:cubicBezTo>
                  <a:cubicBezTo>
                    <a:pt x="69" y="78"/>
                    <a:pt x="69" y="78"/>
                    <a:pt x="70" y="77"/>
                  </a:cubicBezTo>
                  <a:cubicBezTo>
                    <a:pt x="71" y="77"/>
                    <a:pt x="71" y="77"/>
                    <a:pt x="71" y="77"/>
                  </a:cubicBezTo>
                  <a:cubicBezTo>
                    <a:pt x="71" y="76"/>
                    <a:pt x="71" y="76"/>
                    <a:pt x="72" y="76"/>
                  </a:cubicBezTo>
                  <a:cubicBezTo>
                    <a:pt x="71" y="76"/>
                    <a:pt x="71" y="76"/>
                    <a:pt x="71" y="76"/>
                  </a:cubicBezTo>
                  <a:cubicBezTo>
                    <a:pt x="71" y="76"/>
                    <a:pt x="71" y="76"/>
                    <a:pt x="71" y="76"/>
                  </a:cubicBezTo>
                  <a:cubicBezTo>
                    <a:pt x="71" y="75"/>
                    <a:pt x="71" y="75"/>
                    <a:pt x="71" y="75"/>
                  </a:cubicBezTo>
                  <a:cubicBezTo>
                    <a:pt x="71" y="75"/>
                    <a:pt x="71" y="75"/>
                    <a:pt x="71" y="75"/>
                  </a:cubicBezTo>
                  <a:cubicBezTo>
                    <a:pt x="71" y="75"/>
                    <a:pt x="71" y="75"/>
                    <a:pt x="71" y="75"/>
                  </a:cubicBezTo>
                  <a:cubicBezTo>
                    <a:pt x="72" y="75"/>
                    <a:pt x="72" y="74"/>
                    <a:pt x="73" y="74"/>
                  </a:cubicBezTo>
                  <a:cubicBezTo>
                    <a:pt x="74" y="73"/>
                    <a:pt x="75" y="71"/>
                    <a:pt x="78" y="70"/>
                  </a:cubicBezTo>
                  <a:moveTo>
                    <a:pt x="110" y="176"/>
                  </a:moveTo>
                  <a:cubicBezTo>
                    <a:pt x="116" y="138"/>
                    <a:pt x="127" y="103"/>
                    <a:pt x="142" y="74"/>
                  </a:cubicBezTo>
                  <a:cubicBezTo>
                    <a:pt x="135" y="74"/>
                    <a:pt x="128" y="74"/>
                    <a:pt x="121" y="73"/>
                  </a:cubicBezTo>
                  <a:cubicBezTo>
                    <a:pt x="105" y="73"/>
                    <a:pt x="93" y="72"/>
                    <a:pt x="84" y="70"/>
                  </a:cubicBezTo>
                  <a:cubicBezTo>
                    <a:pt x="83" y="70"/>
                    <a:pt x="83" y="70"/>
                    <a:pt x="82" y="70"/>
                  </a:cubicBezTo>
                  <a:cubicBezTo>
                    <a:pt x="82" y="70"/>
                    <a:pt x="82" y="70"/>
                    <a:pt x="82" y="70"/>
                  </a:cubicBezTo>
                  <a:cubicBezTo>
                    <a:pt x="82" y="70"/>
                    <a:pt x="82" y="70"/>
                    <a:pt x="82" y="70"/>
                  </a:cubicBezTo>
                  <a:cubicBezTo>
                    <a:pt x="82" y="70"/>
                    <a:pt x="82" y="70"/>
                    <a:pt x="82" y="70"/>
                  </a:cubicBezTo>
                  <a:cubicBezTo>
                    <a:pt x="82" y="70"/>
                    <a:pt x="82" y="70"/>
                    <a:pt x="82" y="70"/>
                  </a:cubicBezTo>
                  <a:cubicBezTo>
                    <a:pt x="82" y="70"/>
                    <a:pt x="82" y="70"/>
                    <a:pt x="82" y="70"/>
                  </a:cubicBezTo>
                  <a:cubicBezTo>
                    <a:pt x="82" y="70"/>
                    <a:pt x="82" y="70"/>
                    <a:pt x="82" y="70"/>
                  </a:cubicBezTo>
                  <a:cubicBezTo>
                    <a:pt x="82" y="71"/>
                    <a:pt x="82" y="71"/>
                    <a:pt x="82" y="71"/>
                  </a:cubicBezTo>
                  <a:cubicBezTo>
                    <a:pt x="82" y="71"/>
                    <a:pt x="82" y="71"/>
                    <a:pt x="82" y="71"/>
                  </a:cubicBezTo>
                  <a:cubicBezTo>
                    <a:pt x="80" y="72"/>
                    <a:pt x="80" y="72"/>
                    <a:pt x="80" y="73"/>
                  </a:cubicBezTo>
                  <a:cubicBezTo>
                    <a:pt x="80" y="73"/>
                    <a:pt x="80" y="73"/>
                    <a:pt x="83" y="72"/>
                  </a:cubicBezTo>
                  <a:cubicBezTo>
                    <a:pt x="83" y="73"/>
                    <a:pt x="83" y="73"/>
                    <a:pt x="78" y="77"/>
                  </a:cubicBezTo>
                  <a:cubicBezTo>
                    <a:pt x="78" y="78"/>
                    <a:pt x="78" y="78"/>
                    <a:pt x="78" y="78"/>
                  </a:cubicBezTo>
                  <a:cubicBezTo>
                    <a:pt x="78" y="77"/>
                    <a:pt x="78" y="77"/>
                    <a:pt x="78" y="77"/>
                  </a:cubicBezTo>
                  <a:cubicBezTo>
                    <a:pt x="78" y="76"/>
                    <a:pt x="78" y="76"/>
                    <a:pt x="78" y="76"/>
                  </a:cubicBezTo>
                  <a:cubicBezTo>
                    <a:pt x="78" y="76"/>
                    <a:pt x="78" y="76"/>
                    <a:pt x="78" y="76"/>
                  </a:cubicBezTo>
                  <a:cubicBezTo>
                    <a:pt x="79" y="75"/>
                    <a:pt x="79" y="75"/>
                    <a:pt x="79" y="75"/>
                  </a:cubicBezTo>
                  <a:cubicBezTo>
                    <a:pt x="79" y="74"/>
                    <a:pt x="79" y="74"/>
                    <a:pt x="79" y="74"/>
                  </a:cubicBezTo>
                  <a:cubicBezTo>
                    <a:pt x="77" y="76"/>
                    <a:pt x="70" y="82"/>
                    <a:pt x="70" y="84"/>
                  </a:cubicBezTo>
                  <a:cubicBezTo>
                    <a:pt x="69" y="85"/>
                    <a:pt x="69" y="85"/>
                    <a:pt x="69" y="85"/>
                  </a:cubicBezTo>
                  <a:cubicBezTo>
                    <a:pt x="69" y="84"/>
                    <a:pt x="69" y="84"/>
                    <a:pt x="69" y="84"/>
                  </a:cubicBezTo>
                  <a:cubicBezTo>
                    <a:pt x="68" y="84"/>
                    <a:pt x="68" y="84"/>
                    <a:pt x="65" y="87"/>
                  </a:cubicBezTo>
                  <a:cubicBezTo>
                    <a:pt x="65" y="87"/>
                    <a:pt x="65" y="87"/>
                    <a:pt x="65" y="87"/>
                  </a:cubicBezTo>
                  <a:cubicBezTo>
                    <a:pt x="65" y="86"/>
                    <a:pt x="65" y="86"/>
                    <a:pt x="66" y="84"/>
                  </a:cubicBezTo>
                  <a:cubicBezTo>
                    <a:pt x="64" y="85"/>
                    <a:pt x="60" y="87"/>
                    <a:pt x="60" y="87"/>
                  </a:cubicBezTo>
                  <a:cubicBezTo>
                    <a:pt x="60" y="87"/>
                    <a:pt x="60" y="87"/>
                    <a:pt x="60" y="87"/>
                  </a:cubicBezTo>
                  <a:cubicBezTo>
                    <a:pt x="60" y="86"/>
                    <a:pt x="60" y="86"/>
                    <a:pt x="61" y="85"/>
                  </a:cubicBezTo>
                  <a:cubicBezTo>
                    <a:pt x="61" y="85"/>
                    <a:pt x="61" y="85"/>
                    <a:pt x="61" y="85"/>
                  </a:cubicBezTo>
                  <a:cubicBezTo>
                    <a:pt x="60" y="85"/>
                    <a:pt x="60" y="85"/>
                    <a:pt x="60" y="85"/>
                  </a:cubicBezTo>
                  <a:cubicBezTo>
                    <a:pt x="59" y="85"/>
                    <a:pt x="59" y="85"/>
                    <a:pt x="59" y="85"/>
                  </a:cubicBezTo>
                  <a:cubicBezTo>
                    <a:pt x="59" y="85"/>
                    <a:pt x="59" y="85"/>
                    <a:pt x="58" y="87"/>
                  </a:cubicBezTo>
                  <a:cubicBezTo>
                    <a:pt x="57" y="87"/>
                    <a:pt x="57" y="87"/>
                    <a:pt x="57" y="87"/>
                  </a:cubicBezTo>
                  <a:cubicBezTo>
                    <a:pt x="57" y="86"/>
                    <a:pt x="57" y="86"/>
                    <a:pt x="58" y="85"/>
                  </a:cubicBezTo>
                  <a:cubicBezTo>
                    <a:pt x="58" y="85"/>
                    <a:pt x="58" y="85"/>
                    <a:pt x="58" y="85"/>
                  </a:cubicBezTo>
                  <a:cubicBezTo>
                    <a:pt x="57" y="85"/>
                    <a:pt x="57" y="85"/>
                    <a:pt x="57" y="85"/>
                  </a:cubicBezTo>
                  <a:cubicBezTo>
                    <a:pt x="58" y="84"/>
                    <a:pt x="58" y="84"/>
                    <a:pt x="58" y="84"/>
                  </a:cubicBezTo>
                  <a:cubicBezTo>
                    <a:pt x="59" y="83"/>
                    <a:pt x="59" y="83"/>
                    <a:pt x="59" y="83"/>
                  </a:cubicBezTo>
                  <a:cubicBezTo>
                    <a:pt x="60" y="83"/>
                    <a:pt x="60" y="83"/>
                    <a:pt x="60" y="83"/>
                  </a:cubicBezTo>
                  <a:cubicBezTo>
                    <a:pt x="60" y="84"/>
                    <a:pt x="60" y="84"/>
                    <a:pt x="60" y="84"/>
                  </a:cubicBezTo>
                  <a:cubicBezTo>
                    <a:pt x="60" y="84"/>
                    <a:pt x="60" y="84"/>
                    <a:pt x="60" y="84"/>
                  </a:cubicBezTo>
                  <a:cubicBezTo>
                    <a:pt x="61" y="83"/>
                    <a:pt x="65" y="79"/>
                    <a:pt x="65" y="79"/>
                  </a:cubicBezTo>
                  <a:cubicBezTo>
                    <a:pt x="64" y="79"/>
                    <a:pt x="64" y="79"/>
                    <a:pt x="64" y="79"/>
                  </a:cubicBezTo>
                  <a:cubicBezTo>
                    <a:pt x="64" y="79"/>
                    <a:pt x="64" y="79"/>
                    <a:pt x="62" y="80"/>
                  </a:cubicBezTo>
                  <a:cubicBezTo>
                    <a:pt x="62" y="80"/>
                    <a:pt x="62" y="80"/>
                    <a:pt x="62" y="80"/>
                  </a:cubicBezTo>
                  <a:cubicBezTo>
                    <a:pt x="62" y="80"/>
                    <a:pt x="62" y="80"/>
                    <a:pt x="62" y="80"/>
                  </a:cubicBezTo>
                  <a:cubicBezTo>
                    <a:pt x="63" y="79"/>
                    <a:pt x="63" y="79"/>
                    <a:pt x="64" y="78"/>
                  </a:cubicBezTo>
                  <a:cubicBezTo>
                    <a:pt x="64" y="78"/>
                    <a:pt x="65" y="77"/>
                    <a:pt x="65" y="77"/>
                  </a:cubicBezTo>
                  <a:cubicBezTo>
                    <a:pt x="65" y="75"/>
                    <a:pt x="67" y="74"/>
                    <a:pt x="68" y="73"/>
                  </a:cubicBezTo>
                  <a:cubicBezTo>
                    <a:pt x="67" y="74"/>
                    <a:pt x="64" y="76"/>
                    <a:pt x="64" y="76"/>
                  </a:cubicBezTo>
                  <a:cubicBezTo>
                    <a:pt x="64" y="77"/>
                    <a:pt x="64" y="77"/>
                    <a:pt x="64" y="77"/>
                  </a:cubicBezTo>
                  <a:cubicBezTo>
                    <a:pt x="62" y="79"/>
                    <a:pt x="60" y="81"/>
                    <a:pt x="58" y="83"/>
                  </a:cubicBezTo>
                  <a:cubicBezTo>
                    <a:pt x="58" y="83"/>
                    <a:pt x="58" y="83"/>
                    <a:pt x="58" y="83"/>
                  </a:cubicBezTo>
                  <a:cubicBezTo>
                    <a:pt x="57" y="84"/>
                    <a:pt x="57" y="84"/>
                    <a:pt x="57" y="85"/>
                  </a:cubicBezTo>
                  <a:cubicBezTo>
                    <a:pt x="56" y="86"/>
                    <a:pt x="56" y="86"/>
                    <a:pt x="55" y="87"/>
                  </a:cubicBezTo>
                  <a:cubicBezTo>
                    <a:pt x="55" y="87"/>
                    <a:pt x="54" y="88"/>
                    <a:pt x="54" y="88"/>
                  </a:cubicBezTo>
                  <a:cubicBezTo>
                    <a:pt x="54" y="88"/>
                    <a:pt x="54" y="88"/>
                    <a:pt x="54" y="88"/>
                  </a:cubicBezTo>
                  <a:cubicBezTo>
                    <a:pt x="53" y="88"/>
                    <a:pt x="53" y="88"/>
                    <a:pt x="53" y="88"/>
                  </a:cubicBezTo>
                  <a:cubicBezTo>
                    <a:pt x="53" y="88"/>
                    <a:pt x="53" y="88"/>
                    <a:pt x="53" y="88"/>
                  </a:cubicBezTo>
                  <a:cubicBezTo>
                    <a:pt x="52" y="88"/>
                    <a:pt x="52" y="88"/>
                    <a:pt x="52" y="88"/>
                  </a:cubicBezTo>
                  <a:cubicBezTo>
                    <a:pt x="51" y="89"/>
                    <a:pt x="50" y="90"/>
                    <a:pt x="49" y="91"/>
                  </a:cubicBezTo>
                  <a:cubicBezTo>
                    <a:pt x="49" y="91"/>
                    <a:pt x="49" y="91"/>
                    <a:pt x="49" y="91"/>
                  </a:cubicBezTo>
                  <a:cubicBezTo>
                    <a:pt x="49" y="91"/>
                    <a:pt x="49" y="91"/>
                    <a:pt x="49" y="91"/>
                  </a:cubicBezTo>
                  <a:cubicBezTo>
                    <a:pt x="49" y="91"/>
                    <a:pt x="48" y="91"/>
                    <a:pt x="48" y="92"/>
                  </a:cubicBezTo>
                  <a:cubicBezTo>
                    <a:pt x="48" y="92"/>
                    <a:pt x="48" y="92"/>
                    <a:pt x="48" y="92"/>
                  </a:cubicBezTo>
                  <a:cubicBezTo>
                    <a:pt x="47" y="93"/>
                    <a:pt x="47" y="94"/>
                    <a:pt x="46" y="94"/>
                  </a:cubicBezTo>
                  <a:cubicBezTo>
                    <a:pt x="46" y="95"/>
                    <a:pt x="46" y="95"/>
                    <a:pt x="44" y="97"/>
                  </a:cubicBezTo>
                  <a:cubicBezTo>
                    <a:pt x="44" y="97"/>
                    <a:pt x="44" y="97"/>
                    <a:pt x="44" y="97"/>
                  </a:cubicBezTo>
                  <a:cubicBezTo>
                    <a:pt x="42" y="98"/>
                    <a:pt x="42" y="99"/>
                    <a:pt x="41" y="100"/>
                  </a:cubicBezTo>
                  <a:cubicBezTo>
                    <a:pt x="40" y="101"/>
                    <a:pt x="40" y="101"/>
                    <a:pt x="40" y="101"/>
                  </a:cubicBezTo>
                  <a:cubicBezTo>
                    <a:pt x="40" y="101"/>
                    <a:pt x="39" y="102"/>
                    <a:pt x="39" y="103"/>
                  </a:cubicBezTo>
                  <a:cubicBezTo>
                    <a:pt x="39" y="102"/>
                    <a:pt x="39" y="102"/>
                    <a:pt x="39" y="102"/>
                  </a:cubicBezTo>
                  <a:cubicBezTo>
                    <a:pt x="39" y="102"/>
                    <a:pt x="39" y="101"/>
                    <a:pt x="39" y="101"/>
                  </a:cubicBezTo>
                  <a:cubicBezTo>
                    <a:pt x="40" y="101"/>
                    <a:pt x="40" y="101"/>
                    <a:pt x="40" y="101"/>
                  </a:cubicBezTo>
                  <a:cubicBezTo>
                    <a:pt x="39" y="101"/>
                    <a:pt x="39" y="102"/>
                    <a:pt x="38" y="102"/>
                  </a:cubicBezTo>
                  <a:cubicBezTo>
                    <a:pt x="37" y="104"/>
                    <a:pt x="37" y="104"/>
                    <a:pt x="37" y="104"/>
                  </a:cubicBezTo>
                  <a:cubicBezTo>
                    <a:pt x="37" y="105"/>
                    <a:pt x="37" y="105"/>
                    <a:pt x="37" y="105"/>
                  </a:cubicBezTo>
                  <a:cubicBezTo>
                    <a:pt x="36" y="106"/>
                    <a:pt x="36" y="106"/>
                    <a:pt x="36" y="106"/>
                  </a:cubicBezTo>
                  <a:cubicBezTo>
                    <a:pt x="36" y="105"/>
                    <a:pt x="36" y="105"/>
                    <a:pt x="37" y="104"/>
                  </a:cubicBezTo>
                  <a:cubicBezTo>
                    <a:pt x="36" y="105"/>
                    <a:pt x="36" y="105"/>
                    <a:pt x="35" y="106"/>
                  </a:cubicBezTo>
                  <a:cubicBezTo>
                    <a:pt x="35" y="106"/>
                    <a:pt x="35" y="107"/>
                    <a:pt x="35" y="107"/>
                  </a:cubicBezTo>
                  <a:cubicBezTo>
                    <a:pt x="34" y="108"/>
                    <a:pt x="34" y="108"/>
                    <a:pt x="34" y="108"/>
                  </a:cubicBezTo>
                  <a:cubicBezTo>
                    <a:pt x="34" y="108"/>
                    <a:pt x="34" y="108"/>
                    <a:pt x="34" y="108"/>
                  </a:cubicBezTo>
                  <a:cubicBezTo>
                    <a:pt x="34" y="109"/>
                    <a:pt x="33" y="110"/>
                    <a:pt x="33" y="111"/>
                  </a:cubicBezTo>
                  <a:cubicBezTo>
                    <a:pt x="32" y="112"/>
                    <a:pt x="31" y="113"/>
                    <a:pt x="31" y="114"/>
                  </a:cubicBezTo>
                  <a:cubicBezTo>
                    <a:pt x="27" y="122"/>
                    <a:pt x="27" y="122"/>
                    <a:pt x="25" y="126"/>
                  </a:cubicBezTo>
                  <a:cubicBezTo>
                    <a:pt x="24" y="126"/>
                    <a:pt x="24" y="126"/>
                    <a:pt x="24" y="126"/>
                  </a:cubicBezTo>
                  <a:cubicBezTo>
                    <a:pt x="24" y="127"/>
                    <a:pt x="24" y="127"/>
                    <a:pt x="24" y="127"/>
                  </a:cubicBezTo>
                  <a:cubicBezTo>
                    <a:pt x="24" y="126"/>
                    <a:pt x="24" y="125"/>
                    <a:pt x="25" y="125"/>
                  </a:cubicBezTo>
                  <a:cubicBezTo>
                    <a:pt x="25" y="124"/>
                    <a:pt x="25" y="124"/>
                    <a:pt x="25" y="124"/>
                  </a:cubicBezTo>
                  <a:cubicBezTo>
                    <a:pt x="25" y="123"/>
                    <a:pt x="25" y="123"/>
                    <a:pt x="25" y="123"/>
                  </a:cubicBezTo>
                  <a:cubicBezTo>
                    <a:pt x="25" y="123"/>
                    <a:pt x="25" y="123"/>
                    <a:pt x="25" y="123"/>
                  </a:cubicBezTo>
                  <a:cubicBezTo>
                    <a:pt x="22" y="130"/>
                    <a:pt x="17" y="141"/>
                    <a:pt x="14" y="149"/>
                  </a:cubicBezTo>
                  <a:cubicBezTo>
                    <a:pt x="13" y="150"/>
                    <a:pt x="13" y="150"/>
                    <a:pt x="13" y="150"/>
                  </a:cubicBezTo>
                  <a:cubicBezTo>
                    <a:pt x="13" y="151"/>
                    <a:pt x="13" y="152"/>
                    <a:pt x="13" y="153"/>
                  </a:cubicBezTo>
                  <a:cubicBezTo>
                    <a:pt x="13" y="152"/>
                    <a:pt x="13" y="152"/>
                    <a:pt x="13" y="152"/>
                  </a:cubicBezTo>
                  <a:cubicBezTo>
                    <a:pt x="13" y="152"/>
                    <a:pt x="13" y="152"/>
                    <a:pt x="13" y="152"/>
                  </a:cubicBezTo>
                  <a:cubicBezTo>
                    <a:pt x="14" y="150"/>
                    <a:pt x="14" y="146"/>
                    <a:pt x="17" y="145"/>
                  </a:cubicBezTo>
                  <a:cubicBezTo>
                    <a:pt x="17" y="144"/>
                    <a:pt x="17" y="144"/>
                    <a:pt x="18" y="143"/>
                  </a:cubicBezTo>
                  <a:cubicBezTo>
                    <a:pt x="19" y="140"/>
                    <a:pt x="19" y="140"/>
                    <a:pt x="20" y="137"/>
                  </a:cubicBezTo>
                  <a:cubicBezTo>
                    <a:pt x="21" y="134"/>
                    <a:pt x="23" y="133"/>
                    <a:pt x="23" y="133"/>
                  </a:cubicBezTo>
                  <a:cubicBezTo>
                    <a:pt x="24" y="133"/>
                    <a:pt x="24" y="132"/>
                    <a:pt x="24" y="131"/>
                  </a:cubicBezTo>
                  <a:cubicBezTo>
                    <a:pt x="25" y="131"/>
                    <a:pt x="25" y="131"/>
                    <a:pt x="25" y="131"/>
                  </a:cubicBezTo>
                  <a:cubicBezTo>
                    <a:pt x="25" y="131"/>
                    <a:pt x="26" y="127"/>
                    <a:pt x="27" y="126"/>
                  </a:cubicBezTo>
                  <a:cubicBezTo>
                    <a:pt x="27" y="127"/>
                    <a:pt x="27" y="127"/>
                    <a:pt x="27" y="127"/>
                  </a:cubicBezTo>
                  <a:cubicBezTo>
                    <a:pt x="27" y="127"/>
                    <a:pt x="27" y="127"/>
                    <a:pt x="27" y="127"/>
                  </a:cubicBezTo>
                  <a:cubicBezTo>
                    <a:pt x="27" y="127"/>
                    <a:pt x="27" y="127"/>
                    <a:pt x="27" y="127"/>
                  </a:cubicBezTo>
                  <a:cubicBezTo>
                    <a:pt x="27" y="127"/>
                    <a:pt x="27" y="127"/>
                    <a:pt x="27" y="127"/>
                  </a:cubicBezTo>
                  <a:cubicBezTo>
                    <a:pt x="27" y="127"/>
                    <a:pt x="27" y="127"/>
                    <a:pt x="27" y="127"/>
                  </a:cubicBezTo>
                  <a:cubicBezTo>
                    <a:pt x="27" y="127"/>
                    <a:pt x="27" y="127"/>
                    <a:pt x="27" y="127"/>
                  </a:cubicBezTo>
                  <a:cubicBezTo>
                    <a:pt x="27" y="127"/>
                    <a:pt x="27" y="127"/>
                    <a:pt x="27" y="128"/>
                  </a:cubicBezTo>
                  <a:cubicBezTo>
                    <a:pt x="28" y="128"/>
                    <a:pt x="28" y="128"/>
                    <a:pt x="28" y="128"/>
                  </a:cubicBezTo>
                  <a:cubicBezTo>
                    <a:pt x="28" y="128"/>
                    <a:pt x="28" y="128"/>
                    <a:pt x="30" y="125"/>
                  </a:cubicBezTo>
                  <a:cubicBezTo>
                    <a:pt x="30" y="125"/>
                    <a:pt x="30" y="125"/>
                    <a:pt x="30" y="125"/>
                  </a:cubicBezTo>
                  <a:cubicBezTo>
                    <a:pt x="31" y="125"/>
                    <a:pt x="31" y="125"/>
                    <a:pt x="32" y="123"/>
                  </a:cubicBezTo>
                  <a:cubicBezTo>
                    <a:pt x="32" y="126"/>
                    <a:pt x="30" y="128"/>
                    <a:pt x="30" y="130"/>
                  </a:cubicBezTo>
                  <a:cubicBezTo>
                    <a:pt x="30" y="131"/>
                    <a:pt x="30" y="131"/>
                    <a:pt x="30" y="132"/>
                  </a:cubicBezTo>
                  <a:cubicBezTo>
                    <a:pt x="30" y="136"/>
                    <a:pt x="30" y="136"/>
                    <a:pt x="30" y="137"/>
                  </a:cubicBezTo>
                  <a:cubicBezTo>
                    <a:pt x="29" y="146"/>
                    <a:pt x="29" y="146"/>
                    <a:pt x="28" y="147"/>
                  </a:cubicBezTo>
                  <a:cubicBezTo>
                    <a:pt x="27" y="147"/>
                    <a:pt x="26" y="148"/>
                    <a:pt x="25" y="148"/>
                  </a:cubicBezTo>
                  <a:cubicBezTo>
                    <a:pt x="24" y="149"/>
                    <a:pt x="24" y="149"/>
                    <a:pt x="24" y="149"/>
                  </a:cubicBezTo>
                  <a:cubicBezTo>
                    <a:pt x="24" y="150"/>
                    <a:pt x="24" y="151"/>
                    <a:pt x="24" y="152"/>
                  </a:cubicBezTo>
                  <a:cubicBezTo>
                    <a:pt x="24" y="153"/>
                    <a:pt x="24" y="153"/>
                    <a:pt x="24" y="153"/>
                  </a:cubicBezTo>
                  <a:cubicBezTo>
                    <a:pt x="25" y="153"/>
                    <a:pt x="25" y="153"/>
                    <a:pt x="26" y="153"/>
                  </a:cubicBezTo>
                  <a:cubicBezTo>
                    <a:pt x="26" y="152"/>
                    <a:pt x="26" y="151"/>
                    <a:pt x="27" y="150"/>
                  </a:cubicBezTo>
                  <a:cubicBezTo>
                    <a:pt x="28" y="149"/>
                    <a:pt x="31" y="144"/>
                    <a:pt x="31" y="144"/>
                  </a:cubicBezTo>
                  <a:cubicBezTo>
                    <a:pt x="32" y="143"/>
                    <a:pt x="32" y="143"/>
                    <a:pt x="32" y="143"/>
                  </a:cubicBezTo>
                  <a:cubicBezTo>
                    <a:pt x="31" y="143"/>
                    <a:pt x="31" y="143"/>
                    <a:pt x="31" y="143"/>
                  </a:cubicBezTo>
                  <a:cubicBezTo>
                    <a:pt x="31" y="142"/>
                    <a:pt x="31" y="142"/>
                    <a:pt x="31" y="142"/>
                  </a:cubicBezTo>
                  <a:cubicBezTo>
                    <a:pt x="31" y="141"/>
                    <a:pt x="31" y="141"/>
                    <a:pt x="31" y="141"/>
                  </a:cubicBezTo>
                  <a:cubicBezTo>
                    <a:pt x="32" y="141"/>
                    <a:pt x="32" y="141"/>
                    <a:pt x="33" y="141"/>
                  </a:cubicBezTo>
                  <a:cubicBezTo>
                    <a:pt x="33" y="141"/>
                    <a:pt x="33" y="142"/>
                    <a:pt x="33" y="142"/>
                  </a:cubicBezTo>
                  <a:cubicBezTo>
                    <a:pt x="33" y="142"/>
                    <a:pt x="33" y="142"/>
                    <a:pt x="34" y="139"/>
                  </a:cubicBezTo>
                  <a:cubicBezTo>
                    <a:pt x="34" y="138"/>
                    <a:pt x="34" y="138"/>
                    <a:pt x="34" y="138"/>
                  </a:cubicBezTo>
                  <a:cubicBezTo>
                    <a:pt x="34" y="137"/>
                    <a:pt x="34" y="134"/>
                    <a:pt x="34" y="134"/>
                  </a:cubicBezTo>
                  <a:cubicBezTo>
                    <a:pt x="33" y="134"/>
                    <a:pt x="33" y="134"/>
                    <a:pt x="33" y="134"/>
                  </a:cubicBezTo>
                  <a:cubicBezTo>
                    <a:pt x="33" y="132"/>
                    <a:pt x="34" y="130"/>
                    <a:pt x="34" y="128"/>
                  </a:cubicBezTo>
                  <a:cubicBezTo>
                    <a:pt x="34" y="127"/>
                    <a:pt x="34" y="127"/>
                    <a:pt x="34" y="127"/>
                  </a:cubicBezTo>
                  <a:cubicBezTo>
                    <a:pt x="34" y="126"/>
                    <a:pt x="34" y="126"/>
                    <a:pt x="35" y="125"/>
                  </a:cubicBezTo>
                  <a:cubicBezTo>
                    <a:pt x="34" y="125"/>
                    <a:pt x="34" y="125"/>
                    <a:pt x="34" y="125"/>
                  </a:cubicBezTo>
                  <a:cubicBezTo>
                    <a:pt x="34" y="124"/>
                    <a:pt x="35" y="124"/>
                    <a:pt x="35" y="123"/>
                  </a:cubicBezTo>
                  <a:cubicBezTo>
                    <a:pt x="36" y="122"/>
                    <a:pt x="36" y="122"/>
                    <a:pt x="36" y="122"/>
                  </a:cubicBezTo>
                  <a:cubicBezTo>
                    <a:pt x="36" y="122"/>
                    <a:pt x="36" y="122"/>
                    <a:pt x="36" y="122"/>
                  </a:cubicBezTo>
                  <a:cubicBezTo>
                    <a:pt x="37" y="120"/>
                    <a:pt x="37" y="120"/>
                    <a:pt x="38" y="119"/>
                  </a:cubicBezTo>
                  <a:cubicBezTo>
                    <a:pt x="38" y="120"/>
                    <a:pt x="38" y="120"/>
                    <a:pt x="38" y="120"/>
                  </a:cubicBezTo>
                  <a:cubicBezTo>
                    <a:pt x="38" y="120"/>
                    <a:pt x="36" y="124"/>
                    <a:pt x="37" y="130"/>
                  </a:cubicBezTo>
                  <a:cubicBezTo>
                    <a:pt x="37" y="132"/>
                    <a:pt x="38" y="133"/>
                    <a:pt x="38" y="135"/>
                  </a:cubicBezTo>
                  <a:cubicBezTo>
                    <a:pt x="37" y="138"/>
                    <a:pt x="35" y="141"/>
                    <a:pt x="34" y="144"/>
                  </a:cubicBezTo>
                  <a:cubicBezTo>
                    <a:pt x="35" y="145"/>
                    <a:pt x="35" y="145"/>
                    <a:pt x="35" y="145"/>
                  </a:cubicBezTo>
                  <a:cubicBezTo>
                    <a:pt x="35" y="146"/>
                    <a:pt x="35" y="147"/>
                    <a:pt x="34" y="148"/>
                  </a:cubicBezTo>
                  <a:cubicBezTo>
                    <a:pt x="34" y="148"/>
                    <a:pt x="34" y="148"/>
                    <a:pt x="34" y="148"/>
                  </a:cubicBezTo>
                  <a:cubicBezTo>
                    <a:pt x="34" y="147"/>
                    <a:pt x="34" y="147"/>
                    <a:pt x="34" y="147"/>
                  </a:cubicBezTo>
                  <a:cubicBezTo>
                    <a:pt x="33" y="147"/>
                    <a:pt x="33" y="147"/>
                    <a:pt x="33" y="147"/>
                  </a:cubicBezTo>
                  <a:cubicBezTo>
                    <a:pt x="33" y="149"/>
                    <a:pt x="33" y="150"/>
                    <a:pt x="33" y="151"/>
                  </a:cubicBezTo>
                  <a:cubicBezTo>
                    <a:pt x="34" y="150"/>
                    <a:pt x="34" y="150"/>
                    <a:pt x="34" y="150"/>
                  </a:cubicBezTo>
                  <a:cubicBezTo>
                    <a:pt x="34" y="149"/>
                    <a:pt x="34" y="149"/>
                    <a:pt x="34" y="149"/>
                  </a:cubicBezTo>
                  <a:cubicBezTo>
                    <a:pt x="34" y="151"/>
                    <a:pt x="34" y="153"/>
                    <a:pt x="33" y="154"/>
                  </a:cubicBezTo>
                  <a:cubicBezTo>
                    <a:pt x="34" y="155"/>
                    <a:pt x="34" y="155"/>
                    <a:pt x="34" y="155"/>
                  </a:cubicBezTo>
                  <a:cubicBezTo>
                    <a:pt x="35" y="155"/>
                    <a:pt x="35" y="155"/>
                    <a:pt x="35" y="155"/>
                  </a:cubicBezTo>
                  <a:cubicBezTo>
                    <a:pt x="35" y="154"/>
                    <a:pt x="36" y="154"/>
                    <a:pt x="36" y="153"/>
                  </a:cubicBezTo>
                  <a:cubicBezTo>
                    <a:pt x="36" y="153"/>
                    <a:pt x="36" y="152"/>
                    <a:pt x="36" y="152"/>
                  </a:cubicBezTo>
                  <a:cubicBezTo>
                    <a:pt x="36" y="151"/>
                    <a:pt x="36" y="151"/>
                    <a:pt x="37" y="151"/>
                  </a:cubicBezTo>
                  <a:cubicBezTo>
                    <a:pt x="38" y="151"/>
                    <a:pt x="38" y="151"/>
                    <a:pt x="38" y="151"/>
                  </a:cubicBezTo>
                  <a:cubicBezTo>
                    <a:pt x="38" y="151"/>
                    <a:pt x="38" y="152"/>
                    <a:pt x="38" y="152"/>
                  </a:cubicBezTo>
                  <a:cubicBezTo>
                    <a:pt x="39" y="151"/>
                    <a:pt x="39" y="151"/>
                    <a:pt x="40" y="149"/>
                  </a:cubicBezTo>
                  <a:cubicBezTo>
                    <a:pt x="40" y="149"/>
                    <a:pt x="40" y="149"/>
                    <a:pt x="40" y="149"/>
                  </a:cubicBezTo>
                  <a:cubicBezTo>
                    <a:pt x="41" y="148"/>
                    <a:pt x="40" y="147"/>
                    <a:pt x="40" y="146"/>
                  </a:cubicBezTo>
                  <a:cubicBezTo>
                    <a:pt x="40" y="148"/>
                    <a:pt x="40" y="148"/>
                    <a:pt x="39" y="148"/>
                  </a:cubicBezTo>
                  <a:cubicBezTo>
                    <a:pt x="39" y="148"/>
                    <a:pt x="39" y="148"/>
                    <a:pt x="39" y="148"/>
                  </a:cubicBezTo>
                  <a:cubicBezTo>
                    <a:pt x="39" y="147"/>
                    <a:pt x="39" y="147"/>
                    <a:pt x="39" y="144"/>
                  </a:cubicBezTo>
                  <a:cubicBezTo>
                    <a:pt x="39" y="143"/>
                    <a:pt x="39" y="142"/>
                    <a:pt x="39" y="142"/>
                  </a:cubicBezTo>
                  <a:cubicBezTo>
                    <a:pt x="39" y="141"/>
                    <a:pt x="39" y="141"/>
                    <a:pt x="39" y="141"/>
                  </a:cubicBezTo>
                  <a:cubicBezTo>
                    <a:pt x="40" y="141"/>
                    <a:pt x="40" y="141"/>
                    <a:pt x="40" y="141"/>
                  </a:cubicBezTo>
                  <a:cubicBezTo>
                    <a:pt x="40" y="141"/>
                    <a:pt x="40" y="141"/>
                    <a:pt x="40" y="141"/>
                  </a:cubicBezTo>
                  <a:cubicBezTo>
                    <a:pt x="40" y="141"/>
                    <a:pt x="40" y="142"/>
                    <a:pt x="40" y="142"/>
                  </a:cubicBezTo>
                  <a:cubicBezTo>
                    <a:pt x="41" y="142"/>
                    <a:pt x="41" y="142"/>
                    <a:pt x="41" y="142"/>
                  </a:cubicBezTo>
                  <a:cubicBezTo>
                    <a:pt x="41" y="142"/>
                    <a:pt x="41" y="142"/>
                    <a:pt x="41" y="142"/>
                  </a:cubicBezTo>
                  <a:cubicBezTo>
                    <a:pt x="42" y="141"/>
                    <a:pt x="42" y="140"/>
                    <a:pt x="43" y="139"/>
                  </a:cubicBezTo>
                  <a:cubicBezTo>
                    <a:pt x="43" y="139"/>
                    <a:pt x="44" y="140"/>
                    <a:pt x="44" y="140"/>
                  </a:cubicBezTo>
                  <a:cubicBezTo>
                    <a:pt x="44" y="140"/>
                    <a:pt x="45" y="140"/>
                    <a:pt x="45" y="141"/>
                  </a:cubicBezTo>
                  <a:cubicBezTo>
                    <a:pt x="45" y="141"/>
                    <a:pt x="45" y="141"/>
                    <a:pt x="45" y="141"/>
                  </a:cubicBezTo>
                  <a:cubicBezTo>
                    <a:pt x="45" y="141"/>
                    <a:pt x="45" y="142"/>
                    <a:pt x="45" y="142"/>
                  </a:cubicBezTo>
                  <a:cubicBezTo>
                    <a:pt x="45" y="143"/>
                    <a:pt x="45" y="143"/>
                    <a:pt x="45" y="143"/>
                  </a:cubicBezTo>
                  <a:cubicBezTo>
                    <a:pt x="45" y="144"/>
                    <a:pt x="45" y="144"/>
                    <a:pt x="45" y="144"/>
                  </a:cubicBezTo>
                  <a:cubicBezTo>
                    <a:pt x="42" y="145"/>
                    <a:pt x="44" y="148"/>
                    <a:pt x="43" y="150"/>
                  </a:cubicBezTo>
                  <a:cubicBezTo>
                    <a:pt x="43" y="150"/>
                    <a:pt x="43" y="150"/>
                    <a:pt x="43" y="151"/>
                  </a:cubicBezTo>
                  <a:cubicBezTo>
                    <a:pt x="43" y="152"/>
                    <a:pt x="43" y="152"/>
                    <a:pt x="43" y="152"/>
                  </a:cubicBezTo>
                  <a:cubicBezTo>
                    <a:pt x="43" y="152"/>
                    <a:pt x="43" y="152"/>
                    <a:pt x="43" y="153"/>
                  </a:cubicBezTo>
                  <a:cubicBezTo>
                    <a:pt x="43" y="154"/>
                    <a:pt x="43" y="154"/>
                    <a:pt x="43" y="154"/>
                  </a:cubicBezTo>
                  <a:cubicBezTo>
                    <a:pt x="43" y="154"/>
                    <a:pt x="43" y="154"/>
                    <a:pt x="43" y="154"/>
                  </a:cubicBezTo>
                  <a:cubicBezTo>
                    <a:pt x="43" y="154"/>
                    <a:pt x="43" y="154"/>
                    <a:pt x="43" y="154"/>
                  </a:cubicBezTo>
                  <a:cubicBezTo>
                    <a:pt x="43" y="155"/>
                    <a:pt x="43" y="155"/>
                    <a:pt x="43" y="155"/>
                  </a:cubicBezTo>
                  <a:cubicBezTo>
                    <a:pt x="43" y="155"/>
                    <a:pt x="43" y="155"/>
                    <a:pt x="43" y="155"/>
                  </a:cubicBezTo>
                  <a:cubicBezTo>
                    <a:pt x="43" y="155"/>
                    <a:pt x="43" y="156"/>
                    <a:pt x="43" y="157"/>
                  </a:cubicBezTo>
                  <a:cubicBezTo>
                    <a:pt x="42" y="157"/>
                    <a:pt x="42" y="157"/>
                    <a:pt x="42" y="157"/>
                  </a:cubicBezTo>
                  <a:cubicBezTo>
                    <a:pt x="42" y="157"/>
                    <a:pt x="42" y="157"/>
                    <a:pt x="42" y="157"/>
                  </a:cubicBezTo>
                  <a:cubicBezTo>
                    <a:pt x="42" y="159"/>
                    <a:pt x="42" y="159"/>
                    <a:pt x="42" y="159"/>
                  </a:cubicBezTo>
                  <a:cubicBezTo>
                    <a:pt x="42" y="160"/>
                    <a:pt x="42" y="160"/>
                    <a:pt x="42" y="160"/>
                  </a:cubicBezTo>
                  <a:cubicBezTo>
                    <a:pt x="42" y="160"/>
                    <a:pt x="42" y="160"/>
                    <a:pt x="42" y="160"/>
                  </a:cubicBezTo>
                  <a:cubicBezTo>
                    <a:pt x="42" y="160"/>
                    <a:pt x="42" y="159"/>
                    <a:pt x="43" y="159"/>
                  </a:cubicBezTo>
                  <a:cubicBezTo>
                    <a:pt x="43" y="158"/>
                    <a:pt x="43" y="158"/>
                    <a:pt x="43" y="158"/>
                  </a:cubicBezTo>
                  <a:cubicBezTo>
                    <a:pt x="43" y="158"/>
                    <a:pt x="43" y="157"/>
                    <a:pt x="43" y="157"/>
                  </a:cubicBezTo>
                  <a:cubicBezTo>
                    <a:pt x="44" y="156"/>
                    <a:pt x="44" y="156"/>
                    <a:pt x="44" y="156"/>
                  </a:cubicBezTo>
                  <a:cubicBezTo>
                    <a:pt x="44" y="156"/>
                    <a:pt x="44" y="156"/>
                    <a:pt x="44" y="156"/>
                  </a:cubicBezTo>
                  <a:cubicBezTo>
                    <a:pt x="44" y="156"/>
                    <a:pt x="44" y="156"/>
                    <a:pt x="44" y="156"/>
                  </a:cubicBezTo>
                  <a:cubicBezTo>
                    <a:pt x="44" y="156"/>
                    <a:pt x="44" y="156"/>
                    <a:pt x="44" y="156"/>
                  </a:cubicBezTo>
                  <a:cubicBezTo>
                    <a:pt x="44" y="156"/>
                    <a:pt x="44" y="156"/>
                    <a:pt x="44" y="156"/>
                  </a:cubicBezTo>
                  <a:cubicBezTo>
                    <a:pt x="44" y="157"/>
                    <a:pt x="44" y="157"/>
                    <a:pt x="44" y="157"/>
                  </a:cubicBezTo>
                  <a:cubicBezTo>
                    <a:pt x="45" y="158"/>
                    <a:pt x="45" y="158"/>
                    <a:pt x="45" y="158"/>
                  </a:cubicBezTo>
                  <a:cubicBezTo>
                    <a:pt x="45" y="158"/>
                    <a:pt x="45" y="158"/>
                    <a:pt x="45" y="158"/>
                  </a:cubicBezTo>
                  <a:cubicBezTo>
                    <a:pt x="45" y="159"/>
                    <a:pt x="45" y="159"/>
                    <a:pt x="45" y="159"/>
                  </a:cubicBezTo>
                  <a:cubicBezTo>
                    <a:pt x="45" y="159"/>
                    <a:pt x="45" y="159"/>
                    <a:pt x="45" y="159"/>
                  </a:cubicBezTo>
                  <a:cubicBezTo>
                    <a:pt x="45" y="159"/>
                    <a:pt x="45" y="159"/>
                    <a:pt x="45" y="159"/>
                  </a:cubicBezTo>
                  <a:cubicBezTo>
                    <a:pt x="46" y="159"/>
                    <a:pt x="46" y="159"/>
                    <a:pt x="46" y="159"/>
                  </a:cubicBezTo>
                  <a:cubicBezTo>
                    <a:pt x="46" y="159"/>
                    <a:pt x="46" y="159"/>
                    <a:pt x="46" y="159"/>
                  </a:cubicBezTo>
                  <a:cubicBezTo>
                    <a:pt x="46" y="159"/>
                    <a:pt x="47" y="159"/>
                    <a:pt x="47" y="159"/>
                  </a:cubicBezTo>
                  <a:cubicBezTo>
                    <a:pt x="47" y="159"/>
                    <a:pt x="47" y="159"/>
                    <a:pt x="47" y="159"/>
                  </a:cubicBezTo>
                  <a:cubicBezTo>
                    <a:pt x="47" y="159"/>
                    <a:pt x="47" y="159"/>
                    <a:pt x="47" y="159"/>
                  </a:cubicBezTo>
                  <a:cubicBezTo>
                    <a:pt x="47" y="159"/>
                    <a:pt x="47" y="159"/>
                    <a:pt x="47" y="159"/>
                  </a:cubicBezTo>
                  <a:cubicBezTo>
                    <a:pt x="47" y="158"/>
                    <a:pt x="47" y="158"/>
                    <a:pt x="47" y="158"/>
                  </a:cubicBezTo>
                  <a:cubicBezTo>
                    <a:pt x="48" y="157"/>
                    <a:pt x="48" y="157"/>
                    <a:pt x="48" y="156"/>
                  </a:cubicBezTo>
                  <a:cubicBezTo>
                    <a:pt x="48" y="156"/>
                    <a:pt x="48" y="156"/>
                    <a:pt x="48" y="156"/>
                  </a:cubicBezTo>
                  <a:cubicBezTo>
                    <a:pt x="49" y="156"/>
                    <a:pt x="49" y="156"/>
                    <a:pt x="49" y="156"/>
                  </a:cubicBezTo>
                  <a:cubicBezTo>
                    <a:pt x="49" y="156"/>
                    <a:pt x="49" y="156"/>
                    <a:pt x="49" y="156"/>
                  </a:cubicBezTo>
                  <a:cubicBezTo>
                    <a:pt x="50" y="156"/>
                    <a:pt x="50" y="156"/>
                    <a:pt x="50" y="156"/>
                  </a:cubicBezTo>
                  <a:cubicBezTo>
                    <a:pt x="50" y="157"/>
                    <a:pt x="50" y="157"/>
                    <a:pt x="50" y="157"/>
                  </a:cubicBezTo>
                  <a:cubicBezTo>
                    <a:pt x="50" y="158"/>
                    <a:pt x="50" y="158"/>
                    <a:pt x="50" y="158"/>
                  </a:cubicBezTo>
                  <a:cubicBezTo>
                    <a:pt x="51" y="159"/>
                    <a:pt x="51" y="159"/>
                    <a:pt x="51" y="159"/>
                  </a:cubicBezTo>
                  <a:cubicBezTo>
                    <a:pt x="51" y="159"/>
                    <a:pt x="51" y="159"/>
                    <a:pt x="51" y="159"/>
                  </a:cubicBezTo>
                  <a:cubicBezTo>
                    <a:pt x="51" y="159"/>
                    <a:pt x="51" y="159"/>
                    <a:pt x="51" y="159"/>
                  </a:cubicBezTo>
                  <a:cubicBezTo>
                    <a:pt x="51" y="159"/>
                    <a:pt x="51" y="159"/>
                    <a:pt x="51" y="159"/>
                  </a:cubicBezTo>
                  <a:cubicBezTo>
                    <a:pt x="52" y="159"/>
                    <a:pt x="53" y="159"/>
                    <a:pt x="54" y="159"/>
                  </a:cubicBezTo>
                  <a:cubicBezTo>
                    <a:pt x="54" y="159"/>
                    <a:pt x="54" y="159"/>
                    <a:pt x="54" y="158"/>
                  </a:cubicBezTo>
                  <a:cubicBezTo>
                    <a:pt x="54" y="158"/>
                    <a:pt x="54" y="158"/>
                    <a:pt x="54" y="158"/>
                  </a:cubicBezTo>
                  <a:cubicBezTo>
                    <a:pt x="54" y="157"/>
                    <a:pt x="55" y="157"/>
                    <a:pt x="55" y="156"/>
                  </a:cubicBezTo>
                  <a:cubicBezTo>
                    <a:pt x="55" y="156"/>
                    <a:pt x="55" y="156"/>
                    <a:pt x="55" y="156"/>
                  </a:cubicBezTo>
                  <a:cubicBezTo>
                    <a:pt x="56" y="156"/>
                    <a:pt x="56" y="156"/>
                    <a:pt x="56" y="156"/>
                  </a:cubicBezTo>
                  <a:cubicBezTo>
                    <a:pt x="56" y="156"/>
                    <a:pt x="56" y="156"/>
                    <a:pt x="56" y="156"/>
                  </a:cubicBezTo>
                  <a:cubicBezTo>
                    <a:pt x="57" y="157"/>
                    <a:pt x="57" y="157"/>
                    <a:pt x="57" y="157"/>
                  </a:cubicBezTo>
                  <a:cubicBezTo>
                    <a:pt x="57" y="158"/>
                    <a:pt x="57" y="158"/>
                    <a:pt x="57" y="158"/>
                  </a:cubicBezTo>
                  <a:cubicBezTo>
                    <a:pt x="57" y="158"/>
                    <a:pt x="57" y="158"/>
                    <a:pt x="58" y="158"/>
                  </a:cubicBezTo>
                  <a:cubicBezTo>
                    <a:pt x="58" y="158"/>
                    <a:pt x="58" y="158"/>
                    <a:pt x="58" y="158"/>
                  </a:cubicBezTo>
                  <a:cubicBezTo>
                    <a:pt x="58" y="157"/>
                    <a:pt x="58" y="157"/>
                    <a:pt x="58" y="157"/>
                  </a:cubicBezTo>
                  <a:cubicBezTo>
                    <a:pt x="58" y="157"/>
                    <a:pt x="58" y="157"/>
                    <a:pt x="58" y="157"/>
                  </a:cubicBezTo>
                  <a:cubicBezTo>
                    <a:pt x="59" y="157"/>
                    <a:pt x="59" y="157"/>
                    <a:pt x="59" y="157"/>
                  </a:cubicBezTo>
                  <a:cubicBezTo>
                    <a:pt x="59" y="158"/>
                    <a:pt x="59" y="158"/>
                    <a:pt x="59" y="158"/>
                  </a:cubicBezTo>
                  <a:cubicBezTo>
                    <a:pt x="59" y="158"/>
                    <a:pt x="59" y="158"/>
                    <a:pt x="59" y="158"/>
                  </a:cubicBezTo>
                  <a:cubicBezTo>
                    <a:pt x="58" y="160"/>
                    <a:pt x="58" y="160"/>
                    <a:pt x="58" y="161"/>
                  </a:cubicBezTo>
                  <a:cubicBezTo>
                    <a:pt x="56" y="163"/>
                    <a:pt x="57" y="164"/>
                    <a:pt x="57" y="165"/>
                  </a:cubicBezTo>
                  <a:cubicBezTo>
                    <a:pt x="57" y="165"/>
                    <a:pt x="57" y="165"/>
                    <a:pt x="57" y="165"/>
                  </a:cubicBezTo>
                  <a:cubicBezTo>
                    <a:pt x="57" y="166"/>
                    <a:pt x="57" y="166"/>
                    <a:pt x="56" y="167"/>
                  </a:cubicBezTo>
                  <a:cubicBezTo>
                    <a:pt x="56" y="167"/>
                    <a:pt x="56" y="167"/>
                    <a:pt x="56" y="167"/>
                  </a:cubicBezTo>
                  <a:cubicBezTo>
                    <a:pt x="56" y="168"/>
                    <a:pt x="56" y="168"/>
                    <a:pt x="56" y="168"/>
                  </a:cubicBezTo>
                  <a:cubicBezTo>
                    <a:pt x="55" y="168"/>
                    <a:pt x="55" y="169"/>
                    <a:pt x="55" y="169"/>
                  </a:cubicBezTo>
                  <a:cubicBezTo>
                    <a:pt x="55" y="169"/>
                    <a:pt x="55" y="169"/>
                    <a:pt x="55" y="169"/>
                  </a:cubicBezTo>
                  <a:cubicBezTo>
                    <a:pt x="53" y="171"/>
                    <a:pt x="53" y="171"/>
                    <a:pt x="53" y="172"/>
                  </a:cubicBezTo>
                  <a:cubicBezTo>
                    <a:pt x="53" y="172"/>
                    <a:pt x="53" y="172"/>
                    <a:pt x="53" y="172"/>
                  </a:cubicBezTo>
                  <a:cubicBezTo>
                    <a:pt x="52" y="172"/>
                    <a:pt x="52" y="172"/>
                    <a:pt x="52" y="172"/>
                  </a:cubicBezTo>
                  <a:cubicBezTo>
                    <a:pt x="52" y="173"/>
                    <a:pt x="52" y="173"/>
                    <a:pt x="52" y="173"/>
                  </a:cubicBezTo>
                  <a:cubicBezTo>
                    <a:pt x="61" y="174"/>
                    <a:pt x="71" y="174"/>
                    <a:pt x="83" y="175"/>
                  </a:cubicBezTo>
                  <a:cubicBezTo>
                    <a:pt x="91" y="175"/>
                    <a:pt x="101" y="176"/>
                    <a:pt x="110" y="176"/>
                  </a:cubicBezTo>
                  <a:moveTo>
                    <a:pt x="369" y="111"/>
                  </a:moveTo>
                  <a:cubicBezTo>
                    <a:pt x="366" y="107"/>
                    <a:pt x="363" y="104"/>
                    <a:pt x="360" y="100"/>
                  </a:cubicBezTo>
                  <a:cubicBezTo>
                    <a:pt x="360" y="99"/>
                    <a:pt x="360" y="99"/>
                    <a:pt x="360" y="99"/>
                  </a:cubicBezTo>
                  <a:cubicBezTo>
                    <a:pt x="360" y="99"/>
                    <a:pt x="359" y="97"/>
                    <a:pt x="358" y="96"/>
                  </a:cubicBezTo>
                  <a:cubicBezTo>
                    <a:pt x="358" y="96"/>
                    <a:pt x="358" y="96"/>
                    <a:pt x="358" y="96"/>
                  </a:cubicBezTo>
                  <a:cubicBezTo>
                    <a:pt x="358" y="96"/>
                    <a:pt x="358" y="96"/>
                    <a:pt x="358" y="96"/>
                  </a:cubicBezTo>
                  <a:cubicBezTo>
                    <a:pt x="358" y="96"/>
                    <a:pt x="358" y="96"/>
                    <a:pt x="358" y="96"/>
                  </a:cubicBezTo>
                  <a:cubicBezTo>
                    <a:pt x="358" y="96"/>
                    <a:pt x="358" y="96"/>
                    <a:pt x="358" y="96"/>
                  </a:cubicBezTo>
                  <a:cubicBezTo>
                    <a:pt x="358" y="96"/>
                    <a:pt x="358" y="96"/>
                    <a:pt x="358" y="96"/>
                  </a:cubicBezTo>
                  <a:cubicBezTo>
                    <a:pt x="357" y="95"/>
                    <a:pt x="356" y="93"/>
                    <a:pt x="355" y="91"/>
                  </a:cubicBezTo>
                  <a:cubicBezTo>
                    <a:pt x="354" y="91"/>
                    <a:pt x="354" y="91"/>
                    <a:pt x="354" y="91"/>
                  </a:cubicBezTo>
                  <a:cubicBezTo>
                    <a:pt x="355" y="93"/>
                    <a:pt x="356" y="94"/>
                    <a:pt x="356" y="96"/>
                  </a:cubicBezTo>
                  <a:cubicBezTo>
                    <a:pt x="355" y="96"/>
                    <a:pt x="355" y="96"/>
                    <a:pt x="355" y="96"/>
                  </a:cubicBezTo>
                  <a:cubicBezTo>
                    <a:pt x="356" y="96"/>
                    <a:pt x="356" y="96"/>
                    <a:pt x="356" y="96"/>
                  </a:cubicBezTo>
                  <a:cubicBezTo>
                    <a:pt x="356" y="97"/>
                    <a:pt x="356" y="97"/>
                    <a:pt x="356" y="97"/>
                  </a:cubicBezTo>
                  <a:cubicBezTo>
                    <a:pt x="356" y="98"/>
                    <a:pt x="356" y="98"/>
                    <a:pt x="356" y="98"/>
                  </a:cubicBezTo>
                  <a:cubicBezTo>
                    <a:pt x="357" y="98"/>
                    <a:pt x="357" y="98"/>
                    <a:pt x="357" y="99"/>
                  </a:cubicBezTo>
                  <a:cubicBezTo>
                    <a:pt x="357" y="100"/>
                    <a:pt x="357" y="100"/>
                    <a:pt x="357" y="100"/>
                  </a:cubicBezTo>
                  <a:cubicBezTo>
                    <a:pt x="356" y="99"/>
                    <a:pt x="356" y="99"/>
                    <a:pt x="355" y="96"/>
                  </a:cubicBezTo>
                  <a:cubicBezTo>
                    <a:pt x="354" y="96"/>
                    <a:pt x="354" y="96"/>
                    <a:pt x="354" y="96"/>
                  </a:cubicBezTo>
                  <a:cubicBezTo>
                    <a:pt x="352" y="94"/>
                    <a:pt x="350" y="93"/>
                    <a:pt x="348" y="92"/>
                  </a:cubicBezTo>
                  <a:cubicBezTo>
                    <a:pt x="347" y="92"/>
                    <a:pt x="347" y="92"/>
                    <a:pt x="346" y="92"/>
                  </a:cubicBezTo>
                  <a:cubicBezTo>
                    <a:pt x="347" y="93"/>
                    <a:pt x="347" y="94"/>
                    <a:pt x="348" y="95"/>
                  </a:cubicBezTo>
                  <a:cubicBezTo>
                    <a:pt x="347" y="95"/>
                    <a:pt x="347" y="95"/>
                    <a:pt x="346" y="95"/>
                  </a:cubicBezTo>
                  <a:cubicBezTo>
                    <a:pt x="346" y="95"/>
                    <a:pt x="345" y="92"/>
                    <a:pt x="343" y="92"/>
                  </a:cubicBezTo>
                  <a:cubicBezTo>
                    <a:pt x="343" y="92"/>
                    <a:pt x="343" y="92"/>
                    <a:pt x="343" y="92"/>
                  </a:cubicBezTo>
                  <a:cubicBezTo>
                    <a:pt x="343" y="93"/>
                    <a:pt x="344" y="93"/>
                    <a:pt x="344" y="94"/>
                  </a:cubicBezTo>
                  <a:cubicBezTo>
                    <a:pt x="344" y="94"/>
                    <a:pt x="344" y="94"/>
                    <a:pt x="344" y="94"/>
                  </a:cubicBezTo>
                  <a:cubicBezTo>
                    <a:pt x="343" y="94"/>
                    <a:pt x="343" y="94"/>
                    <a:pt x="343" y="94"/>
                  </a:cubicBezTo>
                  <a:cubicBezTo>
                    <a:pt x="342" y="93"/>
                    <a:pt x="342" y="93"/>
                    <a:pt x="342" y="93"/>
                  </a:cubicBezTo>
                  <a:cubicBezTo>
                    <a:pt x="342" y="91"/>
                    <a:pt x="342" y="91"/>
                    <a:pt x="341" y="91"/>
                  </a:cubicBezTo>
                  <a:cubicBezTo>
                    <a:pt x="340" y="91"/>
                    <a:pt x="340" y="91"/>
                    <a:pt x="340" y="91"/>
                  </a:cubicBezTo>
                  <a:cubicBezTo>
                    <a:pt x="340" y="91"/>
                    <a:pt x="340" y="91"/>
                    <a:pt x="340" y="91"/>
                  </a:cubicBezTo>
                  <a:cubicBezTo>
                    <a:pt x="339" y="91"/>
                    <a:pt x="339" y="91"/>
                    <a:pt x="339" y="91"/>
                  </a:cubicBezTo>
                  <a:cubicBezTo>
                    <a:pt x="338" y="91"/>
                    <a:pt x="338" y="90"/>
                    <a:pt x="338" y="89"/>
                  </a:cubicBezTo>
                  <a:cubicBezTo>
                    <a:pt x="339" y="88"/>
                    <a:pt x="339" y="86"/>
                    <a:pt x="341" y="85"/>
                  </a:cubicBezTo>
                  <a:cubicBezTo>
                    <a:pt x="341" y="84"/>
                    <a:pt x="340" y="83"/>
                    <a:pt x="341" y="82"/>
                  </a:cubicBezTo>
                  <a:cubicBezTo>
                    <a:pt x="341" y="80"/>
                    <a:pt x="341" y="80"/>
                    <a:pt x="341" y="79"/>
                  </a:cubicBezTo>
                  <a:cubicBezTo>
                    <a:pt x="341" y="79"/>
                    <a:pt x="341" y="79"/>
                    <a:pt x="341" y="79"/>
                  </a:cubicBezTo>
                  <a:cubicBezTo>
                    <a:pt x="342" y="78"/>
                    <a:pt x="342" y="78"/>
                    <a:pt x="341" y="75"/>
                  </a:cubicBezTo>
                  <a:cubicBezTo>
                    <a:pt x="342" y="74"/>
                    <a:pt x="342" y="74"/>
                    <a:pt x="342" y="74"/>
                  </a:cubicBezTo>
                  <a:cubicBezTo>
                    <a:pt x="343" y="74"/>
                    <a:pt x="343" y="74"/>
                    <a:pt x="343" y="74"/>
                  </a:cubicBezTo>
                  <a:cubicBezTo>
                    <a:pt x="331" y="75"/>
                    <a:pt x="318" y="75"/>
                    <a:pt x="304" y="75"/>
                  </a:cubicBezTo>
                  <a:cubicBezTo>
                    <a:pt x="313" y="97"/>
                    <a:pt x="320" y="122"/>
                    <a:pt x="325" y="149"/>
                  </a:cubicBezTo>
                  <a:cubicBezTo>
                    <a:pt x="326" y="149"/>
                    <a:pt x="327" y="150"/>
                    <a:pt x="327"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30" y="150"/>
                    <a:pt x="330" y="151"/>
                    <a:pt x="331" y="152"/>
                  </a:cubicBezTo>
                  <a:cubicBezTo>
                    <a:pt x="331" y="152"/>
                    <a:pt x="331" y="152"/>
                    <a:pt x="331" y="153"/>
                  </a:cubicBezTo>
                  <a:cubicBezTo>
                    <a:pt x="331" y="153"/>
                    <a:pt x="331" y="153"/>
                    <a:pt x="330" y="154"/>
                  </a:cubicBezTo>
                  <a:cubicBezTo>
                    <a:pt x="330" y="155"/>
                    <a:pt x="330" y="156"/>
                    <a:pt x="330" y="157"/>
                  </a:cubicBezTo>
                  <a:cubicBezTo>
                    <a:pt x="331" y="157"/>
                    <a:pt x="331" y="157"/>
                    <a:pt x="331" y="157"/>
                  </a:cubicBezTo>
                  <a:cubicBezTo>
                    <a:pt x="332" y="157"/>
                    <a:pt x="332" y="157"/>
                    <a:pt x="332" y="157"/>
                  </a:cubicBezTo>
                  <a:cubicBezTo>
                    <a:pt x="334" y="155"/>
                    <a:pt x="335" y="161"/>
                    <a:pt x="337" y="162"/>
                  </a:cubicBezTo>
                  <a:cubicBezTo>
                    <a:pt x="337" y="164"/>
                    <a:pt x="337" y="165"/>
                    <a:pt x="338" y="166"/>
                  </a:cubicBezTo>
                  <a:cubicBezTo>
                    <a:pt x="337" y="167"/>
                    <a:pt x="336" y="168"/>
                    <a:pt x="336" y="169"/>
                  </a:cubicBezTo>
                  <a:cubicBezTo>
                    <a:pt x="337" y="170"/>
                    <a:pt x="337" y="171"/>
                    <a:pt x="337" y="171"/>
                  </a:cubicBezTo>
                  <a:cubicBezTo>
                    <a:pt x="338" y="171"/>
                    <a:pt x="339" y="171"/>
                    <a:pt x="340" y="171"/>
                  </a:cubicBezTo>
                  <a:cubicBezTo>
                    <a:pt x="341" y="171"/>
                    <a:pt x="342" y="170"/>
                    <a:pt x="342" y="170"/>
                  </a:cubicBezTo>
                  <a:cubicBezTo>
                    <a:pt x="343" y="169"/>
                    <a:pt x="345" y="168"/>
                    <a:pt x="345" y="167"/>
                  </a:cubicBezTo>
                  <a:cubicBezTo>
                    <a:pt x="346" y="167"/>
                    <a:pt x="346" y="167"/>
                    <a:pt x="347" y="167"/>
                  </a:cubicBezTo>
                  <a:cubicBezTo>
                    <a:pt x="346" y="164"/>
                    <a:pt x="346" y="164"/>
                    <a:pt x="346" y="163"/>
                  </a:cubicBezTo>
                  <a:cubicBezTo>
                    <a:pt x="346" y="162"/>
                    <a:pt x="346" y="161"/>
                    <a:pt x="346" y="161"/>
                  </a:cubicBezTo>
                  <a:cubicBezTo>
                    <a:pt x="345" y="161"/>
                    <a:pt x="340" y="155"/>
                    <a:pt x="340" y="155"/>
                  </a:cubicBezTo>
                  <a:cubicBezTo>
                    <a:pt x="340" y="154"/>
                    <a:pt x="340" y="154"/>
                    <a:pt x="339" y="148"/>
                  </a:cubicBezTo>
                  <a:cubicBezTo>
                    <a:pt x="339" y="148"/>
                    <a:pt x="339" y="148"/>
                    <a:pt x="341" y="148"/>
                  </a:cubicBezTo>
                  <a:cubicBezTo>
                    <a:pt x="342" y="148"/>
                    <a:pt x="342" y="148"/>
                    <a:pt x="342" y="148"/>
                  </a:cubicBezTo>
                  <a:cubicBezTo>
                    <a:pt x="343" y="148"/>
                    <a:pt x="343" y="148"/>
                    <a:pt x="343" y="148"/>
                  </a:cubicBezTo>
                  <a:cubicBezTo>
                    <a:pt x="342" y="146"/>
                    <a:pt x="342" y="144"/>
                    <a:pt x="341" y="142"/>
                  </a:cubicBezTo>
                  <a:cubicBezTo>
                    <a:pt x="341" y="140"/>
                    <a:pt x="341" y="140"/>
                    <a:pt x="342" y="140"/>
                  </a:cubicBezTo>
                  <a:cubicBezTo>
                    <a:pt x="344" y="140"/>
                    <a:pt x="343" y="137"/>
                    <a:pt x="344" y="136"/>
                  </a:cubicBezTo>
                  <a:cubicBezTo>
                    <a:pt x="346" y="135"/>
                    <a:pt x="347" y="138"/>
                    <a:pt x="349" y="137"/>
                  </a:cubicBezTo>
                  <a:cubicBezTo>
                    <a:pt x="351" y="136"/>
                    <a:pt x="352" y="135"/>
                    <a:pt x="352" y="135"/>
                  </a:cubicBezTo>
                  <a:cubicBezTo>
                    <a:pt x="354" y="135"/>
                    <a:pt x="354" y="135"/>
                    <a:pt x="356" y="128"/>
                  </a:cubicBezTo>
                  <a:cubicBezTo>
                    <a:pt x="357" y="126"/>
                    <a:pt x="356" y="122"/>
                    <a:pt x="358" y="120"/>
                  </a:cubicBezTo>
                  <a:cubicBezTo>
                    <a:pt x="358" y="120"/>
                    <a:pt x="358" y="120"/>
                    <a:pt x="358" y="120"/>
                  </a:cubicBezTo>
                  <a:cubicBezTo>
                    <a:pt x="360" y="119"/>
                    <a:pt x="359" y="116"/>
                    <a:pt x="360" y="115"/>
                  </a:cubicBezTo>
                  <a:cubicBezTo>
                    <a:pt x="360" y="114"/>
                    <a:pt x="360" y="114"/>
                    <a:pt x="360" y="114"/>
                  </a:cubicBezTo>
                  <a:cubicBezTo>
                    <a:pt x="360" y="114"/>
                    <a:pt x="360" y="114"/>
                    <a:pt x="360" y="114"/>
                  </a:cubicBezTo>
                  <a:cubicBezTo>
                    <a:pt x="359" y="113"/>
                    <a:pt x="359" y="113"/>
                    <a:pt x="359" y="112"/>
                  </a:cubicBezTo>
                  <a:cubicBezTo>
                    <a:pt x="359" y="112"/>
                    <a:pt x="359" y="111"/>
                    <a:pt x="359" y="111"/>
                  </a:cubicBezTo>
                  <a:cubicBezTo>
                    <a:pt x="359" y="110"/>
                    <a:pt x="359" y="110"/>
                    <a:pt x="358" y="108"/>
                  </a:cubicBezTo>
                  <a:cubicBezTo>
                    <a:pt x="358" y="108"/>
                    <a:pt x="358" y="108"/>
                    <a:pt x="358" y="107"/>
                  </a:cubicBezTo>
                  <a:cubicBezTo>
                    <a:pt x="357" y="107"/>
                    <a:pt x="357" y="107"/>
                    <a:pt x="357" y="107"/>
                  </a:cubicBezTo>
                  <a:cubicBezTo>
                    <a:pt x="357" y="106"/>
                    <a:pt x="357" y="106"/>
                    <a:pt x="357" y="106"/>
                  </a:cubicBezTo>
                  <a:cubicBezTo>
                    <a:pt x="357" y="105"/>
                    <a:pt x="356" y="101"/>
                    <a:pt x="356" y="101"/>
                  </a:cubicBezTo>
                  <a:cubicBezTo>
                    <a:pt x="357" y="101"/>
                    <a:pt x="357" y="101"/>
                    <a:pt x="357" y="101"/>
                  </a:cubicBezTo>
                  <a:cubicBezTo>
                    <a:pt x="357" y="101"/>
                    <a:pt x="358" y="102"/>
                    <a:pt x="358" y="102"/>
                  </a:cubicBezTo>
                  <a:cubicBezTo>
                    <a:pt x="358" y="102"/>
                    <a:pt x="362" y="104"/>
                    <a:pt x="367" y="124"/>
                  </a:cubicBezTo>
                  <a:cubicBezTo>
                    <a:pt x="368" y="124"/>
                    <a:pt x="368" y="124"/>
                    <a:pt x="368" y="124"/>
                  </a:cubicBezTo>
                  <a:cubicBezTo>
                    <a:pt x="369" y="124"/>
                    <a:pt x="369" y="124"/>
                    <a:pt x="369" y="124"/>
                  </a:cubicBezTo>
                  <a:cubicBezTo>
                    <a:pt x="368" y="123"/>
                    <a:pt x="368" y="123"/>
                    <a:pt x="368" y="122"/>
                  </a:cubicBezTo>
                  <a:cubicBezTo>
                    <a:pt x="369" y="121"/>
                    <a:pt x="369" y="121"/>
                    <a:pt x="369" y="121"/>
                  </a:cubicBezTo>
                  <a:cubicBezTo>
                    <a:pt x="369" y="121"/>
                    <a:pt x="369" y="121"/>
                    <a:pt x="369" y="121"/>
                  </a:cubicBezTo>
                  <a:cubicBezTo>
                    <a:pt x="370" y="123"/>
                    <a:pt x="370" y="123"/>
                    <a:pt x="372" y="123"/>
                  </a:cubicBezTo>
                  <a:cubicBezTo>
                    <a:pt x="371" y="121"/>
                    <a:pt x="369" y="121"/>
                    <a:pt x="368" y="119"/>
                  </a:cubicBezTo>
                  <a:cubicBezTo>
                    <a:pt x="367" y="117"/>
                    <a:pt x="367" y="115"/>
                    <a:pt x="366" y="113"/>
                  </a:cubicBezTo>
                  <a:cubicBezTo>
                    <a:pt x="366" y="112"/>
                    <a:pt x="366" y="112"/>
                    <a:pt x="366" y="111"/>
                  </a:cubicBezTo>
                  <a:cubicBezTo>
                    <a:pt x="366" y="111"/>
                    <a:pt x="366" y="111"/>
                    <a:pt x="366" y="111"/>
                  </a:cubicBezTo>
                  <a:cubicBezTo>
                    <a:pt x="367" y="111"/>
                    <a:pt x="368" y="112"/>
                    <a:pt x="368" y="112"/>
                  </a:cubicBezTo>
                  <a:cubicBezTo>
                    <a:pt x="369" y="111"/>
                    <a:pt x="369" y="111"/>
                    <a:pt x="369" y="111"/>
                  </a:cubicBezTo>
                  <a:moveTo>
                    <a:pt x="385" y="83"/>
                  </a:moveTo>
                  <a:cubicBezTo>
                    <a:pt x="384" y="81"/>
                    <a:pt x="384" y="81"/>
                    <a:pt x="384" y="81"/>
                  </a:cubicBezTo>
                  <a:cubicBezTo>
                    <a:pt x="381" y="78"/>
                    <a:pt x="381" y="78"/>
                    <a:pt x="379" y="77"/>
                  </a:cubicBezTo>
                  <a:cubicBezTo>
                    <a:pt x="380" y="76"/>
                    <a:pt x="380" y="76"/>
                    <a:pt x="380" y="76"/>
                  </a:cubicBezTo>
                  <a:cubicBezTo>
                    <a:pt x="379" y="75"/>
                    <a:pt x="379" y="75"/>
                    <a:pt x="378" y="75"/>
                  </a:cubicBezTo>
                  <a:cubicBezTo>
                    <a:pt x="378" y="75"/>
                    <a:pt x="378" y="75"/>
                    <a:pt x="378" y="75"/>
                  </a:cubicBezTo>
                  <a:cubicBezTo>
                    <a:pt x="379" y="76"/>
                    <a:pt x="379" y="76"/>
                    <a:pt x="379" y="76"/>
                  </a:cubicBezTo>
                  <a:cubicBezTo>
                    <a:pt x="378" y="76"/>
                    <a:pt x="378" y="76"/>
                    <a:pt x="378" y="76"/>
                  </a:cubicBezTo>
                  <a:cubicBezTo>
                    <a:pt x="376" y="73"/>
                    <a:pt x="376" y="72"/>
                    <a:pt x="376" y="72"/>
                  </a:cubicBezTo>
                  <a:cubicBezTo>
                    <a:pt x="374" y="72"/>
                    <a:pt x="373" y="72"/>
                    <a:pt x="372" y="72"/>
                  </a:cubicBezTo>
                  <a:cubicBezTo>
                    <a:pt x="372" y="74"/>
                    <a:pt x="372" y="74"/>
                    <a:pt x="372" y="74"/>
                  </a:cubicBezTo>
                  <a:cubicBezTo>
                    <a:pt x="372" y="74"/>
                    <a:pt x="372" y="74"/>
                    <a:pt x="372" y="74"/>
                  </a:cubicBezTo>
                  <a:cubicBezTo>
                    <a:pt x="372" y="75"/>
                    <a:pt x="371" y="75"/>
                    <a:pt x="371" y="76"/>
                  </a:cubicBezTo>
                  <a:cubicBezTo>
                    <a:pt x="371" y="76"/>
                    <a:pt x="371" y="76"/>
                    <a:pt x="371" y="76"/>
                  </a:cubicBezTo>
                  <a:cubicBezTo>
                    <a:pt x="371" y="76"/>
                    <a:pt x="371" y="76"/>
                    <a:pt x="371" y="77"/>
                  </a:cubicBezTo>
                  <a:cubicBezTo>
                    <a:pt x="372" y="77"/>
                    <a:pt x="372" y="77"/>
                    <a:pt x="373" y="79"/>
                  </a:cubicBezTo>
                  <a:cubicBezTo>
                    <a:pt x="373" y="79"/>
                    <a:pt x="373" y="80"/>
                    <a:pt x="373" y="81"/>
                  </a:cubicBezTo>
                  <a:cubicBezTo>
                    <a:pt x="374" y="81"/>
                    <a:pt x="374" y="81"/>
                    <a:pt x="374" y="82"/>
                  </a:cubicBezTo>
                  <a:cubicBezTo>
                    <a:pt x="382" y="94"/>
                    <a:pt x="382" y="94"/>
                    <a:pt x="382" y="94"/>
                  </a:cubicBezTo>
                  <a:cubicBezTo>
                    <a:pt x="382" y="94"/>
                    <a:pt x="382" y="94"/>
                    <a:pt x="382" y="94"/>
                  </a:cubicBezTo>
                  <a:cubicBezTo>
                    <a:pt x="383" y="95"/>
                    <a:pt x="384" y="96"/>
                    <a:pt x="384" y="97"/>
                  </a:cubicBezTo>
                  <a:cubicBezTo>
                    <a:pt x="385" y="98"/>
                    <a:pt x="386" y="100"/>
                    <a:pt x="387" y="102"/>
                  </a:cubicBezTo>
                  <a:cubicBezTo>
                    <a:pt x="388" y="102"/>
                    <a:pt x="388" y="102"/>
                    <a:pt x="388" y="102"/>
                  </a:cubicBezTo>
                  <a:cubicBezTo>
                    <a:pt x="388" y="102"/>
                    <a:pt x="388" y="102"/>
                    <a:pt x="388" y="102"/>
                  </a:cubicBezTo>
                  <a:cubicBezTo>
                    <a:pt x="388" y="101"/>
                    <a:pt x="388" y="101"/>
                    <a:pt x="388" y="101"/>
                  </a:cubicBezTo>
                  <a:cubicBezTo>
                    <a:pt x="388" y="101"/>
                    <a:pt x="389" y="101"/>
                    <a:pt x="389" y="101"/>
                  </a:cubicBezTo>
                  <a:cubicBezTo>
                    <a:pt x="389" y="100"/>
                    <a:pt x="388" y="99"/>
                    <a:pt x="388" y="98"/>
                  </a:cubicBezTo>
                  <a:cubicBezTo>
                    <a:pt x="387" y="97"/>
                    <a:pt x="387" y="96"/>
                    <a:pt x="387" y="96"/>
                  </a:cubicBezTo>
                  <a:cubicBezTo>
                    <a:pt x="387" y="95"/>
                    <a:pt x="387" y="95"/>
                    <a:pt x="387" y="94"/>
                  </a:cubicBezTo>
                  <a:cubicBezTo>
                    <a:pt x="387" y="94"/>
                    <a:pt x="387" y="94"/>
                    <a:pt x="387" y="94"/>
                  </a:cubicBezTo>
                  <a:cubicBezTo>
                    <a:pt x="388" y="95"/>
                    <a:pt x="388" y="95"/>
                    <a:pt x="388" y="95"/>
                  </a:cubicBezTo>
                  <a:cubicBezTo>
                    <a:pt x="388" y="95"/>
                    <a:pt x="388" y="95"/>
                    <a:pt x="388" y="95"/>
                  </a:cubicBezTo>
                  <a:cubicBezTo>
                    <a:pt x="388" y="94"/>
                    <a:pt x="388" y="94"/>
                    <a:pt x="388" y="94"/>
                  </a:cubicBezTo>
                  <a:cubicBezTo>
                    <a:pt x="388" y="93"/>
                    <a:pt x="388" y="93"/>
                    <a:pt x="388" y="93"/>
                  </a:cubicBezTo>
                  <a:cubicBezTo>
                    <a:pt x="387" y="92"/>
                    <a:pt x="387" y="91"/>
                    <a:pt x="386" y="90"/>
                  </a:cubicBezTo>
                  <a:cubicBezTo>
                    <a:pt x="386" y="90"/>
                    <a:pt x="386" y="89"/>
                    <a:pt x="386" y="89"/>
                  </a:cubicBezTo>
                  <a:cubicBezTo>
                    <a:pt x="386" y="89"/>
                    <a:pt x="387" y="89"/>
                    <a:pt x="388" y="88"/>
                  </a:cubicBezTo>
                  <a:cubicBezTo>
                    <a:pt x="387" y="88"/>
                    <a:pt x="387" y="87"/>
                    <a:pt x="386" y="87"/>
                  </a:cubicBezTo>
                  <a:cubicBezTo>
                    <a:pt x="386" y="86"/>
                    <a:pt x="385" y="86"/>
                    <a:pt x="385" y="85"/>
                  </a:cubicBezTo>
                  <a:cubicBezTo>
                    <a:pt x="384" y="85"/>
                    <a:pt x="384" y="85"/>
                    <a:pt x="384" y="85"/>
                  </a:cubicBezTo>
                  <a:cubicBezTo>
                    <a:pt x="384" y="84"/>
                    <a:pt x="384" y="84"/>
                    <a:pt x="384" y="84"/>
                  </a:cubicBezTo>
                  <a:cubicBezTo>
                    <a:pt x="383" y="82"/>
                    <a:pt x="383" y="82"/>
                    <a:pt x="383" y="82"/>
                  </a:cubicBezTo>
                  <a:cubicBezTo>
                    <a:pt x="383" y="82"/>
                    <a:pt x="383" y="82"/>
                    <a:pt x="384" y="82"/>
                  </a:cubicBezTo>
                  <a:cubicBezTo>
                    <a:pt x="384" y="83"/>
                    <a:pt x="384" y="83"/>
                    <a:pt x="384" y="83"/>
                  </a:cubicBezTo>
                  <a:cubicBezTo>
                    <a:pt x="385" y="83"/>
                    <a:pt x="385" y="83"/>
                    <a:pt x="385" y="83"/>
                  </a:cubicBezTo>
                  <a:moveTo>
                    <a:pt x="273" y="24"/>
                  </a:moveTo>
                  <a:cubicBezTo>
                    <a:pt x="272" y="24"/>
                    <a:pt x="272" y="23"/>
                    <a:pt x="271" y="23"/>
                  </a:cubicBezTo>
                  <a:cubicBezTo>
                    <a:pt x="271" y="23"/>
                    <a:pt x="271" y="23"/>
                    <a:pt x="271" y="23"/>
                  </a:cubicBezTo>
                  <a:cubicBezTo>
                    <a:pt x="271" y="23"/>
                    <a:pt x="271" y="23"/>
                    <a:pt x="271" y="23"/>
                  </a:cubicBezTo>
                  <a:cubicBezTo>
                    <a:pt x="271" y="23"/>
                    <a:pt x="271" y="23"/>
                    <a:pt x="271" y="23"/>
                  </a:cubicBezTo>
                  <a:cubicBezTo>
                    <a:pt x="272" y="24"/>
                    <a:pt x="272" y="24"/>
                    <a:pt x="272" y="24"/>
                  </a:cubicBezTo>
                  <a:cubicBezTo>
                    <a:pt x="273" y="24"/>
                    <a:pt x="273" y="24"/>
                    <a:pt x="273" y="24"/>
                  </a:cubicBezTo>
                  <a:cubicBezTo>
                    <a:pt x="273" y="24"/>
                    <a:pt x="273" y="24"/>
                    <a:pt x="273" y="24"/>
                  </a:cubicBezTo>
                  <a:moveTo>
                    <a:pt x="304" y="75"/>
                  </a:moveTo>
                  <a:cubicBezTo>
                    <a:pt x="295" y="55"/>
                    <a:pt x="285" y="38"/>
                    <a:pt x="274" y="25"/>
                  </a:cubicBezTo>
                  <a:cubicBezTo>
                    <a:pt x="273" y="25"/>
                    <a:pt x="273" y="25"/>
                    <a:pt x="272" y="25"/>
                  </a:cubicBezTo>
                  <a:cubicBezTo>
                    <a:pt x="272" y="26"/>
                    <a:pt x="271" y="26"/>
                    <a:pt x="268" y="25"/>
                  </a:cubicBezTo>
                  <a:cubicBezTo>
                    <a:pt x="267" y="25"/>
                    <a:pt x="267" y="25"/>
                    <a:pt x="267" y="25"/>
                  </a:cubicBezTo>
                  <a:cubicBezTo>
                    <a:pt x="267" y="25"/>
                    <a:pt x="267" y="25"/>
                    <a:pt x="267" y="25"/>
                  </a:cubicBezTo>
                  <a:cubicBezTo>
                    <a:pt x="266" y="24"/>
                    <a:pt x="266" y="24"/>
                    <a:pt x="266" y="24"/>
                  </a:cubicBezTo>
                  <a:cubicBezTo>
                    <a:pt x="264" y="23"/>
                    <a:pt x="264" y="23"/>
                    <a:pt x="263" y="23"/>
                  </a:cubicBezTo>
                  <a:cubicBezTo>
                    <a:pt x="263" y="23"/>
                    <a:pt x="263" y="23"/>
                    <a:pt x="263" y="23"/>
                  </a:cubicBezTo>
                  <a:cubicBezTo>
                    <a:pt x="262" y="23"/>
                    <a:pt x="262" y="23"/>
                    <a:pt x="261" y="23"/>
                  </a:cubicBezTo>
                  <a:cubicBezTo>
                    <a:pt x="261" y="23"/>
                    <a:pt x="261" y="23"/>
                    <a:pt x="261" y="23"/>
                  </a:cubicBezTo>
                  <a:cubicBezTo>
                    <a:pt x="260" y="23"/>
                    <a:pt x="260" y="23"/>
                    <a:pt x="260" y="23"/>
                  </a:cubicBezTo>
                  <a:cubicBezTo>
                    <a:pt x="259" y="24"/>
                    <a:pt x="259" y="24"/>
                    <a:pt x="259" y="24"/>
                  </a:cubicBezTo>
                  <a:cubicBezTo>
                    <a:pt x="258" y="23"/>
                    <a:pt x="258" y="23"/>
                    <a:pt x="257" y="22"/>
                  </a:cubicBezTo>
                  <a:cubicBezTo>
                    <a:pt x="257" y="23"/>
                    <a:pt x="257" y="23"/>
                    <a:pt x="257" y="23"/>
                  </a:cubicBezTo>
                  <a:cubicBezTo>
                    <a:pt x="256" y="23"/>
                    <a:pt x="256" y="23"/>
                    <a:pt x="256" y="23"/>
                  </a:cubicBezTo>
                  <a:cubicBezTo>
                    <a:pt x="255" y="22"/>
                    <a:pt x="255" y="22"/>
                    <a:pt x="255" y="22"/>
                  </a:cubicBezTo>
                  <a:cubicBezTo>
                    <a:pt x="256" y="22"/>
                    <a:pt x="256" y="22"/>
                    <a:pt x="256" y="22"/>
                  </a:cubicBezTo>
                  <a:cubicBezTo>
                    <a:pt x="256" y="22"/>
                    <a:pt x="256" y="22"/>
                    <a:pt x="256" y="22"/>
                  </a:cubicBezTo>
                  <a:cubicBezTo>
                    <a:pt x="256" y="21"/>
                    <a:pt x="256" y="21"/>
                    <a:pt x="256" y="21"/>
                  </a:cubicBezTo>
                  <a:cubicBezTo>
                    <a:pt x="256" y="21"/>
                    <a:pt x="256" y="21"/>
                    <a:pt x="256" y="21"/>
                  </a:cubicBezTo>
                  <a:cubicBezTo>
                    <a:pt x="255" y="21"/>
                    <a:pt x="255" y="21"/>
                    <a:pt x="255" y="21"/>
                  </a:cubicBezTo>
                  <a:cubicBezTo>
                    <a:pt x="255" y="22"/>
                    <a:pt x="255" y="22"/>
                    <a:pt x="255" y="22"/>
                  </a:cubicBezTo>
                  <a:cubicBezTo>
                    <a:pt x="254" y="22"/>
                    <a:pt x="253" y="22"/>
                    <a:pt x="253" y="22"/>
                  </a:cubicBezTo>
                  <a:cubicBezTo>
                    <a:pt x="253" y="23"/>
                    <a:pt x="253" y="23"/>
                    <a:pt x="253" y="23"/>
                  </a:cubicBezTo>
                  <a:cubicBezTo>
                    <a:pt x="253" y="23"/>
                    <a:pt x="253" y="23"/>
                    <a:pt x="253" y="23"/>
                  </a:cubicBezTo>
                  <a:cubicBezTo>
                    <a:pt x="253" y="24"/>
                    <a:pt x="253" y="24"/>
                    <a:pt x="253" y="24"/>
                  </a:cubicBezTo>
                  <a:cubicBezTo>
                    <a:pt x="253" y="24"/>
                    <a:pt x="253" y="24"/>
                    <a:pt x="253" y="24"/>
                  </a:cubicBezTo>
                  <a:cubicBezTo>
                    <a:pt x="253" y="24"/>
                    <a:pt x="253" y="24"/>
                    <a:pt x="253" y="24"/>
                  </a:cubicBezTo>
                  <a:cubicBezTo>
                    <a:pt x="252" y="24"/>
                    <a:pt x="251" y="24"/>
                    <a:pt x="251" y="25"/>
                  </a:cubicBezTo>
                  <a:cubicBezTo>
                    <a:pt x="250" y="25"/>
                    <a:pt x="250" y="25"/>
                    <a:pt x="250" y="25"/>
                  </a:cubicBezTo>
                  <a:cubicBezTo>
                    <a:pt x="249" y="25"/>
                    <a:pt x="249" y="25"/>
                    <a:pt x="249" y="25"/>
                  </a:cubicBezTo>
                  <a:cubicBezTo>
                    <a:pt x="249" y="25"/>
                    <a:pt x="249" y="25"/>
                    <a:pt x="249" y="25"/>
                  </a:cubicBezTo>
                  <a:cubicBezTo>
                    <a:pt x="250" y="24"/>
                    <a:pt x="251" y="22"/>
                    <a:pt x="251" y="22"/>
                  </a:cubicBezTo>
                  <a:cubicBezTo>
                    <a:pt x="252" y="22"/>
                    <a:pt x="252" y="22"/>
                    <a:pt x="252" y="22"/>
                  </a:cubicBezTo>
                  <a:cubicBezTo>
                    <a:pt x="253" y="21"/>
                    <a:pt x="253" y="21"/>
                    <a:pt x="253" y="21"/>
                  </a:cubicBezTo>
                  <a:cubicBezTo>
                    <a:pt x="253" y="21"/>
                    <a:pt x="253" y="21"/>
                    <a:pt x="253" y="21"/>
                  </a:cubicBezTo>
                  <a:cubicBezTo>
                    <a:pt x="254" y="20"/>
                    <a:pt x="254" y="20"/>
                    <a:pt x="254" y="20"/>
                  </a:cubicBezTo>
                  <a:cubicBezTo>
                    <a:pt x="254" y="19"/>
                    <a:pt x="254" y="19"/>
                    <a:pt x="254" y="19"/>
                  </a:cubicBezTo>
                  <a:cubicBezTo>
                    <a:pt x="254" y="19"/>
                    <a:pt x="255" y="19"/>
                    <a:pt x="255" y="19"/>
                  </a:cubicBezTo>
                  <a:cubicBezTo>
                    <a:pt x="255" y="18"/>
                    <a:pt x="255" y="18"/>
                    <a:pt x="255" y="18"/>
                  </a:cubicBezTo>
                  <a:cubicBezTo>
                    <a:pt x="255" y="18"/>
                    <a:pt x="255" y="18"/>
                    <a:pt x="255" y="18"/>
                  </a:cubicBezTo>
                  <a:cubicBezTo>
                    <a:pt x="255" y="17"/>
                    <a:pt x="254" y="17"/>
                    <a:pt x="254" y="17"/>
                  </a:cubicBezTo>
                  <a:cubicBezTo>
                    <a:pt x="253" y="16"/>
                    <a:pt x="253" y="16"/>
                    <a:pt x="253" y="16"/>
                  </a:cubicBezTo>
                  <a:cubicBezTo>
                    <a:pt x="252" y="16"/>
                    <a:pt x="251" y="15"/>
                    <a:pt x="250" y="14"/>
                  </a:cubicBezTo>
                  <a:cubicBezTo>
                    <a:pt x="250" y="14"/>
                    <a:pt x="249" y="14"/>
                    <a:pt x="249" y="14"/>
                  </a:cubicBezTo>
                  <a:cubicBezTo>
                    <a:pt x="248" y="14"/>
                    <a:pt x="248" y="14"/>
                    <a:pt x="247" y="15"/>
                  </a:cubicBezTo>
                  <a:cubicBezTo>
                    <a:pt x="247" y="14"/>
                    <a:pt x="246" y="14"/>
                    <a:pt x="246" y="14"/>
                  </a:cubicBezTo>
                  <a:cubicBezTo>
                    <a:pt x="246" y="15"/>
                    <a:pt x="246" y="15"/>
                    <a:pt x="246" y="15"/>
                  </a:cubicBezTo>
                  <a:cubicBezTo>
                    <a:pt x="245" y="15"/>
                    <a:pt x="245" y="15"/>
                    <a:pt x="245" y="15"/>
                  </a:cubicBezTo>
                  <a:cubicBezTo>
                    <a:pt x="245" y="15"/>
                    <a:pt x="245" y="15"/>
                    <a:pt x="245" y="15"/>
                  </a:cubicBezTo>
                  <a:cubicBezTo>
                    <a:pt x="245" y="14"/>
                    <a:pt x="245" y="14"/>
                    <a:pt x="245" y="14"/>
                  </a:cubicBezTo>
                  <a:cubicBezTo>
                    <a:pt x="245" y="14"/>
                    <a:pt x="245" y="14"/>
                    <a:pt x="245" y="14"/>
                  </a:cubicBezTo>
                  <a:cubicBezTo>
                    <a:pt x="244" y="14"/>
                    <a:pt x="244" y="14"/>
                    <a:pt x="244" y="14"/>
                  </a:cubicBezTo>
                  <a:cubicBezTo>
                    <a:pt x="243" y="14"/>
                    <a:pt x="243" y="14"/>
                    <a:pt x="243" y="14"/>
                  </a:cubicBezTo>
                  <a:cubicBezTo>
                    <a:pt x="242" y="13"/>
                    <a:pt x="242" y="13"/>
                    <a:pt x="242" y="13"/>
                  </a:cubicBezTo>
                  <a:cubicBezTo>
                    <a:pt x="243" y="12"/>
                    <a:pt x="243" y="12"/>
                    <a:pt x="243" y="12"/>
                  </a:cubicBezTo>
                  <a:cubicBezTo>
                    <a:pt x="242" y="12"/>
                    <a:pt x="241" y="12"/>
                    <a:pt x="240" y="12"/>
                  </a:cubicBezTo>
                  <a:cubicBezTo>
                    <a:pt x="240" y="12"/>
                    <a:pt x="239" y="13"/>
                    <a:pt x="239" y="13"/>
                  </a:cubicBezTo>
                  <a:cubicBezTo>
                    <a:pt x="239" y="14"/>
                    <a:pt x="239" y="14"/>
                    <a:pt x="239" y="14"/>
                  </a:cubicBezTo>
                  <a:cubicBezTo>
                    <a:pt x="238" y="14"/>
                    <a:pt x="238" y="14"/>
                    <a:pt x="238" y="14"/>
                  </a:cubicBezTo>
                  <a:cubicBezTo>
                    <a:pt x="239" y="15"/>
                    <a:pt x="239" y="15"/>
                    <a:pt x="239" y="15"/>
                  </a:cubicBezTo>
                  <a:cubicBezTo>
                    <a:pt x="238" y="15"/>
                    <a:pt x="237" y="15"/>
                    <a:pt x="237" y="15"/>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3" y="16"/>
                  </a:cubicBezTo>
                  <a:cubicBezTo>
                    <a:pt x="233" y="16"/>
                    <a:pt x="233" y="16"/>
                    <a:pt x="233" y="16"/>
                  </a:cubicBezTo>
                  <a:cubicBezTo>
                    <a:pt x="232" y="16"/>
                    <a:pt x="232" y="16"/>
                    <a:pt x="232" y="16"/>
                  </a:cubicBezTo>
                  <a:cubicBezTo>
                    <a:pt x="232" y="16"/>
                    <a:pt x="231" y="17"/>
                    <a:pt x="231" y="17"/>
                  </a:cubicBezTo>
                  <a:cubicBezTo>
                    <a:pt x="230" y="17"/>
                    <a:pt x="230" y="17"/>
                    <a:pt x="229" y="17"/>
                  </a:cubicBezTo>
                  <a:cubicBezTo>
                    <a:pt x="229" y="17"/>
                    <a:pt x="228" y="18"/>
                    <a:pt x="227" y="18"/>
                  </a:cubicBezTo>
                  <a:cubicBezTo>
                    <a:pt x="226" y="18"/>
                    <a:pt x="226" y="18"/>
                    <a:pt x="226" y="18"/>
                  </a:cubicBezTo>
                  <a:cubicBezTo>
                    <a:pt x="225" y="18"/>
                    <a:pt x="221" y="21"/>
                    <a:pt x="221" y="21"/>
                  </a:cubicBezTo>
                  <a:cubicBezTo>
                    <a:pt x="221" y="21"/>
                    <a:pt x="222" y="21"/>
                    <a:pt x="222" y="22"/>
                  </a:cubicBezTo>
                  <a:cubicBezTo>
                    <a:pt x="222" y="22"/>
                    <a:pt x="222" y="22"/>
                    <a:pt x="222" y="22"/>
                  </a:cubicBezTo>
                  <a:cubicBezTo>
                    <a:pt x="219" y="23"/>
                    <a:pt x="219" y="23"/>
                    <a:pt x="219" y="23"/>
                  </a:cubicBezTo>
                  <a:cubicBezTo>
                    <a:pt x="218" y="23"/>
                    <a:pt x="218" y="23"/>
                    <a:pt x="216" y="23"/>
                  </a:cubicBezTo>
                  <a:cubicBezTo>
                    <a:pt x="215" y="23"/>
                    <a:pt x="215" y="23"/>
                    <a:pt x="214" y="23"/>
                  </a:cubicBezTo>
                  <a:cubicBezTo>
                    <a:pt x="214" y="23"/>
                    <a:pt x="214" y="23"/>
                    <a:pt x="214" y="23"/>
                  </a:cubicBezTo>
                  <a:cubicBezTo>
                    <a:pt x="213" y="24"/>
                    <a:pt x="212" y="24"/>
                    <a:pt x="212" y="24"/>
                  </a:cubicBezTo>
                  <a:cubicBezTo>
                    <a:pt x="211" y="24"/>
                    <a:pt x="211" y="24"/>
                    <a:pt x="211" y="24"/>
                  </a:cubicBezTo>
                  <a:cubicBezTo>
                    <a:pt x="211" y="25"/>
                    <a:pt x="211" y="25"/>
                    <a:pt x="212" y="26"/>
                  </a:cubicBezTo>
                  <a:cubicBezTo>
                    <a:pt x="211" y="26"/>
                    <a:pt x="211" y="26"/>
                    <a:pt x="211" y="26"/>
                  </a:cubicBezTo>
                  <a:cubicBezTo>
                    <a:pt x="211" y="27"/>
                    <a:pt x="211" y="27"/>
                    <a:pt x="211" y="27"/>
                  </a:cubicBezTo>
                  <a:cubicBezTo>
                    <a:pt x="212" y="27"/>
                    <a:pt x="212" y="27"/>
                    <a:pt x="212" y="27"/>
                  </a:cubicBezTo>
                  <a:cubicBezTo>
                    <a:pt x="212" y="27"/>
                    <a:pt x="212" y="27"/>
                    <a:pt x="212" y="27"/>
                  </a:cubicBezTo>
                  <a:cubicBezTo>
                    <a:pt x="213" y="28"/>
                    <a:pt x="213" y="28"/>
                    <a:pt x="213" y="28"/>
                  </a:cubicBezTo>
                  <a:cubicBezTo>
                    <a:pt x="213" y="28"/>
                    <a:pt x="213" y="28"/>
                    <a:pt x="213" y="28"/>
                  </a:cubicBezTo>
                  <a:cubicBezTo>
                    <a:pt x="213" y="29"/>
                    <a:pt x="213" y="29"/>
                    <a:pt x="213" y="29"/>
                  </a:cubicBezTo>
                  <a:cubicBezTo>
                    <a:pt x="213" y="29"/>
                    <a:pt x="213" y="29"/>
                    <a:pt x="213" y="29"/>
                  </a:cubicBezTo>
                  <a:cubicBezTo>
                    <a:pt x="212" y="29"/>
                    <a:pt x="211" y="29"/>
                    <a:pt x="210" y="28"/>
                  </a:cubicBezTo>
                  <a:cubicBezTo>
                    <a:pt x="210" y="28"/>
                    <a:pt x="210" y="28"/>
                    <a:pt x="210" y="28"/>
                  </a:cubicBezTo>
                  <a:cubicBezTo>
                    <a:pt x="210" y="27"/>
                    <a:pt x="209" y="27"/>
                    <a:pt x="208" y="27"/>
                  </a:cubicBezTo>
                  <a:cubicBezTo>
                    <a:pt x="208" y="27"/>
                    <a:pt x="208" y="27"/>
                    <a:pt x="208" y="27"/>
                  </a:cubicBezTo>
                  <a:cubicBezTo>
                    <a:pt x="206" y="26"/>
                    <a:pt x="205" y="27"/>
                    <a:pt x="205" y="27"/>
                  </a:cubicBezTo>
                  <a:cubicBezTo>
                    <a:pt x="206" y="27"/>
                    <a:pt x="206" y="28"/>
                    <a:pt x="206" y="28"/>
                  </a:cubicBezTo>
                  <a:cubicBezTo>
                    <a:pt x="206" y="29"/>
                    <a:pt x="206" y="29"/>
                    <a:pt x="206" y="29"/>
                  </a:cubicBezTo>
                  <a:cubicBezTo>
                    <a:pt x="205" y="28"/>
                    <a:pt x="205" y="28"/>
                    <a:pt x="205" y="28"/>
                  </a:cubicBezTo>
                  <a:cubicBezTo>
                    <a:pt x="205" y="28"/>
                    <a:pt x="204" y="28"/>
                    <a:pt x="204" y="28"/>
                  </a:cubicBezTo>
                  <a:cubicBezTo>
                    <a:pt x="204" y="28"/>
                    <a:pt x="203" y="29"/>
                    <a:pt x="203" y="29"/>
                  </a:cubicBezTo>
                  <a:cubicBezTo>
                    <a:pt x="203" y="30"/>
                    <a:pt x="203" y="30"/>
                    <a:pt x="203"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5" y="30"/>
                    <a:pt x="205" y="30"/>
                    <a:pt x="206" y="32"/>
                  </a:cubicBezTo>
                  <a:cubicBezTo>
                    <a:pt x="205" y="32"/>
                    <a:pt x="205" y="32"/>
                    <a:pt x="202" y="30"/>
                  </a:cubicBezTo>
                  <a:cubicBezTo>
                    <a:pt x="202" y="30"/>
                    <a:pt x="202" y="30"/>
                    <a:pt x="202" y="30"/>
                  </a:cubicBezTo>
                  <a:cubicBezTo>
                    <a:pt x="202" y="29"/>
                    <a:pt x="202" y="29"/>
                    <a:pt x="202" y="28"/>
                  </a:cubicBezTo>
                  <a:cubicBezTo>
                    <a:pt x="204" y="26"/>
                    <a:pt x="204" y="26"/>
                    <a:pt x="204"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2" y="27"/>
                    <a:pt x="202" y="27"/>
                    <a:pt x="202" y="27"/>
                  </a:cubicBezTo>
                  <a:cubicBezTo>
                    <a:pt x="201" y="28"/>
                    <a:pt x="201" y="28"/>
                    <a:pt x="201" y="28"/>
                  </a:cubicBezTo>
                  <a:cubicBezTo>
                    <a:pt x="200" y="28"/>
                    <a:pt x="198" y="30"/>
                    <a:pt x="198" y="30"/>
                  </a:cubicBezTo>
                  <a:cubicBezTo>
                    <a:pt x="198" y="30"/>
                    <a:pt x="198" y="30"/>
                    <a:pt x="198" y="30"/>
                  </a:cubicBezTo>
                  <a:cubicBezTo>
                    <a:pt x="198" y="33"/>
                    <a:pt x="198" y="33"/>
                    <a:pt x="196" y="34"/>
                  </a:cubicBezTo>
                  <a:cubicBezTo>
                    <a:pt x="196" y="34"/>
                    <a:pt x="196" y="34"/>
                    <a:pt x="196" y="34"/>
                  </a:cubicBezTo>
                  <a:cubicBezTo>
                    <a:pt x="196" y="35"/>
                    <a:pt x="196" y="36"/>
                    <a:pt x="195" y="37"/>
                  </a:cubicBezTo>
                  <a:cubicBezTo>
                    <a:pt x="196" y="38"/>
                    <a:pt x="197" y="38"/>
                    <a:pt x="198" y="38"/>
                  </a:cubicBezTo>
                  <a:cubicBezTo>
                    <a:pt x="198" y="37"/>
                    <a:pt x="199" y="37"/>
                    <a:pt x="199" y="37"/>
                  </a:cubicBezTo>
                  <a:cubicBezTo>
                    <a:pt x="199" y="37"/>
                    <a:pt x="199" y="37"/>
                    <a:pt x="199" y="37"/>
                  </a:cubicBezTo>
                  <a:cubicBezTo>
                    <a:pt x="202" y="40"/>
                    <a:pt x="202" y="41"/>
                    <a:pt x="200" y="42"/>
                  </a:cubicBezTo>
                  <a:cubicBezTo>
                    <a:pt x="201" y="43"/>
                    <a:pt x="201" y="43"/>
                    <a:pt x="201" y="43"/>
                  </a:cubicBezTo>
                  <a:cubicBezTo>
                    <a:pt x="201" y="43"/>
                    <a:pt x="202" y="43"/>
                    <a:pt x="202" y="43"/>
                  </a:cubicBezTo>
                  <a:cubicBezTo>
                    <a:pt x="202" y="44"/>
                    <a:pt x="202" y="44"/>
                    <a:pt x="202" y="44"/>
                  </a:cubicBezTo>
                  <a:cubicBezTo>
                    <a:pt x="201" y="44"/>
                    <a:pt x="201" y="44"/>
                    <a:pt x="201" y="44"/>
                  </a:cubicBezTo>
                  <a:cubicBezTo>
                    <a:pt x="201" y="44"/>
                    <a:pt x="201" y="44"/>
                    <a:pt x="200" y="44"/>
                  </a:cubicBezTo>
                  <a:cubicBezTo>
                    <a:pt x="200" y="44"/>
                    <a:pt x="200" y="43"/>
                    <a:pt x="199" y="43"/>
                  </a:cubicBezTo>
                  <a:cubicBezTo>
                    <a:pt x="200" y="42"/>
                    <a:pt x="200" y="42"/>
                    <a:pt x="200" y="41"/>
                  </a:cubicBezTo>
                  <a:cubicBezTo>
                    <a:pt x="200" y="41"/>
                    <a:pt x="200" y="41"/>
                    <a:pt x="200" y="41"/>
                  </a:cubicBezTo>
                  <a:cubicBezTo>
                    <a:pt x="200" y="40"/>
                    <a:pt x="200" y="40"/>
                    <a:pt x="200" y="40"/>
                  </a:cubicBezTo>
                  <a:cubicBezTo>
                    <a:pt x="200" y="39"/>
                    <a:pt x="200" y="39"/>
                    <a:pt x="200" y="39"/>
                  </a:cubicBezTo>
                  <a:cubicBezTo>
                    <a:pt x="198" y="39"/>
                    <a:pt x="195" y="37"/>
                    <a:pt x="191" y="45"/>
                  </a:cubicBezTo>
                  <a:cubicBezTo>
                    <a:pt x="191" y="46"/>
                    <a:pt x="191" y="46"/>
                    <a:pt x="188" y="47"/>
                  </a:cubicBezTo>
                  <a:cubicBezTo>
                    <a:pt x="187" y="47"/>
                    <a:pt x="187" y="47"/>
                    <a:pt x="187" y="47"/>
                  </a:cubicBezTo>
                  <a:cubicBezTo>
                    <a:pt x="187" y="48"/>
                    <a:pt x="187" y="48"/>
                    <a:pt x="185" y="47"/>
                  </a:cubicBezTo>
                  <a:cubicBezTo>
                    <a:pt x="184" y="47"/>
                    <a:pt x="183" y="47"/>
                    <a:pt x="182" y="47"/>
                  </a:cubicBezTo>
                  <a:cubicBezTo>
                    <a:pt x="182" y="47"/>
                    <a:pt x="182" y="47"/>
                    <a:pt x="182" y="47"/>
                  </a:cubicBezTo>
                  <a:cubicBezTo>
                    <a:pt x="185" y="45"/>
                    <a:pt x="188" y="45"/>
                    <a:pt x="191" y="43"/>
                  </a:cubicBezTo>
                  <a:cubicBezTo>
                    <a:pt x="191" y="43"/>
                    <a:pt x="192" y="42"/>
                    <a:pt x="194" y="39"/>
                  </a:cubicBezTo>
                  <a:cubicBezTo>
                    <a:pt x="193" y="39"/>
                    <a:pt x="193" y="39"/>
                    <a:pt x="192" y="39"/>
                  </a:cubicBezTo>
                  <a:cubicBezTo>
                    <a:pt x="192" y="38"/>
                    <a:pt x="192" y="38"/>
                    <a:pt x="194" y="36"/>
                  </a:cubicBezTo>
                  <a:cubicBezTo>
                    <a:pt x="194" y="35"/>
                    <a:pt x="194" y="35"/>
                    <a:pt x="194" y="35"/>
                  </a:cubicBezTo>
                  <a:cubicBezTo>
                    <a:pt x="196" y="33"/>
                    <a:pt x="196" y="33"/>
                    <a:pt x="196" y="31"/>
                  </a:cubicBezTo>
                  <a:cubicBezTo>
                    <a:pt x="196" y="29"/>
                    <a:pt x="197" y="29"/>
                    <a:pt x="197" y="28"/>
                  </a:cubicBezTo>
                  <a:cubicBezTo>
                    <a:pt x="198" y="28"/>
                    <a:pt x="198" y="28"/>
                    <a:pt x="198" y="28"/>
                  </a:cubicBezTo>
                  <a:cubicBezTo>
                    <a:pt x="200" y="26"/>
                    <a:pt x="200" y="26"/>
                    <a:pt x="200" y="26"/>
                  </a:cubicBezTo>
                  <a:cubicBezTo>
                    <a:pt x="199" y="26"/>
                    <a:pt x="198" y="25"/>
                    <a:pt x="198" y="25"/>
                  </a:cubicBezTo>
                  <a:cubicBezTo>
                    <a:pt x="197" y="25"/>
                    <a:pt x="197" y="25"/>
                    <a:pt x="197" y="25"/>
                  </a:cubicBezTo>
                  <a:cubicBezTo>
                    <a:pt x="196" y="25"/>
                    <a:pt x="195" y="26"/>
                    <a:pt x="194" y="26"/>
                  </a:cubicBezTo>
                  <a:cubicBezTo>
                    <a:pt x="192" y="28"/>
                    <a:pt x="190" y="30"/>
                    <a:pt x="189" y="30"/>
                  </a:cubicBezTo>
                  <a:cubicBezTo>
                    <a:pt x="188" y="30"/>
                    <a:pt x="188" y="30"/>
                    <a:pt x="188" y="30"/>
                  </a:cubicBezTo>
                  <a:cubicBezTo>
                    <a:pt x="187" y="31"/>
                    <a:pt x="187" y="31"/>
                    <a:pt x="187" y="31"/>
                  </a:cubicBezTo>
                  <a:cubicBezTo>
                    <a:pt x="187" y="31"/>
                    <a:pt x="187" y="31"/>
                    <a:pt x="187" y="31"/>
                  </a:cubicBezTo>
                  <a:cubicBezTo>
                    <a:pt x="187" y="32"/>
                    <a:pt x="187" y="32"/>
                    <a:pt x="187" y="32"/>
                  </a:cubicBezTo>
                  <a:cubicBezTo>
                    <a:pt x="187" y="34"/>
                    <a:pt x="185" y="34"/>
                    <a:pt x="185" y="34"/>
                  </a:cubicBezTo>
                  <a:cubicBezTo>
                    <a:pt x="185" y="34"/>
                    <a:pt x="185" y="35"/>
                    <a:pt x="184" y="35"/>
                  </a:cubicBezTo>
                  <a:cubicBezTo>
                    <a:pt x="185" y="36"/>
                    <a:pt x="185" y="36"/>
                    <a:pt x="185" y="37"/>
                  </a:cubicBezTo>
                  <a:cubicBezTo>
                    <a:pt x="186" y="38"/>
                    <a:pt x="186" y="38"/>
                    <a:pt x="186" y="38"/>
                  </a:cubicBezTo>
                  <a:cubicBezTo>
                    <a:pt x="186" y="39"/>
                    <a:pt x="186" y="39"/>
                    <a:pt x="184" y="40"/>
                  </a:cubicBezTo>
                  <a:cubicBezTo>
                    <a:pt x="184" y="40"/>
                    <a:pt x="184" y="40"/>
                    <a:pt x="184" y="40"/>
                  </a:cubicBezTo>
                  <a:cubicBezTo>
                    <a:pt x="183" y="40"/>
                    <a:pt x="183" y="40"/>
                    <a:pt x="183" y="40"/>
                  </a:cubicBezTo>
                  <a:cubicBezTo>
                    <a:pt x="182" y="40"/>
                    <a:pt x="182" y="40"/>
                    <a:pt x="182" y="40"/>
                  </a:cubicBezTo>
                  <a:cubicBezTo>
                    <a:pt x="183" y="39"/>
                    <a:pt x="183" y="39"/>
                    <a:pt x="183" y="39"/>
                  </a:cubicBezTo>
                  <a:cubicBezTo>
                    <a:pt x="181" y="38"/>
                    <a:pt x="181" y="38"/>
                    <a:pt x="181" y="37"/>
                  </a:cubicBezTo>
                  <a:cubicBezTo>
                    <a:pt x="180" y="37"/>
                    <a:pt x="180" y="37"/>
                    <a:pt x="179" y="36"/>
                  </a:cubicBezTo>
                  <a:cubicBezTo>
                    <a:pt x="178" y="35"/>
                    <a:pt x="178" y="35"/>
                    <a:pt x="177" y="35"/>
                  </a:cubicBezTo>
                  <a:cubicBezTo>
                    <a:pt x="177" y="35"/>
                    <a:pt x="177" y="35"/>
                    <a:pt x="177" y="35"/>
                  </a:cubicBezTo>
                  <a:cubicBezTo>
                    <a:pt x="176" y="35"/>
                    <a:pt x="176" y="35"/>
                    <a:pt x="175" y="35"/>
                  </a:cubicBezTo>
                  <a:cubicBezTo>
                    <a:pt x="175" y="34"/>
                    <a:pt x="174" y="33"/>
                    <a:pt x="174" y="33"/>
                  </a:cubicBezTo>
                  <a:cubicBezTo>
                    <a:pt x="174" y="32"/>
                    <a:pt x="174" y="32"/>
                    <a:pt x="174" y="32"/>
                  </a:cubicBezTo>
                  <a:cubicBezTo>
                    <a:pt x="174" y="32"/>
                    <a:pt x="174" y="32"/>
                    <a:pt x="174" y="32"/>
                  </a:cubicBezTo>
                  <a:cubicBezTo>
                    <a:pt x="173" y="32"/>
                    <a:pt x="173" y="32"/>
                    <a:pt x="172" y="34"/>
                  </a:cubicBezTo>
                  <a:cubicBezTo>
                    <a:pt x="172" y="35"/>
                    <a:pt x="172" y="35"/>
                    <a:pt x="172" y="35"/>
                  </a:cubicBezTo>
                  <a:cubicBezTo>
                    <a:pt x="173" y="37"/>
                    <a:pt x="173" y="37"/>
                    <a:pt x="171" y="38"/>
                  </a:cubicBezTo>
                  <a:cubicBezTo>
                    <a:pt x="171" y="38"/>
                    <a:pt x="170" y="38"/>
                    <a:pt x="170" y="38"/>
                  </a:cubicBezTo>
                  <a:cubicBezTo>
                    <a:pt x="169" y="39"/>
                    <a:pt x="169" y="40"/>
                    <a:pt x="168" y="40"/>
                  </a:cubicBezTo>
                  <a:cubicBezTo>
                    <a:pt x="168" y="39"/>
                    <a:pt x="169" y="38"/>
                    <a:pt x="169" y="38"/>
                  </a:cubicBezTo>
                  <a:cubicBezTo>
                    <a:pt x="170" y="37"/>
                    <a:pt x="169" y="37"/>
                    <a:pt x="169" y="37"/>
                  </a:cubicBezTo>
                  <a:cubicBezTo>
                    <a:pt x="168" y="38"/>
                    <a:pt x="168" y="38"/>
                    <a:pt x="167" y="39"/>
                  </a:cubicBezTo>
                  <a:cubicBezTo>
                    <a:pt x="166" y="38"/>
                    <a:pt x="166" y="38"/>
                    <a:pt x="166" y="38"/>
                  </a:cubicBezTo>
                  <a:cubicBezTo>
                    <a:pt x="157" y="49"/>
                    <a:pt x="149" y="61"/>
                    <a:pt x="142" y="74"/>
                  </a:cubicBezTo>
                  <a:cubicBezTo>
                    <a:pt x="191" y="76"/>
                    <a:pt x="253" y="77"/>
                    <a:pt x="304" y="75"/>
                  </a:cubicBezTo>
                  <a:moveTo>
                    <a:pt x="116" y="219"/>
                  </a:moveTo>
                  <a:cubicBezTo>
                    <a:pt x="116" y="219"/>
                    <a:pt x="116" y="219"/>
                    <a:pt x="116" y="219"/>
                  </a:cubicBezTo>
                  <a:cubicBezTo>
                    <a:pt x="116" y="217"/>
                    <a:pt x="116" y="217"/>
                    <a:pt x="115" y="216"/>
                  </a:cubicBezTo>
                  <a:cubicBezTo>
                    <a:pt x="115" y="216"/>
                    <a:pt x="114" y="216"/>
                    <a:pt x="114" y="216"/>
                  </a:cubicBezTo>
                  <a:cubicBezTo>
                    <a:pt x="113" y="215"/>
                    <a:pt x="113" y="215"/>
                    <a:pt x="113" y="214"/>
                  </a:cubicBezTo>
                  <a:cubicBezTo>
                    <a:pt x="113" y="214"/>
                    <a:pt x="113" y="213"/>
                    <a:pt x="113" y="213"/>
                  </a:cubicBezTo>
                  <a:cubicBezTo>
                    <a:pt x="112" y="212"/>
                    <a:pt x="111" y="211"/>
                    <a:pt x="110" y="211"/>
                  </a:cubicBezTo>
                  <a:cubicBezTo>
                    <a:pt x="110" y="211"/>
                    <a:pt x="109" y="211"/>
                    <a:pt x="110" y="209"/>
                  </a:cubicBezTo>
                  <a:cubicBezTo>
                    <a:pt x="110" y="208"/>
                    <a:pt x="110" y="208"/>
                    <a:pt x="110" y="208"/>
                  </a:cubicBezTo>
                  <a:cubicBezTo>
                    <a:pt x="109" y="207"/>
                    <a:pt x="109" y="207"/>
                    <a:pt x="109" y="207"/>
                  </a:cubicBezTo>
                  <a:cubicBezTo>
                    <a:pt x="108" y="207"/>
                    <a:pt x="108" y="207"/>
                    <a:pt x="107" y="207"/>
                  </a:cubicBezTo>
                  <a:cubicBezTo>
                    <a:pt x="107" y="209"/>
                    <a:pt x="107" y="209"/>
                    <a:pt x="107" y="209"/>
                  </a:cubicBezTo>
                  <a:cubicBezTo>
                    <a:pt x="106" y="216"/>
                    <a:pt x="106" y="223"/>
                    <a:pt x="106" y="230"/>
                  </a:cubicBezTo>
                  <a:cubicBezTo>
                    <a:pt x="106" y="230"/>
                    <a:pt x="106" y="230"/>
                    <a:pt x="107" y="230"/>
                  </a:cubicBezTo>
                  <a:cubicBezTo>
                    <a:pt x="107" y="230"/>
                    <a:pt x="107" y="230"/>
                    <a:pt x="107" y="230"/>
                  </a:cubicBezTo>
                  <a:cubicBezTo>
                    <a:pt x="108" y="230"/>
                    <a:pt x="108" y="230"/>
                    <a:pt x="108" y="230"/>
                  </a:cubicBezTo>
                  <a:cubicBezTo>
                    <a:pt x="108" y="229"/>
                    <a:pt x="108" y="229"/>
                    <a:pt x="108" y="228"/>
                  </a:cubicBezTo>
                  <a:cubicBezTo>
                    <a:pt x="109" y="225"/>
                    <a:pt x="109" y="225"/>
                    <a:pt x="111" y="225"/>
                  </a:cubicBezTo>
                  <a:cubicBezTo>
                    <a:pt x="111" y="225"/>
                    <a:pt x="111" y="225"/>
                    <a:pt x="111" y="225"/>
                  </a:cubicBezTo>
                  <a:cubicBezTo>
                    <a:pt x="111" y="226"/>
                    <a:pt x="111" y="226"/>
                    <a:pt x="111" y="226"/>
                  </a:cubicBezTo>
                  <a:cubicBezTo>
                    <a:pt x="112" y="226"/>
                    <a:pt x="112" y="226"/>
                    <a:pt x="112" y="226"/>
                  </a:cubicBezTo>
                  <a:cubicBezTo>
                    <a:pt x="112" y="221"/>
                    <a:pt x="113" y="220"/>
                    <a:pt x="113" y="219"/>
                  </a:cubicBezTo>
                  <a:cubicBezTo>
                    <a:pt x="113" y="219"/>
                    <a:pt x="113" y="219"/>
                    <a:pt x="114" y="219"/>
                  </a:cubicBezTo>
                  <a:cubicBezTo>
                    <a:pt x="115" y="219"/>
                    <a:pt x="115" y="219"/>
                    <a:pt x="116" y="219"/>
                  </a:cubicBezTo>
                  <a:moveTo>
                    <a:pt x="326" y="190"/>
                  </a:moveTo>
                  <a:cubicBezTo>
                    <a:pt x="326" y="189"/>
                    <a:pt x="325" y="189"/>
                    <a:pt x="325" y="188"/>
                  </a:cubicBezTo>
                  <a:cubicBezTo>
                    <a:pt x="324" y="188"/>
                    <a:pt x="323" y="188"/>
                    <a:pt x="323" y="188"/>
                  </a:cubicBezTo>
                  <a:cubicBezTo>
                    <a:pt x="323" y="187"/>
                    <a:pt x="323" y="186"/>
                    <a:pt x="323" y="185"/>
                  </a:cubicBezTo>
                  <a:cubicBezTo>
                    <a:pt x="323" y="185"/>
                    <a:pt x="323" y="185"/>
                    <a:pt x="324" y="185"/>
                  </a:cubicBezTo>
                  <a:cubicBezTo>
                    <a:pt x="323" y="183"/>
                    <a:pt x="322" y="180"/>
                    <a:pt x="321" y="178"/>
                  </a:cubicBezTo>
                  <a:cubicBezTo>
                    <a:pt x="254" y="179"/>
                    <a:pt x="174" y="179"/>
                    <a:pt x="110" y="176"/>
                  </a:cubicBezTo>
                  <a:cubicBezTo>
                    <a:pt x="109" y="184"/>
                    <a:pt x="108" y="191"/>
                    <a:pt x="108" y="199"/>
                  </a:cubicBezTo>
                  <a:cubicBezTo>
                    <a:pt x="109" y="202"/>
                    <a:pt x="109" y="202"/>
                    <a:pt x="109" y="203"/>
                  </a:cubicBezTo>
                  <a:cubicBezTo>
                    <a:pt x="111" y="203"/>
                    <a:pt x="112" y="203"/>
                    <a:pt x="113" y="203"/>
                  </a:cubicBezTo>
                  <a:cubicBezTo>
                    <a:pt x="113" y="203"/>
                    <a:pt x="113" y="203"/>
                    <a:pt x="117" y="205"/>
                  </a:cubicBezTo>
                  <a:cubicBezTo>
                    <a:pt x="118" y="205"/>
                    <a:pt x="119" y="205"/>
                    <a:pt x="120" y="205"/>
                  </a:cubicBezTo>
                  <a:cubicBezTo>
                    <a:pt x="121" y="205"/>
                    <a:pt x="121" y="205"/>
                    <a:pt x="121" y="205"/>
                  </a:cubicBezTo>
                  <a:cubicBezTo>
                    <a:pt x="124" y="206"/>
                    <a:pt x="125" y="206"/>
                    <a:pt x="127" y="206"/>
                  </a:cubicBezTo>
                  <a:cubicBezTo>
                    <a:pt x="132" y="205"/>
                    <a:pt x="132" y="205"/>
                    <a:pt x="132" y="205"/>
                  </a:cubicBezTo>
                  <a:cubicBezTo>
                    <a:pt x="133" y="205"/>
                    <a:pt x="134" y="205"/>
                    <a:pt x="135" y="205"/>
                  </a:cubicBezTo>
                  <a:cubicBezTo>
                    <a:pt x="137" y="207"/>
                    <a:pt x="139" y="208"/>
                    <a:pt x="143" y="215"/>
                  </a:cubicBezTo>
                  <a:cubicBezTo>
                    <a:pt x="144" y="215"/>
                    <a:pt x="144" y="215"/>
                    <a:pt x="145" y="215"/>
                  </a:cubicBezTo>
                  <a:cubicBezTo>
                    <a:pt x="146" y="215"/>
                    <a:pt x="146" y="215"/>
                    <a:pt x="149" y="216"/>
                  </a:cubicBezTo>
                  <a:cubicBezTo>
                    <a:pt x="146" y="216"/>
                    <a:pt x="145" y="216"/>
                    <a:pt x="145" y="217"/>
                  </a:cubicBezTo>
                  <a:cubicBezTo>
                    <a:pt x="145" y="219"/>
                    <a:pt x="145" y="219"/>
                    <a:pt x="145" y="219"/>
                  </a:cubicBezTo>
                  <a:cubicBezTo>
                    <a:pt x="148" y="219"/>
                    <a:pt x="148" y="223"/>
                    <a:pt x="151" y="223"/>
                  </a:cubicBezTo>
                  <a:cubicBezTo>
                    <a:pt x="152" y="223"/>
                    <a:pt x="155" y="220"/>
                    <a:pt x="155" y="220"/>
                  </a:cubicBezTo>
                  <a:cubicBezTo>
                    <a:pt x="159" y="220"/>
                    <a:pt x="159" y="226"/>
                    <a:pt x="159" y="229"/>
                  </a:cubicBezTo>
                  <a:cubicBezTo>
                    <a:pt x="159" y="230"/>
                    <a:pt x="159" y="230"/>
                    <a:pt x="159" y="231"/>
                  </a:cubicBezTo>
                  <a:cubicBezTo>
                    <a:pt x="158" y="237"/>
                    <a:pt x="158" y="237"/>
                    <a:pt x="167" y="255"/>
                  </a:cubicBezTo>
                  <a:cubicBezTo>
                    <a:pt x="167" y="256"/>
                    <a:pt x="167" y="256"/>
                    <a:pt x="167" y="256"/>
                  </a:cubicBezTo>
                  <a:cubicBezTo>
                    <a:pt x="166" y="262"/>
                    <a:pt x="171" y="265"/>
                    <a:pt x="172" y="270"/>
                  </a:cubicBezTo>
                  <a:cubicBezTo>
                    <a:pt x="175" y="272"/>
                    <a:pt x="175" y="272"/>
                    <a:pt x="178" y="266"/>
                  </a:cubicBezTo>
                  <a:cubicBezTo>
                    <a:pt x="181" y="266"/>
                    <a:pt x="182" y="264"/>
                    <a:pt x="183" y="252"/>
                  </a:cubicBezTo>
                  <a:cubicBezTo>
                    <a:pt x="183" y="251"/>
                    <a:pt x="183" y="250"/>
                    <a:pt x="183" y="248"/>
                  </a:cubicBezTo>
                  <a:cubicBezTo>
                    <a:pt x="183" y="244"/>
                    <a:pt x="183" y="244"/>
                    <a:pt x="188" y="243"/>
                  </a:cubicBezTo>
                  <a:cubicBezTo>
                    <a:pt x="191" y="238"/>
                    <a:pt x="197" y="236"/>
                    <a:pt x="200" y="230"/>
                  </a:cubicBezTo>
                  <a:cubicBezTo>
                    <a:pt x="200" y="230"/>
                    <a:pt x="201" y="229"/>
                    <a:pt x="202" y="229"/>
                  </a:cubicBezTo>
                  <a:cubicBezTo>
                    <a:pt x="202" y="227"/>
                    <a:pt x="203" y="227"/>
                    <a:pt x="204" y="227"/>
                  </a:cubicBezTo>
                  <a:cubicBezTo>
                    <a:pt x="204" y="227"/>
                    <a:pt x="204" y="227"/>
                    <a:pt x="204" y="227"/>
                  </a:cubicBezTo>
                  <a:cubicBezTo>
                    <a:pt x="204" y="227"/>
                    <a:pt x="204" y="227"/>
                    <a:pt x="204" y="227"/>
                  </a:cubicBezTo>
                  <a:cubicBezTo>
                    <a:pt x="204" y="227"/>
                    <a:pt x="204" y="227"/>
                    <a:pt x="204" y="227"/>
                  </a:cubicBezTo>
                  <a:cubicBezTo>
                    <a:pt x="204" y="227"/>
                    <a:pt x="204" y="227"/>
                    <a:pt x="204" y="227"/>
                  </a:cubicBezTo>
                  <a:cubicBezTo>
                    <a:pt x="204" y="227"/>
                    <a:pt x="204" y="227"/>
                    <a:pt x="204" y="227"/>
                  </a:cubicBezTo>
                  <a:cubicBezTo>
                    <a:pt x="205" y="227"/>
                    <a:pt x="205" y="227"/>
                    <a:pt x="205" y="227"/>
                  </a:cubicBezTo>
                  <a:cubicBezTo>
                    <a:pt x="205" y="227"/>
                    <a:pt x="205" y="227"/>
                    <a:pt x="205" y="227"/>
                  </a:cubicBezTo>
                  <a:cubicBezTo>
                    <a:pt x="205" y="227"/>
                    <a:pt x="205" y="227"/>
                    <a:pt x="205" y="227"/>
                  </a:cubicBezTo>
                  <a:cubicBezTo>
                    <a:pt x="206" y="227"/>
                    <a:pt x="206" y="226"/>
                    <a:pt x="207" y="222"/>
                  </a:cubicBezTo>
                  <a:cubicBezTo>
                    <a:pt x="208" y="221"/>
                    <a:pt x="209" y="221"/>
                    <a:pt x="210" y="221"/>
                  </a:cubicBezTo>
                  <a:cubicBezTo>
                    <a:pt x="212" y="222"/>
                    <a:pt x="212" y="222"/>
                    <a:pt x="212" y="222"/>
                  </a:cubicBezTo>
                  <a:cubicBezTo>
                    <a:pt x="212" y="222"/>
                    <a:pt x="213" y="222"/>
                    <a:pt x="213" y="222"/>
                  </a:cubicBezTo>
                  <a:cubicBezTo>
                    <a:pt x="214" y="221"/>
                    <a:pt x="215" y="221"/>
                    <a:pt x="217" y="220"/>
                  </a:cubicBezTo>
                  <a:cubicBezTo>
                    <a:pt x="218" y="219"/>
                    <a:pt x="219" y="219"/>
                    <a:pt x="220" y="219"/>
                  </a:cubicBezTo>
                  <a:cubicBezTo>
                    <a:pt x="220" y="218"/>
                    <a:pt x="220" y="218"/>
                    <a:pt x="220" y="217"/>
                  </a:cubicBezTo>
                  <a:cubicBezTo>
                    <a:pt x="221" y="217"/>
                    <a:pt x="222" y="217"/>
                    <a:pt x="223" y="217"/>
                  </a:cubicBezTo>
                  <a:cubicBezTo>
                    <a:pt x="224" y="220"/>
                    <a:pt x="225" y="224"/>
                    <a:pt x="227" y="227"/>
                  </a:cubicBezTo>
                  <a:cubicBezTo>
                    <a:pt x="229" y="229"/>
                    <a:pt x="229" y="229"/>
                    <a:pt x="230" y="230"/>
                  </a:cubicBezTo>
                  <a:cubicBezTo>
                    <a:pt x="230" y="230"/>
                    <a:pt x="230" y="230"/>
                    <a:pt x="230" y="231"/>
                  </a:cubicBezTo>
                  <a:cubicBezTo>
                    <a:pt x="230" y="231"/>
                    <a:pt x="230" y="233"/>
                    <a:pt x="230" y="233"/>
                  </a:cubicBezTo>
                  <a:cubicBezTo>
                    <a:pt x="230" y="233"/>
                    <a:pt x="230" y="233"/>
                    <a:pt x="230" y="233"/>
                  </a:cubicBezTo>
                  <a:cubicBezTo>
                    <a:pt x="231" y="233"/>
                    <a:pt x="231" y="233"/>
                    <a:pt x="233" y="234"/>
                  </a:cubicBezTo>
                  <a:cubicBezTo>
                    <a:pt x="232" y="243"/>
                    <a:pt x="232" y="243"/>
                    <a:pt x="235" y="243"/>
                  </a:cubicBezTo>
                  <a:cubicBezTo>
                    <a:pt x="236" y="243"/>
                    <a:pt x="236" y="243"/>
                    <a:pt x="236" y="243"/>
                  </a:cubicBezTo>
                  <a:cubicBezTo>
                    <a:pt x="238" y="243"/>
                    <a:pt x="238" y="243"/>
                    <a:pt x="240" y="242"/>
                  </a:cubicBezTo>
                  <a:cubicBezTo>
                    <a:pt x="241" y="241"/>
                    <a:pt x="241" y="241"/>
                    <a:pt x="241" y="241"/>
                  </a:cubicBezTo>
                  <a:cubicBezTo>
                    <a:pt x="241" y="240"/>
                    <a:pt x="241" y="240"/>
                    <a:pt x="241" y="240"/>
                  </a:cubicBezTo>
                  <a:cubicBezTo>
                    <a:pt x="242" y="239"/>
                    <a:pt x="242" y="239"/>
                    <a:pt x="242" y="239"/>
                  </a:cubicBezTo>
                  <a:cubicBezTo>
                    <a:pt x="246" y="241"/>
                    <a:pt x="244" y="246"/>
                    <a:pt x="247" y="248"/>
                  </a:cubicBezTo>
                  <a:cubicBezTo>
                    <a:pt x="247" y="249"/>
                    <a:pt x="247" y="249"/>
                    <a:pt x="246" y="251"/>
                  </a:cubicBezTo>
                  <a:cubicBezTo>
                    <a:pt x="248" y="261"/>
                    <a:pt x="248" y="261"/>
                    <a:pt x="247" y="262"/>
                  </a:cubicBezTo>
                  <a:cubicBezTo>
                    <a:pt x="246" y="264"/>
                    <a:pt x="246" y="264"/>
                    <a:pt x="246" y="266"/>
                  </a:cubicBezTo>
                  <a:cubicBezTo>
                    <a:pt x="246" y="267"/>
                    <a:pt x="246" y="267"/>
                    <a:pt x="246" y="267"/>
                  </a:cubicBezTo>
                  <a:cubicBezTo>
                    <a:pt x="244" y="275"/>
                    <a:pt x="254" y="278"/>
                    <a:pt x="255" y="285"/>
                  </a:cubicBezTo>
                  <a:cubicBezTo>
                    <a:pt x="255" y="286"/>
                    <a:pt x="255" y="288"/>
                    <a:pt x="255" y="289"/>
                  </a:cubicBezTo>
                  <a:cubicBezTo>
                    <a:pt x="257" y="294"/>
                    <a:pt x="265" y="298"/>
                    <a:pt x="265" y="298"/>
                  </a:cubicBezTo>
                  <a:cubicBezTo>
                    <a:pt x="266" y="298"/>
                    <a:pt x="266" y="298"/>
                    <a:pt x="266" y="298"/>
                  </a:cubicBezTo>
                  <a:cubicBezTo>
                    <a:pt x="266" y="296"/>
                    <a:pt x="266" y="296"/>
                    <a:pt x="266" y="296"/>
                  </a:cubicBezTo>
                  <a:cubicBezTo>
                    <a:pt x="266" y="296"/>
                    <a:pt x="265" y="295"/>
                    <a:pt x="265" y="295"/>
                  </a:cubicBezTo>
                  <a:cubicBezTo>
                    <a:pt x="263" y="292"/>
                    <a:pt x="263" y="284"/>
                    <a:pt x="263" y="284"/>
                  </a:cubicBezTo>
                  <a:cubicBezTo>
                    <a:pt x="263" y="284"/>
                    <a:pt x="263" y="284"/>
                    <a:pt x="263" y="284"/>
                  </a:cubicBezTo>
                  <a:cubicBezTo>
                    <a:pt x="263" y="283"/>
                    <a:pt x="263" y="282"/>
                    <a:pt x="263" y="282"/>
                  </a:cubicBezTo>
                  <a:cubicBezTo>
                    <a:pt x="263" y="281"/>
                    <a:pt x="263" y="280"/>
                    <a:pt x="263" y="280"/>
                  </a:cubicBezTo>
                  <a:cubicBezTo>
                    <a:pt x="256" y="280"/>
                    <a:pt x="256" y="273"/>
                    <a:pt x="252" y="270"/>
                  </a:cubicBezTo>
                  <a:cubicBezTo>
                    <a:pt x="252" y="269"/>
                    <a:pt x="252" y="269"/>
                    <a:pt x="252" y="269"/>
                  </a:cubicBezTo>
                  <a:cubicBezTo>
                    <a:pt x="252" y="269"/>
                    <a:pt x="252" y="268"/>
                    <a:pt x="252" y="268"/>
                  </a:cubicBezTo>
                  <a:cubicBezTo>
                    <a:pt x="251" y="267"/>
                    <a:pt x="251" y="267"/>
                    <a:pt x="250" y="267"/>
                  </a:cubicBezTo>
                  <a:cubicBezTo>
                    <a:pt x="250" y="265"/>
                    <a:pt x="250" y="264"/>
                    <a:pt x="250" y="263"/>
                  </a:cubicBezTo>
                  <a:cubicBezTo>
                    <a:pt x="251" y="260"/>
                    <a:pt x="255" y="253"/>
                    <a:pt x="255" y="253"/>
                  </a:cubicBezTo>
                  <a:cubicBezTo>
                    <a:pt x="256" y="254"/>
                    <a:pt x="256" y="256"/>
                    <a:pt x="258" y="257"/>
                  </a:cubicBezTo>
                  <a:cubicBezTo>
                    <a:pt x="259" y="257"/>
                    <a:pt x="259" y="257"/>
                    <a:pt x="259" y="257"/>
                  </a:cubicBezTo>
                  <a:cubicBezTo>
                    <a:pt x="260" y="257"/>
                    <a:pt x="261" y="257"/>
                    <a:pt x="261" y="257"/>
                  </a:cubicBezTo>
                  <a:cubicBezTo>
                    <a:pt x="266" y="265"/>
                    <a:pt x="266" y="265"/>
                    <a:pt x="269" y="266"/>
                  </a:cubicBezTo>
                  <a:cubicBezTo>
                    <a:pt x="269" y="267"/>
                    <a:pt x="269" y="267"/>
                    <a:pt x="269" y="267"/>
                  </a:cubicBezTo>
                  <a:cubicBezTo>
                    <a:pt x="268" y="270"/>
                    <a:pt x="269" y="271"/>
                    <a:pt x="269" y="273"/>
                  </a:cubicBezTo>
                  <a:cubicBezTo>
                    <a:pt x="271" y="271"/>
                    <a:pt x="277" y="264"/>
                    <a:pt x="277" y="264"/>
                  </a:cubicBezTo>
                  <a:cubicBezTo>
                    <a:pt x="278" y="264"/>
                    <a:pt x="284" y="265"/>
                    <a:pt x="285" y="255"/>
                  </a:cubicBezTo>
                  <a:cubicBezTo>
                    <a:pt x="285" y="254"/>
                    <a:pt x="285" y="253"/>
                    <a:pt x="285" y="252"/>
                  </a:cubicBezTo>
                  <a:cubicBezTo>
                    <a:pt x="285" y="249"/>
                    <a:pt x="283" y="247"/>
                    <a:pt x="283" y="244"/>
                  </a:cubicBezTo>
                  <a:cubicBezTo>
                    <a:pt x="281" y="244"/>
                    <a:pt x="281" y="244"/>
                    <a:pt x="278" y="240"/>
                  </a:cubicBezTo>
                  <a:cubicBezTo>
                    <a:pt x="276" y="238"/>
                    <a:pt x="275" y="235"/>
                    <a:pt x="273" y="233"/>
                  </a:cubicBezTo>
                  <a:cubicBezTo>
                    <a:pt x="274" y="230"/>
                    <a:pt x="274" y="230"/>
                    <a:pt x="275" y="228"/>
                  </a:cubicBezTo>
                  <a:cubicBezTo>
                    <a:pt x="277" y="222"/>
                    <a:pt x="277" y="222"/>
                    <a:pt x="286" y="221"/>
                  </a:cubicBezTo>
                  <a:cubicBezTo>
                    <a:pt x="286" y="222"/>
                    <a:pt x="286" y="222"/>
                    <a:pt x="286" y="222"/>
                  </a:cubicBezTo>
                  <a:cubicBezTo>
                    <a:pt x="286" y="225"/>
                    <a:pt x="286" y="226"/>
                    <a:pt x="286" y="227"/>
                  </a:cubicBezTo>
                  <a:cubicBezTo>
                    <a:pt x="283" y="232"/>
                    <a:pt x="283" y="232"/>
                    <a:pt x="283" y="234"/>
                  </a:cubicBezTo>
                  <a:cubicBezTo>
                    <a:pt x="285" y="234"/>
                    <a:pt x="287" y="234"/>
                    <a:pt x="289" y="234"/>
                  </a:cubicBezTo>
                  <a:cubicBezTo>
                    <a:pt x="289" y="232"/>
                    <a:pt x="290" y="230"/>
                    <a:pt x="290" y="228"/>
                  </a:cubicBezTo>
                  <a:cubicBezTo>
                    <a:pt x="289" y="227"/>
                    <a:pt x="289" y="227"/>
                    <a:pt x="289" y="227"/>
                  </a:cubicBezTo>
                  <a:cubicBezTo>
                    <a:pt x="289" y="225"/>
                    <a:pt x="289" y="224"/>
                    <a:pt x="289" y="222"/>
                  </a:cubicBezTo>
                  <a:cubicBezTo>
                    <a:pt x="290" y="222"/>
                    <a:pt x="290" y="222"/>
                    <a:pt x="290" y="222"/>
                  </a:cubicBezTo>
                  <a:cubicBezTo>
                    <a:pt x="291" y="222"/>
                    <a:pt x="291" y="222"/>
                    <a:pt x="291" y="222"/>
                  </a:cubicBezTo>
                  <a:cubicBezTo>
                    <a:pt x="294" y="220"/>
                    <a:pt x="294" y="220"/>
                    <a:pt x="296" y="220"/>
                  </a:cubicBezTo>
                  <a:cubicBezTo>
                    <a:pt x="297" y="220"/>
                    <a:pt x="297" y="220"/>
                    <a:pt x="297" y="220"/>
                  </a:cubicBezTo>
                  <a:cubicBezTo>
                    <a:pt x="307" y="222"/>
                    <a:pt x="324" y="203"/>
                    <a:pt x="326" y="190"/>
                  </a:cubicBezTo>
                  <a:moveTo>
                    <a:pt x="66" y="68"/>
                  </a:moveTo>
                  <a:cubicBezTo>
                    <a:pt x="66" y="67"/>
                    <a:pt x="66" y="67"/>
                    <a:pt x="66" y="67"/>
                  </a:cubicBezTo>
                  <a:cubicBezTo>
                    <a:pt x="66" y="67"/>
                    <a:pt x="65" y="68"/>
                    <a:pt x="63" y="70"/>
                  </a:cubicBezTo>
                  <a:cubicBezTo>
                    <a:pt x="62" y="71"/>
                    <a:pt x="62" y="71"/>
                    <a:pt x="62" y="71"/>
                  </a:cubicBezTo>
                  <a:cubicBezTo>
                    <a:pt x="63" y="70"/>
                    <a:pt x="63" y="70"/>
                    <a:pt x="64" y="70"/>
                  </a:cubicBezTo>
                  <a:cubicBezTo>
                    <a:pt x="64" y="70"/>
                    <a:pt x="64" y="70"/>
                    <a:pt x="64" y="70"/>
                  </a:cubicBezTo>
                  <a:cubicBezTo>
                    <a:pt x="64" y="69"/>
                    <a:pt x="64" y="69"/>
                    <a:pt x="64" y="69"/>
                  </a:cubicBezTo>
                  <a:cubicBezTo>
                    <a:pt x="64" y="69"/>
                    <a:pt x="65" y="68"/>
                    <a:pt x="66" y="68"/>
                  </a:cubicBezTo>
                  <a:moveTo>
                    <a:pt x="47" y="92"/>
                  </a:moveTo>
                  <a:cubicBezTo>
                    <a:pt x="47" y="92"/>
                    <a:pt x="47" y="91"/>
                    <a:pt x="48" y="91"/>
                  </a:cubicBezTo>
                  <a:cubicBezTo>
                    <a:pt x="48" y="90"/>
                    <a:pt x="49" y="89"/>
                    <a:pt x="49" y="89"/>
                  </a:cubicBezTo>
                  <a:cubicBezTo>
                    <a:pt x="49" y="89"/>
                    <a:pt x="48" y="90"/>
                    <a:pt x="48" y="90"/>
                  </a:cubicBezTo>
                  <a:cubicBezTo>
                    <a:pt x="48" y="90"/>
                    <a:pt x="48" y="90"/>
                    <a:pt x="50" y="87"/>
                  </a:cubicBezTo>
                  <a:cubicBezTo>
                    <a:pt x="50" y="87"/>
                    <a:pt x="50" y="87"/>
                    <a:pt x="50" y="87"/>
                  </a:cubicBezTo>
                  <a:cubicBezTo>
                    <a:pt x="50" y="86"/>
                    <a:pt x="50" y="86"/>
                    <a:pt x="53" y="83"/>
                  </a:cubicBezTo>
                  <a:cubicBezTo>
                    <a:pt x="53" y="83"/>
                    <a:pt x="58" y="76"/>
                    <a:pt x="58" y="76"/>
                  </a:cubicBezTo>
                  <a:cubicBezTo>
                    <a:pt x="59" y="75"/>
                    <a:pt x="59" y="75"/>
                    <a:pt x="59" y="75"/>
                  </a:cubicBezTo>
                  <a:cubicBezTo>
                    <a:pt x="60" y="75"/>
                    <a:pt x="60" y="74"/>
                    <a:pt x="61" y="74"/>
                  </a:cubicBezTo>
                  <a:cubicBezTo>
                    <a:pt x="61" y="73"/>
                    <a:pt x="62" y="72"/>
                    <a:pt x="63" y="71"/>
                  </a:cubicBezTo>
                  <a:cubicBezTo>
                    <a:pt x="63" y="71"/>
                    <a:pt x="63" y="71"/>
                    <a:pt x="63" y="71"/>
                  </a:cubicBezTo>
                  <a:cubicBezTo>
                    <a:pt x="64" y="70"/>
                    <a:pt x="65" y="69"/>
                    <a:pt x="66" y="68"/>
                  </a:cubicBezTo>
                  <a:cubicBezTo>
                    <a:pt x="66" y="68"/>
                    <a:pt x="66" y="68"/>
                    <a:pt x="66" y="68"/>
                  </a:cubicBezTo>
                  <a:cubicBezTo>
                    <a:pt x="66" y="68"/>
                    <a:pt x="66" y="68"/>
                    <a:pt x="66" y="68"/>
                  </a:cubicBezTo>
                  <a:cubicBezTo>
                    <a:pt x="66" y="68"/>
                    <a:pt x="66" y="68"/>
                    <a:pt x="66" y="68"/>
                  </a:cubicBezTo>
                  <a:cubicBezTo>
                    <a:pt x="66" y="67"/>
                    <a:pt x="66" y="67"/>
                    <a:pt x="66" y="67"/>
                  </a:cubicBezTo>
                  <a:cubicBezTo>
                    <a:pt x="65" y="68"/>
                    <a:pt x="65" y="69"/>
                    <a:pt x="64" y="70"/>
                  </a:cubicBezTo>
                  <a:cubicBezTo>
                    <a:pt x="62" y="71"/>
                    <a:pt x="62" y="71"/>
                    <a:pt x="62" y="71"/>
                  </a:cubicBezTo>
                  <a:cubicBezTo>
                    <a:pt x="62" y="71"/>
                    <a:pt x="62" y="71"/>
                    <a:pt x="62" y="71"/>
                  </a:cubicBezTo>
                  <a:cubicBezTo>
                    <a:pt x="61" y="72"/>
                    <a:pt x="61" y="73"/>
                    <a:pt x="60" y="74"/>
                  </a:cubicBezTo>
                  <a:cubicBezTo>
                    <a:pt x="59" y="74"/>
                    <a:pt x="59" y="74"/>
                    <a:pt x="59" y="74"/>
                  </a:cubicBezTo>
                  <a:cubicBezTo>
                    <a:pt x="58" y="75"/>
                    <a:pt x="57" y="77"/>
                    <a:pt x="56" y="78"/>
                  </a:cubicBezTo>
                  <a:cubicBezTo>
                    <a:pt x="56" y="78"/>
                    <a:pt x="56" y="78"/>
                    <a:pt x="56" y="78"/>
                  </a:cubicBezTo>
                  <a:cubicBezTo>
                    <a:pt x="56" y="78"/>
                    <a:pt x="56" y="78"/>
                    <a:pt x="56" y="78"/>
                  </a:cubicBezTo>
                  <a:cubicBezTo>
                    <a:pt x="56" y="79"/>
                    <a:pt x="56" y="79"/>
                    <a:pt x="56" y="79"/>
                  </a:cubicBezTo>
                  <a:cubicBezTo>
                    <a:pt x="56" y="79"/>
                    <a:pt x="56" y="79"/>
                    <a:pt x="56" y="79"/>
                  </a:cubicBezTo>
                  <a:cubicBezTo>
                    <a:pt x="56" y="78"/>
                    <a:pt x="56" y="78"/>
                    <a:pt x="57" y="78"/>
                  </a:cubicBezTo>
                  <a:cubicBezTo>
                    <a:pt x="55" y="79"/>
                    <a:pt x="54" y="80"/>
                    <a:pt x="53" y="82"/>
                  </a:cubicBezTo>
                  <a:cubicBezTo>
                    <a:pt x="53" y="82"/>
                    <a:pt x="53" y="82"/>
                    <a:pt x="53" y="82"/>
                  </a:cubicBezTo>
                  <a:cubicBezTo>
                    <a:pt x="53" y="81"/>
                    <a:pt x="53" y="81"/>
                    <a:pt x="53" y="81"/>
                  </a:cubicBezTo>
                  <a:cubicBezTo>
                    <a:pt x="52" y="83"/>
                    <a:pt x="51" y="84"/>
                    <a:pt x="50" y="85"/>
                  </a:cubicBezTo>
                  <a:cubicBezTo>
                    <a:pt x="50" y="86"/>
                    <a:pt x="49" y="87"/>
                    <a:pt x="48" y="88"/>
                  </a:cubicBezTo>
                  <a:cubicBezTo>
                    <a:pt x="48" y="88"/>
                    <a:pt x="48" y="88"/>
                    <a:pt x="48" y="88"/>
                  </a:cubicBezTo>
                  <a:cubicBezTo>
                    <a:pt x="48" y="87"/>
                    <a:pt x="48" y="87"/>
                    <a:pt x="48" y="87"/>
                  </a:cubicBezTo>
                  <a:cubicBezTo>
                    <a:pt x="48" y="88"/>
                    <a:pt x="48" y="88"/>
                    <a:pt x="48" y="88"/>
                  </a:cubicBezTo>
                  <a:cubicBezTo>
                    <a:pt x="47" y="89"/>
                    <a:pt x="47" y="89"/>
                    <a:pt x="47" y="89"/>
                  </a:cubicBezTo>
                  <a:cubicBezTo>
                    <a:pt x="47" y="89"/>
                    <a:pt x="47" y="89"/>
                    <a:pt x="47" y="90"/>
                  </a:cubicBezTo>
                  <a:cubicBezTo>
                    <a:pt x="47" y="89"/>
                    <a:pt x="47" y="89"/>
                    <a:pt x="47" y="89"/>
                  </a:cubicBezTo>
                  <a:cubicBezTo>
                    <a:pt x="47" y="90"/>
                    <a:pt x="47" y="90"/>
                    <a:pt x="46" y="91"/>
                  </a:cubicBezTo>
                  <a:cubicBezTo>
                    <a:pt x="46" y="91"/>
                    <a:pt x="46" y="91"/>
                    <a:pt x="46" y="91"/>
                  </a:cubicBezTo>
                  <a:cubicBezTo>
                    <a:pt x="45" y="92"/>
                    <a:pt x="45" y="92"/>
                    <a:pt x="45" y="92"/>
                  </a:cubicBezTo>
                  <a:cubicBezTo>
                    <a:pt x="45" y="92"/>
                    <a:pt x="45" y="92"/>
                    <a:pt x="45" y="92"/>
                  </a:cubicBezTo>
                  <a:cubicBezTo>
                    <a:pt x="45" y="92"/>
                    <a:pt x="45" y="92"/>
                    <a:pt x="45" y="92"/>
                  </a:cubicBezTo>
                  <a:cubicBezTo>
                    <a:pt x="45" y="92"/>
                    <a:pt x="45" y="92"/>
                    <a:pt x="45" y="92"/>
                  </a:cubicBezTo>
                  <a:cubicBezTo>
                    <a:pt x="45" y="92"/>
                    <a:pt x="45" y="92"/>
                    <a:pt x="45" y="92"/>
                  </a:cubicBezTo>
                  <a:cubicBezTo>
                    <a:pt x="44" y="93"/>
                    <a:pt x="44" y="93"/>
                    <a:pt x="44" y="94"/>
                  </a:cubicBezTo>
                  <a:cubicBezTo>
                    <a:pt x="44" y="93"/>
                    <a:pt x="44" y="93"/>
                    <a:pt x="44" y="93"/>
                  </a:cubicBezTo>
                  <a:cubicBezTo>
                    <a:pt x="43" y="95"/>
                    <a:pt x="43" y="95"/>
                    <a:pt x="42" y="96"/>
                  </a:cubicBezTo>
                  <a:cubicBezTo>
                    <a:pt x="42" y="96"/>
                    <a:pt x="42" y="96"/>
                    <a:pt x="42" y="96"/>
                  </a:cubicBezTo>
                  <a:cubicBezTo>
                    <a:pt x="40" y="99"/>
                    <a:pt x="40" y="99"/>
                    <a:pt x="40" y="99"/>
                  </a:cubicBezTo>
                  <a:cubicBezTo>
                    <a:pt x="40" y="99"/>
                    <a:pt x="40" y="99"/>
                    <a:pt x="40" y="99"/>
                  </a:cubicBezTo>
                  <a:cubicBezTo>
                    <a:pt x="41" y="98"/>
                    <a:pt x="41" y="98"/>
                    <a:pt x="41" y="98"/>
                  </a:cubicBezTo>
                  <a:cubicBezTo>
                    <a:pt x="40" y="99"/>
                    <a:pt x="40" y="99"/>
                    <a:pt x="40" y="99"/>
                  </a:cubicBezTo>
                  <a:cubicBezTo>
                    <a:pt x="40" y="99"/>
                    <a:pt x="40" y="99"/>
                    <a:pt x="40" y="99"/>
                  </a:cubicBezTo>
                  <a:cubicBezTo>
                    <a:pt x="41" y="98"/>
                    <a:pt x="41" y="98"/>
                    <a:pt x="41" y="97"/>
                  </a:cubicBezTo>
                  <a:cubicBezTo>
                    <a:pt x="41" y="97"/>
                    <a:pt x="41" y="97"/>
                    <a:pt x="41" y="97"/>
                  </a:cubicBezTo>
                  <a:cubicBezTo>
                    <a:pt x="42" y="97"/>
                    <a:pt x="42" y="97"/>
                    <a:pt x="42" y="97"/>
                  </a:cubicBezTo>
                  <a:cubicBezTo>
                    <a:pt x="41" y="97"/>
                    <a:pt x="41" y="97"/>
                    <a:pt x="41" y="97"/>
                  </a:cubicBezTo>
                  <a:cubicBezTo>
                    <a:pt x="42" y="97"/>
                    <a:pt x="42" y="97"/>
                    <a:pt x="42" y="97"/>
                  </a:cubicBezTo>
                  <a:cubicBezTo>
                    <a:pt x="42" y="96"/>
                    <a:pt x="42" y="96"/>
                    <a:pt x="42" y="96"/>
                  </a:cubicBezTo>
                  <a:cubicBezTo>
                    <a:pt x="42" y="97"/>
                    <a:pt x="42" y="97"/>
                    <a:pt x="42" y="98"/>
                  </a:cubicBezTo>
                  <a:cubicBezTo>
                    <a:pt x="42" y="98"/>
                    <a:pt x="42" y="98"/>
                    <a:pt x="42" y="98"/>
                  </a:cubicBezTo>
                  <a:cubicBezTo>
                    <a:pt x="42" y="98"/>
                    <a:pt x="42" y="98"/>
                    <a:pt x="42" y="98"/>
                  </a:cubicBezTo>
                  <a:cubicBezTo>
                    <a:pt x="43" y="97"/>
                    <a:pt x="43" y="97"/>
                    <a:pt x="43" y="97"/>
                  </a:cubicBezTo>
                  <a:cubicBezTo>
                    <a:pt x="43" y="97"/>
                    <a:pt x="43" y="97"/>
                    <a:pt x="43" y="97"/>
                  </a:cubicBezTo>
                  <a:cubicBezTo>
                    <a:pt x="43" y="96"/>
                    <a:pt x="43" y="96"/>
                    <a:pt x="43" y="96"/>
                  </a:cubicBezTo>
                  <a:cubicBezTo>
                    <a:pt x="44" y="96"/>
                    <a:pt x="44" y="95"/>
                    <a:pt x="45" y="94"/>
                  </a:cubicBezTo>
                  <a:cubicBezTo>
                    <a:pt x="45" y="94"/>
                    <a:pt x="45" y="94"/>
                    <a:pt x="45" y="94"/>
                  </a:cubicBezTo>
                  <a:cubicBezTo>
                    <a:pt x="46" y="93"/>
                    <a:pt x="46" y="93"/>
                    <a:pt x="47" y="92"/>
                  </a:cubicBezTo>
                  <a:cubicBezTo>
                    <a:pt x="47" y="92"/>
                    <a:pt x="47" y="92"/>
                    <a:pt x="47" y="92"/>
                  </a:cubicBezTo>
                  <a:moveTo>
                    <a:pt x="52" y="82"/>
                  </a:moveTo>
                  <a:cubicBezTo>
                    <a:pt x="52" y="82"/>
                    <a:pt x="52" y="82"/>
                    <a:pt x="52" y="82"/>
                  </a:cubicBezTo>
                  <a:cubicBezTo>
                    <a:pt x="52" y="82"/>
                    <a:pt x="52" y="82"/>
                    <a:pt x="52" y="82"/>
                  </a:cubicBezTo>
                  <a:cubicBezTo>
                    <a:pt x="52" y="82"/>
                    <a:pt x="52" y="82"/>
                    <a:pt x="52" y="82"/>
                  </a:cubicBezTo>
                  <a:moveTo>
                    <a:pt x="52" y="83"/>
                  </a:moveTo>
                  <a:cubicBezTo>
                    <a:pt x="53" y="82"/>
                    <a:pt x="53" y="81"/>
                    <a:pt x="55" y="80"/>
                  </a:cubicBezTo>
                  <a:cubicBezTo>
                    <a:pt x="55" y="80"/>
                    <a:pt x="55" y="80"/>
                    <a:pt x="55" y="80"/>
                  </a:cubicBezTo>
                  <a:cubicBezTo>
                    <a:pt x="54" y="80"/>
                    <a:pt x="54" y="80"/>
                    <a:pt x="54" y="81"/>
                  </a:cubicBezTo>
                  <a:cubicBezTo>
                    <a:pt x="54" y="80"/>
                    <a:pt x="54" y="80"/>
                    <a:pt x="54" y="79"/>
                  </a:cubicBezTo>
                  <a:cubicBezTo>
                    <a:pt x="54" y="80"/>
                    <a:pt x="54" y="80"/>
                    <a:pt x="54" y="80"/>
                  </a:cubicBezTo>
                  <a:cubicBezTo>
                    <a:pt x="52" y="82"/>
                    <a:pt x="52" y="82"/>
                    <a:pt x="45" y="91"/>
                  </a:cubicBezTo>
                  <a:cubicBezTo>
                    <a:pt x="44" y="93"/>
                    <a:pt x="44" y="93"/>
                    <a:pt x="44" y="93"/>
                  </a:cubicBezTo>
                  <a:cubicBezTo>
                    <a:pt x="44" y="93"/>
                    <a:pt x="44" y="93"/>
                    <a:pt x="44" y="93"/>
                  </a:cubicBezTo>
                  <a:cubicBezTo>
                    <a:pt x="44" y="92"/>
                    <a:pt x="45" y="92"/>
                    <a:pt x="45" y="91"/>
                  </a:cubicBezTo>
                  <a:cubicBezTo>
                    <a:pt x="45" y="92"/>
                    <a:pt x="45" y="92"/>
                    <a:pt x="45" y="92"/>
                  </a:cubicBezTo>
                  <a:cubicBezTo>
                    <a:pt x="46" y="91"/>
                    <a:pt x="46" y="91"/>
                    <a:pt x="46" y="91"/>
                  </a:cubicBezTo>
                  <a:cubicBezTo>
                    <a:pt x="47" y="89"/>
                    <a:pt x="50" y="85"/>
                    <a:pt x="50" y="85"/>
                  </a:cubicBezTo>
                  <a:cubicBezTo>
                    <a:pt x="50" y="85"/>
                    <a:pt x="51" y="84"/>
                    <a:pt x="51" y="84"/>
                  </a:cubicBezTo>
                  <a:cubicBezTo>
                    <a:pt x="51" y="84"/>
                    <a:pt x="51" y="84"/>
                    <a:pt x="52" y="83"/>
                  </a:cubicBezTo>
                  <a:moveTo>
                    <a:pt x="104" y="348"/>
                  </a:moveTo>
                  <a:cubicBezTo>
                    <a:pt x="104" y="347"/>
                    <a:pt x="104" y="347"/>
                    <a:pt x="104" y="347"/>
                  </a:cubicBezTo>
                  <a:cubicBezTo>
                    <a:pt x="101" y="339"/>
                    <a:pt x="101" y="339"/>
                    <a:pt x="97" y="338"/>
                  </a:cubicBezTo>
                  <a:cubicBezTo>
                    <a:pt x="98" y="340"/>
                    <a:pt x="98" y="340"/>
                    <a:pt x="98" y="341"/>
                  </a:cubicBezTo>
                  <a:cubicBezTo>
                    <a:pt x="98" y="341"/>
                    <a:pt x="98" y="342"/>
                    <a:pt x="97" y="343"/>
                  </a:cubicBezTo>
                  <a:cubicBezTo>
                    <a:pt x="96" y="344"/>
                    <a:pt x="97" y="345"/>
                    <a:pt x="97" y="346"/>
                  </a:cubicBezTo>
                  <a:cubicBezTo>
                    <a:pt x="96" y="346"/>
                    <a:pt x="96" y="346"/>
                    <a:pt x="96" y="346"/>
                  </a:cubicBezTo>
                  <a:cubicBezTo>
                    <a:pt x="96" y="347"/>
                    <a:pt x="97" y="348"/>
                    <a:pt x="96" y="349"/>
                  </a:cubicBezTo>
                  <a:cubicBezTo>
                    <a:pt x="92" y="349"/>
                    <a:pt x="92" y="349"/>
                    <a:pt x="91" y="349"/>
                  </a:cubicBezTo>
                  <a:cubicBezTo>
                    <a:pt x="91" y="350"/>
                    <a:pt x="91" y="350"/>
                    <a:pt x="92" y="351"/>
                  </a:cubicBezTo>
                  <a:cubicBezTo>
                    <a:pt x="92" y="352"/>
                    <a:pt x="92" y="352"/>
                    <a:pt x="92" y="354"/>
                  </a:cubicBezTo>
                  <a:cubicBezTo>
                    <a:pt x="92" y="354"/>
                    <a:pt x="94" y="358"/>
                    <a:pt x="95" y="359"/>
                  </a:cubicBezTo>
                  <a:cubicBezTo>
                    <a:pt x="95" y="359"/>
                    <a:pt x="96" y="359"/>
                    <a:pt x="97" y="361"/>
                  </a:cubicBezTo>
                  <a:cubicBezTo>
                    <a:pt x="96" y="362"/>
                    <a:pt x="96" y="362"/>
                    <a:pt x="96" y="362"/>
                  </a:cubicBezTo>
                  <a:cubicBezTo>
                    <a:pt x="96" y="361"/>
                    <a:pt x="96" y="361"/>
                    <a:pt x="96" y="361"/>
                  </a:cubicBezTo>
                  <a:cubicBezTo>
                    <a:pt x="96" y="364"/>
                    <a:pt x="97" y="365"/>
                    <a:pt x="97" y="367"/>
                  </a:cubicBezTo>
                  <a:cubicBezTo>
                    <a:pt x="97" y="368"/>
                    <a:pt x="97" y="368"/>
                    <a:pt x="97" y="368"/>
                  </a:cubicBezTo>
                  <a:cubicBezTo>
                    <a:pt x="98" y="369"/>
                    <a:pt x="99" y="370"/>
                    <a:pt x="100" y="371"/>
                  </a:cubicBezTo>
                  <a:cubicBezTo>
                    <a:pt x="100" y="371"/>
                    <a:pt x="100" y="371"/>
                    <a:pt x="100" y="372"/>
                  </a:cubicBezTo>
                  <a:cubicBezTo>
                    <a:pt x="102" y="374"/>
                    <a:pt x="102" y="374"/>
                    <a:pt x="102" y="375"/>
                  </a:cubicBezTo>
                  <a:cubicBezTo>
                    <a:pt x="103" y="375"/>
                    <a:pt x="104" y="375"/>
                    <a:pt x="105" y="375"/>
                  </a:cubicBezTo>
                  <a:cubicBezTo>
                    <a:pt x="105" y="375"/>
                    <a:pt x="105" y="376"/>
                    <a:pt x="106" y="376"/>
                  </a:cubicBezTo>
                  <a:cubicBezTo>
                    <a:pt x="106" y="376"/>
                    <a:pt x="110" y="377"/>
                    <a:pt x="110" y="376"/>
                  </a:cubicBezTo>
                  <a:cubicBezTo>
                    <a:pt x="111" y="373"/>
                    <a:pt x="109" y="372"/>
                    <a:pt x="108" y="369"/>
                  </a:cubicBezTo>
                  <a:cubicBezTo>
                    <a:pt x="107" y="368"/>
                    <a:pt x="108" y="367"/>
                    <a:pt x="108" y="366"/>
                  </a:cubicBezTo>
                  <a:cubicBezTo>
                    <a:pt x="107" y="364"/>
                    <a:pt x="106" y="363"/>
                    <a:pt x="106" y="361"/>
                  </a:cubicBezTo>
                  <a:cubicBezTo>
                    <a:pt x="106" y="361"/>
                    <a:pt x="106" y="361"/>
                    <a:pt x="106" y="361"/>
                  </a:cubicBezTo>
                  <a:cubicBezTo>
                    <a:pt x="108" y="359"/>
                    <a:pt x="108" y="359"/>
                    <a:pt x="108" y="359"/>
                  </a:cubicBezTo>
                  <a:cubicBezTo>
                    <a:pt x="108" y="358"/>
                    <a:pt x="106" y="357"/>
                    <a:pt x="106" y="356"/>
                  </a:cubicBezTo>
                  <a:cubicBezTo>
                    <a:pt x="105" y="355"/>
                    <a:pt x="106" y="354"/>
                    <a:pt x="105" y="353"/>
                  </a:cubicBezTo>
                  <a:cubicBezTo>
                    <a:pt x="105" y="353"/>
                    <a:pt x="105" y="352"/>
                    <a:pt x="105" y="352"/>
                  </a:cubicBezTo>
                  <a:cubicBezTo>
                    <a:pt x="105" y="351"/>
                    <a:pt x="104" y="351"/>
                    <a:pt x="104" y="351"/>
                  </a:cubicBezTo>
                  <a:cubicBezTo>
                    <a:pt x="104" y="350"/>
                    <a:pt x="104" y="350"/>
                    <a:pt x="104" y="350"/>
                  </a:cubicBezTo>
                  <a:cubicBezTo>
                    <a:pt x="104" y="350"/>
                    <a:pt x="104" y="350"/>
                    <a:pt x="104" y="350"/>
                  </a:cubicBezTo>
                  <a:cubicBezTo>
                    <a:pt x="105" y="349"/>
                    <a:pt x="105" y="349"/>
                    <a:pt x="104" y="348"/>
                  </a:cubicBezTo>
                  <a:moveTo>
                    <a:pt x="87" y="260"/>
                  </a:moveTo>
                  <a:cubicBezTo>
                    <a:pt x="87" y="259"/>
                    <a:pt x="87" y="258"/>
                    <a:pt x="86" y="257"/>
                  </a:cubicBezTo>
                  <a:cubicBezTo>
                    <a:pt x="82" y="256"/>
                    <a:pt x="80" y="261"/>
                    <a:pt x="76" y="259"/>
                  </a:cubicBezTo>
                  <a:cubicBezTo>
                    <a:pt x="75" y="259"/>
                    <a:pt x="75" y="259"/>
                    <a:pt x="75" y="259"/>
                  </a:cubicBezTo>
                  <a:cubicBezTo>
                    <a:pt x="71" y="259"/>
                    <a:pt x="70" y="259"/>
                    <a:pt x="68" y="258"/>
                  </a:cubicBezTo>
                  <a:cubicBezTo>
                    <a:pt x="67" y="255"/>
                    <a:pt x="67" y="255"/>
                    <a:pt x="67" y="253"/>
                  </a:cubicBezTo>
                  <a:cubicBezTo>
                    <a:pt x="65" y="253"/>
                    <a:pt x="65" y="253"/>
                    <a:pt x="65" y="253"/>
                  </a:cubicBezTo>
                  <a:cubicBezTo>
                    <a:pt x="64" y="248"/>
                    <a:pt x="64" y="248"/>
                    <a:pt x="62" y="248"/>
                  </a:cubicBezTo>
                  <a:cubicBezTo>
                    <a:pt x="51" y="228"/>
                    <a:pt x="51" y="228"/>
                    <a:pt x="51" y="225"/>
                  </a:cubicBezTo>
                  <a:cubicBezTo>
                    <a:pt x="51" y="224"/>
                    <a:pt x="51" y="224"/>
                    <a:pt x="51" y="222"/>
                  </a:cubicBezTo>
                  <a:cubicBezTo>
                    <a:pt x="50" y="194"/>
                    <a:pt x="43" y="179"/>
                    <a:pt x="42" y="177"/>
                  </a:cubicBezTo>
                  <a:cubicBezTo>
                    <a:pt x="42" y="177"/>
                    <a:pt x="42" y="177"/>
                    <a:pt x="41" y="178"/>
                  </a:cubicBezTo>
                  <a:cubicBezTo>
                    <a:pt x="39" y="179"/>
                    <a:pt x="39" y="179"/>
                    <a:pt x="39" y="179"/>
                  </a:cubicBezTo>
                  <a:cubicBezTo>
                    <a:pt x="39" y="179"/>
                    <a:pt x="39" y="179"/>
                    <a:pt x="39" y="179"/>
                  </a:cubicBezTo>
                  <a:cubicBezTo>
                    <a:pt x="37" y="178"/>
                    <a:pt x="34" y="176"/>
                    <a:pt x="32" y="176"/>
                  </a:cubicBezTo>
                  <a:cubicBezTo>
                    <a:pt x="30" y="171"/>
                    <a:pt x="30" y="171"/>
                    <a:pt x="29" y="170"/>
                  </a:cubicBezTo>
                  <a:cubicBezTo>
                    <a:pt x="29" y="170"/>
                    <a:pt x="28" y="170"/>
                    <a:pt x="28" y="170"/>
                  </a:cubicBezTo>
                  <a:cubicBezTo>
                    <a:pt x="27" y="170"/>
                    <a:pt x="27" y="170"/>
                    <a:pt x="27" y="170"/>
                  </a:cubicBezTo>
                  <a:cubicBezTo>
                    <a:pt x="24" y="178"/>
                    <a:pt x="24" y="178"/>
                    <a:pt x="23" y="179"/>
                  </a:cubicBezTo>
                  <a:cubicBezTo>
                    <a:pt x="23" y="179"/>
                    <a:pt x="23" y="179"/>
                    <a:pt x="23" y="179"/>
                  </a:cubicBezTo>
                  <a:cubicBezTo>
                    <a:pt x="22" y="178"/>
                    <a:pt x="22" y="177"/>
                    <a:pt x="21" y="175"/>
                  </a:cubicBezTo>
                  <a:cubicBezTo>
                    <a:pt x="21" y="175"/>
                    <a:pt x="20" y="175"/>
                    <a:pt x="19" y="174"/>
                  </a:cubicBezTo>
                  <a:cubicBezTo>
                    <a:pt x="20" y="170"/>
                    <a:pt x="18" y="169"/>
                    <a:pt x="17" y="168"/>
                  </a:cubicBezTo>
                  <a:cubicBezTo>
                    <a:pt x="16" y="162"/>
                    <a:pt x="22" y="157"/>
                    <a:pt x="21" y="151"/>
                  </a:cubicBezTo>
                  <a:cubicBezTo>
                    <a:pt x="20" y="151"/>
                    <a:pt x="19" y="152"/>
                    <a:pt x="17" y="152"/>
                  </a:cubicBezTo>
                  <a:cubicBezTo>
                    <a:pt x="17" y="153"/>
                    <a:pt x="17" y="153"/>
                    <a:pt x="17" y="153"/>
                  </a:cubicBezTo>
                  <a:cubicBezTo>
                    <a:pt x="17" y="152"/>
                    <a:pt x="17" y="151"/>
                    <a:pt x="16" y="150"/>
                  </a:cubicBezTo>
                  <a:cubicBezTo>
                    <a:pt x="16" y="151"/>
                    <a:pt x="15" y="152"/>
                    <a:pt x="15" y="152"/>
                  </a:cubicBezTo>
                  <a:cubicBezTo>
                    <a:pt x="14" y="152"/>
                    <a:pt x="14" y="152"/>
                    <a:pt x="14" y="153"/>
                  </a:cubicBezTo>
                  <a:cubicBezTo>
                    <a:pt x="13" y="155"/>
                    <a:pt x="13" y="155"/>
                    <a:pt x="12" y="156"/>
                  </a:cubicBezTo>
                  <a:cubicBezTo>
                    <a:pt x="12" y="156"/>
                    <a:pt x="12" y="156"/>
                    <a:pt x="12" y="156"/>
                  </a:cubicBezTo>
                  <a:cubicBezTo>
                    <a:pt x="12" y="156"/>
                    <a:pt x="12" y="156"/>
                    <a:pt x="12" y="155"/>
                  </a:cubicBezTo>
                  <a:cubicBezTo>
                    <a:pt x="12" y="155"/>
                    <a:pt x="12" y="154"/>
                    <a:pt x="12" y="154"/>
                  </a:cubicBezTo>
                  <a:cubicBezTo>
                    <a:pt x="12" y="153"/>
                    <a:pt x="12" y="153"/>
                    <a:pt x="12" y="153"/>
                  </a:cubicBezTo>
                  <a:cubicBezTo>
                    <a:pt x="12" y="155"/>
                    <a:pt x="12" y="155"/>
                    <a:pt x="10" y="160"/>
                  </a:cubicBezTo>
                  <a:cubicBezTo>
                    <a:pt x="8" y="168"/>
                    <a:pt x="5" y="180"/>
                    <a:pt x="3" y="188"/>
                  </a:cubicBezTo>
                  <a:cubicBezTo>
                    <a:pt x="1" y="200"/>
                    <a:pt x="1" y="200"/>
                    <a:pt x="0" y="225"/>
                  </a:cubicBezTo>
                  <a:cubicBezTo>
                    <a:pt x="0" y="231"/>
                    <a:pt x="1" y="239"/>
                    <a:pt x="1" y="245"/>
                  </a:cubicBezTo>
                  <a:cubicBezTo>
                    <a:pt x="2" y="253"/>
                    <a:pt x="3" y="263"/>
                    <a:pt x="5" y="270"/>
                  </a:cubicBezTo>
                  <a:cubicBezTo>
                    <a:pt x="5" y="270"/>
                    <a:pt x="5" y="270"/>
                    <a:pt x="5" y="270"/>
                  </a:cubicBezTo>
                  <a:cubicBezTo>
                    <a:pt x="5" y="270"/>
                    <a:pt x="5" y="270"/>
                    <a:pt x="5" y="270"/>
                  </a:cubicBezTo>
                  <a:cubicBezTo>
                    <a:pt x="6" y="271"/>
                    <a:pt x="6" y="271"/>
                    <a:pt x="6" y="271"/>
                  </a:cubicBezTo>
                  <a:cubicBezTo>
                    <a:pt x="5" y="270"/>
                    <a:pt x="6" y="269"/>
                    <a:pt x="6" y="269"/>
                  </a:cubicBezTo>
                  <a:cubicBezTo>
                    <a:pt x="6" y="269"/>
                    <a:pt x="6" y="269"/>
                    <a:pt x="6" y="268"/>
                  </a:cubicBezTo>
                  <a:cubicBezTo>
                    <a:pt x="7" y="267"/>
                    <a:pt x="7" y="267"/>
                    <a:pt x="7" y="267"/>
                  </a:cubicBezTo>
                  <a:cubicBezTo>
                    <a:pt x="8" y="274"/>
                    <a:pt x="8" y="274"/>
                    <a:pt x="9" y="275"/>
                  </a:cubicBezTo>
                  <a:cubicBezTo>
                    <a:pt x="10" y="275"/>
                    <a:pt x="11" y="275"/>
                    <a:pt x="12" y="275"/>
                  </a:cubicBezTo>
                  <a:cubicBezTo>
                    <a:pt x="12" y="277"/>
                    <a:pt x="13" y="278"/>
                    <a:pt x="13" y="280"/>
                  </a:cubicBezTo>
                  <a:cubicBezTo>
                    <a:pt x="15" y="295"/>
                    <a:pt x="24" y="307"/>
                    <a:pt x="29" y="322"/>
                  </a:cubicBezTo>
                  <a:cubicBezTo>
                    <a:pt x="29" y="322"/>
                    <a:pt x="30" y="322"/>
                    <a:pt x="30" y="323"/>
                  </a:cubicBezTo>
                  <a:cubicBezTo>
                    <a:pt x="44" y="354"/>
                    <a:pt x="44" y="354"/>
                    <a:pt x="55" y="365"/>
                  </a:cubicBezTo>
                  <a:cubicBezTo>
                    <a:pt x="57" y="367"/>
                    <a:pt x="58" y="369"/>
                    <a:pt x="60" y="371"/>
                  </a:cubicBezTo>
                  <a:cubicBezTo>
                    <a:pt x="67" y="379"/>
                    <a:pt x="80" y="391"/>
                    <a:pt x="80" y="391"/>
                  </a:cubicBezTo>
                  <a:cubicBezTo>
                    <a:pt x="81" y="392"/>
                    <a:pt x="81" y="392"/>
                    <a:pt x="81" y="392"/>
                  </a:cubicBezTo>
                  <a:cubicBezTo>
                    <a:pt x="82" y="393"/>
                    <a:pt x="82" y="393"/>
                    <a:pt x="83" y="394"/>
                  </a:cubicBezTo>
                  <a:cubicBezTo>
                    <a:pt x="84" y="394"/>
                    <a:pt x="84" y="394"/>
                    <a:pt x="84" y="395"/>
                  </a:cubicBezTo>
                  <a:cubicBezTo>
                    <a:pt x="86" y="396"/>
                    <a:pt x="86" y="396"/>
                    <a:pt x="88" y="398"/>
                  </a:cubicBezTo>
                  <a:cubicBezTo>
                    <a:pt x="88" y="398"/>
                    <a:pt x="89" y="398"/>
                    <a:pt x="90" y="397"/>
                  </a:cubicBezTo>
                  <a:cubicBezTo>
                    <a:pt x="91" y="397"/>
                    <a:pt x="92" y="397"/>
                    <a:pt x="93" y="396"/>
                  </a:cubicBezTo>
                  <a:cubicBezTo>
                    <a:pt x="92" y="396"/>
                    <a:pt x="93" y="395"/>
                    <a:pt x="93" y="394"/>
                  </a:cubicBezTo>
                  <a:cubicBezTo>
                    <a:pt x="83" y="375"/>
                    <a:pt x="83" y="375"/>
                    <a:pt x="83" y="375"/>
                  </a:cubicBezTo>
                  <a:cubicBezTo>
                    <a:pt x="84" y="375"/>
                    <a:pt x="84" y="375"/>
                    <a:pt x="85" y="375"/>
                  </a:cubicBezTo>
                  <a:cubicBezTo>
                    <a:pt x="85" y="371"/>
                    <a:pt x="85" y="371"/>
                    <a:pt x="85" y="371"/>
                  </a:cubicBezTo>
                  <a:cubicBezTo>
                    <a:pt x="78" y="359"/>
                    <a:pt x="78" y="359"/>
                    <a:pt x="77" y="352"/>
                  </a:cubicBezTo>
                  <a:cubicBezTo>
                    <a:pt x="78" y="351"/>
                    <a:pt x="79" y="351"/>
                    <a:pt x="79" y="351"/>
                  </a:cubicBezTo>
                  <a:cubicBezTo>
                    <a:pt x="81" y="348"/>
                    <a:pt x="81" y="348"/>
                    <a:pt x="79" y="342"/>
                  </a:cubicBezTo>
                  <a:cubicBezTo>
                    <a:pt x="79" y="342"/>
                    <a:pt x="79" y="341"/>
                    <a:pt x="78" y="340"/>
                  </a:cubicBezTo>
                  <a:cubicBezTo>
                    <a:pt x="78" y="339"/>
                    <a:pt x="77" y="338"/>
                    <a:pt x="77" y="337"/>
                  </a:cubicBezTo>
                  <a:cubicBezTo>
                    <a:pt x="76" y="335"/>
                    <a:pt x="75" y="332"/>
                    <a:pt x="73" y="329"/>
                  </a:cubicBezTo>
                  <a:cubicBezTo>
                    <a:pt x="70" y="325"/>
                    <a:pt x="69" y="320"/>
                    <a:pt x="67" y="316"/>
                  </a:cubicBezTo>
                  <a:cubicBezTo>
                    <a:pt x="67" y="316"/>
                    <a:pt x="67" y="316"/>
                    <a:pt x="66" y="315"/>
                  </a:cubicBezTo>
                  <a:cubicBezTo>
                    <a:pt x="66" y="314"/>
                    <a:pt x="66" y="313"/>
                    <a:pt x="66" y="312"/>
                  </a:cubicBezTo>
                  <a:cubicBezTo>
                    <a:pt x="77" y="286"/>
                    <a:pt x="77" y="286"/>
                    <a:pt x="77" y="286"/>
                  </a:cubicBezTo>
                  <a:cubicBezTo>
                    <a:pt x="85" y="283"/>
                    <a:pt x="87" y="268"/>
                    <a:pt x="87" y="260"/>
                  </a:cubicBezTo>
                  <a:moveTo>
                    <a:pt x="210" y="0"/>
                  </a:moveTo>
                  <a:cubicBezTo>
                    <a:pt x="210" y="0"/>
                    <a:pt x="210" y="0"/>
                    <a:pt x="210" y="0"/>
                  </a:cubicBezTo>
                  <a:cubicBezTo>
                    <a:pt x="210" y="0"/>
                    <a:pt x="210" y="0"/>
                    <a:pt x="210" y="0"/>
                  </a:cubicBezTo>
                  <a:cubicBezTo>
                    <a:pt x="210" y="0"/>
                    <a:pt x="210" y="0"/>
                    <a:pt x="210" y="0"/>
                  </a:cubicBezTo>
                  <a:moveTo>
                    <a:pt x="198" y="2"/>
                  </a:moveTo>
                  <a:cubicBezTo>
                    <a:pt x="197" y="2"/>
                    <a:pt x="196" y="2"/>
                    <a:pt x="195" y="2"/>
                  </a:cubicBezTo>
                  <a:cubicBezTo>
                    <a:pt x="195" y="2"/>
                    <a:pt x="195" y="2"/>
                    <a:pt x="195" y="2"/>
                  </a:cubicBezTo>
                  <a:cubicBezTo>
                    <a:pt x="194" y="2"/>
                    <a:pt x="193" y="2"/>
                    <a:pt x="191" y="2"/>
                  </a:cubicBezTo>
                  <a:cubicBezTo>
                    <a:pt x="191" y="2"/>
                    <a:pt x="191" y="2"/>
                    <a:pt x="191" y="2"/>
                  </a:cubicBezTo>
                  <a:cubicBezTo>
                    <a:pt x="192" y="2"/>
                    <a:pt x="192" y="2"/>
                    <a:pt x="192" y="2"/>
                  </a:cubicBezTo>
                  <a:cubicBezTo>
                    <a:pt x="191" y="3"/>
                    <a:pt x="191" y="3"/>
                    <a:pt x="190" y="3"/>
                  </a:cubicBezTo>
                  <a:cubicBezTo>
                    <a:pt x="190" y="3"/>
                    <a:pt x="190" y="3"/>
                    <a:pt x="190" y="3"/>
                  </a:cubicBezTo>
                  <a:cubicBezTo>
                    <a:pt x="189" y="3"/>
                    <a:pt x="189" y="3"/>
                    <a:pt x="189" y="3"/>
                  </a:cubicBezTo>
                  <a:cubicBezTo>
                    <a:pt x="184" y="4"/>
                    <a:pt x="183" y="4"/>
                    <a:pt x="180" y="5"/>
                  </a:cubicBezTo>
                  <a:cubicBezTo>
                    <a:pt x="180" y="5"/>
                    <a:pt x="180" y="5"/>
                    <a:pt x="180" y="5"/>
                  </a:cubicBezTo>
                  <a:cubicBezTo>
                    <a:pt x="179" y="5"/>
                    <a:pt x="178" y="5"/>
                    <a:pt x="177" y="5"/>
                  </a:cubicBezTo>
                  <a:cubicBezTo>
                    <a:pt x="177" y="5"/>
                    <a:pt x="177" y="5"/>
                    <a:pt x="177" y="5"/>
                  </a:cubicBezTo>
                  <a:cubicBezTo>
                    <a:pt x="175" y="6"/>
                    <a:pt x="173" y="6"/>
                    <a:pt x="172" y="6"/>
                  </a:cubicBezTo>
                  <a:cubicBezTo>
                    <a:pt x="171" y="7"/>
                    <a:pt x="170" y="7"/>
                    <a:pt x="169" y="7"/>
                  </a:cubicBezTo>
                  <a:cubicBezTo>
                    <a:pt x="169" y="7"/>
                    <a:pt x="170" y="7"/>
                    <a:pt x="171" y="7"/>
                  </a:cubicBezTo>
                  <a:cubicBezTo>
                    <a:pt x="170" y="7"/>
                    <a:pt x="168" y="8"/>
                    <a:pt x="168" y="8"/>
                  </a:cubicBezTo>
                  <a:cubicBezTo>
                    <a:pt x="167" y="8"/>
                    <a:pt x="167" y="8"/>
                    <a:pt x="167" y="8"/>
                  </a:cubicBezTo>
                  <a:cubicBezTo>
                    <a:pt x="168" y="8"/>
                    <a:pt x="168" y="8"/>
                    <a:pt x="168" y="8"/>
                  </a:cubicBezTo>
                  <a:cubicBezTo>
                    <a:pt x="167" y="8"/>
                    <a:pt x="166" y="8"/>
                    <a:pt x="166" y="8"/>
                  </a:cubicBezTo>
                  <a:cubicBezTo>
                    <a:pt x="165" y="8"/>
                    <a:pt x="165" y="8"/>
                    <a:pt x="165" y="8"/>
                  </a:cubicBezTo>
                  <a:cubicBezTo>
                    <a:pt x="166" y="8"/>
                    <a:pt x="166" y="8"/>
                    <a:pt x="166" y="8"/>
                  </a:cubicBezTo>
                  <a:cubicBezTo>
                    <a:pt x="165" y="8"/>
                    <a:pt x="165" y="8"/>
                    <a:pt x="164" y="9"/>
                  </a:cubicBezTo>
                  <a:cubicBezTo>
                    <a:pt x="164" y="9"/>
                    <a:pt x="164" y="9"/>
                    <a:pt x="163" y="9"/>
                  </a:cubicBezTo>
                  <a:cubicBezTo>
                    <a:pt x="163" y="9"/>
                    <a:pt x="163" y="9"/>
                    <a:pt x="162" y="9"/>
                  </a:cubicBezTo>
                  <a:cubicBezTo>
                    <a:pt x="161" y="9"/>
                    <a:pt x="161" y="9"/>
                    <a:pt x="161" y="9"/>
                  </a:cubicBezTo>
                  <a:cubicBezTo>
                    <a:pt x="162" y="9"/>
                    <a:pt x="162" y="9"/>
                    <a:pt x="162" y="9"/>
                  </a:cubicBezTo>
                  <a:cubicBezTo>
                    <a:pt x="162" y="9"/>
                    <a:pt x="162" y="9"/>
                    <a:pt x="162" y="9"/>
                  </a:cubicBezTo>
                  <a:cubicBezTo>
                    <a:pt x="173" y="6"/>
                    <a:pt x="184" y="3"/>
                    <a:pt x="205" y="1"/>
                  </a:cubicBezTo>
                  <a:cubicBezTo>
                    <a:pt x="205" y="1"/>
                    <a:pt x="205" y="1"/>
                    <a:pt x="205" y="1"/>
                  </a:cubicBezTo>
                  <a:cubicBezTo>
                    <a:pt x="206" y="0"/>
                    <a:pt x="206" y="0"/>
                    <a:pt x="206" y="0"/>
                  </a:cubicBezTo>
                  <a:cubicBezTo>
                    <a:pt x="206" y="0"/>
                    <a:pt x="206" y="0"/>
                    <a:pt x="206" y="0"/>
                  </a:cubicBezTo>
                  <a:cubicBezTo>
                    <a:pt x="207" y="0"/>
                    <a:pt x="207" y="0"/>
                    <a:pt x="207" y="0"/>
                  </a:cubicBezTo>
                  <a:cubicBezTo>
                    <a:pt x="207" y="0"/>
                    <a:pt x="207" y="0"/>
                    <a:pt x="207" y="0"/>
                  </a:cubicBezTo>
                  <a:cubicBezTo>
                    <a:pt x="208" y="0"/>
                    <a:pt x="208" y="0"/>
                    <a:pt x="208" y="0"/>
                  </a:cubicBezTo>
                  <a:cubicBezTo>
                    <a:pt x="209" y="0"/>
                    <a:pt x="209" y="0"/>
                    <a:pt x="209" y="0"/>
                  </a:cubicBezTo>
                  <a:cubicBezTo>
                    <a:pt x="209" y="0"/>
                    <a:pt x="209" y="0"/>
                    <a:pt x="209" y="0"/>
                  </a:cubicBezTo>
                  <a:cubicBezTo>
                    <a:pt x="209" y="0"/>
                    <a:pt x="209" y="0"/>
                    <a:pt x="209" y="0"/>
                  </a:cubicBezTo>
                  <a:cubicBezTo>
                    <a:pt x="209" y="0"/>
                    <a:pt x="209" y="0"/>
                    <a:pt x="209" y="0"/>
                  </a:cubicBezTo>
                  <a:cubicBezTo>
                    <a:pt x="210" y="0"/>
                    <a:pt x="210" y="0"/>
                    <a:pt x="210" y="0"/>
                  </a:cubicBezTo>
                  <a:cubicBezTo>
                    <a:pt x="210" y="0"/>
                    <a:pt x="210" y="0"/>
                    <a:pt x="210" y="0"/>
                  </a:cubicBezTo>
                  <a:cubicBezTo>
                    <a:pt x="210" y="0"/>
                    <a:pt x="210" y="0"/>
                    <a:pt x="210" y="0"/>
                  </a:cubicBezTo>
                  <a:cubicBezTo>
                    <a:pt x="211" y="0"/>
                    <a:pt x="211" y="0"/>
                    <a:pt x="211" y="0"/>
                  </a:cubicBezTo>
                  <a:cubicBezTo>
                    <a:pt x="211" y="0"/>
                    <a:pt x="211" y="0"/>
                    <a:pt x="211" y="0"/>
                  </a:cubicBezTo>
                  <a:cubicBezTo>
                    <a:pt x="212" y="0"/>
                    <a:pt x="212" y="0"/>
                    <a:pt x="212" y="0"/>
                  </a:cubicBezTo>
                  <a:cubicBezTo>
                    <a:pt x="213" y="0"/>
                    <a:pt x="213" y="0"/>
                    <a:pt x="213" y="0"/>
                  </a:cubicBezTo>
                  <a:cubicBezTo>
                    <a:pt x="213" y="0"/>
                    <a:pt x="213" y="0"/>
                    <a:pt x="213" y="0"/>
                  </a:cubicBezTo>
                  <a:cubicBezTo>
                    <a:pt x="213" y="0"/>
                    <a:pt x="213" y="0"/>
                    <a:pt x="213" y="0"/>
                  </a:cubicBezTo>
                  <a:cubicBezTo>
                    <a:pt x="213" y="0"/>
                    <a:pt x="213" y="0"/>
                    <a:pt x="213" y="0"/>
                  </a:cubicBezTo>
                  <a:cubicBezTo>
                    <a:pt x="212" y="0"/>
                    <a:pt x="212" y="0"/>
                    <a:pt x="212" y="0"/>
                  </a:cubicBezTo>
                  <a:cubicBezTo>
                    <a:pt x="212" y="0"/>
                    <a:pt x="212" y="0"/>
                    <a:pt x="212" y="0"/>
                  </a:cubicBezTo>
                  <a:cubicBezTo>
                    <a:pt x="212" y="0"/>
                    <a:pt x="212" y="0"/>
                    <a:pt x="212" y="0"/>
                  </a:cubicBezTo>
                  <a:cubicBezTo>
                    <a:pt x="212" y="0"/>
                    <a:pt x="212" y="0"/>
                    <a:pt x="212" y="0"/>
                  </a:cubicBezTo>
                  <a:cubicBezTo>
                    <a:pt x="212" y="0"/>
                    <a:pt x="212" y="0"/>
                    <a:pt x="212" y="0"/>
                  </a:cubicBezTo>
                  <a:cubicBezTo>
                    <a:pt x="212" y="0"/>
                    <a:pt x="212" y="0"/>
                    <a:pt x="212" y="0"/>
                  </a:cubicBezTo>
                  <a:cubicBezTo>
                    <a:pt x="212" y="0"/>
                    <a:pt x="212" y="0"/>
                    <a:pt x="212" y="0"/>
                  </a:cubicBezTo>
                  <a:cubicBezTo>
                    <a:pt x="211" y="0"/>
                    <a:pt x="211" y="0"/>
                    <a:pt x="211" y="0"/>
                  </a:cubicBezTo>
                  <a:cubicBezTo>
                    <a:pt x="211" y="0"/>
                    <a:pt x="211" y="0"/>
                    <a:pt x="211" y="0"/>
                  </a:cubicBezTo>
                  <a:cubicBezTo>
                    <a:pt x="211" y="0"/>
                    <a:pt x="211" y="0"/>
                    <a:pt x="211" y="0"/>
                  </a:cubicBezTo>
                  <a:cubicBezTo>
                    <a:pt x="211" y="0"/>
                    <a:pt x="212" y="0"/>
                    <a:pt x="213" y="0"/>
                  </a:cubicBezTo>
                  <a:cubicBezTo>
                    <a:pt x="213" y="0"/>
                    <a:pt x="213" y="0"/>
                    <a:pt x="213" y="0"/>
                  </a:cubicBezTo>
                  <a:cubicBezTo>
                    <a:pt x="213" y="0"/>
                    <a:pt x="213" y="0"/>
                    <a:pt x="213" y="0"/>
                  </a:cubicBezTo>
                  <a:cubicBezTo>
                    <a:pt x="214" y="0"/>
                    <a:pt x="214" y="0"/>
                    <a:pt x="214" y="0"/>
                  </a:cubicBezTo>
                  <a:cubicBezTo>
                    <a:pt x="214" y="0"/>
                    <a:pt x="214" y="0"/>
                    <a:pt x="214" y="0"/>
                  </a:cubicBezTo>
                  <a:cubicBezTo>
                    <a:pt x="214" y="0"/>
                    <a:pt x="214" y="0"/>
                    <a:pt x="214" y="0"/>
                  </a:cubicBezTo>
                  <a:cubicBezTo>
                    <a:pt x="214" y="0"/>
                    <a:pt x="214" y="0"/>
                    <a:pt x="214" y="0"/>
                  </a:cubicBezTo>
                  <a:cubicBezTo>
                    <a:pt x="215" y="0"/>
                    <a:pt x="215" y="0"/>
                    <a:pt x="216" y="0"/>
                  </a:cubicBezTo>
                  <a:cubicBezTo>
                    <a:pt x="216" y="0"/>
                    <a:pt x="216" y="0"/>
                    <a:pt x="216" y="0"/>
                  </a:cubicBezTo>
                  <a:cubicBezTo>
                    <a:pt x="216" y="0"/>
                    <a:pt x="216" y="0"/>
                    <a:pt x="216" y="0"/>
                  </a:cubicBezTo>
                  <a:cubicBezTo>
                    <a:pt x="215" y="0"/>
                    <a:pt x="215" y="0"/>
                    <a:pt x="215" y="0"/>
                  </a:cubicBezTo>
                  <a:cubicBezTo>
                    <a:pt x="216" y="0"/>
                    <a:pt x="216" y="0"/>
                    <a:pt x="216" y="0"/>
                  </a:cubicBezTo>
                  <a:cubicBezTo>
                    <a:pt x="215" y="0"/>
                    <a:pt x="215" y="0"/>
                    <a:pt x="215" y="0"/>
                  </a:cubicBezTo>
                  <a:cubicBezTo>
                    <a:pt x="215" y="0"/>
                    <a:pt x="215" y="0"/>
                    <a:pt x="215" y="0"/>
                  </a:cubicBezTo>
                  <a:cubicBezTo>
                    <a:pt x="216" y="0"/>
                    <a:pt x="216" y="0"/>
                    <a:pt x="216" y="0"/>
                  </a:cubicBezTo>
                  <a:cubicBezTo>
                    <a:pt x="216" y="0"/>
                    <a:pt x="215" y="0"/>
                    <a:pt x="214" y="0"/>
                  </a:cubicBezTo>
                  <a:cubicBezTo>
                    <a:pt x="214" y="0"/>
                    <a:pt x="214" y="0"/>
                    <a:pt x="214" y="0"/>
                  </a:cubicBezTo>
                  <a:cubicBezTo>
                    <a:pt x="213" y="0"/>
                    <a:pt x="213" y="0"/>
                    <a:pt x="213" y="0"/>
                  </a:cubicBezTo>
                  <a:cubicBezTo>
                    <a:pt x="215" y="0"/>
                    <a:pt x="216" y="0"/>
                    <a:pt x="217" y="0"/>
                  </a:cubicBezTo>
                  <a:cubicBezTo>
                    <a:pt x="217" y="0"/>
                    <a:pt x="217" y="0"/>
                    <a:pt x="217" y="0"/>
                  </a:cubicBezTo>
                  <a:cubicBezTo>
                    <a:pt x="217" y="0"/>
                    <a:pt x="217" y="0"/>
                    <a:pt x="217" y="0"/>
                  </a:cubicBezTo>
                  <a:cubicBezTo>
                    <a:pt x="217" y="0"/>
                    <a:pt x="218" y="0"/>
                    <a:pt x="218" y="0"/>
                  </a:cubicBezTo>
                  <a:cubicBezTo>
                    <a:pt x="218" y="0"/>
                    <a:pt x="218" y="0"/>
                    <a:pt x="218" y="0"/>
                  </a:cubicBezTo>
                  <a:cubicBezTo>
                    <a:pt x="217" y="0"/>
                    <a:pt x="217" y="0"/>
                    <a:pt x="217" y="0"/>
                  </a:cubicBezTo>
                  <a:cubicBezTo>
                    <a:pt x="216" y="0"/>
                    <a:pt x="216" y="0"/>
                    <a:pt x="216" y="0"/>
                  </a:cubicBezTo>
                  <a:cubicBezTo>
                    <a:pt x="216" y="0"/>
                    <a:pt x="216" y="0"/>
                    <a:pt x="216" y="0"/>
                  </a:cubicBezTo>
                  <a:cubicBezTo>
                    <a:pt x="216" y="0"/>
                    <a:pt x="215" y="0"/>
                    <a:pt x="214" y="0"/>
                  </a:cubicBezTo>
                  <a:cubicBezTo>
                    <a:pt x="215" y="0"/>
                    <a:pt x="215" y="0"/>
                    <a:pt x="215" y="0"/>
                  </a:cubicBezTo>
                  <a:cubicBezTo>
                    <a:pt x="214" y="0"/>
                    <a:pt x="214" y="0"/>
                    <a:pt x="213" y="0"/>
                  </a:cubicBezTo>
                  <a:cubicBezTo>
                    <a:pt x="213" y="0"/>
                    <a:pt x="213" y="0"/>
                    <a:pt x="213" y="0"/>
                  </a:cubicBezTo>
                  <a:cubicBezTo>
                    <a:pt x="213" y="0"/>
                    <a:pt x="213" y="0"/>
                    <a:pt x="213" y="0"/>
                  </a:cubicBezTo>
                  <a:cubicBezTo>
                    <a:pt x="212" y="0"/>
                    <a:pt x="212" y="0"/>
                    <a:pt x="212" y="0"/>
                  </a:cubicBezTo>
                  <a:cubicBezTo>
                    <a:pt x="213" y="0"/>
                    <a:pt x="213" y="0"/>
                    <a:pt x="213" y="0"/>
                  </a:cubicBezTo>
                  <a:cubicBezTo>
                    <a:pt x="213" y="0"/>
                    <a:pt x="213" y="0"/>
                    <a:pt x="213" y="0"/>
                  </a:cubicBezTo>
                  <a:cubicBezTo>
                    <a:pt x="213" y="0"/>
                    <a:pt x="213" y="0"/>
                    <a:pt x="213" y="0"/>
                  </a:cubicBezTo>
                  <a:cubicBezTo>
                    <a:pt x="213" y="0"/>
                    <a:pt x="213" y="0"/>
                    <a:pt x="213" y="0"/>
                  </a:cubicBezTo>
                  <a:cubicBezTo>
                    <a:pt x="213" y="0"/>
                    <a:pt x="213" y="0"/>
                    <a:pt x="213" y="0"/>
                  </a:cubicBezTo>
                  <a:cubicBezTo>
                    <a:pt x="212" y="0"/>
                    <a:pt x="212" y="0"/>
                    <a:pt x="212" y="0"/>
                  </a:cubicBezTo>
                  <a:cubicBezTo>
                    <a:pt x="211" y="0"/>
                    <a:pt x="211" y="0"/>
                    <a:pt x="211" y="0"/>
                  </a:cubicBezTo>
                  <a:cubicBezTo>
                    <a:pt x="212" y="0"/>
                    <a:pt x="212" y="0"/>
                    <a:pt x="212" y="0"/>
                  </a:cubicBezTo>
                  <a:cubicBezTo>
                    <a:pt x="212" y="0"/>
                    <a:pt x="212" y="0"/>
                    <a:pt x="212" y="0"/>
                  </a:cubicBezTo>
                  <a:cubicBezTo>
                    <a:pt x="211" y="0"/>
                    <a:pt x="210" y="0"/>
                    <a:pt x="209" y="0"/>
                  </a:cubicBezTo>
                  <a:cubicBezTo>
                    <a:pt x="209" y="0"/>
                    <a:pt x="209" y="0"/>
                    <a:pt x="209" y="0"/>
                  </a:cubicBezTo>
                  <a:cubicBezTo>
                    <a:pt x="209" y="0"/>
                    <a:pt x="209" y="0"/>
                    <a:pt x="209" y="0"/>
                  </a:cubicBezTo>
                  <a:cubicBezTo>
                    <a:pt x="209" y="0"/>
                    <a:pt x="209" y="0"/>
                    <a:pt x="209" y="0"/>
                  </a:cubicBezTo>
                  <a:cubicBezTo>
                    <a:pt x="209" y="0"/>
                    <a:pt x="208" y="0"/>
                    <a:pt x="207" y="0"/>
                  </a:cubicBezTo>
                  <a:cubicBezTo>
                    <a:pt x="207" y="0"/>
                    <a:pt x="206" y="1"/>
                    <a:pt x="205" y="1"/>
                  </a:cubicBezTo>
                  <a:cubicBezTo>
                    <a:pt x="206" y="1"/>
                    <a:pt x="206" y="1"/>
                    <a:pt x="206" y="1"/>
                  </a:cubicBezTo>
                  <a:cubicBezTo>
                    <a:pt x="205" y="1"/>
                    <a:pt x="205" y="1"/>
                    <a:pt x="205" y="1"/>
                  </a:cubicBezTo>
                  <a:cubicBezTo>
                    <a:pt x="205" y="1"/>
                    <a:pt x="205" y="1"/>
                    <a:pt x="205" y="1"/>
                  </a:cubicBezTo>
                  <a:cubicBezTo>
                    <a:pt x="205" y="1"/>
                    <a:pt x="203" y="1"/>
                    <a:pt x="201"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3" y="1"/>
                    <a:pt x="203" y="1"/>
                    <a:pt x="203" y="1"/>
                  </a:cubicBezTo>
                  <a:cubicBezTo>
                    <a:pt x="203" y="1"/>
                    <a:pt x="203" y="1"/>
                    <a:pt x="203" y="1"/>
                  </a:cubicBezTo>
                  <a:cubicBezTo>
                    <a:pt x="203" y="1"/>
                    <a:pt x="203" y="1"/>
                    <a:pt x="203" y="1"/>
                  </a:cubicBezTo>
                  <a:cubicBezTo>
                    <a:pt x="203" y="1"/>
                    <a:pt x="203" y="1"/>
                    <a:pt x="203" y="1"/>
                  </a:cubicBezTo>
                  <a:cubicBezTo>
                    <a:pt x="202" y="1"/>
                    <a:pt x="202" y="1"/>
                    <a:pt x="202" y="1"/>
                  </a:cubicBezTo>
                  <a:cubicBezTo>
                    <a:pt x="201" y="1"/>
                    <a:pt x="201" y="1"/>
                    <a:pt x="201" y="1"/>
                  </a:cubicBezTo>
                  <a:cubicBezTo>
                    <a:pt x="201" y="1"/>
                    <a:pt x="201" y="1"/>
                    <a:pt x="201" y="1"/>
                  </a:cubicBezTo>
                  <a:cubicBezTo>
                    <a:pt x="201" y="1"/>
                    <a:pt x="200" y="1"/>
                    <a:pt x="199" y="1"/>
                  </a:cubicBezTo>
                  <a:cubicBezTo>
                    <a:pt x="200" y="1"/>
                    <a:pt x="200" y="1"/>
                    <a:pt x="200" y="1"/>
                  </a:cubicBezTo>
                  <a:cubicBezTo>
                    <a:pt x="199" y="1"/>
                    <a:pt x="199" y="1"/>
                    <a:pt x="199" y="1"/>
                  </a:cubicBezTo>
                  <a:cubicBezTo>
                    <a:pt x="201" y="1"/>
                    <a:pt x="202" y="1"/>
                    <a:pt x="203" y="1"/>
                  </a:cubicBezTo>
                  <a:cubicBezTo>
                    <a:pt x="203" y="1"/>
                    <a:pt x="203" y="1"/>
                    <a:pt x="203" y="1"/>
                  </a:cubicBezTo>
                  <a:cubicBezTo>
                    <a:pt x="203" y="1"/>
                    <a:pt x="203" y="1"/>
                    <a:pt x="203" y="1"/>
                  </a:cubicBezTo>
                  <a:cubicBezTo>
                    <a:pt x="202" y="1"/>
                    <a:pt x="200" y="1"/>
                    <a:pt x="199" y="1"/>
                  </a:cubicBezTo>
                  <a:cubicBezTo>
                    <a:pt x="198" y="1"/>
                    <a:pt x="198" y="1"/>
                    <a:pt x="197" y="2"/>
                  </a:cubicBezTo>
                  <a:cubicBezTo>
                    <a:pt x="195" y="2"/>
                    <a:pt x="194" y="2"/>
                    <a:pt x="192" y="2"/>
                  </a:cubicBezTo>
                  <a:cubicBezTo>
                    <a:pt x="194" y="2"/>
                    <a:pt x="194" y="2"/>
                    <a:pt x="196" y="2"/>
                  </a:cubicBezTo>
                  <a:cubicBezTo>
                    <a:pt x="196" y="2"/>
                    <a:pt x="196" y="2"/>
                    <a:pt x="196" y="2"/>
                  </a:cubicBezTo>
                  <a:cubicBezTo>
                    <a:pt x="196" y="2"/>
                    <a:pt x="196" y="2"/>
                    <a:pt x="196" y="2"/>
                  </a:cubicBezTo>
                  <a:cubicBezTo>
                    <a:pt x="196" y="2"/>
                    <a:pt x="196" y="2"/>
                    <a:pt x="196" y="2"/>
                  </a:cubicBezTo>
                  <a:cubicBezTo>
                    <a:pt x="197" y="2"/>
                    <a:pt x="198" y="2"/>
                    <a:pt x="198" y="1"/>
                  </a:cubicBezTo>
                  <a:cubicBezTo>
                    <a:pt x="198" y="2"/>
                    <a:pt x="198" y="2"/>
                    <a:pt x="197" y="2"/>
                  </a:cubicBezTo>
                  <a:cubicBezTo>
                    <a:pt x="198" y="2"/>
                    <a:pt x="200" y="1"/>
                    <a:pt x="201" y="1"/>
                  </a:cubicBezTo>
                  <a:cubicBezTo>
                    <a:pt x="201" y="1"/>
                    <a:pt x="201" y="1"/>
                    <a:pt x="201" y="1"/>
                  </a:cubicBezTo>
                  <a:cubicBezTo>
                    <a:pt x="201" y="1"/>
                    <a:pt x="201" y="1"/>
                    <a:pt x="201" y="1"/>
                  </a:cubicBezTo>
                  <a:cubicBezTo>
                    <a:pt x="201" y="1"/>
                    <a:pt x="201" y="1"/>
                    <a:pt x="201" y="1"/>
                  </a:cubicBezTo>
                  <a:cubicBezTo>
                    <a:pt x="200" y="1"/>
                    <a:pt x="200" y="1"/>
                    <a:pt x="200" y="1"/>
                  </a:cubicBezTo>
                  <a:cubicBezTo>
                    <a:pt x="200" y="1"/>
                    <a:pt x="200" y="1"/>
                    <a:pt x="200" y="1"/>
                  </a:cubicBezTo>
                  <a:cubicBezTo>
                    <a:pt x="200" y="1"/>
                    <a:pt x="200" y="1"/>
                    <a:pt x="200" y="1"/>
                  </a:cubicBezTo>
                  <a:cubicBezTo>
                    <a:pt x="200" y="1"/>
                    <a:pt x="199" y="1"/>
                    <a:pt x="198" y="2"/>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12" name="Group 11">
            <a:extLst>
              <a:ext uri="{FF2B5EF4-FFF2-40B4-BE49-F238E27FC236}">
                <a16:creationId xmlns:a16="http://schemas.microsoft.com/office/drawing/2014/main" id="{3B2EC322-3D8D-43F7-85A3-E84DEC13EFF7}"/>
              </a:ext>
            </a:extLst>
          </p:cNvPr>
          <p:cNvGrpSpPr/>
          <p:nvPr/>
        </p:nvGrpSpPr>
        <p:grpSpPr>
          <a:xfrm>
            <a:off x="7669608" y="1863421"/>
            <a:ext cx="584445" cy="584445"/>
            <a:chOff x="7669608" y="1866398"/>
            <a:chExt cx="584445" cy="584445"/>
          </a:xfrm>
        </p:grpSpPr>
        <p:sp>
          <p:nvSpPr>
            <p:cNvPr id="274" name="Oval 273"/>
            <p:cNvSpPr/>
            <p:nvPr/>
          </p:nvSpPr>
          <p:spPr>
            <a:xfrm>
              <a:off x="7669608" y="1866398"/>
              <a:ext cx="584445" cy="58444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3" name="Freeform 78">
              <a:extLst>
                <a:ext uri="{FF2B5EF4-FFF2-40B4-BE49-F238E27FC236}">
                  <a16:creationId xmlns:a16="http://schemas.microsoft.com/office/drawing/2014/main" id="{F40EE496-681D-4E2E-9654-A564ABDE8CDE}"/>
                </a:ext>
              </a:extLst>
            </p:cNvPr>
            <p:cNvSpPr>
              <a:spLocks noChangeArrowheads="1"/>
            </p:cNvSpPr>
            <p:nvPr/>
          </p:nvSpPr>
          <p:spPr bwMode="auto">
            <a:xfrm>
              <a:off x="7816725" y="2014759"/>
              <a:ext cx="290210" cy="287723"/>
            </a:xfrm>
            <a:custGeom>
              <a:avLst/>
              <a:gdLst>
                <a:gd name="T0" fmla="*/ 169779 w 399"/>
                <a:gd name="T1" fmla="*/ 152019 h 400"/>
                <a:gd name="T2" fmla="*/ 169779 w 399"/>
                <a:gd name="T3" fmla="*/ 152019 h 400"/>
                <a:gd name="T4" fmla="*/ 130119 w 399"/>
                <a:gd name="T5" fmla="*/ 108133 h 400"/>
                <a:gd name="T6" fmla="*/ 138140 w 399"/>
                <a:gd name="T7" fmla="*/ 71938 h 400"/>
                <a:gd name="T8" fmla="*/ 67288 w 399"/>
                <a:gd name="T9" fmla="*/ 0 h 400"/>
                <a:gd name="T10" fmla="*/ 0 w 399"/>
                <a:gd name="T11" fmla="*/ 68318 h 400"/>
                <a:gd name="T12" fmla="*/ 71298 w 399"/>
                <a:gd name="T13" fmla="*/ 140256 h 400"/>
                <a:gd name="T14" fmla="*/ 102491 w 399"/>
                <a:gd name="T15" fmla="*/ 132112 h 400"/>
                <a:gd name="T16" fmla="*/ 146161 w 399"/>
                <a:gd name="T17" fmla="*/ 176451 h 400"/>
                <a:gd name="T18" fmla="*/ 161758 w 399"/>
                <a:gd name="T19" fmla="*/ 176451 h 400"/>
                <a:gd name="T20" fmla="*/ 173344 w 399"/>
                <a:gd name="T21" fmla="*/ 164687 h 400"/>
                <a:gd name="T22" fmla="*/ 169779 w 399"/>
                <a:gd name="T23" fmla="*/ 152019 h 400"/>
                <a:gd name="T24" fmla="*/ 19607 w 399"/>
                <a:gd name="T25" fmla="*/ 68318 h 400"/>
                <a:gd name="T26" fmla="*/ 19607 w 399"/>
                <a:gd name="T27" fmla="*/ 68318 h 400"/>
                <a:gd name="T28" fmla="*/ 67288 w 399"/>
                <a:gd name="T29" fmla="*/ 19907 h 400"/>
                <a:gd name="T30" fmla="*/ 118533 w 399"/>
                <a:gd name="T31" fmla="*/ 71938 h 400"/>
                <a:gd name="T32" fmla="*/ 71298 w 399"/>
                <a:gd name="T33" fmla="*/ 120348 h 400"/>
                <a:gd name="T34" fmla="*/ 19607 w 399"/>
                <a:gd name="T35" fmla="*/ 68318 h 4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99" h="400">
                  <a:moveTo>
                    <a:pt x="381" y="336"/>
                  </a:moveTo>
                  <a:lnTo>
                    <a:pt x="381" y="336"/>
                  </a:lnTo>
                  <a:cubicBezTo>
                    <a:pt x="292" y="239"/>
                    <a:pt x="292" y="239"/>
                    <a:pt x="292" y="239"/>
                  </a:cubicBezTo>
                  <a:cubicBezTo>
                    <a:pt x="301" y="212"/>
                    <a:pt x="310" y="186"/>
                    <a:pt x="310" y="159"/>
                  </a:cubicBezTo>
                  <a:cubicBezTo>
                    <a:pt x="310" y="71"/>
                    <a:pt x="239" y="0"/>
                    <a:pt x="151" y="0"/>
                  </a:cubicBezTo>
                  <a:cubicBezTo>
                    <a:pt x="70" y="0"/>
                    <a:pt x="0" y="71"/>
                    <a:pt x="0" y="151"/>
                  </a:cubicBezTo>
                  <a:cubicBezTo>
                    <a:pt x="0" y="239"/>
                    <a:pt x="70" y="310"/>
                    <a:pt x="160" y="310"/>
                  </a:cubicBezTo>
                  <a:cubicBezTo>
                    <a:pt x="186" y="310"/>
                    <a:pt x="213" y="302"/>
                    <a:pt x="230" y="292"/>
                  </a:cubicBezTo>
                  <a:cubicBezTo>
                    <a:pt x="328" y="390"/>
                    <a:pt x="328" y="390"/>
                    <a:pt x="328" y="390"/>
                  </a:cubicBezTo>
                  <a:cubicBezTo>
                    <a:pt x="336" y="399"/>
                    <a:pt x="354" y="399"/>
                    <a:pt x="363" y="390"/>
                  </a:cubicBezTo>
                  <a:cubicBezTo>
                    <a:pt x="389" y="364"/>
                    <a:pt x="389" y="364"/>
                    <a:pt x="389" y="364"/>
                  </a:cubicBezTo>
                  <a:cubicBezTo>
                    <a:pt x="398" y="355"/>
                    <a:pt x="389" y="346"/>
                    <a:pt x="381" y="336"/>
                  </a:cubicBezTo>
                  <a:close/>
                  <a:moveTo>
                    <a:pt x="44" y="151"/>
                  </a:moveTo>
                  <a:lnTo>
                    <a:pt x="44" y="151"/>
                  </a:lnTo>
                  <a:cubicBezTo>
                    <a:pt x="44" y="98"/>
                    <a:pt x="98" y="44"/>
                    <a:pt x="151" y="44"/>
                  </a:cubicBezTo>
                  <a:cubicBezTo>
                    <a:pt x="213" y="44"/>
                    <a:pt x="266" y="98"/>
                    <a:pt x="266" y="159"/>
                  </a:cubicBezTo>
                  <a:cubicBezTo>
                    <a:pt x="266" y="221"/>
                    <a:pt x="213" y="266"/>
                    <a:pt x="160" y="266"/>
                  </a:cubicBezTo>
                  <a:cubicBezTo>
                    <a:pt x="98" y="266"/>
                    <a:pt x="44" y="212"/>
                    <a:pt x="44" y="151"/>
                  </a:cubicBezTo>
                  <a:close/>
                </a:path>
              </a:pathLst>
            </a:custGeom>
            <a:solidFill>
              <a:schemeClr val="bg1"/>
            </a:solidFill>
            <a:ln>
              <a:noFill/>
            </a:ln>
            <a:effectLst/>
          </p:spPr>
          <p:txBody>
            <a:bodyPr wrap="none" lIns="34290" tIns="17145" rIns="34290" bIns="17145" anchor="ctr"/>
            <a:lstStyle/>
            <a:p>
              <a:endParaRPr lang="en-US" dirty="0"/>
            </a:p>
          </p:txBody>
        </p:sp>
      </p:grpSp>
      <p:grpSp>
        <p:nvGrpSpPr>
          <p:cNvPr id="7" name="Group 6"/>
          <p:cNvGrpSpPr/>
          <p:nvPr/>
        </p:nvGrpSpPr>
        <p:grpSpPr>
          <a:xfrm>
            <a:off x="224003" y="1551802"/>
            <a:ext cx="3016249" cy="2889250"/>
            <a:chOff x="958850" y="1468438"/>
            <a:chExt cx="3016249" cy="2889250"/>
          </a:xfrm>
        </p:grpSpPr>
        <p:sp>
          <p:nvSpPr>
            <p:cNvPr id="19200" name="Freeform 777"/>
            <p:cNvSpPr>
              <a:spLocks/>
            </p:cNvSpPr>
            <p:nvPr/>
          </p:nvSpPr>
          <p:spPr bwMode="auto">
            <a:xfrm>
              <a:off x="2112962" y="3402013"/>
              <a:ext cx="928687" cy="955675"/>
            </a:xfrm>
            <a:custGeom>
              <a:avLst/>
              <a:gdLst>
                <a:gd name="T0" fmla="*/ 544 w 553"/>
                <a:gd name="T1" fmla="*/ 274 h 570"/>
                <a:gd name="T2" fmla="*/ 292 w 553"/>
                <a:gd name="T3" fmla="*/ 10 h 570"/>
                <a:gd name="T4" fmla="*/ 7 w 553"/>
                <a:gd name="T5" fmla="*/ 240 h 570"/>
                <a:gd name="T6" fmla="*/ 191 w 553"/>
                <a:gd name="T7" fmla="*/ 491 h 570"/>
                <a:gd name="T8" fmla="*/ 159 w 553"/>
                <a:gd name="T9" fmla="*/ 570 h 570"/>
                <a:gd name="T10" fmla="*/ 372 w 553"/>
                <a:gd name="T11" fmla="*/ 490 h 570"/>
                <a:gd name="T12" fmla="*/ 372 w 553"/>
                <a:gd name="T13" fmla="*/ 489 h 570"/>
                <a:gd name="T14" fmla="*/ 544 w 553"/>
                <a:gd name="T15" fmla="*/ 274 h 5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3" h="570">
                  <a:moveTo>
                    <a:pt x="544" y="274"/>
                  </a:moveTo>
                  <a:cubicBezTo>
                    <a:pt x="553" y="138"/>
                    <a:pt x="440" y="19"/>
                    <a:pt x="292" y="10"/>
                  </a:cubicBezTo>
                  <a:cubicBezTo>
                    <a:pt x="143" y="0"/>
                    <a:pt x="16" y="103"/>
                    <a:pt x="7" y="240"/>
                  </a:cubicBezTo>
                  <a:cubicBezTo>
                    <a:pt x="0" y="354"/>
                    <a:pt x="78" y="456"/>
                    <a:pt x="191" y="491"/>
                  </a:cubicBezTo>
                  <a:cubicBezTo>
                    <a:pt x="189" y="541"/>
                    <a:pt x="159" y="570"/>
                    <a:pt x="159" y="570"/>
                  </a:cubicBezTo>
                  <a:cubicBezTo>
                    <a:pt x="290" y="563"/>
                    <a:pt x="372" y="490"/>
                    <a:pt x="372" y="490"/>
                  </a:cubicBezTo>
                  <a:cubicBezTo>
                    <a:pt x="372" y="489"/>
                    <a:pt x="372" y="489"/>
                    <a:pt x="372" y="489"/>
                  </a:cubicBezTo>
                  <a:cubicBezTo>
                    <a:pt x="468" y="456"/>
                    <a:pt x="538" y="374"/>
                    <a:pt x="544" y="27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1" name="Freeform 778"/>
            <p:cNvSpPr>
              <a:spLocks/>
            </p:cNvSpPr>
            <p:nvPr/>
          </p:nvSpPr>
          <p:spPr bwMode="auto">
            <a:xfrm>
              <a:off x="1292225" y="1584325"/>
              <a:ext cx="1073150" cy="1082675"/>
            </a:xfrm>
            <a:custGeom>
              <a:avLst/>
              <a:gdLst>
                <a:gd name="T0" fmla="*/ 20 w 640"/>
                <a:gd name="T1" fmla="*/ 338 h 645"/>
                <a:gd name="T2" fmla="*/ 286 w 640"/>
                <a:gd name="T3" fmla="*/ 22 h 645"/>
                <a:gd name="T4" fmla="*/ 623 w 640"/>
                <a:gd name="T5" fmla="*/ 260 h 645"/>
                <a:gd name="T6" fmla="*/ 434 w 640"/>
                <a:gd name="T7" fmla="*/ 557 h 645"/>
                <a:gd name="T8" fmla="*/ 477 w 640"/>
                <a:gd name="T9" fmla="*/ 644 h 645"/>
                <a:gd name="T10" fmla="*/ 230 w 640"/>
                <a:gd name="T11" fmla="*/ 569 h 645"/>
                <a:gd name="T12" fmla="*/ 230 w 640"/>
                <a:gd name="T13" fmla="*/ 568 h 645"/>
                <a:gd name="T14" fmla="*/ 20 w 640"/>
                <a:gd name="T15" fmla="*/ 338 h 6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0" h="645">
                  <a:moveTo>
                    <a:pt x="20" y="338"/>
                  </a:moveTo>
                  <a:cubicBezTo>
                    <a:pt x="0" y="185"/>
                    <a:pt x="119" y="43"/>
                    <a:pt x="286" y="22"/>
                  </a:cubicBezTo>
                  <a:cubicBezTo>
                    <a:pt x="452" y="0"/>
                    <a:pt x="603" y="107"/>
                    <a:pt x="623" y="260"/>
                  </a:cubicBezTo>
                  <a:cubicBezTo>
                    <a:pt x="640" y="389"/>
                    <a:pt x="559" y="509"/>
                    <a:pt x="434" y="557"/>
                  </a:cubicBezTo>
                  <a:cubicBezTo>
                    <a:pt x="441" y="613"/>
                    <a:pt x="477" y="644"/>
                    <a:pt x="477" y="644"/>
                  </a:cubicBezTo>
                  <a:cubicBezTo>
                    <a:pt x="328" y="645"/>
                    <a:pt x="230" y="569"/>
                    <a:pt x="230" y="569"/>
                  </a:cubicBezTo>
                  <a:cubicBezTo>
                    <a:pt x="230" y="568"/>
                    <a:pt x="230" y="568"/>
                    <a:pt x="230" y="568"/>
                  </a:cubicBezTo>
                  <a:cubicBezTo>
                    <a:pt x="120" y="538"/>
                    <a:pt x="35" y="451"/>
                    <a:pt x="20" y="33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2" name="Freeform 779"/>
            <p:cNvSpPr>
              <a:spLocks/>
            </p:cNvSpPr>
            <p:nvPr/>
          </p:nvSpPr>
          <p:spPr bwMode="auto">
            <a:xfrm>
              <a:off x="2803524" y="3206750"/>
              <a:ext cx="658812" cy="660400"/>
            </a:xfrm>
            <a:custGeom>
              <a:avLst/>
              <a:gdLst>
                <a:gd name="T0" fmla="*/ 377 w 393"/>
                <a:gd name="T1" fmla="*/ 216 h 394"/>
                <a:gd name="T2" fmla="*/ 224 w 393"/>
                <a:gd name="T3" fmla="*/ 17 h 394"/>
                <a:gd name="T4" fmla="*/ 13 w 393"/>
                <a:gd name="T5" fmla="*/ 153 h 394"/>
                <a:gd name="T6" fmla="*/ 120 w 393"/>
                <a:gd name="T7" fmla="*/ 338 h 394"/>
                <a:gd name="T8" fmla="*/ 92 w 393"/>
                <a:gd name="T9" fmla="*/ 390 h 394"/>
                <a:gd name="T10" fmla="*/ 244 w 393"/>
                <a:gd name="T11" fmla="*/ 350 h 394"/>
                <a:gd name="T12" fmla="*/ 244 w 393"/>
                <a:gd name="T13" fmla="*/ 350 h 394"/>
                <a:gd name="T14" fmla="*/ 377 w 393"/>
                <a:gd name="T15" fmla="*/ 216 h 3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3" h="394">
                  <a:moveTo>
                    <a:pt x="377" y="216"/>
                  </a:moveTo>
                  <a:cubicBezTo>
                    <a:pt x="393" y="124"/>
                    <a:pt x="325" y="35"/>
                    <a:pt x="224" y="17"/>
                  </a:cubicBezTo>
                  <a:cubicBezTo>
                    <a:pt x="124" y="0"/>
                    <a:pt x="30" y="60"/>
                    <a:pt x="13" y="153"/>
                  </a:cubicBezTo>
                  <a:cubicBezTo>
                    <a:pt x="0" y="230"/>
                    <a:pt x="46" y="305"/>
                    <a:pt x="120" y="338"/>
                  </a:cubicBezTo>
                  <a:cubicBezTo>
                    <a:pt x="115" y="372"/>
                    <a:pt x="92" y="390"/>
                    <a:pt x="92" y="390"/>
                  </a:cubicBezTo>
                  <a:cubicBezTo>
                    <a:pt x="182" y="394"/>
                    <a:pt x="244" y="350"/>
                    <a:pt x="244" y="350"/>
                  </a:cubicBezTo>
                  <a:cubicBezTo>
                    <a:pt x="244" y="350"/>
                    <a:pt x="244" y="350"/>
                    <a:pt x="244" y="350"/>
                  </a:cubicBezTo>
                  <a:cubicBezTo>
                    <a:pt x="311" y="335"/>
                    <a:pt x="365" y="284"/>
                    <a:pt x="377" y="216"/>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3" name="Freeform 780"/>
            <p:cNvSpPr>
              <a:spLocks/>
            </p:cNvSpPr>
            <p:nvPr/>
          </p:nvSpPr>
          <p:spPr bwMode="auto">
            <a:xfrm>
              <a:off x="958850" y="2201863"/>
              <a:ext cx="660400" cy="661987"/>
            </a:xfrm>
            <a:custGeom>
              <a:avLst/>
              <a:gdLst>
                <a:gd name="T0" fmla="*/ 377 w 393"/>
                <a:gd name="T1" fmla="*/ 217 h 395"/>
                <a:gd name="T2" fmla="*/ 224 w 393"/>
                <a:gd name="T3" fmla="*/ 18 h 395"/>
                <a:gd name="T4" fmla="*/ 13 w 393"/>
                <a:gd name="T5" fmla="*/ 153 h 395"/>
                <a:gd name="T6" fmla="*/ 120 w 393"/>
                <a:gd name="T7" fmla="*/ 339 h 395"/>
                <a:gd name="T8" fmla="*/ 92 w 393"/>
                <a:gd name="T9" fmla="*/ 390 h 395"/>
                <a:gd name="T10" fmla="*/ 243 w 393"/>
                <a:gd name="T11" fmla="*/ 351 h 395"/>
                <a:gd name="T12" fmla="*/ 243 w 393"/>
                <a:gd name="T13" fmla="*/ 351 h 395"/>
                <a:gd name="T14" fmla="*/ 377 w 393"/>
                <a:gd name="T15" fmla="*/ 217 h 3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3" h="395">
                  <a:moveTo>
                    <a:pt x="377" y="217"/>
                  </a:moveTo>
                  <a:cubicBezTo>
                    <a:pt x="393" y="124"/>
                    <a:pt x="325" y="35"/>
                    <a:pt x="224" y="18"/>
                  </a:cubicBezTo>
                  <a:cubicBezTo>
                    <a:pt x="124" y="0"/>
                    <a:pt x="29" y="61"/>
                    <a:pt x="13" y="153"/>
                  </a:cubicBezTo>
                  <a:cubicBezTo>
                    <a:pt x="0" y="231"/>
                    <a:pt x="46" y="306"/>
                    <a:pt x="120" y="339"/>
                  </a:cubicBezTo>
                  <a:cubicBezTo>
                    <a:pt x="115" y="372"/>
                    <a:pt x="92" y="390"/>
                    <a:pt x="92" y="390"/>
                  </a:cubicBezTo>
                  <a:cubicBezTo>
                    <a:pt x="182" y="395"/>
                    <a:pt x="243" y="351"/>
                    <a:pt x="243" y="351"/>
                  </a:cubicBezTo>
                  <a:cubicBezTo>
                    <a:pt x="243" y="351"/>
                    <a:pt x="243" y="351"/>
                    <a:pt x="243" y="351"/>
                  </a:cubicBezTo>
                  <a:cubicBezTo>
                    <a:pt x="311" y="335"/>
                    <a:pt x="365" y="285"/>
                    <a:pt x="377" y="217"/>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4" name="Freeform 781"/>
            <p:cNvSpPr>
              <a:spLocks/>
            </p:cNvSpPr>
            <p:nvPr/>
          </p:nvSpPr>
          <p:spPr bwMode="auto">
            <a:xfrm>
              <a:off x="2782887" y="2179638"/>
              <a:ext cx="1192212" cy="1196975"/>
            </a:xfrm>
            <a:custGeom>
              <a:avLst/>
              <a:gdLst>
                <a:gd name="T0" fmla="*/ 682 w 711"/>
                <a:gd name="T1" fmla="*/ 391 h 713"/>
                <a:gd name="T2" fmla="*/ 406 w 711"/>
                <a:gd name="T3" fmla="*/ 31 h 713"/>
                <a:gd name="T4" fmla="*/ 24 w 711"/>
                <a:gd name="T5" fmla="*/ 277 h 713"/>
                <a:gd name="T6" fmla="*/ 217 w 711"/>
                <a:gd name="T7" fmla="*/ 611 h 713"/>
                <a:gd name="T8" fmla="*/ 167 w 711"/>
                <a:gd name="T9" fmla="*/ 705 h 713"/>
                <a:gd name="T10" fmla="*/ 440 w 711"/>
                <a:gd name="T11" fmla="*/ 634 h 713"/>
                <a:gd name="T12" fmla="*/ 440 w 711"/>
                <a:gd name="T13" fmla="*/ 633 h 713"/>
                <a:gd name="T14" fmla="*/ 682 w 711"/>
                <a:gd name="T15" fmla="*/ 391 h 7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1" h="713">
                  <a:moveTo>
                    <a:pt x="682" y="391"/>
                  </a:moveTo>
                  <a:cubicBezTo>
                    <a:pt x="711" y="224"/>
                    <a:pt x="587" y="63"/>
                    <a:pt x="406" y="31"/>
                  </a:cubicBezTo>
                  <a:cubicBezTo>
                    <a:pt x="224" y="0"/>
                    <a:pt x="53" y="109"/>
                    <a:pt x="24" y="277"/>
                  </a:cubicBezTo>
                  <a:cubicBezTo>
                    <a:pt x="0" y="417"/>
                    <a:pt x="83" y="552"/>
                    <a:pt x="217" y="611"/>
                  </a:cubicBezTo>
                  <a:cubicBezTo>
                    <a:pt x="207" y="672"/>
                    <a:pt x="167" y="705"/>
                    <a:pt x="167" y="705"/>
                  </a:cubicBezTo>
                  <a:cubicBezTo>
                    <a:pt x="330" y="713"/>
                    <a:pt x="440" y="634"/>
                    <a:pt x="440" y="634"/>
                  </a:cubicBezTo>
                  <a:cubicBezTo>
                    <a:pt x="440" y="633"/>
                    <a:pt x="440" y="633"/>
                    <a:pt x="440" y="633"/>
                  </a:cubicBezTo>
                  <a:cubicBezTo>
                    <a:pt x="563" y="605"/>
                    <a:pt x="661" y="514"/>
                    <a:pt x="682" y="39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5" name="Freeform 782"/>
            <p:cNvSpPr>
              <a:spLocks/>
            </p:cNvSpPr>
            <p:nvPr/>
          </p:nvSpPr>
          <p:spPr bwMode="auto">
            <a:xfrm>
              <a:off x="2592387" y="1468438"/>
              <a:ext cx="919162" cy="922337"/>
            </a:xfrm>
            <a:custGeom>
              <a:avLst/>
              <a:gdLst>
                <a:gd name="T0" fmla="*/ 526 w 548"/>
                <a:gd name="T1" fmla="*/ 302 h 550"/>
                <a:gd name="T2" fmla="*/ 313 w 548"/>
                <a:gd name="T3" fmla="*/ 25 h 550"/>
                <a:gd name="T4" fmla="*/ 19 w 548"/>
                <a:gd name="T5" fmla="*/ 214 h 550"/>
                <a:gd name="T6" fmla="*/ 167 w 548"/>
                <a:gd name="T7" fmla="*/ 472 h 550"/>
                <a:gd name="T8" fmla="*/ 128 w 548"/>
                <a:gd name="T9" fmla="*/ 544 h 550"/>
                <a:gd name="T10" fmla="*/ 339 w 548"/>
                <a:gd name="T11" fmla="*/ 489 h 550"/>
                <a:gd name="T12" fmla="*/ 339 w 548"/>
                <a:gd name="T13" fmla="*/ 489 h 550"/>
                <a:gd name="T14" fmla="*/ 526 w 548"/>
                <a:gd name="T15" fmla="*/ 302 h 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50">
                  <a:moveTo>
                    <a:pt x="526" y="302"/>
                  </a:moveTo>
                  <a:cubicBezTo>
                    <a:pt x="548" y="173"/>
                    <a:pt x="453" y="49"/>
                    <a:pt x="313" y="25"/>
                  </a:cubicBezTo>
                  <a:cubicBezTo>
                    <a:pt x="173" y="0"/>
                    <a:pt x="41" y="85"/>
                    <a:pt x="19" y="214"/>
                  </a:cubicBezTo>
                  <a:cubicBezTo>
                    <a:pt x="0" y="322"/>
                    <a:pt x="64" y="427"/>
                    <a:pt x="167" y="472"/>
                  </a:cubicBezTo>
                  <a:cubicBezTo>
                    <a:pt x="160" y="519"/>
                    <a:pt x="128" y="544"/>
                    <a:pt x="128" y="544"/>
                  </a:cubicBezTo>
                  <a:cubicBezTo>
                    <a:pt x="254" y="550"/>
                    <a:pt x="339" y="489"/>
                    <a:pt x="339" y="489"/>
                  </a:cubicBezTo>
                  <a:cubicBezTo>
                    <a:pt x="339" y="489"/>
                    <a:pt x="339" y="489"/>
                    <a:pt x="339" y="489"/>
                  </a:cubicBezTo>
                  <a:cubicBezTo>
                    <a:pt x="434" y="468"/>
                    <a:pt x="509" y="397"/>
                    <a:pt x="526" y="30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6" name="Freeform 783"/>
            <p:cNvSpPr>
              <a:spLocks/>
            </p:cNvSpPr>
            <p:nvPr/>
          </p:nvSpPr>
          <p:spPr bwMode="auto">
            <a:xfrm>
              <a:off x="1357312" y="2525713"/>
              <a:ext cx="1184275" cy="1236662"/>
            </a:xfrm>
            <a:custGeom>
              <a:avLst/>
              <a:gdLst>
                <a:gd name="T0" fmla="*/ 5 w 706"/>
                <a:gd name="T1" fmla="*/ 337 h 737"/>
                <a:gd name="T2" fmla="*/ 344 w 706"/>
                <a:gd name="T3" fmla="*/ 6 h 737"/>
                <a:gd name="T4" fmla="*/ 702 w 706"/>
                <a:gd name="T5" fmla="*/ 316 h 737"/>
                <a:gd name="T6" fmla="*/ 453 w 706"/>
                <a:gd name="T7" fmla="*/ 633 h 737"/>
                <a:gd name="T8" fmla="*/ 491 w 706"/>
                <a:gd name="T9" fmla="*/ 737 h 737"/>
                <a:gd name="T10" fmla="*/ 219 w 706"/>
                <a:gd name="T11" fmla="*/ 624 h 737"/>
                <a:gd name="T12" fmla="*/ 219 w 706"/>
                <a:gd name="T13" fmla="*/ 623 h 737"/>
                <a:gd name="T14" fmla="*/ 5 w 706"/>
                <a:gd name="T15" fmla="*/ 3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6" h="737">
                  <a:moveTo>
                    <a:pt x="5" y="337"/>
                  </a:moveTo>
                  <a:cubicBezTo>
                    <a:pt x="0" y="160"/>
                    <a:pt x="151" y="12"/>
                    <a:pt x="344" y="6"/>
                  </a:cubicBezTo>
                  <a:cubicBezTo>
                    <a:pt x="536" y="0"/>
                    <a:pt x="696" y="139"/>
                    <a:pt x="702" y="316"/>
                  </a:cubicBezTo>
                  <a:cubicBezTo>
                    <a:pt x="706" y="464"/>
                    <a:pt x="600" y="592"/>
                    <a:pt x="453" y="633"/>
                  </a:cubicBezTo>
                  <a:cubicBezTo>
                    <a:pt x="454" y="698"/>
                    <a:pt x="491" y="737"/>
                    <a:pt x="491" y="737"/>
                  </a:cubicBezTo>
                  <a:cubicBezTo>
                    <a:pt x="322" y="722"/>
                    <a:pt x="219" y="624"/>
                    <a:pt x="219" y="624"/>
                  </a:cubicBezTo>
                  <a:cubicBezTo>
                    <a:pt x="219" y="623"/>
                    <a:pt x="219" y="623"/>
                    <a:pt x="219" y="623"/>
                  </a:cubicBezTo>
                  <a:cubicBezTo>
                    <a:pt x="97" y="577"/>
                    <a:pt x="9" y="467"/>
                    <a:pt x="5" y="33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7" name="Freeform 784"/>
            <p:cNvSpPr>
              <a:spLocks/>
            </p:cNvSpPr>
            <p:nvPr/>
          </p:nvSpPr>
          <p:spPr bwMode="auto">
            <a:xfrm>
              <a:off x="3292474" y="3046413"/>
              <a:ext cx="612775" cy="636587"/>
            </a:xfrm>
            <a:custGeom>
              <a:avLst/>
              <a:gdLst>
                <a:gd name="T0" fmla="*/ 3 w 365"/>
                <a:gd name="T1" fmla="*/ 174 h 380"/>
                <a:gd name="T2" fmla="*/ 178 w 365"/>
                <a:gd name="T3" fmla="*/ 3 h 380"/>
                <a:gd name="T4" fmla="*/ 362 w 365"/>
                <a:gd name="T5" fmla="*/ 163 h 380"/>
                <a:gd name="T6" fmla="*/ 234 w 365"/>
                <a:gd name="T7" fmla="*/ 327 h 380"/>
                <a:gd name="T8" fmla="*/ 254 w 365"/>
                <a:gd name="T9" fmla="*/ 380 h 380"/>
                <a:gd name="T10" fmla="*/ 114 w 365"/>
                <a:gd name="T11" fmla="*/ 322 h 380"/>
                <a:gd name="T12" fmla="*/ 114 w 365"/>
                <a:gd name="T13" fmla="*/ 321 h 380"/>
                <a:gd name="T14" fmla="*/ 3 w 365"/>
                <a:gd name="T15" fmla="*/ 174 h 3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380">
                  <a:moveTo>
                    <a:pt x="3" y="174"/>
                  </a:moveTo>
                  <a:cubicBezTo>
                    <a:pt x="0" y="83"/>
                    <a:pt x="79" y="6"/>
                    <a:pt x="178" y="3"/>
                  </a:cubicBezTo>
                  <a:cubicBezTo>
                    <a:pt x="277" y="0"/>
                    <a:pt x="360" y="72"/>
                    <a:pt x="362" y="163"/>
                  </a:cubicBezTo>
                  <a:cubicBezTo>
                    <a:pt x="365" y="239"/>
                    <a:pt x="310" y="306"/>
                    <a:pt x="234" y="327"/>
                  </a:cubicBezTo>
                  <a:cubicBezTo>
                    <a:pt x="235" y="360"/>
                    <a:pt x="254" y="380"/>
                    <a:pt x="254" y="380"/>
                  </a:cubicBezTo>
                  <a:cubicBezTo>
                    <a:pt x="167" y="372"/>
                    <a:pt x="114" y="322"/>
                    <a:pt x="114" y="322"/>
                  </a:cubicBezTo>
                  <a:cubicBezTo>
                    <a:pt x="114" y="321"/>
                    <a:pt x="114" y="321"/>
                    <a:pt x="114" y="321"/>
                  </a:cubicBezTo>
                  <a:cubicBezTo>
                    <a:pt x="50" y="297"/>
                    <a:pt x="5" y="241"/>
                    <a:pt x="3" y="17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08" name="Freeform 785"/>
            <p:cNvSpPr>
              <a:spLocks/>
            </p:cNvSpPr>
            <p:nvPr/>
          </p:nvSpPr>
          <p:spPr bwMode="auto">
            <a:xfrm>
              <a:off x="2068512" y="1485900"/>
              <a:ext cx="752475" cy="785812"/>
            </a:xfrm>
            <a:custGeom>
              <a:avLst/>
              <a:gdLst>
                <a:gd name="T0" fmla="*/ 4 w 449"/>
                <a:gd name="T1" fmla="*/ 214 h 469"/>
                <a:gd name="T2" fmla="*/ 219 w 449"/>
                <a:gd name="T3" fmla="*/ 4 h 469"/>
                <a:gd name="T4" fmla="*/ 446 w 449"/>
                <a:gd name="T5" fmla="*/ 201 h 469"/>
                <a:gd name="T6" fmla="*/ 288 w 449"/>
                <a:gd name="T7" fmla="*/ 403 h 469"/>
                <a:gd name="T8" fmla="*/ 313 w 449"/>
                <a:gd name="T9" fmla="*/ 469 h 469"/>
                <a:gd name="T10" fmla="*/ 140 w 449"/>
                <a:gd name="T11" fmla="*/ 396 h 469"/>
                <a:gd name="T12" fmla="*/ 140 w 449"/>
                <a:gd name="T13" fmla="*/ 396 h 469"/>
                <a:gd name="T14" fmla="*/ 4 w 449"/>
                <a:gd name="T15" fmla="*/ 214 h 4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469">
                  <a:moveTo>
                    <a:pt x="4" y="214"/>
                  </a:moveTo>
                  <a:cubicBezTo>
                    <a:pt x="0" y="102"/>
                    <a:pt x="97" y="8"/>
                    <a:pt x="219" y="4"/>
                  </a:cubicBezTo>
                  <a:cubicBezTo>
                    <a:pt x="341" y="0"/>
                    <a:pt x="443" y="88"/>
                    <a:pt x="446" y="201"/>
                  </a:cubicBezTo>
                  <a:cubicBezTo>
                    <a:pt x="449" y="295"/>
                    <a:pt x="382" y="376"/>
                    <a:pt x="288" y="403"/>
                  </a:cubicBezTo>
                  <a:cubicBezTo>
                    <a:pt x="289" y="444"/>
                    <a:pt x="313" y="469"/>
                    <a:pt x="313" y="469"/>
                  </a:cubicBezTo>
                  <a:cubicBezTo>
                    <a:pt x="205" y="459"/>
                    <a:pt x="140" y="396"/>
                    <a:pt x="140" y="396"/>
                  </a:cubicBezTo>
                  <a:cubicBezTo>
                    <a:pt x="140" y="396"/>
                    <a:pt x="140" y="396"/>
                    <a:pt x="140" y="396"/>
                  </a:cubicBezTo>
                  <a:cubicBezTo>
                    <a:pt x="62" y="366"/>
                    <a:pt x="6" y="297"/>
                    <a:pt x="4" y="214"/>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129" name="Freeform 1107"/>
            <p:cNvSpPr>
              <a:spLocks noEditPoints="1"/>
            </p:cNvSpPr>
            <p:nvPr/>
          </p:nvSpPr>
          <p:spPr bwMode="auto">
            <a:xfrm>
              <a:off x="1562099" y="2743200"/>
              <a:ext cx="688975" cy="719137"/>
            </a:xfrm>
            <a:custGeom>
              <a:avLst/>
              <a:gdLst>
                <a:gd name="T0" fmla="*/ 9 w 411"/>
                <a:gd name="T1" fmla="*/ 165 h 428"/>
                <a:gd name="T2" fmla="*/ 211 w 411"/>
                <a:gd name="T3" fmla="*/ 0 h 428"/>
                <a:gd name="T4" fmla="*/ 332 w 411"/>
                <a:gd name="T5" fmla="*/ 415 h 428"/>
                <a:gd name="T6" fmla="*/ 370 w 411"/>
                <a:gd name="T7" fmla="*/ 402 h 428"/>
                <a:gd name="T8" fmla="*/ 375 w 411"/>
                <a:gd name="T9" fmla="*/ 367 h 428"/>
                <a:gd name="T10" fmla="*/ 296 w 411"/>
                <a:gd name="T11" fmla="*/ 365 h 428"/>
                <a:gd name="T12" fmla="*/ 411 w 411"/>
                <a:gd name="T13" fmla="*/ 327 h 428"/>
                <a:gd name="T14" fmla="*/ 349 w 411"/>
                <a:gd name="T15" fmla="*/ 324 h 428"/>
                <a:gd name="T16" fmla="*/ 376 w 411"/>
                <a:gd name="T17" fmla="*/ 307 h 428"/>
                <a:gd name="T18" fmla="*/ 331 w 411"/>
                <a:gd name="T19" fmla="*/ 305 h 428"/>
                <a:gd name="T20" fmla="*/ 352 w 411"/>
                <a:gd name="T21" fmla="*/ 299 h 428"/>
                <a:gd name="T22" fmla="*/ 342 w 411"/>
                <a:gd name="T23" fmla="*/ 303 h 428"/>
                <a:gd name="T24" fmla="*/ 322 w 411"/>
                <a:gd name="T25" fmla="*/ 296 h 428"/>
                <a:gd name="T26" fmla="*/ 322 w 411"/>
                <a:gd name="T27" fmla="*/ 327 h 428"/>
                <a:gd name="T28" fmla="*/ 269 w 411"/>
                <a:gd name="T29" fmla="*/ 323 h 428"/>
                <a:gd name="T30" fmla="*/ 303 w 411"/>
                <a:gd name="T31" fmla="*/ 314 h 428"/>
                <a:gd name="T32" fmla="*/ 240 w 411"/>
                <a:gd name="T33" fmla="*/ 294 h 428"/>
                <a:gd name="T34" fmla="*/ 336 w 411"/>
                <a:gd name="T35" fmla="*/ 268 h 428"/>
                <a:gd name="T36" fmla="*/ 338 w 411"/>
                <a:gd name="T37" fmla="*/ 257 h 428"/>
                <a:gd name="T38" fmla="*/ 327 w 411"/>
                <a:gd name="T39" fmla="*/ 234 h 428"/>
                <a:gd name="T40" fmla="*/ 325 w 411"/>
                <a:gd name="T41" fmla="*/ 215 h 428"/>
                <a:gd name="T42" fmla="*/ 355 w 411"/>
                <a:gd name="T43" fmla="*/ 178 h 428"/>
                <a:gd name="T44" fmla="*/ 388 w 411"/>
                <a:gd name="T45" fmla="*/ 104 h 428"/>
                <a:gd name="T46" fmla="*/ 375 w 411"/>
                <a:gd name="T47" fmla="*/ 52 h 428"/>
                <a:gd name="T48" fmla="*/ 294 w 411"/>
                <a:gd name="T49" fmla="*/ 22 h 428"/>
                <a:gd name="T50" fmla="*/ 285 w 411"/>
                <a:gd name="T51" fmla="*/ 18 h 428"/>
                <a:gd name="T52" fmla="*/ 233 w 411"/>
                <a:gd name="T53" fmla="*/ 13 h 428"/>
                <a:gd name="T54" fmla="*/ 231 w 411"/>
                <a:gd name="T55" fmla="*/ 7 h 428"/>
                <a:gd name="T56" fmla="*/ 229 w 411"/>
                <a:gd name="T57" fmla="*/ 7 h 428"/>
                <a:gd name="T58" fmla="*/ 167 w 411"/>
                <a:gd name="T59" fmla="*/ 28 h 428"/>
                <a:gd name="T60" fmla="*/ 213 w 411"/>
                <a:gd name="T61" fmla="*/ 5 h 428"/>
                <a:gd name="T62" fmla="*/ 208 w 411"/>
                <a:gd name="T63" fmla="*/ 5 h 428"/>
                <a:gd name="T64" fmla="*/ 193 w 411"/>
                <a:gd name="T65" fmla="*/ 4 h 428"/>
                <a:gd name="T66" fmla="*/ 173 w 411"/>
                <a:gd name="T67" fmla="*/ 8 h 428"/>
                <a:gd name="T68" fmla="*/ 44 w 411"/>
                <a:gd name="T69" fmla="*/ 177 h 428"/>
                <a:gd name="T70" fmla="*/ 95 w 411"/>
                <a:gd name="T71" fmla="*/ 203 h 428"/>
                <a:gd name="T72" fmla="*/ 83 w 411"/>
                <a:gd name="T73" fmla="*/ 69 h 428"/>
                <a:gd name="T74" fmla="*/ 123 w 411"/>
                <a:gd name="T75" fmla="*/ 50 h 428"/>
                <a:gd name="T76" fmla="*/ 135 w 411"/>
                <a:gd name="T77" fmla="*/ 30 h 428"/>
                <a:gd name="T78" fmla="*/ 73 w 411"/>
                <a:gd name="T79" fmla="*/ 67 h 428"/>
                <a:gd name="T80" fmla="*/ 359 w 411"/>
                <a:gd name="T81" fmla="*/ 41 h 428"/>
                <a:gd name="T82" fmla="*/ 297 w 411"/>
                <a:gd name="T83" fmla="*/ 29 h 428"/>
                <a:gd name="T84" fmla="*/ 360 w 411"/>
                <a:gd name="T85" fmla="*/ 61 h 428"/>
                <a:gd name="T86" fmla="*/ 69 w 411"/>
                <a:gd name="T87" fmla="*/ 68 h 428"/>
                <a:gd name="T88" fmla="*/ 78 w 411"/>
                <a:gd name="T89" fmla="*/ 78 h 428"/>
                <a:gd name="T90" fmla="*/ 38 w 411"/>
                <a:gd name="T91" fmla="*/ 102 h 428"/>
                <a:gd name="T92" fmla="*/ 33 w 411"/>
                <a:gd name="T93" fmla="*/ 134 h 428"/>
                <a:gd name="T94" fmla="*/ 42 w 411"/>
                <a:gd name="T95" fmla="*/ 159 h 428"/>
                <a:gd name="T96" fmla="*/ 52 w 411"/>
                <a:gd name="T97" fmla="*/ 172 h 428"/>
                <a:gd name="T98" fmla="*/ 331 w 411"/>
                <a:gd name="T99" fmla="*/ 157 h 428"/>
                <a:gd name="T100" fmla="*/ 372 w 411"/>
                <a:gd name="T101" fmla="*/ 74 h 428"/>
                <a:gd name="T102" fmla="*/ 256 w 411"/>
                <a:gd name="T103" fmla="*/ 21 h 428"/>
                <a:gd name="T104" fmla="*/ 219 w 411"/>
                <a:gd name="T105" fmla="*/ 23 h 428"/>
                <a:gd name="T106" fmla="*/ 201 w 411"/>
                <a:gd name="T107" fmla="*/ 44 h 428"/>
                <a:gd name="T108" fmla="*/ 114 w 411"/>
                <a:gd name="T109" fmla="*/ 216 h 428"/>
                <a:gd name="T110" fmla="*/ 205 w 411"/>
                <a:gd name="T111" fmla="*/ 227 h 428"/>
                <a:gd name="T112" fmla="*/ 289 w 411"/>
                <a:gd name="T113" fmla="*/ 234 h 428"/>
                <a:gd name="T114" fmla="*/ 45 w 411"/>
                <a:gd name="T115" fmla="*/ 92 h 428"/>
                <a:gd name="T116" fmla="*/ 97 w 411"/>
                <a:gd name="T117" fmla="*/ 367 h 428"/>
                <a:gd name="T118" fmla="*/ 6 w 411"/>
                <a:gd name="T119" fmla="*/ 271 h 428"/>
                <a:gd name="T120" fmla="*/ 162 w 411"/>
                <a:gd name="T121" fmla="*/ 9 h 428"/>
                <a:gd name="T122" fmla="*/ 214 w 411"/>
                <a:gd name="T123" fmla="*/ 0 h 428"/>
                <a:gd name="T124" fmla="*/ 200 w 411"/>
                <a:gd name="T125" fmla="*/ 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1" h="428">
                  <a:moveTo>
                    <a:pt x="14" y="148"/>
                  </a:moveTo>
                  <a:cubicBezTo>
                    <a:pt x="14" y="148"/>
                    <a:pt x="14" y="148"/>
                    <a:pt x="14" y="148"/>
                  </a:cubicBezTo>
                  <a:cubicBezTo>
                    <a:pt x="14" y="148"/>
                    <a:pt x="14" y="148"/>
                    <a:pt x="14" y="148"/>
                  </a:cubicBezTo>
                  <a:cubicBezTo>
                    <a:pt x="14" y="148"/>
                    <a:pt x="14" y="149"/>
                    <a:pt x="14" y="149"/>
                  </a:cubicBezTo>
                  <a:cubicBezTo>
                    <a:pt x="14" y="149"/>
                    <a:pt x="14" y="148"/>
                    <a:pt x="14" y="148"/>
                  </a:cubicBezTo>
                  <a:moveTo>
                    <a:pt x="15" y="147"/>
                  </a:moveTo>
                  <a:cubicBezTo>
                    <a:pt x="14" y="148"/>
                    <a:pt x="14" y="148"/>
                    <a:pt x="14" y="148"/>
                  </a:cubicBezTo>
                  <a:cubicBezTo>
                    <a:pt x="14" y="148"/>
                    <a:pt x="14" y="148"/>
                    <a:pt x="14" y="148"/>
                  </a:cubicBezTo>
                  <a:cubicBezTo>
                    <a:pt x="15" y="147"/>
                    <a:pt x="15" y="147"/>
                    <a:pt x="15" y="147"/>
                  </a:cubicBezTo>
                  <a:moveTo>
                    <a:pt x="15" y="147"/>
                  </a:moveTo>
                  <a:cubicBezTo>
                    <a:pt x="15" y="147"/>
                    <a:pt x="15" y="147"/>
                    <a:pt x="15" y="147"/>
                  </a:cubicBezTo>
                  <a:cubicBezTo>
                    <a:pt x="14" y="148"/>
                    <a:pt x="14" y="148"/>
                    <a:pt x="14" y="148"/>
                  </a:cubicBezTo>
                  <a:cubicBezTo>
                    <a:pt x="14" y="148"/>
                    <a:pt x="14" y="148"/>
                    <a:pt x="14" y="148"/>
                  </a:cubicBezTo>
                  <a:cubicBezTo>
                    <a:pt x="15" y="147"/>
                    <a:pt x="15" y="147"/>
                    <a:pt x="15" y="147"/>
                  </a:cubicBezTo>
                  <a:moveTo>
                    <a:pt x="15" y="147"/>
                  </a:moveTo>
                  <a:cubicBezTo>
                    <a:pt x="16" y="144"/>
                    <a:pt x="17" y="141"/>
                    <a:pt x="18" y="138"/>
                  </a:cubicBezTo>
                  <a:cubicBezTo>
                    <a:pt x="17" y="141"/>
                    <a:pt x="17" y="141"/>
                    <a:pt x="17" y="141"/>
                  </a:cubicBezTo>
                  <a:cubicBezTo>
                    <a:pt x="17" y="142"/>
                    <a:pt x="16" y="144"/>
                    <a:pt x="15" y="145"/>
                  </a:cubicBezTo>
                  <a:cubicBezTo>
                    <a:pt x="15" y="146"/>
                    <a:pt x="15" y="146"/>
                    <a:pt x="15" y="147"/>
                  </a:cubicBezTo>
                  <a:cubicBezTo>
                    <a:pt x="15" y="147"/>
                    <a:pt x="15" y="147"/>
                    <a:pt x="15" y="147"/>
                  </a:cubicBezTo>
                  <a:moveTo>
                    <a:pt x="16" y="144"/>
                  </a:moveTo>
                  <a:cubicBezTo>
                    <a:pt x="16" y="144"/>
                    <a:pt x="16" y="144"/>
                    <a:pt x="16" y="144"/>
                  </a:cubicBezTo>
                  <a:cubicBezTo>
                    <a:pt x="16" y="143"/>
                    <a:pt x="16" y="143"/>
                    <a:pt x="16" y="143"/>
                  </a:cubicBezTo>
                  <a:cubicBezTo>
                    <a:pt x="17" y="142"/>
                    <a:pt x="17" y="142"/>
                    <a:pt x="17" y="142"/>
                  </a:cubicBezTo>
                  <a:cubicBezTo>
                    <a:pt x="17" y="141"/>
                    <a:pt x="18" y="139"/>
                    <a:pt x="18" y="138"/>
                  </a:cubicBezTo>
                  <a:cubicBezTo>
                    <a:pt x="18" y="138"/>
                    <a:pt x="18" y="138"/>
                    <a:pt x="18" y="138"/>
                  </a:cubicBezTo>
                  <a:cubicBezTo>
                    <a:pt x="17" y="141"/>
                    <a:pt x="16" y="144"/>
                    <a:pt x="15" y="147"/>
                  </a:cubicBezTo>
                  <a:cubicBezTo>
                    <a:pt x="15" y="146"/>
                    <a:pt x="15" y="145"/>
                    <a:pt x="16" y="144"/>
                  </a:cubicBezTo>
                  <a:moveTo>
                    <a:pt x="21" y="132"/>
                  </a:moveTo>
                  <a:cubicBezTo>
                    <a:pt x="23" y="128"/>
                    <a:pt x="24" y="126"/>
                    <a:pt x="24" y="125"/>
                  </a:cubicBezTo>
                  <a:cubicBezTo>
                    <a:pt x="25" y="124"/>
                    <a:pt x="25" y="124"/>
                    <a:pt x="25" y="124"/>
                  </a:cubicBezTo>
                  <a:cubicBezTo>
                    <a:pt x="25" y="124"/>
                    <a:pt x="25" y="124"/>
                    <a:pt x="25" y="124"/>
                  </a:cubicBezTo>
                  <a:cubicBezTo>
                    <a:pt x="25" y="124"/>
                    <a:pt x="25" y="123"/>
                    <a:pt x="25" y="123"/>
                  </a:cubicBezTo>
                  <a:cubicBezTo>
                    <a:pt x="25" y="124"/>
                    <a:pt x="25" y="124"/>
                    <a:pt x="25" y="124"/>
                  </a:cubicBezTo>
                  <a:cubicBezTo>
                    <a:pt x="25" y="124"/>
                    <a:pt x="24" y="125"/>
                    <a:pt x="24" y="126"/>
                  </a:cubicBezTo>
                  <a:cubicBezTo>
                    <a:pt x="23" y="129"/>
                    <a:pt x="21" y="131"/>
                    <a:pt x="20" y="133"/>
                  </a:cubicBezTo>
                  <a:cubicBezTo>
                    <a:pt x="20" y="134"/>
                    <a:pt x="19" y="135"/>
                    <a:pt x="19" y="136"/>
                  </a:cubicBezTo>
                  <a:cubicBezTo>
                    <a:pt x="20" y="135"/>
                    <a:pt x="20" y="133"/>
                    <a:pt x="21" y="132"/>
                  </a:cubicBezTo>
                  <a:moveTo>
                    <a:pt x="5" y="270"/>
                  </a:moveTo>
                  <a:cubicBezTo>
                    <a:pt x="5" y="270"/>
                    <a:pt x="5" y="270"/>
                    <a:pt x="5" y="270"/>
                  </a:cubicBezTo>
                  <a:cubicBezTo>
                    <a:pt x="4" y="269"/>
                    <a:pt x="4" y="268"/>
                    <a:pt x="4" y="268"/>
                  </a:cubicBezTo>
                  <a:cubicBezTo>
                    <a:pt x="4" y="269"/>
                    <a:pt x="5" y="270"/>
                    <a:pt x="5" y="271"/>
                  </a:cubicBezTo>
                  <a:cubicBezTo>
                    <a:pt x="5" y="270"/>
                    <a:pt x="5" y="270"/>
                    <a:pt x="5" y="270"/>
                  </a:cubicBezTo>
                  <a:moveTo>
                    <a:pt x="1" y="239"/>
                  </a:moveTo>
                  <a:cubicBezTo>
                    <a:pt x="1" y="241"/>
                    <a:pt x="1" y="242"/>
                    <a:pt x="1" y="243"/>
                  </a:cubicBezTo>
                  <a:cubicBezTo>
                    <a:pt x="1" y="245"/>
                    <a:pt x="1" y="245"/>
                    <a:pt x="1" y="245"/>
                  </a:cubicBezTo>
                  <a:cubicBezTo>
                    <a:pt x="1" y="244"/>
                    <a:pt x="1" y="242"/>
                    <a:pt x="1" y="239"/>
                  </a:cubicBezTo>
                  <a:moveTo>
                    <a:pt x="1" y="209"/>
                  </a:moveTo>
                  <a:cubicBezTo>
                    <a:pt x="1" y="213"/>
                    <a:pt x="0" y="217"/>
                    <a:pt x="0" y="221"/>
                  </a:cubicBezTo>
                  <a:cubicBezTo>
                    <a:pt x="0" y="222"/>
                    <a:pt x="0" y="223"/>
                    <a:pt x="0" y="225"/>
                  </a:cubicBezTo>
                  <a:cubicBezTo>
                    <a:pt x="0" y="225"/>
                    <a:pt x="0" y="225"/>
                    <a:pt x="0" y="225"/>
                  </a:cubicBezTo>
                  <a:cubicBezTo>
                    <a:pt x="0" y="218"/>
                    <a:pt x="0" y="215"/>
                    <a:pt x="1" y="209"/>
                  </a:cubicBezTo>
                  <a:moveTo>
                    <a:pt x="0" y="221"/>
                  </a:moveTo>
                  <a:cubicBezTo>
                    <a:pt x="0" y="222"/>
                    <a:pt x="0" y="223"/>
                    <a:pt x="0" y="223"/>
                  </a:cubicBezTo>
                  <a:cubicBezTo>
                    <a:pt x="0" y="225"/>
                    <a:pt x="0" y="225"/>
                    <a:pt x="0" y="225"/>
                  </a:cubicBezTo>
                  <a:cubicBezTo>
                    <a:pt x="0" y="223"/>
                    <a:pt x="0" y="222"/>
                    <a:pt x="0" y="221"/>
                  </a:cubicBezTo>
                  <a:moveTo>
                    <a:pt x="10" y="160"/>
                  </a:moveTo>
                  <a:cubicBezTo>
                    <a:pt x="10" y="161"/>
                    <a:pt x="10" y="161"/>
                    <a:pt x="10" y="162"/>
                  </a:cubicBezTo>
                  <a:cubicBezTo>
                    <a:pt x="9" y="163"/>
                    <a:pt x="9" y="163"/>
                    <a:pt x="9" y="164"/>
                  </a:cubicBezTo>
                  <a:cubicBezTo>
                    <a:pt x="9" y="164"/>
                    <a:pt x="9" y="165"/>
                    <a:pt x="9" y="165"/>
                  </a:cubicBezTo>
                  <a:cubicBezTo>
                    <a:pt x="9" y="165"/>
                    <a:pt x="9" y="165"/>
                    <a:pt x="9" y="165"/>
                  </a:cubicBezTo>
                  <a:cubicBezTo>
                    <a:pt x="9" y="164"/>
                    <a:pt x="10" y="162"/>
                    <a:pt x="10" y="160"/>
                  </a:cubicBezTo>
                  <a:moveTo>
                    <a:pt x="10" y="160"/>
                  </a:moveTo>
                  <a:cubicBezTo>
                    <a:pt x="10" y="159"/>
                    <a:pt x="10" y="159"/>
                    <a:pt x="10" y="159"/>
                  </a:cubicBezTo>
                  <a:cubicBezTo>
                    <a:pt x="10" y="160"/>
                    <a:pt x="10" y="160"/>
                    <a:pt x="10" y="160"/>
                  </a:cubicBezTo>
                  <a:cubicBezTo>
                    <a:pt x="10" y="160"/>
                    <a:pt x="10" y="160"/>
                    <a:pt x="10" y="160"/>
                  </a:cubicBezTo>
                  <a:moveTo>
                    <a:pt x="206" y="0"/>
                  </a:moveTo>
                  <a:cubicBezTo>
                    <a:pt x="206" y="0"/>
                    <a:pt x="206" y="0"/>
                    <a:pt x="206" y="0"/>
                  </a:cubicBezTo>
                  <a:cubicBezTo>
                    <a:pt x="206" y="0"/>
                    <a:pt x="206" y="0"/>
                    <a:pt x="206" y="0"/>
                  </a:cubicBezTo>
                  <a:cubicBezTo>
                    <a:pt x="207" y="0"/>
                    <a:pt x="207" y="0"/>
                    <a:pt x="207" y="0"/>
                  </a:cubicBezTo>
                  <a:cubicBezTo>
                    <a:pt x="207" y="0"/>
                    <a:pt x="207" y="0"/>
                    <a:pt x="207" y="0"/>
                  </a:cubicBezTo>
                  <a:cubicBezTo>
                    <a:pt x="207" y="0"/>
                    <a:pt x="207" y="0"/>
                    <a:pt x="207" y="0"/>
                  </a:cubicBezTo>
                  <a:cubicBezTo>
                    <a:pt x="208" y="0"/>
                    <a:pt x="208" y="0"/>
                    <a:pt x="208" y="0"/>
                  </a:cubicBezTo>
                  <a:cubicBezTo>
                    <a:pt x="208" y="0"/>
                    <a:pt x="208" y="0"/>
                    <a:pt x="208" y="0"/>
                  </a:cubicBezTo>
                  <a:cubicBezTo>
                    <a:pt x="209" y="0"/>
                    <a:pt x="209" y="0"/>
                    <a:pt x="209" y="0"/>
                  </a:cubicBezTo>
                  <a:cubicBezTo>
                    <a:pt x="209" y="0"/>
                    <a:pt x="209" y="0"/>
                    <a:pt x="209" y="0"/>
                  </a:cubicBezTo>
                  <a:cubicBezTo>
                    <a:pt x="208" y="0"/>
                    <a:pt x="208" y="0"/>
                    <a:pt x="207" y="0"/>
                  </a:cubicBezTo>
                  <a:cubicBezTo>
                    <a:pt x="207" y="0"/>
                    <a:pt x="206" y="1"/>
                    <a:pt x="205" y="1"/>
                  </a:cubicBezTo>
                  <a:cubicBezTo>
                    <a:pt x="206" y="0"/>
                    <a:pt x="206" y="0"/>
                    <a:pt x="206" y="0"/>
                  </a:cubicBezTo>
                  <a:moveTo>
                    <a:pt x="206" y="0"/>
                  </a:moveTo>
                  <a:cubicBezTo>
                    <a:pt x="207" y="0"/>
                    <a:pt x="207" y="0"/>
                    <a:pt x="207" y="0"/>
                  </a:cubicBezTo>
                  <a:cubicBezTo>
                    <a:pt x="206" y="0"/>
                    <a:pt x="206" y="0"/>
                    <a:pt x="206" y="0"/>
                  </a:cubicBezTo>
                  <a:cubicBezTo>
                    <a:pt x="206" y="0"/>
                    <a:pt x="206" y="0"/>
                    <a:pt x="206" y="0"/>
                  </a:cubicBezTo>
                  <a:moveTo>
                    <a:pt x="209" y="0"/>
                  </a:moveTo>
                  <a:cubicBezTo>
                    <a:pt x="209" y="0"/>
                    <a:pt x="209" y="0"/>
                    <a:pt x="209" y="0"/>
                  </a:cubicBezTo>
                  <a:cubicBezTo>
                    <a:pt x="209" y="0"/>
                    <a:pt x="209" y="0"/>
                    <a:pt x="209" y="0"/>
                  </a:cubicBezTo>
                  <a:cubicBezTo>
                    <a:pt x="210" y="0"/>
                    <a:pt x="210" y="0"/>
                    <a:pt x="210" y="0"/>
                  </a:cubicBezTo>
                  <a:cubicBezTo>
                    <a:pt x="210" y="0"/>
                    <a:pt x="210" y="0"/>
                    <a:pt x="210" y="0"/>
                  </a:cubicBezTo>
                  <a:cubicBezTo>
                    <a:pt x="210" y="0"/>
                    <a:pt x="210" y="0"/>
                    <a:pt x="210" y="0"/>
                  </a:cubicBezTo>
                  <a:cubicBezTo>
                    <a:pt x="210" y="0"/>
                    <a:pt x="210" y="0"/>
                    <a:pt x="210" y="0"/>
                  </a:cubicBezTo>
                  <a:cubicBezTo>
                    <a:pt x="209" y="0"/>
                    <a:pt x="209" y="0"/>
                    <a:pt x="209" y="0"/>
                  </a:cubicBezTo>
                  <a:cubicBezTo>
                    <a:pt x="209" y="0"/>
                    <a:pt x="209" y="0"/>
                    <a:pt x="209" y="0"/>
                  </a:cubicBezTo>
                  <a:cubicBezTo>
                    <a:pt x="208" y="0"/>
                    <a:pt x="208" y="0"/>
                    <a:pt x="208" y="0"/>
                  </a:cubicBezTo>
                  <a:cubicBezTo>
                    <a:pt x="208" y="0"/>
                    <a:pt x="208" y="0"/>
                    <a:pt x="208" y="0"/>
                  </a:cubicBezTo>
                  <a:cubicBezTo>
                    <a:pt x="207" y="0"/>
                    <a:pt x="207" y="0"/>
                    <a:pt x="207" y="0"/>
                  </a:cubicBezTo>
                  <a:cubicBezTo>
                    <a:pt x="208" y="0"/>
                    <a:pt x="208" y="0"/>
                    <a:pt x="209" y="0"/>
                  </a:cubicBezTo>
                  <a:moveTo>
                    <a:pt x="209" y="0"/>
                  </a:moveTo>
                  <a:cubicBezTo>
                    <a:pt x="209" y="0"/>
                    <a:pt x="209" y="0"/>
                    <a:pt x="209" y="0"/>
                  </a:cubicBezTo>
                  <a:cubicBezTo>
                    <a:pt x="210" y="0"/>
                    <a:pt x="210" y="0"/>
                    <a:pt x="210" y="0"/>
                  </a:cubicBezTo>
                  <a:cubicBezTo>
                    <a:pt x="210" y="0"/>
                    <a:pt x="210" y="0"/>
                    <a:pt x="210" y="0"/>
                  </a:cubicBezTo>
                  <a:cubicBezTo>
                    <a:pt x="210" y="0"/>
                    <a:pt x="210" y="0"/>
                    <a:pt x="210" y="0"/>
                  </a:cubicBezTo>
                  <a:cubicBezTo>
                    <a:pt x="211" y="0"/>
                    <a:pt x="211" y="0"/>
                    <a:pt x="211" y="0"/>
                  </a:cubicBezTo>
                  <a:cubicBezTo>
                    <a:pt x="211" y="0"/>
                    <a:pt x="211" y="0"/>
                    <a:pt x="211" y="0"/>
                  </a:cubicBezTo>
                  <a:cubicBezTo>
                    <a:pt x="211" y="0"/>
                    <a:pt x="211" y="0"/>
                    <a:pt x="211" y="0"/>
                  </a:cubicBezTo>
                  <a:cubicBezTo>
                    <a:pt x="212" y="0"/>
                    <a:pt x="212" y="0"/>
                    <a:pt x="212" y="0"/>
                  </a:cubicBezTo>
                  <a:cubicBezTo>
                    <a:pt x="211" y="0"/>
                    <a:pt x="211" y="0"/>
                    <a:pt x="210" y="0"/>
                  </a:cubicBezTo>
                  <a:cubicBezTo>
                    <a:pt x="209" y="0"/>
                    <a:pt x="209" y="0"/>
                    <a:pt x="209" y="0"/>
                  </a:cubicBezTo>
                  <a:cubicBezTo>
                    <a:pt x="209" y="0"/>
                    <a:pt x="209" y="0"/>
                    <a:pt x="209" y="0"/>
                  </a:cubicBezTo>
                  <a:moveTo>
                    <a:pt x="210" y="0"/>
                  </a:moveTo>
                  <a:cubicBezTo>
                    <a:pt x="210" y="0"/>
                    <a:pt x="210" y="0"/>
                    <a:pt x="210" y="0"/>
                  </a:cubicBezTo>
                  <a:cubicBezTo>
                    <a:pt x="210" y="0"/>
                    <a:pt x="210" y="0"/>
                    <a:pt x="210" y="0"/>
                  </a:cubicBezTo>
                  <a:cubicBezTo>
                    <a:pt x="210" y="0"/>
                    <a:pt x="210" y="0"/>
                    <a:pt x="210" y="0"/>
                  </a:cubicBezTo>
                  <a:moveTo>
                    <a:pt x="211" y="0"/>
                  </a:moveTo>
                  <a:cubicBezTo>
                    <a:pt x="212" y="0"/>
                    <a:pt x="212" y="0"/>
                    <a:pt x="212" y="0"/>
                  </a:cubicBezTo>
                  <a:cubicBezTo>
                    <a:pt x="212" y="0"/>
                    <a:pt x="212" y="0"/>
                    <a:pt x="212" y="0"/>
                  </a:cubicBezTo>
                  <a:cubicBezTo>
                    <a:pt x="211" y="0"/>
                    <a:pt x="211" y="0"/>
                    <a:pt x="211" y="0"/>
                  </a:cubicBezTo>
                  <a:cubicBezTo>
                    <a:pt x="211" y="0"/>
                    <a:pt x="211" y="0"/>
                    <a:pt x="211" y="0"/>
                  </a:cubicBezTo>
                  <a:moveTo>
                    <a:pt x="211" y="0"/>
                  </a:moveTo>
                  <a:cubicBezTo>
                    <a:pt x="211" y="0"/>
                    <a:pt x="211" y="0"/>
                    <a:pt x="211" y="0"/>
                  </a:cubicBezTo>
                  <a:cubicBezTo>
                    <a:pt x="212" y="0"/>
                    <a:pt x="212" y="0"/>
                    <a:pt x="212" y="0"/>
                  </a:cubicBezTo>
                  <a:cubicBezTo>
                    <a:pt x="212" y="0"/>
                    <a:pt x="212" y="0"/>
                    <a:pt x="212" y="0"/>
                  </a:cubicBezTo>
                  <a:cubicBezTo>
                    <a:pt x="211" y="0"/>
                    <a:pt x="211" y="0"/>
                    <a:pt x="211" y="0"/>
                  </a:cubicBezTo>
                  <a:cubicBezTo>
                    <a:pt x="211" y="0"/>
                    <a:pt x="211" y="0"/>
                    <a:pt x="211" y="0"/>
                  </a:cubicBezTo>
                  <a:moveTo>
                    <a:pt x="212" y="0"/>
                  </a:moveTo>
                  <a:cubicBezTo>
                    <a:pt x="212" y="0"/>
                    <a:pt x="212" y="0"/>
                    <a:pt x="212" y="0"/>
                  </a:cubicBezTo>
                  <a:cubicBezTo>
                    <a:pt x="212" y="0"/>
                    <a:pt x="212" y="0"/>
                    <a:pt x="212" y="0"/>
                  </a:cubicBezTo>
                  <a:cubicBezTo>
                    <a:pt x="212" y="0"/>
                    <a:pt x="212" y="0"/>
                    <a:pt x="212" y="0"/>
                  </a:cubicBezTo>
                  <a:cubicBezTo>
                    <a:pt x="212" y="0"/>
                    <a:pt x="212" y="0"/>
                    <a:pt x="212" y="0"/>
                  </a:cubicBezTo>
                  <a:moveTo>
                    <a:pt x="213" y="0"/>
                  </a:moveTo>
                  <a:cubicBezTo>
                    <a:pt x="213" y="0"/>
                    <a:pt x="213" y="0"/>
                    <a:pt x="213" y="0"/>
                  </a:cubicBezTo>
                  <a:cubicBezTo>
                    <a:pt x="213" y="0"/>
                    <a:pt x="213" y="0"/>
                    <a:pt x="213" y="0"/>
                  </a:cubicBezTo>
                  <a:cubicBezTo>
                    <a:pt x="213" y="0"/>
                    <a:pt x="213" y="0"/>
                    <a:pt x="213" y="0"/>
                  </a:cubicBezTo>
                  <a:moveTo>
                    <a:pt x="188" y="276"/>
                  </a:moveTo>
                  <a:cubicBezTo>
                    <a:pt x="188" y="275"/>
                    <a:pt x="188" y="275"/>
                    <a:pt x="188" y="274"/>
                  </a:cubicBezTo>
                  <a:cubicBezTo>
                    <a:pt x="188" y="274"/>
                    <a:pt x="188" y="274"/>
                    <a:pt x="188" y="274"/>
                  </a:cubicBezTo>
                  <a:cubicBezTo>
                    <a:pt x="188" y="273"/>
                    <a:pt x="188" y="273"/>
                    <a:pt x="188" y="273"/>
                  </a:cubicBezTo>
                  <a:cubicBezTo>
                    <a:pt x="188" y="273"/>
                    <a:pt x="188" y="273"/>
                    <a:pt x="188" y="273"/>
                  </a:cubicBezTo>
                  <a:cubicBezTo>
                    <a:pt x="186" y="270"/>
                    <a:pt x="186" y="270"/>
                    <a:pt x="186" y="270"/>
                  </a:cubicBezTo>
                  <a:cubicBezTo>
                    <a:pt x="186" y="270"/>
                    <a:pt x="186" y="270"/>
                    <a:pt x="186" y="270"/>
                  </a:cubicBezTo>
                  <a:cubicBezTo>
                    <a:pt x="185" y="269"/>
                    <a:pt x="185" y="269"/>
                    <a:pt x="185" y="269"/>
                  </a:cubicBezTo>
                  <a:cubicBezTo>
                    <a:pt x="185" y="269"/>
                    <a:pt x="185" y="269"/>
                    <a:pt x="184" y="267"/>
                  </a:cubicBezTo>
                  <a:cubicBezTo>
                    <a:pt x="183" y="266"/>
                    <a:pt x="183" y="266"/>
                    <a:pt x="183" y="266"/>
                  </a:cubicBezTo>
                  <a:cubicBezTo>
                    <a:pt x="183" y="267"/>
                    <a:pt x="183" y="267"/>
                    <a:pt x="183" y="267"/>
                  </a:cubicBezTo>
                  <a:cubicBezTo>
                    <a:pt x="183" y="267"/>
                    <a:pt x="183" y="267"/>
                    <a:pt x="182" y="268"/>
                  </a:cubicBezTo>
                  <a:cubicBezTo>
                    <a:pt x="183" y="269"/>
                    <a:pt x="183" y="269"/>
                    <a:pt x="183" y="269"/>
                  </a:cubicBezTo>
                  <a:cubicBezTo>
                    <a:pt x="182" y="269"/>
                    <a:pt x="182" y="269"/>
                    <a:pt x="182" y="269"/>
                  </a:cubicBezTo>
                  <a:cubicBezTo>
                    <a:pt x="182" y="269"/>
                    <a:pt x="182" y="269"/>
                    <a:pt x="182" y="269"/>
                  </a:cubicBezTo>
                  <a:cubicBezTo>
                    <a:pt x="183" y="270"/>
                    <a:pt x="183" y="270"/>
                    <a:pt x="183" y="270"/>
                  </a:cubicBezTo>
                  <a:cubicBezTo>
                    <a:pt x="183" y="271"/>
                    <a:pt x="183" y="271"/>
                    <a:pt x="183" y="271"/>
                  </a:cubicBezTo>
                  <a:cubicBezTo>
                    <a:pt x="183" y="272"/>
                    <a:pt x="183" y="272"/>
                    <a:pt x="183" y="272"/>
                  </a:cubicBezTo>
                  <a:cubicBezTo>
                    <a:pt x="183" y="272"/>
                    <a:pt x="183" y="272"/>
                    <a:pt x="182" y="272"/>
                  </a:cubicBezTo>
                  <a:cubicBezTo>
                    <a:pt x="182" y="273"/>
                    <a:pt x="182" y="277"/>
                    <a:pt x="183" y="278"/>
                  </a:cubicBezTo>
                  <a:cubicBezTo>
                    <a:pt x="183" y="278"/>
                    <a:pt x="184" y="279"/>
                    <a:pt x="185" y="279"/>
                  </a:cubicBezTo>
                  <a:cubicBezTo>
                    <a:pt x="186" y="279"/>
                    <a:pt x="186" y="279"/>
                    <a:pt x="188" y="279"/>
                  </a:cubicBezTo>
                  <a:cubicBezTo>
                    <a:pt x="188" y="277"/>
                    <a:pt x="188" y="277"/>
                    <a:pt x="188" y="276"/>
                  </a:cubicBezTo>
                  <a:moveTo>
                    <a:pt x="328" y="417"/>
                  </a:moveTo>
                  <a:cubicBezTo>
                    <a:pt x="329" y="417"/>
                    <a:pt x="329" y="416"/>
                    <a:pt x="330" y="416"/>
                  </a:cubicBezTo>
                  <a:cubicBezTo>
                    <a:pt x="329" y="416"/>
                    <a:pt x="329" y="416"/>
                    <a:pt x="328" y="416"/>
                  </a:cubicBezTo>
                  <a:cubicBezTo>
                    <a:pt x="328" y="416"/>
                    <a:pt x="327" y="416"/>
                    <a:pt x="327" y="416"/>
                  </a:cubicBezTo>
                  <a:cubicBezTo>
                    <a:pt x="326" y="416"/>
                    <a:pt x="326" y="416"/>
                    <a:pt x="326" y="416"/>
                  </a:cubicBezTo>
                  <a:cubicBezTo>
                    <a:pt x="327" y="416"/>
                    <a:pt x="327" y="416"/>
                    <a:pt x="327" y="416"/>
                  </a:cubicBezTo>
                  <a:cubicBezTo>
                    <a:pt x="327" y="416"/>
                    <a:pt x="327" y="416"/>
                    <a:pt x="327" y="416"/>
                  </a:cubicBezTo>
                  <a:cubicBezTo>
                    <a:pt x="327" y="415"/>
                    <a:pt x="327" y="415"/>
                    <a:pt x="327" y="415"/>
                  </a:cubicBezTo>
                  <a:cubicBezTo>
                    <a:pt x="327" y="415"/>
                    <a:pt x="327" y="415"/>
                    <a:pt x="327" y="415"/>
                  </a:cubicBezTo>
                  <a:cubicBezTo>
                    <a:pt x="326" y="415"/>
                    <a:pt x="326" y="415"/>
                    <a:pt x="326" y="415"/>
                  </a:cubicBezTo>
                  <a:cubicBezTo>
                    <a:pt x="324" y="416"/>
                    <a:pt x="324" y="416"/>
                    <a:pt x="324" y="416"/>
                  </a:cubicBezTo>
                  <a:cubicBezTo>
                    <a:pt x="324" y="417"/>
                    <a:pt x="324" y="417"/>
                    <a:pt x="323" y="417"/>
                  </a:cubicBezTo>
                  <a:cubicBezTo>
                    <a:pt x="323" y="418"/>
                    <a:pt x="323" y="418"/>
                    <a:pt x="323" y="418"/>
                  </a:cubicBezTo>
                  <a:cubicBezTo>
                    <a:pt x="323" y="418"/>
                    <a:pt x="323" y="418"/>
                    <a:pt x="323" y="418"/>
                  </a:cubicBezTo>
                  <a:cubicBezTo>
                    <a:pt x="323" y="419"/>
                    <a:pt x="323" y="419"/>
                    <a:pt x="323" y="419"/>
                  </a:cubicBezTo>
                  <a:cubicBezTo>
                    <a:pt x="323" y="419"/>
                    <a:pt x="322" y="419"/>
                    <a:pt x="322" y="420"/>
                  </a:cubicBezTo>
                  <a:cubicBezTo>
                    <a:pt x="321" y="421"/>
                    <a:pt x="321" y="421"/>
                    <a:pt x="321" y="421"/>
                  </a:cubicBezTo>
                  <a:cubicBezTo>
                    <a:pt x="321" y="421"/>
                    <a:pt x="321" y="421"/>
                    <a:pt x="321" y="422"/>
                  </a:cubicBezTo>
                  <a:cubicBezTo>
                    <a:pt x="321" y="422"/>
                    <a:pt x="321" y="422"/>
                    <a:pt x="321" y="422"/>
                  </a:cubicBezTo>
                  <a:cubicBezTo>
                    <a:pt x="321" y="422"/>
                    <a:pt x="321" y="422"/>
                    <a:pt x="321" y="422"/>
                  </a:cubicBezTo>
                  <a:cubicBezTo>
                    <a:pt x="321" y="422"/>
                    <a:pt x="321" y="422"/>
                    <a:pt x="321" y="422"/>
                  </a:cubicBezTo>
                  <a:cubicBezTo>
                    <a:pt x="322" y="421"/>
                    <a:pt x="322" y="421"/>
                    <a:pt x="323" y="420"/>
                  </a:cubicBezTo>
                  <a:cubicBezTo>
                    <a:pt x="323" y="420"/>
                    <a:pt x="323" y="420"/>
                    <a:pt x="323" y="420"/>
                  </a:cubicBezTo>
                  <a:cubicBezTo>
                    <a:pt x="324" y="420"/>
                    <a:pt x="324" y="420"/>
                    <a:pt x="324" y="420"/>
                  </a:cubicBezTo>
                  <a:cubicBezTo>
                    <a:pt x="325" y="420"/>
                    <a:pt x="325" y="419"/>
                    <a:pt x="325" y="419"/>
                  </a:cubicBezTo>
                  <a:cubicBezTo>
                    <a:pt x="326" y="419"/>
                    <a:pt x="326" y="418"/>
                    <a:pt x="327" y="418"/>
                  </a:cubicBezTo>
                  <a:cubicBezTo>
                    <a:pt x="327" y="418"/>
                    <a:pt x="328" y="418"/>
                    <a:pt x="328" y="417"/>
                  </a:cubicBezTo>
                  <a:moveTo>
                    <a:pt x="332" y="415"/>
                  </a:moveTo>
                  <a:cubicBezTo>
                    <a:pt x="332" y="414"/>
                    <a:pt x="332" y="414"/>
                    <a:pt x="332" y="414"/>
                  </a:cubicBezTo>
                  <a:cubicBezTo>
                    <a:pt x="333" y="414"/>
                    <a:pt x="333" y="414"/>
                    <a:pt x="333" y="414"/>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3" y="413"/>
                    <a:pt x="333" y="413"/>
                    <a:pt x="333" y="413"/>
                  </a:cubicBezTo>
                  <a:cubicBezTo>
                    <a:pt x="332" y="413"/>
                    <a:pt x="332" y="413"/>
                    <a:pt x="332" y="413"/>
                  </a:cubicBezTo>
                  <a:cubicBezTo>
                    <a:pt x="332" y="413"/>
                    <a:pt x="332" y="413"/>
                    <a:pt x="332" y="413"/>
                  </a:cubicBezTo>
                  <a:cubicBezTo>
                    <a:pt x="331" y="414"/>
                    <a:pt x="331" y="414"/>
                    <a:pt x="332" y="414"/>
                  </a:cubicBezTo>
                  <a:cubicBezTo>
                    <a:pt x="332" y="414"/>
                    <a:pt x="332" y="414"/>
                    <a:pt x="332" y="414"/>
                  </a:cubicBezTo>
                  <a:cubicBezTo>
                    <a:pt x="331" y="415"/>
                    <a:pt x="331" y="415"/>
                    <a:pt x="331" y="415"/>
                  </a:cubicBezTo>
                  <a:cubicBezTo>
                    <a:pt x="331" y="415"/>
                    <a:pt x="331" y="415"/>
                    <a:pt x="331" y="415"/>
                  </a:cubicBezTo>
                  <a:cubicBezTo>
                    <a:pt x="332" y="415"/>
                    <a:pt x="332" y="415"/>
                    <a:pt x="332" y="415"/>
                  </a:cubicBezTo>
                  <a:moveTo>
                    <a:pt x="326" y="414"/>
                  </a:moveTo>
                  <a:cubicBezTo>
                    <a:pt x="326" y="414"/>
                    <a:pt x="327" y="413"/>
                    <a:pt x="327" y="413"/>
                  </a:cubicBezTo>
                  <a:cubicBezTo>
                    <a:pt x="327" y="413"/>
                    <a:pt x="327" y="413"/>
                    <a:pt x="327" y="413"/>
                  </a:cubicBezTo>
                  <a:cubicBezTo>
                    <a:pt x="327" y="413"/>
                    <a:pt x="327" y="413"/>
                    <a:pt x="326" y="413"/>
                  </a:cubicBezTo>
                  <a:cubicBezTo>
                    <a:pt x="326" y="414"/>
                    <a:pt x="326" y="414"/>
                    <a:pt x="325" y="415"/>
                  </a:cubicBezTo>
                  <a:cubicBezTo>
                    <a:pt x="326" y="414"/>
                    <a:pt x="326" y="414"/>
                    <a:pt x="326" y="414"/>
                  </a:cubicBezTo>
                  <a:moveTo>
                    <a:pt x="353" y="415"/>
                  </a:moveTo>
                  <a:cubicBezTo>
                    <a:pt x="354" y="415"/>
                    <a:pt x="355" y="414"/>
                    <a:pt x="355" y="414"/>
                  </a:cubicBezTo>
                  <a:cubicBezTo>
                    <a:pt x="355" y="414"/>
                    <a:pt x="355" y="414"/>
                    <a:pt x="355" y="414"/>
                  </a:cubicBezTo>
                  <a:cubicBezTo>
                    <a:pt x="356" y="413"/>
                    <a:pt x="356" y="413"/>
                    <a:pt x="356" y="412"/>
                  </a:cubicBezTo>
                  <a:cubicBezTo>
                    <a:pt x="356" y="413"/>
                    <a:pt x="356" y="413"/>
                    <a:pt x="356" y="413"/>
                  </a:cubicBezTo>
                  <a:cubicBezTo>
                    <a:pt x="355" y="413"/>
                    <a:pt x="354" y="414"/>
                    <a:pt x="353" y="415"/>
                  </a:cubicBezTo>
                  <a:cubicBezTo>
                    <a:pt x="350" y="416"/>
                    <a:pt x="347" y="418"/>
                    <a:pt x="344" y="420"/>
                  </a:cubicBezTo>
                  <a:cubicBezTo>
                    <a:pt x="341" y="421"/>
                    <a:pt x="341" y="421"/>
                    <a:pt x="340" y="422"/>
                  </a:cubicBezTo>
                  <a:cubicBezTo>
                    <a:pt x="338"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7" y="423"/>
                    <a:pt x="337" y="423"/>
                    <a:pt x="337" y="423"/>
                  </a:cubicBezTo>
                  <a:cubicBezTo>
                    <a:pt x="336" y="424"/>
                    <a:pt x="334" y="425"/>
                    <a:pt x="334" y="425"/>
                  </a:cubicBezTo>
                  <a:cubicBezTo>
                    <a:pt x="334" y="425"/>
                    <a:pt x="334" y="425"/>
                    <a:pt x="334" y="425"/>
                  </a:cubicBezTo>
                  <a:cubicBezTo>
                    <a:pt x="334" y="425"/>
                    <a:pt x="334" y="425"/>
                    <a:pt x="334" y="425"/>
                  </a:cubicBezTo>
                  <a:cubicBezTo>
                    <a:pt x="333" y="426"/>
                    <a:pt x="333" y="426"/>
                    <a:pt x="333" y="426"/>
                  </a:cubicBezTo>
                  <a:cubicBezTo>
                    <a:pt x="333" y="426"/>
                    <a:pt x="333" y="426"/>
                    <a:pt x="333" y="426"/>
                  </a:cubicBezTo>
                  <a:cubicBezTo>
                    <a:pt x="346" y="420"/>
                    <a:pt x="353" y="415"/>
                    <a:pt x="353" y="415"/>
                  </a:cubicBezTo>
                  <a:moveTo>
                    <a:pt x="330" y="428"/>
                  </a:moveTo>
                  <a:cubicBezTo>
                    <a:pt x="331" y="427"/>
                    <a:pt x="331" y="427"/>
                    <a:pt x="331" y="427"/>
                  </a:cubicBezTo>
                  <a:cubicBezTo>
                    <a:pt x="331" y="427"/>
                    <a:pt x="331" y="427"/>
                    <a:pt x="331" y="427"/>
                  </a:cubicBezTo>
                  <a:cubicBezTo>
                    <a:pt x="331" y="427"/>
                    <a:pt x="331" y="427"/>
                    <a:pt x="331" y="427"/>
                  </a:cubicBezTo>
                  <a:cubicBezTo>
                    <a:pt x="331" y="427"/>
                    <a:pt x="331" y="427"/>
                    <a:pt x="331" y="427"/>
                  </a:cubicBezTo>
                  <a:cubicBezTo>
                    <a:pt x="330" y="427"/>
                    <a:pt x="330" y="427"/>
                    <a:pt x="330" y="427"/>
                  </a:cubicBezTo>
                  <a:cubicBezTo>
                    <a:pt x="330" y="427"/>
                    <a:pt x="330" y="427"/>
                    <a:pt x="330" y="427"/>
                  </a:cubicBezTo>
                  <a:cubicBezTo>
                    <a:pt x="330" y="428"/>
                    <a:pt x="330" y="428"/>
                    <a:pt x="330" y="428"/>
                  </a:cubicBezTo>
                  <a:cubicBezTo>
                    <a:pt x="330" y="428"/>
                    <a:pt x="330" y="428"/>
                    <a:pt x="330" y="428"/>
                  </a:cubicBezTo>
                  <a:moveTo>
                    <a:pt x="367" y="406"/>
                  </a:moveTo>
                  <a:cubicBezTo>
                    <a:pt x="367" y="406"/>
                    <a:pt x="369" y="405"/>
                    <a:pt x="369" y="405"/>
                  </a:cubicBezTo>
                  <a:cubicBezTo>
                    <a:pt x="368" y="405"/>
                    <a:pt x="368" y="405"/>
                    <a:pt x="368" y="405"/>
                  </a:cubicBezTo>
                  <a:cubicBezTo>
                    <a:pt x="368" y="405"/>
                    <a:pt x="368" y="405"/>
                    <a:pt x="368" y="405"/>
                  </a:cubicBezTo>
                  <a:cubicBezTo>
                    <a:pt x="367" y="405"/>
                    <a:pt x="367" y="405"/>
                    <a:pt x="367" y="405"/>
                  </a:cubicBezTo>
                  <a:cubicBezTo>
                    <a:pt x="367" y="405"/>
                    <a:pt x="367" y="405"/>
                    <a:pt x="367" y="405"/>
                  </a:cubicBezTo>
                  <a:cubicBezTo>
                    <a:pt x="367" y="406"/>
                    <a:pt x="367" y="406"/>
                    <a:pt x="367" y="406"/>
                  </a:cubicBezTo>
                  <a:cubicBezTo>
                    <a:pt x="370" y="403"/>
                    <a:pt x="370" y="403"/>
                    <a:pt x="370" y="402"/>
                  </a:cubicBezTo>
                  <a:cubicBezTo>
                    <a:pt x="370" y="403"/>
                    <a:pt x="369" y="403"/>
                    <a:pt x="369" y="404"/>
                  </a:cubicBezTo>
                  <a:cubicBezTo>
                    <a:pt x="369" y="403"/>
                    <a:pt x="371" y="402"/>
                    <a:pt x="372" y="401"/>
                  </a:cubicBezTo>
                  <a:cubicBezTo>
                    <a:pt x="372" y="401"/>
                    <a:pt x="372" y="401"/>
                    <a:pt x="372" y="401"/>
                  </a:cubicBezTo>
                  <a:cubicBezTo>
                    <a:pt x="375" y="398"/>
                    <a:pt x="375" y="398"/>
                    <a:pt x="375" y="398"/>
                  </a:cubicBezTo>
                  <a:cubicBezTo>
                    <a:pt x="375" y="398"/>
                    <a:pt x="375" y="398"/>
                    <a:pt x="375" y="398"/>
                  </a:cubicBezTo>
                  <a:cubicBezTo>
                    <a:pt x="374" y="398"/>
                    <a:pt x="373" y="399"/>
                    <a:pt x="373" y="399"/>
                  </a:cubicBezTo>
                  <a:cubicBezTo>
                    <a:pt x="369" y="404"/>
                    <a:pt x="369" y="404"/>
                    <a:pt x="366" y="406"/>
                  </a:cubicBezTo>
                  <a:cubicBezTo>
                    <a:pt x="365" y="407"/>
                    <a:pt x="364" y="408"/>
                    <a:pt x="363" y="408"/>
                  </a:cubicBezTo>
                  <a:cubicBezTo>
                    <a:pt x="362" y="409"/>
                    <a:pt x="362" y="409"/>
                    <a:pt x="362" y="409"/>
                  </a:cubicBezTo>
                  <a:cubicBezTo>
                    <a:pt x="361" y="409"/>
                    <a:pt x="361" y="410"/>
                    <a:pt x="360" y="410"/>
                  </a:cubicBezTo>
                  <a:cubicBezTo>
                    <a:pt x="359" y="411"/>
                    <a:pt x="359" y="411"/>
                    <a:pt x="359" y="411"/>
                  </a:cubicBezTo>
                  <a:cubicBezTo>
                    <a:pt x="360" y="410"/>
                    <a:pt x="360" y="410"/>
                    <a:pt x="360" y="410"/>
                  </a:cubicBezTo>
                  <a:cubicBezTo>
                    <a:pt x="359" y="412"/>
                    <a:pt x="357" y="413"/>
                    <a:pt x="355" y="414"/>
                  </a:cubicBezTo>
                  <a:cubicBezTo>
                    <a:pt x="356" y="414"/>
                    <a:pt x="356" y="414"/>
                    <a:pt x="356" y="414"/>
                  </a:cubicBezTo>
                  <a:cubicBezTo>
                    <a:pt x="358" y="412"/>
                    <a:pt x="361" y="411"/>
                    <a:pt x="363" y="409"/>
                  </a:cubicBezTo>
                  <a:cubicBezTo>
                    <a:pt x="363" y="409"/>
                    <a:pt x="363" y="409"/>
                    <a:pt x="363" y="409"/>
                  </a:cubicBezTo>
                  <a:cubicBezTo>
                    <a:pt x="363" y="409"/>
                    <a:pt x="363" y="409"/>
                    <a:pt x="363" y="409"/>
                  </a:cubicBezTo>
                  <a:cubicBezTo>
                    <a:pt x="363" y="409"/>
                    <a:pt x="363" y="409"/>
                    <a:pt x="363" y="409"/>
                  </a:cubicBezTo>
                  <a:cubicBezTo>
                    <a:pt x="364" y="408"/>
                    <a:pt x="366" y="407"/>
                    <a:pt x="366" y="407"/>
                  </a:cubicBezTo>
                  <a:cubicBezTo>
                    <a:pt x="367" y="406"/>
                    <a:pt x="367" y="406"/>
                    <a:pt x="367" y="406"/>
                  </a:cubicBezTo>
                  <a:cubicBezTo>
                    <a:pt x="367" y="406"/>
                    <a:pt x="367" y="406"/>
                    <a:pt x="367" y="406"/>
                  </a:cubicBezTo>
                  <a:moveTo>
                    <a:pt x="399" y="365"/>
                  </a:moveTo>
                  <a:cubicBezTo>
                    <a:pt x="399" y="365"/>
                    <a:pt x="399" y="364"/>
                    <a:pt x="399" y="364"/>
                  </a:cubicBezTo>
                  <a:cubicBezTo>
                    <a:pt x="399" y="363"/>
                    <a:pt x="399" y="363"/>
                    <a:pt x="399" y="363"/>
                  </a:cubicBezTo>
                  <a:cubicBezTo>
                    <a:pt x="399" y="363"/>
                    <a:pt x="399" y="363"/>
                    <a:pt x="399" y="363"/>
                  </a:cubicBezTo>
                  <a:cubicBezTo>
                    <a:pt x="399" y="363"/>
                    <a:pt x="399" y="363"/>
                    <a:pt x="399" y="363"/>
                  </a:cubicBezTo>
                  <a:cubicBezTo>
                    <a:pt x="399" y="362"/>
                    <a:pt x="399" y="362"/>
                    <a:pt x="399" y="362"/>
                  </a:cubicBezTo>
                  <a:cubicBezTo>
                    <a:pt x="400" y="361"/>
                    <a:pt x="400" y="359"/>
                    <a:pt x="400" y="359"/>
                  </a:cubicBezTo>
                  <a:cubicBezTo>
                    <a:pt x="400" y="359"/>
                    <a:pt x="400" y="359"/>
                    <a:pt x="400" y="359"/>
                  </a:cubicBezTo>
                  <a:cubicBezTo>
                    <a:pt x="399" y="359"/>
                    <a:pt x="399" y="359"/>
                    <a:pt x="399" y="359"/>
                  </a:cubicBezTo>
                  <a:cubicBezTo>
                    <a:pt x="399" y="360"/>
                    <a:pt x="399" y="360"/>
                    <a:pt x="399" y="360"/>
                  </a:cubicBezTo>
                  <a:cubicBezTo>
                    <a:pt x="399" y="361"/>
                    <a:pt x="399" y="361"/>
                    <a:pt x="399" y="361"/>
                  </a:cubicBezTo>
                  <a:cubicBezTo>
                    <a:pt x="399" y="361"/>
                    <a:pt x="399" y="361"/>
                    <a:pt x="399" y="361"/>
                  </a:cubicBezTo>
                  <a:cubicBezTo>
                    <a:pt x="399" y="361"/>
                    <a:pt x="399" y="361"/>
                    <a:pt x="398" y="362"/>
                  </a:cubicBezTo>
                  <a:cubicBezTo>
                    <a:pt x="398" y="362"/>
                    <a:pt x="398" y="363"/>
                    <a:pt x="398" y="363"/>
                  </a:cubicBezTo>
                  <a:cubicBezTo>
                    <a:pt x="397" y="364"/>
                    <a:pt x="398" y="364"/>
                    <a:pt x="398" y="365"/>
                  </a:cubicBezTo>
                  <a:cubicBezTo>
                    <a:pt x="398" y="366"/>
                    <a:pt x="398" y="366"/>
                    <a:pt x="398" y="366"/>
                  </a:cubicBezTo>
                  <a:cubicBezTo>
                    <a:pt x="398" y="366"/>
                    <a:pt x="398" y="366"/>
                    <a:pt x="398" y="366"/>
                  </a:cubicBezTo>
                  <a:cubicBezTo>
                    <a:pt x="399" y="365"/>
                    <a:pt x="399" y="365"/>
                    <a:pt x="399" y="365"/>
                  </a:cubicBezTo>
                  <a:cubicBezTo>
                    <a:pt x="399" y="365"/>
                    <a:pt x="399" y="365"/>
                    <a:pt x="399" y="365"/>
                  </a:cubicBezTo>
                  <a:moveTo>
                    <a:pt x="344" y="337"/>
                  </a:moveTo>
                  <a:cubicBezTo>
                    <a:pt x="344" y="337"/>
                    <a:pt x="344" y="336"/>
                    <a:pt x="344" y="336"/>
                  </a:cubicBezTo>
                  <a:cubicBezTo>
                    <a:pt x="343" y="336"/>
                    <a:pt x="343" y="336"/>
                    <a:pt x="343" y="336"/>
                  </a:cubicBezTo>
                  <a:cubicBezTo>
                    <a:pt x="342" y="336"/>
                    <a:pt x="342" y="336"/>
                    <a:pt x="340" y="336"/>
                  </a:cubicBezTo>
                  <a:cubicBezTo>
                    <a:pt x="341" y="336"/>
                    <a:pt x="341" y="336"/>
                    <a:pt x="341" y="336"/>
                  </a:cubicBezTo>
                  <a:cubicBezTo>
                    <a:pt x="341" y="336"/>
                    <a:pt x="340" y="336"/>
                    <a:pt x="340" y="337"/>
                  </a:cubicBezTo>
                  <a:cubicBezTo>
                    <a:pt x="340" y="337"/>
                    <a:pt x="339" y="338"/>
                    <a:pt x="340" y="338"/>
                  </a:cubicBezTo>
                  <a:cubicBezTo>
                    <a:pt x="340" y="338"/>
                    <a:pt x="340" y="338"/>
                    <a:pt x="340" y="338"/>
                  </a:cubicBezTo>
                  <a:cubicBezTo>
                    <a:pt x="341" y="338"/>
                    <a:pt x="341" y="338"/>
                    <a:pt x="342" y="337"/>
                  </a:cubicBezTo>
                  <a:cubicBezTo>
                    <a:pt x="342" y="337"/>
                    <a:pt x="342" y="337"/>
                    <a:pt x="342" y="337"/>
                  </a:cubicBezTo>
                  <a:cubicBezTo>
                    <a:pt x="343" y="337"/>
                    <a:pt x="343" y="337"/>
                    <a:pt x="344" y="337"/>
                  </a:cubicBezTo>
                  <a:moveTo>
                    <a:pt x="366" y="387"/>
                  </a:moveTo>
                  <a:cubicBezTo>
                    <a:pt x="366" y="386"/>
                    <a:pt x="367" y="385"/>
                    <a:pt x="368" y="384"/>
                  </a:cubicBezTo>
                  <a:cubicBezTo>
                    <a:pt x="368" y="383"/>
                    <a:pt x="368" y="383"/>
                    <a:pt x="368" y="382"/>
                  </a:cubicBezTo>
                  <a:cubicBezTo>
                    <a:pt x="369" y="381"/>
                    <a:pt x="369" y="381"/>
                    <a:pt x="369" y="381"/>
                  </a:cubicBezTo>
                  <a:cubicBezTo>
                    <a:pt x="369" y="380"/>
                    <a:pt x="370" y="380"/>
                    <a:pt x="371" y="379"/>
                  </a:cubicBezTo>
                  <a:cubicBezTo>
                    <a:pt x="371" y="378"/>
                    <a:pt x="371" y="378"/>
                    <a:pt x="371" y="378"/>
                  </a:cubicBezTo>
                  <a:cubicBezTo>
                    <a:pt x="371" y="378"/>
                    <a:pt x="372" y="377"/>
                    <a:pt x="372" y="377"/>
                  </a:cubicBezTo>
                  <a:cubicBezTo>
                    <a:pt x="372" y="377"/>
                    <a:pt x="375" y="372"/>
                    <a:pt x="373" y="370"/>
                  </a:cubicBezTo>
                  <a:cubicBezTo>
                    <a:pt x="373" y="370"/>
                    <a:pt x="373" y="370"/>
                    <a:pt x="373" y="370"/>
                  </a:cubicBezTo>
                  <a:cubicBezTo>
                    <a:pt x="374" y="369"/>
                    <a:pt x="374" y="368"/>
                    <a:pt x="375" y="367"/>
                  </a:cubicBezTo>
                  <a:cubicBezTo>
                    <a:pt x="372" y="367"/>
                    <a:pt x="372" y="367"/>
                    <a:pt x="373" y="365"/>
                  </a:cubicBezTo>
                  <a:cubicBezTo>
                    <a:pt x="373" y="365"/>
                    <a:pt x="373" y="365"/>
                    <a:pt x="373" y="365"/>
                  </a:cubicBezTo>
                  <a:cubicBezTo>
                    <a:pt x="373" y="364"/>
                    <a:pt x="373" y="364"/>
                    <a:pt x="374" y="363"/>
                  </a:cubicBezTo>
                  <a:cubicBezTo>
                    <a:pt x="373" y="363"/>
                    <a:pt x="373" y="363"/>
                    <a:pt x="373" y="363"/>
                  </a:cubicBezTo>
                  <a:cubicBezTo>
                    <a:pt x="373" y="362"/>
                    <a:pt x="374" y="362"/>
                    <a:pt x="374" y="361"/>
                  </a:cubicBezTo>
                  <a:cubicBezTo>
                    <a:pt x="373" y="361"/>
                    <a:pt x="373" y="361"/>
                    <a:pt x="373" y="359"/>
                  </a:cubicBezTo>
                  <a:cubicBezTo>
                    <a:pt x="370" y="357"/>
                    <a:pt x="370" y="357"/>
                    <a:pt x="372" y="354"/>
                  </a:cubicBezTo>
                  <a:cubicBezTo>
                    <a:pt x="372" y="354"/>
                    <a:pt x="372" y="354"/>
                    <a:pt x="372" y="354"/>
                  </a:cubicBezTo>
                  <a:cubicBezTo>
                    <a:pt x="372" y="353"/>
                    <a:pt x="372" y="353"/>
                    <a:pt x="372" y="352"/>
                  </a:cubicBezTo>
                  <a:cubicBezTo>
                    <a:pt x="373" y="352"/>
                    <a:pt x="373" y="352"/>
                    <a:pt x="373" y="352"/>
                  </a:cubicBezTo>
                  <a:cubicBezTo>
                    <a:pt x="373" y="352"/>
                    <a:pt x="374" y="346"/>
                    <a:pt x="374" y="345"/>
                  </a:cubicBezTo>
                  <a:cubicBezTo>
                    <a:pt x="373" y="345"/>
                    <a:pt x="372" y="345"/>
                    <a:pt x="371" y="344"/>
                  </a:cubicBezTo>
                  <a:cubicBezTo>
                    <a:pt x="371" y="344"/>
                    <a:pt x="372" y="343"/>
                    <a:pt x="372" y="342"/>
                  </a:cubicBezTo>
                  <a:cubicBezTo>
                    <a:pt x="372" y="342"/>
                    <a:pt x="372" y="342"/>
                    <a:pt x="372" y="342"/>
                  </a:cubicBezTo>
                  <a:cubicBezTo>
                    <a:pt x="373" y="338"/>
                    <a:pt x="373" y="335"/>
                    <a:pt x="372" y="334"/>
                  </a:cubicBezTo>
                  <a:cubicBezTo>
                    <a:pt x="372" y="334"/>
                    <a:pt x="372" y="334"/>
                    <a:pt x="372" y="334"/>
                  </a:cubicBezTo>
                  <a:cubicBezTo>
                    <a:pt x="372" y="335"/>
                    <a:pt x="371" y="336"/>
                    <a:pt x="371" y="336"/>
                  </a:cubicBezTo>
                  <a:cubicBezTo>
                    <a:pt x="371" y="337"/>
                    <a:pt x="371" y="337"/>
                    <a:pt x="371" y="337"/>
                  </a:cubicBezTo>
                  <a:cubicBezTo>
                    <a:pt x="369" y="339"/>
                    <a:pt x="369" y="339"/>
                    <a:pt x="367" y="344"/>
                  </a:cubicBezTo>
                  <a:cubicBezTo>
                    <a:pt x="366" y="344"/>
                    <a:pt x="366" y="345"/>
                    <a:pt x="366" y="346"/>
                  </a:cubicBezTo>
                  <a:cubicBezTo>
                    <a:pt x="365" y="346"/>
                    <a:pt x="365" y="346"/>
                    <a:pt x="364" y="348"/>
                  </a:cubicBezTo>
                  <a:cubicBezTo>
                    <a:pt x="364" y="349"/>
                    <a:pt x="363" y="351"/>
                    <a:pt x="362" y="353"/>
                  </a:cubicBezTo>
                  <a:cubicBezTo>
                    <a:pt x="361" y="355"/>
                    <a:pt x="359" y="355"/>
                    <a:pt x="358" y="354"/>
                  </a:cubicBezTo>
                  <a:cubicBezTo>
                    <a:pt x="357" y="354"/>
                    <a:pt x="357" y="354"/>
                    <a:pt x="357" y="353"/>
                  </a:cubicBezTo>
                  <a:cubicBezTo>
                    <a:pt x="356" y="351"/>
                    <a:pt x="355" y="350"/>
                    <a:pt x="354" y="348"/>
                  </a:cubicBezTo>
                  <a:cubicBezTo>
                    <a:pt x="352" y="348"/>
                    <a:pt x="352" y="348"/>
                    <a:pt x="352" y="347"/>
                  </a:cubicBezTo>
                  <a:cubicBezTo>
                    <a:pt x="352" y="346"/>
                    <a:pt x="353" y="346"/>
                    <a:pt x="353" y="345"/>
                  </a:cubicBezTo>
                  <a:cubicBezTo>
                    <a:pt x="353" y="344"/>
                    <a:pt x="353" y="344"/>
                    <a:pt x="353" y="344"/>
                  </a:cubicBezTo>
                  <a:cubicBezTo>
                    <a:pt x="353" y="341"/>
                    <a:pt x="357" y="340"/>
                    <a:pt x="358" y="338"/>
                  </a:cubicBezTo>
                  <a:cubicBezTo>
                    <a:pt x="357" y="338"/>
                    <a:pt x="357" y="338"/>
                    <a:pt x="357" y="338"/>
                  </a:cubicBezTo>
                  <a:cubicBezTo>
                    <a:pt x="356" y="338"/>
                    <a:pt x="356" y="338"/>
                    <a:pt x="355" y="338"/>
                  </a:cubicBezTo>
                  <a:cubicBezTo>
                    <a:pt x="355" y="338"/>
                    <a:pt x="355" y="338"/>
                    <a:pt x="354" y="338"/>
                  </a:cubicBezTo>
                  <a:cubicBezTo>
                    <a:pt x="353" y="338"/>
                    <a:pt x="352" y="337"/>
                    <a:pt x="351" y="337"/>
                  </a:cubicBezTo>
                  <a:cubicBezTo>
                    <a:pt x="351" y="337"/>
                    <a:pt x="348" y="336"/>
                    <a:pt x="347" y="335"/>
                  </a:cubicBezTo>
                  <a:cubicBezTo>
                    <a:pt x="347" y="335"/>
                    <a:pt x="347" y="335"/>
                    <a:pt x="347" y="335"/>
                  </a:cubicBezTo>
                  <a:cubicBezTo>
                    <a:pt x="346" y="335"/>
                    <a:pt x="346" y="335"/>
                    <a:pt x="346" y="335"/>
                  </a:cubicBezTo>
                  <a:cubicBezTo>
                    <a:pt x="345" y="335"/>
                    <a:pt x="345" y="335"/>
                    <a:pt x="345" y="335"/>
                  </a:cubicBezTo>
                  <a:cubicBezTo>
                    <a:pt x="345" y="336"/>
                    <a:pt x="345" y="336"/>
                    <a:pt x="345" y="337"/>
                  </a:cubicBezTo>
                  <a:cubicBezTo>
                    <a:pt x="345" y="337"/>
                    <a:pt x="345" y="337"/>
                    <a:pt x="345" y="337"/>
                  </a:cubicBezTo>
                  <a:cubicBezTo>
                    <a:pt x="346" y="338"/>
                    <a:pt x="346" y="338"/>
                    <a:pt x="347" y="338"/>
                  </a:cubicBezTo>
                  <a:cubicBezTo>
                    <a:pt x="346" y="340"/>
                    <a:pt x="344" y="338"/>
                    <a:pt x="343" y="339"/>
                  </a:cubicBezTo>
                  <a:cubicBezTo>
                    <a:pt x="342" y="340"/>
                    <a:pt x="341" y="341"/>
                    <a:pt x="340" y="342"/>
                  </a:cubicBezTo>
                  <a:cubicBezTo>
                    <a:pt x="338" y="342"/>
                    <a:pt x="338" y="342"/>
                    <a:pt x="338" y="343"/>
                  </a:cubicBezTo>
                  <a:cubicBezTo>
                    <a:pt x="338" y="343"/>
                    <a:pt x="338" y="343"/>
                    <a:pt x="338" y="343"/>
                  </a:cubicBezTo>
                  <a:cubicBezTo>
                    <a:pt x="338" y="345"/>
                    <a:pt x="337" y="346"/>
                    <a:pt x="337" y="347"/>
                  </a:cubicBezTo>
                  <a:cubicBezTo>
                    <a:pt x="336" y="347"/>
                    <a:pt x="333" y="348"/>
                    <a:pt x="333" y="346"/>
                  </a:cubicBezTo>
                  <a:cubicBezTo>
                    <a:pt x="332" y="346"/>
                    <a:pt x="332" y="346"/>
                    <a:pt x="331" y="346"/>
                  </a:cubicBezTo>
                  <a:cubicBezTo>
                    <a:pt x="331" y="346"/>
                    <a:pt x="331" y="346"/>
                    <a:pt x="331" y="346"/>
                  </a:cubicBezTo>
                  <a:cubicBezTo>
                    <a:pt x="331" y="345"/>
                    <a:pt x="331" y="345"/>
                    <a:pt x="331" y="345"/>
                  </a:cubicBezTo>
                  <a:cubicBezTo>
                    <a:pt x="331" y="345"/>
                    <a:pt x="330" y="345"/>
                    <a:pt x="330" y="345"/>
                  </a:cubicBezTo>
                  <a:cubicBezTo>
                    <a:pt x="328" y="346"/>
                    <a:pt x="326" y="347"/>
                    <a:pt x="324" y="348"/>
                  </a:cubicBezTo>
                  <a:cubicBezTo>
                    <a:pt x="323" y="349"/>
                    <a:pt x="321" y="351"/>
                    <a:pt x="319" y="351"/>
                  </a:cubicBezTo>
                  <a:cubicBezTo>
                    <a:pt x="319" y="351"/>
                    <a:pt x="319" y="352"/>
                    <a:pt x="319" y="352"/>
                  </a:cubicBezTo>
                  <a:cubicBezTo>
                    <a:pt x="319" y="354"/>
                    <a:pt x="319" y="354"/>
                    <a:pt x="319" y="354"/>
                  </a:cubicBezTo>
                  <a:cubicBezTo>
                    <a:pt x="319" y="354"/>
                    <a:pt x="319" y="354"/>
                    <a:pt x="319" y="355"/>
                  </a:cubicBezTo>
                  <a:cubicBezTo>
                    <a:pt x="318" y="355"/>
                    <a:pt x="317" y="355"/>
                    <a:pt x="316" y="355"/>
                  </a:cubicBezTo>
                  <a:cubicBezTo>
                    <a:pt x="317" y="354"/>
                    <a:pt x="317" y="354"/>
                    <a:pt x="317" y="353"/>
                  </a:cubicBezTo>
                  <a:cubicBezTo>
                    <a:pt x="316" y="353"/>
                    <a:pt x="316" y="353"/>
                    <a:pt x="315" y="353"/>
                  </a:cubicBezTo>
                  <a:cubicBezTo>
                    <a:pt x="315" y="353"/>
                    <a:pt x="308" y="362"/>
                    <a:pt x="308" y="362"/>
                  </a:cubicBezTo>
                  <a:cubicBezTo>
                    <a:pt x="307" y="362"/>
                    <a:pt x="307" y="363"/>
                    <a:pt x="305" y="363"/>
                  </a:cubicBezTo>
                  <a:cubicBezTo>
                    <a:pt x="302" y="365"/>
                    <a:pt x="299" y="363"/>
                    <a:pt x="296" y="365"/>
                  </a:cubicBezTo>
                  <a:cubicBezTo>
                    <a:pt x="294" y="366"/>
                    <a:pt x="292" y="366"/>
                    <a:pt x="291" y="368"/>
                  </a:cubicBezTo>
                  <a:cubicBezTo>
                    <a:pt x="290" y="368"/>
                    <a:pt x="291" y="370"/>
                    <a:pt x="290" y="370"/>
                  </a:cubicBezTo>
                  <a:cubicBezTo>
                    <a:pt x="289" y="370"/>
                    <a:pt x="289" y="370"/>
                    <a:pt x="287" y="370"/>
                  </a:cubicBezTo>
                  <a:cubicBezTo>
                    <a:pt x="287" y="369"/>
                    <a:pt x="287" y="369"/>
                    <a:pt x="287" y="369"/>
                  </a:cubicBezTo>
                  <a:cubicBezTo>
                    <a:pt x="286" y="370"/>
                    <a:pt x="286" y="370"/>
                    <a:pt x="286" y="370"/>
                  </a:cubicBezTo>
                  <a:cubicBezTo>
                    <a:pt x="286" y="371"/>
                    <a:pt x="286" y="371"/>
                    <a:pt x="286" y="371"/>
                  </a:cubicBezTo>
                  <a:cubicBezTo>
                    <a:pt x="286" y="371"/>
                    <a:pt x="285" y="371"/>
                    <a:pt x="285" y="371"/>
                  </a:cubicBezTo>
                  <a:cubicBezTo>
                    <a:pt x="285" y="372"/>
                    <a:pt x="285" y="372"/>
                    <a:pt x="285" y="373"/>
                  </a:cubicBezTo>
                  <a:cubicBezTo>
                    <a:pt x="285" y="374"/>
                    <a:pt x="285" y="374"/>
                    <a:pt x="285" y="374"/>
                  </a:cubicBezTo>
                  <a:cubicBezTo>
                    <a:pt x="284" y="375"/>
                    <a:pt x="283" y="375"/>
                    <a:pt x="285" y="380"/>
                  </a:cubicBezTo>
                  <a:cubicBezTo>
                    <a:pt x="284" y="380"/>
                    <a:pt x="283" y="379"/>
                    <a:pt x="282" y="380"/>
                  </a:cubicBezTo>
                  <a:cubicBezTo>
                    <a:pt x="282" y="381"/>
                    <a:pt x="282" y="381"/>
                    <a:pt x="282" y="381"/>
                  </a:cubicBezTo>
                  <a:cubicBezTo>
                    <a:pt x="284" y="385"/>
                    <a:pt x="285" y="389"/>
                    <a:pt x="283" y="398"/>
                  </a:cubicBezTo>
                  <a:cubicBezTo>
                    <a:pt x="283" y="398"/>
                    <a:pt x="283" y="399"/>
                    <a:pt x="282" y="400"/>
                  </a:cubicBezTo>
                  <a:cubicBezTo>
                    <a:pt x="281" y="399"/>
                    <a:pt x="280" y="401"/>
                    <a:pt x="279" y="401"/>
                  </a:cubicBezTo>
                  <a:cubicBezTo>
                    <a:pt x="279" y="401"/>
                    <a:pt x="279" y="401"/>
                    <a:pt x="279" y="401"/>
                  </a:cubicBezTo>
                  <a:cubicBezTo>
                    <a:pt x="280" y="402"/>
                    <a:pt x="280" y="402"/>
                    <a:pt x="280" y="402"/>
                  </a:cubicBezTo>
                  <a:cubicBezTo>
                    <a:pt x="281" y="402"/>
                    <a:pt x="281" y="402"/>
                    <a:pt x="281" y="402"/>
                  </a:cubicBezTo>
                  <a:cubicBezTo>
                    <a:pt x="282" y="403"/>
                    <a:pt x="285" y="405"/>
                    <a:pt x="288" y="403"/>
                  </a:cubicBezTo>
                  <a:cubicBezTo>
                    <a:pt x="290" y="400"/>
                    <a:pt x="291" y="400"/>
                    <a:pt x="297" y="401"/>
                  </a:cubicBezTo>
                  <a:cubicBezTo>
                    <a:pt x="298" y="401"/>
                    <a:pt x="298" y="401"/>
                    <a:pt x="300" y="400"/>
                  </a:cubicBezTo>
                  <a:cubicBezTo>
                    <a:pt x="302" y="398"/>
                    <a:pt x="305" y="397"/>
                    <a:pt x="306" y="396"/>
                  </a:cubicBezTo>
                  <a:cubicBezTo>
                    <a:pt x="307" y="396"/>
                    <a:pt x="307" y="396"/>
                    <a:pt x="308" y="397"/>
                  </a:cubicBezTo>
                  <a:cubicBezTo>
                    <a:pt x="311" y="397"/>
                    <a:pt x="314" y="391"/>
                    <a:pt x="318" y="394"/>
                  </a:cubicBezTo>
                  <a:cubicBezTo>
                    <a:pt x="319" y="395"/>
                    <a:pt x="319" y="395"/>
                    <a:pt x="321" y="395"/>
                  </a:cubicBezTo>
                  <a:cubicBezTo>
                    <a:pt x="321" y="395"/>
                    <a:pt x="321" y="395"/>
                    <a:pt x="322" y="395"/>
                  </a:cubicBezTo>
                  <a:cubicBezTo>
                    <a:pt x="323" y="395"/>
                    <a:pt x="323" y="395"/>
                    <a:pt x="323" y="395"/>
                  </a:cubicBezTo>
                  <a:cubicBezTo>
                    <a:pt x="323" y="396"/>
                    <a:pt x="322" y="397"/>
                    <a:pt x="322" y="398"/>
                  </a:cubicBezTo>
                  <a:cubicBezTo>
                    <a:pt x="323" y="398"/>
                    <a:pt x="323" y="398"/>
                    <a:pt x="323" y="398"/>
                  </a:cubicBezTo>
                  <a:cubicBezTo>
                    <a:pt x="323" y="398"/>
                    <a:pt x="323" y="398"/>
                    <a:pt x="322" y="402"/>
                  </a:cubicBezTo>
                  <a:cubicBezTo>
                    <a:pt x="322" y="402"/>
                    <a:pt x="322" y="402"/>
                    <a:pt x="322" y="402"/>
                  </a:cubicBezTo>
                  <a:cubicBezTo>
                    <a:pt x="324" y="402"/>
                    <a:pt x="329" y="397"/>
                    <a:pt x="329" y="397"/>
                  </a:cubicBezTo>
                  <a:cubicBezTo>
                    <a:pt x="330" y="398"/>
                    <a:pt x="330" y="398"/>
                    <a:pt x="330" y="398"/>
                  </a:cubicBezTo>
                  <a:cubicBezTo>
                    <a:pt x="330" y="398"/>
                    <a:pt x="330" y="398"/>
                    <a:pt x="330" y="398"/>
                  </a:cubicBezTo>
                  <a:cubicBezTo>
                    <a:pt x="329" y="399"/>
                    <a:pt x="327" y="400"/>
                    <a:pt x="326" y="402"/>
                  </a:cubicBezTo>
                  <a:cubicBezTo>
                    <a:pt x="327" y="401"/>
                    <a:pt x="327" y="401"/>
                    <a:pt x="327" y="401"/>
                  </a:cubicBezTo>
                  <a:cubicBezTo>
                    <a:pt x="327" y="401"/>
                    <a:pt x="327" y="401"/>
                    <a:pt x="328" y="401"/>
                  </a:cubicBezTo>
                  <a:cubicBezTo>
                    <a:pt x="328" y="401"/>
                    <a:pt x="328" y="402"/>
                    <a:pt x="327" y="402"/>
                  </a:cubicBezTo>
                  <a:cubicBezTo>
                    <a:pt x="327" y="403"/>
                    <a:pt x="327" y="403"/>
                    <a:pt x="327" y="403"/>
                  </a:cubicBezTo>
                  <a:cubicBezTo>
                    <a:pt x="326" y="403"/>
                    <a:pt x="326" y="403"/>
                    <a:pt x="326" y="403"/>
                  </a:cubicBezTo>
                  <a:cubicBezTo>
                    <a:pt x="325" y="404"/>
                    <a:pt x="325" y="404"/>
                    <a:pt x="325" y="405"/>
                  </a:cubicBezTo>
                  <a:cubicBezTo>
                    <a:pt x="326" y="404"/>
                    <a:pt x="326" y="403"/>
                    <a:pt x="327" y="404"/>
                  </a:cubicBezTo>
                  <a:cubicBezTo>
                    <a:pt x="327" y="404"/>
                    <a:pt x="327" y="405"/>
                    <a:pt x="327" y="405"/>
                  </a:cubicBezTo>
                  <a:cubicBezTo>
                    <a:pt x="327" y="406"/>
                    <a:pt x="327" y="406"/>
                    <a:pt x="327" y="406"/>
                  </a:cubicBezTo>
                  <a:cubicBezTo>
                    <a:pt x="327" y="406"/>
                    <a:pt x="327" y="406"/>
                    <a:pt x="327" y="406"/>
                  </a:cubicBezTo>
                  <a:cubicBezTo>
                    <a:pt x="327" y="406"/>
                    <a:pt x="327" y="406"/>
                    <a:pt x="327" y="406"/>
                  </a:cubicBezTo>
                  <a:cubicBezTo>
                    <a:pt x="326" y="406"/>
                    <a:pt x="326" y="407"/>
                    <a:pt x="326" y="407"/>
                  </a:cubicBezTo>
                  <a:cubicBezTo>
                    <a:pt x="324" y="409"/>
                    <a:pt x="324" y="409"/>
                    <a:pt x="325" y="410"/>
                  </a:cubicBezTo>
                  <a:cubicBezTo>
                    <a:pt x="326" y="410"/>
                    <a:pt x="326" y="410"/>
                    <a:pt x="327" y="410"/>
                  </a:cubicBezTo>
                  <a:cubicBezTo>
                    <a:pt x="327" y="411"/>
                    <a:pt x="327" y="411"/>
                    <a:pt x="327" y="411"/>
                  </a:cubicBezTo>
                  <a:cubicBezTo>
                    <a:pt x="329" y="412"/>
                    <a:pt x="330" y="410"/>
                    <a:pt x="331" y="409"/>
                  </a:cubicBezTo>
                  <a:cubicBezTo>
                    <a:pt x="331" y="409"/>
                    <a:pt x="332" y="409"/>
                    <a:pt x="332" y="409"/>
                  </a:cubicBezTo>
                  <a:cubicBezTo>
                    <a:pt x="332" y="410"/>
                    <a:pt x="331" y="410"/>
                    <a:pt x="331" y="411"/>
                  </a:cubicBezTo>
                  <a:cubicBezTo>
                    <a:pt x="331" y="411"/>
                    <a:pt x="331" y="411"/>
                    <a:pt x="331" y="411"/>
                  </a:cubicBezTo>
                  <a:cubicBezTo>
                    <a:pt x="340" y="408"/>
                    <a:pt x="340" y="408"/>
                    <a:pt x="346" y="404"/>
                  </a:cubicBezTo>
                  <a:cubicBezTo>
                    <a:pt x="346" y="404"/>
                    <a:pt x="346" y="404"/>
                    <a:pt x="346" y="403"/>
                  </a:cubicBezTo>
                  <a:cubicBezTo>
                    <a:pt x="352" y="397"/>
                    <a:pt x="360" y="393"/>
                    <a:pt x="366" y="387"/>
                  </a:cubicBezTo>
                  <a:moveTo>
                    <a:pt x="411" y="328"/>
                  </a:moveTo>
                  <a:cubicBezTo>
                    <a:pt x="411" y="328"/>
                    <a:pt x="411" y="328"/>
                    <a:pt x="411" y="328"/>
                  </a:cubicBezTo>
                  <a:cubicBezTo>
                    <a:pt x="411" y="328"/>
                    <a:pt x="411" y="328"/>
                    <a:pt x="411" y="328"/>
                  </a:cubicBezTo>
                  <a:cubicBezTo>
                    <a:pt x="411" y="327"/>
                    <a:pt x="411" y="327"/>
                    <a:pt x="411" y="327"/>
                  </a:cubicBezTo>
                  <a:cubicBezTo>
                    <a:pt x="411" y="327"/>
                    <a:pt x="411" y="327"/>
                    <a:pt x="411" y="327"/>
                  </a:cubicBezTo>
                  <a:cubicBezTo>
                    <a:pt x="411" y="326"/>
                    <a:pt x="411" y="326"/>
                    <a:pt x="411" y="326"/>
                  </a:cubicBezTo>
                  <a:cubicBezTo>
                    <a:pt x="411" y="326"/>
                    <a:pt x="411" y="326"/>
                    <a:pt x="411" y="326"/>
                  </a:cubicBezTo>
                  <a:cubicBezTo>
                    <a:pt x="411" y="326"/>
                    <a:pt x="411" y="326"/>
                    <a:pt x="411" y="326"/>
                  </a:cubicBezTo>
                  <a:cubicBezTo>
                    <a:pt x="411" y="326"/>
                    <a:pt x="411" y="326"/>
                    <a:pt x="411" y="326"/>
                  </a:cubicBezTo>
                  <a:cubicBezTo>
                    <a:pt x="411" y="326"/>
                    <a:pt x="411" y="326"/>
                    <a:pt x="411" y="326"/>
                  </a:cubicBezTo>
                  <a:cubicBezTo>
                    <a:pt x="410" y="326"/>
                    <a:pt x="410" y="326"/>
                    <a:pt x="410" y="326"/>
                  </a:cubicBezTo>
                  <a:cubicBezTo>
                    <a:pt x="410" y="327"/>
                    <a:pt x="410" y="327"/>
                    <a:pt x="410" y="327"/>
                  </a:cubicBezTo>
                  <a:cubicBezTo>
                    <a:pt x="410" y="328"/>
                    <a:pt x="410" y="328"/>
                    <a:pt x="410" y="328"/>
                  </a:cubicBezTo>
                  <a:cubicBezTo>
                    <a:pt x="410" y="328"/>
                    <a:pt x="410" y="328"/>
                    <a:pt x="410" y="328"/>
                  </a:cubicBezTo>
                  <a:cubicBezTo>
                    <a:pt x="411" y="328"/>
                    <a:pt x="411" y="328"/>
                    <a:pt x="411" y="328"/>
                  </a:cubicBezTo>
                  <a:cubicBezTo>
                    <a:pt x="411" y="328"/>
                    <a:pt x="411" y="328"/>
                    <a:pt x="411" y="328"/>
                  </a:cubicBezTo>
                  <a:moveTo>
                    <a:pt x="406" y="320"/>
                  </a:moveTo>
                  <a:cubicBezTo>
                    <a:pt x="406" y="320"/>
                    <a:pt x="406" y="320"/>
                    <a:pt x="406" y="320"/>
                  </a:cubicBezTo>
                  <a:cubicBezTo>
                    <a:pt x="406" y="319"/>
                    <a:pt x="406" y="319"/>
                    <a:pt x="406" y="319"/>
                  </a:cubicBezTo>
                  <a:cubicBezTo>
                    <a:pt x="406" y="319"/>
                    <a:pt x="406" y="319"/>
                    <a:pt x="406" y="319"/>
                  </a:cubicBezTo>
                  <a:cubicBezTo>
                    <a:pt x="407" y="318"/>
                    <a:pt x="407" y="318"/>
                    <a:pt x="407" y="318"/>
                  </a:cubicBezTo>
                  <a:cubicBezTo>
                    <a:pt x="407" y="318"/>
                    <a:pt x="407" y="318"/>
                    <a:pt x="407" y="318"/>
                  </a:cubicBezTo>
                  <a:cubicBezTo>
                    <a:pt x="406" y="317"/>
                    <a:pt x="406" y="317"/>
                    <a:pt x="406" y="317"/>
                  </a:cubicBezTo>
                  <a:cubicBezTo>
                    <a:pt x="406" y="316"/>
                    <a:pt x="406" y="316"/>
                    <a:pt x="406" y="316"/>
                  </a:cubicBezTo>
                  <a:cubicBezTo>
                    <a:pt x="406" y="315"/>
                    <a:pt x="406" y="315"/>
                    <a:pt x="406" y="315"/>
                  </a:cubicBezTo>
                  <a:cubicBezTo>
                    <a:pt x="406" y="315"/>
                    <a:pt x="406" y="315"/>
                    <a:pt x="406" y="315"/>
                  </a:cubicBezTo>
                  <a:cubicBezTo>
                    <a:pt x="406" y="315"/>
                    <a:pt x="406" y="315"/>
                    <a:pt x="406" y="315"/>
                  </a:cubicBezTo>
                  <a:cubicBezTo>
                    <a:pt x="405" y="315"/>
                    <a:pt x="405" y="315"/>
                    <a:pt x="405" y="315"/>
                  </a:cubicBezTo>
                  <a:cubicBezTo>
                    <a:pt x="405" y="316"/>
                    <a:pt x="405" y="316"/>
                    <a:pt x="405" y="316"/>
                  </a:cubicBezTo>
                  <a:cubicBezTo>
                    <a:pt x="405" y="317"/>
                    <a:pt x="405" y="317"/>
                    <a:pt x="405" y="317"/>
                  </a:cubicBezTo>
                  <a:cubicBezTo>
                    <a:pt x="405" y="318"/>
                    <a:pt x="405" y="318"/>
                    <a:pt x="405" y="318"/>
                  </a:cubicBezTo>
                  <a:cubicBezTo>
                    <a:pt x="405" y="318"/>
                    <a:pt x="405" y="318"/>
                    <a:pt x="405" y="318"/>
                  </a:cubicBezTo>
                  <a:cubicBezTo>
                    <a:pt x="405" y="319"/>
                    <a:pt x="405" y="319"/>
                    <a:pt x="405" y="320"/>
                  </a:cubicBezTo>
                  <a:cubicBezTo>
                    <a:pt x="406" y="320"/>
                    <a:pt x="406" y="320"/>
                    <a:pt x="406" y="320"/>
                  </a:cubicBezTo>
                  <a:cubicBezTo>
                    <a:pt x="406" y="320"/>
                    <a:pt x="406" y="320"/>
                    <a:pt x="406" y="320"/>
                  </a:cubicBezTo>
                  <a:cubicBezTo>
                    <a:pt x="406" y="320"/>
                    <a:pt x="406" y="320"/>
                    <a:pt x="406" y="320"/>
                  </a:cubicBezTo>
                  <a:moveTo>
                    <a:pt x="402" y="311"/>
                  </a:moveTo>
                  <a:cubicBezTo>
                    <a:pt x="402" y="311"/>
                    <a:pt x="402" y="311"/>
                    <a:pt x="402" y="311"/>
                  </a:cubicBezTo>
                  <a:cubicBezTo>
                    <a:pt x="401" y="311"/>
                    <a:pt x="401" y="311"/>
                    <a:pt x="401" y="311"/>
                  </a:cubicBezTo>
                  <a:cubicBezTo>
                    <a:pt x="400" y="312"/>
                    <a:pt x="400" y="312"/>
                    <a:pt x="400" y="312"/>
                  </a:cubicBezTo>
                  <a:cubicBezTo>
                    <a:pt x="400" y="312"/>
                    <a:pt x="400" y="313"/>
                    <a:pt x="400" y="313"/>
                  </a:cubicBezTo>
                  <a:cubicBezTo>
                    <a:pt x="399" y="314"/>
                    <a:pt x="399" y="314"/>
                    <a:pt x="399" y="314"/>
                  </a:cubicBezTo>
                  <a:cubicBezTo>
                    <a:pt x="399" y="314"/>
                    <a:pt x="399" y="314"/>
                    <a:pt x="399" y="314"/>
                  </a:cubicBezTo>
                  <a:cubicBezTo>
                    <a:pt x="399" y="314"/>
                    <a:pt x="399" y="314"/>
                    <a:pt x="396" y="315"/>
                  </a:cubicBezTo>
                  <a:cubicBezTo>
                    <a:pt x="396" y="315"/>
                    <a:pt x="396" y="315"/>
                    <a:pt x="396" y="315"/>
                  </a:cubicBezTo>
                  <a:cubicBezTo>
                    <a:pt x="395" y="315"/>
                    <a:pt x="395" y="315"/>
                    <a:pt x="395" y="315"/>
                  </a:cubicBezTo>
                  <a:cubicBezTo>
                    <a:pt x="395" y="315"/>
                    <a:pt x="394" y="315"/>
                    <a:pt x="394" y="315"/>
                  </a:cubicBezTo>
                  <a:cubicBezTo>
                    <a:pt x="393" y="315"/>
                    <a:pt x="393" y="315"/>
                    <a:pt x="393" y="315"/>
                  </a:cubicBezTo>
                  <a:cubicBezTo>
                    <a:pt x="393" y="315"/>
                    <a:pt x="393" y="315"/>
                    <a:pt x="393" y="316"/>
                  </a:cubicBezTo>
                  <a:cubicBezTo>
                    <a:pt x="393" y="316"/>
                    <a:pt x="393" y="317"/>
                    <a:pt x="392" y="317"/>
                  </a:cubicBezTo>
                  <a:cubicBezTo>
                    <a:pt x="392" y="318"/>
                    <a:pt x="392" y="318"/>
                    <a:pt x="392" y="318"/>
                  </a:cubicBezTo>
                  <a:cubicBezTo>
                    <a:pt x="393" y="317"/>
                    <a:pt x="393" y="317"/>
                    <a:pt x="394" y="317"/>
                  </a:cubicBezTo>
                  <a:cubicBezTo>
                    <a:pt x="394" y="317"/>
                    <a:pt x="395" y="318"/>
                    <a:pt x="395" y="318"/>
                  </a:cubicBezTo>
                  <a:cubicBezTo>
                    <a:pt x="397" y="317"/>
                    <a:pt x="397" y="317"/>
                    <a:pt x="397" y="317"/>
                  </a:cubicBezTo>
                  <a:cubicBezTo>
                    <a:pt x="398" y="317"/>
                    <a:pt x="398" y="317"/>
                    <a:pt x="398" y="317"/>
                  </a:cubicBezTo>
                  <a:cubicBezTo>
                    <a:pt x="398" y="316"/>
                    <a:pt x="398" y="316"/>
                    <a:pt x="398" y="316"/>
                  </a:cubicBezTo>
                  <a:cubicBezTo>
                    <a:pt x="399" y="316"/>
                    <a:pt x="399" y="316"/>
                    <a:pt x="399" y="316"/>
                  </a:cubicBezTo>
                  <a:cubicBezTo>
                    <a:pt x="399" y="316"/>
                    <a:pt x="399" y="316"/>
                    <a:pt x="399" y="316"/>
                  </a:cubicBezTo>
                  <a:cubicBezTo>
                    <a:pt x="400" y="316"/>
                    <a:pt x="400" y="316"/>
                    <a:pt x="400" y="316"/>
                  </a:cubicBezTo>
                  <a:cubicBezTo>
                    <a:pt x="400" y="316"/>
                    <a:pt x="400" y="315"/>
                    <a:pt x="400" y="315"/>
                  </a:cubicBezTo>
                  <a:cubicBezTo>
                    <a:pt x="401" y="314"/>
                    <a:pt x="401" y="313"/>
                    <a:pt x="401" y="313"/>
                  </a:cubicBezTo>
                  <a:cubicBezTo>
                    <a:pt x="402" y="312"/>
                    <a:pt x="402" y="312"/>
                    <a:pt x="402" y="312"/>
                  </a:cubicBezTo>
                  <a:cubicBezTo>
                    <a:pt x="402" y="311"/>
                    <a:pt x="402" y="311"/>
                    <a:pt x="402" y="311"/>
                  </a:cubicBezTo>
                  <a:moveTo>
                    <a:pt x="349" y="325"/>
                  </a:moveTo>
                  <a:cubicBezTo>
                    <a:pt x="349" y="325"/>
                    <a:pt x="349" y="324"/>
                    <a:pt x="349" y="324"/>
                  </a:cubicBezTo>
                  <a:cubicBezTo>
                    <a:pt x="348" y="323"/>
                    <a:pt x="348" y="323"/>
                    <a:pt x="348" y="323"/>
                  </a:cubicBezTo>
                  <a:cubicBezTo>
                    <a:pt x="347" y="324"/>
                    <a:pt x="346" y="324"/>
                    <a:pt x="346" y="324"/>
                  </a:cubicBezTo>
                  <a:cubicBezTo>
                    <a:pt x="346" y="324"/>
                    <a:pt x="346" y="326"/>
                    <a:pt x="345" y="326"/>
                  </a:cubicBezTo>
                  <a:cubicBezTo>
                    <a:pt x="345" y="327"/>
                    <a:pt x="345" y="327"/>
                    <a:pt x="345" y="327"/>
                  </a:cubicBezTo>
                  <a:cubicBezTo>
                    <a:pt x="346" y="327"/>
                    <a:pt x="347" y="327"/>
                    <a:pt x="347" y="327"/>
                  </a:cubicBezTo>
                  <a:cubicBezTo>
                    <a:pt x="348" y="327"/>
                    <a:pt x="348" y="326"/>
                    <a:pt x="349" y="325"/>
                  </a:cubicBezTo>
                  <a:moveTo>
                    <a:pt x="334" y="325"/>
                  </a:moveTo>
                  <a:cubicBezTo>
                    <a:pt x="334" y="325"/>
                    <a:pt x="334" y="325"/>
                    <a:pt x="334" y="325"/>
                  </a:cubicBezTo>
                  <a:cubicBezTo>
                    <a:pt x="333" y="325"/>
                    <a:pt x="333" y="325"/>
                    <a:pt x="333" y="325"/>
                  </a:cubicBezTo>
                  <a:cubicBezTo>
                    <a:pt x="333" y="325"/>
                    <a:pt x="332" y="325"/>
                    <a:pt x="331" y="325"/>
                  </a:cubicBezTo>
                  <a:cubicBezTo>
                    <a:pt x="330" y="325"/>
                    <a:pt x="330" y="325"/>
                    <a:pt x="330" y="325"/>
                  </a:cubicBezTo>
                  <a:cubicBezTo>
                    <a:pt x="331" y="326"/>
                    <a:pt x="331" y="326"/>
                    <a:pt x="331" y="326"/>
                  </a:cubicBezTo>
                  <a:cubicBezTo>
                    <a:pt x="331" y="326"/>
                    <a:pt x="331" y="326"/>
                    <a:pt x="331" y="326"/>
                  </a:cubicBezTo>
                  <a:cubicBezTo>
                    <a:pt x="331" y="326"/>
                    <a:pt x="331" y="326"/>
                    <a:pt x="331" y="326"/>
                  </a:cubicBezTo>
                  <a:cubicBezTo>
                    <a:pt x="331" y="326"/>
                    <a:pt x="331" y="326"/>
                    <a:pt x="332" y="326"/>
                  </a:cubicBezTo>
                  <a:cubicBezTo>
                    <a:pt x="332" y="325"/>
                    <a:pt x="332" y="326"/>
                    <a:pt x="333" y="326"/>
                  </a:cubicBezTo>
                  <a:cubicBezTo>
                    <a:pt x="333" y="326"/>
                    <a:pt x="333" y="326"/>
                    <a:pt x="333" y="326"/>
                  </a:cubicBezTo>
                  <a:cubicBezTo>
                    <a:pt x="334" y="325"/>
                    <a:pt x="334" y="325"/>
                    <a:pt x="334" y="325"/>
                  </a:cubicBezTo>
                  <a:moveTo>
                    <a:pt x="358" y="317"/>
                  </a:moveTo>
                  <a:cubicBezTo>
                    <a:pt x="358" y="317"/>
                    <a:pt x="358" y="317"/>
                    <a:pt x="358" y="317"/>
                  </a:cubicBezTo>
                  <a:cubicBezTo>
                    <a:pt x="358" y="317"/>
                    <a:pt x="358" y="317"/>
                    <a:pt x="358" y="317"/>
                  </a:cubicBezTo>
                  <a:cubicBezTo>
                    <a:pt x="357" y="317"/>
                    <a:pt x="357" y="317"/>
                    <a:pt x="357" y="317"/>
                  </a:cubicBezTo>
                  <a:cubicBezTo>
                    <a:pt x="356" y="318"/>
                    <a:pt x="356" y="318"/>
                    <a:pt x="356" y="318"/>
                  </a:cubicBezTo>
                  <a:cubicBezTo>
                    <a:pt x="356" y="318"/>
                    <a:pt x="356" y="318"/>
                    <a:pt x="356" y="318"/>
                  </a:cubicBezTo>
                  <a:cubicBezTo>
                    <a:pt x="356" y="318"/>
                    <a:pt x="356" y="318"/>
                    <a:pt x="356" y="318"/>
                  </a:cubicBezTo>
                  <a:cubicBezTo>
                    <a:pt x="356" y="319"/>
                    <a:pt x="356" y="319"/>
                    <a:pt x="356" y="319"/>
                  </a:cubicBezTo>
                  <a:cubicBezTo>
                    <a:pt x="355" y="320"/>
                    <a:pt x="355" y="320"/>
                    <a:pt x="355" y="320"/>
                  </a:cubicBezTo>
                  <a:cubicBezTo>
                    <a:pt x="355" y="320"/>
                    <a:pt x="355" y="320"/>
                    <a:pt x="355" y="320"/>
                  </a:cubicBezTo>
                  <a:cubicBezTo>
                    <a:pt x="355" y="321"/>
                    <a:pt x="355" y="321"/>
                    <a:pt x="355" y="321"/>
                  </a:cubicBezTo>
                  <a:cubicBezTo>
                    <a:pt x="355" y="321"/>
                    <a:pt x="355" y="321"/>
                    <a:pt x="355" y="321"/>
                  </a:cubicBezTo>
                  <a:cubicBezTo>
                    <a:pt x="355" y="321"/>
                    <a:pt x="355" y="321"/>
                    <a:pt x="355" y="321"/>
                  </a:cubicBezTo>
                  <a:cubicBezTo>
                    <a:pt x="356" y="321"/>
                    <a:pt x="356" y="321"/>
                    <a:pt x="356" y="321"/>
                  </a:cubicBezTo>
                  <a:cubicBezTo>
                    <a:pt x="356" y="321"/>
                    <a:pt x="356" y="321"/>
                    <a:pt x="356" y="321"/>
                  </a:cubicBezTo>
                  <a:cubicBezTo>
                    <a:pt x="356" y="321"/>
                    <a:pt x="356" y="321"/>
                    <a:pt x="357" y="321"/>
                  </a:cubicBezTo>
                  <a:cubicBezTo>
                    <a:pt x="357" y="320"/>
                    <a:pt x="357" y="320"/>
                    <a:pt x="357" y="320"/>
                  </a:cubicBezTo>
                  <a:cubicBezTo>
                    <a:pt x="357" y="320"/>
                    <a:pt x="357" y="319"/>
                    <a:pt x="358" y="319"/>
                  </a:cubicBezTo>
                  <a:cubicBezTo>
                    <a:pt x="358" y="318"/>
                    <a:pt x="358" y="318"/>
                    <a:pt x="358" y="318"/>
                  </a:cubicBezTo>
                  <a:cubicBezTo>
                    <a:pt x="358" y="318"/>
                    <a:pt x="358" y="318"/>
                    <a:pt x="358" y="317"/>
                  </a:cubicBezTo>
                  <a:moveTo>
                    <a:pt x="391" y="332"/>
                  </a:moveTo>
                  <a:cubicBezTo>
                    <a:pt x="392" y="332"/>
                    <a:pt x="392" y="331"/>
                    <a:pt x="392" y="330"/>
                  </a:cubicBezTo>
                  <a:cubicBezTo>
                    <a:pt x="392" y="329"/>
                    <a:pt x="392" y="329"/>
                    <a:pt x="391" y="329"/>
                  </a:cubicBezTo>
                  <a:cubicBezTo>
                    <a:pt x="391" y="329"/>
                    <a:pt x="391" y="328"/>
                    <a:pt x="391" y="327"/>
                  </a:cubicBezTo>
                  <a:cubicBezTo>
                    <a:pt x="388" y="327"/>
                    <a:pt x="388" y="327"/>
                    <a:pt x="388" y="327"/>
                  </a:cubicBezTo>
                  <a:cubicBezTo>
                    <a:pt x="388" y="325"/>
                    <a:pt x="389" y="324"/>
                    <a:pt x="389" y="322"/>
                  </a:cubicBezTo>
                  <a:cubicBezTo>
                    <a:pt x="388" y="322"/>
                    <a:pt x="388" y="322"/>
                    <a:pt x="387" y="323"/>
                  </a:cubicBezTo>
                  <a:cubicBezTo>
                    <a:pt x="387" y="321"/>
                    <a:pt x="388" y="320"/>
                    <a:pt x="388" y="319"/>
                  </a:cubicBezTo>
                  <a:cubicBezTo>
                    <a:pt x="389" y="319"/>
                    <a:pt x="389" y="319"/>
                    <a:pt x="390" y="319"/>
                  </a:cubicBezTo>
                  <a:cubicBezTo>
                    <a:pt x="390" y="319"/>
                    <a:pt x="390" y="318"/>
                    <a:pt x="390" y="318"/>
                  </a:cubicBezTo>
                  <a:cubicBezTo>
                    <a:pt x="390" y="318"/>
                    <a:pt x="390" y="317"/>
                    <a:pt x="389" y="317"/>
                  </a:cubicBezTo>
                  <a:cubicBezTo>
                    <a:pt x="389" y="317"/>
                    <a:pt x="389" y="317"/>
                    <a:pt x="388" y="317"/>
                  </a:cubicBezTo>
                  <a:cubicBezTo>
                    <a:pt x="388" y="317"/>
                    <a:pt x="387" y="317"/>
                    <a:pt x="387" y="317"/>
                  </a:cubicBezTo>
                  <a:cubicBezTo>
                    <a:pt x="387" y="316"/>
                    <a:pt x="387" y="315"/>
                    <a:pt x="387" y="314"/>
                  </a:cubicBezTo>
                  <a:cubicBezTo>
                    <a:pt x="387" y="314"/>
                    <a:pt x="387" y="314"/>
                    <a:pt x="387" y="314"/>
                  </a:cubicBezTo>
                  <a:cubicBezTo>
                    <a:pt x="386" y="313"/>
                    <a:pt x="386" y="313"/>
                    <a:pt x="386" y="313"/>
                  </a:cubicBezTo>
                  <a:cubicBezTo>
                    <a:pt x="386" y="313"/>
                    <a:pt x="386" y="313"/>
                    <a:pt x="385" y="311"/>
                  </a:cubicBezTo>
                  <a:cubicBezTo>
                    <a:pt x="384" y="310"/>
                    <a:pt x="383" y="310"/>
                    <a:pt x="382" y="310"/>
                  </a:cubicBezTo>
                  <a:cubicBezTo>
                    <a:pt x="382" y="310"/>
                    <a:pt x="382" y="310"/>
                    <a:pt x="382" y="309"/>
                  </a:cubicBezTo>
                  <a:cubicBezTo>
                    <a:pt x="382" y="309"/>
                    <a:pt x="382" y="309"/>
                    <a:pt x="382" y="309"/>
                  </a:cubicBezTo>
                  <a:cubicBezTo>
                    <a:pt x="381" y="309"/>
                    <a:pt x="381" y="309"/>
                    <a:pt x="380" y="309"/>
                  </a:cubicBezTo>
                  <a:cubicBezTo>
                    <a:pt x="380" y="308"/>
                    <a:pt x="379" y="307"/>
                    <a:pt x="378" y="307"/>
                  </a:cubicBezTo>
                  <a:cubicBezTo>
                    <a:pt x="378" y="307"/>
                    <a:pt x="377" y="307"/>
                    <a:pt x="376" y="307"/>
                  </a:cubicBezTo>
                  <a:cubicBezTo>
                    <a:pt x="376" y="307"/>
                    <a:pt x="376" y="307"/>
                    <a:pt x="376"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5" y="307"/>
                    <a:pt x="375" y="307"/>
                    <a:pt x="375" y="307"/>
                  </a:cubicBezTo>
                  <a:cubicBezTo>
                    <a:pt x="373" y="307"/>
                    <a:pt x="372" y="305"/>
                    <a:pt x="370" y="304"/>
                  </a:cubicBezTo>
                  <a:cubicBezTo>
                    <a:pt x="370" y="304"/>
                    <a:pt x="370" y="304"/>
                    <a:pt x="368" y="305"/>
                  </a:cubicBezTo>
                  <a:cubicBezTo>
                    <a:pt x="368" y="306"/>
                    <a:pt x="367" y="305"/>
                    <a:pt x="366" y="306"/>
                  </a:cubicBezTo>
                  <a:cubicBezTo>
                    <a:pt x="365" y="307"/>
                    <a:pt x="365" y="307"/>
                    <a:pt x="365" y="308"/>
                  </a:cubicBezTo>
                  <a:cubicBezTo>
                    <a:pt x="364" y="310"/>
                    <a:pt x="363" y="310"/>
                    <a:pt x="360" y="310"/>
                  </a:cubicBezTo>
                  <a:cubicBezTo>
                    <a:pt x="359" y="309"/>
                    <a:pt x="360" y="308"/>
                    <a:pt x="359" y="307"/>
                  </a:cubicBezTo>
                  <a:cubicBezTo>
                    <a:pt x="358" y="307"/>
                    <a:pt x="358" y="308"/>
                    <a:pt x="357" y="308"/>
                  </a:cubicBezTo>
                  <a:cubicBezTo>
                    <a:pt x="355" y="308"/>
                    <a:pt x="354" y="308"/>
                    <a:pt x="353" y="308"/>
                  </a:cubicBezTo>
                  <a:cubicBezTo>
                    <a:pt x="353" y="309"/>
                    <a:pt x="353" y="309"/>
                    <a:pt x="353" y="310"/>
                  </a:cubicBezTo>
                  <a:cubicBezTo>
                    <a:pt x="354" y="310"/>
                    <a:pt x="354" y="310"/>
                    <a:pt x="353" y="313"/>
                  </a:cubicBezTo>
                  <a:cubicBezTo>
                    <a:pt x="354" y="312"/>
                    <a:pt x="354" y="312"/>
                    <a:pt x="354" y="312"/>
                  </a:cubicBezTo>
                  <a:cubicBezTo>
                    <a:pt x="354" y="312"/>
                    <a:pt x="354" y="312"/>
                    <a:pt x="354" y="312"/>
                  </a:cubicBezTo>
                  <a:cubicBezTo>
                    <a:pt x="355" y="312"/>
                    <a:pt x="355" y="311"/>
                    <a:pt x="356" y="311"/>
                  </a:cubicBezTo>
                  <a:cubicBezTo>
                    <a:pt x="357" y="312"/>
                    <a:pt x="358" y="311"/>
                    <a:pt x="359" y="313"/>
                  </a:cubicBezTo>
                  <a:cubicBezTo>
                    <a:pt x="361" y="314"/>
                    <a:pt x="361" y="314"/>
                    <a:pt x="361" y="314"/>
                  </a:cubicBezTo>
                  <a:cubicBezTo>
                    <a:pt x="363" y="314"/>
                    <a:pt x="365" y="314"/>
                    <a:pt x="366" y="316"/>
                  </a:cubicBezTo>
                  <a:cubicBezTo>
                    <a:pt x="368" y="319"/>
                    <a:pt x="368" y="320"/>
                    <a:pt x="368" y="320"/>
                  </a:cubicBezTo>
                  <a:cubicBezTo>
                    <a:pt x="367" y="322"/>
                    <a:pt x="367" y="322"/>
                    <a:pt x="366" y="323"/>
                  </a:cubicBezTo>
                  <a:cubicBezTo>
                    <a:pt x="365" y="324"/>
                    <a:pt x="364" y="324"/>
                    <a:pt x="363" y="325"/>
                  </a:cubicBezTo>
                  <a:cubicBezTo>
                    <a:pt x="363" y="325"/>
                    <a:pt x="363" y="325"/>
                    <a:pt x="363" y="326"/>
                  </a:cubicBezTo>
                  <a:cubicBezTo>
                    <a:pt x="363" y="326"/>
                    <a:pt x="363" y="328"/>
                    <a:pt x="366" y="326"/>
                  </a:cubicBezTo>
                  <a:cubicBezTo>
                    <a:pt x="366" y="325"/>
                    <a:pt x="367" y="324"/>
                    <a:pt x="368" y="325"/>
                  </a:cubicBezTo>
                  <a:cubicBezTo>
                    <a:pt x="368" y="325"/>
                    <a:pt x="368" y="325"/>
                    <a:pt x="369" y="325"/>
                  </a:cubicBezTo>
                  <a:cubicBezTo>
                    <a:pt x="369" y="326"/>
                    <a:pt x="369" y="326"/>
                    <a:pt x="370" y="327"/>
                  </a:cubicBezTo>
                  <a:cubicBezTo>
                    <a:pt x="370" y="327"/>
                    <a:pt x="371" y="328"/>
                    <a:pt x="372" y="328"/>
                  </a:cubicBezTo>
                  <a:cubicBezTo>
                    <a:pt x="372" y="329"/>
                    <a:pt x="375" y="329"/>
                    <a:pt x="375" y="328"/>
                  </a:cubicBezTo>
                  <a:cubicBezTo>
                    <a:pt x="376" y="328"/>
                    <a:pt x="376" y="328"/>
                    <a:pt x="376" y="328"/>
                  </a:cubicBezTo>
                  <a:cubicBezTo>
                    <a:pt x="377" y="327"/>
                    <a:pt x="377" y="326"/>
                    <a:pt x="377" y="325"/>
                  </a:cubicBezTo>
                  <a:cubicBezTo>
                    <a:pt x="379" y="326"/>
                    <a:pt x="380" y="323"/>
                    <a:pt x="381" y="323"/>
                  </a:cubicBezTo>
                  <a:cubicBezTo>
                    <a:pt x="382" y="323"/>
                    <a:pt x="382" y="323"/>
                    <a:pt x="382" y="323"/>
                  </a:cubicBezTo>
                  <a:cubicBezTo>
                    <a:pt x="382" y="323"/>
                    <a:pt x="384" y="324"/>
                    <a:pt x="384" y="325"/>
                  </a:cubicBezTo>
                  <a:cubicBezTo>
                    <a:pt x="385" y="326"/>
                    <a:pt x="385" y="329"/>
                    <a:pt x="385" y="331"/>
                  </a:cubicBezTo>
                  <a:cubicBezTo>
                    <a:pt x="386" y="331"/>
                    <a:pt x="386" y="331"/>
                    <a:pt x="386" y="331"/>
                  </a:cubicBezTo>
                  <a:cubicBezTo>
                    <a:pt x="386" y="331"/>
                    <a:pt x="387" y="330"/>
                    <a:pt x="389" y="330"/>
                  </a:cubicBezTo>
                  <a:cubicBezTo>
                    <a:pt x="389" y="330"/>
                    <a:pt x="389" y="330"/>
                    <a:pt x="390" y="332"/>
                  </a:cubicBezTo>
                  <a:cubicBezTo>
                    <a:pt x="390" y="333"/>
                    <a:pt x="391" y="332"/>
                    <a:pt x="391" y="332"/>
                  </a:cubicBezTo>
                  <a:moveTo>
                    <a:pt x="335" y="306"/>
                  </a:moveTo>
                  <a:cubicBezTo>
                    <a:pt x="335" y="306"/>
                    <a:pt x="335" y="306"/>
                    <a:pt x="335" y="306"/>
                  </a:cubicBezTo>
                  <a:cubicBezTo>
                    <a:pt x="334" y="306"/>
                    <a:pt x="334" y="306"/>
                    <a:pt x="334" y="306"/>
                  </a:cubicBezTo>
                  <a:cubicBezTo>
                    <a:pt x="334" y="306"/>
                    <a:pt x="334" y="306"/>
                    <a:pt x="335" y="305"/>
                  </a:cubicBezTo>
                  <a:cubicBezTo>
                    <a:pt x="334" y="305"/>
                    <a:pt x="334" y="305"/>
                    <a:pt x="334" y="305"/>
                  </a:cubicBezTo>
                  <a:cubicBezTo>
                    <a:pt x="333" y="305"/>
                    <a:pt x="332" y="305"/>
                    <a:pt x="332" y="305"/>
                  </a:cubicBezTo>
                  <a:cubicBezTo>
                    <a:pt x="332" y="305"/>
                    <a:pt x="332" y="305"/>
                    <a:pt x="332" y="305"/>
                  </a:cubicBezTo>
                  <a:cubicBezTo>
                    <a:pt x="331" y="305"/>
                    <a:pt x="331" y="305"/>
                    <a:pt x="331" y="305"/>
                  </a:cubicBezTo>
                  <a:cubicBezTo>
                    <a:pt x="331" y="305"/>
                    <a:pt x="331" y="305"/>
                    <a:pt x="331" y="305"/>
                  </a:cubicBezTo>
                  <a:cubicBezTo>
                    <a:pt x="331" y="305"/>
                    <a:pt x="331" y="305"/>
                    <a:pt x="331" y="305"/>
                  </a:cubicBezTo>
                  <a:cubicBezTo>
                    <a:pt x="330" y="306"/>
                    <a:pt x="330" y="306"/>
                    <a:pt x="330" y="306"/>
                  </a:cubicBezTo>
                  <a:cubicBezTo>
                    <a:pt x="331" y="306"/>
                    <a:pt x="331" y="306"/>
                    <a:pt x="331" y="306"/>
                  </a:cubicBezTo>
                  <a:cubicBezTo>
                    <a:pt x="332" y="306"/>
                    <a:pt x="332" y="306"/>
                    <a:pt x="332" y="306"/>
                  </a:cubicBezTo>
                  <a:cubicBezTo>
                    <a:pt x="332" y="306"/>
                    <a:pt x="332" y="306"/>
                    <a:pt x="332" y="306"/>
                  </a:cubicBezTo>
                  <a:cubicBezTo>
                    <a:pt x="333" y="306"/>
                    <a:pt x="333" y="306"/>
                    <a:pt x="333" y="306"/>
                  </a:cubicBezTo>
                  <a:cubicBezTo>
                    <a:pt x="334" y="306"/>
                    <a:pt x="334" y="306"/>
                    <a:pt x="335" y="306"/>
                  </a:cubicBezTo>
                  <a:moveTo>
                    <a:pt x="366" y="305"/>
                  </a:moveTo>
                  <a:cubicBezTo>
                    <a:pt x="366" y="304"/>
                    <a:pt x="366" y="304"/>
                    <a:pt x="366" y="304"/>
                  </a:cubicBezTo>
                  <a:cubicBezTo>
                    <a:pt x="366" y="304"/>
                    <a:pt x="365" y="304"/>
                    <a:pt x="365" y="304"/>
                  </a:cubicBezTo>
                  <a:cubicBezTo>
                    <a:pt x="365" y="303"/>
                    <a:pt x="365" y="303"/>
                    <a:pt x="365" y="302"/>
                  </a:cubicBezTo>
                  <a:cubicBezTo>
                    <a:pt x="365" y="302"/>
                    <a:pt x="365" y="302"/>
                    <a:pt x="365" y="302"/>
                  </a:cubicBezTo>
                  <a:cubicBezTo>
                    <a:pt x="365" y="301"/>
                    <a:pt x="365" y="301"/>
                    <a:pt x="365" y="301"/>
                  </a:cubicBezTo>
                  <a:cubicBezTo>
                    <a:pt x="365" y="301"/>
                    <a:pt x="365" y="301"/>
                    <a:pt x="364" y="301"/>
                  </a:cubicBezTo>
                  <a:cubicBezTo>
                    <a:pt x="363" y="301"/>
                    <a:pt x="363" y="301"/>
                    <a:pt x="363" y="301"/>
                  </a:cubicBezTo>
                  <a:cubicBezTo>
                    <a:pt x="363" y="301"/>
                    <a:pt x="363" y="302"/>
                    <a:pt x="364" y="303"/>
                  </a:cubicBezTo>
                  <a:cubicBezTo>
                    <a:pt x="364" y="303"/>
                    <a:pt x="364" y="303"/>
                    <a:pt x="364" y="303"/>
                  </a:cubicBezTo>
                  <a:cubicBezTo>
                    <a:pt x="363" y="304"/>
                    <a:pt x="363" y="304"/>
                    <a:pt x="363" y="305"/>
                  </a:cubicBezTo>
                  <a:cubicBezTo>
                    <a:pt x="364" y="305"/>
                    <a:pt x="365" y="305"/>
                    <a:pt x="366" y="305"/>
                  </a:cubicBezTo>
                  <a:moveTo>
                    <a:pt x="350" y="303"/>
                  </a:moveTo>
                  <a:cubicBezTo>
                    <a:pt x="350" y="303"/>
                    <a:pt x="350" y="303"/>
                    <a:pt x="350" y="303"/>
                  </a:cubicBezTo>
                  <a:cubicBezTo>
                    <a:pt x="350" y="303"/>
                    <a:pt x="350" y="303"/>
                    <a:pt x="350" y="303"/>
                  </a:cubicBezTo>
                  <a:cubicBezTo>
                    <a:pt x="350" y="303"/>
                    <a:pt x="350" y="303"/>
                    <a:pt x="350" y="303"/>
                  </a:cubicBezTo>
                  <a:moveTo>
                    <a:pt x="359" y="306"/>
                  </a:moveTo>
                  <a:cubicBezTo>
                    <a:pt x="359" y="305"/>
                    <a:pt x="359" y="305"/>
                    <a:pt x="359" y="305"/>
                  </a:cubicBezTo>
                  <a:cubicBezTo>
                    <a:pt x="359" y="305"/>
                    <a:pt x="359" y="305"/>
                    <a:pt x="359" y="305"/>
                  </a:cubicBezTo>
                  <a:cubicBezTo>
                    <a:pt x="358" y="304"/>
                    <a:pt x="358" y="304"/>
                    <a:pt x="358" y="304"/>
                  </a:cubicBezTo>
                  <a:cubicBezTo>
                    <a:pt x="358" y="304"/>
                    <a:pt x="358" y="304"/>
                    <a:pt x="359" y="303"/>
                  </a:cubicBezTo>
                  <a:cubicBezTo>
                    <a:pt x="359" y="302"/>
                    <a:pt x="359" y="301"/>
                    <a:pt x="359" y="301"/>
                  </a:cubicBezTo>
                  <a:cubicBezTo>
                    <a:pt x="358" y="300"/>
                    <a:pt x="357" y="300"/>
                    <a:pt x="357" y="300"/>
                  </a:cubicBezTo>
                  <a:cubicBezTo>
                    <a:pt x="356" y="300"/>
                    <a:pt x="355" y="301"/>
                    <a:pt x="354" y="301"/>
                  </a:cubicBezTo>
                  <a:cubicBezTo>
                    <a:pt x="353" y="302"/>
                    <a:pt x="353" y="301"/>
                    <a:pt x="352" y="302"/>
                  </a:cubicBezTo>
                  <a:cubicBezTo>
                    <a:pt x="352" y="302"/>
                    <a:pt x="351" y="302"/>
                    <a:pt x="351" y="302"/>
                  </a:cubicBezTo>
                  <a:cubicBezTo>
                    <a:pt x="351" y="302"/>
                    <a:pt x="351" y="302"/>
                    <a:pt x="351" y="302"/>
                  </a:cubicBezTo>
                  <a:cubicBezTo>
                    <a:pt x="350" y="302"/>
                    <a:pt x="350" y="302"/>
                    <a:pt x="350" y="302"/>
                  </a:cubicBezTo>
                  <a:cubicBezTo>
                    <a:pt x="350" y="302"/>
                    <a:pt x="350" y="302"/>
                    <a:pt x="349" y="303"/>
                  </a:cubicBezTo>
                  <a:cubicBezTo>
                    <a:pt x="349" y="304"/>
                    <a:pt x="349" y="304"/>
                    <a:pt x="349" y="304"/>
                  </a:cubicBezTo>
                  <a:cubicBezTo>
                    <a:pt x="349" y="304"/>
                    <a:pt x="350" y="304"/>
                    <a:pt x="350" y="304"/>
                  </a:cubicBezTo>
                  <a:cubicBezTo>
                    <a:pt x="350" y="304"/>
                    <a:pt x="351" y="304"/>
                    <a:pt x="351" y="304"/>
                  </a:cubicBezTo>
                  <a:cubicBezTo>
                    <a:pt x="352" y="304"/>
                    <a:pt x="352" y="305"/>
                    <a:pt x="352" y="305"/>
                  </a:cubicBezTo>
                  <a:cubicBezTo>
                    <a:pt x="352" y="306"/>
                    <a:pt x="352" y="306"/>
                    <a:pt x="353" y="306"/>
                  </a:cubicBezTo>
                  <a:cubicBezTo>
                    <a:pt x="353" y="306"/>
                    <a:pt x="353" y="306"/>
                    <a:pt x="353" y="306"/>
                  </a:cubicBezTo>
                  <a:cubicBezTo>
                    <a:pt x="354" y="306"/>
                    <a:pt x="354" y="306"/>
                    <a:pt x="354" y="306"/>
                  </a:cubicBezTo>
                  <a:cubicBezTo>
                    <a:pt x="354" y="306"/>
                    <a:pt x="355" y="306"/>
                    <a:pt x="355" y="306"/>
                  </a:cubicBezTo>
                  <a:cubicBezTo>
                    <a:pt x="356" y="306"/>
                    <a:pt x="356" y="306"/>
                    <a:pt x="357" y="306"/>
                  </a:cubicBezTo>
                  <a:cubicBezTo>
                    <a:pt x="357" y="306"/>
                    <a:pt x="358" y="306"/>
                    <a:pt x="358" y="306"/>
                  </a:cubicBezTo>
                  <a:cubicBezTo>
                    <a:pt x="359" y="306"/>
                    <a:pt x="359" y="306"/>
                    <a:pt x="359" y="306"/>
                  </a:cubicBezTo>
                  <a:moveTo>
                    <a:pt x="352" y="299"/>
                  </a:moveTo>
                  <a:cubicBezTo>
                    <a:pt x="351" y="299"/>
                    <a:pt x="351" y="299"/>
                    <a:pt x="351" y="299"/>
                  </a:cubicBezTo>
                  <a:cubicBezTo>
                    <a:pt x="351" y="298"/>
                    <a:pt x="351" y="298"/>
                    <a:pt x="351" y="298"/>
                  </a:cubicBezTo>
                  <a:cubicBezTo>
                    <a:pt x="351" y="298"/>
                    <a:pt x="351" y="298"/>
                    <a:pt x="351" y="298"/>
                  </a:cubicBezTo>
                  <a:cubicBezTo>
                    <a:pt x="350" y="298"/>
                    <a:pt x="350" y="298"/>
                    <a:pt x="350" y="298"/>
                  </a:cubicBezTo>
                  <a:cubicBezTo>
                    <a:pt x="350" y="298"/>
                    <a:pt x="350" y="298"/>
                    <a:pt x="350" y="298"/>
                  </a:cubicBezTo>
                  <a:cubicBezTo>
                    <a:pt x="349" y="298"/>
                    <a:pt x="349" y="298"/>
                    <a:pt x="349" y="298"/>
                  </a:cubicBezTo>
                  <a:cubicBezTo>
                    <a:pt x="349" y="299"/>
                    <a:pt x="349" y="299"/>
                    <a:pt x="349" y="299"/>
                  </a:cubicBezTo>
                  <a:cubicBezTo>
                    <a:pt x="349" y="300"/>
                    <a:pt x="349" y="300"/>
                    <a:pt x="349" y="300"/>
                  </a:cubicBezTo>
                  <a:cubicBezTo>
                    <a:pt x="348" y="300"/>
                    <a:pt x="348" y="300"/>
                    <a:pt x="348" y="300"/>
                  </a:cubicBezTo>
                  <a:cubicBezTo>
                    <a:pt x="349" y="301"/>
                    <a:pt x="349" y="301"/>
                    <a:pt x="349" y="301"/>
                  </a:cubicBezTo>
                  <a:cubicBezTo>
                    <a:pt x="350" y="301"/>
                    <a:pt x="350" y="301"/>
                    <a:pt x="350" y="301"/>
                  </a:cubicBezTo>
                  <a:cubicBezTo>
                    <a:pt x="350" y="301"/>
                    <a:pt x="351" y="300"/>
                    <a:pt x="352" y="299"/>
                  </a:cubicBezTo>
                  <a:moveTo>
                    <a:pt x="348" y="307"/>
                  </a:moveTo>
                  <a:cubicBezTo>
                    <a:pt x="348" y="306"/>
                    <a:pt x="349" y="306"/>
                    <a:pt x="349" y="305"/>
                  </a:cubicBezTo>
                  <a:cubicBezTo>
                    <a:pt x="348" y="305"/>
                    <a:pt x="348" y="305"/>
                    <a:pt x="347" y="305"/>
                  </a:cubicBezTo>
                  <a:cubicBezTo>
                    <a:pt x="347" y="306"/>
                    <a:pt x="347" y="306"/>
                    <a:pt x="347" y="306"/>
                  </a:cubicBezTo>
                  <a:cubicBezTo>
                    <a:pt x="347" y="305"/>
                    <a:pt x="347" y="305"/>
                    <a:pt x="347" y="305"/>
                  </a:cubicBezTo>
                  <a:cubicBezTo>
                    <a:pt x="346" y="306"/>
                    <a:pt x="346" y="306"/>
                    <a:pt x="346" y="306"/>
                  </a:cubicBezTo>
                  <a:cubicBezTo>
                    <a:pt x="346" y="306"/>
                    <a:pt x="346" y="307"/>
                    <a:pt x="346" y="307"/>
                  </a:cubicBezTo>
                  <a:cubicBezTo>
                    <a:pt x="347" y="307"/>
                    <a:pt x="348" y="307"/>
                    <a:pt x="348" y="307"/>
                  </a:cubicBezTo>
                  <a:moveTo>
                    <a:pt x="348" y="312"/>
                  </a:moveTo>
                  <a:cubicBezTo>
                    <a:pt x="348" y="312"/>
                    <a:pt x="348" y="312"/>
                    <a:pt x="348" y="312"/>
                  </a:cubicBezTo>
                  <a:cubicBezTo>
                    <a:pt x="348" y="310"/>
                    <a:pt x="348" y="310"/>
                    <a:pt x="348" y="310"/>
                  </a:cubicBezTo>
                  <a:cubicBezTo>
                    <a:pt x="348" y="310"/>
                    <a:pt x="347" y="310"/>
                    <a:pt x="346" y="309"/>
                  </a:cubicBezTo>
                  <a:cubicBezTo>
                    <a:pt x="346" y="309"/>
                    <a:pt x="345" y="309"/>
                    <a:pt x="345" y="309"/>
                  </a:cubicBezTo>
                  <a:cubicBezTo>
                    <a:pt x="344" y="309"/>
                    <a:pt x="344" y="309"/>
                    <a:pt x="344" y="309"/>
                  </a:cubicBezTo>
                  <a:cubicBezTo>
                    <a:pt x="343" y="309"/>
                    <a:pt x="343" y="309"/>
                    <a:pt x="341" y="309"/>
                  </a:cubicBezTo>
                  <a:cubicBezTo>
                    <a:pt x="341" y="309"/>
                    <a:pt x="341" y="309"/>
                    <a:pt x="340" y="310"/>
                  </a:cubicBezTo>
                  <a:cubicBezTo>
                    <a:pt x="340" y="310"/>
                    <a:pt x="340" y="310"/>
                    <a:pt x="340" y="310"/>
                  </a:cubicBezTo>
                  <a:cubicBezTo>
                    <a:pt x="340" y="310"/>
                    <a:pt x="340" y="310"/>
                    <a:pt x="340" y="310"/>
                  </a:cubicBezTo>
                  <a:cubicBezTo>
                    <a:pt x="340" y="311"/>
                    <a:pt x="340" y="311"/>
                    <a:pt x="340" y="311"/>
                  </a:cubicBezTo>
                  <a:cubicBezTo>
                    <a:pt x="341" y="311"/>
                    <a:pt x="341" y="311"/>
                    <a:pt x="342" y="311"/>
                  </a:cubicBezTo>
                  <a:cubicBezTo>
                    <a:pt x="342" y="311"/>
                    <a:pt x="343" y="311"/>
                    <a:pt x="343" y="311"/>
                  </a:cubicBezTo>
                  <a:cubicBezTo>
                    <a:pt x="344" y="311"/>
                    <a:pt x="344" y="311"/>
                    <a:pt x="344" y="311"/>
                  </a:cubicBezTo>
                  <a:cubicBezTo>
                    <a:pt x="344" y="311"/>
                    <a:pt x="344" y="311"/>
                    <a:pt x="344" y="311"/>
                  </a:cubicBezTo>
                  <a:cubicBezTo>
                    <a:pt x="345" y="311"/>
                    <a:pt x="345" y="311"/>
                    <a:pt x="346" y="311"/>
                  </a:cubicBezTo>
                  <a:cubicBezTo>
                    <a:pt x="347" y="312"/>
                    <a:pt x="347" y="312"/>
                    <a:pt x="347" y="312"/>
                  </a:cubicBezTo>
                  <a:cubicBezTo>
                    <a:pt x="347" y="312"/>
                    <a:pt x="347" y="312"/>
                    <a:pt x="348" y="312"/>
                  </a:cubicBezTo>
                  <a:moveTo>
                    <a:pt x="338" y="312"/>
                  </a:moveTo>
                  <a:cubicBezTo>
                    <a:pt x="338" y="312"/>
                    <a:pt x="338" y="311"/>
                    <a:pt x="338" y="311"/>
                  </a:cubicBezTo>
                  <a:cubicBezTo>
                    <a:pt x="338" y="311"/>
                    <a:pt x="338" y="311"/>
                    <a:pt x="338" y="311"/>
                  </a:cubicBezTo>
                  <a:cubicBezTo>
                    <a:pt x="338" y="310"/>
                    <a:pt x="338" y="310"/>
                    <a:pt x="338" y="310"/>
                  </a:cubicBezTo>
                  <a:cubicBezTo>
                    <a:pt x="337" y="310"/>
                    <a:pt x="337" y="310"/>
                    <a:pt x="337" y="310"/>
                  </a:cubicBezTo>
                  <a:cubicBezTo>
                    <a:pt x="336" y="310"/>
                    <a:pt x="336" y="310"/>
                    <a:pt x="336" y="310"/>
                  </a:cubicBezTo>
                  <a:cubicBezTo>
                    <a:pt x="336" y="310"/>
                    <a:pt x="336" y="310"/>
                    <a:pt x="336" y="310"/>
                  </a:cubicBezTo>
                  <a:cubicBezTo>
                    <a:pt x="335" y="310"/>
                    <a:pt x="335" y="310"/>
                    <a:pt x="335" y="310"/>
                  </a:cubicBezTo>
                  <a:cubicBezTo>
                    <a:pt x="335" y="310"/>
                    <a:pt x="335" y="310"/>
                    <a:pt x="335" y="311"/>
                  </a:cubicBezTo>
                  <a:cubicBezTo>
                    <a:pt x="335" y="312"/>
                    <a:pt x="335" y="312"/>
                    <a:pt x="335" y="312"/>
                  </a:cubicBezTo>
                  <a:cubicBezTo>
                    <a:pt x="336" y="312"/>
                    <a:pt x="336" y="312"/>
                    <a:pt x="337" y="312"/>
                  </a:cubicBezTo>
                  <a:cubicBezTo>
                    <a:pt x="337" y="312"/>
                    <a:pt x="337" y="312"/>
                    <a:pt x="338" y="312"/>
                  </a:cubicBezTo>
                  <a:moveTo>
                    <a:pt x="346" y="298"/>
                  </a:moveTo>
                  <a:cubicBezTo>
                    <a:pt x="346" y="297"/>
                    <a:pt x="346" y="297"/>
                    <a:pt x="346" y="297"/>
                  </a:cubicBezTo>
                  <a:cubicBezTo>
                    <a:pt x="345" y="296"/>
                    <a:pt x="345" y="296"/>
                    <a:pt x="345" y="296"/>
                  </a:cubicBezTo>
                  <a:cubicBezTo>
                    <a:pt x="345" y="296"/>
                    <a:pt x="345" y="296"/>
                    <a:pt x="345" y="296"/>
                  </a:cubicBezTo>
                  <a:cubicBezTo>
                    <a:pt x="345" y="296"/>
                    <a:pt x="345" y="296"/>
                    <a:pt x="345" y="296"/>
                  </a:cubicBezTo>
                  <a:cubicBezTo>
                    <a:pt x="345" y="296"/>
                    <a:pt x="345" y="296"/>
                    <a:pt x="345" y="295"/>
                  </a:cubicBezTo>
                  <a:cubicBezTo>
                    <a:pt x="345" y="294"/>
                    <a:pt x="345" y="294"/>
                    <a:pt x="343" y="295"/>
                  </a:cubicBezTo>
                  <a:cubicBezTo>
                    <a:pt x="343" y="294"/>
                    <a:pt x="343" y="294"/>
                    <a:pt x="343" y="294"/>
                  </a:cubicBezTo>
                  <a:cubicBezTo>
                    <a:pt x="344" y="293"/>
                    <a:pt x="344" y="293"/>
                    <a:pt x="344" y="293"/>
                  </a:cubicBezTo>
                  <a:cubicBezTo>
                    <a:pt x="344" y="292"/>
                    <a:pt x="344" y="292"/>
                    <a:pt x="344" y="292"/>
                  </a:cubicBezTo>
                  <a:cubicBezTo>
                    <a:pt x="345" y="292"/>
                    <a:pt x="345" y="292"/>
                    <a:pt x="345" y="291"/>
                  </a:cubicBezTo>
                  <a:cubicBezTo>
                    <a:pt x="344" y="292"/>
                    <a:pt x="344" y="292"/>
                    <a:pt x="342" y="293"/>
                  </a:cubicBezTo>
                  <a:cubicBezTo>
                    <a:pt x="342" y="294"/>
                    <a:pt x="342" y="294"/>
                    <a:pt x="342" y="293"/>
                  </a:cubicBezTo>
                  <a:cubicBezTo>
                    <a:pt x="341" y="293"/>
                    <a:pt x="341" y="294"/>
                    <a:pt x="341" y="294"/>
                  </a:cubicBezTo>
                  <a:cubicBezTo>
                    <a:pt x="341" y="295"/>
                    <a:pt x="341" y="295"/>
                    <a:pt x="341" y="295"/>
                  </a:cubicBezTo>
                  <a:cubicBezTo>
                    <a:pt x="341" y="295"/>
                    <a:pt x="341" y="296"/>
                    <a:pt x="341" y="296"/>
                  </a:cubicBezTo>
                  <a:cubicBezTo>
                    <a:pt x="341" y="298"/>
                    <a:pt x="341" y="298"/>
                    <a:pt x="341" y="298"/>
                  </a:cubicBezTo>
                  <a:cubicBezTo>
                    <a:pt x="340" y="299"/>
                    <a:pt x="340" y="299"/>
                    <a:pt x="340" y="299"/>
                  </a:cubicBezTo>
                  <a:cubicBezTo>
                    <a:pt x="340" y="299"/>
                    <a:pt x="339" y="300"/>
                    <a:pt x="339" y="300"/>
                  </a:cubicBezTo>
                  <a:cubicBezTo>
                    <a:pt x="339" y="303"/>
                    <a:pt x="339" y="303"/>
                    <a:pt x="339" y="303"/>
                  </a:cubicBezTo>
                  <a:cubicBezTo>
                    <a:pt x="340" y="303"/>
                    <a:pt x="340" y="303"/>
                    <a:pt x="340" y="303"/>
                  </a:cubicBezTo>
                  <a:cubicBezTo>
                    <a:pt x="340" y="303"/>
                    <a:pt x="340" y="303"/>
                    <a:pt x="340" y="303"/>
                  </a:cubicBezTo>
                  <a:cubicBezTo>
                    <a:pt x="341" y="303"/>
                    <a:pt x="341" y="303"/>
                    <a:pt x="342" y="303"/>
                  </a:cubicBezTo>
                  <a:cubicBezTo>
                    <a:pt x="342" y="301"/>
                    <a:pt x="342" y="301"/>
                    <a:pt x="342" y="299"/>
                  </a:cubicBezTo>
                  <a:cubicBezTo>
                    <a:pt x="343" y="299"/>
                    <a:pt x="345" y="299"/>
                    <a:pt x="345" y="299"/>
                  </a:cubicBezTo>
                  <a:cubicBezTo>
                    <a:pt x="346" y="298"/>
                    <a:pt x="346" y="298"/>
                    <a:pt x="346" y="298"/>
                  </a:cubicBezTo>
                  <a:moveTo>
                    <a:pt x="328" y="304"/>
                  </a:moveTo>
                  <a:cubicBezTo>
                    <a:pt x="328" y="303"/>
                    <a:pt x="326" y="301"/>
                    <a:pt x="326" y="301"/>
                  </a:cubicBezTo>
                  <a:cubicBezTo>
                    <a:pt x="325" y="301"/>
                    <a:pt x="325" y="301"/>
                    <a:pt x="325" y="301"/>
                  </a:cubicBezTo>
                  <a:cubicBezTo>
                    <a:pt x="325" y="301"/>
                    <a:pt x="325" y="301"/>
                    <a:pt x="325" y="301"/>
                  </a:cubicBezTo>
                  <a:cubicBezTo>
                    <a:pt x="325" y="301"/>
                    <a:pt x="324" y="302"/>
                    <a:pt x="323" y="302"/>
                  </a:cubicBezTo>
                  <a:cubicBezTo>
                    <a:pt x="323" y="302"/>
                    <a:pt x="322" y="304"/>
                    <a:pt x="321" y="304"/>
                  </a:cubicBezTo>
                  <a:cubicBezTo>
                    <a:pt x="320" y="304"/>
                    <a:pt x="319" y="304"/>
                    <a:pt x="319" y="304"/>
                  </a:cubicBezTo>
                  <a:cubicBezTo>
                    <a:pt x="318" y="303"/>
                    <a:pt x="318" y="303"/>
                    <a:pt x="317" y="303"/>
                  </a:cubicBezTo>
                  <a:cubicBezTo>
                    <a:pt x="317" y="303"/>
                    <a:pt x="317" y="303"/>
                    <a:pt x="317" y="303"/>
                  </a:cubicBezTo>
                  <a:cubicBezTo>
                    <a:pt x="316" y="303"/>
                    <a:pt x="315" y="304"/>
                    <a:pt x="315" y="306"/>
                  </a:cubicBezTo>
                  <a:cubicBezTo>
                    <a:pt x="315" y="306"/>
                    <a:pt x="315" y="306"/>
                    <a:pt x="315" y="306"/>
                  </a:cubicBezTo>
                  <a:cubicBezTo>
                    <a:pt x="315" y="306"/>
                    <a:pt x="315" y="306"/>
                    <a:pt x="315" y="306"/>
                  </a:cubicBezTo>
                  <a:cubicBezTo>
                    <a:pt x="314" y="307"/>
                    <a:pt x="314" y="308"/>
                    <a:pt x="314" y="308"/>
                  </a:cubicBezTo>
                  <a:cubicBezTo>
                    <a:pt x="314" y="308"/>
                    <a:pt x="314" y="308"/>
                    <a:pt x="314" y="309"/>
                  </a:cubicBezTo>
                  <a:cubicBezTo>
                    <a:pt x="313" y="309"/>
                    <a:pt x="313" y="309"/>
                    <a:pt x="313" y="309"/>
                  </a:cubicBezTo>
                  <a:cubicBezTo>
                    <a:pt x="313" y="309"/>
                    <a:pt x="313" y="309"/>
                    <a:pt x="313" y="309"/>
                  </a:cubicBezTo>
                  <a:cubicBezTo>
                    <a:pt x="311" y="310"/>
                    <a:pt x="311" y="312"/>
                    <a:pt x="315" y="312"/>
                  </a:cubicBezTo>
                  <a:cubicBezTo>
                    <a:pt x="315" y="313"/>
                    <a:pt x="315" y="313"/>
                    <a:pt x="315" y="313"/>
                  </a:cubicBezTo>
                  <a:cubicBezTo>
                    <a:pt x="315" y="314"/>
                    <a:pt x="314" y="315"/>
                    <a:pt x="314" y="316"/>
                  </a:cubicBezTo>
                  <a:cubicBezTo>
                    <a:pt x="314" y="317"/>
                    <a:pt x="314" y="317"/>
                    <a:pt x="314" y="317"/>
                  </a:cubicBezTo>
                  <a:cubicBezTo>
                    <a:pt x="314" y="317"/>
                    <a:pt x="314" y="317"/>
                    <a:pt x="314" y="317"/>
                  </a:cubicBezTo>
                  <a:cubicBezTo>
                    <a:pt x="314" y="317"/>
                    <a:pt x="314" y="317"/>
                    <a:pt x="314" y="319"/>
                  </a:cubicBezTo>
                  <a:cubicBezTo>
                    <a:pt x="315" y="318"/>
                    <a:pt x="316" y="318"/>
                    <a:pt x="316" y="318"/>
                  </a:cubicBezTo>
                  <a:cubicBezTo>
                    <a:pt x="316" y="317"/>
                    <a:pt x="316" y="317"/>
                    <a:pt x="316" y="317"/>
                  </a:cubicBezTo>
                  <a:cubicBezTo>
                    <a:pt x="316" y="316"/>
                    <a:pt x="316" y="316"/>
                    <a:pt x="316" y="315"/>
                  </a:cubicBezTo>
                  <a:cubicBezTo>
                    <a:pt x="317" y="314"/>
                    <a:pt x="317" y="314"/>
                    <a:pt x="317" y="314"/>
                  </a:cubicBezTo>
                  <a:cubicBezTo>
                    <a:pt x="317" y="313"/>
                    <a:pt x="317" y="311"/>
                    <a:pt x="317" y="309"/>
                  </a:cubicBezTo>
                  <a:cubicBezTo>
                    <a:pt x="318" y="309"/>
                    <a:pt x="319" y="309"/>
                    <a:pt x="319" y="309"/>
                  </a:cubicBezTo>
                  <a:cubicBezTo>
                    <a:pt x="319" y="310"/>
                    <a:pt x="319" y="310"/>
                    <a:pt x="319" y="311"/>
                  </a:cubicBezTo>
                  <a:cubicBezTo>
                    <a:pt x="319" y="312"/>
                    <a:pt x="319" y="312"/>
                    <a:pt x="319" y="312"/>
                  </a:cubicBezTo>
                  <a:cubicBezTo>
                    <a:pt x="319" y="312"/>
                    <a:pt x="319" y="312"/>
                    <a:pt x="319" y="312"/>
                  </a:cubicBezTo>
                  <a:cubicBezTo>
                    <a:pt x="321" y="313"/>
                    <a:pt x="321" y="313"/>
                    <a:pt x="322" y="313"/>
                  </a:cubicBezTo>
                  <a:cubicBezTo>
                    <a:pt x="322" y="313"/>
                    <a:pt x="322" y="314"/>
                    <a:pt x="322" y="314"/>
                  </a:cubicBezTo>
                  <a:cubicBezTo>
                    <a:pt x="321" y="315"/>
                    <a:pt x="321" y="315"/>
                    <a:pt x="321" y="316"/>
                  </a:cubicBezTo>
                  <a:cubicBezTo>
                    <a:pt x="321" y="316"/>
                    <a:pt x="321" y="316"/>
                    <a:pt x="321" y="316"/>
                  </a:cubicBezTo>
                  <a:cubicBezTo>
                    <a:pt x="321" y="317"/>
                    <a:pt x="320" y="318"/>
                    <a:pt x="322" y="318"/>
                  </a:cubicBezTo>
                  <a:cubicBezTo>
                    <a:pt x="323" y="318"/>
                    <a:pt x="323" y="318"/>
                    <a:pt x="324" y="318"/>
                  </a:cubicBezTo>
                  <a:cubicBezTo>
                    <a:pt x="324" y="317"/>
                    <a:pt x="324" y="317"/>
                    <a:pt x="324" y="317"/>
                  </a:cubicBezTo>
                  <a:cubicBezTo>
                    <a:pt x="324" y="316"/>
                    <a:pt x="324" y="316"/>
                    <a:pt x="324" y="316"/>
                  </a:cubicBezTo>
                  <a:cubicBezTo>
                    <a:pt x="324" y="316"/>
                    <a:pt x="325" y="315"/>
                    <a:pt x="324" y="315"/>
                  </a:cubicBezTo>
                  <a:cubicBezTo>
                    <a:pt x="324" y="314"/>
                    <a:pt x="324" y="314"/>
                    <a:pt x="324" y="314"/>
                  </a:cubicBezTo>
                  <a:cubicBezTo>
                    <a:pt x="323" y="314"/>
                    <a:pt x="323" y="314"/>
                    <a:pt x="323" y="314"/>
                  </a:cubicBezTo>
                  <a:cubicBezTo>
                    <a:pt x="323" y="313"/>
                    <a:pt x="323" y="313"/>
                    <a:pt x="323" y="311"/>
                  </a:cubicBezTo>
                  <a:cubicBezTo>
                    <a:pt x="323" y="310"/>
                    <a:pt x="323" y="310"/>
                    <a:pt x="323" y="310"/>
                  </a:cubicBezTo>
                  <a:cubicBezTo>
                    <a:pt x="323" y="310"/>
                    <a:pt x="323" y="310"/>
                    <a:pt x="322" y="308"/>
                  </a:cubicBezTo>
                  <a:cubicBezTo>
                    <a:pt x="322" y="308"/>
                    <a:pt x="321" y="308"/>
                    <a:pt x="321" y="308"/>
                  </a:cubicBezTo>
                  <a:cubicBezTo>
                    <a:pt x="321" y="307"/>
                    <a:pt x="321" y="307"/>
                    <a:pt x="321" y="307"/>
                  </a:cubicBezTo>
                  <a:cubicBezTo>
                    <a:pt x="321" y="307"/>
                    <a:pt x="321" y="306"/>
                    <a:pt x="321" y="306"/>
                  </a:cubicBezTo>
                  <a:cubicBezTo>
                    <a:pt x="322" y="306"/>
                    <a:pt x="323" y="306"/>
                    <a:pt x="323" y="306"/>
                  </a:cubicBezTo>
                  <a:cubicBezTo>
                    <a:pt x="324" y="306"/>
                    <a:pt x="324" y="305"/>
                    <a:pt x="325" y="305"/>
                  </a:cubicBezTo>
                  <a:cubicBezTo>
                    <a:pt x="326" y="305"/>
                    <a:pt x="327" y="305"/>
                    <a:pt x="327" y="305"/>
                  </a:cubicBezTo>
                  <a:cubicBezTo>
                    <a:pt x="327" y="305"/>
                    <a:pt x="327" y="305"/>
                    <a:pt x="327" y="305"/>
                  </a:cubicBezTo>
                  <a:cubicBezTo>
                    <a:pt x="328" y="304"/>
                    <a:pt x="328" y="304"/>
                    <a:pt x="328" y="304"/>
                  </a:cubicBezTo>
                  <a:moveTo>
                    <a:pt x="334" y="295"/>
                  </a:moveTo>
                  <a:cubicBezTo>
                    <a:pt x="334" y="295"/>
                    <a:pt x="334" y="295"/>
                    <a:pt x="334" y="295"/>
                  </a:cubicBezTo>
                  <a:cubicBezTo>
                    <a:pt x="334" y="295"/>
                    <a:pt x="334" y="295"/>
                    <a:pt x="334" y="295"/>
                  </a:cubicBezTo>
                  <a:cubicBezTo>
                    <a:pt x="333" y="295"/>
                    <a:pt x="333" y="295"/>
                    <a:pt x="332" y="296"/>
                  </a:cubicBezTo>
                  <a:cubicBezTo>
                    <a:pt x="329" y="296"/>
                    <a:pt x="325" y="296"/>
                    <a:pt x="322" y="296"/>
                  </a:cubicBezTo>
                  <a:cubicBezTo>
                    <a:pt x="321" y="296"/>
                    <a:pt x="320" y="297"/>
                    <a:pt x="320" y="297"/>
                  </a:cubicBezTo>
                  <a:cubicBezTo>
                    <a:pt x="317" y="298"/>
                    <a:pt x="317" y="298"/>
                    <a:pt x="317" y="298"/>
                  </a:cubicBezTo>
                  <a:cubicBezTo>
                    <a:pt x="317" y="298"/>
                    <a:pt x="317" y="298"/>
                    <a:pt x="317" y="298"/>
                  </a:cubicBezTo>
                  <a:cubicBezTo>
                    <a:pt x="316" y="299"/>
                    <a:pt x="316" y="300"/>
                    <a:pt x="316" y="301"/>
                  </a:cubicBezTo>
                  <a:cubicBezTo>
                    <a:pt x="317" y="300"/>
                    <a:pt x="318" y="300"/>
                    <a:pt x="318" y="300"/>
                  </a:cubicBezTo>
                  <a:cubicBezTo>
                    <a:pt x="319" y="299"/>
                    <a:pt x="319" y="299"/>
                    <a:pt x="319" y="299"/>
                  </a:cubicBezTo>
                  <a:cubicBezTo>
                    <a:pt x="320" y="298"/>
                    <a:pt x="320" y="298"/>
                    <a:pt x="321" y="298"/>
                  </a:cubicBezTo>
                  <a:cubicBezTo>
                    <a:pt x="321" y="298"/>
                    <a:pt x="321" y="298"/>
                    <a:pt x="321" y="298"/>
                  </a:cubicBezTo>
                  <a:cubicBezTo>
                    <a:pt x="322" y="297"/>
                    <a:pt x="322" y="297"/>
                    <a:pt x="322" y="297"/>
                  </a:cubicBezTo>
                  <a:cubicBezTo>
                    <a:pt x="323" y="298"/>
                    <a:pt x="323" y="298"/>
                    <a:pt x="323" y="298"/>
                  </a:cubicBezTo>
                  <a:cubicBezTo>
                    <a:pt x="324" y="298"/>
                    <a:pt x="326" y="298"/>
                    <a:pt x="327" y="298"/>
                  </a:cubicBezTo>
                  <a:cubicBezTo>
                    <a:pt x="328" y="298"/>
                    <a:pt x="328" y="298"/>
                    <a:pt x="329" y="298"/>
                  </a:cubicBezTo>
                  <a:cubicBezTo>
                    <a:pt x="329" y="299"/>
                    <a:pt x="329" y="299"/>
                    <a:pt x="329" y="299"/>
                  </a:cubicBezTo>
                  <a:cubicBezTo>
                    <a:pt x="330" y="299"/>
                    <a:pt x="330" y="299"/>
                    <a:pt x="331" y="298"/>
                  </a:cubicBezTo>
                  <a:cubicBezTo>
                    <a:pt x="331" y="298"/>
                    <a:pt x="331" y="297"/>
                    <a:pt x="332" y="298"/>
                  </a:cubicBezTo>
                  <a:cubicBezTo>
                    <a:pt x="332" y="298"/>
                    <a:pt x="332" y="298"/>
                    <a:pt x="332" y="298"/>
                  </a:cubicBezTo>
                  <a:cubicBezTo>
                    <a:pt x="333" y="297"/>
                    <a:pt x="334" y="297"/>
                    <a:pt x="334" y="295"/>
                  </a:cubicBezTo>
                  <a:moveTo>
                    <a:pt x="323" y="333"/>
                  </a:moveTo>
                  <a:cubicBezTo>
                    <a:pt x="323" y="333"/>
                    <a:pt x="323" y="333"/>
                    <a:pt x="323" y="333"/>
                  </a:cubicBezTo>
                  <a:cubicBezTo>
                    <a:pt x="323" y="333"/>
                    <a:pt x="323" y="333"/>
                    <a:pt x="323" y="333"/>
                  </a:cubicBezTo>
                  <a:moveTo>
                    <a:pt x="335" y="328"/>
                  </a:moveTo>
                  <a:cubicBezTo>
                    <a:pt x="335" y="328"/>
                    <a:pt x="335" y="328"/>
                    <a:pt x="335" y="328"/>
                  </a:cubicBezTo>
                  <a:cubicBezTo>
                    <a:pt x="335" y="328"/>
                    <a:pt x="335" y="328"/>
                    <a:pt x="335" y="328"/>
                  </a:cubicBezTo>
                  <a:cubicBezTo>
                    <a:pt x="334" y="327"/>
                    <a:pt x="334" y="327"/>
                    <a:pt x="334" y="327"/>
                  </a:cubicBezTo>
                  <a:cubicBezTo>
                    <a:pt x="334" y="327"/>
                    <a:pt x="333" y="327"/>
                    <a:pt x="333" y="327"/>
                  </a:cubicBezTo>
                  <a:cubicBezTo>
                    <a:pt x="332" y="327"/>
                    <a:pt x="332" y="327"/>
                    <a:pt x="331" y="327"/>
                  </a:cubicBezTo>
                  <a:cubicBezTo>
                    <a:pt x="331" y="328"/>
                    <a:pt x="331" y="328"/>
                    <a:pt x="330" y="328"/>
                  </a:cubicBezTo>
                  <a:cubicBezTo>
                    <a:pt x="330" y="328"/>
                    <a:pt x="329" y="328"/>
                    <a:pt x="329" y="329"/>
                  </a:cubicBezTo>
                  <a:cubicBezTo>
                    <a:pt x="328" y="329"/>
                    <a:pt x="328" y="329"/>
                    <a:pt x="328" y="329"/>
                  </a:cubicBezTo>
                  <a:cubicBezTo>
                    <a:pt x="327" y="329"/>
                    <a:pt x="327" y="329"/>
                    <a:pt x="327" y="329"/>
                  </a:cubicBezTo>
                  <a:cubicBezTo>
                    <a:pt x="327" y="329"/>
                    <a:pt x="327" y="330"/>
                    <a:pt x="327" y="330"/>
                  </a:cubicBezTo>
                  <a:cubicBezTo>
                    <a:pt x="325" y="330"/>
                    <a:pt x="325" y="330"/>
                    <a:pt x="325" y="330"/>
                  </a:cubicBezTo>
                  <a:cubicBezTo>
                    <a:pt x="324" y="331"/>
                    <a:pt x="324" y="331"/>
                    <a:pt x="324" y="331"/>
                  </a:cubicBezTo>
                  <a:cubicBezTo>
                    <a:pt x="324" y="331"/>
                    <a:pt x="323" y="331"/>
                    <a:pt x="323" y="331"/>
                  </a:cubicBezTo>
                  <a:cubicBezTo>
                    <a:pt x="323" y="332"/>
                    <a:pt x="323" y="332"/>
                    <a:pt x="323" y="332"/>
                  </a:cubicBezTo>
                  <a:cubicBezTo>
                    <a:pt x="323" y="332"/>
                    <a:pt x="323" y="332"/>
                    <a:pt x="323" y="332"/>
                  </a:cubicBezTo>
                  <a:cubicBezTo>
                    <a:pt x="323" y="332"/>
                    <a:pt x="323" y="332"/>
                    <a:pt x="323" y="332"/>
                  </a:cubicBezTo>
                  <a:cubicBezTo>
                    <a:pt x="323" y="332"/>
                    <a:pt x="323" y="332"/>
                    <a:pt x="323" y="332"/>
                  </a:cubicBezTo>
                  <a:cubicBezTo>
                    <a:pt x="323" y="333"/>
                    <a:pt x="323" y="333"/>
                    <a:pt x="323" y="333"/>
                  </a:cubicBezTo>
                  <a:cubicBezTo>
                    <a:pt x="323" y="333"/>
                    <a:pt x="325" y="334"/>
                    <a:pt x="325" y="334"/>
                  </a:cubicBezTo>
                  <a:cubicBezTo>
                    <a:pt x="326" y="333"/>
                    <a:pt x="326" y="333"/>
                    <a:pt x="326" y="333"/>
                  </a:cubicBezTo>
                  <a:cubicBezTo>
                    <a:pt x="328" y="331"/>
                    <a:pt x="328" y="331"/>
                    <a:pt x="328" y="331"/>
                  </a:cubicBezTo>
                  <a:cubicBezTo>
                    <a:pt x="329" y="330"/>
                    <a:pt x="330" y="331"/>
                    <a:pt x="331" y="330"/>
                  </a:cubicBezTo>
                  <a:cubicBezTo>
                    <a:pt x="331" y="330"/>
                    <a:pt x="331" y="329"/>
                    <a:pt x="332" y="329"/>
                  </a:cubicBezTo>
                  <a:cubicBezTo>
                    <a:pt x="332" y="329"/>
                    <a:pt x="333" y="329"/>
                    <a:pt x="333" y="329"/>
                  </a:cubicBezTo>
                  <a:cubicBezTo>
                    <a:pt x="335" y="329"/>
                    <a:pt x="335" y="329"/>
                    <a:pt x="335" y="328"/>
                  </a:cubicBezTo>
                  <a:cubicBezTo>
                    <a:pt x="335" y="328"/>
                    <a:pt x="335" y="328"/>
                    <a:pt x="335" y="328"/>
                  </a:cubicBezTo>
                  <a:moveTo>
                    <a:pt x="322" y="336"/>
                  </a:moveTo>
                  <a:cubicBezTo>
                    <a:pt x="322" y="336"/>
                    <a:pt x="322" y="336"/>
                    <a:pt x="322" y="335"/>
                  </a:cubicBezTo>
                  <a:cubicBezTo>
                    <a:pt x="322" y="335"/>
                    <a:pt x="322" y="335"/>
                    <a:pt x="322" y="335"/>
                  </a:cubicBezTo>
                  <a:cubicBezTo>
                    <a:pt x="321" y="335"/>
                    <a:pt x="321" y="335"/>
                    <a:pt x="320" y="335"/>
                  </a:cubicBezTo>
                  <a:cubicBezTo>
                    <a:pt x="320" y="336"/>
                    <a:pt x="320" y="336"/>
                    <a:pt x="320" y="336"/>
                  </a:cubicBezTo>
                  <a:cubicBezTo>
                    <a:pt x="320" y="336"/>
                    <a:pt x="321" y="336"/>
                    <a:pt x="322" y="336"/>
                  </a:cubicBezTo>
                  <a:moveTo>
                    <a:pt x="327" y="327"/>
                  </a:moveTo>
                  <a:cubicBezTo>
                    <a:pt x="327" y="327"/>
                    <a:pt x="327" y="327"/>
                    <a:pt x="327" y="327"/>
                  </a:cubicBezTo>
                  <a:cubicBezTo>
                    <a:pt x="327" y="326"/>
                    <a:pt x="327" y="326"/>
                    <a:pt x="327" y="326"/>
                  </a:cubicBezTo>
                  <a:cubicBezTo>
                    <a:pt x="327" y="326"/>
                    <a:pt x="327" y="326"/>
                    <a:pt x="327" y="326"/>
                  </a:cubicBezTo>
                  <a:cubicBezTo>
                    <a:pt x="326" y="327"/>
                    <a:pt x="326" y="327"/>
                    <a:pt x="326" y="327"/>
                  </a:cubicBezTo>
                  <a:cubicBezTo>
                    <a:pt x="326" y="327"/>
                    <a:pt x="326" y="327"/>
                    <a:pt x="326" y="327"/>
                  </a:cubicBezTo>
                  <a:cubicBezTo>
                    <a:pt x="325" y="327"/>
                    <a:pt x="325" y="327"/>
                    <a:pt x="324" y="327"/>
                  </a:cubicBezTo>
                  <a:cubicBezTo>
                    <a:pt x="324" y="327"/>
                    <a:pt x="323" y="327"/>
                    <a:pt x="322" y="327"/>
                  </a:cubicBezTo>
                  <a:cubicBezTo>
                    <a:pt x="322" y="327"/>
                    <a:pt x="322" y="327"/>
                    <a:pt x="322" y="327"/>
                  </a:cubicBezTo>
                  <a:cubicBezTo>
                    <a:pt x="321" y="327"/>
                    <a:pt x="320" y="328"/>
                    <a:pt x="320" y="328"/>
                  </a:cubicBezTo>
                  <a:cubicBezTo>
                    <a:pt x="318" y="328"/>
                    <a:pt x="318" y="328"/>
                    <a:pt x="318" y="328"/>
                  </a:cubicBezTo>
                  <a:cubicBezTo>
                    <a:pt x="318" y="327"/>
                    <a:pt x="315" y="327"/>
                    <a:pt x="314" y="327"/>
                  </a:cubicBezTo>
                  <a:cubicBezTo>
                    <a:pt x="314" y="327"/>
                    <a:pt x="314" y="328"/>
                    <a:pt x="313" y="328"/>
                  </a:cubicBezTo>
                  <a:cubicBezTo>
                    <a:pt x="312" y="328"/>
                    <a:pt x="312" y="328"/>
                    <a:pt x="312" y="328"/>
                  </a:cubicBezTo>
                  <a:cubicBezTo>
                    <a:pt x="313" y="328"/>
                    <a:pt x="313" y="329"/>
                    <a:pt x="314" y="329"/>
                  </a:cubicBezTo>
                  <a:cubicBezTo>
                    <a:pt x="314" y="329"/>
                    <a:pt x="314" y="329"/>
                    <a:pt x="317" y="329"/>
                  </a:cubicBezTo>
                  <a:cubicBezTo>
                    <a:pt x="318" y="329"/>
                    <a:pt x="318" y="329"/>
                    <a:pt x="318" y="329"/>
                  </a:cubicBezTo>
                  <a:cubicBezTo>
                    <a:pt x="320" y="329"/>
                    <a:pt x="320" y="329"/>
                    <a:pt x="321" y="329"/>
                  </a:cubicBezTo>
                  <a:cubicBezTo>
                    <a:pt x="321" y="329"/>
                    <a:pt x="322" y="329"/>
                    <a:pt x="323" y="329"/>
                  </a:cubicBezTo>
                  <a:cubicBezTo>
                    <a:pt x="323" y="329"/>
                    <a:pt x="323" y="329"/>
                    <a:pt x="323" y="329"/>
                  </a:cubicBezTo>
                  <a:cubicBezTo>
                    <a:pt x="323" y="328"/>
                    <a:pt x="323" y="328"/>
                    <a:pt x="324" y="328"/>
                  </a:cubicBezTo>
                  <a:cubicBezTo>
                    <a:pt x="325" y="328"/>
                    <a:pt x="325" y="328"/>
                    <a:pt x="325" y="328"/>
                  </a:cubicBezTo>
                  <a:cubicBezTo>
                    <a:pt x="326" y="328"/>
                    <a:pt x="326" y="328"/>
                    <a:pt x="327" y="327"/>
                  </a:cubicBezTo>
                  <a:moveTo>
                    <a:pt x="315" y="334"/>
                  </a:moveTo>
                  <a:cubicBezTo>
                    <a:pt x="315" y="334"/>
                    <a:pt x="315" y="334"/>
                    <a:pt x="315" y="334"/>
                  </a:cubicBezTo>
                  <a:cubicBezTo>
                    <a:pt x="315" y="333"/>
                    <a:pt x="315" y="333"/>
                    <a:pt x="315" y="333"/>
                  </a:cubicBezTo>
                  <a:cubicBezTo>
                    <a:pt x="314" y="333"/>
                    <a:pt x="314" y="332"/>
                    <a:pt x="314" y="332"/>
                  </a:cubicBezTo>
                  <a:cubicBezTo>
                    <a:pt x="314" y="332"/>
                    <a:pt x="314" y="332"/>
                    <a:pt x="314" y="332"/>
                  </a:cubicBezTo>
                  <a:cubicBezTo>
                    <a:pt x="314" y="332"/>
                    <a:pt x="314" y="332"/>
                    <a:pt x="314" y="332"/>
                  </a:cubicBezTo>
                  <a:cubicBezTo>
                    <a:pt x="313" y="331"/>
                    <a:pt x="313" y="331"/>
                    <a:pt x="313" y="331"/>
                  </a:cubicBezTo>
                  <a:cubicBezTo>
                    <a:pt x="312" y="331"/>
                    <a:pt x="312" y="331"/>
                    <a:pt x="312" y="331"/>
                  </a:cubicBezTo>
                  <a:cubicBezTo>
                    <a:pt x="312" y="331"/>
                    <a:pt x="312" y="330"/>
                    <a:pt x="311" y="330"/>
                  </a:cubicBezTo>
                  <a:cubicBezTo>
                    <a:pt x="311" y="330"/>
                    <a:pt x="311" y="330"/>
                    <a:pt x="310" y="331"/>
                  </a:cubicBezTo>
                  <a:cubicBezTo>
                    <a:pt x="310" y="332"/>
                    <a:pt x="310" y="332"/>
                    <a:pt x="310" y="332"/>
                  </a:cubicBezTo>
                  <a:cubicBezTo>
                    <a:pt x="311" y="333"/>
                    <a:pt x="311" y="333"/>
                    <a:pt x="311" y="333"/>
                  </a:cubicBezTo>
                  <a:cubicBezTo>
                    <a:pt x="311" y="334"/>
                    <a:pt x="311" y="334"/>
                    <a:pt x="311" y="334"/>
                  </a:cubicBezTo>
                  <a:cubicBezTo>
                    <a:pt x="312" y="334"/>
                    <a:pt x="312" y="334"/>
                    <a:pt x="315" y="334"/>
                  </a:cubicBezTo>
                  <a:moveTo>
                    <a:pt x="311" y="328"/>
                  </a:moveTo>
                  <a:cubicBezTo>
                    <a:pt x="311" y="328"/>
                    <a:pt x="311" y="328"/>
                    <a:pt x="311" y="328"/>
                  </a:cubicBezTo>
                  <a:cubicBezTo>
                    <a:pt x="311" y="328"/>
                    <a:pt x="311" y="328"/>
                    <a:pt x="311" y="328"/>
                  </a:cubicBezTo>
                  <a:cubicBezTo>
                    <a:pt x="311" y="327"/>
                    <a:pt x="311" y="327"/>
                    <a:pt x="311" y="327"/>
                  </a:cubicBezTo>
                  <a:cubicBezTo>
                    <a:pt x="310" y="328"/>
                    <a:pt x="310" y="328"/>
                    <a:pt x="309" y="327"/>
                  </a:cubicBezTo>
                  <a:cubicBezTo>
                    <a:pt x="309" y="327"/>
                    <a:pt x="309" y="327"/>
                    <a:pt x="309" y="327"/>
                  </a:cubicBezTo>
                  <a:cubicBezTo>
                    <a:pt x="309" y="327"/>
                    <a:pt x="309" y="327"/>
                    <a:pt x="309" y="327"/>
                  </a:cubicBezTo>
                  <a:cubicBezTo>
                    <a:pt x="308" y="327"/>
                    <a:pt x="308" y="327"/>
                    <a:pt x="308" y="327"/>
                  </a:cubicBezTo>
                  <a:cubicBezTo>
                    <a:pt x="307" y="327"/>
                    <a:pt x="307" y="327"/>
                    <a:pt x="307" y="327"/>
                  </a:cubicBezTo>
                  <a:cubicBezTo>
                    <a:pt x="307" y="327"/>
                    <a:pt x="307" y="327"/>
                    <a:pt x="306" y="327"/>
                  </a:cubicBezTo>
                  <a:cubicBezTo>
                    <a:pt x="306" y="327"/>
                    <a:pt x="306" y="327"/>
                    <a:pt x="306" y="327"/>
                  </a:cubicBezTo>
                  <a:cubicBezTo>
                    <a:pt x="305" y="328"/>
                    <a:pt x="305" y="328"/>
                    <a:pt x="305" y="328"/>
                  </a:cubicBezTo>
                  <a:cubicBezTo>
                    <a:pt x="305" y="328"/>
                    <a:pt x="305" y="328"/>
                    <a:pt x="305" y="328"/>
                  </a:cubicBezTo>
                  <a:cubicBezTo>
                    <a:pt x="305" y="328"/>
                    <a:pt x="304" y="328"/>
                    <a:pt x="304" y="328"/>
                  </a:cubicBezTo>
                  <a:cubicBezTo>
                    <a:pt x="303" y="328"/>
                    <a:pt x="303" y="328"/>
                    <a:pt x="303" y="328"/>
                  </a:cubicBezTo>
                  <a:cubicBezTo>
                    <a:pt x="303" y="329"/>
                    <a:pt x="303" y="329"/>
                    <a:pt x="304" y="329"/>
                  </a:cubicBezTo>
                  <a:cubicBezTo>
                    <a:pt x="306" y="329"/>
                    <a:pt x="306" y="329"/>
                    <a:pt x="306" y="329"/>
                  </a:cubicBezTo>
                  <a:cubicBezTo>
                    <a:pt x="306" y="329"/>
                    <a:pt x="307" y="329"/>
                    <a:pt x="307" y="329"/>
                  </a:cubicBezTo>
                  <a:cubicBezTo>
                    <a:pt x="308" y="328"/>
                    <a:pt x="308" y="328"/>
                    <a:pt x="308" y="328"/>
                  </a:cubicBezTo>
                  <a:cubicBezTo>
                    <a:pt x="308" y="328"/>
                    <a:pt x="309" y="328"/>
                    <a:pt x="309" y="329"/>
                  </a:cubicBezTo>
                  <a:cubicBezTo>
                    <a:pt x="310" y="329"/>
                    <a:pt x="310" y="329"/>
                    <a:pt x="311" y="328"/>
                  </a:cubicBezTo>
                  <a:moveTo>
                    <a:pt x="300" y="329"/>
                  </a:moveTo>
                  <a:cubicBezTo>
                    <a:pt x="300" y="329"/>
                    <a:pt x="300" y="329"/>
                    <a:pt x="300" y="329"/>
                  </a:cubicBezTo>
                  <a:cubicBezTo>
                    <a:pt x="300" y="328"/>
                    <a:pt x="300" y="327"/>
                    <a:pt x="299" y="327"/>
                  </a:cubicBezTo>
                  <a:cubicBezTo>
                    <a:pt x="298" y="327"/>
                    <a:pt x="298" y="327"/>
                    <a:pt x="298" y="326"/>
                  </a:cubicBezTo>
                  <a:cubicBezTo>
                    <a:pt x="296" y="326"/>
                    <a:pt x="295" y="326"/>
                    <a:pt x="293" y="326"/>
                  </a:cubicBezTo>
                  <a:cubicBezTo>
                    <a:pt x="293" y="324"/>
                    <a:pt x="295" y="325"/>
                    <a:pt x="297" y="324"/>
                  </a:cubicBezTo>
                  <a:cubicBezTo>
                    <a:pt x="296" y="324"/>
                    <a:pt x="295" y="323"/>
                    <a:pt x="295" y="323"/>
                  </a:cubicBezTo>
                  <a:cubicBezTo>
                    <a:pt x="291" y="323"/>
                    <a:pt x="291" y="323"/>
                    <a:pt x="291" y="323"/>
                  </a:cubicBezTo>
                  <a:cubicBezTo>
                    <a:pt x="289" y="323"/>
                    <a:pt x="288" y="322"/>
                    <a:pt x="286" y="322"/>
                  </a:cubicBezTo>
                  <a:cubicBezTo>
                    <a:pt x="281" y="322"/>
                    <a:pt x="274" y="322"/>
                    <a:pt x="269" y="323"/>
                  </a:cubicBezTo>
                  <a:cubicBezTo>
                    <a:pt x="269" y="323"/>
                    <a:pt x="269" y="323"/>
                    <a:pt x="269" y="323"/>
                  </a:cubicBezTo>
                  <a:cubicBezTo>
                    <a:pt x="269" y="323"/>
                    <a:pt x="270" y="323"/>
                    <a:pt x="271" y="323"/>
                  </a:cubicBezTo>
                  <a:cubicBezTo>
                    <a:pt x="271" y="324"/>
                    <a:pt x="271" y="324"/>
                    <a:pt x="271" y="325"/>
                  </a:cubicBezTo>
                  <a:cubicBezTo>
                    <a:pt x="272" y="325"/>
                    <a:pt x="272" y="325"/>
                    <a:pt x="273" y="325"/>
                  </a:cubicBezTo>
                  <a:cubicBezTo>
                    <a:pt x="274" y="325"/>
                    <a:pt x="274" y="326"/>
                    <a:pt x="275" y="327"/>
                  </a:cubicBezTo>
                  <a:cubicBezTo>
                    <a:pt x="276" y="327"/>
                    <a:pt x="277" y="326"/>
                    <a:pt x="279" y="326"/>
                  </a:cubicBezTo>
                  <a:cubicBezTo>
                    <a:pt x="280" y="326"/>
                    <a:pt x="281" y="326"/>
                    <a:pt x="282" y="326"/>
                  </a:cubicBezTo>
                  <a:cubicBezTo>
                    <a:pt x="282" y="326"/>
                    <a:pt x="282" y="327"/>
                    <a:pt x="283" y="327"/>
                  </a:cubicBezTo>
                  <a:cubicBezTo>
                    <a:pt x="284" y="327"/>
                    <a:pt x="285" y="326"/>
                    <a:pt x="287" y="327"/>
                  </a:cubicBezTo>
                  <a:cubicBezTo>
                    <a:pt x="288" y="329"/>
                    <a:pt x="288" y="329"/>
                    <a:pt x="290" y="329"/>
                  </a:cubicBezTo>
                  <a:cubicBezTo>
                    <a:pt x="291" y="328"/>
                    <a:pt x="291" y="327"/>
                    <a:pt x="291" y="327"/>
                  </a:cubicBezTo>
                  <a:cubicBezTo>
                    <a:pt x="292" y="327"/>
                    <a:pt x="292" y="328"/>
                    <a:pt x="293" y="328"/>
                  </a:cubicBezTo>
                  <a:cubicBezTo>
                    <a:pt x="293" y="328"/>
                    <a:pt x="293" y="328"/>
                    <a:pt x="294" y="328"/>
                  </a:cubicBezTo>
                  <a:cubicBezTo>
                    <a:pt x="296" y="327"/>
                    <a:pt x="297" y="330"/>
                    <a:pt x="299" y="329"/>
                  </a:cubicBezTo>
                  <a:cubicBezTo>
                    <a:pt x="300" y="329"/>
                    <a:pt x="300" y="329"/>
                    <a:pt x="300" y="329"/>
                  </a:cubicBezTo>
                  <a:cubicBezTo>
                    <a:pt x="300" y="329"/>
                    <a:pt x="300" y="329"/>
                    <a:pt x="300" y="329"/>
                  </a:cubicBezTo>
                  <a:moveTo>
                    <a:pt x="259" y="320"/>
                  </a:moveTo>
                  <a:cubicBezTo>
                    <a:pt x="259" y="319"/>
                    <a:pt x="259" y="319"/>
                    <a:pt x="259" y="319"/>
                  </a:cubicBezTo>
                  <a:cubicBezTo>
                    <a:pt x="259" y="318"/>
                    <a:pt x="259" y="318"/>
                    <a:pt x="259" y="318"/>
                  </a:cubicBezTo>
                  <a:cubicBezTo>
                    <a:pt x="259" y="318"/>
                    <a:pt x="259" y="318"/>
                    <a:pt x="259" y="318"/>
                  </a:cubicBezTo>
                  <a:cubicBezTo>
                    <a:pt x="258" y="318"/>
                    <a:pt x="258" y="318"/>
                    <a:pt x="258" y="318"/>
                  </a:cubicBezTo>
                  <a:cubicBezTo>
                    <a:pt x="258" y="319"/>
                    <a:pt x="258" y="319"/>
                    <a:pt x="258" y="319"/>
                  </a:cubicBezTo>
                  <a:cubicBezTo>
                    <a:pt x="259" y="320"/>
                    <a:pt x="259" y="320"/>
                    <a:pt x="259" y="320"/>
                  </a:cubicBezTo>
                  <a:moveTo>
                    <a:pt x="317" y="283"/>
                  </a:moveTo>
                  <a:cubicBezTo>
                    <a:pt x="317" y="283"/>
                    <a:pt x="317" y="283"/>
                    <a:pt x="317" y="283"/>
                  </a:cubicBezTo>
                  <a:cubicBezTo>
                    <a:pt x="317" y="281"/>
                    <a:pt x="317" y="281"/>
                    <a:pt x="317" y="281"/>
                  </a:cubicBezTo>
                  <a:cubicBezTo>
                    <a:pt x="316" y="281"/>
                    <a:pt x="314" y="281"/>
                    <a:pt x="314" y="281"/>
                  </a:cubicBezTo>
                  <a:cubicBezTo>
                    <a:pt x="314" y="281"/>
                    <a:pt x="312" y="280"/>
                    <a:pt x="312" y="280"/>
                  </a:cubicBezTo>
                  <a:cubicBezTo>
                    <a:pt x="312" y="279"/>
                    <a:pt x="312" y="279"/>
                    <a:pt x="312" y="279"/>
                  </a:cubicBezTo>
                  <a:cubicBezTo>
                    <a:pt x="311" y="277"/>
                    <a:pt x="311" y="277"/>
                    <a:pt x="311" y="277"/>
                  </a:cubicBezTo>
                  <a:cubicBezTo>
                    <a:pt x="310" y="276"/>
                    <a:pt x="310" y="276"/>
                    <a:pt x="310" y="276"/>
                  </a:cubicBezTo>
                  <a:cubicBezTo>
                    <a:pt x="309" y="278"/>
                    <a:pt x="307" y="279"/>
                    <a:pt x="305" y="280"/>
                  </a:cubicBezTo>
                  <a:cubicBezTo>
                    <a:pt x="304" y="281"/>
                    <a:pt x="304" y="283"/>
                    <a:pt x="302" y="285"/>
                  </a:cubicBezTo>
                  <a:cubicBezTo>
                    <a:pt x="301" y="285"/>
                    <a:pt x="300" y="285"/>
                    <a:pt x="299" y="286"/>
                  </a:cubicBezTo>
                  <a:cubicBezTo>
                    <a:pt x="298" y="286"/>
                    <a:pt x="297" y="287"/>
                    <a:pt x="297" y="288"/>
                  </a:cubicBezTo>
                  <a:cubicBezTo>
                    <a:pt x="297" y="289"/>
                    <a:pt x="297" y="289"/>
                    <a:pt x="297" y="289"/>
                  </a:cubicBezTo>
                  <a:cubicBezTo>
                    <a:pt x="296" y="289"/>
                    <a:pt x="295" y="290"/>
                    <a:pt x="294" y="291"/>
                  </a:cubicBezTo>
                  <a:cubicBezTo>
                    <a:pt x="293" y="291"/>
                    <a:pt x="293" y="291"/>
                    <a:pt x="291" y="291"/>
                  </a:cubicBezTo>
                  <a:cubicBezTo>
                    <a:pt x="291" y="293"/>
                    <a:pt x="291" y="294"/>
                    <a:pt x="291" y="295"/>
                  </a:cubicBezTo>
                  <a:cubicBezTo>
                    <a:pt x="289" y="295"/>
                    <a:pt x="288" y="296"/>
                    <a:pt x="287" y="295"/>
                  </a:cubicBezTo>
                  <a:cubicBezTo>
                    <a:pt x="286" y="295"/>
                    <a:pt x="286" y="295"/>
                    <a:pt x="286" y="294"/>
                  </a:cubicBezTo>
                  <a:cubicBezTo>
                    <a:pt x="285" y="294"/>
                    <a:pt x="285" y="294"/>
                    <a:pt x="285" y="294"/>
                  </a:cubicBezTo>
                  <a:cubicBezTo>
                    <a:pt x="284" y="294"/>
                    <a:pt x="284" y="294"/>
                    <a:pt x="284" y="294"/>
                  </a:cubicBezTo>
                  <a:cubicBezTo>
                    <a:pt x="284" y="294"/>
                    <a:pt x="284" y="294"/>
                    <a:pt x="284" y="294"/>
                  </a:cubicBezTo>
                  <a:cubicBezTo>
                    <a:pt x="283" y="296"/>
                    <a:pt x="283" y="296"/>
                    <a:pt x="283" y="296"/>
                  </a:cubicBezTo>
                  <a:cubicBezTo>
                    <a:pt x="283" y="297"/>
                    <a:pt x="282" y="297"/>
                    <a:pt x="282" y="297"/>
                  </a:cubicBezTo>
                  <a:cubicBezTo>
                    <a:pt x="282" y="300"/>
                    <a:pt x="282" y="300"/>
                    <a:pt x="282" y="300"/>
                  </a:cubicBezTo>
                  <a:cubicBezTo>
                    <a:pt x="282" y="303"/>
                    <a:pt x="285" y="303"/>
                    <a:pt x="285" y="305"/>
                  </a:cubicBezTo>
                  <a:cubicBezTo>
                    <a:pt x="285" y="306"/>
                    <a:pt x="285" y="306"/>
                    <a:pt x="285" y="306"/>
                  </a:cubicBezTo>
                  <a:cubicBezTo>
                    <a:pt x="285" y="306"/>
                    <a:pt x="285" y="306"/>
                    <a:pt x="285" y="306"/>
                  </a:cubicBezTo>
                  <a:cubicBezTo>
                    <a:pt x="284" y="308"/>
                    <a:pt x="284" y="309"/>
                    <a:pt x="285" y="310"/>
                  </a:cubicBezTo>
                  <a:cubicBezTo>
                    <a:pt x="286" y="311"/>
                    <a:pt x="288" y="310"/>
                    <a:pt x="289" y="311"/>
                  </a:cubicBezTo>
                  <a:cubicBezTo>
                    <a:pt x="289" y="312"/>
                    <a:pt x="290" y="312"/>
                    <a:pt x="290" y="312"/>
                  </a:cubicBezTo>
                  <a:cubicBezTo>
                    <a:pt x="292" y="313"/>
                    <a:pt x="294" y="311"/>
                    <a:pt x="295" y="311"/>
                  </a:cubicBezTo>
                  <a:cubicBezTo>
                    <a:pt x="296" y="311"/>
                    <a:pt x="296" y="311"/>
                    <a:pt x="296" y="311"/>
                  </a:cubicBezTo>
                  <a:cubicBezTo>
                    <a:pt x="296" y="312"/>
                    <a:pt x="296" y="312"/>
                    <a:pt x="297" y="313"/>
                  </a:cubicBezTo>
                  <a:cubicBezTo>
                    <a:pt x="297" y="313"/>
                    <a:pt x="298" y="312"/>
                    <a:pt x="299" y="312"/>
                  </a:cubicBezTo>
                  <a:cubicBezTo>
                    <a:pt x="299" y="312"/>
                    <a:pt x="299" y="313"/>
                    <a:pt x="300" y="314"/>
                  </a:cubicBezTo>
                  <a:cubicBezTo>
                    <a:pt x="300" y="314"/>
                    <a:pt x="300" y="314"/>
                    <a:pt x="300" y="314"/>
                  </a:cubicBezTo>
                  <a:cubicBezTo>
                    <a:pt x="301" y="314"/>
                    <a:pt x="301" y="314"/>
                    <a:pt x="302" y="314"/>
                  </a:cubicBezTo>
                  <a:cubicBezTo>
                    <a:pt x="303" y="314"/>
                    <a:pt x="303" y="314"/>
                    <a:pt x="303" y="314"/>
                  </a:cubicBezTo>
                  <a:cubicBezTo>
                    <a:pt x="303" y="314"/>
                    <a:pt x="303" y="314"/>
                    <a:pt x="303" y="314"/>
                  </a:cubicBezTo>
                  <a:cubicBezTo>
                    <a:pt x="303" y="313"/>
                    <a:pt x="303" y="313"/>
                    <a:pt x="303" y="312"/>
                  </a:cubicBezTo>
                  <a:cubicBezTo>
                    <a:pt x="303" y="312"/>
                    <a:pt x="303" y="312"/>
                    <a:pt x="305" y="311"/>
                  </a:cubicBezTo>
                  <a:cubicBezTo>
                    <a:pt x="306" y="310"/>
                    <a:pt x="306" y="309"/>
                    <a:pt x="305" y="309"/>
                  </a:cubicBezTo>
                  <a:cubicBezTo>
                    <a:pt x="305" y="308"/>
                    <a:pt x="305" y="308"/>
                    <a:pt x="305" y="308"/>
                  </a:cubicBezTo>
                  <a:cubicBezTo>
                    <a:pt x="307" y="305"/>
                    <a:pt x="307" y="305"/>
                    <a:pt x="307" y="305"/>
                  </a:cubicBezTo>
                  <a:cubicBezTo>
                    <a:pt x="307" y="305"/>
                    <a:pt x="307" y="305"/>
                    <a:pt x="308" y="302"/>
                  </a:cubicBezTo>
                  <a:cubicBezTo>
                    <a:pt x="309" y="302"/>
                    <a:pt x="309" y="302"/>
                    <a:pt x="310" y="302"/>
                  </a:cubicBezTo>
                  <a:cubicBezTo>
                    <a:pt x="310" y="301"/>
                    <a:pt x="310" y="300"/>
                    <a:pt x="310" y="299"/>
                  </a:cubicBezTo>
                  <a:cubicBezTo>
                    <a:pt x="316" y="299"/>
                    <a:pt x="314" y="297"/>
                    <a:pt x="314" y="296"/>
                  </a:cubicBezTo>
                  <a:cubicBezTo>
                    <a:pt x="313" y="296"/>
                    <a:pt x="313" y="296"/>
                    <a:pt x="311" y="296"/>
                  </a:cubicBezTo>
                  <a:cubicBezTo>
                    <a:pt x="311" y="295"/>
                    <a:pt x="311" y="295"/>
                    <a:pt x="311" y="294"/>
                  </a:cubicBezTo>
                  <a:cubicBezTo>
                    <a:pt x="311" y="294"/>
                    <a:pt x="311" y="294"/>
                    <a:pt x="312" y="293"/>
                  </a:cubicBezTo>
                  <a:cubicBezTo>
                    <a:pt x="312" y="292"/>
                    <a:pt x="311" y="291"/>
                    <a:pt x="311" y="290"/>
                  </a:cubicBezTo>
                  <a:cubicBezTo>
                    <a:pt x="311" y="289"/>
                    <a:pt x="311" y="288"/>
                    <a:pt x="311" y="286"/>
                  </a:cubicBezTo>
                  <a:cubicBezTo>
                    <a:pt x="313" y="286"/>
                    <a:pt x="313" y="286"/>
                    <a:pt x="314" y="286"/>
                  </a:cubicBezTo>
                  <a:cubicBezTo>
                    <a:pt x="314" y="284"/>
                    <a:pt x="314" y="284"/>
                    <a:pt x="317" y="283"/>
                  </a:cubicBezTo>
                  <a:moveTo>
                    <a:pt x="253" y="313"/>
                  </a:moveTo>
                  <a:cubicBezTo>
                    <a:pt x="253" y="312"/>
                    <a:pt x="253" y="311"/>
                    <a:pt x="253" y="310"/>
                  </a:cubicBezTo>
                  <a:cubicBezTo>
                    <a:pt x="253" y="310"/>
                    <a:pt x="253" y="310"/>
                    <a:pt x="253" y="310"/>
                  </a:cubicBezTo>
                  <a:cubicBezTo>
                    <a:pt x="252" y="309"/>
                    <a:pt x="252" y="309"/>
                    <a:pt x="252" y="309"/>
                  </a:cubicBezTo>
                  <a:cubicBezTo>
                    <a:pt x="252" y="309"/>
                    <a:pt x="252" y="309"/>
                    <a:pt x="251" y="309"/>
                  </a:cubicBezTo>
                  <a:cubicBezTo>
                    <a:pt x="250" y="309"/>
                    <a:pt x="249" y="307"/>
                    <a:pt x="249" y="307"/>
                  </a:cubicBezTo>
                  <a:cubicBezTo>
                    <a:pt x="249" y="306"/>
                    <a:pt x="250" y="305"/>
                    <a:pt x="249" y="304"/>
                  </a:cubicBezTo>
                  <a:cubicBezTo>
                    <a:pt x="249" y="304"/>
                    <a:pt x="249" y="304"/>
                    <a:pt x="248" y="303"/>
                  </a:cubicBezTo>
                  <a:cubicBezTo>
                    <a:pt x="247" y="305"/>
                    <a:pt x="247" y="306"/>
                    <a:pt x="247" y="306"/>
                  </a:cubicBezTo>
                  <a:cubicBezTo>
                    <a:pt x="248" y="307"/>
                    <a:pt x="250" y="310"/>
                    <a:pt x="251" y="311"/>
                  </a:cubicBezTo>
                  <a:cubicBezTo>
                    <a:pt x="252" y="311"/>
                    <a:pt x="252" y="311"/>
                    <a:pt x="252" y="312"/>
                  </a:cubicBezTo>
                  <a:cubicBezTo>
                    <a:pt x="252" y="313"/>
                    <a:pt x="253" y="313"/>
                    <a:pt x="253" y="313"/>
                  </a:cubicBezTo>
                  <a:moveTo>
                    <a:pt x="242" y="297"/>
                  </a:moveTo>
                  <a:cubicBezTo>
                    <a:pt x="242" y="297"/>
                    <a:pt x="242" y="297"/>
                    <a:pt x="242" y="297"/>
                  </a:cubicBezTo>
                  <a:cubicBezTo>
                    <a:pt x="242" y="297"/>
                    <a:pt x="242" y="297"/>
                    <a:pt x="242" y="297"/>
                  </a:cubicBezTo>
                  <a:cubicBezTo>
                    <a:pt x="242" y="297"/>
                    <a:pt x="242" y="297"/>
                    <a:pt x="242" y="297"/>
                  </a:cubicBezTo>
                  <a:cubicBezTo>
                    <a:pt x="242" y="297"/>
                    <a:pt x="242" y="297"/>
                    <a:pt x="242" y="297"/>
                  </a:cubicBezTo>
                  <a:moveTo>
                    <a:pt x="245" y="300"/>
                  </a:moveTo>
                  <a:cubicBezTo>
                    <a:pt x="245" y="299"/>
                    <a:pt x="245" y="299"/>
                    <a:pt x="245" y="299"/>
                  </a:cubicBezTo>
                  <a:cubicBezTo>
                    <a:pt x="245" y="299"/>
                    <a:pt x="245" y="298"/>
                    <a:pt x="245" y="298"/>
                  </a:cubicBezTo>
                  <a:cubicBezTo>
                    <a:pt x="244" y="298"/>
                    <a:pt x="244" y="298"/>
                    <a:pt x="244" y="298"/>
                  </a:cubicBezTo>
                  <a:cubicBezTo>
                    <a:pt x="244" y="297"/>
                    <a:pt x="244" y="297"/>
                    <a:pt x="244" y="296"/>
                  </a:cubicBezTo>
                  <a:cubicBezTo>
                    <a:pt x="243" y="296"/>
                    <a:pt x="243" y="296"/>
                    <a:pt x="243" y="296"/>
                  </a:cubicBezTo>
                  <a:cubicBezTo>
                    <a:pt x="242" y="296"/>
                    <a:pt x="242" y="296"/>
                    <a:pt x="242" y="296"/>
                  </a:cubicBezTo>
                  <a:cubicBezTo>
                    <a:pt x="242" y="296"/>
                    <a:pt x="242" y="296"/>
                    <a:pt x="242" y="296"/>
                  </a:cubicBezTo>
                  <a:cubicBezTo>
                    <a:pt x="242" y="297"/>
                    <a:pt x="242" y="297"/>
                    <a:pt x="243" y="298"/>
                  </a:cubicBezTo>
                  <a:cubicBezTo>
                    <a:pt x="244" y="299"/>
                    <a:pt x="244" y="299"/>
                    <a:pt x="244" y="299"/>
                  </a:cubicBezTo>
                  <a:cubicBezTo>
                    <a:pt x="245" y="299"/>
                    <a:pt x="245" y="299"/>
                    <a:pt x="245" y="299"/>
                  </a:cubicBezTo>
                  <a:cubicBezTo>
                    <a:pt x="245" y="300"/>
                    <a:pt x="245" y="300"/>
                    <a:pt x="245" y="300"/>
                  </a:cubicBezTo>
                  <a:cubicBezTo>
                    <a:pt x="245" y="301"/>
                    <a:pt x="245" y="301"/>
                    <a:pt x="245" y="301"/>
                  </a:cubicBezTo>
                  <a:cubicBezTo>
                    <a:pt x="245" y="300"/>
                    <a:pt x="245" y="300"/>
                    <a:pt x="245" y="300"/>
                  </a:cubicBezTo>
                  <a:moveTo>
                    <a:pt x="240" y="294"/>
                  </a:moveTo>
                  <a:cubicBezTo>
                    <a:pt x="241" y="293"/>
                    <a:pt x="241" y="293"/>
                    <a:pt x="241" y="293"/>
                  </a:cubicBezTo>
                  <a:cubicBezTo>
                    <a:pt x="240" y="293"/>
                    <a:pt x="240" y="293"/>
                    <a:pt x="239" y="292"/>
                  </a:cubicBezTo>
                  <a:cubicBezTo>
                    <a:pt x="239" y="292"/>
                    <a:pt x="239" y="292"/>
                    <a:pt x="239" y="292"/>
                  </a:cubicBezTo>
                  <a:cubicBezTo>
                    <a:pt x="239" y="291"/>
                    <a:pt x="239" y="291"/>
                    <a:pt x="239" y="291"/>
                  </a:cubicBezTo>
                  <a:cubicBezTo>
                    <a:pt x="238" y="291"/>
                    <a:pt x="238" y="291"/>
                    <a:pt x="238" y="291"/>
                  </a:cubicBezTo>
                  <a:cubicBezTo>
                    <a:pt x="238" y="292"/>
                    <a:pt x="238" y="292"/>
                    <a:pt x="238" y="292"/>
                  </a:cubicBezTo>
                  <a:cubicBezTo>
                    <a:pt x="239" y="292"/>
                    <a:pt x="239" y="292"/>
                    <a:pt x="239" y="292"/>
                  </a:cubicBezTo>
                  <a:cubicBezTo>
                    <a:pt x="239" y="292"/>
                    <a:pt x="239" y="292"/>
                    <a:pt x="239" y="292"/>
                  </a:cubicBezTo>
                  <a:cubicBezTo>
                    <a:pt x="239" y="293"/>
                    <a:pt x="239" y="293"/>
                    <a:pt x="239" y="293"/>
                  </a:cubicBezTo>
                  <a:cubicBezTo>
                    <a:pt x="239" y="293"/>
                    <a:pt x="239" y="293"/>
                    <a:pt x="239" y="293"/>
                  </a:cubicBezTo>
                  <a:cubicBezTo>
                    <a:pt x="239" y="293"/>
                    <a:pt x="239" y="293"/>
                    <a:pt x="239" y="293"/>
                  </a:cubicBezTo>
                  <a:cubicBezTo>
                    <a:pt x="239" y="293"/>
                    <a:pt x="239" y="293"/>
                    <a:pt x="239" y="293"/>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cubicBezTo>
                    <a:pt x="240" y="294"/>
                    <a:pt x="240" y="294"/>
                    <a:pt x="240" y="294"/>
                  </a:cubicBezTo>
                  <a:moveTo>
                    <a:pt x="275" y="311"/>
                  </a:moveTo>
                  <a:cubicBezTo>
                    <a:pt x="275" y="311"/>
                    <a:pt x="274" y="309"/>
                    <a:pt x="273" y="309"/>
                  </a:cubicBezTo>
                  <a:cubicBezTo>
                    <a:pt x="272" y="309"/>
                    <a:pt x="272" y="309"/>
                    <a:pt x="273" y="307"/>
                  </a:cubicBezTo>
                  <a:cubicBezTo>
                    <a:pt x="273" y="307"/>
                    <a:pt x="273" y="307"/>
                    <a:pt x="273" y="307"/>
                  </a:cubicBezTo>
                  <a:cubicBezTo>
                    <a:pt x="273" y="307"/>
                    <a:pt x="270" y="304"/>
                    <a:pt x="269" y="308"/>
                  </a:cubicBezTo>
                  <a:cubicBezTo>
                    <a:pt x="268" y="308"/>
                    <a:pt x="267" y="308"/>
                    <a:pt x="267" y="307"/>
                  </a:cubicBezTo>
                  <a:cubicBezTo>
                    <a:pt x="267" y="306"/>
                    <a:pt x="268" y="305"/>
                    <a:pt x="266" y="304"/>
                  </a:cubicBezTo>
                  <a:cubicBezTo>
                    <a:pt x="266" y="304"/>
                    <a:pt x="266" y="304"/>
                    <a:pt x="266" y="304"/>
                  </a:cubicBezTo>
                  <a:cubicBezTo>
                    <a:pt x="264" y="304"/>
                    <a:pt x="264" y="304"/>
                    <a:pt x="264" y="304"/>
                  </a:cubicBezTo>
                  <a:cubicBezTo>
                    <a:pt x="264" y="304"/>
                    <a:pt x="262" y="303"/>
                    <a:pt x="262" y="302"/>
                  </a:cubicBezTo>
                  <a:cubicBezTo>
                    <a:pt x="262" y="301"/>
                    <a:pt x="262" y="300"/>
                    <a:pt x="262" y="299"/>
                  </a:cubicBezTo>
                  <a:cubicBezTo>
                    <a:pt x="259" y="299"/>
                    <a:pt x="259" y="299"/>
                    <a:pt x="258" y="297"/>
                  </a:cubicBezTo>
                  <a:cubicBezTo>
                    <a:pt x="257" y="296"/>
                    <a:pt x="258" y="295"/>
                    <a:pt x="257" y="294"/>
                  </a:cubicBezTo>
                  <a:cubicBezTo>
                    <a:pt x="256" y="294"/>
                    <a:pt x="256" y="294"/>
                    <a:pt x="256" y="294"/>
                  </a:cubicBezTo>
                  <a:cubicBezTo>
                    <a:pt x="255" y="294"/>
                    <a:pt x="255" y="294"/>
                    <a:pt x="255" y="294"/>
                  </a:cubicBezTo>
                  <a:cubicBezTo>
                    <a:pt x="254" y="294"/>
                    <a:pt x="254" y="294"/>
                    <a:pt x="252" y="293"/>
                  </a:cubicBezTo>
                  <a:cubicBezTo>
                    <a:pt x="252" y="292"/>
                    <a:pt x="252" y="292"/>
                    <a:pt x="252" y="292"/>
                  </a:cubicBezTo>
                  <a:cubicBezTo>
                    <a:pt x="251" y="291"/>
                    <a:pt x="250" y="290"/>
                    <a:pt x="249" y="289"/>
                  </a:cubicBezTo>
                  <a:cubicBezTo>
                    <a:pt x="247" y="287"/>
                    <a:pt x="247" y="287"/>
                    <a:pt x="247" y="287"/>
                  </a:cubicBezTo>
                  <a:cubicBezTo>
                    <a:pt x="247" y="287"/>
                    <a:pt x="246" y="287"/>
                    <a:pt x="246" y="287"/>
                  </a:cubicBezTo>
                  <a:cubicBezTo>
                    <a:pt x="245" y="287"/>
                    <a:pt x="246" y="286"/>
                    <a:pt x="246" y="285"/>
                  </a:cubicBezTo>
                  <a:cubicBezTo>
                    <a:pt x="245" y="285"/>
                    <a:pt x="244" y="285"/>
                    <a:pt x="243" y="283"/>
                  </a:cubicBezTo>
                  <a:cubicBezTo>
                    <a:pt x="242" y="283"/>
                    <a:pt x="241" y="284"/>
                    <a:pt x="240" y="284"/>
                  </a:cubicBezTo>
                  <a:cubicBezTo>
                    <a:pt x="239" y="283"/>
                    <a:pt x="238" y="282"/>
                    <a:pt x="236" y="281"/>
                  </a:cubicBezTo>
                  <a:cubicBezTo>
                    <a:pt x="235" y="282"/>
                    <a:pt x="236" y="283"/>
                    <a:pt x="238" y="285"/>
                  </a:cubicBezTo>
                  <a:cubicBezTo>
                    <a:pt x="239" y="287"/>
                    <a:pt x="241" y="287"/>
                    <a:pt x="242" y="289"/>
                  </a:cubicBezTo>
                  <a:cubicBezTo>
                    <a:pt x="243" y="290"/>
                    <a:pt x="243" y="290"/>
                    <a:pt x="243" y="292"/>
                  </a:cubicBezTo>
                  <a:cubicBezTo>
                    <a:pt x="244" y="293"/>
                    <a:pt x="244" y="293"/>
                    <a:pt x="245" y="293"/>
                  </a:cubicBezTo>
                  <a:cubicBezTo>
                    <a:pt x="246" y="293"/>
                    <a:pt x="246" y="294"/>
                    <a:pt x="247" y="294"/>
                  </a:cubicBezTo>
                  <a:cubicBezTo>
                    <a:pt x="247" y="295"/>
                    <a:pt x="247" y="295"/>
                    <a:pt x="247" y="297"/>
                  </a:cubicBezTo>
                  <a:cubicBezTo>
                    <a:pt x="247" y="298"/>
                    <a:pt x="247" y="298"/>
                    <a:pt x="247" y="298"/>
                  </a:cubicBezTo>
                  <a:cubicBezTo>
                    <a:pt x="248" y="300"/>
                    <a:pt x="251" y="301"/>
                    <a:pt x="252" y="303"/>
                  </a:cubicBezTo>
                  <a:cubicBezTo>
                    <a:pt x="253" y="304"/>
                    <a:pt x="254" y="305"/>
                    <a:pt x="254" y="306"/>
                  </a:cubicBezTo>
                  <a:cubicBezTo>
                    <a:pt x="255" y="307"/>
                    <a:pt x="255" y="308"/>
                    <a:pt x="255" y="310"/>
                  </a:cubicBezTo>
                  <a:cubicBezTo>
                    <a:pt x="256" y="312"/>
                    <a:pt x="259" y="313"/>
                    <a:pt x="260" y="315"/>
                  </a:cubicBezTo>
                  <a:cubicBezTo>
                    <a:pt x="262" y="317"/>
                    <a:pt x="262" y="317"/>
                    <a:pt x="262" y="318"/>
                  </a:cubicBezTo>
                  <a:cubicBezTo>
                    <a:pt x="264" y="319"/>
                    <a:pt x="264" y="319"/>
                    <a:pt x="265" y="320"/>
                  </a:cubicBezTo>
                  <a:cubicBezTo>
                    <a:pt x="269" y="319"/>
                    <a:pt x="269" y="319"/>
                    <a:pt x="269" y="319"/>
                  </a:cubicBezTo>
                  <a:cubicBezTo>
                    <a:pt x="270" y="318"/>
                    <a:pt x="270" y="318"/>
                    <a:pt x="270" y="318"/>
                  </a:cubicBezTo>
                  <a:cubicBezTo>
                    <a:pt x="270" y="317"/>
                    <a:pt x="270" y="317"/>
                    <a:pt x="270" y="317"/>
                  </a:cubicBezTo>
                  <a:cubicBezTo>
                    <a:pt x="271" y="316"/>
                    <a:pt x="271" y="316"/>
                    <a:pt x="271" y="313"/>
                  </a:cubicBezTo>
                  <a:cubicBezTo>
                    <a:pt x="271" y="313"/>
                    <a:pt x="271" y="313"/>
                    <a:pt x="271" y="313"/>
                  </a:cubicBezTo>
                  <a:cubicBezTo>
                    <a:pt x="271" y="311"/>
                    <a:pt x="274" y="312"/>
                    <a:pt x="275" y="311"/>
                  </a:cubicBezTo>
                  <a:cubicBezTo>
                    <a:pt x="275" y="311"/>
                    <a:pt x="275" y="311"/>
                    <a:pt x="275" y="311"/>
                  </a:cubicBezTo>
                  <a:moveTo>
                    <a:pt x="340" y="276"/>
                  </a:moveTo>
                  <a:cubicBezTo>
                    <a:pt x="341" y="275"/>
                    <a:pt x="341" y="275"/>
                    <a:pt x="341" y="275"/>
                  </a:cubicBezTo>
                  <a:cubicBezTo>
                    <a:pt x="340" y="273"/>
                    <a:pt x="340" y="273"/>
                    <a:pt x="340" y="273"/>
                  </a:cubicBezTo>
                  <a:cubicBezTo>
                    <a:pt x="340" y="272"/>
                    <a:pt x="340" y="270"/>
                    <a:pt x="341" y="268"/>
                  </a:cubicBezTo>
                  <a:cubicBezTo>
                    <a:pt x="341" y="267"/>
                    <a:pt x="340" y="266"/>
                    <a:pt x="339" y="265"/>
                  </a:cubicBezTo>
                  <a:cubicBezTo>
                    <a:pt x="339" y="265"/>
                    <a:pt x="339" y="266"/>
                    <a:pt x="338" y="266"/>
                  </a:cubicBezTo>
                  <a:cubicBezTo>
                    <a:pt x="338" y="267"/>
                    <a:pt x="338" y="267"/>
                    <a:pt x="338" y="268"/>
                  </a:cubicBezTo>
                  <a:cubicBezTo>
                    <a:pt x="338" y="268"/>
                    <a:pt x="337" y="269"/>
                    <a:pt x="336" y="268"/>
                  </a:cubicBezTo>
                  <a:cubicBezTo>
                    <a:pt x="336" y="268"/>
                    <a:pt x="335" y="269"/>
                    <a:pt x="334" y="270"/>
                  </a:cubicBezTo>
                  <a:cubicBezTo>
                    <a:pt x="334" y="271"/>
                    <a:pt x="334" y="271"/>
                    <a:pt x="332" y="271"/>
                  </a:cubicBezTo>
                  <a:cubicBezTo>
                    <a:pt x="332" y="271"/>
                    <a:pt x="332" y="270"/>
                    <a:pt x="332" y="270"/>
                  </a:cubicBezTo>
                  <a:cubicBezTo>
                    <a:pt x="331" y="270"/>
                    <a:pt x="330" y="270"/>
                    <a:pt x="330" y="270"/>
                  </a:cubicBezTo>
                  <a:cubicBezTo>
                    <a:pt x="330" y="271"/>
                    <a:pt x="330" y="271"/>
                    <a:pt x="330" y="271"/>
                  </a:cubicBezTo>
                  <a:cubicBezTo>
                    <a:pt x="329" y="271"/>
                    <a:pt x="329" y="271"/>
                    <a:pt x="328" y="271"/>
                  </a:cubicBezTo>
                  <a:cubicBezTo>
                    <a:pt x="327" y="271"/>
                    <a:pt x="326" y="273"/>
                    <a:pt x="326" y="273"/>
                  </a:cubicBezTo>
                  <a:cubicBezTo>
                    <a:pt x="326" y="274"/>
                    <a:pt x="326" y="276"/>
                    <a:pt x="326" y="277"/>
                  </a:cubicBezTo>
                  <a:cubicBezTo>
                    <a:pt x="327" y="278"/>
                    <a:pt x="327" y="278"/>
                    <a:pt x="327" y="278"/>
                  </a:cubicBezTo>
                  <a:cubicBezTo>
                    <a:pt x="327" y="277"/>
                    <a:pt x="327" y="277"/>
                    <a:pt x="327" y="277"/>
                  </a:cubicBezTo>
                  <a:cubicBezTo>
                    <a:pt x="327" y="276"/>
                    <a:pt x="327" y="276"/>
                    <a:pt x="327" y="276"/>
                  </a:cubicBezTo>
                  <a:cubicBezTo>
                    <a:pt x="327" y="275"/>
                    <a:pt x="327" y="275"/>
                    <a:pt x="327" y="275"/>
                  </a:cubicBezTo>
                  <a:cubicBezTo>
                    <a:pt x="327" y="275"/>
                    <a:pt x="327" y="275"/>
                    <a:pt x="327" y="275"/>
                  </a:cubicBezTo>
                  <a:cubicBezTo>
                    <a:pt x="329" y="274"/>
                    <a:pt x="329" y="274"/>
                    <a:pt x="329" y="274"/>
                  </a:cubicBezTo>
                  <a:cubicBezTo>
                    <a:pt x="329" y="274"/>
                    <a:pt x="329" y="274"/>
                    <a:pt x="332" y="274"/>
                  </a:cubicBezTo>
                  <a:cubicBezTo>
                    <a:pt x="332" y="274"/>
                    <a:pt x="332" y="275"/>
                    <a:pt x="332" y="275"/>
                  </a:cubicBezTo>
                  <a:cubicBezTo>
                    <a:pt x="332" y="277"/>
                    <a:pt x="332" y="277"/>
                    <a:pt x="332" y="277"/>
                  </a:cubicBezTo>
                  <a:cubicBezTo>
                    <a:pt x="333" y="278"/>
                    <a:pt x="333" y="278"/>
                    <a:pt x="333" y="278"/>
                  </a:cubicBezTo>
                  <a:cubicBezTo>
                    <a:pt x="334" y="278"/>
                    <a:pt x="334" y="278"/>
                    <a:pt x="334" y="278"/>
                  </a:cubicBezTo>
                  <a:cubicBezTo>
                    <a:pt x="334" y="278"/>
                    <a:pt x="334" y="278"/>
                    <a:pt x="335" y="279"/>
                  </a:cubicBezTo>
                  <a:cubicBezTo>
                    <a:pt x="335" y="279"/>
                    <a:pt x="335" y="279"/>
                    <a:pt x="336" y="279"/>
                  </a:cubicBezTo>
                  <a:cubicBezTo>
                    <a:pt x="336" y="279"/>
                    <a:pt x="336" y="279"/>
                    <a:pt x="336" y="279"/>
                  </a:cubicBezTo>
                  <a:cubicBezTo>
                    <a:pt x="336" y="280"/>
                    <a:pt x="336" y="280"/>
                    <a:pt x="336" y="280"/>
                  </a:cubicBezTo>
                  <a:cubicBezTo>
                    <a:pt x="337" y="280"/>
                    <a:pt x="337" y="280"/>
                    <a:pt x="337" y="280"/>
                  </a:cubicBezTo>
                  <a:cubicBezTo>
                    <a:pt x="337" y="281"/>
                    <a:pt x="337" y="281"/>
                    <a:pt x="337" y="281"/>
                  </a:cubicBezTo>
                  <a:cubicBezTo>
                    <a:pt x="338" y="281"/>
                    <a:pt x="338" y="281"/>
                    <a:pt x="338" y="281"/>
                  </a:cubicBezTo>
                  <a:cubicBezTo>
                    <a:pt x="338" y="280"/>
                    <a:pt x="338" y="280"/>
                    <a:pt x="338" y="279"/>
                  </a:cubicBezTo>
                  <a:cubicBezTo>
                    <a:pt x="338" y="278"/>
                    <a:pt x="338" y="278"/>
                    <a:pt x="338" y="278"/>
                  </a:cubicBezTo>
                  <a:cubicBezTo>
                    <a:pt x="338" y="278"/>
                    <a:pt x="338" y="278"/>
                    <a:pt x="337" y="276"/>
                  </a:cubicBezTo>
                  <a:cubicBezTo>
                    <a:pt x="338" y="275"/>
                    <a:pt x="338" y="275"/>
                    <a:pt x="338" y="275"/>
                  </a:cubicBezTo>
                  <a:cubicBezTo>
                    <a:pt x="338" y="275"/>
                    <a:pt x="338" y="275"/>
                    <a:pt x="339" y="275"/>
                  </a:cubicBezTo>
                  <a:cubicBezTo>
                    <a:pt x="339" y="275"/>
                    <a:pt x="339" y="276"/>
                    <a:pt x="340" y="276"/>
                  </a:cubicBezTo>
                  <a:cubicBezTo>
                    <a:pt x="340" y="276"/>
                    <a:pt x="340" y="276"/>
                    <a:pt x="340" y="276"/>
                  </a:cubicBezTo>
                  <a:moveTo>
                    <a:pt x="333" y="267"/>
                  </a:moveTo>
                  <a:cubicBezTo>
                    <a:pt x="333" y="266"/>
                    <a:pt x="333" y="265"/>
                    <a:pt x="333" y="264"/>
                  </a:cubicBezTo>
                  <a:cubicBezTo>
                    <a:pt x="333" y="264"/>
                    <a:pt x="333" y="263"/>
                    <a:pt x="332" y="263"/>
                  </a:cubicBezTo>
                  <a:cubicBezTo>
                    <a:pt x="331" y="263"/>
                    <a:pt x="331" y="263"/>
                    <a:pt x="331" y="262"/>
                  </a:cubicBezTo>
                  <a:cubicBezTo>
                    <a:pt x="330" y="262"/>
                    <a:pt x="331" y="261"/>
                    <a:pt x="331" y="260"/>
                  </a:cubicBezTo>
                  <a:cubicBezTo>
                    <a:pt x="331" y="260"/>
                    <a:pt x="330" y="260"/>
                    <a:pt x="329" y="260"/>
                  </a:cubicBezTo>
                  <a:cubicBezTo>
                    <a:pt x="329" y="260"/>
                    <a:pt x="329" y="260"/>
                    <a:pt x="329" y="260"/>
                  </a:cubicBezTo>
                  <a:cubicBezTo>
                    <a:pt x="328" y="259"/>
                    <a:pt x="328" y="259"/>
                    <a:pt x="328" y="259"/>
                  </a:cubicBezTo>
                  <a:cubicBezTo>
                    <a:pt x="328" y="258"/>
                    <a:pt x="328" y="258"/>
                    <a:pt x="328" y="257"/>
                  </a:cubicBezTo>
                  <a:cubicBezTo>
                    <a:pt x="328" y="256"/>
                    <a:pt x="328" y="256"/>
                    <a:pt x="327" y="255"/>
                  </a:cubicBezTo>
                  <a:cubicBezTo>
                    <a:pt x="327" y="254"/>
                    <a:pt x="326" y="254"/>
                    <a:pt x="325" y="254"/>
                  </a:cubicBezTo>
                  <a:cubicBezTo>
                    <a:pt x="325" y="253"/>
                    <a:pt x="325" y="253"/>
                    <a:pt x="324" y="252"/>
                  </a:cubicBezTo>
                  <a:cubicBezTo>
                    <a:pt x="324" y="252"/>
                    <a:pt x="324" y="252"/>
                    <a:pt x="324" y="252"/>
                  </a:cubicBezTo>
                  <a:cubicBezTo>
                    <a:pt x="324" y="252"/>
                    <a:pt x="324" y="252"/>
                    <a:pt x="323" y="252"/>
                  </a:cubicBezTo>
                  <a:cubicBezTo>
                    <a:pt x="323" y="255"/>
                    <a:pt x="324" y="255"/>
                    <a:pt x="326" y="255"/>
                  </a:cubicBezTo>
                  <a:cubicBezTo>
                    <a:pt x="326" y="257"/>
                    <a:pt x="326" y="257"/>
                    <a:pt x="326" y="258"/>
                  </a:cubicBezTo>
                  <a:cubicBezTo>
                    <a:pt x="326" y="258"/>
                    <a:pt x="326" y="260"/>
                    <a:pt x="326" y="261"/>
                  </a:cubicBezTo>
                  <a:cubicBezTo>
                    <a:pt x="326" y="262"/>
                    <a:pt x="326" y="262"/>
                    <a:pt x="326" y="262"/>
                  </a:cubicBezTo>
                  <a:cubicBezTo>
                    <a:pt x="327" y="264"/>
                    <a:pt x="328" y="264"/>
                    <a:pt x="329" y="264"/>
                  </a:cubicBezTo>
                  <a:cubicBezTo>
                    <a:pt x="329" y="264"/>
                    <a:pt x="329" y="264"/>
                    <a:pt x="329" y="264"/>
                  </a:cubicBezTo>
                  <a:cubicBezTo>
                    <a:pt x="328" y="266"/>
                    <a:pt x="328" y="266"/>
                    <a:pt x="328" y="266"/>
                  </a:cubicBezTo>
                  <a:cubicBezTo>
                    <a:pt x="328" y="267"/>
                    <a:pt x="328" y="267"/>
                    <a:pt x="328" y="267"/>
                  </a:cubicBezTo>
                  <a:cubicBezTo>
                    <a:pt x="330" y="268"/>
                    <a:pt x="331" y="268"/>
                    <a:pt x="331" y="268"/>
                  </a:cubicBezTo>
                  <a:cubicBezTo>
                    <a:pt x="331" y="267"/>
                    <a:pt x="331" y="267"/>
                    <a:pt x="331" y="267"/>
                  </a:cubicBezTo>
                  <a:cubicBezTo>
                    <a:pt x="331" y="267"/>
                    <a:pt x="331" y="267"/>
                    <a:pt x="333" y="267"/>
                  </a:cubicBezTo>
                  <a:moveTo>
                    <a:pt x="339" y="260"/>
                  </a:moveTo>
                  <a:cubicBezTo>
                    <a:pt x="339" y="260"/>
                    <a:pt x="339" y="260"/>
                    <a:pt x="339" y="260"/>
                  </a:cubicBezTo>
                  <a:cubicBezTo>
                    <a:pt x="339" y="258"/>
                    <a:pt x="339" y="257"/>
                    <a:pt x="338" y="257"/>
                  </a:cubicBezTo>
                  <a:cubicBezTo>
                    <a:pt x="337" y="257"/>
                    <a:pt x="337" y="257"/>
                    <a:pt x="337" y="256"/>
                  </a:cubicBezTo>
                  <a:cubicBezTo>
                    <a:pt x="337" y="256"/>
                    <a:pt x="337" y="256"/>
                    <a:pt x="337" y="256"/>
                  </a:cubicBezTo>
                  <a:cubicBezTo>
                    <a:pt x="336" y="254"/>
                    <a:pt x="335" y="254"/>
                    <a:pt x="335" y="254"/>
                  </a:cubicBezTo>
                  <a:cubicBezTo>
                    <a:pt x="335" y="254"/>
                    <a:pt x="335" y="254"/>
                    <a:pt x="335" y="254"/>
                  </a:cubicBezTo>
                  <a:cubicBezTo>
                    <a:pt x="334" y="253"/>
                    <a:pt x="334" y="253"/>
                    <a:pt x="334" y="253"/>
                  </a:cubicBezTo>
                  <a:cubicBezTo>
                    <a:pt x="335" y="252"/>
                    <a:pt x="335" y="252"/>
                    <a:pt x="335" y="252"/>
                  </a:cubicBezTo>
                  <a:cubicBezTo>
                    <a:pt x="335" y="251"/>
                    <a:pt x="335" y="250"/>
                    <a:pt x="335" y="250"/>
                  </a:cubicBezTo>
                  <a:cubicBezTo>
                    <a:pt x="334" y="250"/>
                    <a:pt x="334" y="250"/>
                    <a:pt x="334" y="250"/>
                  </a:cubicBezTo>
                  <a:cubicBezTo>
                    <a:pt x="333" y="250"/>
                    <a:pt x="333" y="250"/>
                    <a:pt x="333" y="250"/>
                  </a:cubicBezTo>
                  <a:cubicBezTo>
                    <a:pt x="333" y="250"/>
                    <a:pt x="333" y="250"/>
                    <a:pt x="333" y="250"/>
                  </a:cubicBezTo>
                  <a:cubicBezTo>
                    <a:pt x="332" y="250"/>
                    <a:pt x="332" y="250"/>
                    <a:pt x="332" y="250"/>
                  </a:cubicBezTo>
                  <a:cubicBezTo>
                    <a:pt x="331" y="250"/>
                    <a:pt x="331" y="250"/>
                    <a:pt x="331" y="250"/>
                  </a:cubicBezTo>
                  <a:cubicBezTo>
                    <a:pt x="331" y="251"/>
                    <a:pt x="331" y="251"/>
                    <a:pt x="330" y="251"/>
                  </a:cubicBezTo>
                  <a:cubicBezTo>
                    <a:pt x="330" y="251"/>
                    <a:pt x="328" y="251"/>
                    <a:pt x="328" y="252"/>
                  </a:cubicBezTo>
                  <a:cubicBezTo>
                    <a:pt x="329" y="252"/>
                    <a:pt x="330" y="253"/>
                    <a:pt x="330" y="253"/>
                  </a:cubicBezTo>
                  <a:cubicBezTo>
                    <a:pt x="331" y="254"/>
                    <a:pt x="331" y="254"/>
                    <a:pt x="331" y="254"/>
                  </a:cubicBezTo>
                  <a:cubicBezTo>
                    <a:pt x="331" y="254"/>
                    <a:pt x="331" y="254"/>
                    <a:pt x="331" y="254"/>
                  </a:cubicBezTo>
                  <a:cubicBezTo>
                    <a:pt x="331" y="254"/>
                    <a:pt x="331" y="254"/>
                    <a:pt x="331" y="254"/>
                  </a:cubicBezTo>
                  <a:cubicBezTo>
                    <a:pt x="332" y="255"/>
                    <a:pt x="332" y="255"/>
                    <a:pt x="333" y="255"/>
                  </a:cubicBezTo>
                  <a:cubicBezTo>
                    <a:pt x="333" y="256"/>
                    <a:pt x="333" y="257"/>
                    <a:pt x="333" y="258"/>
                  </a:cubicBezTo>
                  <a:cubicBezTo>
                    <a:pt x="334" y="258"/>
                    <a:pt x="334" y="258"/>
                    <a:pt x="334" y="258"/>
                  </a:cubicBezTo>
                  <a:cubicBezTo>
                    <a:pt x="334" y="258"/>
                    <a:pt x="335" y="259"/>
                    <a:pt x="335" y="259"/>
                  </a:cubicBezTo>
                  <a:cubicBezTo>
                    <a:pt x="335" y="260"/>
                    <a:pt x="335" y="260"/>
                    <a:pt x="335" y="260"/>
                  </a:cubicBezTo>
                  <a:cubicBezTo>
                    <a:pt x="336" y="260"/>
                    <a:pt x="336" y="260"/>
                    <a:pt x="336" y="260"/>
                  </a:cubicBezTo>
                  <a:cubicBezTo>
                    <a:pt x="336" y="261"/>
                    <a:pt x="336" y="261"/>
                    <a:pt x="336" y="262"/>
                  </a:cubicBezTo>
                  <a:cubicBezTo>
                    <a:pt x="337" y="262"/>
                    <a:pt x="338" y="262"/>
                    <a:pt x="339" y="262"/>
                  </a:cubicBezTo>
                  <a:cubicBezTo>
                    <a:pt x="339" y="261"/>
                    <a:pt x="339" y="261"/>
                    <a:pt x="339" y="260"/>
                  </a:cubicBezTo>
                  <a:moveTo>
                    <a:pt x="321" y="255"/>
                  </a:moveTo>
                  <a:cubicBezTo>
                    <a:pt x="321" y="255"/>
                    <a:pt x="321" y="255"/>
                    <a:pt x="321" y="255"/>
                  </a:cubicBezTo>
                  <a:cubicBezTo>
                    <a:pt x="321" y="256"/>
                    <a:pt x="321" y="256"/>
                    <a:pt x="321" y="256"/>
                  </a:cubicBezTo>
                  <a:cubicBezTo>
                    <a:pt x="320" y="258"/>
                    <a:pt x="320" y="258"/>
                    <a:pt x="320" y="258"/>
                  </a:cubicBezTo>
                  <a:cubicBezTo>
                    <a:pt x="320" y="258"/>
                    <a:pt x="320" y="258"/>
                    <a:pt x="319" y="260"/>
                  </a:cubicBezTo>
                  <a:cubicBezTo>
                    <a:pt x="318" y="261"/>
                    <a:pt x="318" y="261"/>
                    <a:pt x="318" y="261"/>
                  </a:cubicBezTo>
                  <a:cubicBezTo>
                    <a:pt x="318" y="261"/>
                    <a:pt x="318" y="262"/>
                    <a:pt x="317" y="262"/>
                  </a:cubicBezTo>
                  <a:cubicBezTo>
                    <a:pt x="317" y="263"/>
                    <a:pt x="317" y="263"/>
                    <a:pt x="317" y="263"/>
                  </a:cubicBezTo>
                  <a:cubicBezTo>
                    <a:pt x="317" y="263"/>
                    <a:pt x="317" y="263"/>
                    <a:pt x="317" y="263"/>
                  </a:cubicBezTo>
                  <a:cubicBezTo>
                    <a:pt x="316" y="264"/>
                    <a:pt x="316" y="264"/>
                    <a:pt x="316" y="264"/>
                  </a:cubicBezTo>
                  <a:cubicBezTo>
                    <a:pt x="316" y="265"/>
                    <a:pt x="316" y="265"/>
                    <a:pt x="316" y="265"/>
                  </a:cubicBezTo>
                  <a:cubicBezTo>
                    <a:pt x="315" y="266"/>
                    <a:pt x="315" y="266"/>
                    <a:pt x="315" y="266"/>
                  </a:cubicBezTo>
                  <a:cubicBezTo>
                    <a:pt x="315" y="267"/>
                    <a:pt x="314" y="267"/>
                    <a:pt x="314" y="267"/>
                  </a:cubicBezTo>
                  <a:cubicBezTo>
                    <a:pt x="314" y="267"/>
                    <a:pt x="313" y="269"/>
                    <a:pt x="312" y="268"/>
                  </a:cubicBezTo>
                  <a:cubicBezTo>
                    <a:pt x="311" y="268"/>
                    <a:pt x="311" y="269"/>
                    <a:pt x="310" y="271"/>
                  </a:cubicBezTo>
                  <a:cubicBezTo>
                    <a:pt x="311" y="271"/>
                    <a:pt x="311" y="271"/>
                    <a:pt x="311" y="271"/>
                  </a:cubicBezTo>
                  <a:cubicBezTo>
                    <a:pt x="311" y="271"/>
                    <a:pt x="314" y="271"/>
                    <a:pt x="314" y="269"/>
                  </a:cubicBezTo>
                  <a:cubicBezTo>
                    <a:pt x="314" y="269"/>
                    <a:pt x="314" y="267"/>
                    <a:pt x="318" y="267"/>
                  </a:cubicBezTo>
                  <a:cubicBezTo>
                    <a:pt x="318" y="263"/>
                    <a:pt x="320" y="262"/>
                    <a:pt x="320" y="262"/>
                  </a:cubicBezTo>
                  <a:cubicBezTo>
                    <a:pt x="321" y="261"/>
                    <a:pt x="321" y="261"/>
                    <a:pt x="321" y="261"/>
                  </a:cubicBezTo>
                  <a:cubicBezTo>
                    <a:pt x="321" y="255"/>
                    <a:pt x="321" y="255"/>
                    <a:pt x="321" y="255"/>
                  </a:cubicBezTo>
                  <a:moveTo>
                    <a:pt x="329" y="239"/>
                  </a:moveTo>
                  <a:cubicBezTo>
                    <a:pt x="329" y="238"/>
                    <a:pt x="329" y="238"/>
                    <a:pt x="329" y="238"/>
                  </a:cubicBezTo>
                  <a:cubicBezTo>
                    <a:pt x="329" y="238"/>
                    <a:pt x="329" y="238"/>
                    <a:pt x="329" y="237"/>
                  </a:cubicBezTo>
                  <a:cubicBezTo>
                    <a:pt x="329" y="237"/>
                    <a:pt x="329" y="237"/>
                    <a:pt x="329" y="237"/>
                  </a:cubicBezTo>
                  <a:cubicBezTo>
                    <a:pt x="329" y="237"/>
                    <a:pt x="329" y="237"/>
                    <a:pt x="329" y="237"/>
                  </a:cubicBezTo>
                  <a:cubicBezTo>
                    <a:pt x="329" y="236"/>
                    <a:pt x="329" y="236"/>
                    <a:pt x="329" y="236"/>
                  </a:cubicBezTo>
                  <a:cubicBezTo>
                    <a:pt x="329" y="236"/>
                    <a:pt x="329" y="236"/>
                    <a:pt x="329" y="236"/>
                  </a:cubicBezTo>
                  <a:cubicBezTo>
                    <a:pt x="328" y="235"/>
                    <a:pt x="328" y="235"/>
                    <a:pt x="328" y="235"/>
                  </a:cubicBezTo>
                  <a:cubicBezTo>
                    <a:pt x="328" y="235"/>
                    <a:pt x="328" y="235"/>
                    <a:pt x="328" y="235"/>
                  </a:cubicBezTo>
                  <a:cubicBezTo>
                    <a:pt x="328" y="234"/>
                    <a:pt x="328" y="234"/>
                    <a:pt x="328" y="234"/>
                  </a:cubicBezTo>
                  <a:cubicBezTo>
                    <a:pt x="328" y="234"/>
                    <a:pt x="328" y="234"/>
                    <a:pt x="328" y="234"/>
                  </a:cubicBezTo>
                  <a:cubicBezTo>
                    <a:pt x="327" y="234"/>
                    <a:pt x="327" y="234"/>
                    <a:pt x="327" y="234"/>
                  </a:cubicBezTo>
                  <a:cubicBezTo>
                    <a:pt x="327" y="234"/>
                    <a:pt x="327" y="234"/>
                    <a:pt x="327" y="234"/>
                  </a:cubicBezTo>
                  <a:cubicBezTo>
                    <a:pt x="327" y="234"/>
                    <a:pt x="327" y="234"/>
                    <a:pt x="327" y="234"/>
                  </a:cubicBezTo>
                  <a:cubicBezTo>
                    <a:pt x="327" y="234"/>
                    <a:pt x="327" y="234"/>
                    <a:pt x="327" y="234"/>
                  </a:cubicBezTo>
                  <a:cubicBezTo>
                    <a:pt x="327" y="234"/>
                    <a:pt x="327" y="234"/>
                    <a:pt x="327" y="234"/>
                  </a:cubicBezTo>
                  <a:cubicBezTo>
                    <a:pt x="326" y="234"/>
                    <a:pt x="326" y="234"/>
                    <a:pt x="326" y="234"/>
                  </a:cubicBezTo>
                  <a:cubicBezTo>
                    <a:pt x="326" y="234"/>
                    <a:pt x="326" y="234"/>
                    <a:pt x="326" y="234"/>
                  </a:cubicBezTo>
                  <a:cubicBezTo>
                    <a:pt x="326" y="234"/>
                    <a:pt x="326" y="234"/>
                    <a:pt x="326" y="234"/>
                  </a:cubicBezTo>
                  <a:cubicBezTo>
                    <a:pt x="326" y="234"/>
                    <a:pt x="326" y="234"/>
                    <a:pt x="326" y="234"/>
                  </a:cubicBezTo>
                  <a:cubicBezTo>
                    <a:pt x="326" y="234"/>
                    <a:pt x="326" y="234"/>
                    <a:pt x="326" y="234"/>
                  </a:cubicBezTo>
                  <a:cubicBezTo>
                    <a:pt x="326" y="234"/>
                    <a:pt x="326" y="234"/>
                    <a:pt x="326" y="234"/>
                  </a:cubicBezTo>
                  <a:cubicBezTo>
                    <a:pt x="326" y="233"/>
                    <a:pt x="326" y="233"/>
                    <a:pt x="326" y="233"/>
                  </a:cubicBezTo>
                  <a:cubicBezTo>
                    <a:pt x="326" y="233"/>
                    <a:pt x="326" y="233"/>
                    <a:pt x="326" y="233"/>
                  </a:cubicBezTo>
                  <a:cubicBezTo>
                    <a:pt x="325" y="233"/>
                    <a:pt x="325" y="233"/>
                    <a:pt x="325" y="233"/>
                  </a:cubicBezTo>
                  <a:cubicBezTo>
                    <a:pt x="325" y="232"/>
                    <a:pt x="325" y="232"/>
                    <a:pt x="324" y="232"/>
                  </a:cubicBezTo>
                  <a:cubicBezTo>
                    <a:pt x="324" y="232"/>
                    <a:pt x="323" y="232"/>
                    <a:pt x="323" y="232"/>
                  </a:cubicBezTo>
                  <a:cubicBezTo>
                    <a:pt x="323" y="233"/>
                    <a:pt x="323" y="233"/>
                    <a:pt x="323" y="233"/>
                  </a:cubicBezTo>
                  <a:cubicBezTo>
                    <a:pt x="323" y="233"/>
                    <a:pt x="323" y="233"/>
                    <a:pt x="323" y="233"/>
                  </a:cubicBezTo>
                  <a:cubicBezTo>
                    <a:pt x="323" y="234"/>
                    <a:pt x="323" y="234"/>
                    <a:pt x="323" y="234"/>
                  </a:cubicBezTo>
                  <a:cubicBezTo>
                    <a:pt x="323" y="234"/>
                    <a:pt x="323" y="234"/>
                    <a:pt x="323" y="234"/>
                  </a:cubicBezTo>
                  <a:cubicBezTo>
                    <a:pt x="323" y="234"/>
                    <a:pt x="323" y="234"/>
                    <a:pt x="323" y="234"/>
                  </a:cubicBezTo>
                  <a:cubicBezTo>
                    <a:pt x="323" y="235"/>
                    <a:pt x="323" y="235"/>
                    <a:pt x="323" y="235"/>
                  </a:cubicBezTo>
                  <a:cubicBezTo>
                    <a:pt x="323" y="235"/>
                    <a:pt x="323" y="235"/>
                    <a:pt x="323" y="236"/>
                  </a:cubicBezTo>
                  <a:cubicBezTo>
                    <a:pt x="323" y="236"/>
                    <a:pt x="323" y="236"/>
                    <a:pt x="323" y="236"/>
                  </a:cubicBezTo>
                  <a:cubicBezTo>
                    <a:pt x="323" y="237"/>
                    <a:pt x="323" y="237"/>
                    <a:pt x="323" y="237"/>
                  </a:cubicBezTo>
                  <a:cubicBezTo>
                    <a:pt x="323" y="237"/>
                    <a:pt x="322" y="238"/>
                    <a:pt x="323" y="239"/>
                  </a:cubicBezTo>
                  <a:cubicBezTo>
                    <a:pt x="323" y="240"/>
                    <a:pt x="323" y="240"/>
                    <a:pt x="322" y="240"/>
                  </a:cubicBezTo>
                  <a:cubicBezTo>
                    <a:pt x="322" y="241"/>
                    <a:pt x="321" y="241"/>
                    <a:pt x="320" y="242"/>
                  </a:cubicBezTo>
                  <a:cubicBezTo>
                    <a:pt x="320" y="242"/>
                    <a:pt x="320" y="242"/>
                    <a:pt x="320" y="242"/>
                  </a:cubicBezTo>
                  <a:cubicBezTo>
                    <a:pt x="320" y="242"/>
                    <a:pt x="320" y="242"/>
                    <a:pt x="320" y="242"/>
                  </a:cubicBezTo>
                  <a:cubicBezTo>
                    <a:pt x="320" y="243"/>
                    <a:pt x="320" y="243"/>
                    <a:pt x="320" y="243"/>
                  </a:cubicBezTo>
                  <a:cubicBezTo>
                    <a:pt x="320" y="243"/>
                    <a:pt x="320" y="244"/>
                    <a:pt x="322" y="245"/>
                  </a:cubicBezTo>
                  <a:cubicBezTo>
                    <a:pt x="322" y="245"/>
                    <a:pt x="323" y="246"/>
                    <a:pt x="323" y="246"/>
                  </a:cubicBezTo>
                  <a:cubicBezTo>
                    <a:pt x="323" y="246"/>
                    <a:pt x="323" y="246"/>
                    <a:pt x="323" y="246"/>
                  </a:cubicBezTo>
                  <a:cubicBezTo>
                    <a:pt x="324" y="246"/>
                    <a:pt x="324" y="246"/>
                    <a:pt x="324" y="246"/>
                  </a:cubicBezTo>
                  <a:cubicBezTo>
                    <a:pt x="323" y="248"/>
                    <a:pt x="323" y="249"/>
                    <a:pt x="324" y="249"/>
                  </a:cubicBezTo>
                  <a:cubicBezTo>
                    <a:pt x="325" y="249"/>
                    <a:pt x="325" y="249"/>
                    <a:pt x="325" y="249"/>
                  </a:cubicBezTo>
                  <a:cubicBezTo>
                    <a:pt x="325" y="249"/>
                    <a:pt x="326" y="249"/>
                    <a:pt x="326" y="249"/>
                  </a:cubicBezTo>
                  <a:cubicBezTo>
                    <a:pt x="326" y="249"/>
                    <a:pt x="326" y="248"/>
                    <a:pt x="326" y="248"/>
                  </a:cubicBezTo>
                  <a:cubicBezTo>
                    <a:pt x="326" y="247"/>
                    <a:pt x="326" y="247"/>
                    <a:pt x="326" y="247"/>
                  </a:cubicBezTo>
                  <a:cubicBezTo>
                    <a:pt x="326" y="247"/>
                    <a:pt x="326" y="246"/>
                    <a:pt x="326" y="245"/>
                  </a:cubicBezTo>
                  <a:cubicBezTo>
                    <a:pt x="326" y="245"/>
                    <a:pt x="327" y="244"/>
                    <a:pt x="327" y="244"/>
                  </a:cubicBezTo>
                  <a:cubicBezTo>
                    <a:pt x="328" y="243"/>
                    <a:pt x="328" y="243"/>
                    <a:pt x="328" y="243"/>
                  </a:cubicBezTo>
                  <a:cubicBezTo>
                    <a:pt x="328" y="243"/>
                    <a:pt x="328" y="243"/>
                    <a:pt x="328" y="243"/>
                  </a:cubicBezTo>
                  <a:cubicBezTo>
                    <a:pt x="328" y="243"/>
                    <a:pt x="328" y="243"/>
                    <a:pt x="328" y="243"/>
                  </a:cubicBezTo>
                  <a:cubicBezTo>
                    <a:pt x="329" y="241"/>
                    <a:pt x="329" y="240"/>
                    <a:pt x="329" y="240"/>
                  </a:cubicBezTo>
                  <a:cubicBezTo>
                    <a:pt x="329" y="239"/>
                    <a:pt x="329" y="239"/>
                    <a:pt x="329" y="239"/>
                  </a:cubicBezTo>
                  <a:cubicBezTo>
                    <a:pt x="329" y="239"/>
                    <a:pt x="329" y="239"/>
                    <a:pt x="329" y="239"/>
                  </a:cubicBezTo>
                  <a:moveTo>
                    <a:pt x="327" y="209"/>
                  </a:moveTo>
                  <a:cubicBezTo>
                    <a:pt x="327" y="208"/>
                    <a:pt x="327" y="208"/>
                    <a:pt x="327" y="208"/>
                  </a:cubicBezTo>
                  <a:cubicBezTo>
                    <a:pt x="327" y="208"/>
                    <a:pt x="327" y="208"/>
                    <a:pt x="327" y="208"/>
                  </a:cubicBezTo>
                  <a:cubicBezTo>
                    <a:pt x="327" y="207"/>
                    <a:pt x="327" y="207"/>
                    <a:pt x="327" y="207"/>
                  </a:cubicBezTo>
                  <a:cubicBezTo>
                    <a:pt x="326" y="207"/>
                    <a:pt x="326" y="207"/>
                    <a:pt x="325" y="207"/>
                  </a:cubicBezTo>
                  <a:cubicBezTo>
                    <a:pt x="325" y="207"/>
                    <a:pt x="325" y="207"/>
                    <a:pt x="324" y="208"/>
                  </a:cubicBezTo>
                  <a:cubicBezTo>
                    <a:pt x="323" y="209"/>
                    <a:pt x="323" y="209"/>
                    <a:pt x="323" y="209"/>
                  </a:cubicBezTo>
                  <a:cubicBezTo>
                    <a:pt x="323" y="209"/>
                    <a:pt x="323" y="209"/>
                    <a:pt x="323" y="209"/>
                  </a:cubicBezTo>
                  <a:cubicBezTo>
                    <a:pt x="323" y="209"/>
                    <a:pt x="323" y="210"/>
                    <a:pt x="323" y="210"/>
                  </a:cubicBezTo>
                  <a:cubicBezTo>
                    <a:pt x="322" y="210"/>
                    <a:pt x="322" y="210"/>
                    <a:pt x="322" y="210"/>
                  </a:cubicBezTo>
                  <a:cubicBezTo>
                    <a:pt x="322" y="210"/>
                    <a:pt x="321" y="212"/>
                    <a:pt x="321" y="213"/>
                  </a:cubicBezTo>
                  <a:cubicBezTo>
                    <a:pt x="322" y="215"/>
                    <a:pt x="322" y="217"/>
                    <a:pt x="322" y="219"/>
                  </a:cubicBezTo>
                  <a:cubicBezTo>
                    <a:pt x="322" y="219"/>
                    <a:pt x="323" y="219"/>
                    <a:pt x="324" y="219"/>
                  </a:cubicBezTo>
                  <a:cubicBezTo>
                    <a:pt x="324" y="217"/>
                    <a:pt x="324" y="217"/>
                    <a:pt x="324" y="216"/>
                  </a:cubicBezTo>
                  <a:cubicBezTo>
                    <a:pt x="324" y="216"/>
                    <a:pt x="324" y="216"/>
                    <a:pt x="325" y="215"/>
                  </a:cubicBezTo>
                  <a:cubicBezTo>
                    <a:pt x="325" y="215"/>
                    <a:pt x="325" y="215"/>
                    <a:pt x="325" y="214"/>
                  </a:cubicBezTo>
                  <a:cubicBezTo>
                    <a:pt x="325" y="214"/>
                    <a:pt x="325" y="214"/>
                    <a:pt x="325" y="214"/>
                  </a:cubicBezTo>
                  <a:cubicBezTo>
                    <a:pt x="325" y="213"/>
                    <a:pt x="325" y="213"/>
                    <a:pt x="326" y="213"/>
                  </a:cubicBezTo>
                  <a:cubicBezTo>
                    <a:pt x="326" y="212"/>
                    <a:pt x="326" y="212"/>
                    <a:pt x="327" y="211"/>
                  </a:cubicBezTo>
                  <a:cubicBezTo>
                    <a:pt x="327" y="210"/>
                    <a:pt x="327" y="210"/>
                    <a:pt x="327" y="210"/>
                  </a:cubicBezTo>
                  <a:cubicBezTo>
                    <a:pt x="327" y="209"/>
                    <a:pt x="327" y="209"/>
                    <a:pt x="327" y="209"/>
                  </a:cubicBezTo>
                  <a:moveTo>
                    <a:pt x="384" y="126"/>
                  </a:moveTo>
                  <a:cubicBezTo>
                    <a:pt x="384" y="125"/>
                    <a:pt x="384" y="125"/>
                    <a:pt x="384" y="125"/>
                  </a:cubicBezTo>
                  <a:cubicBezTo>
                    <a:pt x="383" y="125"/>
                    <a:pt x="383" y="125"/>
                    <a:pt x="383" y="125"/>
                  </a:cubicBezTo>
                  <a:cubicBezTo>
                    <a:pt x="382" y="126"/>
                    <a:pt x="384" y="127"/>
                    <a:pt x="383" y="127"/>
                  </a:cubicBezTo>
                  <a:cubicBezTo>
                    <a:pt x="382" y="128"/>
                    <a:pt x="382" y="128"/>
                    <a:pt x="381" y="128"/>
                  </a:cubicBezTo>
                  <a:cubicBezTo>
                    <a:pt x="380" y="129"/>
                    <a:pt x="380" y="129"/>
                    <a:pt x="380" y="129"/>
                  </a:cubicBezTo>
                  <a:cubicBezTo>
                    <a:pt x="380" y="129"/>
                    <a:pt x="380" y="129"/>
                    <a:pt x="380" y="129"/>
                  </a:cubicBezTo>
                  <a:cubicBezTo>
                    <a:pt x="380" y="129"/>
                    <a:pt x="379" y="129"/>
                    <a:pt x="379" y="129"/>
                  </a:cubicBezTo>
                  <a:cubicBezTo>
                    <a:pt x="378" y="129"/>
                    <a:pt x="378" y="129"/>
                    <a:pt x="378" y="129"/>
                  </a:cubicBezTo>
                  <a:cubicBezTo>
                    <a:pt x="378" y="130"/>
                    <a:pt x="378" y="131"/>
                    <a:pt x="377" y="131"/>
                  </a:cubicBezTo>
                  <a:cubicBezTo>
                    <a:pt x="377" y="131"/>
                    <a:pt x="376" y="130"/>
                    <a:pt x="375" y="130"/>
                  </a:cubicBezTo>
                  <a:cubicBezTo>
                    <a:pt x="374" y="129"/>
                    <a:pt x="373" y="128"/>
                    <a:pt x="372" y="127"/>
                  </a:cubicBezTo>
                  <a:cubicBezTo>
                    <a:pt x="371" y="127"/>
                    <a:pt x="369" y="127"/>
                    <a:pt x="368" y="126"/>
                  </a:cubicBezTo>
                  <a:cubicBezTo>
                    <a:pt x="368" y="128"/>
                    <a:pt x="370" y="130"/>
                    <a:pt x="370" y="132"/>
                  </a:cubicBezTo>
                  <a:cubicBezTo>
                    <a:pt x="369" y="133"/>
                    <a:pt x="371" y="135"/>
                    <a:pt x="369" y="136"/>
                  </a:cubicBezTo>
                  <a:cubicBezTo>
                    <a:pt x="369" y="136"/>
                    <a:pt x="369" y="135"/>
                    <a:pt x="368" y="135"/>
                  </a:cubicBezTo>
                  <a:cubicBezTo>
                    <a:pt x="368" y="136"/>
                    <a:pt x="368" y="136"/>
                    <a:pt x="368" y="136"/>
                  </a:cubicBezTo>
                  <a:cubicBezTo>
                    <a:pt x="368" y="136"/>
                    <a:pt x="368" y="136"/>
                    <a:pt x="368" y="136"/>
                  </a:cubicBezTo>
                  <a:cubicBezTo>
                    <a:pt x="366" y="137"/>
                    <a:pt x="367" y="141"/>
                    <a:pt x="370" y="142"/>
                  </a:cubicBezTo>
                  <a:cubicBezTo>
                    <a:pt x="371" y="142"/>
                    <a:pt x="371" y="142"/>
                    <a:pt x="371" y="142"/>
                  </a:cubicBezTo>
                  <a:cubicBezTo>
                    <a:pt x="371" y="142"/>
                    <a:pt x="371" y="142"/>
                    <a:pt x="371" y="142"/>
                  </a:cubicBezTo>
                  <a:cubicBezTo>
                    <a:pt x="371" y="142"/>
                    <a:pt x="371" y="143"/>
                    <a:pt x="372" y="143"/>
                  </a:cubicBezTo>
                  <a:cubicBezTo>
                    <a:pt x="371" y="143"/>
                    <a:pt x="370" y="143"/>
                    <a:pt x="370" y="143"/>
                  </a:cubicBezTo>
                  <a:cubicBezTo>
                    <a:pt x="370" y="144"/>
                    <a:pt x="370" y="144"/>
                    <a:pt x="370" y="145"/>
                  </a:cubicBezTo>
                  <a:cubicBezTo>
                    <a:pt x="370" y="145"/>
                    <a:pt x="370" y="145"/>
                    <a:pt x="370" y="146"/>
                  </a:cubicBezTo>
                  <a:cubicBezTo>
                    <a:pt x="371" y="147"/>
                    <a:pt x="370" y="148"/>
                    <a:pt x="371" y="149"/>
                  </a:cubicBezTo>
                  <a:cubicBezTo>
                    <a:pt x="371" y="149"/>
                    <a:pt x="371" y="150"/>
                    <a:pt x="371" y="151"/>
                  </a:cubicBezTo>
                  <a:cubicBezTo>
                    <a:pt x="372" y="153"/>
                    <a:pt x="372" y="153"/>
                    <a:pt x="371" y="154"/>
                  </a:cubicBezTo>
                  <a:cubicBezTo>
                    <a:pt x="370" y="155"/>
                    <a:pt x="370" y="156"/>
                    <a:pt x="369" y="158"/>
                  </a:cubicBezTo>
                  <a:cubicBezTo>
                    <a:pt x="369" y="157"/>
                    <a:pt x="369" y="156"/>
                    <a:pt x="368" y="155"/>
                  </a:cubicBezTo>
                  <a:cubicBezTo>
                    <a:pt x="368" y="155"/>
                    <a:pt x="368" y="155"/>
                    <a:pt x="368" y="155"/>
                  </a:cubicBezTo>
                  <a:cubicBezTo>
                    <a:pt x="368" y="157"/>
                    <a:pt x="368" y="157"/>
                    <a:pt x="368" y="157"/>
                  </a:cubicBezTo>
                  <a:cubicBezTo>
                    <a:pt x="368" y="158"/>
                    <a:pt x="367" y="158"/>
                    <a:pt x="366" y="158"/>
                  </a:cubicBezTo>
                  <a:cubicBezTo>
                    <a:pt x="366" y="159"/>
                    <a:pt x="367" y="159"/>
                    <a:pt x="367" y="160"/>
                  </a:cubicBezTo>
                  <a:cubicBezTo>
                    <a:pt x="366" y="161"/>
                    <a:pt x="365" y="161"/>
                    <a:pt x="365" y="158"/>
                  </a:cubicBezTo>
                  <a:cubicBezTo>
                    <a:pt x="364" y="158"/>
                    <a:pt x="364" y="158"/>
                    <a:pt x="364" y="158"/>
                  </a:cubicBezTo>
                  <a:cubicBezTo>
                    <a:pt x="364" y="159"/>
                    <a:pt x="364" y="159"/>
                    <a:pt x="364" y="159"/>
                  </a:cubicBezTo>
                  <a:cubicBezTo>
                    <a:pt x="364" y="160"/>
                    <a:pt x="364" y="160"/>
                    <a:pt x="364" y="160"/>
                  </a:cubicBezTo>
                  <a:cubicBezTo>
                    <a:pt x="365" y="161"/>
                    <a:pt x="365" y="161"/>
                    <a:pt x="363" y="161"/>
                  </a:cubicBezTo>
                  <a:cubicBezTo>
                    <a:pt x="363" y="163"/>
                    <a:pt x="364" y="164"/>
                    <a:pt x="364" y="166"/>
                  </a:cubicBezTo>
                  <a:cubicBezTo>
                    <a:pt x="363" y="166"/>
                    <a:pt x="363" y="166"/>
                    <a:pt x="363" y="166"/>
                  </a:cubicBezTo>
                  <a:cubicBezTo>
                    <a:pt x="362" y="165"/>
                    <a:pt x="362" y="165"/>
                    <a:pt x="362" y="165"/>
                  </a:cubicBezTo>
                  <a:cubicBezTo>
                    <a:pt x="361" y="164"/>
                    <a:pt x="360" y="164"/>
                    <a:pt x="360" y="164"/>
                  </a:cubicBezTo>
                  <a:cubicBezTo>
                    <a:pt x="360" y="167"/>
                    <a:pt x="357" y="165"/>
                    <a:pt x="355" y="166"/>
                  </a:cubicBezTo>
                  <a:cubicBezTo>
                    <a:pt x="352" y="167"/>
                    <a:pt x="352" y="167"/>
                    <a:pt x="353" y="170"/>
                  </a:cubicBezTo>
                  <a:cubicBezTo>
                    <a:pt x="352" y="170"/>
                    <a:pt x="351" y="171"/>
                    <a:pt x="350" y="171"/>
                  </a:cubicBezTo>
                  <a:cubicBezTo>
                    <a:pt x="350" y="171"/>
                    <a:pt x="350" y="171"/>
                    <a:pt x="350" y="173"/>
                  </a:cubicBezTo>
                  <a:cubicBezTo>
                    <a:pt x="349" y="173"/>
                    <a:pt x="348" y="173"/>
                    <a:pt x="348" y="173"/>
                  </a:cubicBezTo>
                  <a:cubicBezTo>
                    <a:pt x="346" y="178"/>
                    <a:pt x="349" y="178"/>
                    <a:pt x="351" y="177"/>
                  </a:cubicBezTo>
                  <a:cubicBezTo>
                    <a:pt x="351" y="177"/>
                    <a:pt x="351" y="177"/>
                    <a:pt x="351" y="177"/>
                  </a:cubicBezTo>
                  <a:cubicBezTo>
                    <a:pt x="351" y="178"/>
                    <a:pt x="351" y="178"/>
                    <a:pt x="351" y="179"/>
                  </a:cubicBezTo>
                  <a:cubicBezTo>
                    <a:pt x="350" y="181"/>
                    <a:pt x="349" y="183"/>
                    <a:pt x="352" y="184"/>
                  </a:cubicBezTo>
                  <a:cubicBezTo>
                    <a:pt x="352" y="184"/>
                    <a:pt x="353" y="184"/>
                    <a:pt x="353" y="184"/>
                  </a:cubicBezTo>
                  <a:cubicBezTo>
                    <a:pt x="353" y="180"/>
                    <a:pt x="353" y="180"/>
                    <a:pt x="354" y="179"/>
                  </a:cubicBezTo>
                  <a:cubicBezTo>
                    <a:pt x="355" y="179"/>
                    <a:pt x="355" y="178"/>
                    <a:pt x="355" y="178"/>
                  </a:cubicBezTo>
                  <a:cubicBezTo>
                    <a:pt x="355" y="177"/>
                    <a:pt x="354" y="175"/>
                    <a:pt x="354" y="174"/>
                  </a:cubicBezTo>
                  <a:cubicBezTo>
                    <a:pt x="353" y="174"/>
                    <a:pt x="353" y="174"/>
                    <a:pt x="352" y="174"/>
                  </a:cubicBezTo>
                  <a:cubicBezTo>
                    <a:pt x="352" y="173"/>
                    <a:pt x="352" y="173"/>
                    <a:pt x="352" y="173"/>
                  </a:cubicBezTo>
                  <a:cubicBezTo>
                    <a:pt x="353" y="172"/>
                    <a:pt x="353" y="172"/>
                    <a:pt x="354" y="172"/>
                  </a:cubicBezTo>
                  <a:cubicBezTo>
                    <a:pt x="356" y="172"/>
                    <a:pt x="356" y="170"/>
                    <a:pt x="358" y="170"/>
                  </a:cubicBezTo>
                  <a:cubicBezTo>
                    <a:pt x="359" y="169"/>
                    <a:pt x="361" y="170"/>
                    <a:pt x="362" y="169"/>
                  </a:cubicBezTo>
                  <a:cubicBezTo>
                    <a:pt x="363" y="169"/>
                    <a:pt x="363" y="169"/>
                    <a:pt x="363" y="169"/>
                  </a:cubicBezTo>
                  <a:cubicBezTo>
                    <a:pt x="362" y="170"/>
                    <a:pt x="362" y="170"/>
                    <a:pt x="362" y="170"/>
                  </a:cubicBezTo>
                  <a:cubicBezTo>
                    <a:pt x="362" y="170"/>
                    <a:pt x="361" y="170"/>
                    <a:pt x="361" y="170"/>
                  </a:cubicBezTo>
                  <a:cubicBezTo>
                    <a:pt x="360" y="170"/>
                    <a:pt x="360" y="171"/>
                    <a:pt x="359" y="171"/>
                  </a:cubicBezTo>
                  <a:cubicBezTo>
                    <a:pt x="358" y="171"/>
                    <a:pt x="358" y="171"/>
                    <a:pt x="358" y="171"/>
                  </a:cubicBezTo>
                  <a:cubicBezTo>
                    <a:pt x="357" y="171"/>
                    <a:pt x="356" y="171"/>
                    <a:pt x="355" y="172"/>
                  </a:cubicBezTo>
                  <a:cubicBezTo>
                    <a:pt x="356" y="173"/>
                    <a:pt x="356" y="175"/>
                    <a:pt x="356" y="176"/>
                  </a:cubicBezTo>
                  <a:cubicBezTo>
                    <a:pt x="357" y="176"/>
                    <a:pt x="357" y="176"/>
                    <a:pt x="357" y="176"/>
                  </a:cubicBezTo>
                  <a:cubicBezTo>
                    <a:pt x="358" y="176"/>
                    <a:pt x="359" y="175"/>
                    <a:pt x="359" y="175"/>
                  </a:cubicBezTo>
                  <a:cubicBezTo>
                    <a:pt x="360" y="175"/>
                    <a:pt x="360" y="174"/>
                    <a:pt x="360" y="173"/>
                  </a:cubicBezTo>
                  <a:cubicBezTo>
                    <a:pt x="361" y="173"/>
                    <a:pt x="362" y="173"/>
                    <a:pt x="362" y="173"/>
                  </a:cubicBezTo>
                  <a:cubicBezTo>
                    <a:pt x="362" y="171"/>
                    <a:pt x="362" y="171"/>
                    <a:pt x="362" y="171"/>
                  </a:cubicBezTo>
                  <a:cubicBezTo>
                    <a:pt x="363" y="171"/>
                    <a:pt x="363" y="171"/>
                    <a:pt x="363" y="171"/>
                  </a:cubicBezTo>
                  <a:cubicBezTo>
                    <a:pt x="365" y="173"/>
                    <a:pt x="365" y="173"/>
                    <a:pt x="365" y="173"/>
                  </a:cubicBezTo>
                  <a:cubicBezTo>
                    <a:pt x="366" y="173"/>
                    <a:pt x="366" y="171"/>
                    <a:pt x="367" y="171"/>
                  </a:cubicBezTo>
                  <a:cubicBezTo>
                    <a:pt x="368" y="171"/>
                    <a:pt x="368" y="171"/>
                    <a:pt x="367" y="168"/>
                  </a:cubicBezTo>
                  <a:cubicBezTo>
                    <a:pt x="367" y="168"/>
                    <a:pt x="367" y="168"/>
                    <a:pt x="367" y="168"/>
                  </a:cubicBezTo>
                  <a:cubicBezTo>
                    <a:pt x="369" y="168"/>
                    <a:pt x="372" y="168"/>
                    <a:pt x="374" y="168"/>
                  </a:cubicBezTo>
                  <a:cubicBezTo>
                    <a:pt x="374" y="167"/>
                    <a:pt x="377" y="167"/>
                    <a:pt x="377" y="165"/>
                  </a:cubicBezTo>
                  <a:cubicBezTo>
                    <a:pt x="376" y="163"/>
                    <a:pt x="376" y="162"/>
                    <a:pt x="376" y="161"/>
                  </a:cubicBezTo>
                  <a:cubicBezTo>
                    <a:pt x="376" y="160"/>
                    <a:pt x="376" y="159"/>
                    <a:pt x="376" y="158"/>
                  </a:cubicBezTo>
                  <a:cubicBezTo>
                    <a:pt x="376" y="157"/>
                    <a:pt x="376" y="157"/>
                    <a:pt x="376" y="157"/>
                  </a:cubicBezTo>
                  <a:cubicBezTo>
                    <a:pt x="376" y="157"/>
                    <a:pt x="376" y="157"/>
                    <a:pt x="376" y="156"/>
                  </a:cubicBezTo>
                  <a:cubicBezTo>
                    <a:pt x="376" y="156"/>
                    <a:pt x="375" y="155"/>
                    <a:pt x="375" y="155"/>
                  </a:cubicBezTo>
                  <a:cubicBezTo>
                    <a:pt x="375" y="154"/>
                    <a:pt x="375" y="154"/>
                    <a:pt x="376" y="153"/>
                  </a:cubicBezTo>
                  <a:cubicBezTo>
                    <a:pt x="376" y="153"/>
                    <a:pt x="376" y="148"/>
                    <a:pt x="375" y="145"/>
                  </a:cubicBezTo>
                  <a:cubicBezTo>
                    <a:pt x="375" y="145"/>
                    <a:pt x="372" y="139"/>
                    <a:pt x="369" y="139"/>
                  </a:cubicBezTo>
                  <a:cubicBezTo>
                    <a:pt x="369" y="138"/>
                    <a:pt x="369" y="138"/>
                    <a:pt x="369" y="138"/>
                  </a:cubicBezTo>
                  <a:cubicBezTo>
                    <a:pt x="370" y="138"/>
                    <a:pt x="371" y="138"/>
                    <a:pt x="371" y="138"/>
                  </a:cubicBezTo>
                  <a:cubicBezTo>
                    <a:pt x="372" y="137"/>
                    <a:pt x="372" y="137"/>
                    <a:pt x="372" y="137"/>
                  </a:cubicBezTo>
                  <a:cubicBezTo>
                    <a:pt x="372" y="137"/>
                    <a:pt x="372" y="137"/>
                    <a:pt x="372" y="137"/>
                  </a:cubicBezTo>
                  <a:cubicBezTo>
                    <a:pt x="374" y="138"/>
                    <a:pt x="374" y="138"/>
                    <a:pt x="374" y="138"/>
                  </a:cubicBezTo>
                  <a:cubicBezTo>
                    <a:pt x="375" y="138"/>
                    <a:pt x="375" y="138"/>
                    <a:pt x="377" y="139"/>
                  </a:cubicBezTo>
                  <a:cubicBezTo>
                    <a:pt x="377" y="138"/>
                    <a:pt x="377" y="138"/>
                    <a:pt x="376" y="136"/>
                  </a:cubicBezTo>
                  <a:cubicBezTo>
                    <a:pt x="377" y="136"/>
                    <a:pt x="378" y="136"/>
                    <a:pt x="379" y="136"/>
                  </a:cubicBezTo>
                  <a:cubicBezTo>
                    <a:pt x="379" y="135"/>
                    <a:pt x="379" y="135"/>
                    <a:pt x="380" y="135"/>
                  </a:cubicBezTo>
                  <a:cubicBezTo>
                    <a:pt x="380" y="134"/>
                    <a:pt x="379" y="133"/>
                    <a:pt x="379" y="131"/>
                  </a:cubicBezTo>
                  <a:cubicBezTo>
                    <a:pt x="380" y="131"/>
                    <a:pt x="380" y="131"/>
                    <a:pt x="381" y="131"/>
                  </a:cubicBezTo>
                  <a:cubicBezTo>
                    <a:pt x="382" y="130"/>
                    <a:pt x="382" y="130"/>
                    <a:pt x="383" y="130"/>
                  </a:cubicBezTo>
                  <a:cubicBezTo>
                    <a:pt x="383" y="130"/>
                    <a:pt x="383" y="130"/>
                    <a:pt x="383" y="130"/>
                  </a:cubicBezTo>
                  <a:cubicBezTo>
                    <a:pt x="384" y="129"/>
                    <a:pt x="384" y="129"/>
                    <a:pt x="384" y="129"/>
                  </a:cubicBezTo>
                  <a:cubicBezTo>
                    <a:pt x="384" y="126"/>
                    <a:pt x="384" y="126"/>
                    <a:pt x="384" y="126"/>
                  </a:cubicBezTo>
                  <a:moveTo>
                    <a:pt x="387" y="122"/>
                  </a:moveTo>
                  <a:cubicBezTo>
                    <a:pt x="386" y="122"/>
                    <a:pt x="386" y="122"/>
                    <a:pt x="386" y="122"/>
                  </a:cubicBezTo>
                  <a:cubicBezTo>
                    <a:pt x="386" y="122"/>
                    <a:pt x="386" y="122"/>
                    <a:pt x="386" y="122"/>
                  </a:cubicBezTo>
                  <a:cubicBezTo>
                    <a:pt x="386" y="122"/>
                    <a:pt x="386" y="122"/>
                    <a:pt x="386" y="122"/>
                  </a:cubicBezTo>
                  <a:cubicBezTo>
                    <a:pt x="386" y="122"/>
                    <a:pt x="386" y="122"/>
                    <a:pt x="386" y="122"/>
                  </a:cubicBezTo>
                  <a:cubicBezTo>
                    <a:pt x="386" y="122"/>
                    <a:pt x="386" y="122"/>
                    <a:pt x="385" y="123"/>
                  </a:cubicBezTo>
                  <a:cubicBezTo>
                    <a:pt x="385" y="123"/>
                    <a:pt x="385" y="123"/>
                    <a:pt x="385" y="123"/>
                  </a:cubicBezTo>
                  <a:cubicBezTo>
                    <a:pt x="386" y="124"/>
                    <a:pt x="386" y="124"/>
                    <a:pt x="386" y="124"/>
                  </a:cubicBezTo>
                  <a:cubicBezTo>
                    <a:pt x="387" y="124"/>
                    <a:pt x="387" y="124"/>
                    <a:pt x="387" y="124"/>
                  </a:cubicBezTo>
                  <a:cubicBezTo>
                    <a:pt x="387" y="123"/>
                    <a:pt x="387" y="123"/>
                    <a:pt x="387" y="123"/>
                  </a:cubicBezTo>
                  <a:cubicBezTo>
                    <a:pt x="387" y="122"/>
                    <a:pt x="387" y="122"/>
                    <a:pt x="387" y="122"/>
                  </a:cubicBezTo>
                  <a:moveTo>
                    <a:pt x="388" y="104"/>
                  </a:moveTo>
                  <a:cubicBezTo>
                    <a:pt x="388" y="104"/>
                    <a:pt x="388" y="104"/>
                    <a:pt x="388" y="104"/>
                  </a:cubicBezTo>
                  <a:cubicBezTo>
                    <a:pt x="388" y="104"/>
                    <a:pt x="388" y="104"/>
                    <a:pt x="388" y="104"/>
                  </a:cubicBezTo>
                  <a:cubicBezTo>
                    <a:pt x="388" y="104"/>
                    <a:pt x="388" y="104"/>
                    <a:pt x="388" y="105"/>
                  </a:cubicBezTo>
                  <a:cubicBezTo>
                    <a:pt x="388" y="105"/>
                    <a:pt x="388" y="105"/>
                    <a:pt x="388" y="105"/>
                  </a:cubicBezTo>
                  <a:cubicBezTo>
                    <a:pt x="388" y="106"/>
                    <a:pt x="388" y="106"/>
                    <a:pt x="388" y="106"/>
                  </a:cubicBezTo>
                  <a:cubicBezTo>
                    <a:pt x="388" y="107"/>
                    <a:pt x="388" y="107"/>
                    <a:pt x="388" y="107"/>
                  </a:cubicBezTo>
                  <a:cubicBezTo>
                    <a:pt x="388" y="108"/>
                    <a:pt x="388" y="108"/>
                    <a:pt x="388" y="108"/>
                  </a:cubicBezTo>
                  <a:cubicBezTo>
                    <a:pt x="389" y="108"/>
                    <a:pt x="389" y="108"/>
                    <a:pt x="389" y="108"/>
                  </a:cubicBezTo>
                  <a:cubicBezTo>
                    <a:pt x="389" y="107"/>
                    <a:pt x="389" y="107"/>
                    <a:pt x="389" y="107"/>
                  </a:cubicBezTo>
                  <a:cubicBezTo>
                    <a:pt x="389" y="107"/>
                    <a:pt x="389" y="107"/>
                    <a:pt x="389" y="107"/>
                  </a:cubicBezTo>
                  <a:cubicBezTo>
                    <a:pt x="389" y="106"/>
                    <a:pt x="389" y="106"/>
                    <a:pt x="389" y="106"/>
                  </a:cubicBezTo>
                  <a:cubicBezTo>
                    <a:pt x="388" y="106"/>
                    <a:pt x="389" y="106"/>
                    <a:pt x="389" y="106"/>
                  </a:cubicBezTo>
                  <a:cubicBezTo>
                    <a:pt x="389" y="106"/>
                    <a:pt x="389" y="106"/>
                    <a:pt x="389" y="106"/>
                  </a:cubicBezTo>
                  <a:cubicBezTo>
                    <a:pt x="388" y="105"/>
                    <a:pt x="388" y="105"/>
                    <a:pt x="388" y="105"/>
                  </a:cubicBezTo>
                  <a:cubicBezTo>
                    <a:pt x="388" y="105"/>
                    <a:pt x="388" y="105"/>
                    <a:pt x="388" y="105"/>
                  </a:cubicBezTo>
                  <a:cubicBezTo>
                    <a:pt x="388" y="104"/>
                    <a:pt x="388" y="104"/>
                    <a:pt x="388" y="104"/>
                  </a:cubicBezTo>
                  <a:moveTo>
                    <a:pt x="394" y="87"/>
                  </a:moveTo>
                  <a:cubicBezTo>
                    <a:pt x="394" y="87"/>
                    <a:pt x="394" y="87"/>
                    <a:pt x="394" y="87"/>
                  </a:cubicBezTo>
                  <a:cubicBezTo>
                    <a:pt x="394" y="86"/>
                    <a:pt x="394" y="86"/>
                    <a:pt x="393" y="86"/>
                  </a:cubicBezTo>
                  <a:cubicBezTo>
                    <a:pt x="393" y="86"/>
                    <a:pt x="393" y="86"/>
                    <a:pt x="393" y="86"/>
                  </a:cubicBezTo>
                  <a:cubicBezTo>
                    <a:pt x="393" y="86"/>
                    <a:pt x="393" y="86"/>
                    <a:pt x="393" y="86"/>
                  </a:cubicBezTo>
                  <a:cubicBezTo>
                    <a:pt x="393" y="86"/>
                    <a:pt x="393" y="86"/>
                    <a:pt x="393" y="86"/>
                  </a:cubicBezTo>
                  <a:cubicBezTo>
                    <a:pt x="393" y="86"/>
                    <a:pt x="393" y="86"/>
                    <a:pt x="393" y="86"/>
                  </a:cubicBezTo>
                  <a:cubicBezTo>
                    <a:pt x="393" y="86"/>
                    <a:pt x="393" y="86"/>
                    <a:pt x="394" y="87"/>
                  </a:cubicBezTo>
                  <a:cubicBezTo>
                    <a:pt x="395" y="87"/>
                    <a:pt x="395" y="87"/>
                    <a:pt x="395" y="87"/>
                  </a:cubicBezTo>
                  <a:cubicBezTo>
                    <a:pt x="394" y="87"/>
                    <a:pt x="394" y="87"/>
                    <a:pt x="394" y="87"/>
                  </a:cubicBezTo>
                  <a:moveTo>
                    <a:pt x="393" y="88"/>
                  </a:moveTo>
                  <a:cubicBezTo>
                    <a:pt x="394" y="88"/>
                    <a:pt x="394" y="88"/>
                    <a:pt x="394" y="88"/>
                  </a:cubicBezTo>
                  <a:cubicBezTo>
                    <a:pt x="393" y="87"/>
                    <a:pt x="393" y="87"/>
                    <a:pt x="393" y="87"/>
                  </a:cubicBezTo>
                  <a:cubicBezTo>
                    <a:pt x="392" y="86"/>
                    <a:pt x="392" y="86"/>
                    <a:pt x="391" y="85"/>
                  </a:cubicBezTo>
                  <a:cubicBezTo>
                    <a:pt x="391" y="85"/>
                    <a:pt x="390" y="84"/>
                    <a:pt x="389" y="84"/>
                  </a:cubicBezTo>
                  <a:cubicBezTo>
                    <a:pt x="390" y="84"/>
                    <a:pt x="390" y="85"/>
                    <a:pt x="391" y="85"/>
                  </a:cubicBezTo>
                  <a:cubicBezTo>
                    <a:pt x="391" y="86"/>
                    <a:pt x="391" y="86"/>
                    <a:pt x="391" y="86"/>
                  </a:cubicBezTo>
                  <a:cubicBezTo>
                    <a:pt x="392" y="86"/>
                    <a:pt x="392" y="87"/>
                    <a:pt x="393" y="88"/>
                  </a:cubicBezTo>
                  <a:moveTo>
                    <a:pt x="378" y="71"/>
                  </a:moveTo>
                  <a:cubicBezTo>
                    <a:pt x="377" y="71"/>
                    <a:pt x="377" y="71"/>
                    <a:pt x="377" y="71"/>
                  </a:cubicBezTo>
                  <a:cubicBezTo>
                    <a:pt x="377" y="70"/>
                    <a:pt x="377" y="70"/>
                    <a:pt x="377" y="70"/>
                  </a:cubicBezTo>
                  <a:cubicBezTo>
                    <a:pt x="376" y="70"/>
                    <a:pt x="376" y="70"/>
                    <a:pt x="376" y="70"/>
                  </a:cubicBezTo>
                  <a:cubicBezTo>
                    <a:pt x="376" y="70"/>
                    <a:pt x="376" y="70"/>
                    <a:pt x="376" y="70"/>
                  </a:cubicBezTo>
                  <a:cubicBezTo>
                    <a:pt x="376" y="71"/>
                    <a:pt x="376" y="71"/>
                    <a:pt x="376" y="71"/>
                  </a:cubicBezTo>
                  <a:cubicBezTo>
                    <a:pt x="376" y="71"/>
                    <a:pt x="376" y="71"/>
                    <a:pt x="376" y="71"/>
                  </a:cubicBezTo>
                  <a:cubicBezTo>
                    <a:pt x="376" y="71"/>
                    <a:pt x="376" y="71"/>
                    <a:pt x="376" y="72"/>
                  </a:cubicBezTo>
                  <a:cubicBezTo>
                    <a:pt x="377" y="73"/>
                    <a:pt x="377" y="73"/>
                    <a:pt x="377" y="73"/>
                  </a:cubicBezTo>
                  <a:cubicBezTo>
                    <a:pt x="377" y="73"/>
                    <a:pt x="377" y="73"/>
                    <a:pt x="377" y="73"/>
                  </a:cubicBezTo>
                  <a:cubicBezTo>
                    <a:pt x="378" y="72"/>
                    <a:pt x="378" y="72"/>
                    <a:pt x="378" y="72"/>
                  </a:cubicBezTo>
                  <a:cubicBezTo>
                    <a:pt x="378" y="72"/>
                    <a:pt x="378" y="72"/>
                    <a:pt x="378" y="72"/>
                  </a:cubicBezTo>
                  <a:cubicBezTo>
                    <a:pt x="378" y="72"/>
                    <a:pt x="378" y="72"/>
                    <a:pt x="378" y="72"/>
                  </a:cubicBezTo>
                  <a:cubicBezTo>
                    <a:pt x="378" y="71"/>
                    <a:pt x="378" y="71"/>
                    <a:pt x="378" y="71"/>
                  </a:cubicBezTo>
                  <a:moveTo>
                    <a:pt x="376" y="53"/>
                  </a:moveTo>
                  <a:cubicBezTo>
                    <a:pt x="376" y="52"/>
                    <a:pt x="376" y="52"/>
                    <a:pt x="375" y="52"/>
                  </a:cubicBezTo>
                  <a:cubicBezTo>
                    <a:pt x="375" y="51"/>
                    <a:pt x="375" y="51"/>
                    <a:pt x="375"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4" y="51"/>
                    <a:pt x="374" y="51"/>
                    <a:pt x="374" y="51"/>
                  </a:cubicBezTo>
                  <a:cubicBezTo>
                    <a:pt x="375" y="52"/>
                    <a:pt x="375" y="52"/>
                    <a:pt x="375" y="52"/>
                  </a:cubicBezTo>
                  <a:cubicBezTo>
                    <a:pt x="375" y="52"/>
                    <a:pt x="375" y="52"/>
                    <a:pt x="375" y="52"/>
                  </a:cubicBezTo>
                  <a:cubicBezTo>
                    <a:pt x="375" y="52"/>
                    <a:pt x="375" y="52"/>
                    <a:pt x="375" y="52"/>
                  </a:cubicBezTo>
                  <a:cubicBezTo>
                    <a:pt x="375" y="52"/>
                    <a:pt x="375" y="52"/>
                    <a:pt x="375" y="52"/>
                  </a:cubicBezTo>
                  <a:cubicBezTo>
                    <a:pt x="375" y="52"/>
                    <a:pt x="375" y="52"/>
                    <a:pt x="375" y="52"/>
                  </a:cubicBezTo>
                  <a:cubicBezTo>
                    <a:pt x="376" y="52"/>
                    <a:pt x="376" y="52"/>
                    <a:pt x="376" y="52"/>
                  </a:cubicBezTo>
                  <a:cubicBezTo>
                    <a:pt x="376" y="52"/>
                    <a:pt x="376" y="52"/>
                    <a:pt x="376" y="52"/>
                  </a:cubicBezTo>
                  <a:cubicBezTo>
                    <a:pt x="375" y="52"/>
                    <a:pt x="375" y="52"/>
                    <a:pt x="375" y="52"/>
                  </a:cubicBezTo>
                  <a:cubicBezTo>
                    <a:pt x="376" y="53"/>
                    <a:pt x="376" y="53"/>
                    <a:pt x="376" y="53"/>
                  </a:cubicBezTo>
                  <a:cubicBezTo>
                    <a:pt x="376" y="53"/>
                    <a:pt x="376" y="53"/>
                    <a:pt x="376" y="53"/>
                  </a:cubicBezTo>
                  <a:cubicBezTo>
                    <a:pt x="376" y="53"/>
                    <a:pt x="376" y="53"/>
                    <a:pt x="376" y="53"/>
                  </a:cubicBezTo>
                  <a:cubicBezTo>
                    <a:pt x="376" y="53"/>
                    <a:pt x="376" y="53"/>
                    <a:pt x="376" y="53"/>
                  </a:cubicBezTo>
                  <a:moveTo>
                    <a:pt x="336" y="27"/>
                  </a:moveTo>
                  <a:cubicBezTo>
                    <a:pt x="335" y="26"/>
                    <a:pt x="335" y="26"/>
                    <a:pt x="335" y="26"/>
                  </a:cubicBezTo>
                  <a:cubicBezTo>
                    <a:pt x="334" y="26"/>
                    <a:pt x="333" y="26"/>
                    <a:pt x="333" y="26"/>
                  </a:cubicBezTo>
                  <a:cubicBezTo>
                    <a:pt x="333" y="26"/>
                    <a:pt x="333" y="26"/>
                    <a:pt x="333" y="26"/>
                  </a:cubicBezTo>
                  <a:cubicBezTo>
                    <a:pt x="333" y="26"/>
                    <a:pt x="333" y="26"/>
                    <a:pt x="333" y="26"/>
                  </a:cubicBezTo>
                  <a:cubicBezTo>
                    <a:pt x="332" y="26"/>
                    <a:pt x="332" y="25"/>
                    <a:pt x="332" y="25"/>
                  </a:cubicBezTo>
                  <a:cubicBezTo>
                    <a:pt x="331" y="25"/>
                    <a:pt x="331" y="25"/>
                    <a:pt x="331" y="25"/>
                  </a:cubicBezTo>
                  <a:cubicBezTo>
                    <a:pt x="332" y="25"/>
                    <a:pt x="332" y="25"/>
                    <a:pt x="332" y="25"/>
                  </a:cubicBezTo>
                  <a:cubicBezTo>
                    <a:pt x="333" y="26"/>
                    <a:pt x="333" y="26"/>
                    <a:pt x="333" y="26"/>
                  </a:cubicBezTo>
                  <a:cubicBezTo>
                    <a:pt x="333" y="26"/>
                    <a:pt x="333" y="26"/>
                    <a:pt x="333" y="26"/>
                  </a:cubicBezTo>
                  <a:cubicBezTo>
                    <a:pt x="332" y="26"/>
                    <a:pt x="332" y="26"/>
                    <a:pt x="332" y="26"/>
                  </a:cubicBezTo>
                  <a:cubicBezTo>
                    <a:pt x="335" y="28"/>
                    <a:pt x="335" y="28"/>
                    <a:pt x="335" y="28"/>
                  </a:cubicBezTo>
                  <a:cubicBezTo>
                    <a:pt x="336" y="28"/>
                    <a:pt x="336" y="28"/>
                    <a:pt x="336" y="28"/>
                  </a:cubicBezTo>
                  <a:cubicBezTo>
                    <a:pt x="335" y="27"/>
                    <a:pt x="335" y="27"/>
                    <a:pt x="335" y="27"/>
                  </a:cubicBezTo>
                  <a:cubicBezTo>
                    <a:pt x="335" y="27"/>
                    <a:pt x="335" y="27"/>
                    <a:pt x="335" y="27"/>
                  </a:cubicBezTo>
                  <a:cubicBezTo>
                    <a:pt x="335" y="27"/>
                    <a:pt x="335" y="27"/>
                    <a:pt x="335" y="27"/>
                  </a:cubicBezTo>
                  <a:cubicBezTo>
                    <a:pt x="335" y="27"/>
                    <a:pt x="335" y="27"/>
                    <a:pt x="335" y="27"/>
                  </a:cubicBezTo>
                  <a:cubicBezTo>
                    <a:pt x="335" y="27"/>
                    <a:pt x="335" y="27"/>
                    <a:pt x="335" y="27"/>
                  </a:cubicBezTo>
                  <a:cubicBezTo>
                    <a:pt x="336" y="27"/>
                    <a:pt x="336" y="27"/>
                    <a:pt x="336" y="27"/>
                  </a:cubicBezTo>
                  <a:cubicBezTo>
                    <a:pt x="336" y="27"/>
                    <a:pt x="336" y="27"/>
                    <a:pt x="336" y="27"/>
                  </a:cubicBezTo>
                  <a:cubicBezTo>
                    <a:pt x="336" y="27"/>
                    <a:pt x="336" y="27"/>
                    <a:pt x="336" y="27"/>
                  </a:cubicBezTo>
                  <a:moveTo>
                    <a:pt x="296" y="18"/>
                  </a:moveTo>
                  <a:cubicBezTo>
                    <a:pt x="295" y="18"/>
                    <a:pt x="295" y="18"/>
                    <a:pt x="294" y="17"/>
                  </a:cubicBezTo>
                  <a:cubicBezTo>
                    <a:pt x="294" y="17"/>
                    <a:pt x="294" y="17"/>
                    <a:pt x="294" y="17"/>
                  </a:cubicBezTo>
                  <a:cubicBezTo>
                    <a:pt x="293" y="17"/>
                    <a:pt x="293" y="17"/>
                    <a:pt x="293" y="17"/>
                  </a:cubicBezTo>
                  <a:cubicBezTo>
                    <a:pt x="293" y="17"/>
                    <a:pt x="293" y="17"/>
                    <a:pt x="293" y="17"/>
                  </a:cubicBezTo>
                  <a:cubicBezTo>
                    <a:pt x="293" y="17"/>
                    <a:pt x="293" y="17"/>
                    <a:pt x="293" y="17"/>
                  </a:cubicBezTo>
                  <a:cubicBezTo>
                    <a:pt x="292" y="17"/>
                    <a:pt x="292" y="17"/>
                    <a:pt x="292" y="17"/>
                  </a:cubicBezTo>
                  <a:cubicBezTo>
                    <a:pt x="292" y="17"/>
                    <a:pt x="292" y="17"/>
                    <a:pt x="292" y="17"/>
                  </a:cubicBezTo>
                  <a:cubicBezTo>
                    <a:pt x="292" y="17"/>
                    <a:pt x="292" y="17"/>
                    <a:pt x="292" y="17"/>
                  </a:cubicBezTo>
                  <a:cubicBezTo>
                    <a:pt x="291" y="17"/>
                    <a:pt x="291" y="17"/>
                    <a:pt x="291" y="16"/>
                  </a:cubicBezTo>
                  <a:cubicBezTo>
                    <a:pt x="290" y="16"/>
                    <a:pt x="290" y="16"/>
                    <a:pt x="290" y="16"/>
                  </a:cubicBezTo>
                  <a:cubicBezTo>
                    <a:pt x="290" y="17"/>
                    <a:pt x="290" y="17"/>
                    <a:pt x="290" y="17"/>
                  </a:cubicBezTo>
                  <a:cubicBezTo>
                    <a:pt x="290" y="17"/>
                    <a:pt x="290" y="17"/>
                    <a:pt x="290" y="17"/>
                  </a:cubicBezTo>
                  <a:cubicBezTo>
                    <a:pt x="290" y="17"/>
                    <a:pt x="290" y="17"/>
                    <a:pt x="290" y="17"/>
                  </a:cubicBezTo>
                  <a:cubicBezTo>
                    <a:pt x="290" y="17"/>
                    <a:pt x="290" y="17"/>
                    <a:pt x="288" y="16"/>
                  </a:cubicBezTo>
                  <a:cubicBezTo>
                    <a:pt x="288" y="16"/>
                    <a:pt x="288" y="16"/>
                    <a:pt x="288" y="16"/>
                  </a:cubicBezTo>
                  <a:cubicBezTo>
                    <a:pt x="289" y="17"/>
                    <a:pt x="289" y="17"/>
                    <a:pt x="290" y="17"/>
                  </a:cubicBezTo>
                  <a:cubicBezTo>
                    <a:pt x="291" y="18"/>
                    <a:pt x="291" y="18"/>
                    <a:pt x="292" y="18"/>
                  </a:cubicBezTo>
                  <a:cubicBezTo>
                    <a:pt x="292" y="18"/>
                    <a:pt x="292" y="18"/>
                    <a:pt x="292" y="18"/>
                  </a:cubicBezTo>
                  <a:cubicBezTo>
                    <a:pt x="293" y="18"/>
                    <a:pt x="293" y="18"/>
                    <a:pt x="293" y="18"/>
                  </a:cubicBezTo>
                  <a:cubicBezTo>
                    <a:pt x="293" y="18"/>
                    <a:pt x="293" y="18"/>
                    <a:pt x="293" y="18"/>
                  </a:cubicBezTo>
                  <a:cubicBezTo>
                    <a:pt x="294" y="18"/>
                    <a:pt x="294" y="18"/>
                    <a:pt x="294" y="18"/>
                  </a:cubicBezTo>
                  <a:cubicBezTo>
                    <a:pt x="294" y="19"/>
                    <a:pt x="294" y="19"/>
                    <a:pt x="294" y="19"/>
                  </a:cubicBezTo>
                  <a:cubicBezTo>
                    <a:pt x="295" y="19"/>
                    <a:pt x="295" y="19"/>
                    <a:pt x="296" y="19"/>
                  </a:cubicBezTo>
                  <a:cubicBezTo>
                    <a:pt x="296" y="19"/>
                    <a:pt x="296" y="19"/>
                    <a:pt x="296" y="19"/>
                  </a:cubicBezTo>
                  <a:cubicBezTo>
                    <a:pt x="296" y="19"/>
                    <a:pt x="296" y="19"/>
                    <a:pt x="296" y="19"/>
                  </a:cubicBezTo>
                  <a:cubicBezTo>
                    <a:pt x="296" y="19"/>
                    <a:pt x="296" y="19"/>
                    <a:pt x="296" y="19"/>
                  </a:cubicBezTo>
                  <a:cubicBezTo>
                    <a:pt x="295" y="18"/>
                    <a:pt x="295" y="18"/>
                    <a:pt x="295" y="18"/>
                  </a:cubicBezTo>
                  <a:cubicBezTo>
                    <a:pt x="295" y="18"/>
                    <a:pt x="295" y="18"/>
                    <a:pt x="295" y="18"/>
                  </a:cubicBezTo>
                  <a:cubicBezTo>
                    <a:pt x="296" y="18"/>
                    <a:pt x="296" y="18"/>
                    <a:pt x="296" y="18"/>
                  </a:cubicBezTo>
                  <a:moveTo>
                    <a:pt x="297" y="23"/>
                  </a:moveTo>
                  <a:cubicBezTo>
                    <a:pt x="296" y="22"/>
                    <a:pt x="295" y="22"/>
                    <a:pt x="294" y="22"/>
                  </a:cubicBezTo>
                  <a:cubicBezTo>
                    <a:pt x="294" y="22"/>
                    <a:pt x="294" y="22"/>
                    <a:pt x="294" y="22"/>
                  </a:cubicBezTo>
                  <a:cubicBezTo>
                    <a:pt x="294" y="22"/>
                    <a:pt x="294" y="22"/>
                    <a:pt x="294" y="22"/>
                  </a:cubicBezTo>
                  <a:cubicBezTo>
                    <a:pt x="293" y="22"/>
                    <a:pt x="293" y="22"/>
                    <a:pt x="293" y="22"/>
                  </a:cubicBezTo>
                  <a:cubicBezTo>
                    <a:pt x="292" y="21"/>
                    <a:pt x="292" y="21"/>
                    <a:pt x="292" y="21"/>
                  </a:cubicBezTo>
                  <a:cubicBezTo>
                    <a:pt x="292" y="21"/>
                    <a:pt x="292" y="21"/>
                    <a:pt x="292" y="21"/>
                  </a:cubicBezTo>
                  <a:cubicBezTo>
                    <a:pt x="292" y="21"/>
                    <a:pt x="292" y="21"/>
                    <a:pt x="292" y="21"/>
                  </a:cubicBezTo>
                  <a:cubicBezTo>
                    <a:pt x="292" y="21"/>
                    <a:pt x="292" y="21"/>
                    <a:pt x="292" y="21"/>
                  </a:cubicBezTo>
                  <a:cubicBezTo>
                    <a:pt x="292" y="22"/>
                    <a:pt x="292" y="22"/>
                    <a:pt x="292" y="22"/>
                  </a:cubicBezTo>
                  <a:cubicBezTo>
                    <a:pt x="292" y="22"/>
                    <a:pt x="292" y="22"/>
                    <a:pt x="292" y="22"/>
                  </a:cubicBezTo>
                  <a:cubicBezTo>
                    <a:pt x="292" y="23"/>
                    <a:pt x="292" y="23"/>
                    <a:pt x="292" y="23"/>
                  </a:cubicBezTo>
                  <a:cubicBezTo>
                    <a:pt x="292" y="23"/>
                    <a:pt x="292" y="23"/>
                    <a:pt x="292" y="23"/>
                  </a:cubicBezTo>
                  <a:cubicBezTo>
                    <a:pt x="293" y="23"/>
                    <a:pt x="293" y="23"/>
                    <a:pt x="293" y="23"/>
                  </a:cubicBezTo>
                  <a:cubicBezTo>
                    <a:pt x="293" y="23"/>
                    <a:pt x="293" y="23"/>
                    <a:pt x="293" y="23"/>
                  </a:cubicBezTo>
                  <a:cubicBezTo>
                    <a:pt x="294" y="23"/>
                    <a:pt x="294" y="23"/>
                    <a:pt x="294" y="23"/>
                  </a:cubicBezTo>
                  <a:cubicBezTo>
                    <a:pt x="294" y="23"/>
                    <a:pt x="294" y="23"/>
                    <a:pt x="294" y="23"/>
                  </a:cubicBezTo>
                  <a:cubicBezTo>
                    <a:pt x="294" y="23"/>
                    <a:pt x="294" y="23"/>
                    <a:pt x="294" y="23"/>
                  </a:cubicBezTo>
                  <a:cubicBezTo>
                    <a:pt x="294" y="23"/>
                    <a:pt x="294" y="23"/>
                    <a:pt x="294" y="23"/>
                  </a:cubicBezTo>
                  <a:cubicBezTo>
                    <a:pt x="295" y="23"/>
                    <a:pt x="295" y="23"/>
                    <a:pt x="295" y="23"/>
                  </a:cubicBezTo>
                  <a:cubicBezTo>
                    <a:pt x="295" y="23"/>
                    <a:pt x="296" y="23"/>
                    <a:pt x="296" y="23"/>
                  </a:cubicBezTo>
                  <a:cubicBezTo>
                    <a:pt x="297" y="23"/>
                    <a:pt x="297" y="23"/>
                    <a:pt x="297" y="23"/>
                  </a:cubicBezTo>
                  <a:moveTo>
                    <a:pt x="290" y="20"/>
                  </a:moveTo>
                  <a:cubicBezTo>
                    <a:pt x="289" y="20"/>
                    <a:pt x="289" y="20"/>
                    <a:pt x="289" y="20"/>
                  </a:cubicBezTo>
                  <a:cubicBezTo>
                    <a:pt x="289" y="20"/>
                    <a:pt x="289" y="20"/>
                    <a:pt x="289" y="20"/>
                  </a:cubicBezTo>
                  <a:cubicBezTo>
                    <a:pt x="289" y="20"/>
                    <a:pt x="289" y="20"/>
                    <a:pt x="289" y="20"/>
                  </a:cubicBezTo>
                  <a:cubicBezTo>
                    <a:pt x="288" y="20"/>
                    <a:pt x="288" y="20"/>
                    <a:pt x="288" y="20"/>
                  </a:cubicBezTo>
                  <a:cubicBezTo>
                    <a:pt x="288" y="20"/>
                    <a:pt x="288" y="20"/>
                    <a:pt x="288" y="20"/>
                  </a:cubicBezTo>
                  <a:cubicBezTo>
                    <a:pt x="288" y="20"/>
                    <a:pt x="288" y="20"/>
                    <a:pt x="288" y="20"/>
                  </a:cubicBezTo>
                  <a:cubicBezTo>
                    <a:pt x="289" y="21"/>
                    <a:pt x="289" y="21"/>
                    <a:pt x="289" y="21"/>
                  </a:cubicBezTo>
                  <a:cubicBezTo>
                    <a:pt x="289" y="21"/>
                    <a:pt x="289" y="21"/>
                    <a:pt x="289" y="21"/>
                  </a:cubicBezTo>
                  <a:cubicBezTo>
                    <a:pt x="290" y="21"/>
                    <a:pt x="290" y="21"/>
                    <a:pt x="290" y="21"/>
                  </a:cubicBezTo>
                  <a:cubicBezTo>
                    <a:pt x="290" y="21"/>
                    <a:pt x="290" y="21"/>
                    <a:pt x="290" y="21"/>
                  </a:cubicBezTo>
                  <a:cubicBezTo>
                    <a:pt x="290" y="21"/>
                    <a:pt x="290" y="21"/>
                    <a:pt x="290" y="21"/>
                  </a:cubicBezTo>
                  <a:cubicBezTo>
                    <a:pt x="290" y="21"/>
                    <a:pt x="290" y="21"/>
                    <a:pt x="290" y="21"/>
                  </a:cubicBezTo>
                  <a:cubicBezTo>
                    <a:pt x="290" y="20"/>
                    <a:pt x="290" y="20"/>
                    <a:pt x="290" y="20"/>
                  </a:cubicBezTo>
                  <a:moveTo>
                    <a:pt x="287" y="16"/>
                  </a:moveTo>
                  <a:cubicBezTo>
                    <a:pt x="286" y="16"/>
                    <a:pt x="286" y="16"/>
                    <a:pt x="284" y="16"/>
                  </a:cubicBezTo>
                  <a:cubicBezTo>
                    <a:pt x="284" y="16"/>
                    <a:pt x="284" y="16"/>
                    <a:pt x="284" y="16"/>
                  </a:cubicBezTo>
                  <a:cubicBezTo>
                    <a:pt x="284" y="16"/>
                    <a:pt x="284" y="16"/>
                    <a:pt x="284" y="16"/>
                  </a:cubicBezTo>
                  <a:cubicBezTo>
                    <a:pt x="285" y="16"/>
                    <a:pt x="286" y="17"/>
                    <a:pt x="287" y="17"/>
                  </a:cubicBezTo>
                  <a:cubicBezTo>
                    <a:pt x="286" y="17"/>
                    <a:pt x="286" y="17"/>
                    <a:pt x="286" y="17"/>
                  </a:cubicBezTo>
                  <a:cubicBezTo>
                    <a:pt x="285" y="17"/>
                    <a:pt x="285" y="17"/>
                    <a:pt x="285" y="17"/>
                  </a:cubicBezTo>
                  <a:cubicBezTo>
                    <a:pt x="284" y="16"/>
                    <a:pt x="283" y="16"/>
                    <a:pt x="283" y="15"/>
                  </a:cubicBezTo>
                  <a:cubicBezTo>
                    <a:pt x="282" y="15"/>
                    <a:pt x="282" y="15"/>
                    <a:pt x="282" y="15"/>
                  </a:cubicBezTo>
                  <a:cubicBezTo>
                    <a:pt x="282" y="15"/>
                    <a:pt x="282" y="15"/>
                    <a:pt x="282" y="15"/>
                  </a:cubicBezTo>
                  <a:cubicBezTo>
                    <a:pt x="282" y="16"/>
                    <a:pt x="283" y="16"/>
                    <a:pt x="283" y="16"/>
                  </a:cubicBezTo>
                  <a:cubicBezTo>
                    <a:pt x="283" y="16"/>
                    <a:pt x="282" y="16"/>
                    <a:pt x="282" y="16"/>
                  </a:cubicBezTo>
                  <a:cubicBezTo>
                    <a:pt x="281" y="16"/>
                    <a:pt x="281" y="16"/>
                    <a:pt x="280" y="16"/>
                  </a:cubicBezTo>
                  <a:cubicBezTo>
                    <a:pt x="280" y="15"/>
                    <a:pt x="280" y="15"/>
                    <a:pt x="280" y="15"/>
                  </a:cubicBezTo>
                  <a:cubicBezTo>
                    <a:pt x="280" y="15"/>
                    <a:pt x="280" y="15"/>
                    <a:pt x="280" y="15"/>
                  </a:cubicBezTo>
                  <a:cubicBezTo>
                    <a:pt x="279" y="15"/>
                    <a:pt x="279" y="15"/>
                    <a:pt x="279" y="15"/>
                  </a:cubicBezTo>
                  <a:cubicBezTo>
                    <a:pt x="279" y="15"/>
                    <a:pt x="279" y="15"/>
                    <a:pt x="279" y="15"/>
                  </a:cubicBezTo>
                  <a:cubicBezTo>
                    <a:pt x="279" y="15"/>
                    <a:pt x="279" y="15"/>
                    <a:pt x="279" y="15"/>
                  </a:cubicBezTo>
                  <a:cubicBezTo>
                    <a:pt x="278" y="15"/>
                    <a:pt x="278" y="15"/>
                    <a:pt x="278" y="15"/>
                  </a:cubicBezTo>
                  <a:cubicBezTo>
                    <a:pt x="278" y="16"/>
                    <a:pt x="278" y="16"/>
                    <a:pt x="282" y="18"/>
                  </a:cubicBezTo>
                  <a:cubicBezTo>
                    <a:pt x="281" y="18"/>
                    <a:pt x="281" y="18"/>
                    <a:pt x="281" y="18"/>
                  </a:cubicBezTo>
                  <a:cubicBezTo>
                    <a:pt x="281" y="18"/>
                    <a:pt x="282" y="18"/>
                    <a:pt x="282" y="18"/>
                  </a:cubicBezTo>
                  <a:cubicBezTo>
                    <a:pt x="282" y="18"/>
                    <a:pt x="282" y="18"/>
                    <a:pt x="282" y="18"/>
                  </a:cubicBezTo>
                  <a:cubicBezTo>
                    <a:pt x="283" y="18"/>
                    <a:pt x="283" y="19"/>
                    <a:pt x="284" y="19"/>
                  </a:cubicBezTo>
                  <a:cubicBezTo>
                    <a:pt x="284" y="19"/>
                    <a:pt x="285" y="19"/>
                    <a:pt x="285" y="20"/>
                  </a:cubicBezTo>
                  <a:cubicBezTo>
                    <a:pt x="285" y="20"/>
                    <a:pt x="285" y="20"/>
                    <a:pt x="286" y="19"/>
                  </a:cubicBezTo>
                  <a:cubicBezTo>
                    <a:pt x="285" y="19"/>
                    <a:pt x="285" y="19"/>
                    <a:pt x="285" y="18"/>
                  </a:cubicBezTo>
                  <a:cubicBezTo>
                    <a:pt x="286" y="19"/>
                    <a:pt x="286"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7" y="19"/>
                    <a:pt x="287" y="19"/>
                    <a:pt x="287" y="19"/>
                  </a:cubicBezTo>
                  <a:cubicBezTo>
                    <a:pt x="286" y="18"/>
                    <a:pt x="286" y="18"/>
                    <a:pt x="286" y="18"/>
                  </a:cubicBezTo>
                  <a:cubicBezTo>
                    <a:pt x="287" y="18"/>
                    <a:pt x="287" y="19"/>
                    <a:pt x="288" y="19"/>
                  </a:cubicBezTo>
                  <a:cubicBezTo>
                    <a:pt x="288" y="18"/>
                    <a:pt x="287" y="18"/>
                    <a:pt x="287" y="18"/>
                  </a:cubicBezTo>
                  <a:cubicBezTo>
                    <a:pt x="287" y="18"/>
                    <a:pt x="287" y="18"/>
                    <a:pt x="287" y="18"/>
                  </a:cubicBezTo>
                  <a:cubicBezTo>
                    <a:pt x="288" y="18"/>
                    <a:pt x="288" y="18"/>
                    <a:pt x="288" y="18"/>
                  </a:cubicBezTo>
                  <a:cubicBezTo>
                    <a:pt x="288" y="18"/>
                    <a:pt x="288" y="18"/>
                    <a:pt x="289" y="18"/>
                  </a:cubicBezTo>
                  <a:cubicBezTo>
                    <a:pt x="290" y="18"/>
                    <a:pt x="290" y="18"/>
                    <a:pt x="290" y="18"/>
                  </a:cubicBezTo>
                  <a:cubicBezTo>
                    <a:pt x="288" y="17"/>
                    <a:pt x="288" y="17"/>
                    <a:pt x="288" y="17"/>
                  </a:cubicBezTo>
                  <a:cubicBezTo>
                    <a:pt x="287" y="16"/>
                    <a:pt x="287" y="16"/>
                    <a:pt x="287" y="16"/>
                  </a:cubicBezTo>
                  <a:moveTo>
                    <a:pt x="278" y="16"/>
                  </a:moveTo>
                  <a:cubicBezTo>
                    <a:pt x="278" y="16"/>
                    <a:pt x="278" y="16"/>
                    <a:pt x="278" y="16"/>
                  </a:cubicBezTo>
                  <a:cubicBezTo>
                    <a:pt x="278" y="16"/>
                    <a:pt x="278" y="16"/>
                    <a:pt x="278" y="16"/>
                  </a:cubicBezTo>
                  <a:cubicBezTo>
                    <a:pt x="277" y="16"/>
                    <a:pt x="277" y="16"/>
                    <a:pt x="277" y="16"/>
                  </a:cubicBezTo>
                  <a:cubicBezTo>
                    <a:pt x="277" y="16"/>
                    <a:pt x="277" y="16"/>
                    <a:pt x="277" y="16"/>
                  </a:cubicBezTo>
                  <a:cubicBezTo>
                    <a:pt x="277" y="16"/>
                    <a:pt x="277" y="16"/>
                    <a:pt x="277" y="16"/>
                  </a:cubicBezTo>
                  <a:cubicBezTo>
                    <a:pt x="278" y="17"/>
                    <a:pt x="278" y="17"/>
                    <a:pt x="278" y="17"/>
                  </a:cubicBezTo>
                  <a:cubicBezTo>
                    <a:pt x="279" y="17"/>
                    <a:pt x="279" y="17"/>
                    <a:pt x="279" y="17"/>
                  </a:cubicBezTo>
                  <a:cubicBezTo>
                    <a:pt x="279" y="17"/>
                    <a:pt x="279" y="17"/>
                    <a:pt x="279" y="17"/>
                  </a:cubicBezTo>
                  <a:cubicBezTo>
                    <a:pt x="279" y="17"/>
                    <a:pt x="279" y="17"/>
                    <a:pt x="279" y="17"/>
                  </a:cubicBezTo>
                  <a:cubicBezTo>
                    <a:pt x="279" y="17"/>
                    <a:pt x="279" y="17"/>
                    <a:pt x="279" y="17"/>
                  </a:cubicBezTo>
                  <a:cubicBezTo>
                    <a:pt x="279" y="17"/>
                    <a:pt x="279" y="17"/>
                    <a:pt x="278" y="16"/>
                  </a:cubicBezTo>
                  <a:moveTo>
                    <a:pt x="286" y="22"/>
                  </a:moveTo>
                  <a:cubicBezTo>
                    <a:pt x="286" y="22"/>
                    <a:pt x="287" y="22"/>
                    <a:pt x="287" y="22"/>
                  </a:cubicBezTo>
                  <a:cubicBezTo>
                    <a:pt x="287" y="22"/>
                    <a:pt x="287" y="22"/>
                    <a:pt x="287" y="22"/>
                  </a:cubicBezTo>
                  <a:cubicBezTo>
                    <a:pt x="286" y="22"/>
                    <a:pt x="286" y="22"/>
                    <a:pt x="286" y="22"/>
                  </a:cubicBezTo>
                  <a:cubicBezTo>
                    <a:pt x="286" y="22"/>
                    <a:pt x="285" y="21"/>
                    <a:pt x="285" y="21"/>
                  </a:cubicBezTo>
                  <a:cubicBezTo>
                    <a:pt x="285" y="21"/>
                    <a:pt x="285" y="21"/>
                    <a:pt x="285" y="21"/>
                  </a:cubicBezTo>
                  <a:cubicBezTo>
                    <a:pt x="284" y="21"/>
                    <a:pt x="284" y="21"/>
                    <a:pt x="283" y="20"/>
                  </a:cubicBezTo>
                  <a:cubicBezTo>
                    <a:pt x="283" y="20"/>
                    <a:pt x="283" y="20"/>
                    <a:pt x="283" y="20"/>
                  </a:cubicBezTo>
                  <a:cubicBezTo>
                    <a:pt x="284" y="21"/>
                    <a:pt x="285" y="21"/>
                    <a:pt x="285" y="22"/>
                  </a:cubicBezTo>
                  <a:cubicBezTo>
                    <a:pt x="286" y="22"/>
                    <a:pt x="286" y="22"/>
                    <a:pt x="286" y="22"/>
                  </a:cubicBezTo>
                  <a:moveTo>
                    <a:pt x="243" y="11"/>
                  </a:moveTo>
                  <a:cubicBezTo>
                    <a:pt x="243" y="11"/>
                    <a:pt x="243" y="11"/>
                    <a:pt x="243" y="11"/>
                  </a:cubicBezTo>
                  <a:cubicBezTo>
                    <a:pt x="243" y="11"/>
                    <a:pt x="243" y="11"/>
                    <a:pt x="243" y="11"/>
                  </a:cubicBezTo>
                  <a:cubicBezTo>
                    <a:pt x="243" y="10"/>
                    <a:pt x="243" y="10"/>
                    <a:pt x="243" y="10"/>
                  </a:cubicBezTo>
                  <a:cubicBezTo>
                    <a:pt x="242" y="10"/>
                    <a:pt x="242" y="10"/>
                    <a:pt x="242" y="10"/>
                  </a:cubicBezTo>
                  <a:cubicBezTo>
                    <a:pt x="242" y="10"/>
                    <a:pt x="242" y="10"/>
                    <a:pt x="242" y="10"/>
                  </a:cubicBezTo>
                  <a:cubicBezTo>
                    <a:pt x="242" y="10"/>
                    <a:pt x="242" y="10"/>
                    <a:pt x="242" y="10"/>
                  </a:cubicBezTo>
                  <a:cubicBezTo>
                    <a:pt x="242" y="10"/>
                    <a:pt x="242" y="10"/>
                    <a:pt x="242" y="10"/>
                  </a:cubicBezTo>
                  <a:cubicBezTo>
                    <a:pt x="242" y="10"/>
                    <a:pt x="242" y="10"/>
                    <a:pt x="242" y="10"/>
                  </a:cubicBezTo>
                  <a:cubicBezTo>
                    <a:pt x="241" y="10"/>
                    <a:pt x="241" y="10"/>
                    <a:pt x="241" y="10"/>
                  </a:cubicBezTo>
                  <a:cubicBezTo>
                    <a:pt x="242" y="11"/>
                    <a:pt x="242" y="11"/>
                    <a:pt x="242" y="11"/>
                  </a:cubicBezTo>
                  <a:cubicBezTo>
                    <a:pt x="242" y="11"/>
                    <a:pt x="242" y="11"/>
                    <a:pt x="242" y="11"/>
                  </a:cubicBezTo>
                  <a:cubicBezTo>
                    <a:pt x="243" y="11"/>
                    <a:pt x="243" y="11"/>
                    <a:pt x="243" y="11"/>
                  </a:cubicBezTo>
                  <a:cubicBezTo>
                    <a:pt x="243" y="11"/>
                    <a:pt x="243" y="11"/>
                    <a:pt x="243" y="11"/>
                  </a:cubicBezTo>
                  <a:cubicBezTo>
                    <a:pt x="243" y="11"/>
                    <a:pt x="243" y="11"/>
                    <a:pt x="243" y="11"/>
                  </a:cubicBezTo>
                  <a:cubicBezTo>
                    <a:pt x="243" y="11"/>
                    <a:pt x="243" y="11"/>
                    <a:pt x="243" y="11"/>
                  </a:cubicBezTo>
                  <a:cubicBezTo>
                    <a:pt x="244" y="11"/>
                    <a:pt x="244" y="11"/>
                    <a:pt x="244" y="11"/>
                  </a:cubicBezTo>
                  <a:cubicBezTo>
                    <a:pt x="243" y="11"/>
                    <a:pt x="243" y="11"/>
                    <a:pt x="243" y="11"/>
                  </a:cubicBezTo>
                  <a:moveTo>
                    <a:pt x="234" y="14"/>
                  </a:moveTo>
                  <a:cubicBezTo>
                    <a:pt x="234" y="14"/>
                    <a:pt x="234" y="14"/>
                    <a:pt x="234" y="14"/>
                  </a:cubicBezTo>
                  <a:cubicBezTo>
                    <a:pt x="233" y="13"/>
                    <a:pt x="233" y="13"/>
                    <a:pt x="233" y="13"/>
                  </a:cubicBezTo>
                  <a:cubicBezTo>
                    <a:pt x="233" y="13"/>
                    <a:pt x="233" y="13"/>
                    <a:pt x="233" y="13"/>
                  </a:cubicBezTo>
                  <a:cubicBezTo>
                    <a:pt x="233" y="13"/>
                    <a:pt x="233" y="13"/>
                    <a:pt x="233" y="13"/>
                  </a:cubicBezTo>
                  <a:cubicBezTo>
                    <a:pt x="233" y="13"/>
                    <a:pt x="233" y="13"/>
                    <a:pt x="233" y="13"/>
                  </a:cubicBezTo>
                  <a:cubicBezTo>
                    <a:pt x="233" y="13"/>
                    <a:pt x="233" y="13"/>
                    <a:pt x="233" y="13"/>
                  </a:cubicBezTo>
                  <a:cubicBezTo>
                    <a:pt x="233" y="13"/>
                    <a:pt x="233" y="13"/>
                    <a:pt x="233" y="13"/>
                  </a:cubicBezTo>
                  <a:cubicBezTo>
                    <a:pt x="233" y="13"/>
                    <a:pt x="233" y="13"/>
                    <a:pt x="232" y="14"/>
                  </a:cubicBezTo>
                  <a:cubicBezTo>
                    <a:pt x="232" y="14"/>
                    <a:pt x="232" y="14"/>
                    <a:pt x="232" y="14"/>
                  </a:cubicBezTo>
                  <a:cubicBezTo>
                    <a:pt x="233" y="14"/>
                    <a:pt x="233" y="14"/>
                    <a:pt x="233" y="14"/>
                  </a:cubicBezTo>
                  <a:cubicBezTo>
                    <a:pt x="233" y="14"/>
                    <a:pt x="233" y="14"/>
                    <a:pt x="233" y="14"/>
                  </a:cubicBezTo>
                  <a:cubicBezTo>
                    <a:pt x="233" y="14"/>
                    <a:pt x="233" y="14"/>
                    <a:pt x="233" y="14"/>
                  </a:cubicBezTo>
                  <a:cubicBezTo>
                    <a:pt x="234" y="14"/>
                    <a:pt x="234" y="14"/>
                    <a:pt x="234" y="14"/>
                  </a:cubicBezTo>
                  <a:moveTo>
                    <a:pt x="241" y="10"/>
                  </a:moveTo>
                  <a:cubicBezTo>
                    <a:pt x="241" y="10"/>
                    <a:pt x="241" y="10"/>
                    <a:pt x="241" y="10"/>
                  </a:cubicBezTo>
                  <a:cubicBezTo>
                    <a:pt x="240" y="9"/>
                    <a:pt x="240" y="9"/>
                    <a:pt x="240" y="9"/>
                  </a:cubicBezTo>
                  <a:cubicBezTo>
                    <a:pt x="240" y="9"/>
                    <a:pt x="240" y="9"/>
                    <a:pt x="240" y="9"/>
                  </a:cubicBezTo>
                  <a:cubicBezTo>
                    <a:pt x="239" y="9"/>
                    <a:pt x="239" y="9"/>
                    <a:pt x="239" y="9"/>
                  </a:cubicBezTo>
                  <a:cubicBezTo>
                    <a:pt x="238" y="8"/>
                    <a:pt x="238" y="8"/>
                    <a:pt x="238" y="8"/>
                  </a:cubicBezTo>
                  <a:cubicBezTo>
                    <a:pt x="238" y="9"/>
                    <a:pt x="238" y="9"/>
                    <a:pt x="238" y="9"/>
                  </a:cubicBezTo>
                  <a:cubicBezTo>
                    <a:pt x="238" y="9"/>
                    <a:pt x="238" y="9"/>
                    <a:pt x="238" y="9"/>
                  </a:cubicBezTo>
                  <a:cubicBezTo>
                    <a:pt x="238" y="9"/>
                    <a:pt x="238" y="9"/>
                    <a:pt x="238" y="9"/>
                  </a:cubicBezTo>
                  <a:cubicBezTo>
                    <a:pt x="238" y="9"/>
                    <a:pt x="238" y="9"/>
                    <a:pt x="238" y="9"/>
                  </a:cubicBezTo>
                  <a:cubicBezTo>
                    <a:pt x="238" y="8"/>
                    <a:pt x="238" y="8"/>
                    <a:pt x="238" y="8"/>
                  </a:cubicBezTo>
                  <a:cubicBezTo>
                    <a:pt x="238" y="8"/>
                    <a:pt x="238" y="8"/>
                    <a:pt x="238" y="8"/>
                  </a:cubicBezTo>
                  <a:cubicBezTo>
                    <a:pt x="237" y="8"/>
                    <a:pt x="237" y="8"/>
                    <a:pt x="237" y="8"/>
                  </a:cubicBezTo>
                  <a:cubicBezTo>
                    <a:pt x="237" y="8"/>
                    <a:pt x="237" y="8"/>
                    <a:pt x="237" y="8"/>
                  </a:cubicBezTo>
                  <a:cubicBezTo>
                    <a:pt x="237" y="8"/>
                    <a:pt x="237" y="8"/>
                    <a:pt x="237" y="8"/>
                  </a:cubicBezTo>
                  <a:cubicBezTo>
                    <a:pt x="237" y="8"/>
                    <a:pt x="237" y="8"/>
                    <a:pt x="237" y="8"/>
                  </a:cubicBezTo>
                  <a:cubicBezTo>
                    <a:pt x="237" y="8"/>
                    <a:pt x="237" y="8"/>
                    <a:pt x="237" y="8"/>
                  </a:cubicBezTo>
                  <a:cubicBezTo>
                    <a:pt x="237" y="8"/>
                    <a:pt x="237" y="8"/>
                    <a:pt x="237" y="8"/>
                  </a:cubicBezTo>
                  <a:cubicBezTo>
                    <a:pt x="236" y="8"/>
                    <a:pt x="236" y="8"/>
                    <a:pt x="236" y="8"/>
                  </a:cubicBezTo>
                  <a:cubicBezTo>
                    <a:pt x="236" y="9"/>
                    <a:pt x="236" y="9"/>
                    <a:pt x="236" y="9"/>
                  </a:cubicBezTo>
                  <a:cubicBezTo>
                    <a:pt x="236" y="9"/>
                    <a:pt x="236" y="9"/>
                    <a:pt x="236" y="9"/>
                  </a:cubicBezTo>
                  <a:cubicBezTo>
                    <a:pt x="236" y="9"/>
                    <a:pt x="236" y="9"/>
                    <a:pt x="236" y="9"/>
                  </a:cubicBezTo>
                  <a:cubicBezTo>
                    <a:pt x="236" y="10"/>
                    <a:pt x="236" y="10"/>
                    <a:pt x="236" y="10"/>
                  </a:cubicBezTo>
                  <a:cubicBezTo>
                    <a:pt x="237" y="10"/>
                    <a:pt x="236" y="10"/>
                    <a:pt x="236" y="10"/>
                  </a:cubicBezTo>
                  <a:cubicBezTo>
                    <a:pt x="236" y="10"/>
                    <a:pt x="236" y="10"/>
                    <a:pt x="236" y="10"/>
                  </a:cubicBezTo>
                  <a:cubicBezTo>
                    <a:pt x="236" y="11"/>
                    <a:pt x="236" y="11"/>
                    <a:pt x="236" y="11"/>
                  </a:cubicBezTo>
                  <a:cubicBezTo>
                    <a:pt x="236" y="11"/>
                    <a:pt x="237" y="12"/>
                    <a:pt x="237" y="11"/>
                  </a:cubicBezTo>
                  <a:cubicBezTo>
                    <a:pt x="237" y="11"/>
                    <a:pt x="237" y="11"/>
                    <a:pt x="237" y="11"/>
                  </a:cubicBezTo>
                  <a:cubicBezTo>
                    <a:pt x="237" y="11"/>
                    <a:pt x="237" y="11"/>
                    <a:pt x="237" y="11"/>
                  </a:cubicBezTo>
                  <a:cubicBezTo>
                    <a:pt x="238" y="11"/>
                    <a:pt x="238" y="11"/>
                    <a:pt x="238" y="11"/>
                  </a:cubicBezTo>
                  <a:cubicBezTo>
                    <a:pt x="238" y="11"/>
                    <a:pt x="238" y="11"/>
                    <a:pt x="238" y="11"/>
                  </a:cubicBezTo>
                  <a:cubicBezTo>
                    <a:pt x="239" y="11"/>
                    <a:pt x="239" y="11"/>
                    <a:pt x="239" y="11"/>
                  </a:cubicBezTo>
                  <a:cubicBezTo>
                    <a:pt x="239" y="11"/>
                    <a:pt x="239" y="11"/>
                    <a:pt x="239" y="11"/>
                  </a:cubicBezTo>
                  <a:cubicBezTo>
                    <a:pt x="239" y="10"/>
                    <a:pt x="239" y="10"/>
                    <a:pt x="239" y="10"/>
                  </a:cubicBezTo>
                  <a:cubicBezTo>
                    <a:pt x="240" y="10"/>
                    <a:pt x="240" y="10"/>
                    <a:pt x="240" y="10"/>
                  </a:cubicBezTo>
                  <a:cubicBezTo>
                    <a:pt x="240" y="10"/>
                    <a:pt x="240" y="10"/>
                    <a:pt x="240" y="10"/>
                  </a:cubicBezTo>
                  <a:cubicBezTo>
                    <a:pt x="240" y="10"/>
                    <a:pt x="240" y="10"/>
                    <a:pt x="240" y="10"/>
                  </a:cubicBezTo>
                  <a:cubicBezTo>
                    <a:pt x="241" y="10"/>
                    <a:pt x="241" y="10"/>
                    <a:pt x="241" y="10"/>
                  </a:cubicBezTo>
                  <a:cubicBezTo>
                    <a:pt x="241" y="10"/>
                    <a:pt x="241" y="10"/>
                    <a:pt x="241" y="10"/>
                  </a:cubicBezTo>
                  <a:moveTo>
                    <a:pt x="235" y="7"/>
                  </a:moveTo>
                  <a:cubicBezTo>
                    <a:pt x="234" y="6"/>
                    <a:pt x="234" y="6"/>
                    <a:pt x="234" y="6"/>
                  </a:cubicBezTo>
                  <a:cubicBezTo>
                    <a:pt x="234" y="7"/>
                    <a:pt x="234" y="7"/>
                    <a:pt x="234" y="7"/>
                  </a:cubicBezTo>
                  <a:cubicBezTo>
                    <a:pt x="234" y="7"/>
                    <a:pt x="234" y="7"/>
                    <a:pt x="234" y="7"/>
                  </a:cubicBezTo>
                  <a:cubicBezTo>
                    <a:pt x="233" y="7"/>
                    <a:pt x="233" y="7"/>
                    <a:pt x="233" y="7"/>
                  </a:cubicBezTo>
                  <a:cubicBezTo>
                    <a:pt x="233" y="7"/>
                    <a:pt x="233" y="7"/>
                    <a:pt x="233" y="7"/>
                  </a:cubicBezTo>
                  <a:cubicBezTo>
                    <a:pt x="233" y="6"/>
                    <a:pt x="233" y="6"/>
                    <a:pt x="233" y="6"/>
                  </a:cubicBezTo>
                  <a:cubicBezTo>
                    <a:pt x="233" y="6"/>
                    <a:pt x="233" y="6"/>
                    <a:pt x="233" y="6"/>
                  </a:cubicBezTo>
                  <a:cubicBezTo>
                    <a:pt x="232" y="7"/>
                    <a:pt x="232" y="7"/>
                    <a:pt x="232" y="7"/>
                  </a:cubicBezTo>
                  <a:cubicBezTo>
                    <a:pt x="231" y="7"/>
                    <a:pt x="231" y="7"/>
                    <a:pt x="231" y="7"/>
                  </a:cubicBezTo>
                  <a:cubicBezTo>
                    <a:pt x="231" y="7"/>
                    <a:pt x="231" y="7"/>
                    <a:pt x="231" y="7"/>
                  </a:cubicBezTo>
                  <a:cubicBezTo>
                    <a:pt x="231" y="7"/>
                    <a:pt x="231" y="7"/>
                    <a:pt x="231" y="7"/>
                  </a:cubicBezTo>
                  <a:cubicBezTo>
                    <a:pt x="230" y="8"/>
                    <a:pt x="230" y="8"/>
                    <a:pt x="230" y="8"/>
                  </a:cubicBezTo>
                  <a:cubicBezTo>
                    <a:pt x="230" y="8"/>
                    <a:pt x="230" y="8"/>
                    <a:pt x="230" y="8"/>
                  </a:cubicBezTo>
                  <a:cubicBezTo>
                    <a:pt x="231" y="8"/>
                    <a:pt x="231" y="8"/>
                    <a:pt x="231" y="8"/>
                  </a:cubicBezTo>
                  <a:cubicBezTo>
                    <a:pt x="231" y="8"/>
                    <a:pt x="231" y="8"/>
                    <a:pt x="231" y="8"/>
                  </a:cubicBezTo>
                  <a:cubicBezTo>
                    <a:pt x="231" y="9"/>
                    <a:pt x="231" y="9"/>
                    <a:pt x="231" y="9"/>
                  </a:cubicBezTo>
                  <a:cubicBezTo>
                    <a:pt x="232" y="9"/>
                    <a:pt x="232" y="9"/>
                    <a:pt x="233" y="9"/>
                  </a:cubicBezTo>
                  <a:cubicBezTo>
                    <a:pt x="233" y="9"/>
                    <a:pt x="233" y="9"/>
                    <a:pt x="233" y="9"/>
                  </a:cubicBezTo>
                  <a:cubicBezTo>
                    <a:pt x="234" y="9"/>
                    <a:pt x="234" y="9"/>
                    <a:pt x="235" y="9"/>
                  </a:cubicBezTo>
                  <a:cubicBezTo>
                    <a:pt x="235" y="9"/>
                    <a:pt x="235" y="9"/>
                    <a:pt x="235" y="9"/>
                  </a:cubicBezTo>
                  <a:cubicBezTo>
                    <a:pt x="236" y="9"/>
                    <a:pt x="236" y="9"/>
                    <a:pt x="236" y="9"/>
                  </a:cubicBezTo>
                  <a:cubicBezTo>
                    <a:pt x="235" y="8"/>
                    <a:pt x="235" y="8"/>
                    <a:pt x="235" y="8"/>
                  </a:cubicBezTo>
                  <a:cubicBezTo>
                    <a:pt x="235" y="8"/>
                    <a:pt x="235" y="8"/>
                    <a:pt x="235" y="8"/>
                  </a:cubicBezTo>
                  <a:cubicBezTo>
                    <a:pt x="235" y="8"/>
                    <a:pt x="235" y="8"/>
                    <a:pt x="235" y="8"/>
                  </a:cubicBezTo>
                  <a:cubicBezTo>
                    <a:pt x="235" y="7"/>
                    <a:pt x="235" y="7"/>
                    <a:pt x="235" y="7"/>
                  </a:cubicBezTo>
                  <a:moveTo>
                    <a:pt x="233" y="5"/>
                  </a:moveTo>
                  <a:cubicBezTo>
                    <a:pt x="233" y="5"/>
                    <a:pt x="233" y="5"/>
                    <a:pt x="233" y="5"/>
                  </a:cubicBezTo>
                  <a:cubicBezTo>
                    <a:pt x="233" y="5"/>
                    <a:pt x="233" y="5"/>
                    <a:pt x="233" y="5"/>
                  </a:cubicBezTo>
                  <a:cubicBezTo>
                    <a:pt x="233" y="5"/>
                    <a:pt x="233" y="5"/>
                    <a:pt x="233" y="5"/>
                  </a:cubicBezTo>
                  <a:cubicBezTo>
                    <a:pt x="232" y="5"/>
                    <a:pt x="232" y="5"/>
                    <a:pt x="232" y="5"/>
                  </a:cubicBezTo>
                  <a:cubicBezTo>
                    <a:pt x="232" y="4"/>
                    <a:pt x="232" y="4"/>
                    <a:pt x="231" y="4"/>
                  </a:cubicBezTo>
                  <a:cubicBezTo>
                    <a:pt x="231" y="4"/>
                    <a:pt x="231" y="4"/>
                    <a:pt x="231" y="4"/>
                  </a:cubicBezTo>
                  <a:cubicBezTo>
                    <a:pt x="231" y="5"/>
                    <a:pt x="231" y="5"/>
                    <a:pt x="231" y="5"/>
                  </a:cubicBezTo>
                  <a:cubicBezTo>
                    <a:pt x="231" y="5"/>
                    <a:pt x="231" y="5"/>
                    <a:pt x="231" y="5"/>
                  </a:cubicBezTo>
                  <a:cubicBezTo>
                    <a:pt x="230" y="5"/>
                    <a:pt x="230" y="5"/>
                    <a:pt x="230" y="5"/>
                  </a:cubicBezTo>
                  <a:cubicBezTo>
                    <a:pt x="230" y="5"/>
                    <a:pt x="230" y="5"/>
                    <a:pt x="230" y="5"/>
                  </a:cubicBezTo>
                  <a:cubicBezTo>
                    <a:pt x="230" y="5"/>
                    <a:pt x="230" y="5"/>
                    <a:pt x="230" y="5"/>
                  </a:cubicBezTo>
                  <a:cubicBezTo>
                    <a:pt x="230" y="5"/>
                    <a:pt x="230" y="5"/>
                    <a:pt x="230" y="5"/>
                  </a:cubicBezTo>
                  <a:cubicBezTo>
                    <a:pt x="229" y="6"/>
                    <a:pt x="229" y="6"/>
                    <a:pt x="229" y="6"/>
                  </a:cubicBezTo>
                  <a:cubicBezTo>
                    <a:pt x="229" y="6"/>
                    <a:pt x="229" y="6"/>
                    <a:pt x="229" y="6"/>
                  </a:cubicBezTo>
                  <a:cubicBezTo>
                    <a:pt x="230" y="6"/>
                    <a:pt x="230" y="6"/>
                    <a:pt x="230" y="6"/>
                  </a:cubicBezTo>
                  <a:cubicBezTo>
                    <a:pt x="230" y="6"/>
                    <a:pt x="230" y="6"/>
                    <a:pt x="230" y="6"/>
                  </a:cubicBezTo>
                  <a:cubicBezTo>
                    <a:pt x="230" y="6"/>
                    <a:pt x="230" y="6"/>
                    <a:pt x="230" y="6"/>
                  </a:cubicBezTo>
                  <a:cubicBezTo>
                    <a:pt x="230" y="6"/>
                    <a:pt x="230" y="6"/>
                    <a:pt x="230" y="7"/>
                  </a:cubicBezTo>
                  <a:cubicBezTo>
                    <a:pt x="231" y="7"/>
                    <a:pt x="231" y="7"/>
                    <a:pt x="231" y="7"/>
                  </a:cubicBezTo>
                  <a:cubicBezTo>
                    <a:pt x="231" y="7"/>
                    <a:pt x="231" y="7"/>
                    <a:pt x="231" y="7"/>
                  </a:cubicBezTo>
                  <a:cubicBezTo>
                    <a:pt x="231" y="6"/>
                    <a:pt x="231" y="6"/>
                    <a:pt x="231" y="6"/>
                  </a:cubicBezTo>
                  <a:cubicBezTo>
                    <a:pt x="231" y="6"/>
                    <a:pt x="231" y="6"/>
                    <a:pt x="231" y="6"/>
                  </a:cubicBezTo>
                  <a:cubicBezTo>
                    <a:pt x="232" y="6"/>
                    <a:pt x="232" y="6"/>
                    <a:pt x="232" y="6"/>
                  </a:cubicBezTo>
                  <a:cubicBezTo>
                    <a:pt x="232" y="6"/>
                    <a:pt x="232" y="6"/>
                    <a:pt x="232" y="6"/>
                  </a:cubicBezTo>
                  <a:cubicBezTo>
                    <a:pt x="233" y="6"/>
                    <a:pt x="233" y="6"/>
                    <a:pt x="233" y="6"/>
                  </a:cubicBezTo>
                  <a:cubicBezTo>
                    <a:pt x="233" y="5"/>
                    <a:pt x="233" y="5"/>
                    <a:pt x="233" y="5"/>
                  </a:cubicBezTo>
                  <a:cubicBezTo>
                    <a:pt x="233" y="5"/>
                    <a:pt x="233" y="5"/>
                    <a:pt x="233" y="5"/>
                  </a:cubicBezTo>
                  <a:cubicBezTo>
                    <a:pt x="233" y="5"/>
                    <a:pt x="233" y="5"/>
                    <a:pt x="233" y="5"/>
                  </a:cubicBezTo>
                  <a:cubicBezTo>
                    <a:pt x="233" y="5"/>
                    <a:pt x="233" y="5"/>
                    <a:pt x="233" y="5"/>
                  </a:cubicBezTo>
                  <a:cubicBezTo>
                    <a:pt x="233" y="5"/>
                    <a:pt x="233" y="5"/>
                    <a:pt x="233" y="5"/>
                  </a:cubicBezTo>
                  <a:moveTo>
                    <a:pt x="230" y="7"/>
                  </a:moveTo>
                  <a:cubicBezTo>
                    <a:pt x="230" y="7"/>
                    <a:pt x="230" y="7"/>
                    <a:pt x="230" y="7"/>
                  </a:cubicBezTo>
                  <a:cubicBezTo>
                    <a:pt x="230" y="7"/>
                    <a:pt x="230" y="7"/>
                    <a:pt x="230" y="7"/>
                  </a:cubicBezTo>
                  <a:cubicBezTo>
                    <a:pt x="230" y="7"/>
                    <a:pt x="230" y="7"/>
                    <a:pt x="230" y="7"/>
                  </a:cubicBezTo>
                  <a:cubicBezTo>
                    <a:pt x="230" y="7"/>
                    <a:pt x="230" y="7"/>
                    <a:pt x="230" y="7"/>
                  </a:cubicBezTo>
                  <a:cubicBezTo>
                    <a:pt x="230" y="7"/>
                    <a:pt x="230" y="7"/>
                    <a:pt x="230" y="7"/>
                  </a:cubicBezTo>
                  <a:cubicBezTo>
                    <a:pt x="230" y="7"/>
                    <a:pt x="230" y="7"/>
                    <a:pt x="230" y="7"/>
                  </a:cubicBezTo>
                  <a:cubicBezTo>
                    <a:pt x="230" y="7"/>
                    <a:pt x="230" y="7"/>
                    <a:pt x="230"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29" y="7"/>
                    <a:pt x="229" y="7"/>
                    <a:pt x="229" y="7"/>
                  </a:cubicBezTo>
                  <a:cubicBezTo>
                    <a:pt x="230" y="8"/>
                    <a:pt x="230" y="8"/>
                    <a:pt x="230" y="8"/>
                  </a:cubicBezTo>
                  <a:cubicBezTo>
                    <a:pt x="230" y="8"/>
                    <a:pt x="230" y="8"/>
                    <a:pt x="230" y="8"/>
                  </a:cubicBezTo>
                  <a:cubicBezTo>
                    <a:pt x="230" y="8"/>
                    <a:pt x="230" y="8"/>
                    <a:pt x="230" y="8"/>
                  </a:cubicBezTo>
                  <a:cubicBezTo>
                    <a:pt x="230" y="8"/>
                    <a:pt x="230" y="8"/>
                    <a:pt x="230" y="8"/>
                  </a:cubicBezTo>
                  <a:cubicBezTo>
                    <a:pt x="230" y="7"/>
                    <a:pt x="230" y="7"/>
                    <a:pt x="230" y="7"/>
                  </a:cubicBezTo>
                  <a:cubicBezTo>
                    <a:pt x="230" y="7"/>
                    <a:pt x="230" y="7"/>
                    <a:pt x="230" y="7"/>
                  </a:cubicBezTo>
                  <a:moveTo>
                    <a:pt x="229" y="5"/>
                  </a:moveTo>
                  <a:cubicBezTo>
                    <a:pt x="229" y="4"/>
                    <a:pt x="229" y="4"/>
                    <a:pt x="229" y="4"/>
                  </a:cubicBezTo>
                  <a:cubicBezTo>
                    <a:pt x="229" y="4"/>
                    <a:pt x="229" y="4"/>
                    <a:pt x="229" y="4"/>
                  </a:cubicBezTo>
                  <a:cubicBezTo>
                    <a:pt x="229" y="4"/>
                    <a:pt x="229" y="4"/>
                    <a:pt x="229" y="4"/>
                  </a:cubicBezTo>
                  <a:cubicBezTo>
                    <a:pt x="229" y="4"/>
                    <a:pt x="229" y="4"/>
                    <a:pt x="229" y="4"/>
                  </a:cubicBezTo>
                  <a:cubicBezTo>
                    <a:pt x="229" y="4"/>
                    <a:pt x="229" y="4"/>
                    <a:pt x="229" y="4"/>
                  </a:cubicBezTo>
                  <a:cubicBezTo>
                    <a:pt x="229" y="4"/>
                    <a:pt x="229" y="4"/>
                    <a:pt x="229" y="4"/>
                  </a:cubicBezTo>
                  <a:cubicBezTo>
                    <a:pt x="228" y="4"/>
                    <a:pt x="228" y="4"/>
                    <a:pt x="228" y="4"/>
                  </a:cubicBezTo>
                  <a:cubicBezTo>
                    <a:pt x="228" y="4"/>
                    <a:pt x="228" y="4"/>
                    <a:pt x="228" y="4"/>
                  </a:cubicBezTo>
                  <a:cubicBezTo>
                    <a:pt x="228" y="5"/>
                    <a:pt x="228" y="5"/>
                    <a:pt x="228" y="5"/>
                  </a:cubicBezTo>
                  <a:cubicBezTo>
                    <a:pt x="228" y="5"/>
                    <a:pt x="228" y="5"/>
                    <a:pt x="228" y="5"/>
                  </a:cubicBezTo>
                  <a:cubicBezTo>
                    <a:pt x="229" y="5"/>
                    <a:pt x="229" y="5"/>
                    <a:pt x="229" y="5"/>
                  </a:cubicBezTo>
                  <a:cubicBezTo>
                    <a:pt x="229" y="5"/>
                    <a:pt x="229" y="5"/>
                    <a:pt x="229" y="5"/>
                  </a:cubicBezTo>
                  <a:cubicBezTo>
                    <a:pt x="229" y="5"/>
                    <a:pt x="229" y="5"/>
                    <a:pt x="229" y="5"/>
                  </a:cubicBezTo>
                  <a:cubicBezTo>
                    <a:pt x="229" y="5"/>
                    <a:pt x="229" y="5"/>
                    <a:pt x="229" y="5"/>
                  </a:cubicBezTo>
                  <a:moveTo>
                    <a:pt x="156" y="36"/>
                  </a:moveTo>
                  <a:cubicBezTo>
                    <a:pt x="156" y="36"/>
                    <a:pt x="156" y="36"/>
                    <a:pt x="156" y="36"/>
                  </a:cubicBezTo>
                  <a:cubicBezTo>
                    <a:pt x="156" y="36"/>
                    <a:pt x="156" y="36"/>
                    <a:pt x="157" y="35"/>
                  </a:cubicBezTo>
                  <a:cubicBezTo>
                    <a:pt x="156" y="35"/>
                    <a:pt x="155" y="35"/>
                    <a:pt x="155" y="35"/>
                  </a:cubicBezTo>
                  <a:cubicBezTo>
                    <a:pt x="154" y="35"/>
                    <a:pt x="154" y="35"/>
                    <a:pt x="154" y="35"/>
                  </a:cubicBezTo>
                  <a:cubicBezTo>
                    <a:pt x="154" y="36"/>
                    <a:pt x="154" y="36"/>
                    <a:pt x="154" y="36"/>
                  </a:cubicBezTo>
                  <a:cubicBezTo>
                    <a:pt x="153" y="36"/>
                    <a:pt x="153" y="37"/>
                    <a:pt x="152" y="38"/>
                  </a:cubicBezTo>
                  <a:cubicBezTo>
                    <a:pt x="153" y="38"/>
                    <a:pt x="153" y="38"/>
                    <a:pt x="153" y="38"/>
                  </a:cubicBezTo>
                  <a:cubicBezTo>
                    <a:pt x="153" y="38"/>
                    <a:pt x="154" y="37"/>
                    <a:pt x="154" y="37"/>
                  </a:cubicBezTo>
                  <a:cubicBezTo>
                    <a:pt x="154" y="37"/>
                    <a:pt x="154" y="37"/>
                    <a:pt x="154" y="37"/>
                  </a:cubicBezTo>
                  <a:cubicBezTo>
                    <a:pt x="155" y="37"/>
                    <a:pt x="155" y="37"/>
                    <a:pt x="155" y="37"/>
                  </a:cubicBezTo>
                  <a:cubicBezTo>
                    <a:pt x="156" y="36"/>
                    <a:pt x="156" y="36"/>
                    <a:pt x="156" y="36"/>
                  </a:cubicBezTo>
                  <a:moveTo>
                    <a:pt x="204" y="14"/>
                  </a:moveTo>
                  <a:cubicBezTo>
                    <a:pt x="204" y="14"/>
                    <a:pt x="204" y="14"/>
                    <a:pt x="204" y="13"/>
                  </a:cubicBezTo>
                  <a:cubicBezTo>
                    <a:pt x="204" y="13"/>
                    <a:pt x="204" y="13"/>
                    <a:pt x="204" y="13"/>
                  </a:cubicBezTo>
                  <a:cubicBezTo>
                    <a:pt x="204" y="13"/>
                    <a:pt x="204" y="13"/>
                    <a:pt x="204" y="13"/>
                  </a:cubicBezTo>
                  <a:cubicBezTo>
                    <a:pt x="204" y="13"/>
                    <a:pt x="204" y="13"/>
                    <a:pt x="204" y="13"/>
                  </a:cubicBezTo>
                  <a:cubicBezTo>
                    <a:pt x="203" y="13"/>
                    <a:pt x="203" y="13"/>
                    <a:pt x="203" y="13"/>
                  </a:cubicBezTo>
                  <a:cubicBezTo>
                    <a:pt x="196" y="15"/>
                    <a:pt x="196" y="15"/>
                    <a:pt x="196" y="15"/>
                  </a:cubicBezTo>
                  <a:cubicBezTo>
                    <a:pt x="195" y="15"/>
                    <a:pt x="195" y="15"/>
                    <a:pt x="195" y="15"/>
                  </a:cubicBezTo>
                  <a:cubicBezTo>
                    <a:pt x="193" y="15"/>
                    <a:pt x="193" y="15"/>
                    <a:pt x="192" y="16"/>
                  </a:cubicBezTo>
                  <a:cubicBezTo>
                    <a:pt x="191" y="16"/>
                    <a:pt x="191" y="16"/>
                    <a:pt x="190" y="16"/>
                  </a:cubicBezTo>
                  <a:cubicBezTo>
                    <a:pt x="186" y="18"/>
                    <a:pt x="183" y="19"/>
                    <a:pt x="182" y="20"/>
                  </a:cubicBezTo>
                  <a:cubicBezTo>
                    <a:pt x="182" y="20"/>
                    <a:pt x="182" y="20"/>
                    <a:pt x="182" y="20"/>
                  </a:cubicBezTo>
                  <a:cubicBezTo>
                    <a:pt x="181" y="21"/>
                    <a:pt x="181" y="21"/>
                    <a:pt x="181" y="21"/>
                  </a:cubicBezTo>
                  <a:cubicBezTo>
                    <a:pt x="178" y="21"/>
                    <a:pt x="178" y="21"/>
                    <a:pt x="177" y="22"/>
                  </a:cubicBezTo>
                  <a:cubicBezTo>
                    <a:pt x="178" y="22"/>
                    <a:pt x="178" y="22"/>
                    <a:pt x="178" y="22"/>
                  </a:cubicBezTo>
                  <a:cubicBezTo>
                    <a:pt x="178" y="22"/>
                    <a:pt x="178" y="22"/>
                    <a:pt x="178" y="22"/>
                  </a:cubicBezTo>
                  <a:cubicBezTo>
                    <a:pt x="177" y="23"/>
                    <a:pt x="177" y="23"/>
                    <a:pt x="177" y="23"/>
                  </a:cubicBezTo>
                  <a:cubicBezTo>
                    <a:pt x="177" y="23"/>
                    <a:pt x="177" y="23"/>
                    <a:pt x="177" y="23"/>
                  </a:cubicBezTo>
                  <a:cubicBezTo>
                    <a:pt x="176" y="23"/>
                    <a:pt x="176" y="23"/>
                    <a:pt x="176" y="23"/>
                  </a:cubicBezTo>
                  <a:cubicBezTo>
                    <a:pt x="176" y="23"/>
                    <a:pt x="176" y="23"/>
                    <a:pt x="176" y="23"/>
                  </a:cubicBezTo>
                  <a:cubicBezTo>
                    <a:pt x="176" y="23"/>
                    <a:pt x="176" y="23"/>
                    <a:pt x="176" y="23"/>
                  </a:cubicBezTo>
                  <a:cubicBezTo>
                    <a:pt x="175" y="23"/>
                    <a:pt x="175" y="24"/>
                    <a:pt x="174" y="24"/>
                  </a:cubicBezTo>
                  <a:cubicBezTo>
                    <a:pt x="169" y="26"/>
                    <a:pt x="169" y="26"/>
                    <a:pt x="169" y="26"/>
                  </a:cubicBezTo>
                  <a:cubicBezTo>
                    <a:pt x="168" y="27"/>
                    <a:pt x="168" y="27"/>
                    <a:pt x="166" y="29"/>
                  </a:cubicBezTo>
                  <a:cubicBezTo>
                    <a:pt x="166" y="29"/>
                    <a:pt x="166" y="29"/>
                    <a:pt x="166" y="29"/>
                  </a:cubicBezTo>
                  <a:cubicBezTo>
                    <a:pt x="167" y="29"/>
                    <a:pt x="167" y="29"/>
                    <a:pt x="167" y="28"/>
                  </a:cubicBezTo>
                  <a:cubicBezTo>
                    <a:pt x="168" y="29"/>
                    <a:pt x="168" y="29"/>
                    <a:pt x="168" y="29"/>
                  </a:cubicBezTo>
                  <a:cubicBezTo>
                    <a:pt x="167" y="29"/>
                    <a:pt x="167" y="29"/>
                    <a:pt x="167" y="29"/>
                  </a:cubicBezTo>
                  <a:cubicBezTo>
                    <a:pt x="167" y="29"/>
                    <a:pt x="168" y="29"/>
                    <a:pt x="168" y="29"/>
                  </a:cubicBezTo>
                  <a:cubicBezTo>
                    <a:pt x="168" y="29"/>
                    <a:pt x="168" y="30"/>
                    <a:pt x="168" y="30"/>
                  </a:cubicBezTo>
                  <a:cubicBezTo>
                    <a:pt x="167" y="31"/>
                    <a:pt x="167" y="31"/>
                    <a:pt x="167" y="31"/>
                  </a:cubicBezTo>
                  <a:cubicBezTo>
                    <a:pt x="166" y="31"/>
                    <a:pt x="166" y="31"/>
                    <a:pt x="166" y="31"/>
                  </a:cubicBezTo>
                  <a:cubicBezTo>
                    <a:pt x="166" y="31"/>
                    <a:pt x="166" y="31"/>
                    <a:pt x="166" y="31"/>
                  </a:cubicBezTo>
                  <a:cubicBezTo>
                    <a:pt x="167" y="31"/>
                    <a:pt x="167" y="31"/>
                    <a:pt x="168" y="31"/>
                  </a:cubicBezTo>
                  <a:cubicBezTo>
                    <a:pt x="169" y="32"/>
                    <a:pt x="169" y="32"/>
                    <a:pt x="170" y="32"/>
                  </a:cubicBezTo>
                  <a:cubicBezTo>
                    <a:pt x="171" y="32"/>
                    <a:pt x="171" y="32"/>
                    <a:pt x="171" y="32"/>
                  </a:cubicBezTo>
                  <a:cubicBezTo>
                    <a:pt x="171" y="32"/>
                    <a:pt x="171" y="32"/>
                    <a:pt x="171" y="32"/>
                  </a:cubicBezTo>
                  <a:cubicBezTo>
                    <a:pt x="172" y="31"/>
                    <a:pt x="172" y="31"/>
                    <a:pt x="172" y="31"/>
                  </a:cubicBezTo>
                  <a:cubicBezTo>
                    <a:pt x="172" y="31"/>
                    <a:pt x="172" y="31"/>
                    <a:pt x="172" y="31"/>
                  </a:cubicBezTo>
                  <a:cubicBezTo>
                    <a:pt x="172" y="31"/>
                    <a:pt x="172" y="31"/>
                    <a:pt x="172" y="31"/>
                  </a:cubicBezTo>
                  <a:cubicBezTo>
                    <a:pt x="173" y="30"/>
                    <a:pt x="173" y="30"/>
                    <a:pt x="173" y="30"/>
                  </a:cubicBezTo>
                  <a:cubicBezTo>
                    <a:pt x="173" y="30"/>
                    <a:pt x="173" y="30"/>
                    <a:pt x="173" y="30"/>
                  </a:cubicBezTo>
                  <a:cubicBezTo>
                    <a:pt x="172" y="30"/>
                    <a:pt x="172" y="30"/>
                    <a:pt x="172" y="30"/>
                  </a:cubicBezTo>
                  <a:cubicBezTo>
                    <a:pt x="173" y="30"/>
                    <a:pt x="173" y="30"/>
                    <a:pt x="173" y="28"/>
                  </a:cubicBezTo>
                  <a:cubicBezTo>
                    <a:pt x="173" y="28"/>
                    <a:pt x="173" y="28"/>
                    <a:pt x="173" y="28"/>
                  </a:cubicBezTo>
                  <a:cubicBezTo>
                    <a:pt x="173" y="28"/>
                    <a:pt x="173" y="28"/>
                    <a:pt x="173" y="28"/>
                  </a:cubicBezTo>
                  <a:cubicBezTo>
                    <a:pt x="174" y="27"/>
                    <a:pt x="174" y="27"/>
                    <a:pt x="174" y="26"/>
                  </a:cubicBezTo>
                  <a:cubicBezTo>
                    <a:pt x="175" y="26"/>
                    <a:pt x="175" y="26"/>
                    <a:pt x="175" y="26"/>
                  </a:cubicBezTo>
                  <a:cubicBezTo>
                    <a:pt x="176" y="26"/>
                    <a:pt x="177" y="25"/>
                    <a:pt x="178" y="24"/>
                  </a:cubicBezTo>
                  <a:cubicBezTo>
                    <a:pt x="179" y="23"/>
                    <a:pt x="179" y="23"/>
                    <a:pt x="179" y="23"/>
                  </a:cubicBezTo>
                  <a:cubicBezTo>
                    <a:pt x="179" y="23"/>
                    <a:pt x="179" y="23"/>
                    <a:pt x="179" y="23"/>
                  </a:cubicBezTo>
                  <a:cubicBezTo>
                    <a:pt x="179" y="23"/>
                    <a:pt x="179" y="23"/>
                    <a:pt x="179" y="23"/>
                  </a:cubicBezTo>
                  <a:cubicBezTo>
                    <a:pt x="180" y="23"/>
                    <a:pt x="180" y="23"/>
                    <a:pt x="180" y="23"/>
                  </a:cubicBezTo>
                  <a:cubicBezTo>
                    <a:pt x="180" y="23"/>
                    <a:pt x="185" y="21"/>
                    <a:pt x="186" y="20"/>
                  </a:cubicBezTo>
                  <a:cubicBezTo>
                    <a:pt x="186" y="20"/>
                    <a:pt x="188" y="20"/>
                    <a:pt x="188" y="19"/>
                  </a:cubicBezTo>
                  <a:cubicBezTo>
                    <a:pt x="189" y="19"/>
                    <a:pt x="189" y="19"/>
                    <a:pt x="189" y="19"/>
                  </a:cubicBezTo>
                  <a:cubicBezTo>
                    <a:pt x="190" y="19"/>
                    <a:pt x="191" y="18"/>
                    <a:pt x="192" y="17"/>
                  </a:cubicBezTo>
                  <a:cubicBezTo>
                    <a:pt x="196" y="16"/>
                    <a:pt x="196" y="16"/>
                    <a:pt x="196" y="16"/>
                  </a:cubicBezTo>
                  <a:cubicBezTo>
                    <a:pt x="196" y="16"/>
                    <a:pt x="197" y="16"/>
                    <a:pt x="197" y="16"/>
                  </a:cubicBezTo>
                  <a:cubicBezTo>
                    <a:pt x="197" y="16"/>
                    <a:pt x="200" y="16"/>
                    <a:pt x="200" y="16"/>
                  </a:cubicBezTo>
                  <a:cubicBezTo>
                    <a:pt x="200" y="16"/>
                    <a:pt x="201" y="16"/>
                    <a:pt x="201" y="16"/>
                  </a:cubicBezTo>
                  <a:cubicBezTo>
                    <a:pt x="203" y="15"/>
                    <a:pt x="204" y="15"/>
                    <a:pt x="204" y="14"/>
                  </a:cubicBezTo>
                  <a:moveTo>
                    <a:pt x="199" y="24"/>
                  </a:moveTo>
                  <a:cubicBezTo>
                    <a:pt x="199" y="23"/>
                    <a:pt x="199" y="23"/>
                    <a:pt x="199" y="23"/>
                  </a:cubicBezTo>
                  <a:cubicBezTo>
                    <a:pt x="199" y="23"/>
                    <a:pt x="199" y="23"/>
                    <a:pt x="199" y="23"/>
                  </a:cubicBezTo>
                  <a:cubicBezTo>
                    <a:pt x="198" y="23"/>
                    <a:pt x="198" y="23"/>
                    <a:pt x="196" y="24"/>
                  </a:cubicBezTo>
                  <a:cubicBezTo>
                    <a:pt x="196" y="24"/>
                    <a:pt x="196" y="24"/>
                    <a:pt x="196" y="24"/>
                  </a:cubicBezTo>
                  <a:cubicBezTo>
                    <a:pt x="197" y="24"/>
                    <a:pt x="197" y="24"/>
                    <a:pt x="197" y="24"/>
                  </a:cubicBezTo>
                  <a:cubicBezTo>
                    <a:pt x="197" y="24"/>
                    <a:pt x="197" y="24"/>
                    <a:pt x="197" y="24"/>
                  </a:cubicBezTo>
                  <a:cubicBezTo>
                    <a:pt x="198" y="24"/>
                    <a:pt x="198" y="24"/>
                    <a:pt x="198" y="24"/>
                  </a:cubicBezTo>
                  <a:cubicBezTo>
                    <a:pt x="198" y="24"/>
                    <a:pt x="198" y="24"/>
                    <a:pt x="198" y="24"/>
                  </a:cubicBezTo>
                  <a:cubicBezTo>
                    <a:pt x="199" y="24"/>
                    <a:pt x="199" y="24"/>
                    <a:pt x="199" y="24"/>
                  </a:cubicBezTo>
                  <a:cubicBezTo>
                    <a:pt x="199" y="24"/>
                    <a:pt x="199" y="24"/>
                    <a:pt x="199" y="24"/>
                  </a:cubicBezTo>
                  <a:moveTo>
                    <a:pt x="215" y="4"/>
                  </a:moveTo>
                  <a:cubicBezTo>
                    <a:pt x="215" y="4"/>
                    <a:pt x="215" y="4"/>
                    <a:pt x="215" y="4"/>
                  </a:cubicBezTo>
                  <a:cubicBezTo>
                    <a:pt x="215" y="4"/>
                    <a:pt x="215" y="4"/>
                    <a:pt x="215" y="4"/>
                  </a:cubicBezTo>
                  <a:cubicBezTo>
                    <a:pt x="215" y="4"/>
                    <a:pt x="215" y="4"/>
                    <a:pt x="215" y="4"/>
                  </a:cubicBezTo>
                  <a:cubicBezTo>
                    <a:pt x="215" y="4"/>
                    <a:pt x="215" y="4"/>
                    <a:pt x="215" y="4"/>
                  </a:cubicBezTo>
                  <a:cubicBezTo>
                    <a:pt x="215" y="4"/>
                    <a:pt x="215" y="4"/>
                    <a:pt x="215" y="4"/>
                  </a:cubicBezTo>
                  <a:cubicBezTo>
                    <a:pt x="214" y="4"/>
                    <a:pt x="214" y="4"/>
                    <a:pt x="214" y="4"/>
                  </a:cubicBezTo>
                  <a:cubicBezTo>
                    <a:pt x="214" y="4"/>
                    <a:pt x="214" y="4"/>
                    <a:pt x="214" y="4"/>
                  </a:cubicBezTo>
                  <a:cubicBezTo>
                    <a:pt x="214" y="4"/>
                    <a:pt x="214" y="4"/>
                    <a:pt x="214" y="4"/>
                  </a:cubicBezTo>
                  <a:cubicBezTo>
                    <a:pt x="213" y="4"/>
                    <a:pt x="213" y="4"/>
                    <a:pt x="213" y="4"/>
                  </a:cubicBezTo>
                  <a:cubicBezTo>
                    <a:pt x="213" y="4"/>
                    <a:pt x="213" y="4"/>
                    <a:pt x="213" y="4"/>
                  </a:cubicBezTo>
                  <a:cubicBezTo>
                    <a:pt x="213" y="4"/>
                    <a:pt x="213" y="4"/>
                    <a:pt x="213" y="4"/>
                  </a:cubicBezTo>
                  <a:cubicBezTo>
                    <a:pt x="212" y="5"/>
                    <a:pt x="212" y="5"/>
                    <a:pt x="212" y="5"/>
                  </a:cubicBezTo>
                  <a:cubicBezTo>
                    <a:pt x="213" y="5"/>
                    <a:pt x="213" y="5"/>
                    <a:pt x="213" y="5"/>
                  </a:cubicBezTo>
                  <a:cubicBezTo>
                    <a:pt x="214" y="5"/>
                    <a:pt x="214" y="4"/>
                    <a:pt x="215" y="4"/>
                  </a:cubicBezTo>
                  <a:moveTo>
                    <a:pt x="211" y="5"/>
                  </a:moveTo>
                  <a:cubicBezTo>
                    <a:pt x="211" y="5"/>
                    <a:pt x="211" y="5"/>
                    <a:pt x="211" y="5"/>
                  </a:cubicBezTo>
                  <a:cubicBezTo>
                    <a:pt x="212" y="4"/>
                    <a:pt x="212" y="4"/>
                    <a:pt x="213" y="4"/>
                  </a:cubicBezTo>
                  <a:cubicBezTo>
                    <a:pt x="213" y="4"/>
                    <a:pt x="213" y="4"/>
                    <a:pt x="213" y="4"/>
                  </a:cubicBezTo>
                  <a:cubicBezTo>
                    <a:pt x="212" y="4"/>
                    <a:pt x="212" y="4"/>
                    <a:pt x="211" y="4"/>
                  </a:cubicBezTo>
                  <a:cubicBezTo>
                    <a:pt x="212" y="4"/>
                    <a:pt x="212" y="4"/>
                    <a:pt x="212" y="4"/>
                  </a:cubicBezTo>
                  <a:cubicBezTo>
                    <a:pt x="211" y="5"/>
                    <a:pt x="211" y="5"/>
                    <a:pt x="211" y="5"/>
                  </a:cubicBezTo>
                  <a:cubicBezTo>
                    <a:pt x="210" y="5"/>
                    <a:pt x="210" y="5"/>
                    <a:pt x="210" y="5"/>
                  </a:cubicBezTo>
                  <a:cubicBezTo>
                    <a:pt x="209" y="5"/>
                    <a:pt x="209" y="5"/>
                    <a:pt x="209" y="5"/>
                  </a:cubicBezTo>
                  <a:cubicBezTo>
                    <a:pt x="209" y="5"/>
                    <a:pt x="209" y="5"/>
                    <a:pt x="209" y="5"/>
                  </a:cubicBezTo>
                  <a:cubicBezTo>
                    <a:pt x="209" y="5"/>
                    <a:pt x="209" y="5"/>
                    <a:pt x="209" y="5"/>
                  </a:cubicBezTo>
                  <a:cubicBezTo>
                    <a:pt x="209" y="5"/>
                    <a:pt x="209" y="5"/>
                    <a:pt x="209" y="5"/>
                  </a:cubicBezTo>
                  <a:cubicBezTo>
                    <a:pt x="210" y="5"/>
                    <a:pt x="210" y="5"/>
                    <a:pt x="210" y="5"/>
                  </a:cubicBezTo>
                  <a:cubicBezTo>
                    <a:pt x="210" y="5"/>
                    <a:pt x="210" y="5"/>
                    <a:pt x="210" y="5"/>
                  </a:cubicBezTo>
                  <a:cubicBezTo>
                    <a:pt x="210" y="5"/>
                    <a:pt x="210" y="5"/>
                    <a:pt x="210" y="5"/>
                  </a:cubicBezTo>
                  <a:cubicBezTo>
                    <a:pt x="210" y="5"/>
                    <a:pt x="210" y="5"/>
                    <a:pt x="210" y="5"/>
                  </a:cubicBezTo>
                  <a:cubicBezTo>
                    <a:pt x="211" y="5"/>
                    <a:pt x="211" y="5"/>
                    <a:pt x="211" y="5"/>
                  </a:cubicBezTo>
                  <a:moveTo>
                    <a:pt x="208" y="6"/>
                  </a:moveTo>
                  <a:cubicBezTo>
                    <a:pt x="208" y="6"/>
                    <a:pt x="208" y="6"/>
                    <a:pt x="208" y="6"/>
                  </a:cubicBezTo>
                  <a:cubicBezTo>
                    <a:pt x="208" y="6"/>
                    <a:pt x="208" y="6"/>
                    <a:pt x="208" y="6"/>
                  </a:cubicBezTo>
                  <a:cubicBezTo>
                    <a:pt x="207" y="6"/>
                    <a:pt x="207" y="6"/>
                    <a:pt x="207" y="6"/>
                  </a:cubicBezTo>
                  <a:cubicBezTo>
                    <a:pt x="207" y="6"/>
                    <a:pt x="207" y="6"/>
                    <a:pt x="207" y="6"/>
                  </a:cubicBezTo>
                  <a:cubicBezTo>
                    <a:pt x="207" y="6"/>
                    <a:pt x="207" y="6"/>
                    <a:pt x="207" y="6"/>
                  </a:cubicBezTo>
                  <a:cubicBezTo>
                    <a:pt x="207" y="6"/>
                    <a:pt x="207" y="6"/>
                    <a:pt x="207" y="6"/>
                  </a:cubicBezTo>
                  <a:cubicBezTo>
                    <a:pt x="207" y="6"/>
                    <a:pt x="207" y="6"/>
                    <a:pt x="207" y="6"/>
                  </a:cubicBezTo>
                  <a:cubicBezTo>
                    <a:pt x="206" y="6"/>
                    <a:pt x="206" y="6"/>
                    <a:pt x="206" y="6"/>
                  </a:cubicBezTo>
                  <a:cubicBezTo>
                    <a:pt x="206" y="6"/>
                    <a:pt x="206" y="6"/>
                    <a:pt x="206" y="6"/>
                  </a:cubicBezTo>
                  <a:cubicBezTo>
                    <a:pt x="207" y="6"/>
                    <a:pt x="207" y="6"/>
                    <a:pt x="207" y="6"/>
                  </a:cubicBezTo>
                  <a:cubicBezTo>
                    <a:pt x="207" y="6"/>
                    <a:pt x="207" y="6"/>
                    <a:pt x="207" y="6"/>
                  </a:cubicBezTo>
                  <a:cubicBezTo>
                    <a:pt x="207" y="6"/>
                    <a:pt x="207" y="6"/>
                    <a:pt x="207" y="6"/>
                  </a:cubicBezTo>
                  <a:cubicBezTo>
                    <a:pt x="208" y="6"/>
                    <a:pt x="208" y="6"/>
                    <a:pt x="208" y="6"/>
                  </a:cubicBezTo>
                  <a:moveTo>
                    <a:pt x="208" y="6"/>
                  </a:moveTo>
                  <a:cubicBezTo>
                    <a:pt x="208" y="5"/>
                    <a:pt x="208" y="5"/>
                    <a:pt x="208" y="5"/>
                  </a:cubicBezTo>
                  <a:cubicBezTo>
                    <a:pt x="209" y="5"/>
                    <a:pt x="209" y="5"/>
                    <a:pt x="209" y="5"/>
                  </a:cubicBezTo>
                  <a:cubicBezTo>
                    <a:pt x="208" y="5"/>
                    <a:pt x="208" y="5"/>
                    <a:pt x="208" y="5"/>
                  </a:cubicBezTo>
                  <a:cubicBezTo>
                    <a:pt x="207" y="5"/>
                    <a:pt x="207" y="6"/>
                    <a:pt x="206" y="6"/>
                  </a:cubicBezTo>
                  <a:cubicBezTo>
                    <a:pt x="205" y="6"/>
                    <a:pt x="205" y="6"/>
                    <a:pt x="205" y="6"/>
                  </a:cubicBezTo>
                  <a:cubicBezTo>
                    <a:pt x="206" y="6"/>
                    <a:pt x="206" y="6"/>
                    <a:pt x="206" y="6"/>
                  </a:cubicBezTo>
                  <a:cubicBezTo>
                    <a:pt x="206" y="6"/>
                    <a:pt x="206" y="6"/>
                    <a:pt x="207" y="6"/>
                  </a:cubicBezTo>
                  <a:cubicBezTo>
                    <a:pt x="206" y="6"/>
                    <a:pt x="206" y="6"/>
                    <a:pt x="206" y="6"/>
                  </a:cubicBezTo>
                  <a:cubicBezTo>
                    <a:pt x="206" y="6"/>
                    <a:pt x="206" y="6"/>
                    <a:pt x="206" y="6"/>
                  </a:cubicBezTo>
                  <a:cubicBezTo>
                    <a:pt x="207" y="6"/>
                    <a:pt x="207" y="6"/>
                    <a:pt x="208" y="6"/>
                  </a:cubicBezTo>
                  <a:cubicBezTo>
                    <a:pt x="208" y="6"/>
                    <a:pt x="208" y="6"/>
                    <a:pt x="208" y="6"/>
                  </a:cubicBezTo>
                  <a:moveTo>
                    <a:pt x="211" y="4"/>
                  </a:moveTo>
                  <a:cubicBezTo>
                    <a:pt x="211" y="4"/>
                    <a:pt x="211" y="4"/>
                    <a:pt x="211" y="4"/>
                  </a:cubicBezTo>
                  <a:cubicBezTo>
                    <a:pt x="212" y="4"/>
                    <a:pt x="212" y="4"/>
                    <a:pt x="212" y="4"/>
                  </a:cubicBezTo>
                  <a:cubicBezTo>
                    <a:pt x="211" y="4"/>
                    <a:pt x="211" y="4"/>
                    <a:pt x="211" y="4"/>
                  </a:cubicBezTo>
                  <a:cubicBezTo>
                    <a:pt x="211" y="4"/>
                    <a:pt x="211" y="4"/>
                    <a:pt x="211" y="4"/>
                  </a:cubicBezTo>
                  <a:cubicBezTo>
                    <a:pt x="212" y="4"/>
                    <a:pt x="212" y="4"/>
                    <a:pt x="213" y="4"/>
                  </a:cubicBezTo>
                  <a:cubicBezTo>
                    <a:pt x="213" y="3"/>
                    <a:pt x="213" y="3"/>
                    <a:pt x="213" y="3"/>
                  </a:cubicBezTo>
                  <a:cubicBezTo>
                    <a:pt x="213" y="3"/>
                    <a:pt x="213" y="3"/>
                    <a:pt x="213" y="3"/>
                  </a:cubicBezTo>
                  <a:cubicBezTo>
                    <a:pt x="213" y="3"/>
                    <a:pt x="213" y="3"/>
                    <a:pt x="213" y="3"/>
                  </a:cubicBezTo>
                  <a:cubicBezTo>
                    <a:pt x="213" y="3"/>
                    <a:pt x="213" y="3"/>
                    <a:pt x="213" y="3"/>
                  </a:cubicBezTo>
                  <a:cubicBezTo>
                    <a:pt x="212" y="4"/>
                    <a:pt x="212" y="4"/>
                    <a:pt x="211" y="4"/>
                  </a:cubicBezTo>
                  <a:cubicBezTo>
                    <a:pt x="210" y="4"/>
                    <a:pt x="210" y="4"/>
                    <a:pt x="210" y="4"/>
                  </a:cubicBezTo>
                  <a:cubicBezTo>
                    <a:pt x="210" y="4"/>
                    <a:pt x="210" y="4"/>
                    <a:pt x="210" y="4"/>
                  </a:cubicBezTo>
                  <a:cubicBezTo>
                    <a:pt x="210" y="4"/>
                    <a:pt x="210" y="4"/>
                    <a:pt x="210" y="4"/>
                  </a:cubicBezTo>
                  <a:cubicBezTo>
                    <a:pt x="210" y="4"/>
                    <a:pt x="210" y="4"/>
                    <a:pt x="210" y="4"/>
                  </a:cubicBezTo>
                  <a:cubicBezTo>
                    <a:pt x="208" y="5"/>
                    <a:pt x="208" y="5"/>
                    <a:pt x="208" y="5"/>
                  </a:cubicBezTo>
                  <a:cubicBezTo>
                    <a:pt x="208" y="5"/>
                    <a:pt x="208" y="5"/>
                    <a:pt x="208" y="5"/>
                  </a:cubicBezTo>
                  <a:cubicBezTo>
                    <a:pt x="207" y="5"/>
                    <a:pt x="207" y="5"/>
                    <a:pt x="206" y="5"/>
                  </a:cubicBezTo>
                  <a:cubicBezTo>
                    <a:pt x="206" y="5"/>
                    <a:pt x="206" y="5"/>
                    <a:pt x="206" y="5"/>
                  </a:cubicBezTo>
                  <a:cubicBezTo>
                    <a:pt x="206" y="5"/>
                    <a:pt x="206" y="5"/>
                    <a:pt x="206" y="5"/>
                  </a:cubicBezTo>
                  <a:cubicBezTo>
                    <a:pt x="206" y="5"/>
                    <a:pt x="206" y="5"/>
                    <a:pt x="206" y="5"/>
                  </a:cubicBezTo>
                  <a:cubicBezTo>
                    <a:pt x="206" y="5"/>
                    <a:pt x="206" y="5"/>
                    <a:pt x="206" y="5"/>
                  </a:cubicBezTo>
                  <a:cubicBezTo>
                    <a:pt x="206" y="5"/>
                    <a:pt x="206" y="5"/>
                    <a:pt x="206" y="5"/>
                  </a:cubicBezTo>
                  <a:cubicBezTo>
                    <a:pt x="206" y="5"/>
                    <a:pt x="206" y="5"/>
                    <a:pt x="205" y="5"/>
                  </a:cubicBezTo>
                  <a:cubicBezTo>
                    <a:pt x="205" y="5"/>
                    <a:pt x="205" y="5"/>
                    <a:pt x="205" y="5"/>
                  </a:cubicBezTo>
                  <a:cubicBezTo>
                    <a:pt x="204" y="6"/>
                    <a:pt x="204" y="6"/>
                    <a:pt x="204" y="6"/>
                  </a:cubicBezTo>
                  <a:cubicBezTo>
                    <a:pt x="205" y="5"/>
                    <a:pt x="205" y="5"/>
                    <a:pt x="205" y="5"/>
                  </a:cubicBezTo>
                  <a:cubicBezTo>
                    <a:pt x="206" y="5"/>
                    <a:pt x="206" y="5"/>
                    <a:pt x="206" y="5"/>
                  </a:cubicBezTo>
                  <a:cubicBezTo>
                    <a:pt x="206" y="5"/>
                    <a:pt x="206" y="5"/>
                    <a:pt x="206" y="5"/>
                  </a:cubicBezTo>
                  <a:cubicBezTo>
                    <a:pt x="207" y="5"/>
                    <a:pt x="208" y="5"/>
                    <a:pt x="208" y="5"/>
                  </a:cubicBezTo>
                  <a:cubicBezTo>
                    <a:pt x="208" y="5"/>
                    <a:pt x="208" y="5"/>
                    <a:pt x="208" y="5"/>
                  </a:cubicBezTo>
                  <a:cubicBezTo>
                    <a:pt x="208" y="5"/>
                    <a:pt x="208" y="5"/>
                    <a:pt x="208" y="5"/>
                  </a:cubicBezTo>
                  <a:cubicBezTo>
                    <a:pt x="208" y="5"/>
                    <a:pt x="208" y="5"/>
                    <a:pt x="208" y="5"/>
                  </a:cubicBezTo>
                  <a:cubicBezTo>
                    <a:pt x="209" y="5"/>
                    <a:pt x="209" y="5"/>
                    <a:pt x="209" y="5"/>
                  </a:cubicBezTo>
                  <a:cubicBezTo>
                    <a:pt x="210" y="4"/>
                    <a:pt x="210" y="4"/>
                    <a:pt x="210" y="4"/>
                  </a:cubicBezTo>
                  <a:cubicBezTo>
                    <a:pt x="210" y="4"/>
                    <a:pt x="210" y="4"/>
                    <a:pt x="210" y="4"/>
                  </a:cubicBezTo>
                  <a:cubicBezTo>
                    <a:pt x="210" y="5"/>
                    <a:pt x="210" y="5"/>
                    <a:pt x="210" y="5"/>
                  </a:cubicBezTo>
                  <a:cubicBezTo>
                    <a:pt x="210" y="5"/>
                    <a:pt x="210" y="5"/>
                    <a:pt x="211" y="4"/>
                  </a:cubicBezTo>
                  <a:moveTo>
                    <a:pt x="205" y="5"/>
                  </a:moveTo>
                  <a:cubicBezTo>
                    <a:pt x="206" y="4"/>
                    <a:pt x="206" y="4"/>
                    <a:pt x="206" y="4"/>
                  </a:cubicBezTo>
                  <a:cubicBezTo>
                    <a:pt x="206" y="4"/>
                    <a:pt x="206" y="4"/>
                    <a:pt x="206" y="4"/>
                  </a:cubicBezTo>
                  <a:cubicBezTo>
                    <a:pt x="206" y="4"/>
                    <a:pt x="206" y="4"/>
                    <a:pt x="206" y="4"/>
                  </a:cubicBezTo>
                  <a:cubicBezTo>
                    <a:pt x="207" y="4"/>
                    <a:pt x="207" y="4"/>
                    <a:pt x="208" y="4"/>
                  </a:cubicBezTo>
                  <a:cubicBezTo>
                    <a:pt x="208" y="4"/>
                    <a:pt x="208" y="4"/>
                    <a:pt x="208" y="4"/>
                  </a:cubicBezTo>
                  <a:cubicBezTo>
                    <a:pt x="207" y="4"/>
                    <a:pt x="207" y="4"/>
                    <a:pt x="207" y="4"/>
                  </a:cubicBezTo>
                  <a:cubicBezTo>
                    <a:pt x="205" y="4"/>
                    <a:pt x="205" y="4"/>
                    <a:pt x="205" y="4"/>
                  </a:cubicBezTo>
                  <a:cubicBezTo>
                    <a:pt x="205" y="4"/>
                    <a:pt x="205" y="4"/>
                    <a:pt x="204" y="4"/>
                  </a:cubicBezTo>
                  <a:cubicBezTo>
                    <a:pt x="204" y="4"/>
                    <a:pt x="204" y="4"/>
                    <a:pt x="204" y="4"/>
                  </a:cubicBezTo>
                  <a:cubicBezTo>
                    <a:pt x="204" y="4"/>
                    <a:pt x="204" y="4"/>
                    <a:pt x="204" y="4"/>
                  </a:cubicBezTo>
                  <a:cubicBezTo>
                    <a:pt x="205" y="4"/>
                    <a:pt x="205" y="4"/>
                    <a:pt x="205" y="4"/>
                  </a:cubicBezTo>
                  <a:cubicBezTo>
                    <a:pt x="203" y="5"/>
                    <a:pt x="203" y="5"/>
                    <a:pt x="203" y="5"/>
                  </a:cubicBezTo>
                  <a:cubicBezTo>
                    <a:pt x="203" y="4"/>
                    <a:pt x="203" y="4"/>
                    <a:pt x="203" y="4"/>
                  </a:cubicBezTo>
                  <a:cubicBezTo>
                    <a:pt x="203" y="4"/>
                    <a:pt x="203" y="4"/>
                    <a:pt x="203" y="4"/>
                  </a:cubicBezTo>
                  <a:cubicBezTo>
                    <a:pt x="203" y="4"/>
                    <a:pt x="203" y="4"/>
                    <a:pt x="203" y="4"/>
                  </a:cubicBezTo>
                  <a:cubicBezTo>
                    <a:pt x="202" y="5"/>
                    <a:pt x="202" y="5"/>
                    <a:pt x="201" y="5"/>
                  </a:cubicBezTo>
                  <a:cubicBezTo>
                    <a:pt x="201" y="5"/>
                    <a:pt x="201" y="5"/>
                    <a:pt x="201" y="5"/>
                  </a:cubicBezTo>
                  <a:cubicBezTo>
                    <a:pt x="202" y="5"/>
                    <a:pt x="202" y="5"/>
                    <a:pt x="203" y="5"/>
                  </a:cubicBezTo>
                  <a:cubicBezTo>
                    <a:pt x="203" y="5"/>
                    <a:pt x="203" y="5"/>
                    <a:pt x="203" y="5"/>
                  </a:cubicBezTo>
                  <a:cubicBezTo>
                    <a:pt x="203" y="5"/>
                    <a:pt x="203" y="5"/>
                    <a:pt x="203" y="5"/>
                  </a:cubicBezTo>
                  <a:cubicBezTo>
                    <a:pt x="204" y="5"/>
                    <a:pt x="204" y="5"/>
                    <a:pt x="204" y="5"/>
                  </a:cubicBezTo>
                  <a:cubicBezTo>
                    <a:pt x="202" y="5"/>
                    <a:pt x="202" y="5"/>
                    <a:pt x="202" y="5"/>
                  </a:cubicBezTo>
                  <a:cubicBezTo>
                    <a:pt x="201" y="6"/>
                    <a:pt x="201" y="6"/>
                    <a:pt x="201" y="6"/>
                  </a:cubicBezTo>
                  <a:cubicBezTo>
                    <a:pt x="200" y="6"/>
                    <a:pt x="200" y="6"/>
                    <a:pt x="200" y="6"/>
                  </a:cubicBezTo>
                  <a:cubicBezTo>
                    <a:pt x="200" y="6"/>
                    <a:pt x="200" y="6"/>
                    <a:pt x="200" y="6"/>
                  </a:cubicBezTo>
                  <a:cubicBezTo>
                    <a:pt x="200" y="6"/>
                    <a:pt x="202" y="6"/>
                    <a:pt x="203" y="5"/>
                  </a:cubicBezTo>
                  <a:cubicBezTo>
                    <a:pt x="203" y="5"/>
                    <a:pt x="203" y="5"/>
                    <a:pt x="203" y="5"/>
                  </a:cubicBezTo>
                  <a:cubicBezTo>
                    <a:pt x="204" y="5"/>
                    <a:pt x="204" y="5"/>
                    <a:pt x="204" y="5"/>
                  </a:cubicBezTo>
                  <a:cubicBezTo>
                    <a:pt x="204" y="5"/>
                    <a:pt x="204" y="5"/>
                    <a:pt x="204" y="5"/>
                  </a:cubicBezTo>
                  <a:cubicBezTo>
                    <a:pt x="204" y="5"/>
                    <a:pt x="204" y="5"/>
                    <a:pt x="204" y="5"/>
                  </a:cubicBezTo>
                  <a:cubicBezTo>
                    <a:pt x="204" y="5"/>
                    <a:pt x="205" y="5"/>
                    <a:pt x="205" y="5"/>
                  </a:cubicBezTo>
                  <a:moveTo>
                    <a:pt x="190" y="5"/>
                  </a:moveTo>
                  <a:cubicBezTo>
                    <a:pt x="191" y="5"/>
                    <a:pt x="192" y="5"/>
                    <a:pt x="192" y="5"/>
                  </a:cubicBezTo>
                  <a:cubicBezTo>
                    <a:pt x="191" y="5"/>
                    <a:pt x="191" y="5"/>
                    <a:pt x="191" y="5"/>
                  </a:cubicBezTo>
                  <a:cubicBezTo>
                    <a:pt x="191" y="5"/>
                    <a:pt x="191" y="5"/>
                    <a:pt x="191" y="5"/>
                  </a:cubicBezTo>
                  <a:cubicBezTo>
                    <a:pt x="192" y="5"/>
                    <a:pt x="192" y="4"/>
                    <a:pt x="193" y="4"/>
                  </a:cubicBezTo>
                  <a:cubicBezTo>
                    <a:pt x="192" y="4"/>
                    <a:pt x="191" y="5"/>
                    <a:pt x="190" y="5"/>
                  </a:cubicBezTo>
                  <a:cubicBezTo>
                    <a:pt x="191" y="5"/>
                    <a:pt x="191" y="5"/>
                    <a:pt x="191" y="5"/>
                  </a:cubicBezTo>
                  <a:cubicBezTo>
                    <a:pt x="193" y="4"/>
                    <a:pt x="193" y="4"/>
                    <a:pt x="193" y="4"/>
                  </a:cubicBezTo>
                  <a:cubicBezTo>
                    <a:pt x="193" y="4"/>
                    <a:pt x="193" y="4"/>
                    <a:pt x="193" y="4"/>
                  </a:cubicBezTo>
                  <a:cubicBezTo>
                    <a:pt x="194" y="4"/>
                    <a:pt x="194" y="4"/>
                    <a:pt x="194" y="4"/>
                  </a:cubicBezTo>
                  <a:cubicBezTo>
                    <a:pt x="193" y="4"/>
                    <a:pt x="193" y="4"/>
                    <a:pt x="193" y="4"/>
                  </a:cubicBezTo>
                  <a:cubicBezTo>
                    <a:pt x="193" y="4"/>
                    <a:pt x="193" y="4"/>
                    <a:pt x="193" y="4"/>
                  </a:cubicBezTo>
                  <a:cubicBezTo>
                    <a:pt x="193" y="4"/>
                    <a:pt x="193" y="4"/>
                    <a:pt x="193" y="4"/>
                  </a:cubicBezTo>
                  <a:cubicBezTo>
                    <a:pt x="193" y="4"/>
                    <a:pt x="193" y="4"/>
                    <a:pt x="193" y="4"/>
                  </a:cubicBezTo>
                  <a:cubicBezTo>
                    <a:pt x="193" y="4"/>
                    <a:pt x="193" y="4"/>
                    <a:pt x="193" y="4"/>
                  </a:cubicBezTo>
                  <a:cubicBezTo>
                    <a:pt x="191" y="4"/>
                    <a:pt x="190" y="5"/>
                    <a:pt x="189" y="5"/>
                  </a:cubicBezTo>
                  <a:cubicBezTo>
                    <a:pt x="190" y="5"/>
                    <a:pt x="191" y="5"/>
                    <a:pt x="192" y="4"/>
                  </a:cubicBezTo>
                  <a:cubicBezTo>
                    <a:pt x="191" y="4"/>
                    <a:pt x="188" y="5"/>
                    <a:pt x="188" y="5"/>
                  </a:cubicBezTo>
                  <a:cubicBezTo>
                    <a:pt x="188" y="5"/>
                    <a:pt x="188" y="5"/>
                    <a:pt x="188" y="5"/>
                  </a:cubicBezTo>
                  <a:cubicBezTo>
                    <a:pt x="188" y="5"/>
                    <a:pt x="188" y="5"/>
                    <a:pt x="188" y="5"/>
                  </a:cubicBezTo>
                  <a:cubicBezTo>
                    <a:pt x="189" y="5"/>
                    <a:pt x="189" y="5"/>
                    <a:pt x="189" y="5"/>
                  </a:cubicBezTo>
                  <a:cubicBezTo>
                    <a:pt x="188" y="5"/>
                    <a:pt x="188" y="5"/>
                    <a:pt x="187" y="5"/>
                  </a:cubicBezTo>
                  <a:cubicBezTo>
                    <a:pt x="187" y="5"/>
                    <a:pt x="187" y="5"/>
                    <a:pt x="187" y="5"/>
                  </a:cubicBezTo>
                  <a:cubicBezTo>
                    <a:pt x="186" y="5"/>
                    <a:pt x="186" y="6"/>
                    <a:pt x="185" y="6"/>
                  </a:cubicBezTo>
                  <a:cubicBezTo>
                    <a:pt x="184" y="6"/>
                    <a:pt x="184" y="6"/>
                    <a:pt x="184" y="6"/>
                  </a:cubicBezTo>
                  <a:cubicBezTo>
                    <a:pt x="185" y="6"/>
                    <a:pt x="185" y="6"/>
                    <a:pt x="185" y="6"/>
                  </a:cubicBezTo>
                  <a:cubicBezTo>
                    <a:pt x="185" y="6"/>
                    <a:pt x="185" y="6"/>
                    <a:pt x="185" y="6"/>
                  </a:cubicBezTo>
                  <a:cubicBezTo>
                    <a:pt x="185" y="6"/>
                    <a:pt x="184" y="6"/>
                    <a:pt x="184" y="6"/>
                  </a:cubicBezTo>
                  <a:cubicBezTo>
                    <a:pt x="185" y="6"/>
                    <a:pt x="185" y="6"/>
                    <a:pt x="186" y="6"/>
                  </a:cubicBezTo>
                  <a:cubicBezTo>
                    <a:pt x="186" y="6"/>
                    <a:pt x="186" y="6"/>
                    <a:pt x="186" y="6"/>
                  </a:cubicBezTo>
                  <a:cubicBezTo>
                    <a:pt x="186" y="6"/>
                    <a:pt x="186" y="6"/>
                    <a:pt x="187" y="6"/>
                  </a:cubicBezTo>
                  <a:cubicBezTo>
                    <a:pt x="188" y="6"/>
                    <a:pt x="188" y="6"/>
                    <a:pt x="190" y="5"/>
                  </a:cubicBezTo>
                  <a:moveTo>
                    <a:pt x="184" y="6"/>
                  </a:moveTo>
                  <a:cubicBezTo>
                    <a:pt x="184" y="6"/>
                    <a:pt x="184" y="6"/>
                    <a:pt x="184" y="6"/>
                  </a:cubicBezTo>
                  <a:cubicBezTo>
                    <a:pt x="184" y="6"/>
                    <a:pt x="184" y="6"/>
                    <a:pt x="184" y="6"/>
                  </a:cubicBezTo>
                  <a:cubicBezTo>
                    <a:pt x="184" y="6"/>
                    <a:pt x="184" y="6"/>
                    <a:pt x="184" y="6"/>
                  </a:cubicBezTo>
                  <a:moveTo>
                    <a:pt x="173" y="10"/>
                  </a:moveTo>
                  <a:cubicBezTo>
                    <a:pt x="174" y="10"/>
                    <a:pt x="174" y="10"/>
                    <a:pt x="174" y="10"/>
                  </a:cubicBezTo>
                  <a:cubicBezTo>
                    <a:pt x="175" y="10"/>
                    <a:pt x="175" y="10"/>
                    <a:pt x="175" y="9"/>
                  </a:cubicBezTo>
                  <a:cubicBezTo>
                    <a:pt x="175" y="9"/>
                    <a:pt x="175" y="9"/>
                    <a:pt x="175" y="9"/>
                  </a:cubicBezTo>
                  <a:cubicBezTo>
                    <a:pt x="175" y="9"/>
                    <a:pt x="175" y="9"/>
                    <a:pt x="177" y="9"/>
                  </a:cubicBezTo>
                  <a:cubicBezTo>
                    <a:pt x="176" y="9"/>
                    <a:pt x="176" y="9"/>
                    <a:pt x="176" y="9"/>
                  </a:cubicBezTo>
                  <a:cubicBezTo>
                    <a:pt x="178" y="8"/>
                    <a:pt x="179" y="8"/>
                    <a:pt x="180" y="7"/>
                  </a:cubicBezTo>
                  <a:cubicBezTo>
                    <a:pt x="181" y="7"/>
                    <a:pt x="182" y="7"/>
                    <a:pt x="182" y="7"/>
                  </a:cubicBezTo>
                  <a:cubicBezTo>
                    <a:pt x="182" y="7"/>
                    <a:pt x="182" y="7"/>
                    <a:pt x="181" y="7"/>
                  </a:cubicBezTo>
                  <a:cubicBezTo>
                    <a:pt x="182" y="6"/>
                    <a:pt x="182" y="6"/>
                    <a:pt x="182" y="6"/>
                  </a:cubicBezTo>
                  <a:cubicBezTo>
                    <a:pt x="182" y="6"/>
                    <a:pt x="183" y="6"/>
                    <a:pt x="184" y="6"/>
                  </a:cubicBezTo>
                  <a:cubicBezTo>
                    <a:pt x="183" y="6"/>
                    <a:pt x="183" y="6"/>
                    <a:pt x="183" y="6"/>
                  </a:cubicBezTo>
                  <a:cubicBezTo>
                    <a:pt x="185" y="5"/>
                    <a:pt x="186" y="6"/>
                    <a:pt x="187" y="5"/>
                  </a:cubicBezTo>
                  <a:cubicBezTo>
                    <a:pt x="187" y="5"/>
                    <a:pt x="187" y="5"/>
                    <a:pt x="187" y="5"/>
                  </a:cubicBezTo>
                  <a:cubicBezTo>
                    <a:pt x="187" y="5"/>
                    <a:pt x="185" y="5"/>
                    <a:pt x="185" y="5"/>
                  </a:cubicBezTo>
                  <a:cubicBezTo>
                    <a:pt x="184" y="6"/>
                    <a:pt x="184" y="6"/>
                    <a:pt x="184" y="6"/>
                  </a:cubicBezTo>
                  <a:cubicBezTo>
                    <a:pt x="183" y="6"/>
                    <a:pt x="182" y="6"/>
                    <a:pt x="181" y="6"/>
                  </a:cubicBezTo>
                  <a:cubicBezTo>
                    <a:pt x="181" y="6"/>
                    <a:pt x="181" y="6"/>
                    <a:pt x="182" y="6"/>
                  </a:cubicBezTo>
                  <a:cubicBezTo>
                    <a:pt x="183" y="6"/>
                    <a:pt x="183" y="6"/>
                    <a:pt x="183" y="6"/>
                  </a:cubicBezTo>
                  <a:cubicBezTo>
                    <a:pt x="184" y="6"/>
                    <a:pt x="184" y="6"/>
                    <a:pt x="184" y="6"/>
                  </a:cubicBezTo>
                  <a:cubicBezTo>
                    <a:pt x="185" y="5"/>
                    <a:pt x="185" y="5"/>
                    <a:pt x="185" y="5"/>
                  </a:cubicBezTo>
                  <a:cubicBezTo>
                    <a:pt x="186" y="5"/>
                    <a:pt x="186" y="5"/>
                    <a:pt x="186" y="5"/>
                  </a:cubicBezTo>
                  <a:cubicBezTo>
                    <a:pt x="185" y="5"/>
                    <a:pt x="184" y="5"/>
                    <a:pt x="183" y="6"/>
                  </a:cubicBezTo>
                  <a:cubicBezTo>
                    <a:pt x="183" y="6"/>
                    <a:pt x="183" y="6"/>
                    <a:pt x="183" y="6"/>
                  </a:cubicBezTo>
                  <a:cubicBezTo>
                    <a:pt x="183" y="5"/>
                    <a:pt x="184" y="5"/>
                    <a:pt x="184" y="5"/>
                  </a:cubicBezTo>
                  <a:cubicBezTo>
                    <a:pt x="185" y="5"/>
                    <a:pt x="186" y="5"/>
                    <a:pt x="186" y="5"/>
                  </a:cubicBezTo>
                  <a:cubicBezTo>
                    <a:pt x="186" y="5"/>
                    <a:pt x="185" y="5"/>
                    <a:pt x="185" y="5"/>
                  </a:cubicBezTo>
                  <a:cubicBezTo>
                    <a:pt x="184" y="5"/>
                    <a:pt x="184" y="5"/>
                    <a:pt x="184" y="5"/>
                  </a:cubicBezTo>
                  <a:cubicBezTo>
                    <a:pt x="184" y="5"/>
                    <a:pt x="184" y="5"/>
                    <a:pt x="175" y="8"/>
                  </a:cubicBezTo>
                  <a:cubicBezTo>
                    <a:pt x="176" y="7"/>
                    <a:pt x="177" y="7"/>
                    <a:pt x="178" y="7"/>
                  </a:cubicBezTo>
                  <a:cubicBezTo>
                    <a:pt x="177" y="7"/>
                    <a:pt x="174" y="8"/>
                    <a:pt x="173" y="8"/>
                  </a:cubicBezTo>
                  <a:cubicBezTo>
                    <a:pt x="173" y="8"/>
                    <a:pt x="173" y="8"/>
                    <a:pt x="175" y="7"/>
                  </a:cubicBezTo>
                  <a:cubicBezTo>
                    <a:pt x="175" y="8"/>
                    <a:pt x="174" y="8"/>
                    <a:pt x="173" y="8"/>
                  </a:cubicBezTo>
                  <a:cubicBezTo>
                    <a:pt x="173" y="8"/>
                    <a:pt x="173" y="8"/>
                    <a:pt x="173" y="8"/>
                  </a:cubicBezTo>
                  <a:cubicBezTo>
                    <a:pt x="174" y="8"/>
                    <a:pt x="176" y="8"/>
                    <a:pt x="177" y="7"/>
                  </a:cubicBezTo>
                  <a:cubicBezTo>
                    <a:pt x="177" y="7"/>
                    <a:pt x="177" y="7"/>
                    <a:pt x="178" y="7"/>
                  </a:cubicBezTo>
                  <a:cubicBezTo>
                    <a:pt x="178" y="7"/>
                    <a:pt x="178" y="7"/>
                    <a:pt x="178" y="7"/>
                  </a:cubicBezTo>
                  <a:cubicBezTo>
                    <a:pt x="177" y="7"/>
                    <a:pt x="176" y="7"/>
                    <a:pt x="176" y="8"/>
                  </a:cubicBezTo>
                  <a:cubicBezTo>
                    <a:pt x="176" y="8"/>
                    <a:pt x="176" y="8"/>
                    <a:pt x="176" y="8"/>
                  </a:cubicBezTo>
                  <a:cubicBezTo>
                    <a:pt x="177" y="7"/>
                    <a:pt x="177" y="7"/>
                    <a:pt x="177" y="7"/>
                  </a:cubicBezTo>
                  <a:cubicBezTo>
                    <a:pt x="177" y="8"/>
                    <a:pt x="177" y="8"/>
                    <a:pt x="177" y="8"/>
                  </a:cubicBezTo>
                  <a:cubicBezTo>
                    <a:pt x="175" y="8"/>
                    <a:pt x="175" y="8"/>
                    <a:pt x="175" y="8"/>
                  </a:cubicBezTo>
                  <a:cubicBezTo>
                    <a:pt x="174" y="8"/>
                    <a:pt x="174" y="8"/>
                    <a:pt x="174" y="8"/>
                  </a:cubicBezTo>
                  <a:cubicBezTo>
                    <a:pt x="174" y="8"/>
                    <a:pt x="174" y="8"/>
                    <a:pt x="174" y="8"/>
                  </a:cubicBezTo>
                  <a:cubicBezTo>
                    <a:pt x="174" y="8"/>
                    <a:pt x="174" y="8"/>
                    <a:pt x="174" y="8"/>
                  </a:cubicBezTo>
                  <a:cubicBezTo>
                    <a:pt x="174" y="8"/>
                    <a:pt x="173" y="8"/>
                    <a:pt x="171" y="9"/>
                  </a:cubicBezTo>
                  <a:cubicBezTo>
                    <a:pt x="171" y="9"/>
                    <a:pt x="170" y="9"/>
                    <a:pt x="170" y="9"/>
                  </a:cubicBezTo>
                  <a:cubicBezTo>
                    <a:pt x="170" y="9"/>
                    <a:pt x="170" y="9"/>
                    <a:pt x="170" y="9"/>
                  </a:cubicBezTo>
                  <a:cubicBezTo>
                    <a:pt x="170" y="9"/>
                    <a:pt x="170" y="9"/>
                    <a:pt x="170" y="9"/>
                  </a:cubicBezTo>
                  <a:cubicBezTo>
                    <a:pt x="170" y="9"/>
                    <a:pt x="170" y="9"/>
                    <a:pt x="170" y="9"/>
                  </a:cubicBezTo>
                  <a:cubicBezTo>
                    <a:pt x="170" y="9"/>
                    <a:pt x="170" y="9"/>
                    <a:pt x="172" y="9"/>
                  </a:cubicBezTo>
                  <a:cubicBezTo>
                    <a:pt x="172" y="9"/>
                    <a:pt x="172" y="9"/>
                    <a:pt x="172" y="9"/>
                  </a:cubicBezTo>
                  <a:cubicBezTo>
                    <a:pt x="172" y="9"/>
                    <a:pt x="169" y="10"/>
                    <a:pt x="169" y="10"/>
                  </a:cubicBezTo>
                  <a:cubicBezTo>
                    <a:pt x="169" y="10"/>
                    <a:pt x="169" y="10"/>
                    <a:pt x="169" y="10"/>
                  </a:cubicBezTo>
                  <a:cubicBezTo>
                    <a:pt x="169" y="10"/>
                    <a:pt x="169" y="10"/>
                    <a:pt x="169" y="10"/>
                  </a:cubicBezTo>
                  <a:cubicBezTo>
                    <a:pt x="169" y="9"/>
                    <a:pt x="166" y="10"/>
                    <a:pt x="166" y="11"/>
                  </a:cubicBezTo>
                  <a:cubicBezTo>
                    <a:pt x="166" y="11"/>
                    <a:pt x="166" y="11"/>
                    <a:pt x="166" y="11"/>
                  </a:cubicBezTo>
                  <a:cubicBezTo>
                    <a:pt x="166" y="11"/>
                    <a:pt x="166" y="11"/>
                    <a:pt x="163" y="12"/>
                  </a:cubicBezTo>
                  <a:cubicBezTo>
                    <a:pt x="163" y="12"/>
                    <a:pt x="163" y="12"/>
                    <a:pt x="163" y="12"/>
                  </a:cubicBezTo>
                  <a:cubicBezTo>
                    <a:pt x="163" y="12"/>
                    <a:pt x="169" y="10"/>
                    <a:pt x="170" y="10"/>
                  </a:cubicBezTo>
                  <a:cubicBezTo>
                    <a:pt x="171" y="10"/>
                    <a:pt x="172" y="9"/>
                    <a:pt x="173" y="9"/>
                  </a:cubicBezTo>
                  <a:cubicBezTo>
                    <a:pt x="173" y="9"/>
                    <a:pt x="173" y="9"/>
                    <a:pt x="178" y="8"/>
                  </a:cubicBezTo>
                  <a:cubicBezTo>
                    <a:pt x="178" y="8"/>
                    <a:pt x="178" y="8"/>
                    <a:pt x="178" y="8"/>
                  </a:cubicBezTo>
                  <a:cubicBezTo>
                    <a:pt x="177" y="8"/>
                    <a:pt x="176" y="8"/>
                    <a:pt x="175" y="9"/>
                  </a:cubicBezTo>
                  <a:cubicBezTo>
                    <a:pt x="175" y="9"/>
                    <a:pt x="175" y="9"/>
                    <a:pt x="175" y="9"/>
                  </a:cubicBezTo>
                  <a:cubicBezTo>
                    <a:pt x="175" y="9"/>
                    <a:pt x="175" y="9"/>
                    <a:pt x="173" y="9"/>
                  </a:cubicBezTo>
                  <a:cubicBezTo>
                    <a:pt x="172" y="10"/>
                    <a:pt x="171" y="10"/>
                    <a:pt x="170" y="10"/>
                  </a:cubicBezTo>
                  <a:cubicBezTo>
                    <a:pt x="170" y="10"/>
                    <a:pt x="170" y="10"/>
                    <a:pt x="170" y="10"/>
                  </a:cubicBezTo>
                  <a:cubicBezTo>
                    <a:pt x="171" y="10"/>
                    <a:pt x="172" y="10"/>
                    <a:pt x="172" y="10"/>
                  </a:cubicBezTo>
                  <a:cubicBezTo>
                    <a:pt x="172" y="10"/>
                    <a:pt x="171" y="10"/>
                    <a:pt x="170" y="11"/>
                  </a:cubicBezTo>
                  <a:cubicBezTo>
                    <a:pt x="170" y="11"/>
                    <a:pt x="170" y="11"/>
                    <a:pt x="170" y="11"/>
                  </a:cubicBezTo>
                  <a:cubicBezTo>
                    <a:pt x="171" y="11"/>
                    <a:pt x="171" y="11"/>
                    <a:pt x="172" y="10"/>
                  </a:cubicBezTo>
                  <a:cubicBezTo>
                    <a:pt x="173" y="10"/>
                    <a:pt x="173" y="10"/>
                    <a:pt x="173" y="10"/>
                  </a:cubicBezTo>
                  <a:cubicBezTo>
                    <a:pt x="173" y="10"/>
                    <a:pt x="173" y="10"/>
                    <a:pt x="173" y="10"/>
                  </a:cubicBezTo>
                  <a:moveTo>
                    <a:pt x="108" y="199"/>
                  </a:moveTo>
                  <a:cubicBezTo>
                    <a:pt x="108" y="191"/>
                    <a:pt x="109" y="184"/>
                    <a:pt x="110" y="176"/>
                  </a:cubicBezTo>
                  <a:cubicBezTo>
                    <a:pt x="101" y="176"/>
                    <a:pt x="91" y="175"/>
                    <a:pt x="83" y="175"/>
                  </a:cubicBezTo>
                  <a:cubicBezTo>
                    <a:pt x="71" y="174"/>
                    <a:pt x="61" y="174"/>
                    <a:pt x="52" y="173"/>
                  </a:cubicBezTo>
                  <a:cubicBezTo>
                    <a:pt x="52" y="173"/>
                    <a:pt x="51" y="176"/>
                    <a:pt x="50" y="177"/>
                  </a:cubicBezTo>
                  <a:cubicBezTo>
                    <a:pt x="50" y="178"/>
                    <a:pt x="50" y="178"/>
                    <a:pt x="50" y="178"/>
                  </a:cubicBezTo>
                  <a:cubicBezTo>
                    <a:pt x="49" y="178"/>
                    <a:pt x="49" y="178"/>
                    <a:pt x="49" y="178"/>
                  </a:cubicBezTo>
                  <a:cubicBezTo>
                    <a:pt x="49" y="178"/>
                    <a:pt x="49" y="178"/>
                    <a:pt x="49" y="178"/>
                  </a:cubicBezTo>
                  <a:cubicBezTo>
                    <a:pt x="49" y="178"/>
                    <a:pt x="49" y="178"/>
                    <a:pt x="48" y="178"/>
                  </a:cubicBezTo>
                  <a:cubicBezTo>
                    <a:pt x="48" y="178"/>
                    <a:pt x="48" y="178"/>
                    <a:pt x="48" y="178"/>
                  </a:cubicBezTo>
                  <a:cubicBezTo>
                    <a:pt x="48" y="178"/>
                    <a:pt x="48" y="178"/>
                    <a:pt x="48" y="178"/>
                  </a:cubicBezTo>
                  <a:cubicBezTo>
                    <a:pt x="47" y="178"/>
                    <a:pt x="47" y="178"/>
                    <a:pt x="47" y="178"/>
                  </a:cubicBezTo>
                  <a:cubicBezTo>
                    <a:pt x="47" y="179"/>
                    <a:pt x="47" y="179"/>
                    <a:pt x="47" y="179"/>
                  </a:cubicBezTo>
                  <a:cubicBezTo>
                    <a:pt x="47" y="178"/>
                    <a:pt x="47" y="178"/>
                    <a:pt x="47" y="178"/>
                  </a:cubicBezTo>
                  <a:cubicBezTo>
                    <a:pt x="46" y="178"/>
                    <a:pt x="46" y="178"/>
                    <a:pt x="46" y="178"/>
                  </a:cubicBezTo>
                  <a:cubicBezTo>
                    <a:pt x="46" y="178"/>
                    <a:pt x="46" y="178"/>
                    <a:pt x="46" y="178"/>
                  </a:cubicBezTo>
                  <a:cubicBezTo>
                    <a:pt x="46" y="177"/>
                    <a:pt x="46" y="177"/>
                    <a:pt x="46" y="177"/>
                  </a:cubicBezTo>
                  <a:cubicBezTo>
                    <a:pt x="46" y="177"/>
                    <a:pt x="45" y="177"/>
                    <a:pt x="44" y="177"/>
                  </a:cubicBezTo>
                  <a:cubicBezTo>
                    <a:pt x="44" y="177"/>
                    <a:pt x="44" y="177"/>
                    <a:pt x="44" y="177"/>
                  </a:cubicBezTo>
                  <a:cubicBezTo>
                    <a:pt x="44" y="177"/>
                    <a:pt x="44" y="177"/>
                    <a:pt x="44" y="177"/>
                  </a:cubicBezTo>
                  <a:cubicBezTo>
                    <a:pt x="43" y="177"/>
                    <a:pt x="43" y="177"/>
                    <a:pt x="43" y="177"/>
                  </a:cubicBezTo>
                  <a:cubicBezTo>
                    <a:pt x="44" y="178"/>
                    <a:pt x="44" y="178"/>
                    <a:pt x="45" y="178"/>
                  </a:cubicBezTo>
                  <a:cubicBezTo>
                    <a:pt x="45" y="179"/>
                    <a:pt x="45" y="179"/>
                    <a:pt x="45" y="179"/>
                  </a:cubicBezTo>
                  <a:cubicBezTo>
                    <a:pt x="45" y="180"/>
                    <a:pt x="45" y="180"/>
                    <a:pt x="45" y="180"/>
                  </a:cubicBezTo>
                  <a:cubicBezTo>
                    <a:pt x="45" y="181"/>
                    <a:pt x="45" y="181"/>
                    <a:pt x="45" y="181"/>
                  </a:cubicBezTo>
                  <a:cubicBezTo>
                    <a:pt x="45" y="182"/>
                    <a:pt x="45" y="182"/>
                    <a:pt x="45" y="182"/>
                  </a:cubicBezTo>
                  <a:cubicBezTo>
                    <a:pt x="45" y="182"/>
                    <a:pt x="45" y="182"/>
                    <a:pt x="45" y="182"/>
                  </a:cubicBezTo>
                  <a:cubicBezTo>
                    <a:pt x="45" y="182"/>
                    <a:pt x="45" y="182"/>
                    <a:pt x="45" y="182"/>
                  </a:cubicBezTo>
                  <a:cubicBezTo>
                    <a:pt x="45" y="184"/>
                    <a:pt x="45" y="186"/>
                    <a:pt x="46" y="188"/>
                  </a:cubicBezTo>
                  <a:cubicBezTo>
                    <a:pt x="46" y="190"/>
                    <a:pt x="46" y="190"/>
                    <a:pt x="46" y="190"/>
                  </a:cubicBezTo>
                  <a:cubicBezTo>
                    <a:pt x="47" y="190"/>
                    <a:pt x="47" y="190"/>
                    <a:pt x="47" y="190"/>
                  </a:cubicBezTo>
                  <a:cubicBezTo>
                    <a:pt x="48" y="191"/>
                    <a:pt x="48" y="189"/>
                    <a:pt x="49" y="189"/>
                  </a:cubicBezTo>
                  <a:cubicBezTo>
                    <a:pt x="49" y="189"/>
                    <a:pt x="49" y="189"/>
                    <a:pt x="49" y="189"/>
                  </a:cubicBezTo>
                  <a:cubicBezTo>
                    <a:pt x="50" y="193"/>
                    <a:pt x="52" y="197"/>
                    <a:pt x="52" y="201"/>
                  </a:cubicBezTo>
                  <a:cubicBezTo>
                    <a:pt x="52" y="201"/>
                    <a:pt x="52" y="201"/>
                    <a:pt x="52" y="202"/>
                  </a:cubicBezTo>
                  <a:cubicBezTo>
                    <a:pt x="51" y="203"/>
                    <a:pt x="52" y="204"/>
                    <a:pt x="52" y="205"/>
                  </a:cubicBezTo>
                  <a:cubicBezTo>
                    <a:pt x="52" y="206"/>
                    <a:pt x="53" y="206"/>
                    <a:pt x="54" y="207"/>
                  </a:cubicBezTo>
                  <a:cubicBezTo>
                    <a:pt x="56" y="213"/>
                    <a:pt x="56" y="213"/>
                    <a:pt x="56" y="213"/>
                  </a:cubicBezTo>
                  <a:cubicBezTo>
                    <a:pt x="56" y="214"/>
                    <a:pt x="56" y="216"/>
                    <a:pt x="56" y="217"/>
                  </a:cubicBezTo>
                  <a:cubicBezTo>
                    <a:pt x="55" y="218"/>
                    <a:pt x="55" y="219"/>
                    <a:pt x="57" y="222"/>
                  </a:cubicBezTo>
                  <a:cubicBezTo>
                    <a:pt x="59" y="224"/>
                    <a:pt x="59" y="224"/>
                    <a:pt x="60" y="227"/>
                  </a:cubicBezTo>
                  <a:cubicBezTo>
                    <a:pt x="60" y="228"/>
                    <a:pt x="60" y="228"/>
                    <a:pt x="63" y="233"/>
                  </a:cubicBezTo>
                  <a:cubicBezTo>
                    <a:pt x="64" y="235"/>
                    <a:pt x="64" y="237"/>
                    <a:pt x="64" y="239"/>
                  </a:cubicBezTo>
                  <a:cubicBezTo>
                    <a:pt x="65" y="240"/>
                    <a:pt x="65" y="240"/>
                    <a:pt x="65" y="240"/>
                  </a:cubicBezTo>
                  <a:cubicBezTo>
                    <a:pt x="65" y="241"/>
                    <a:pt x="65" y="241"/>
                    <a:pt x="65" y="241"/>
                  </a:cubicBezTo>
                  <a:cubicBezTo>
                    <a:pt x="65" y="243"/>
                    <a:pt x="65" y="246"/>
                    <a:pt x="66" y="248"/>
                  </a:cubicBezTo>
                  <a:cubicBezTo>
                    <a:pt x="66" y="251"/>
                    <a:pt x="70" y="252"/>
                    <a:pt x="71" y="251"/>
                  </a:cubicBezTo>
                  <a:cubicBezTo>
                    <a:pt x="73" y="248"/>
                    <a:pt x="73" y="248"/>
                    <a:pt x="74" y="248"/>
                  </a:cubicBezTo>
                  <a:cubicBezTo>
                    <a:pt x="75" y="248"/>
                    <a:pt x="76" y="248"/>
                    <a:pt x="77" y="248"/>
                  </a:cubicBezTo>
                  <a:cubicBezTo>
                    <a:pt x="77" y="248"/>
                    <a:pt x="77" y="248"/>
                    <a:pt x="77" y="248"/>
                  </a:cubicBezTo>
                  <a:cubicBezTo>
                    <a:pt x="78" y="249"/>
                    <a:pt x="78" y="249"/>
                    <a:pt x="78" y="249"/>
                  </a:cubicBezTo>
                  <a:cubicBezTo>
                    <a:pt x="79" y="249"/>
                    <a:pt x="79" y="249"/>
                    <a:pt x="79" y="249"/>
                  </a:cubicBezTo>
                  <a:cubicBezTo>
                    <a:pt x="79" y="248"/>
                    <a:pt x="79" y="247"/>
                    <a:pt x="79" y="247"/>
                  </a:cubicBezTo>
                  <a:cubicBezTo>
                    <a:pt x="81" y="243"/>
                    <a:pt x="86" y="245"/>
                    <a:pt x="88" y="242"/>
                  </a:cubicBezTo>
                  <a:cubicBezTo>
                    <a:pt x="89" y="241"/>
                    <a:pt x="89" y="241"/>
                    <a:pt x="91" y="241"/>
                  </a:cubicBezTo>
                  <a:cubicBezTo>
                    <a:pt x="91" y="239"/>
                    <a:pt x="91" y="238"/>
                    <a:pt x="92" y="239"/>
                  </a:cubicBezTo>
                  <a:cubicBezTo>
                    <a:pt x="94" y="237"/>
                    <a:pt x="94" y="237"/>
                    <a:pt x="100" y="238"/>
                  </a:cubicBezTo>
                  <a:cubicBezTo>
                    <a:pt x="100" y="238"/>
                    <a:pt x="100" y="235"/>
                    <a:pt x="101" y="234"/>
                  </a:cubicBezTo>
                  <a:cubicBezTo>
                    <a:pt x="102" y="233"/>
                    <a:pt x="103" y="233"/>
                    <a:pt x="104" y="233"/>
                  </a:cubicBezTo>
                  <a:cubicBezTo>
                    <a:pt x="104" y="233"/>
                    <a:pt x="105" y="230"/>
                    <a:pt x="106" y="230"/>
                  </a:cubicBezTo>
                  <a:cubicBezTo>
                    <a:pt x="106" y="223"/>
                    <a:pt x="106" y="216"/>
                    <a:pt x="107" y="209"/>
                  </a:cubicBezTo>
                  <a:cubicBezTo>
                    <a:pt x="106" y="210"/>
                    <a:pt x="106" y="210"/>
                    <a:pt x="106" y="210"/>
                  </a:cubicBezTo>
                  <a:cubicBezTo>
                    <a:pt x="106" y="209"/>
                    <a:pt x="106" y="208"/>
                    <a:pt x="106" y="207"/>
                  </a:cubicBezTo>
                  <a:cubicBezTo>
                    <a:pt x="105" y="207"/>
                    <a:pt x="105" y="207"/>
                    <a:pt x="105" y="206"/>
                  </a:cubicBezTo>
                  <a:cubicBezTo>
                    <a:pt x="105" y="205"/>
                    <a:pt x="105" y="204"/>
                    <a:pt x="105" y="202"/>
                  </a:cubicBezTo>
                  <a:cubicBezTo>
                    <a:pt x="105" y="202"/>
                    <a:pt x="105" y="202"/>
                    <a:pt x="104" y="201"/>
                  </a:cubicBezTo>
                  <a:cubicBezTo>
                    <a:pt x="104" y="202"/>
                    <a:pt x="104" y="202"/>
                    <a:pt x="103" y="202"/>
                  </a:cubicBezTo>
                  <a:cubicBezTo>
                    <a:pt x="102" y="203"/>
                    <a:pt x="102" y="203"/>
                    <a:pt x="101" y="208"/>
                  </a:cubicBezTo>
                  <a:cubicBezTo>
                    <a:pt x="100" y="208"/>
                    <a:pt x="100" y="208"/>
                    <a:pt x="99" y="208"/>
                  </a:cubicBezTo>
                  <a:cubicBezTo>
                    <a:pt x="98" y="207"/>
                    <a:pt x="98" y="207"/>
                    <a:pt x="98" y="207"/>
                  </a:cubicBezTo>
                  <a:cubicBezTo>
                    <a:pt x="97" y="207"/>
                    <a:pt x="97" y="207"/>
                    <a:pt x="96" y="207"/>
                  </a:cubicBezTo>
                  <a:cubicBezTo>
                    <a:pt x="96" y="207"/>
                    <a:pt x="96" y="207"/>
                    <a:pt x="96" y="207"/>
                  </a:cubicBezTo>
                  <a:cubicBezTo>
                    <a:pt x="94" y="208"/>
                    <a:pt x="94" y="208"/>
                    <a:pt x="93" y="209"/>
                  </a:cubicBezTo>
                  <a:cubicBezTo>
                    <a:pt x="93" y="209"/>
                    <a:pt x="91" y="209"/>
                    <a:pt x="91" y="205"/>
                  </a:cubicBezTo>
                  <a:cubicBezTo>
                    <a:pt x="91" y="205"/>
                    <a:pt x="91" y="205"/>
                    <a:pt x="91" y="205"/>
                  </a:cubicBezTo>
                  <a:cubicBezTo>
                    <a:pt x="92" y="204"/>
                    <a:pt x="92" y="204"/>
                    <a:pt x="93" y="204"/>
                  </a:cubicBezTo>
                  <a:cubicBezTo>
                    <a:pt x="93" y="204"/>
                    <a:pt x="93" y="204"/>
                    <a:pt x="93" y="204"/>
                  </a:cubicBezTo>
                  <a:cubicBezTo>
                    <a:pt x="94" y="205"/>
                    <a:pt x="95" y="206"/>
                    <a:pt x="97" y="205"/>
                  </a:cubicBezTo>
                  <a:cubicBezTo>
                    <a:pt x="97" y="204"/>
                    <a:pt x="97" y="204"/>
                    <a:pt x="97" y="203"/>
                  </a:cubicBezTo>
                  <a:cubicBezTo>
                    <a:pt x="96" y="203"/>
                    <a:pt x="96" y="203"/>
                    <a:pt x="96" y="203"/>
                  </a:cubicBezTo>
                  <a:cubicBezTo>
                    <a:pt x="95" y="203"/>
                    <a:pt x="95" y="203"/>
                    <a:pt x="95" y="203"/>
                  </a:cubicBezTo>
                  <a:cubicBezTo>
                    <a:pt x="94" y="203"/>
                    <a:pt x="94" y="203"/>
                    <a:pt x="94" y="203"/>
                  </a:cubicBezTo>
                  <a:cubicBezTo>
                    <a:pt x="92" y="203"/>
                    <a:pt x="90" y="203"/>
                    <a:pt x="89" y="202"/>
                  </a:cubicBezTo>
                  <a:cubicBezTo>
                    <a:pt x="88" y="202"/>
                    <a:pt x="88" y="202"/>
                    <a:pt x="88" y="202"/>
                  </a:cubicBezTo>
                  <a:cubicBezTo>
                    <a:pt x="88" y="201"/>
                    <a:pt x="88" y="200"/>
                    <a:pt x="88" y="198"/>
                  </a:cubicBezTo>
                  <a:cubicBezTo>
                    <a:pt x="88" y="197"/>
                    <a:pt x="88" y="197"/>
                    <a:pt x="88" y="197"/>
                  </a:cubicBezTo>
                  <a:cubicBezTo>
                    <a:pt x="84" y="195"/>
                    <a:pt x="84" y="195"/>
                    <a:pt x="84" y="195"/>
                  </a:cubicBezTo>
                  <a:cubicBezTo>
                    <a:pt x="84" y="192"/>
                    <a:pt x="83" y="189"/>
                    <a:pt x="84" y="185"/>
                  </a:cubicBezTo>
                  <a:cubicBezTo>
                    <a:pt x="85" y="183"/>
                    <a:pt x="87" y="184"/>
                    <a:pt x="88" y="185"/>
                  </a:cubicBezTo>
                  <a:cubicBezTo>
                    <a:pt x="89" y="187"/>
                    <a:pt x="89" y="190"/>
                    <a:pt x="91" y="192"/>
                  </a:cubicBezTo>
                  <a:cubicBezTo>
                    <a:pt x="96" y="197"/>
                    <a:pt x="96" y="197"/>
                    <a:pt x="101" y="198"/>
                  </a:cubicBezTo>
                  <a:cubicBezTo>
                    <a:pt x="101" y="198"/>
                    <a:pt x="101" y="198"/>
                    <a:pt x="101" y="198"/>
                  </a:cubicBezTo>
                  <a:cubicBezTo>
                    <a:pt x="102" y="198"/>
                    <a:pt x="102" y="198"/>
                    <a:pt x="102" y="198"/>
                  </a:cubicBezTo>
                  <a:cubicBezTo>
                    <a:pt x="103" y="198"/>
                    <a:pt x="104" y="198"/>
                    <a:pt x="104" y="198"/>
                  </a:cubicBezTo>
                  <a:cubicBezTo>
                    <a:pt x="105" y="197"/>
                    <a:pt x="105" y="197"/>
                    <a:pt x="105" y="197"/>
                  </a:cubicBezTo>
                  <a:cubicBezTo>
                    <a:pt x="106" y="198"/>
                    <a:pt x="106" y="198"/>
                    <a:pt x="108" y="199"/>
                  </a:cubicBezTo>
                  <a:cubicBezTo>
                    <a:pt x="108" y="199"/>
                    <a:pt x="108" y="199"/>
                    <a:pt x="108" y="199"/>
                  </a:cubicBezTo>
                  <a:moveTo>
                    <a:pt x="325" y="149"/>
                  </a:moveTo>
                  <a:cubicBezTo>
                    <a:pt x="320" y="122"/>
                    <a:pt x="313" y="97"/>
                    <a:pt x="304" y="75"/>
                  </a:cubicBezTo>
                  <a:cubicBezTo>
                    <a:pt x="253" y="77"/>
                    <a:pt x="191" y="76"/>
                    <a:pt x="142" y="74"/>
                  </a:cubicBezTo>
                  <a:cubicBezTo>
                    <a:pt x="127" y="103"/>
                    <a:pt x="116" y="138"/>
                    <a:pt x="110" y="176"/>
                  </a:cubicBezTo>
                  <a:cubicBezTo>
                    <a:pt x="174" y="179"/>
                    <a:pt x="254" y="179"/>
                    <a:pt x="321" y="178"/>
                  </a:cubicBezTo>
                  <a:cubicBezTo>
                    <a:pt x="321" y="176"/>
                    <a:pt x="321" y="176"/>
                    <a:pt x="316" y="170"/>
                  </a:cubicBezTo>
                  <a:cubicBezTo>
                    <a:pt x="316" y="170"/>
                    <a:pt x="315" y="169"/>
                    <a:pt x="315" y="169"/>
                  </a:cubicBezTo>
                  <a:cubicBezTo>
                    <a:pt x="316" y="169"/>
                    <a:pt x="316" y="168"/>
                    <a:pt x="317" y="167"/>
                  </a:cubicBezTo>
                  <a:cubicBezTo>
                    <a:pt x="317" y="166"/>
                    <a:pt x="317" y="166"/>
                    <a:pt x="317" y="166"/>
                  </a:cubicBezTo>
                  <a:cubicBezTo>
                    <a:pt x="317" y="165"/>
                    <a:pt x="317" y="165"/>
                    <a:pt x="316" y="164"/>
                  </a:cubicBezTo>
                  <a:cubicBezTo>
                    <a:pt x="317" y="164"/>
                    <a:pt x="318" y="164"/>
                    <a:pt x="318" y="164"/>
                  </a:cubicBezTo>
                  <a:cubicBezTo>
                    <a:pt x="319" y="164"/>
                    <a:pt x="319" y="163"/>
                    <a:pt x="319" y="162"/>
                  </a:cubicBezTo>
                  <a:cubicBezTo>
                    <a:pt x="320" y="162"/>
                    <a:pt x="320" y="162"/>
                    <a:pt x="320" y="162"/>
                  </a:cubicBezTo>
                  <a:cubicBezTo>
                    <a:pt x="322" y="162"/>
                    <a:pt x="322" y="162"/>
                    <a:pt x="322" y="162"/>
                  </a:cubicBezTo>
                  <a:cubicBezTo>
                    <a:pt x="323" y="162"/>
                    <a:pt x="323" y="162"/>
                    <a:pt x="323" y="162"/>
                  </a:cubicBezTo>
                  <a:cubicBezTo>
                    <a:pt x="324" y="161"/>
                    <a:pt x="324" y="161"/>
                    <a:pt x="324" y="161"/>
                  </a:cubicBezTo>
                  <a:cubicBezTo>
                    <a:pt x="324" y="160"/>
                    <a:pt x="324" y="160"/>
                    <a:pt x="324" y="160"/>
                  </a:cubicBezTo>
                  <a:cubicBezTo>
                    <a:pt x="322" y="159"/>
                    <a:pt x="321" y="159"/>
                    <a:pt x="320" y="159"/>
                  </a:cubicBezTo>
                  <a:cubicBezTo>
                    <a:pt x="320" y="159"/>
                    <a:pt x="319" y="158"/>
                    <a:pt x="319" y="158"/>
                  </a:cubicBezTo>
                  <a:cubicBezTo>
                    <a:pt x="318" y="157"/>
                    <a:pt x="317" y="157"/>
                    <a:pt x="316" y="157"/>
                  </a:cubicBezTo>
                  <a:cubicBezTo>
                    <a:pt x="316" y="158"/>
                    <a:pt x="316" y="159"/>
                    <a:pt x="316" y="160"/>
                  </a:cubicBezTo>
                  <a:cubicBezTo>
                    <a:pt x="316" y="160"/>
                    <a:pt x="315" y="160"/>
                    <a:pt x="314" y="160"/>
                  </a:cubicBezTo>
                  <a:cubicBezTo>
                    <a:pt x="314" y="159"/>
                    <a:pt x="314" y="158"/>
                    <a:pt x="314" y="156"/>
                  </a:cubicBezTo>
                  <a:cubicBezTo>
                    <a:pt x="312" y="156"/>
                    <a:pt x="311" y="156"/>
                    <a:pt x="310" y="156"/>
                  </a:cubicBezTo>
                  <a:cubicBezTo>
                    <a:pt x="307" y="155"/>
                    <a:pt x="309" y="152"/>
                    <a:pt x="310" y="152"/>
                  </a:cubicBezTo>
                  <a:cubicBezTo>
                    <a:pt x="311" y="152"/>
                    <a:pt x="312" y="152"/>
                    <a:pt x="312" y="152"/>
                  </a:cubicBezTo>
                  <a:cubicBezTo>
                    <a:pt x="314" y="149"/>
                    <a:pt x="317" y="148"/>
                    <a:pt x="319" y="146"/>
                  </a:cubicBezTo>
                  <a:cubicBezTo>
                    <a:pt x="320" y="146"/>
                    <a:pt x="320" y="146"/>
                    <a:pt x="320" y="146"/>
                  </a:cubicBezTo>
                  <a:cubicBezTo>
                    <a:pt x="321" y="147"/>
                    <a:pt x="321" y="147"/>
                    <a:pt x="321" y="147"/>
                  </a:cubicBezTo>
                  <a:cubicBezTo>
                    <a:pt x="319" y="149"/>
                    <a:pt x="318" y="153"/>
                    <a:pt x="318" y="153"/>
                  </a:cubicBezTo>
                  <a:cubicBezTo>
                    <a:pt x="319" y="153"/>
                    <a:pt x="319" y="153"/>
                    <a:pt x="319" y="153"/>
                  </a:cubicBezTo>
                  <a:cubicBezTo>
                    <a:pt x="320" y="152"/>
                    <a:pt x="321" y="152"/>
                    <a:pt x="322" y="152"/>
                  </a:cubicBezTo>
                  <a:cubicBezTo>
                    <a:pt x="323" y="151"/>
                    <a:pt x="324" y="150"/>
                    <a:pt x="325" y="149"/>
                  </a:cubicBezTo>
                  <a:cubicBezTo>
                    <a:pt x="325" y="149"/>
                    <a:pt x="325" y="149"/>
                    <a:pt x="325" y="149"/>
                  </a:cubicBezTo>
                  <a:moveTo>
                    <a:pt x="82" y="70"/>
                  </a:moveTo>
                  <a:cubicBezTo>
                    <a:pt x="83" y="70"/>
                    <a:pt x="83" y="70"/>
                    <a:pt x="84" y="70"/>
                  </a:cubicBezTo>
                  <a:cubicBezTo>
                    <a:pt x="84" y="70"/>
                    <a:pt x="84" y="70"/>
                    <a:pt x="84" y="70"/>
                  </a:cubicBezTo>
                  <a:cubicBezTo>
                    <a:pt x="83" y="70"/>
                    <a:pt x="83" y="70"/>
                    <a:pt x="83" y="70"/>
                  </a:cubicBezTo>
                  <a:cubicBezTo>
                    <a:pt x="83" y="70"/>
                    <a:pt x="83" y="70"/>
                    <a:pt x="83" y="70"/>
                  </a:cubicBezTo>
                  <a:cubicBezTo>
                    <a:pt x="83" y="70"/>
                    <a:pt x="83" y="70"/>
                    <a:pt x="83" y="70"/>
                  </a:cubicBezTo>
                  <a:cubicBezTo>
                    <a:pt x="83" y="70"/>
                    <a:pt x="83" y="70"/>
                    <a:pt x="83" y="70"/>
                  </a:cubicBezTo>
                  <a:cubicBezTo>
                    <a:pt x="84" y="69"/>
                    <a:pt x="84" y="69"/>
                    <a:pt x="84" y="69"/>
                  </a:cubicBezTo>
                  <a:cubicBezTo>
                    <a:pt x="84" y="69"/>
                    <a:pt x="84" y="69"/>
                    <a:pt x="84" y="69"/>
                  </a:cubicBezTo>
                  <a:cubicBezTo>
                    <a:pt x="84" y="69"/>
                    <a:pt x="84" y="69"/>
                    <a:pt x="84" y="69"/>
                  </a:cubicBezTo>
                  <a:cubicBezTo>
                    <a:pt x="83" y="69"/>
                    <a:pt x="83" y="69"/>
                    <a:pt x="83" y="69"/>
                  </a:cubicBezTo>
                  <a:cubicBezTo>
                    <a:pt x="83" y="69"/>
                    <a:pt x="83" y="69"/>
                    <a:pt x="83" y="69"/>
                  </a:cubicBezTo>
                  <a:cubicBezTo>
                    <a:pt x="83" y="70"/>
                    <a:pt x="83" y="70"/>
                    <a:pt x="83" y="70"/>
                  </a:cubicBezTo>
                  <a:cubicBezTo>
                    <a:pt x="82" y="70"/>
                    <a:pt x="82" y="70"/>
                    <a:pt x="82" y="70"/>
                  </a:cubicBezTo>
                  <a:cubicBezTo>
                    <a:pt x="82" y="70"/>
                    <a:pt x="82" y="70"/>
                    <a:pt x="82" y="70"/>
                  </a:cubicBezTo>
                  <a:moveTo>
                    <a:pt x="132" y="31"/>
                  </a:moveTo>
                  <a:cubicBezTo>
                    <a:pt x="133" y="30"/>
                    <a:pt x="134" y="29"/>
                    <a:pt x="135" y="29"/>
                  </a:cubicBezTo>
                  <a:cubicBezTo>
                    <a:pt x="135" y="29"/>
                    <a:pt x="135" y="29"/>
                    <a:pt x="135" y="29"/>
                  </a:cubicBezTo>
                  <a:cubicBezTo>
                    <a:pt x="135" y="29"/>
                    <a:pt x="135" y="29"/>
                    <a:pt x="135" y="29"/>
                  </a:cubicBezTo>
                  <a:cubicBezTo>
                    <a:pt x="134" y="29"/>
                    <a:pt x="134" y="29"/>
                    <a:pt x="134" y="29"/>
                  </a:cubicBezTo>
                  <a:cubicBezTo>
                    <a:pt x="134" y="29"/>
                    <a:pt x="134" y="29"/>
                    <a:pt x="134" y="29"/>
                  </a:cubicBezTo>
                  <a:cubicBezTo>
                    <a:pt x="133" y="30"/>
                    <a:pt x="132" y="30"/>
                    <a:pt x="132" y="31"/>
                  </a:cubicBezTo>
                  <a:cubicBezTo>
                    <a:pt x="132" y="31"/>
                    <a:pt x="132" y="31"/>
                    <a:pt x="132" y="31"/>
                  </a:cubicBezTo>
                  <a:moveTo>
                    <a:pt x="142" y="74"/>
                  </a:moveTo>
                  <a:cubicBezTo>
                    <a:pt x="149" y="61"/>
                    <a:pt x="157" y="49"/>
                    <a:pt x="165" y="38"/>
                  </a:cubicBezTo>
                  <a:cubicBezTo>
                    <a:pt x="165" y="38"/>
                    <a:pt x="165" y="38"/>
                    <a:pt x="164" y="39"/>
                  </a:cubicBezTo>
                  <a:cubicBezTo>
                    <a:pt x="163" y="39"/>
                    <a:pt x="163" y="39"/>
                    <a:pt x="163" y="39"/>
                  </a:cubicBezTo>
                  <a:cubicBezTo>
                    <a:pt x="163" y="39"/>
                    <a:pt x="163" y="39"/>
                    <a:pt x="163" y="39"/>
                  </a:cubicBezTo>
                  <a:cubicBezTo>
                    <a:pt x="162" y="39"/>
                    <a:pt x="162" y="39"/>
                    <a:pt x="162" y="39"/>
                  </a:cubicBezTo>
                  <a:cubicBezTo>
                    <a:pt x="161" y="39"/>
                    <a:pt x="161" y="40"/>
                    <a:pt x="161" y="40"/>
                  </a:cubicBezTo>
                  <a:cubicBezTo>
                    <a:pt x="160" y="40"/>
                    <a:pt x="160" y="40"/>
                    <a:pt x="160" y="40"/>
                  </a:cubicBezTo>
                  <a:cubicBezTo>
                    <a:pt x="160" y="39"/>
                    <a:pt x="160" y="39"/>
                    <a:pt x="160" y="39"/>
                  </a:cubicBezTo>
                  <a:cubicBezTo>
                    <a:pt x="160" y="38"/>
                    <a:pt x="162" y="37"/>
                    <a:pt x="162" y="37"/>
                  </a:cubicBezTo>
                  <a:cubicBezTo>
                    <a:pt x="161" y="37"/>
                    <a:pt x="161" y="37"/>
                    <a:pt x="158" y="38"/>
                  </a:cubicBezTo>
                  <a:cubicBezTo>
                    <a:pt x="157" y="39"/>
                    <a:pt x="157" y="39"/>
                    <a:pt x="157" y="39"/>
                  </a:cubicBezTo>
                  <a:cubicBezTo>
                    <a:pt x="156" y="38"/>
                    <a:pt x="155" y="39"/>
                    <a:pt x="155" y="39"/>
                  </a:cubicBezTo>
                  <a:cubicBezTo>
                    <a:pt x="154" y="39"/>
                    <a:pt x="154" y="39"/>
                    <a:pt x="154" y="39"/>
                  </a:cubicBezTo>
                  <a:cubicBezTo>
                    <a:pt x="154" y="39"/>
                    <a:pt x="154" y="39"/>
                    <a:pt x="154" y="39"/>
                  </a:cubicBezTo>
                  <a:cubicBezTo>
                    <a:pt x="150" y="40"/>
                    <a:pt x="147" y="43"/>
                    <a:pt x="143" y="44"/>
                  </a:cubicBezTo>
                  <a:cubicBezTo>
                    <a:pt x="142" y="44"/>
                    <a:pt x="142" y="44"/>
                    <a:pt x="142" y="44"/>
                  </a:cubicBezTo>
                  <a:cubicBezTo>
                    <a:pt x="142" y="43"/>
                    <a:pt x="142" y="43"/>
                    <a:pt x="142" y="43"/>
                  </a:cubicBezTo>
                  <a:cubicBezTo>
                    <a:pt x="143" y="42"/>
                    <a:pt x="143" y="42"/>
                    <a:pt x="144" y="41"/>
                  </a:cubicBezTo>
                  <a:cubicBezTo>
                    <a:pt x="145" y="41"/>
                    <a:pt x="145" y="41"/>
                    <a:pt x="146" y="41"/>
                  </a:cubicBezTo>
                  <a:cubicBezTo>
                    <a:pt x="146" y="40"/>
                    <a:pt x="147" y="40"/>
                    <a:pt x="147" y="40"/>
                  </a:cubicBezTo>
                  <a:cubicBezTo>
                    <a:pt x="147" y="39"/>
                    <a:pt x="147" y="39"/>
                    <a:pt x="147" y="39"/>
                  </a:cubicBezTo>
                  <a:cubicBezTo>
                    <a:pt x="148" y="38"/>
                    <a:pt x="148" y="38"/>
                    <a:pt x="148" y="38"/>
                  </a:cubicBezTo>
                  <a:cubicBezTo>
                    <a:pt x="147" y="38"/>
                    <a:pt x="147" y="38"/>
                    <a:pt x="147" y="38"/>
                  </a:cubicBezTo>
                  <a:cubicBezTo>
                    <a:pt x="147" y="38"/>
                    <a:pt x="147" y="38"/>
                    <a:pt x="147" y="38"/>
                  </a:cubicBezTo>
                  <a:cubicBezTo>
                    <a:pt x="147" y="37"/>
                    <a:pt x="147" y="37"/>
                    <a:pt x="147" y="37"/>
                  </a:cubicBezTo>
                  <a:cubicBezTo>
                    <a:pt x="146" y="37"/>
                    <a:pt x="146" y="37"/>
                    <a:pt x="146" y="37"/>
                  </a:cubicBezTo>
                  <a:cubicBezTo>
                    <a:pt x="146" y="37"/>
                    <a:pt x="146" y="37"/>
                    <a:pt x="145" y="37"/>
                  </a:cubicBezTo>
                  <a:cubicBezTo>
                    <a:pt x="145" y="37"/>
                    <a:pt x="145" y="37"/>
                    <a:pt x="145" y="37"/>
                  </a:cubicBezTo>
                  <a:cubicBezTo>
                    <a:pt x="145" y="38"/>
                    <a:pt x="144" y="38"/>
                    <a:pt x="144" y="38"/>
                  </a:cubicBezTo>
                  <a:cubicBezTo>
                    <a:pt x="144" y="38"/>
                    <a:pt x="144" y="38"/>
                    <a:pt x="144" y="38"/>
                  </a:cubicBezTo>
                  <a:cubicBezTo>
                    <a:pt x="144" y="39"/>
                    <a:pt x="143" y="40"/>
                    <a:pt x="142" y="41"/>
                  </a:cubicBezTo>
                  <a:cubicBezTo>
                    <a:pt x="140" y="42"/>
                    <a:pt x="140" y="42"/>
                    <a:pt x="140" y="43"/>
                  </a:cubicBezTo>
                  <a:cubicBezTo>
                    <a:pt x="140" y="43"/>
                    <a:pt x="140" y="43"/>
                    <a:pt x="140" y="43"/>
                  </a:cubicBezTo>
                  <a:cubicBezTo>
                    <a:pt x="140" y="44"/>
                    <a:pt x="140" y="44"/>
                    <a:pt x="140" y="44"/>
                  </a:cubicBezTo>
                  <a:cubicBezTo>
                    <a:pt x="139" y="44"/>
                    <a:pt x="139" y="44"/>
                    <a:pt x="139" y="44"/>
                  </a:cubicBezTo>
                  <a:cubicBezTo>
                    <a:pt x="138" y="45"/>
                    <a:pt x="138" y="46"/>
                    <a:pt x="137" y="46"/>
                  </a:cubicBezTo>
                  <a:cubicBezTo>
                    <a:pt x="136" y="46"/>
                    <a:pt x="136" y="46"/>
                    <a:pt x="136" y="46"/>
                  </a:cubicBezTo>
                  <a:cubicBezTo>
                    <a:pt x="137" y="45"/>
                    <a:pt x="137" y="45"/>
                    <a:pt x="137" y="45"/>
                  </a:cubicBezTo>
                  <a:cubicBezTo>
                    <a:pt x="137" y="45"/>
                    <a:pt x="137" y="45"/>
                    <a:pt x="137" y="45"/>
                  </a:cubicBezTo>
                  <a:cubicBezTo>
                    <a:pt x="133" y="45"/>
                    <a:pt x="131" y="48"/>
                    <a:pt x="128" y="48"/>
                  </a:cubicBezTo>
                  <a:cubicBezTo>
                    <a:pt x="128" y="48"/>
                    <a:pt x="128" y="48"/>
                    <a:pt x="128" y="48"/>
                  </a:cubicBezTo>
                  <a:cubicBezTo>
                    <a:pt x="127" y="49"/>
                    <a:pt x="127" y="49"/>
                    <a:pt x="127" y="50"/>
                  </a:cubicBezTo>
                  <a:cubicBezTo>
                    <a:pt x="127" y="50"/>
                    <a:pt x="127" y="51"/>
                    <a:pt x="126" y="51"/>
                  </a:cubicBezTo>
                  <a:cubicBezTo>
                    <a:pt x="126" y="51"/>
                    <a:pt x="126" y="51"/>
                    <a:pt x="126" y="51"/>
                  </a:cubicBezTo>
                  <a:cubicBezTo>
                    <a:pt x="125" y="51"/>
                    <a:pt x="125" y="51"/>
                    <a:pt x="125" y="51"/>
                  </a:cubicBezTo>
                  <a:cubicBezTo>
                    <a:pt x="124" y="51"/>
                    <a:pt x="124" y="51"/>
                    <a:pt x="124" y="51"/>
                  </a:cubicBezTo>
                  <a:cubicBezTo>
                    <a:pt x="123" y="51"/>
                    <a:pt x="123" y="51"/>
                    <a:pt x="123" y="51"/>
                  </a:cubicBezTo>
                  <a:cubicBezTo>
                    <a:pt x="123" y="50"/>
                    <a:pt x="123" y="50"/>
                    <a:pt x="123" y="50"/>
                  </a:cubicBezTo>
                  <a:cubicBezTo>
                    <a:pt x="123" y="50"/>
                    <a:pt x="123" y="50"/>
                    <a:pt x="124" y="49"/>
                  </a:cubicBezTo>
                  <a:cubicBezTo>
                    <a:pt x="121" y="50"/>
                    <a:pt x="121" y="50"/>
                    <a:pt x="121" y="51"/>
                  </a:cubicBezTo>
                  <a:cubicBezTo>
                    <a:pt x="121" y="51"/>
                    <a:pt x="121" y="51"/>
                    <a:pt x="121" y="51"/>
                  </a:cubicBezTo>
                  <a:cubicBezTo>
                    <a:pt x="120" y="52"/>
                    <a:pt x="120" y="52"/>
                    <a:pt x="120" y="52"/>
                  </a:cubicBezTo>
                  <a:cubicBezTo>
                    <a:pt x="120" y="52"/>
                    <a:pt x="120" y="52"/>
                    <a:pt x="120" y="52"/>
                  </a:cubicBezTo>
                  <a:cubicBezTo>
                    <a:pt x="121" y="52"/>
                    <a:pt x="121" y="52"/>
                    <a:pt x="121" y="52"/>
                  </a:cubicBezTo>
                  <a:cubicBezTo>
                    <a:pt x="121" y="52"/>
                    <a:pt x="121" y="52"/>
                    <a:pt x="121" y="52"/>
                  </a:cubicBezTo>
                  <a:cubicBezTo>
                    <a:pt x="121" y="53"/>
                    <a:pt x="121" y="53"/>
                    <a:pt x="120" y="53"/>
                  </a:cubicBezTo>
                  <a:cubicBezTo>
                    <a:pt x="120" y="54"/>
                    <a:pt x="119" y="54"/>
                    <a:pt x="119" y="54"/>
                  </a:cubicBezTo>
                  <a:cubicBezTo>
                    <a:pt x="118" y="54"/>
                    <a:pt x="118" y="54"/>
                    <a:pt x="118" y="54"/>
                  </a:cubicBezTo>
                  <a:cubicBezTo>
                    <a:pt x="118" y="54"/>
                    <a:pt x="118" y="53"/>
                    <a:pt x="118" y="53"/>
                  </a:cubicBezTo>
                  <a:cubicBezTo>
                    <a:pt x="117" y="52"/>
                    <a:pt x="117" y="52"/>
                    <a:pt x="117" y="52"/>
                  </a:cubicBezTo>
                  <a:cubicBezTo>
                    <a:pt x="117" y="52"/>
                    <a:pt x="117" y="52"/>
                    <a:pt x="120" y="49"/>
                  </a:cubicBezTo>
                  <a:cubicBezTo>
                    <a:pt x="119" y="49"/>
                    <a:pt x="119" y="49"/>
                    <a:pt x="119" y="49"/>
                  </a:cubicBezTo>
                  <a:cubicBezTo>
                    <a:pt x="120" y="48"/>
                    <a:pt x="120" y="48"/>
                    <a:pt x="120" y="48"/>
                  </a:cubicBezTo>
                  <a:cubicBezTo>
                    <a:pt x="123" y="46"/>
                    <a:pt x="123" y="46"/>
                    <a:pt x="123" y="45"/>
                  </a:cubicBezTo>
                  <a:cubicBezTo>
                    <a:pt x="123" y="45"/>
                    <a:pt x="123" y="45"/>
                    <a:pt x="123" y="45"/>
                  </a:cubicBezTo>
                  <a:cubicBezTo>
                    <a:pt x="123" y="44"/>
                    <a:pt x="123" y="44"/>
                    <a:pt x="124" y="43"/>
                  </a:cubicBezTo>
                  <a:cubicBezTo>
                    <a:pt x="124" y="43"/>
                    <a:pt x="124" y="43"/>
                    <a:pt x="124" y="43"/>
                  </a:cubicBezTo>
                  <a:cubicBezTo>
                    <a:pt x="124" y="42"/>
                    <a:pt x="124" y="42"/>
                    <a:pt x="125" y="41"/>
                  </a:cubicBezTo>
                  <a:cubicBezTo>
                    <a:pt x="124" y="43"/>
                    <a:pt x="124" y="43"/>
                    <a:pt x="124" y="43"/>
                  </a:cubicBezTo>
                  <a:cubicBezTo>
                    <a:pt x="125" y="43"/>
                    <a:pt x="125" y="43"/>
                    <a:pt x="125" y="43"/>
                  </a:cubicBezTo>
                  <a:cubicBezTo>
                    <a:pt x="125" y="43"/>
                    <a:pt x="125" y="43"/>
                    <a:pt x="125" y="43"/>
                  </a:cubicBezTo>
                  <a:cubicBezTo>
                    <a:pt x="125" y="44"/>
                    <a:pt x="125" y="44"/>
                    <a:pt x="125" y="44"/>
                  </a:cubicBezTo>
                  <a:cubicBezTo>
                    <a:pt x="126" y="44"/>
                    <a:pt x="126" y="44"/>
                    <a:pt x="127" y="45"/>
                  </a:cubicBezTo>
                  <a:cubicBezTo>
                    <a:pt x="128" y="45"/>
                    <a:pt x="128" y="45"/>
                    <a:pt x="128" y="45"/>
                  </a:cubicBezTo>
                  <a:cubicBezTo>
                    <a:pt x="128" y="46"/>
                    <a:pt x="128" y="46"/>
                    <a:pt x="128" y="46"/>
                  </a:cubicBezTo>
                  <a:cubicBezTo>
                    <a:pt x="128" y="46"/>
                    <a:pt x="129" y="46"/>
                    <a:pt x="129" y="46"/>
                  </a:cubicBezTo>
                  <a:cubicBezTo>
                    <a:pt x="129" y="46"/>
                    <a:pt x="129" y="46"/>
                    <a:pt x="129" y="46"/>
                  </a:cubicBezTo>
                  <a:cubicBezTo>
                    <a:pt x="138" y="42"/>
                    <a:pt x="138" y="42"/>
                    <a:pt x="138" y="39"/>
                  </a:cubicBezTo>
                  <a:cubicBezTo>
                    <a:pt x="138" y="39"/>
                    <a:pt x="137" y="39"/>
                    <a:pt x="137" y="39"/>
                  </a:cubicBezTo>
                  <a:cubicBezTo>
                    <a:pt x="137" y="38"/>
                    <a:pt x="137" y="38"/>
                    <a:pt x="137" y="37"/>
                  </a:cubicBezTo>
                  <a:cubicBezTo>
                    <a:pt x="137" y="36"/>
                    <a:pt x="137" y="36"/>
                    <a:pt x="137" y="36"/>
                  </a:cubicBezTo>
                  <a:cubicBezTo>
                    <a:pt x="137" y="36"/>
                    <a:pt x="137" y="36"/>
                    <a:pt x="137" y="36"/>
                  </a:cubicBezTo>
                  <a:cubicBezTo>
                    <a:pt x="137" y="36"/>
                    <a:pt x="137" y="36"/>
                    <a:pt x="137" y="36"/>
                  </a:cubicBezTo>
                  <a:cubicBezTo>
                    <a:pt x="137" y="36"/>
                    <a:pt x="137" y="36"/>
                    <a:pt x="136" y="36"/>
                  </a:cubicBezTo>
                  <a:cubicBezTo>
                    <a:pt x="136" y="36"/>
                    <a:pt x="136" y="36"/>
                    <a:pt x="136" y="36"/>
                  </a:cubicBezTo>
                  <a:cubicBezTo>
                    <a:pt x="136" y="35"/>
                    <a:pt x="136" y="35"/>
                    <a:pt x="136" y="35"/>
                  </a:cubicBezTo>
                  <a:cubicBezTo>
                    <a:pt x="135" y="34"/>
                    <a:pt x="135" y="34"/>
                    <a:pt x="135" y="34"/>
                  </a:cubicBezTo>
                  <a:cubicBezTo>
                    <a:pt x="135" y="35"/>
                    <a:pt x="135" y="35"/>
                    <a:pt x="134" y="35"/>
                  </a:cubicBezTo>
                  <a:cubicBezTo>
                    <a:pt x="134" y="35"/>
                    <a:pt x="134" y="35"/>
                    <a:pt x="134" y="35"/>
                  </a:cubicBezTo>
                  <a:cubicBezTo>
                    <a:pt x="134" y="35"/>
                    <a:pt x="134" y="35"/>
                    <a:pt x="135" y="34"/>
                  </a:cubicBezTo>
                  <a:cubicBezTo>
                    <a:pt x="135" y="34"/>
                    <a:pt x="135" y="34"/>
                    <a:pt x="135" y="34"/>
                  </a:cubicBezTo>
                  <a:cubicBezTo>
                    <a:pt x="136" y="33"/>
                    <a:pt x="136" y="33"/>
                    <a:pt x="136" y="33"/>
                  </a:cubicBezTo>
                  <a:cubicBezTo>
                    <a:pt x="136" y="33"/>
                    <a:pt x="136" y="33"/>
                    <a:pt x="136" y="33"/>
                  </a:cubicBezTo>
                  <a:cubicBezTo>
                    <a:pt x="135" y="33"/>
                    <a:pt x="135" y="33"/>
                    <a:pt x="135" y="33"/>
                  </a:cubicBezTo>
                  <a:cubicBezTo>
                    <a:pt x="135" y="32"/>
                    <a:pt x="135" y="32"/>
                    <a:pt x="135" y="32"/>
                  </a:cubicBezTo>
                  <a:cubicBezTo>
                    <a:pt x="135" y="32"/>
                    <a:pt x="135" y="32"/>
                    <a:pt x="135" y="32"/>
                  </a:cubicBezTo>
                  <a:cubicBezTo>
                    <a:pt x="135" y="32"/>
                    <a:pt x="135" y="32"/>
                    <a:pt x="135" y="32"/>
                  </a:cubicBezTo>
                  <a:cubicBezTo>
                    <a:pt x="136" y="32"/>
                    <a:pt x="136" y="31"/>
                    <a:pt x="137" y="31"/>
                  </a:cubicBezTo>
                  <a:cubicBezTo>
                    <a:pt x="138" y="30"/>
                    <a:pt x="138" y="30"/>
                    <a:pt x="138" y="30"/>
                  </a:cubicBezTo>
                  <a:cubicBezTo>
                    <a:pt x="137" y="30"/>
                    <a:pt x="137" y="30"/>
                    <a:pt x="137" y="30"/>
                  </a:cubicBezTo>
                  <a:cubicBezTo>
                    <a:pt x="138" y="29"/>
                    <a:pt x="138" y="29"/>
                    <a:pt x="138" y="29"/>
                  </a:cubicBezTo>
                  <a:cubicBezTo>
                    <a:pt x="137" y="29"/>
                    <a:pt x="137" y="29"/>
                    <a:pt x="137" y="29"/>
                  </a:cubicBezTo>
                  <a:cubicBezTo>
                    <a:pt x="137" y="29"/>
                    <a:pt x="136" y="30"/>
                    <a:pt x="136" y="30"/>
                  </a:cubicBezTo>
                  <a:cubicBezTo>
                    <a:pt x="135" y="30"/>
                    <a:pt x="135" y="30"/>
                    <a:pt x="135" y="30"/>
                  </a:cubicBezTo>
                  <a:cubicBezTo>
                    <a:pt x="135" y="30"/>
                    <a:pt x="136" y="30"/>
                    <a:pt x="136" y="29"/>
                  </a:cubicBezTo>
                  <a:cubicBezTo>
                    <a:pt x="137" y="29"/>
                    <a:pt x="137" y="29"/>
                    <a:pt x="138" y="29"/>
                  </a:cubicBezTo>
                  <a:cubicBezTo>
                    <a:pt x="138" y="28"/>
                    <a:pt x="138" y="28"/>
                    <a:pt x="138" y="28"/>
                  </a:cubicBezTo>
                  <a:cubicBezTo>
                    <a:pt x="138" y="28"/>
                    <a:pt x="137" y="28"/>
                    <a:pt x="137" y="28"/>
                  </a:cubicBezTo>
                  <a:cubicBezTo>
                    <a:pt x="135" y="29"/>
                    <a:pt x="135" y="29"/>
                    <a:pt x="135" y="30"/>
                  </a:cubicBezTo>
                  <a:cubicBezTo>
                    <a:pt x="134" y="30"/>
                    <a:pt x="134" y="30"/>
                    <a:pt x="134" y="30"/>
                  </a:cubicBezTo>
                  <a:cubicBezTo>
                    <a:pt x="133" y="31"/>
                    <a:pt x="133" y="31"/>
                    <a:pt x="133" y="31"/>
                  </a:cubicBezTo>
                  <a:cubicBezTo>
                    <a:pt x="133" y="30"/>
                    <a:pt x="133" y="30"/>
                    <a:pt x="133" y="30"/>
                  </a:cubicBezTo>
                  <a:cubicBezTo>
                    <a:pt x="135" y="29"/>
                    <a:pt x="135" y="29"/>
                    <a:pt x="135" y="29"/>
                  </a:cubicBezTo>
                  <a:cubicBezTo>
                    <a:pt x="135" y="29"/>
                    <a:pt x="135" y="29"/>
                    <a:pt x="135" y="29"/>
                  </a:cubicBezTo>
                  <a:cubicBezTo>
                    <a:pt x="137" y="28"/>
                    <a:pt x="137" y="28"/>
                    <a:pt x="137" y="28"/>
                  </a:cubicBezTo>
                  <a:cubicBezTo>
                    <a:pt x="137" y="28"/>
                    <a:pt x="137" y="28"/>
                    <a:pt x="137" y="28"/>
                  </a:cubicBezTo>
                  <a:cubicBezTo>
                    <a:pt x="136" y="28"/>
                    <a:pt x="136" y="28"/>
                    <a:pt x="136" y="28"/>
                  </a:cubicBezTo>
                  <a:cubicBezTo>
                    <a:pt x="135" y="28"/>
                    <a:pt x="134" y="29"/>
                    <a:pt x="132" y="29"/>
                  </a:cubicBezTo>
                  <a:cubicBezTo>
                    <a:pt x="132" y="30"/>
                    <a:pt x="132" y="30"/>
                    <a:pt x="132" y="30"/>
                  </a:cubicBezTo>
                  <a:cubicBezTo>
                    <a:pt x="132" y="29"/>
                    <a:pt x="132" y="29"/>
                    <a:pt x="133" y="29"/>
                  </a:cubicBezTo>
                  <a:cubicBezTo>
                    <a:pt x="133" y="28"/>
                    <a:pt x="133" y="28"/>
                    <a:pt x="133" y="28"/>
                  </a:cubicBezTo>
                  <a:cubicBezTo>
                    <a:pt x="131" y="29"/>
                    <a:pt x="131" y="29"/>
                    <a:pt x="130" y="30"/>
                  </a:cubicBezTo>
                  <a:cubicBezTo>
                    <a:pt x="130" y="30"/>
                    <a:pt x="130" y="30"/>
                    <a:pt x="130" y="30"/>
                  </a:cubicBezTo>
                  <a:cubicBezTo>
                    <a:pt x="129" y="31"/>
                    <a:pt x="129" y="31"/>
                    <a:pt x="128" y="31"/>
                  </a:cubicBezTo>
                  <a:cubicBezTo>
                    <a:pt x="128" y="31"/>
                    <a:pt x="128" y="31"/>
                    <a:pt x="128" y="31"/>
                  </a:cubicBezTo>
                  <a:cubicBezTo>
                    <a:pt x="128" y="31"/>
                    <a:pt x="128" y="31"/>
                    <a:pt x="128" y="31"/>
                  </a:cubicBezTo>
                  <a:cubicBezTo>
                    <a:pt x="128" y="31"/>
                    <a:pt x="128" y="31"/>
                    <a:pt x="128" y="31"/>
                  </a:cubicBezTo>
                  <a:cubicBezTo>
                    <a:pt x="125" y="32"/>
                    <a:pt x="125" y="32"/>
                    <a:pt x="125" y="32"/>
                  </a:cubicBezTo>
                  <a:cubicBezTo>
                    <a:pt x="126" y="32"/>
                    <a:pt x="126" y="31"/>
                    <a:pt x="127" y="30"/>
                  </a:cubicBezTo>
                  <a:cubicBezTo>
                    <a:pt x="127" y="30"/>
                    <a:pt x="126" y="30"/>
                    <a:pt x="126" y="31"/>
                  </a:cubicBezTo>
                  <a:cubicBezTo>
                    <a:pt x="126" y="31"/>
                    <a:pt x="123" y="33"/>
                    <a:pt x="121" y="33"/>
                  </a:cubicBezTo>
                  <a:cubicBezTo>
                    <a:pt x="122" y="33"/>
                    <a:pt x="122" y="33"/>
                    <a:pt x="123" y="32"/>
                  </a:cubicBezTo>
                  <a:cubicBezTo>
                    <a:pt x="122" y="32"/>
                    <a:pt x="122" y="32"/>
                    <a:pt x="120" y="33"/>
                  </a:cubicBezTo>
                  <a:cubicBezTo>
                    <a:pt x="120" y="34"/>
                    <a:pt x="119" y="34"/>
                    <a:pt x="119" y="34"/>
                  </a:cubicBezTo>
                  <a:cubicBezTo>
                    <a:pt x="118" y="35"/>
                    <a:pt x="118" y="35"/>
                    <a:pt x="118" y="35"/>
                  </a:cubicBezTo>
                  <a:cubicBezTo>
                    <a:pt x="118" y="35"/>
                    <a:pt x="118" y="35"/>
                    <a:pt x="118" y="35"/>
                  </a:cubicBezTo>
                  <a:cubicBezTo>
                    <a:pt x="118" y="34"/>
                    <a:pt x="118" y="34"/>
                    <a:pt x="118" y="34"/>
                  </a:cubicBezTo>
                  <a:cubicBezTo>
                    <a:pt x="118" y="34"/>
                    <a:pt x="118" y="34"/>
                    <a:pt x="120" y="33"/>
                  </a:cubicBezTo>
                  <a:cubicBezTo>
                    <a:pt x="119" y="33"/>
                    <a:pt x="119" y="34"/>
                    <a:pt x="118" y="34"/>
                  </a:cubicBezTo>
                  <a:cubicBezTo>
                    <a:pt x="117" y="34"/>
                    <a:pt x="114" y="36"/>
                    <a:pt x="114" y="36"/>
                  </a:cubicBezTo>
                  <a:cubicBezTo>
                    <a:pt x="113" y="36"/>
                    <a:pt x="113" y="36"/>
                    <a:pt x="113" y="36"/>
                  </a:cubicBezTo>
                  <a:cubicBezTo>
                    <a:pt x="113" y="36"/>
                    <a:pt x="112" y="37"/>
                    <a:pt x="112" y="37"/>
                  </a:cubicBezTo>
                  <a:cubicBezTo>
                    <a:pt x="112" y="37"/>
                    <a:pt x="112" y="37"/>
                    <a:pt x="112" y="37"/>
                  </a:cubicBezTo>
                  <a:cubicBezTo>
                    <a:pt x="111" y="37"/>
                    <a:pt x="111" y="37"/>
                    <a:pt x="111" y="37"/>
                  </a:cubicBezTo>
                  <a:cubicBezTo>
                    <a:pt x="111" y="37"/>
                    <a:pt x="111" y="37"/>
                    <a:pt x="111" y="37"/>
                  </a:cubicBezTo>
                  <a:cubicBezTo>
                    <a:pt x="112" y="37"/>
                    <a:pt x="113" y="37"/>
                    <a:pt x="114" y="36"/>
                  </a:cubicBezTo>
                  <a:cubicBezTo>
                    <a:pt x="115" y="36"/>
                    <a:pt x="115" y="36"/>
                    <a:pt x="115" y="36"/>
                  </a:cubicBezTo>
                  <a:cubicBezTo>
                    <a:pt x="116" y="36"/>
                    <a:pt x="116" y="36"/>
                    <a:pt x="116" y="36"/>
                  </a:cubicBezTo>
                  <a:cubicBezTo>
                    <a:pt x="115" y="37"/>
                    <a:pt x="115" y="37"/>
                    <a:pt x="115" y="37"/>
                  </a:cubicBezTo>
                  <a:cubicBezTo>
                    <a:pt x="113" y="37"/>
                    <a:pt x="102" y="43"/>
                    <a:pt x="100" y="45"/>
                  </a:cubicBezTo>
                  <a:cubicBezTo>
                    <a:pt x="100" y="45"/>
                    <a:pt x="100" y="45"/>
                    <a:pt x="100" y="45"/>
                  </a:cubicBezTo>
                  <a:cubicBezTo>
                    <a:pt x="99" y="46"/>
                    <a:pt x="97" y="46"/>
                    <a:pt x="96" y="47"/>
                  </a:cubicBezTo>
                  <a:cubicBezTo>
                    <a:pt x="96" y="47"/>
                    <a:pt x="96" y="47"/>
                    <a:pt x="96" y="47"/>
                  </a:cubicBezTo>
                  <a:cubicBezTo>
                    <a:pt x="94" y="49"/>
                    <a:pt x="92" y="50"/>
                    <a:pt x="90" y="52"/>
                  </a:cubicBezTo>
                  <a:cubicBezTo>
                    <a:pt x="90" y="51"/>
                    <a:pt x="90" y="51"/>
                    <a:pt x="89" y="51"/>
                  </a:cubicBezTo>
                  <a:cubicBezTo>
                    <a:pt x="88" y="52"/>
                    <a:pt x="88" y="52"/>
                    <a:pt x="88" y="52"/>
                  </a:cubicBezTo>
                  <a:cubicBezTo>
                    <a:pt x="87" y="53"/>
                    <a:pt x="87" y="53"/>
                    <a:pt x="87" y="53"/>
                  </a:cubicBezTo>
                  <a:cubicBezTo>
                    <a:pt x="87" y="53"/>
                    <a:pt x="87" y="53"/>
                    <a:pt x="87" y="53"/>
                  </a:cubicBezTo>
                  <a:cubicBezTo>
                    <a:pt x="87" y="53"/>
                    <a:pt x="87" y="53"/>
                    <a:pt x="87" y="53"/>
                  </a:cubicBezTo>
                  <a:cubicBezTo>
                    <a:pt x="87" y="53"/>
                    <a:pt x="87" y="53"/>
                    <a:pt x="87" y="53"/>
                  </a:cubicBezTo>
                  <a:cubicBezTo>
                    <a:pt x="87" y="53"/>
                    <a:pt x="87" y="53"/>
                    <a:pt x="87" y="53"/>
                  </a:cubicBezTo>
                  <a:cubicBezTo>
                    <a:pt x="87" y="53"/>
                    <a:pt x="87" y="53"/>
                    <a:pt x="87" y="53"/>
                  </a:cubicBezTo>
                  <a:cubicBezTo>
                    <a:pt x="85" y="54"/>
                    <a:pt x="82" y="56"/>
                    <a:pt x="77" y="61"/>
                  </a:cubicBezTo>
                  <a:cubicBezTo>
                    <a:pt x="76" y="61"/>
                    <a:pt x="76" y="61"/>
                    <a:pt x="76" y="61"/>
                  </a:cubicBezTo>
                  <a:cubicBezTo>
                    <a:pt x="76" y="61"/>
                    <a:pt x="76" y="61"/>
                    <a:pt x="76" y="61"/>
                  </a:cubicBezTo>
                  <a:cubicBezTo>
                    <a:pt x="75" y="62"/>
                    <a:pt x="75" y="62"/>
                    <a:pt x="75" y="62"/>
                  </a:cubicBezTo>
                  <a:cubicBezTo>
                    <a:pt x="75" y="63"/>
                    <a:pt x="75" y="63"/>
                    <a:pt x="75" y="63"/>
                  </a:cubicBezTo>
                  <a:cubicBezTo>
                    <a:pt x="74" y="64"/>
                    <a:pt x="70" y="68"/>
                    <a:pt x="70" y="68"/>
                  </a:cubicBezTo>
                  <a:cubicBezTo>
                    <a:pt x="70" y="68"/>
                    <a:pt x="71" y="68"/>
                    <a:pt x="71" y="69"/>
                  </a:cubicBezTo>
                  <a:cubicBezTo>
                    <a:pt x="73" y="67"/>
                    <a:pt x="73" y="67"/>
                    <a:pt x="73" y="67"/>
                  </a:cubicBezTo>
                  <a:cubicBezTo>
                    <a:pt x="74" y="67"/>
                    <a:pt x="74" y="66"/>
                    <a:pt x="75" y="66"/>
                  </a:cubicBezTo>
                  <a:cubicBezTo>
                    <a:pt x="75" y="66"/>
                    <a:pt x="74" y="67"/>
                    <a:pt x="73" y="69"/>
                  </a:cubicBezTo>
                  <a:cubicBezTo>
                    <a:pt x="74" y="69"/>
                    <a:pt x="76" y="69"/>
                    <a:pt x="78" y="70"/>
                  </a:cubicBezTo>
                  <a:cubicBezTo>
                    <a:pt x="81" y="67"/>
                    <a:pt x="81" y="67"/>
                    <a:pt x="82" y="67"/>
                  </a:cubicBezTo>
                  <a:cubicBezTo>
                    <a:pt x="82" y="66"/>
                    <a:pt x="82" y="66"/>
                    <a:pt x="82" y="66"/>
                  </a:cubicBezTo>
                  <a:cubicBezTo>
                    <a:pt x="83" y="66"/>
                    <a:pt x="83" y="66"/>
                    <a:pt x="83" y="66"/>
                  </a:cubicBezTo>
                  <a:cubicBezTo>
                    <a:pt x="83" y="65"/>
                    <a:pt x="83" y="65"/>
                    <a:pt x="83" y="65"/>
                  </a:cubicBezTo>
                  <a:cubicBezTo>
                    <a:pt x="83" y="64"/>
                    <a:pt x="85" y="62"/>
                    <a:pt x="85" y="62"/>
                  </a:cubicBezTo>
                  <a:cubicBezTo>
                    <a:pt x="86" y="61"/>
                    <a:pt x="87" y="59"/>
                    <a:pt x="89" y="58"/>
                  </a:cubicBezTo>
                  <a:cubicBezTo>
                    <a:pt x="89" y="58"/>
                    <a:pt x="91" y="57"/>
                    <a:pt x="92" y="56"/>
                  </a:cubicBezTo>
                  <a:cubicBezTo>
                    <a:pt x="94" y="54"/>
                    <a:pt x="97" y="53"/>
                    <a:pt x="99" y="51"/>
                  </a:cubicBezTo>
                  <a:cubicBezTo>
                    <a:pt x="101" y="50"/>
                    <a:pt x="103" y="49"/>
                    <a:pt x="104" y="48"/>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10" y="45"/>
                    <a:pt x="110" y="45"/>
                    <a:pt x="110" y="45"/>
                  </a:cubicBezTo>
                  <a:cubicBezTo>
                    <a:pt x="109" y="46"/>
                    <a:pt x="109" y="46"/>
                    <a:pt x="109" y="46"/>
                  </a:cubicBezTo>
                  <a:cubicBezTo>
                    <a:pt x="110" y="46"/>
                    <a:pt x="110" y="46"/>
                    <a:pt x="110" y="46"/>
                  </a:cubicBezTo>
                  <a:cubicBezTo>
                    <a:pt x="110" y="46"/>
                    <a:pt x="110" y="46"/>
                    <a:pt x="110" y="46"/>
                  </a:cubicBezTo>
                  <a:cubicBezTo>
                    <a:pt x="109" y="47"/>
                    <a:pt x="109" y="47"/>
                    <a:pt x="109" y="47"/>
                  </a:cubicBezTo>
                  <a:cubicBezTo>
                    <a:pt x="108" y="48"/>
                    <a:pt x="108" y="49"/>
                    <a:pt x="107" y="49"/>
                  </a:cubicBezTo>
                  <a:cubicBezTo>
                    <a:pt x="106" y="49"/>
                    <a:pt x="106" y="49"/>
                    <a:pt x="106" y="49"/>
                  </a:cubicBezTo>
                  <a:cubicBezTo>
                    <a:pt x="101" y="53"/>
                    <a:pt x="95" y="56"/>
                    <a:pt x="90" y="61"/>
                  </a:cubicBezTo>
                  <a:cubicBezTo>
                    <a:pt x="90" y="61"/>
                    <a:pt x="90" y="61"/>
                    <a:pt x="90" y="61"/>
                  </a:cubicBezTo>
                  <a:cubicBezTo>
                    <a:pt x="89" y="62"/>
                    <a:pt x="89" y="62"/>
                    <a:pt x="88" y="63"/>
                  </a:cubicBezTo>
                  <a:cubicBezTo>
                    <a:pt x="88" y="63"/>
                    <a:pt x="88" y="63"/>
                    <a:pt x="88" y="63"/>
                  </a:cubicBezTo>
                  <a:cubicBezTo>
                    <a:pt x="88" y="64"/>
                    <a:pt x="88" y="65"/>
                    <a:pt x="88" y="66"/>
                  </a:cubicBezTo>
                  <a:cubicBezTo>
                    <a:pt x="88" y="66"/>
                    <a:pt x="88" y="66"/>
                    <a:pt x="88" y="66"/>
                  </a:cubicBezTo>
                  <a:cubicBezTo>
                    <a:pt x="89" y="66"/>
                    <a:pt x="89" y="66"/>
                    <a:pt x="90" y="65"/>
                  </a:cubicBezTo>
                  <a:cubicBezTo>
                    <a:pt x="90" y="66"/>
                    <a:pt x="90" y="66"/>
                    <a:pt x="90" y="66"/>
                  </a:cubicBezTo>
                  <a:cubicBezTo>
                    <a:pt x="91" y="66"/>
                    <a:pt x="91" y="66"/>
                    <a:pt x="92" y="65"/>
                  </a:cubicBezTo>
                  <a:cubicBezTo>
                    <a:pt x="92" y="65"/>
                    <a:pt x="92" y="65"/>
                    <a:pt x="92" y="65"/>
                  </a:cubicBezTo>
                  <a:cubicBezTo>
                    <a:pt x="93" y="65"/>
                    <a:pt x="94" y="65"/>
                    <a:pt x="94" y="65"/>
                  </a:cubicBezTo>
                  <a:cubicBezTo>
                    <a:pt x="95" y="64"/>
                    <a:pt x="95" y="64"/>
                    <a:pt x="95" y="64"/>
                  </a:cubicBezTo>
                  <a:cubicBezTo>
                    <a:pt x="96" y="64"/>
                    <a:pt x="96" y="64"/>
                    <a:pt x="96" y="64"/>
                  </a:cubicBezTo>
                  <a:cubicBezTo>
                    <a:pt x="96" y="65"/>
                    <a:pt x="95" y="65"/>
                    <a:pt x="95" y="66"/>
                  </a:cubicBezTo>
                  <a:cubicBezTo>
                    <a:pt x="96" y="66"/>
                    <a:pt x="96" y="66"/>
                    <a:pt x="96" y="66"/>
                  </a:cubicBezTo>
                  <a:cubicBezTo>
                    <a:pt x="96" y="66"/>
                    <a:pt x="96" y="66"/>
                    <a:pt x="96" y="66"/>
                  </a:cubicBezTo>
                  <a:cubicBezTo>
                    <a:pt x="96" y="66"/>
                    <a:pt x="91" y="70"/>
                    <a:pt x="90" y="69"/>
                  </a:cubicBezTo>
                  <a:cubicBezTo>
                    <a:pt x="90" y="68"/>
                    <a:pt x="90" y="68"/>
                    <a:pt x="90" y="68"/>
                  </a:cubicBezTo>
                  <a:cubicBezTo>
                    <a:pt x="89" y="68"/>
                    <a:pt x="89" y="68"/>
                    <a:pt x="88" y="68"/>
                  </a:cubicBezTo>
                  <a:cubicBezTo>
                    <a:pt x="88" y="68"/>
                    <a:pt x="88" y="68"/>
                    <a:pt x="88" y="68"/>
                  </a:cubicBezTo>
                  <a:cubicBezTo>
                    <a:pt x="87" y="68"/>
                    <a:pt x="87" y="68"/>
                    <a:pt x="86" y="69"/>
                  </a:cubicBezTo>
                  <a:cubicBezTo>
                    <a:pt x="86" y="68"/>
                    <a:pt x="86" y="68"/>
                    <a:pt x="86" y="68"/>
                  </a:cubicBezTo>
                  <a:cubicBezTo>
                    <a:pt x="85" y="69"/>
                    <a:pt x="85" y="69"/>
                    <a:pt x="84" y="70"/>
                  </a:cubicBezTo>
                  <a:cubicBezTo>
                    <a:pt x="93" y="72"/>
                    <a:pt x="105" y="73"/>
                    <a:pt x="121" y="73"/>
                  </a:cubicBezTo>
                  <a:cubicBezTo>
                    <a:pt x="128" y="74"/>
                    <a:pt x="135" y="74"/>
                    <a:pt x="142" y="74"/>
                  </a:cubicBezTo>
                  <a:moveTo>
                    <a:pt x="362" y="42"/>
                  </a:moveTo>
                  <a:cubicBezTo>
                    <a:pt x="362" y="42"/>
                    <a:pt x="361" y="41"/>
                    <a:pt x="360" y="41"/>
                  </a:cubicBezTo>
                  <a:cubicBezTo>
                    <a:pt x="359" y="40"/>
                    <a:pt x="359" y="40"/>
                    <a:pt x="359" y="40"/>
                  </a:cubicBezTo>
                  <a:cubicBezTo>
                    <a:pt x="359" y="40"/>
                    <a:pt x="359" y="40"/>
                    <a:pt x="359" y="40"/>
                  </a:cubicBezTo>
                  <a:cubicBezTo>
                    <a:pt x="358" y="40"/>
                    <a:pt x="358" y="40"/>
                    <a:pt x="358" y="40"/>
                  </a:cubicBezTo>
                  <a:cubicBezTo>
                    <a:pt x="357" y="39"/>
                    <a:pt x="357" y="39"/>
                    <a:pt x="357" y="39"/>
                  </a:cubicBezTo>
                  <a:cubicBezTo>
                    <a:pt x="358" y="40"/>
                    <a:pt x="359" y="40"/>
                    <a:pt x="359" y="41"/>
                  </a:cubicBezTo>
                  <a:cubicBezTo>
                    <a:pt x="360" y="41"/>
                    <a:pt x="360" y="41"/>
                    <a:pt x="360" y="41"/>
                  </a:cubicBezTo>
                  <a:cubicBezTo>
                    <a:pt x="361" y="42"/>
                    <a:pt x="361" y="42"/>
                    <a:pt x="361" y="42"/>
                  </a:cubicBezTo>
                  <a:cubicBezTo>
                    <a:pt x="360" y="42"/>
                    <a:pt x="360" y="42"/>
                    <a:pt x="359" y="41"/>
                  </a:cubicBezTo>
                  <a:cubicBezTo>
                    <a:pt x="358" y="40"/>
                    <a:pt x="357" y="39"/>
                    <a:pt x="355" y="38"/>
                  </a:cubicBezTo>
                  <a:cubicBezTo>
                    <a:pt x="354" y="38"/>
                    <a:pt x="354" y="38"/>
                    <a:pt x="354" y="38"/>
                  </a:cubicBezTo>
                  <a:cubicBezTo>
                    <a:pt x="354" y="38"/>
                    <a:pt x="354" y="38"/>
                    <a:pt x="354" y="38"/>
                  </a:cubicBezTo>
                  <a:cubicBezTo>
                    <a:pt x="353" y="37"/>
                    <a:pt x="350" y="35"/>
                    <a:pt x="350" y="35"/>
                  </a:cubicBezTo>
                  <a:cubicBezTo>
                    <a:pt x="348" y="35"/>
                    <a:pt x="347" y="35"/>
                    <a:pt x="342" y="32"/>
                  </a:cubicBezTo>
                  <a:cubicBezTo>
                    <a:pt x="342" y="32"/>
                    <a:pt x="342" y="32"/>
                    <a:pt x="342" y="32"/>
                  </a:cubicBezTo>
                  <a:cubicBezTo>
                    <a:pt x="342" y="32"/>
                    <a:pt x="342" y="32"/>
                    <a:pt x="342" y="32"/>
                  </a:cubicBezTo>
                  <a:cubicBezTo>
                    <a:pt x="341" y="32"/>
                    <a:pt x="340" y="31"/>
                    <a:pt x="340" y="31"/>
                  </a:cubicBezTo>
                  <a:cubicBezTo>
                    <a:pt x="339" y="31"/>
                    <a:pt x="339" y="31"/>
                    <a:pt x="339" y="31"/>
                  </a:cubicBezTo>
                  <a:cubicBezTo>
                    <a:pt x="339" y="32"/>
                    <a:pt x="339" y="32"/>
                    <a:pt x="339" y="32"/>
                  </a:cubicBezTo>
                  <a:cubicBezTo>
                    <a:pt x="339" y="32"/>
                    <a:pt x="339" y="32"/>
                    <a:pt x="339" y="32"/>
                  </a:cubicBezTo>
                  <a:cubicBezTo>
                    <a:pt x="336" y="31"/>
                    <a:pt x="336" y="31"/>
                    <a:pt x="336" y="31"/>
                  </a:cubicBezTo>
                  <a:cubicBezTo>
                    <a:pt x="337" y="33"/>
                    <a:pt x="340" y="34"/>
                    <a:pt x="342" y="35"/>
                  </a:cubicBezTo>
                  <a:cubicBezTo>
                    <a:pt x="342" y="36"/>
                    <a:pt x="342" y="36"/>
                    <a:pt x="342" y="36"/>
                  </a:cubicBezTo>
                  <a:cubicBezTo>
                    <a:pt x="341" y="35"/>
                    <a:pt x="340" y="35"/>
                    <a:pt x="340" y="34"/>
                  </a:cubicBezTo>
                  <a:cubicBezTo>
                    <a:pt x="339" y="34"/>
                    <a:pt x="339" y="34"/>
                    <a:pt x="339" y="34"/>
                  </a:cubicBezTo>
                  <a:cubicBezTo>
                    <a:pt x="338" y="34"/>
                    <a:pt x="338" y="33"/>
                    <a:pt x="337" y="33"/>
                  </a:cubicBezTo>
                  <a:cubicBezTo>
                    <a:pt x="337" y="33"/>
                    <a:pt x="337" y="33"/>
                    <a:pt x="337" y="33"/>
                  </a:cubicBezTo>
                  <a:cubicBezTo>
                    <a:pt x="337" y="33"/>
                    <a:pt x="337" y="32"/>
                    <a:pt x="336" y="32"/>
                  </a:cubicBezTo>
                  <a:cubicBezTo>
                    <a:pt x="336" y="32"/>
                    <a:pt x="336" y="32"/>
                    <a:pt x="336" y="32"/>
                  </a:cubicBezTo>
                  <a:cubicBezTo>
                    <a:pt x="335" y="32"/>
                    <a:pt x="335" y="32"/>
                    <a:pt x="335" y="32"/>
                  </a:cubicBezTo>
                  <a:cubicBezTo>
                    <a:pt x="337" y="33"/>
                    <a:pt x="337" y="33"/>
                    <a:pt x="337" y="34"/>
                  </a:cubicBezTo>
                  <a:cubicBezTo>
                    <a:pt x="337" y="34"/>
                    <a:pt x="337" y="34"/>
                    <a:pt x="337" y="34"/>
                  </a:cubicBezTo>
                  <a:cubicBezTo>
                    <a:pt x="336" y="33"/>
                    <a:pt x="336" y="33"/>
                    <a:pt x="335" y="33"/>
                  </a:cubicBezTo>
                  <a:cubicBezTo>
                    <a:pt x="334" y="33"/>
                    <a:pt x="334" y="33"/>
                    <a:pt x="334" y="33"/>
                  </a:cubicBezTo>
                  <a:cubicBezTo>
                    <a:pt x="334" y="34"/>
                    <a:pt x="334" y="34"/>
                    <a:pt x="334" y="34"/>
                  </a:cubicBezTo>
                  <a:cubicBezTo>
                    <a:pt x="334" y="34"/>
                    <a:pt x="334" y="34"/>
                    <a:pt x="332" y="33"/>
                  </a:cubicBezTo>
                  <a:cubicBezTo>
                    <a:pt x="332" y="33"/>
                    <a:pt x="332" y="33"/>
                    <a:pt x="332" y="33"/>
                  </a:cubicBezTo>
                  <a:cubicBezTo>
                    <a:pt x="333" y="34"/>
                    <a:pt x="333" y="34"/>
                    <a:pt x="333" y="34"/>
                  </a:cubicBezTo>
                  <a:cubicBezTo>
                    <a:pt x="334" y="35"/>
                    <a:pt x="334" y="35"/>
                    <a:pt x="335" y="36"/>
                  </a:cubicBezTo>
                  <a:cubicBezTo>
                    <a:pt x="335" y="36"/>
                    <a:pt x="335" y="36"/>
                    <a:pt x="335" y="36"/>
                  </a:cubicBezTo>
                  <a:cubicBezTo>
                    <a:pt x="334" y="36"/>
                    <a:pt x="334" y="36"/>
                    <a:pt x="334" y="36"/>
                  </a:cubicBezTo>
                  <a:cubicBezTo>
                    <a:pt x="334" y="35"/>
                    <a:pt x="334" y="35"/>
                    <a:pt x="333" y="35"/>
                  </a:cubicBezTo>
                  <a:cubicBezTo>
                    <a:pt x="333" y="35"/>
                    <a:pt x="326" y="31"/>
                    <a:pt x="324" y="30"/>
                  </a:cubicBezTo>
                  <a:cubicBezTo>
                    <a:pt x="324" y="30"/>
                    <a:pt x="323" y="29"/>
                    <a:pt x="323" y="29"/>
                  </a:cubicBezTo>
                  <a:cubicBezTo>
                    <a:pt x="322" y="29"/>
                    <a:pt x="321" y="29"/>
                    <a:pt x="321" y="29"/>
                  </a:cubicBezTo>
                  <a:cubicBezTo>
                    <a:pt x="320" y="29"/>
                    <a:pt x="320" y="29"/>
                    <a:pt x="320" y="29"/>
                  </a:cubicBezTo>
                  <a:cubicBezTo>
                    <a:pt x="320" y="30"/>
                    <a:pt x="320" y="30"/>
                    <a:pt x="320" y="30"/>
                  </a:cubicBezTo>
                  <a:cubicBezTo>
                    <a:pt x="319" y="30"/>
                    <a:pt x="319" y="30"/>
                    <a:pt x="319" y="30"/>
                  </a:cubicBezTo>
                  <a:cubicBezTo>
                    <a:pt x="319" y="30"/>
                    <a:pt x="319" y="30"/>
                    <a:pt x="319" y="30"/>
                  </a:cubicBezTo>
                  <a:cubicBezTo>
                    <a:pt x="318" y="30"/>
                    <a:pt x="317" y="30"/>
                    <a:pt x="316" y="29"/>
                  </a:cubicBezTo>
                  <a:cubicBezTo>
                    <a:pt x="316" y="29"/>
                    <a:pt x="316" y="29"/>
                    <a:pt x="316" y="29"/>
                  </a:cubicBezTo>
                  <a:cubicBezTo>
                    <a:pt x="314" y="29"/>
                    <a:pt x="314" y="29"/>
                    <a:pt x="313" y="29"/>
                  </a:cubicBezTo>
                  <a:cubicBezTo>
                    <a:pt x="312" y="28"/>
                    <a:pt x="312" y="28"/>
                    <a:pt x="311" y="28"/>
                  </a:cubicBezTo>
                  <a:cubicBezTo>
                    <a:pt x="310" y="28"/>
                    <a:pt x="310" y="28"/>
                    <a:pt x="310" y="28"/>
                  </a:cubicBezTo>
                  <a:cubicBezTo>
                    <a:pt x="309" y="27"/>
                    <a:pt x="309" y="27"/>
                    <a:pt x="309" y="27"/>
                  </a:cubicBezTo>
                  <a:cubicBezTo>
                    <a:pt x="308" y="26"/>
                    <a:pt x="308" y="26"/>
                    <a:pt x="308" y="26"/>
                  </a:cubicBezTo>
                  <a:cubicBezTo>
                    <a:pt x="308" y="26"/>
                    <a:pt x="308" y="26"/>
                    <a:pt x="308" y="26"/>
                  </a:cubicBezTo>
                  <a:cubicBezTo>
                    <a:pt x="307" y="26"/>
                    <a:pt x="306" y="26"/>
                    <a:pt x="305" y="26"/>
                  </a:cubicBezTo>
                  <a:cubicBezTo>
                    <a:pt x="305" y="26"/>
                    <a:pt x="305" y="26"/>
                    <a:pt x="305" y="26"/>
                  </a:cubicBezTo>
                  <a:cubicBezTo>
                    <a:pt x="306" y="27"/>
                    <a:pt x="306" y="27"/>
                    <a:pt x="306" y="27"/>
                  </a:cubicBezTo>
                  <a:cubicBezTo>
                    <a:pt x="306" y="28"/>
                    <a:pt x="306" y="28"/>
                    <a:pt x="306" y="28"/>
                  </a:cubicBezTo>
                  <a:cubicBezTo>
                    <a:pt x="305" y="28"/>
                    <a:pt x="305" y="28"/>
                    <a:pt x="304" y="26"/>
                  </a:cubicBezTo>
                  <a:cubicBezTo>
                    <a:pt x="304" y="26"/>
                    <a:pt x="304" y="26"/>
                    <a:pt x="304" y="26"/>
                  </a:cubicBezTo>
                  <a:cubicBezTo>
                    <a:pt x="301" y="24"/>
                    <a:pt x="298" y="25"/>
                    <a:pt x="295" y="25"/>
                  </a:cubicBezTo>
                  <a:cubicBezTo>
                    <a:pt x="296" y="25"/>
                    <a:pt x="296" y="25"/>
                    <a:pt x="297" y="26"/>
                  </a:cubicBezTo>
                  <a:cubicBezTo>
                    <a:pt x="296" y="26"/>
                    <a:pt x="296" y="26"/>
                    <a:pt x="295" y="26"/>
                  </a:cubicBezTo>
                  <a:cubicBezTo>
                    <a:pt x="295" y="26"/>
                    <a:pt x="295" y="26"/>
                    <a:pt x="295" y="26"/>
                  </a:cubicBezTo>
                  <a:cubicBezTo>
                    <a:pt x="297" y="27"/>
                    <a:pt x="299" y="28"/>
                    <a:pt x="300" y="29"/>
                  </a:cubicBezTo>
                  <a:cubicBezTo>
                    <a:pt x="300" y="29"/>
                    <a:pt x="300" y="29"/>
                    <a:pt x="300" y="29"/>
                  </a:cubicBezTo>
                  <a:cubicBezTo>
                    <a:pt x="297" y="29"/>
                    <a:pt x="297" y="29"/>
                    <a:pt x="297" y="29"/>
                  </a:cubicBezTo>
                  <a:cubicBezTo>
                    <a:pt x="297" y="29"/>
                    <a:pt x="297" y="29"/>
                    <a:pt x="297" y="29"/>
                  </a:cubicBezTo>
                  <a:cubicBezTo>
                    <a:pt x="297" y="29"/>
                    <a:pt x="297" y="29"/>
                    <a:pt x="297" y="29"/>
                  </a:cubicBezTo>
                  <a:cubicBezTo>
                    <a:pt x="298" y="30"/>
                    <a:pt x="298" y="30"/>
                    <a:pt x="299" y="30"/>
                  </a:cubicBezTo>
                  <a:cubicBezTo>
                    <a:pt x="298" y="30"/>
                    <a:pt x="298" y="30"/>
                    <a:pt x="296" y="29"/>
                  </a:cubicBezTo>
                  <a:cubicBezTo>
                    <a:pt x="296" y="29"/>
                    <a:pt x="295" y="29"/>
                    <a:pt x="295" y="29"/>
                  </a:cubicBezTo>
                  <a:cubicBezTo>
                    <a:pt x="294" y="29"/>
                    <a:pt x="294" y="29"/>
                    <a:pt x="294" y="29"/>
                  </a:cubicBezTo>
                  <a:cubicBezTo>
                    <a:pt x="294" y="30"/>
                    <a:pt x="294" y="30"/>
                    <a:pt x="294" y="30"/>
                  </a:cubicBezTo>
                  <a:cubicBezTo>
                    <a:pt x="292" y="29"/>
                    <a:pt x="291" y="29"/>
                    <a:pt x="291" y="29"/>
                  </a:cubicBezTo>
                  <a:cubicBezTo>
                    <a:pt x="290" y="29"/>
                    <a:pt x="290" y="29"/>
                    <a:pt x="290" y="29"/>
                  </a:cubicBezTo>
                  <a:cubicBezTo>
                    <a:pt x="290" y="29"/>
                    <a:pt x="290" y="29"/>
                    <a:pt x="290" y="29"/>
                  </a:cubicBezTo>
                  <a:cubicBezTo>
                    <a:pt x="289" y="30"/>
                    <a:pt x="289" y="30"/>
                    <a:pt x="289" y="30"/>
                  </a:cubicBezTo>
                  <a:cubicBezTo>
                    <a:pt x="290" y="30"/>
                    <a:pt x="291" y="31"/>
                    <a:pt x="292" y="32"/>
                  </a:cubicBezTo>
                  <a:cubicBezTo>
                    <a:pt x="291" y="32"/>
                    <a:pt x="291" y="32"/>
                    <a:pt x="290" y="32"/>
                  </a:cubicBezTo>
                  <a:cubicBezTo>
                    <a:pt x="289" y="30"/>
                    <a:pt x="286" y="30"/>
                    <a:pt x="284" y="28"/>
                  </a:cubicBezTo>
                  <a:cubicBezTo>
                    <a:pt x="284" y="28"/>
                    <a:pt x="284" y="28"/>
                    <a:pt x="284" y="28"/>
                  </a:cubicBezTo>
                  <a:cubicBezTo>
                    <a:pt x="284" y="27"/>
                    <a:pt x="280" y="24"/>
                    <a:pt x="278"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7" y="23"/>
                    <a:pt x="277" y="23"/>
                    <a:pt x="277" y="23"/>
                  </a:cubicBezTo>
                  <a:cubicBezTo>
                    <a:pt x="278" y="24"/>
                    <a:pt x="278" y="24"/>
                    <a:pt x="278" y="24"/>
                  </a:cubicBezTo>
                  <a:cubicBezTo>
                    <a:pt x="275" y="24"/>
                    <a:pt x="274" y="22"/>
                    <a:pt x="272" y="22"/>
                  </a:cubicBezTo>
                  <a:cubicBezTo>
                    <a:pt x="272" y="22"/>
                    <a:pt x="272" y="22"/>
                    <a:pt x="272" y="22"/>
                  </a:cubicBezTo>
                  <a:cubicBezTo>
                    <a:pt x="272" y="23"/>
                    <a:pt x="272" y="24"/>
                    <a:pt x="273" y="24"/>
                  </a:cubicBezTo>
                  <a:cubicBezTo>
                    <a:pt x="273" y="25"/>
                    <a:pt x="274" y="25"/>
                    <a:pt x="274" y="25"/>
                  </a:cubicBezTo>
                  <a:cubicBezTo>
                    <a:pt x="274" y="25"/>
                    <a:pt x="274" y="25"/>
                    <a:pt x="274" y="25"/>
                  </a:cubicBezTo>
                  <a:cubicBezTo>
                    <a:pt x="285" y="38"/>
                    <a:pt x="295" y="55"/>
                    <a:pt x="304" y="75"/>
                  </a:cubicBezTo>
                  <a:cubicBezTo>
                    <a:pt x="318" y="75"/>
                    <a:pt x="331" y="75"/>
                    <a:pt x="343" y="74"/>
                  </a:cubicBezTo>
                  <a:cubicBezTo>
                    <a:pt x="343" y="73"/>
                    <a:pt x="343" y="72"/>
                    <a:pt x="343" y="72"/>
                  </a:cubicBezTo>
                  <a:cubicBezTo>
                    <a:pt x="344" y="72"/>
                    <a:pt x="344" y="72"/>
                    <a:pt x="345" y="72"/>
                  </a:cubicBezTo>
                  <a:cubicBezTo>
                    <a:pt x="345" y="72"/>
                    <a:pt x="345" y="72"/>
                    <a:pt x="345" y="72"/>
                  </a:cubicBezTo>
                  <a:cubicBezTo>
                    <a:pt x="346" y="72"/>
                    <a:pt x="346" y="72"/>
                    <a:pt x="346" y="72"/>
                  </a:cubicBezTo>
                  <a:cubicBezTo>
                    <a:pt x="346" y="72"/>
                    <a:pt x="346" y="72"/>
                    <a:pt x="346" y="72"/>
                  </a:cubicBezTo>
                  <a:cubicBezTo>
                    <a:pt x="347" y="72"/>
                    <a:pt x="347" y="72"/>
                    <a:pt x="347" y="72"/>
                  </a:cubicBezTo>
                  <a:cubicBezTo>
                    <a:pt x="347" y="72"/>
                    <a:pt x="347" y="72"/>
                    <a:pt x="347" y="72"/>
                  </a:cubicBezTo>
                  <a:cubicBezTo>
                    <a:pt x="347" y="72"/>
                    <a:pt x="347" y="72"/>
                    <a:pt x="347" y="72"/>
                  </a:cubicBezTo>
                  <a:cubicBezTo>
                    <a:pt x="349" y="72"/>
                    <a:pt x="349" y="72"/>
                    <a:pt x="350" y="72"/>
                  </a:cubicBezTo>
                  <a:cubicBezTo>
                    <a:pt x="350" y="72"/>
                    <a:pt x="350" y="72"/>
                    <a:pt x="350" y="72"/>
                  </a:cubicBezTo>
                  <a:cubicBezTo>
                    <a:pt x="352" y="72"/>
                    <a:pt x="353" y="72"/>
                    <a:pt x="355" y="72"/>
                  </a:cubicBezTo>
                  <a:cubicBezTo>
                    <a:pt x="354" y="71"/>
                    <a:pt x="354" y="71"/>
                    <a:pt x="354" y="70"/>
                  </a:cubicBezTo>
                  <a:cubicBezTo>
                    <a:pt x="353" y="69"/>
                    <a:pt x="353" y="69"/>
                    <a:pt x="353" y="69"/>
                  </a:cubicBezTo>
                  <a:cubicBezTo>
                    <a:pt x="354" y="69"/>
                    <a:pt x="354" y="69"/>
                    <a:pt x="355" y="70"/>
                  </a:cubicBezTo>
                  <a:cubicBezTo>
                    <a:pt x="357" y="68"/>
                    <a:pt x="358" y="72"/>
                    <a:pt x="360" y="73"/>
                  </a:cubicBezTo>
                  <a:cubicBezTo>
                    <a:pt x="360" y="73"/>
                    <a:pt x="361" y="73"/>
                    <a:pt x="361" y="73"/>
                  </a:cubicBezTo>
                  <a:cubicBezTo>
                    <a:pt x="361" y="72"/>
                    <a:pt x="361" y="72"/>
                    <a:pt x="361" y="71"/>
                  </a:cubicBezTo>
                  <a:cubicBezTo>
                    <a:pt x="361" y="71"/>
                    <a:pt x="361" y="71"/>
                    <a:pt x="363" y="72"/>
                  </a:cubicBezTo>
                  <a:cubicBezTo>
                    <a:pt x="363" y="71"/>
                    <a:pt x="363" y="71"/>
                    <a:pt x="363" y="71"/>
                  </a:cubicBezTo>
                  <a:cubicBezTo>
                    <a:pt x="363" y="71"/>
                    <a:pt x="363" y="71"/>
                    <a:pt x="363" y="71"/>
                  </a:cubicBezTo>
                  <a:cubicBezTo>
                    <a:pt x="364" y="72"/>
                    <a:pt x="364" y="72"/>
                    <a:pt x="365" y="72"/>
                  </a:cubicBezTo>
                  <a:cubicBezTo>
                    <a:pt x="364" y="71"/>
                    <a:pt x="364" y="71"/>
                    <a:pt x="363" y="70"/>
                  </a:cubicBezTo>
                  <a:cubicBezTo>
                    <a:pt x="363" y="70"/>
                    <a:pt x="363" y="70"/>
                    <a:pt x="363" y="70"/>
                  </a:cubicBezTo>
                  <a:cubicBezTo>
                    <a:pt x="362" y="70"/>
                    <a:pt x="361" y="69"/>
                    <a:pt x="361" y="69"/>
                  </a:cubicBezTo>
                  <a:cubicBezTo>
                    <a:pt x="361" y="68"/>
                    <a:pt x="361" y="68"/>
                    <a:pt x="361" y="68"/>
                  </a:cubicBezTo>
                  <a:cubicBezTo>
                    <a:pt x="361" y="68"/>
                    <a:pt x="361" y="68"/>
                    <a:pt x="361" y="68"/>
                  </a:cubicBezTo>
                  <a:cubicBezTo>
                    <a:pt x="360" y="65"/>
                    <a:pt x="360" y="65"/>
                    <a:pt x="360" y="65"/>
                  </a:cubicBezTo>
                  <a:cubicBezTo>
                    <a:pt x="360" y="64"/>
                    <a:pt x="359" y="63"/>
                    <a:pt x="359" y="61"/>
                  </a:cubicBezTo>
                  <a:cubicBezTo>
                    <a:pt x="359" y="61"/>
                    <a:pt x="359" y="61"/>
                    <a:pt x="359" y="61"/>
                  </a:cubicBezTo>
                  <a:cubicBezTo>
                    <a:pt x="360" y="61"/>
                    <a:pt x="360" y="61"/>
                    <a:pt x="360" y="61"/>
                  </a:cubicBezTo>
                  <a:cubicBezTo>
                    <a:pt x="360" y="61"/>
                    <a:pt x="360" y="61"/>
                    <a:pt x="360" y="61"/>
                  </a:cubicBezTo>
                  <a:cubicBezTo>
                    <a:pt x="360" y="60"/>
                    <a:pt x="360" y="60"/>
                    <a:pt x="360" y="60"/>
                  </a:cubicBezTo>
                  <a:cubicBezTo>
                    <a:pt x="360" y="60"/>
                    <a:pt x="360" y="60"/>
                    <a:pt x="360" y="60"/>
                  </a:cubicBezTo>
                  <a:cubicBezTo>
                    <a:pt x="361" y="61"/>
                    <a:pt x="363" y="61"/>
                    <a:pt x="363" y="62"/>
                  </a:cubicBezTo>
                  <a:cubicBezTo>
                    <a:pt x="364" y="63"/>
                    <a:pt x="364" y="63"/>
                    <a:pt x="364" y="63"/>
                  </a:cubicBezTo>
                  <a:cubicBezTo>
                    <a:pt x="365" y="64"/>
                    <a:pt x="366" y="65"/>
                    <a:pt x="366" y="65"/>
                  </a:cubicBezTo>
                  <a:cubicBezTo>
                    <a:pt x="366" y="64"/>
                    <a:pt x="365" y="61"/>
                    <a:pt x="365" y="61"/>
                  </a:cubicBezTo>
                  <a:cubicBezTo>
                    <a:pt x="366" y="61"/>
                    <a:pt x="366" y="61"/>
                    <a:pt x="366" y="61"/>
                  </a:cubicBezTo>
                  <a:cubicBezTo>
                    <a:pt x="365" y="61"/>
                    <a:pt x="365" y="61"/>
                    <a:pt x="363" y="58"/>
                  </a:cubicBezTo>
                  <a:cubicBezTo>
                    <a:pt x="363" y="57"/>
                    <a:pt x="363" y="57"/>
                    <a:pt x="363" y="57"/>
                  </a:cubicBezTo>
                  <a:cubicBezTo>
                    <a:pt x="364" y="57"/>
                    <a:pt x="364" y="57"/>
                    <a:pt x="364" y="57"/>
                  </a:cubicBezTo>
                  <a:cubicBezTo>
                    <a:pt x="365" y="58"/>
                    <a:pt x="365" y="58"/>
                    <a:pt x="365" y="58"/>
                  </a:cubicBezTo>
                  <a:cubicBezTo>
                    <a:pt x="365" y="59"/>
                    <a:pt x="365" y="59"/>
                    <a:pt x="365" y="59"/>
                  </a:cubicBezTo>
                  <a:cubicBezTo>
                    <a:pt x="366" y="60"/>
                    <a:pt x="370" y="65"/>
                    <a:pt x="370" y="65"/>
                  </a:cubicBezTo>
                  <a:cubicBezTo>
                    <a:pt x="371" y="67"/>
                    <a:pt x="371" y="70"/>
                    <a:pt x="372" y="72"/>
                  </a:cubicBezTo>
                  <a:cubicBezTo>
                    <a:pt x="373" y="72"/>
                    <a:pt x="374" y="72"/>
                    <a:pt x="376" y="72"/>
                  </a:cubicBezTo>
                  <a:cubicBezTo>
                    <a:pt x="375" y="71"/>
                    <a:pt x="374" y="70"/>
                    <a:pt x="374" y="69"/>
                  </a:cubicBezTo>
                  <a:cubicBezTo>
                    <a:pt x="373" y="68"/>
                    <a:pt x="373" y="68"/>
                    <a:pt x="373" y="68"/>
                  </a:cubicBezTo>
                  <a:cubicBezTo>
                    <a:pt x="372" y="67"/>
                    <a:pt x="372" y="67"/>
                    <a:pt x="372" y="67"/>
                  </a:cubicBezTo>
                  <a:cubicBezTo>
                    <a:pt x="373" y="67"/>
                    <a:pt x="373" y="67"/>
                    <a:pt x="374" y="68"/>
                  </a:cubicBezTo>
                  <a:cubicBezTo>
                    <a:pt x="375" y="67"/>
                    <a:pt x="375" y="67"/>
                    <a:pt x="375" y="67"/>
                  </a:cubicBezTo>
                  <a:cubicBezTo>
                    <a:pt x="374" y="66"/>
                    <a:pt x="374" y="66"/>
                    <a:pt x="374" y="66"/>
                  </a:cubicBezTo>
                  <a:cubicBezTo>
                    <a:pt x="374" y="66"/>
                    <a:pt x="374" y="66"/>
                    <a:pt x="375" y="67"/>
                  </a:cubicBezTo>
                  <a:cubicBezTo>
                    <a:pt x="376" y="67"/>
                    <a:pt x="376" y="67"/>
                    <a:pt x="376" y="67"/>
                  </a:cubicBezTo>
                  <a:cubicBezTo>
                    <a:pt x="376" y="67"/>
                    <a:pt x="376" y="67"/>
                    <a:pt x="375" y="65"/>
                  </a:cubicBezTo>
                  <a:cubicBezTo>
                    <a:pt x="375" y="65"/>
                    <a:pt x="375" y="65"/>
                    <a:pt x="375" y="65"/>
                  </a:cubicBezTo>
                  <a:cubicBezTo>
                    <a:pt x="376" y="65"/>
                    <a:pt x="376" y="65"/>
                    <a:pt x="376" y="65"/>
                  </a:cubicBezTo>
                  <a:cubicBezTo>
                    <a:pt x="376" y="65"/>
                    <a:pt x="377" y="65"/>
                    <a:pt x="377" y="65"/>
                  </a:cubicBezTo>
                  <a:cubicBezTo>
                    <a:pt x="379" y="67"/>
                    <a:pt x="379" y="67"/>
                    <a:pt x="380" y="67"/>
                  </a:cubicBezTo>
                  <a:cubicBezTo>
                    <a:pt x="379" y="65"/>
                    <a:pt x="376" y="64"/>
                    <a:pt x="376" y="61"/>
                  </a:cubicBezTo>
                  <a:cubicBezTo>
                    <a:pt x="376" y="61"/>
                    <a:pt x="376" y="61"/>
                    <a:pt x="376" y="61"/>
                  </a:cubicBezTo>
                  <a:cubicBezTo>
                    <a:pt x="376" y="60"/>
                    <a:pt x="374" y="57"/>
                    <a:pt x="373" y="56"/>
                  </a:cubicBezTo>
                  <a:cubicBezTo>
                    <a:pt x="374" y="56"/>
                    <a:pt x="374" y="56"/>
                    <a:pt x="375" y="56"/>
                  </a:cubicBezTo>
                  <a:cubicBezTo>
                    <a:pt x="376" y="57"/>
                    <a:pt x="376" y="57"/>
                    <a:pt x="376" y="57"/>
                  </a:cubicBezTo>
                  <a:cubicBezTo>
                    <a:pt x="375" y="56"/>
                    <a:pt x="375" y="55"/>
                    <a:pt x="374" y="55"/>
                  </a:cubicBezTo>
                  <a:cubicBezTo>
                    <a:pt x="374" y="54"/>
                    <a:pt x="374" y="54"/>
                    <a:pt x="372" y="53"/>
                  </a:cubicBezTo>
                  <a:cubicBezTo>
                    <a:pt x="371" y="52"/>
                    <a:pt x="371" y="52"/>
                    <a:pt x="369" y="51"/>
                  </a:cubicBezTo>
                  <a:cubicBezTo>
                    <a:pt x="368" y="50"/>
                    <a:pt x="368" y="50"/>
                    <a:pt x="366" y="49"/>
                  </a:cubicBezTo>
                  <a:cubicBezTo>
                    <a:pt x="366" y="49"/>
                    <a:pt x="366" y="49"/>
                    <a:pt x="365" y="49"/>
                  </a:cubicBezTo>
                  <a:cubicBezTo>
                    <a:pt x="365" y="49"/>
                    <a:pt x="365" y="49"/>
                    <a:pt x="365" y="49"/>
                  </a:cubicBezTo>
                  <a:cubicBezTo>
                    <a:pt x="364" y="48"/>
                    <a:pt x="364" y="48"/>
                    <a:pt x="364" y="48"/>
                  </a:cubicBezTo>
                  <a:cubicBezTo>
                    <a:pt x="364" y="47"/>
                    <a:pt x="364" y="47"/>
                    <a:pt x="364" y="47"/>
                  </a:cubicBezTo>
                  <a:cubicBezTo>
                    <a:pt x="365" y="48"/>
                    <a:pt x="365" y="48"/>
                    <a:pt x="365" y="48"/>
                  </a:cubicBezTo>
                  <a:cubicBezTo>
                    <a:pt x="365" y="48"/>
                    <a:pt x="365" y="48"/>
                    <a:pt x="365" y="48"/>
                  </a:cubicBezTo>
                  <a:cubicBezTo>
                    <a:pt x="365" y="47"/>
                    <a:pt x="364" y="46"/>
                    <a:pt x="362" y="44"/>
                  </a:cubicBezTo>
                  <a:cubicBezTo>
                    <a:pt x="361" y="44"/>
                    <a:pt x="360" y="44"/>
                    <a:pt x="360" y="43"/>
                  </a:cubicBezTo>
                  <a:cubicBezTo>
                    <a:pt x="360" y="43"/>
                    <a:pt x="360" y="43"/>
                    <a:pt x="364" y="45"/>
                  </a:cubicBezTo>
                  <a:cubicBezTo>
                    <a:pt x="364" y="45"/>
                    <a:pt x="364" y="45"/>
                    <a:pt x="364" y="45"/>
                  </a:cubicBezTo>
                  <a:cubicBezTo>
                    <a:pt x="365" y="46"/>
                    <a:pt x="365" y="46"/>
                    <a:pt x="367" y="47"/>
                  </a:cubicBezTo>
                  <a:cubicBezTo>
                    <a:pt x="367" y="47"/>
                    <a:pt x="367" y="47"/>
                    <a:pt x="367" y="47"/>
                  </a:cubicBezTo>
                  <a:cubicBezTo>
                    <a:pt x="368" y="48"/>
                    <a:pt x="369" y="48"/>
                    <a:pt x="370" y="49"/>
                  </a:cubicBezTo>
                  <a:cubicBezTo>
                    <a:pt x="370" y="49"/>
                    <a:pt x="370" y="49"/>
                    <a:pt x="370" y="49"/>
                  </a:cubicBezTo>
                  <a:cubicBezTo>
                    <a:pt x="370" y="49"/>
                    <a:pt x="370" y="49"/>
                    <a:pt x="368" y="47"/>
                  </a:cubicBezTo>
                  <a:cubicBezTo>
                    <a:pt x="368" y="47"/>
                    <a:pt x="368" y="47"/>
                    <a:pt x="368" y="47"/>
                  </a:cubicBezTo>
                  <a:cubicBezTo>
                    <a:pt x="367" y="46"/>
                    <a:pt x="367" y="46"/>
                    <a:pt x="364" y="44"/>
                  </a:cubicBezTo>
                  <a:cubicBezTo>
                    <a:pt x="365" y="44"/>
                    <a:pt x="365" y="44"/>
                    <a:pt x="365" y="44"/>
                  </a:cubicBezTo>
                  <a:cubicBezTo>
                    <a:pt x="365" y="45"/>
                    <a:pt x="365" y="45"/>
                    <a:pt x="365" y="45"/>
                  </a:cubicBezTo>
                  <a:cubicBezTo>
                    <a:pt x="364" y="44"/>
                    <a:pt x="362" y="42"/>
                    <a:pt x="362" y="42"/>
                  </a:cubicBezTo>
                  <a:moveTo>
                    <a:pt x="71" y="69"/>
                  </a:moveTo>
                  <a:cubicBezTo>
                    <a:pt x="71" y="69"/>
                    <a:pt x="71" y="69"/>
                    <a:pt x="71" y="69"/>
                  </a:cubicBezTo>
                  <a:cubicBezTo>
                    <a:pt x="71" y="68"/>
                    <a:pt x="70" y="68"/>
                    <a:pt x="69" y="68"/>
                  </a:cubicBezTo>
                  <a:cubicBezTo>
                    <a:pt x="69" y="68"/>
                    <a:pt x="69" y="68"/>
                    <a:pt x="69" y="68"/>
                  </a:cubicBezTo>
                  <a:cubicBezTo>
                    <a:pt x="69" y="68"/>
                    <a:pt x="69" y="68"/>
                    <a:pt x="68" y="70"/>
                  </a:cubicBezTo>
                  <a:cubicBezTo>
                    <a:pt x="68" y="70"/>
                    <a:pt x="68" y="70"/>
                    <a:pt x="68" y="70"/>
                  </a:cubicBezTo>
                  <a:cubicBezTo>
                    <a:pt x="68" y="70"/>
                    <a:pt x="68" y="70"/>
                    <a:pt x="68" y="70"/>
                  </a:cubicBezTo>
                  <a:cubicBezTo>
                    <a:pt x="68" y="70"/>
                    <a:pt x="68" y="70"/>
                    <a:pt x="68" y="70"/>
                  </a:cubicBezTo>
                  <a:cubicBezTo>
                    <a:pt x="68" y="70"/>
                    <a:pt x="68" y="70"/>
                    <a:pt x="68" y="70"/>
                  </a:cubicBezTo>
                  <a:cubicBezTo>
                    <a:pt x="68" y="71"/>
                    <a:pt x="68" y="71"/>
                    <a:pt x="68" y="71"/>
                  </a:cubicBezTo>
                  <a:cubicBezTo>
                    <a:pt x="68" y="71"/>
                    <a:pt x="68" y="71"/>
                    <a:pt x="68" y="71"/>
                  </a:cubicBezTo>
                  <a:cubicBezTo>
                    <a:pt x="68" y="71"/>
                    <a:pt x="68" y="71"/>
                    <a:pt x="68" y="71"/>
                  </a:cubicBezTo>
                  <a:cubicBezTo>
                    <a:pt x="68" y="71"/>
                    <a:pt x="68" y="71"/>
                    <a:pt x="68" y="71"/>
                  </a:cubicBezTo>
                  <a:cubicBezTo>
                    <a:pt x="69" y="71"/>
                    <a:pt x="69" y="71"/>
                    <a:pt x="69" y="70"/>
                  </a:cubicBezTo>
                  <a:cubicBezTo>
                    <a:pt x="69" y="70"/>
                    <a:pt x="69" y="70"/>
                    <a:pt x="69" y="70"/>
                  </a:cubicBezTo>
                  <a:cubicBezTo>
                    <a:pt x="69" y="70"/>
                    <a:pt x="69" y="70"/>
                    <a:pt x="69" y="70"/>
                  </a:cubicBezTo>
                  <a:cubicBezTo>
                    <a:pt x="70" y="70"/>
                    <a:pt x="70" y="70"/>
                    <a:pt x="70" y="70"/>
                  </a:cubicBezTo>
                  <a:cubicBezTo>
                    <a:pt x="70" y="70"/>
                    <a:pt x="70" y="70"/>
                    <a:pt x="70" y="70"/>
                  </a:cubicBezTo>
                  <a:cubicBezTo>
                    <a:pt x="70" y="70"/>
                    <a:pt x="70" y="70"/>
                    <a:pt x="71" y="69"/>
                  </a:cubicBezTo>
                  <a:moveTo>
                    <a:pt x="78" y="70"/>
                  </a:moveTo>
                  <a:cubicBezTo>
                    <a:pt x="76" y="69"/>
                    <a:pt x="74" y="69"/>
                    <a:pt x="73" y="69"/>
                  </a:cubicBezTo>
                  <a:cubicBezTo>
                    <a:pt x="72" y="69"/>
                    <a:pt x="72" y="70"/>
                    <a:pt x="71" y="71"/>
                  </a:cubicBezTo>
                  <a:cubicBezTo>
                    <a:pt x="71" y="71"/>
                    <a:pt x="71" y="71"/>
                    <a:pt x="71" y="71"/>
                  </a:cubicBezTo>
                  <a:cubicBezTo>
                    <a:pt x="69" y="72"/>
                    <a:pt x="69" y="72"/>
                    <a:pt x="69" y="73"/>
                  </a:cubicBezTo>
                  <a:cubicBezTo>
                    <a:pt x="69" y="73"/>
                    <a:pt x="69" y="74"/>
                    <a:pt x="68" y="74"/>
                  </a:cubicBezTo>
                  <a:cubicBezTo>
                    <a:pt x="68" y="75"/>
                    <a:pt x="68" y="75"/>
                    <a:pt x="68" y="75"/>
                  </a:cubicBezTo>
                  <a:cubicBezTo>
                    <a:pt x="67" y="76"/>
                    <a:pt x="67" y="76"/>
                    <a:pt x="67" y="76"/>
                  </a:cubicBezTo>
                  <a:cubicBezTo>
                    <a:pt x="67" y="76"/>
                    <a:pt x="66" y="77"/>
                    <a:pt x="66" y="78"/>
                  </a:cubicBezTo>
                  <a:cubicBezTo>
                    <a:pt x="65" y="79"/>
                    <a:pt x="65" y="79"/>
                    <a:pt x="64" y="80"/>
                  </a:cubicBezTo>
                  <a:cubicBezTo>
                    <a:pt x="64" y="80"/>
                    <a:pt x="64" y="80"/>
                    <a:pt x="64" y="80"/>
                  </a:cubicBezTo>
                  <a:cubicBezTo>
                    <a:pt x="63" y="81"/>
                    <a:pt x="63" y="81"/>
                    <a:pt x="63" y="81"/>
                  </a:cubicBezTo>
                  <a:cubicBezTo>
                    <a:pt x="63" y="82"/>
                    <a:pt x="64" y="82"/>
                    <a:pt x="64" y="82"/>
                  </a:cubicBezTo>
                  <a:cubicBezTo>
                    <a:pt x="65" y="81"/>
                    <a:pt x="66" y="79"/>
                    <a:pt x="67" y="79"/>
                  </a:cubicBezTo>
                  <a:cubicBezTo>
                    <a:pt x="67" y="79"/>
                    <a:pt x="67" y="79"/>
                    <a:pt x="67" y="79"/>
                  </a:cubicBezTo>
                  <a:cubicBezTo>
                    <a:pt x="67" y="80"/>
                    <a:pt x="67" y="80"/>
                    <a:pt x="67" y="80"/>
                  </a:cubicBezTo>
                  <a:cubicBezTo>
                    <a:pt x="67" y="80"/>
                    <a:pt x="67" y="80"/>
                    <a:pt x="67" y="80"/>
                  </a:cubicBezTo>
                  <a:cubicBezTo>
                    <a:pt x="68" y="79"/>
                    <a:pt x="68" y="79"/>
                    <a:pt x="68" y="79"/>
                  </a:cubicBezTo>
                  <a:cubicBezTo>
                    <a:pt x="69" y="78"/>
                    <a:pt x="69" y="78"/>
                    <a:pt x="70" y="77"/>
                  </a:cubicBezTo>
                  <a:cubicBezTo>
                    <a:pt x="71" y="77"/>
                    <a:pt x="71" y="77"/>
                    <a:pt x="71" y="77"/>
                  </a:cubicBezTo>
                  <a:cubicBezTo>
                    <a:pt x="71" y="76"/>
                    <a:pt x="71" y="76"/>
                    <a:pt x="72" y="76"/>
                  </a:cubicBezTo>
                  <a:cubicBezTo>
                    <a:pt x="71" y="76"/>
                    <a:pt x="71" y="76"/>
                    <a:pt x="71" y="76"/>
                  </a:cubicBezTo>
                  <a:cubicBezTo>
                    <a:pt x="71" y="76"/>
                    <a:pt x="71" y="76"/>
                    <a:pt x="71" y="76"/>
                  </a:cubicBezTo>
                  <a:cubicBezTo>
                    <a:pt x="71" y="75"/>
                    <a:pt x="71" y="75"/>
                    <a:pt x="71" y="75"/>
                  </a:cubicBezTo>
                  <a:cubicBezTo>
                    <a:pt x="71" y="75"/>
                    <a:pt x="71" y="75"/>
                    <a:pt x="71" y="75"/>
                  </a:cubicBezTo>
                  <a:cubicBezTo>
                    <a:pt x="71" y="75"/>
                    <a:pt x="71" y="75"/>
                    <a:pt x="71" y="75"/>
                  </a:cubicBezTo>
                  <a:cubicBezTo>
                    <a:pt x="72" y="75"/>
                    <a:pt x="72" y="74"/>
                    <a:pt x="73" y="74"/>
                  </a:cubicBezTo>
                  <a:cubicBezTo>
                    <a:pt x="74" y="73"/>
                    <a:pt x="75" y="71"/>
                    <a:pt x="78" y="70"/>
                  </a:cubicBezTo>
                  <a:moveTo>
                    <a:pt x="110" y="176"/>
                  </a:moveTo>
                  <a:cubicBezTo>
                    <a:pt x="116" y="138"/>
                    <a:pt x="127" y="103"/>
                    <a:pt x="142" y="74"/>
                  </a:cubicBezTo>
                  <a:cubicBezTo>
                    <a:pt x="135" y="74"/>
                    <a:pt x="128" y="74"/>
                    <a:pt x="121" y="73"/>
                  </a:cubicBezTo>
                  <a:cubicBezTo>
                    <a:pt x="105" y="73"/>
                    <a:pt x="93" y="72"/>
                    <a:pt x="84" y="70"/>
                  </a:cubicBezTo>
                  <a:cubicBezTo>
                    <a:pt x="83" y="70"/>
                    <a:pt x="83" y="70"/>
                    <a:pt x="82" y="70"/>
                  </a:cubicBezTo>
                  <a:cubicBezTo>
                    <a:pt x="82" y="70"/>
                    <a:pt x="82" y="70"/>
                    <a:pt x="82" y="70"/>
                  </a:cubicBezTo>
                  <a:cubicBezTo>
                    <a:pt x="82" y="70"/>
                    <a:pt x="82" y="70"/>
                    <a:pt x="82" y="70"/>
                  </a:cubicBezTo>
                  <a:cubicBezTo>
                    <a:pt x="82" y="70"/>
                    <a:pt x="82" y="70"/>
                    <a:pt x="82" y="70"/>
                  </a:cubicBezTo>
                  <a:cubicBezTo>
                    <a:pt x="82" y="70"/>
                    <a:pt x="82" y="70"/>
                    <a:pt x="82" y="70"/>
                  </a:cubicBezTo>
                  <a:cubicBezTo>
                    <a:pt x="82" y="70"/>
                    <a:pt x="82" y="70"/>
                    <a:pt x="82" y="70"/>
                  </a:cubicBezTo>
                  <a:cubicBezTo>
                    <a:pt x="82" y="70"/>
                    <a:pt x="82" y="70"/>
                    <a:pt x="82" y="70"/>
                  </a:cubicBezTo>
                  <a:cubicBezTo>
                    <a:pt x="82" y="71"/>
                    <a:pt x="82" y="71"/>
                    <a:pt x="82" y="71"/>
                  </a:cubicBezTo>
                  <a:cubicBezTo>
                    <a:pt x="82" y="71"/>
                    <a:pt x="82" y="71"/>
                    <a:pt x="82" y="71"/>
                  </a:cubicBezTo>
                  <a:cubicBezTo>
                    <a:pt x="80" y="72"/>
                    <a:pt x="80" y="72"/>
                    <a:pt x="80" y="73"/>
                  </a:cubicBezTo>
                  <a:cubicBezTo>
                    <a:pt x="80" y="73"/>
                    <a:pt x="80" y="73"/>
                    <a:pt x="83" y="72"/>
                  </a:cubicBezTo>
                  <a:cubicBezTo>
                    <a:pt x="83" y="73"/>
                    <a:pt x="83" y="73"/>
                    <a:pt x="78" y="77"/>
                  </a:cubicBezTo>
                  <a:cubicBezTo>
                    <a:pt x="78" y="78"/>
                    <a:pt x="78" y="78"/>
                    <a:pt x="78" y="78"/>
                  </a:cubicBezTo>
                  <a:cubicBezTo>
                    <a:pt x="78" y="77"/>
                    <a:pt x="78" y="77"/>
                    <a:pt x="78" y="77"/>
                  </a:cubicBezTo>
                  <a:cubicBezTo>
                    <a:pt x="78" y="76"/>
                    <a:pt x="78" y="76"/>
                    <a:pt x="78" y="76"/>
                  </a:cubicBezTo>
                  <a:cubicBezTo>
                    <a:pt x="78" y="76"/>
                    <a:pt x="78" y="76"/>
                    <a:pt x="78" y="76"/>
                  </a:cubicBezTo>
                  <a:cubicBezTo>
                    <a:pt x="79" y="75"/>
                    <a:pt x="79" y="75"/>
                    <a:pt x="79" y="75"/>
                  </a:cubicBezTo>
                  <a:cubicBezTo>
                    <a:pt x="79" y="74"/>
                    <a:pt x="79" y="74"/>
                    <a:pt x="79" y="74"/>
                  </a:cubicBezTo>
                  <a:cubicBezTo>
                    <a:pt x="77" y="76"/>
                    <a:pt x="70" y="82"/>
                    <a:pt x="70" y="84"/>
                  </a:cubicBezTo>
                  <a:cubicBezTo>
                    <a:pt x="69" y="85"/>
                    <a:pt x="69" y="85"/>
                    <a:pt x="69" y="85"/>
                  </a:cubicBezTo>
                  <a:cubicBezTo>
                    <a:pt x="69" y="84"/>
                    <a:pt x="69" y="84"/>
                    <a:pt x="69" y="84"/>
                  </a:cubicBezTo>
                  <a:cubicBezTo>
                    <a:pt x="68" y="84"/>
                    <a:pt x="68" y="84"/>
                    <a:pt x="65" y="87"/>
                  </a:cubicBezTo>
                  <a:cubicBezTo>
                    <a:pt x="65" y="87"/>
                    <a:pt x="65" y="87"/>
                    <a:pt x="65" y="87"/>
                  </a:cubicBezTo>
                  <a:cubicBezTo>
                    <a:pt x="65" y="86"/>
                    <a:pt x="65" y="86"/>
                    <a:pt x="66" y="84"/>
                  </a:cubicBezTo>
                  <a:cubicBezTo>
                    <a:pt x="64" y="85"/>
                    <a:pt x="60" y="87"/>
                    <a:pt x="60" y="87"/>
                  </a:cubicBezTo>
                  <a:cubicBezTo>
                    <a:pt x="60" y="87"/>
                    <a:pt x="60" y="87"/>
                    <a:pt x="60" y="87"/>
                  </a:cubicBezTo>
                  <a:cubicBezTo>
                    <a:pt x="60" y="86"/>
                    <a:pt x="60" y="86"/>
                    <a:pt x="61" y="85"/>
                  </a:cubicBezTo>
                  <a:cubicBezTo>
                    <a:pt x="61" y="85"/>
                    <a:pt x="61" y="85"/>
                    <a:pt x="61" y="85"/>
                  </a:cubicBezTo>
                  <a:cubicBezTo>
                    <a:pt x="60" y="85"/>
                    <a:pt x="60" y="85"/>
                    <a:pt x="60" y="85"/>
                  </a:cubicBezTo>
                  <a:cubicBezTo>
                    <a:pt x="59" y="85"/>
                    <a:pt x="59" y="85"/>
                    <a:pt x="59" y="85"/>
                  </a:cubicBezTo>
                  <a:cubicBezTo>
                    <a:pt x="59" y="85"/>
                    <a:pt x="59" y="85"/>
                    <a:pt x="58" y="87"/>
                  </a:cubicBezTo>
                  <a:cubicBezTo>
                    <a:pt x="57" y="87"/>
                    <a:pt x="57" y="87"/>
                    <a:pt x="57" y="87"/>
                  </a:cubicBezTo>
                  <a:cubicBezTo>
                    <a:pt x="57" y="86"/>
                    <a:pt x="57" y="86"/>
                    <a:pt x="58" y="85"/>
                  </a:cubicBezTo>
                  <a:cubicBezTo>
                    <a:pt x="58" y="85"/>
                    <a:pt x="58" y="85"/>
                    <a:pt x="58" y="85"/>
                  </a:cubicBezTo>
                  <a:cubicBezTo>
                    <a:pt x="57" y="85"/>
                    <a:pt x="57" y="85"/>
                    <a:pt x="57" y="85"/>
                  </a:cubicBezTo>
                  <a:cubicBezTo>
                    <a:pt x="58" y="84"/>
                    <a:pt x="58" y="84"/>
                    <a:pt x="58" y="84"/>
                  </a:cubicBezTo>
                  <a:cubicBezTo>
                    <a:pt x="59" y="83"/>
                    <a:pt x="59" y="83"/>
                    <a:pt x="59" y="83"/>
                  </a:cubicBezTo>
                  <a:cubicBezTo>
                    <a:pt x="60" y="83"/>
                    <a:pt x="60" y="83"/>
                    <a:pt x="60" y="83"/>
                  </a:cubicBezTo>
                  <a:cubicBezTo>
                    <a:pt x="60" y="84"/>
                    <a:pt x="60" y="84"/>
                    <a:pt x="60" y="84"/>
                  </a:cubicBezTo>
                  <a:cubicBezTo>
                    <a:pt x="60" y="84"/>
                    <a:pt x="60" y="84"/>
                    <a:pt x="60" y="84"/>
                  </a:cubicBezTo>
                  <a:cubicBezTo>
                    <a:pt x="61" y="83"/>
                    <a:pt x="65" y="79"/>
                    <a:pt x="65" y="79"/>
                  </a:cubicBezTo>
                  <a:cubicBezTo>
                    <a:pt x="64" y="79"/>
                    <a:pt x="64" y="79"/>
                    <a:pt x="64" y="79"/>
                  </a:cubicBezTo>
                  <a:cubicBezTo>
                    <a:pt x="64" y="79"/>
                    <a:pt x="64" y="79"/>
                    <a:pt x="62" y="80"/>
                  </a:cubicBezTo>
                  <a:cubicBezTo>
                    <a:pt x="62" y="80"/>
                    <a:pt x="62" y="80"/>
                    <a:pt x="62" y="80"/>
                  </a:cubicBezTo>
                  <a:cubicBezTo>
                    <a:pt x="62" y="80"/>
                    <a:pt x="62" y="80"/>
                    <a:pt x="62" y="80"/>
                  </a:cubicBezTo>
                  <a:cubicBezTo>
                    <a:pt x="63" y="79"/>
                    <a:pt x="63" y="79"/>
                    <a:pt x="64" y="78"/>
                  </a:cubicBezTo>
                  <a:cubicBezTo>
                    <a:pt x="64" y="78"/>
                    <a:pt x="65" y="77"/>
                    <a:pt x="65" y="77"/>
                  </a:cubicBezTo>
                  <a:cubicBezTo>
                    <a:pt x="65" y="75"/>
                    <a:pt x="67" y="74"/>
                    <a:pt x="68" y="73"/>
                  </a:cubicBezTo>
                  <a:cubicBezTo>
                    <a:pt x="67" y="74"/>
                    <a:pt x="64" y="76"/>
                    <a:pt x="64" y="76"/>
                  </a:cubicBezTo>
                  <a:cubicBezTo>
                    <a:pt x="64" y="77"/>
                    <a:pt x="64" y="77"/>
                    <a:pt x="64" y="77"/>
                  </a:cubicBezTo>
                  <a:cubicBezTo>
                    <a:pt x="62" y="79"/>
                    <a:pt x="60" y="81"/>
                    <a:pt x="58" y="83"/>
                  </a:cubicBezTo>
                  <a:cubicBezTo>
                    <a:pt x="58" y="83"/>
                    <a:pt x="58" y="83"/>
                    <a:pt x="58" y="83"/>
                  </a:cubicBezTo>
                  <a:cubicBezTo>
                    <a:pt x="57" y="84"/>
                    <a:pt x="57" y="84"/>
                    <a:pt x="57" y="85"/>
                  </a:cubicBezTo>
                  <a:cubicBezTo>
                    <a:pt x="56" y="86"/>
                    <a:pt x="56" y="86"/>
                    <a:pt x="55" y="87"/>
                  </a:cubicBezTo>
                  <a:cubicBezTo>
                    <a:pt x="55" y="87"/>
                    <a:pt x="54" y="88"/>
                    <a:pt x="54" y="88"/>
                  </a:cubicBezTo>
                  <a:cubicBezTo>
                    <a:pt x="54" y="88"/>
                    <a:pt x="54" y="88"/>
                    <a:pt x="54" y="88"/>
                  </a:cubicBezTo>
                  <a:cubicBezTo>
                    <a:pt x="53" y="88"/>
                    <a:pt x="53" y="88"/>
                    <a:pt x="53" y="88"/>
                  </a:cubicBezTo>
                  <a:cubicBezTo>
                    <a:pt x="53" y="88"/>
                    <a:pt x="53" y="88"/>
                    <a:pt x="53" y="88"/>
                  </a:cubicBezTo>
                  <a:cubicBezTo>
                    <a:pt x="52" y="88"/>
                    <a:pt x="52" y="88"/>
                    <a:pt x="52" y="88"/>
                  </a:cubicBezTo>
                  <a:cubicBezTo>
                    <a:pt x="51" y="89"/>
                    <a:pt x="50" y="90"/>
                    <a:pt x="49" y="91"/>
                  </a:cubicBezTo>
                  <a:cubicBezTo>
                    <a:pt x="49" y="91"/>
                    <a:pt x="49" y="91"/>
                    <a:pt x="49" y="91"/>
                  </a:cubicBezTo>
                  <a:cubicBezTo>
                    <a:pt x="49" y="91"/>
                    <a:pt x="49" y="91"/>
                    <a:pt x="49" y="91"/>
                  </a:cubicBezTo>
                  <a:cubicBezTo>
                    <a:pt x="49" y="91"/>
                    <a:pt x="48" y="91"/>
                    <a:pt x="48" y="92"/>
                  </a:cubicBezTo>
                  <a:cubicBezTo>
                    <a:pt x="48" y="92"/>
                    <a:pt x="48" y="92"/>
                    <a:pt x="48" y="92"/>
                  </a:cubicBezTo>
                  <a:cubicBezTo>
                    <a:pt x="47" y="93"/>
                    <a:pt x="47" y="94"/>
                    <a:pt x="46" y="94"/>
                  </a:cubicBezTo>
                  <a:cubicBezTo>
                    <a:pt x="46" y="95"/>
                    <a:pt x="46" y="95"/>
                    <a:pt x="44" y="97"/>
                  </a:cubicBezTo>
                  <a:cubicBezTo>
                    <a:pt x="44" y="97"/>
                    <a:pt x="44" y="97"/>
                    <a:pt x="44" y="97"/>
                  </a:cubicBezTo>
                  <a:cubicBezTo>
                    <a:pt x="42" y="98"/>
                    <a:pt x="42" y="99"/>
                    <a:pt x="41" y="100"/>
                  </a:cubicBezTo>
                  <a:cubicBezTo>
                    <a:pt x="40" y="101"/>
                    <a:pt x="40" y="101"/>
                    <a:pt x="40" y="101"/>
                  </a:cubicBezTo>
                  <a:cubicBezTo>
                    <a:pt x="40" y="101"/>
                    <a:pt x="39" y="102"/>
                    <a:pt x="39" y="103"/>
                  </a:cubicBezTo>
                  <a:cubicBezTo>
                    <a:pt x="39" y="102"/>
                    <a:pt x="39" y="102"/>
                    <a:pt x="39" y="102"/>
                  </a:cubicBezTo>
                  <a:cubicBezTo>
                    <a:pt x="39" y="102"/>
                    <a:pt x="39" y="101"/>
                    <a:pt x="39" y="101"/>
                  </a:cubicBezTo>
                  <a:cubicBezTo>
                    <a:pt x="40" y="101"/>
                    <a:pt x="40" y="101"/>
                    <a:pt x="40" y="101"/>
                  </a:cubicBezTo>
                  <a:cubicBezTo>
                    <a:pt x="39" y="101"/>
                    <a:pt x="39" y="102"/>
                    <a:pt x="38" y="102"/>
                  </a:cubicBezTo>
                  <a:cubicBezTo>
                    <a:pt x="37" y="104"/>
                    <a:pt x="37" y="104"/>
                    <a:pt x="37" y="104"/>
                  </a:cubicBezTo>
                  <a:cubicBezTo>
                    <a:pt x="37" y="105"/>
                    <a:pt x="37" y="105"/>
                    <a:pt x="37" y="105"/>
                  </a:cubicBezTo>
                  <a:cubicBezTo>
                    <a:pt x="36" y="106"/>
                    <a:pt x="36" y="106"/>
                    <a:pt x="36" y="106"/>
                  </a:cubicBezTo>
                  <a:cubicBezTo>
                    <a:pt x="36" y="105"/>
                    <a:pt x="36" y="105"/>
                    <a:pt x="37" y="104"/>
                  </a:cubicBezTo>
                  <a:cubicBezTo>
                    <a:pt x="36" y="105"/>
                    <a:pt x="36" y="105"/>
                    <a:pt x="35" y="106"/>
                  </a:cubicBezTo>
                  <a:cubicBezTo>
                    <a:pt x="35" y="106"/>
                    <a:pt x="35" y="107"/>
                    <a:pt x="35" y="107"/>
                  </a:cubicBezTo>
                  <a:cubicBezTo>
                    <a:pt x="34" y="108"/>
                    <a:pt x="34" y="108"/>
                    <a:pt x="34" y="108"/>
                  </a:cubicBezTo>
                  <a:cubicBezTo>
                    <a:pt x="34" y="108"/>
                    <a:pt x="34" y="108"/>
                    <a:pt x="34" y="108"/>
                  </a:cubicBezTo>
                  <a:cubicBezTo>
                    <a:pt x="34" y="109"/>
                    <a:pt x="33" y="110"/>
                    <a:pt x="33" y="111"/>
                  </a:cubicBezTo>
                  <a:cubicBezTo>
                    <a:pt x="32" y="112"/>
                    <a:pt x="31" y="113"/>
                    <a:pt x="31" y="114"/>
                  </a:cubicBezTo>
                  <a:cubicBezTo>
                    <a:pt x="27" y="122"/>
                    <a:pt x="27" y="122"/>
                    <a:pt x="25" y="126"/>
                  </a:cubicBezTo>
                  <a:cubicBezTo>
                    <a:pt x="24" y="126"/>
                    <a:pt x="24" y="126"/>
                    <a:pt x="24" y="126"/>
                  </a:cubicBezTo>
                  <a:cubicBezTo>
                    <a:pt x="24" y="127"/>
                    <a:pt x="24" y="127"/>
                    <a:pt x="24" y="127"/>
                  </a:cubicBezTo>
                  <a:cubicBezTo>
                    <a:pt x="24" y="126"/>
                    <a:pt x="24" y="125"/>
                    <a:pt x="25" y="125"/>
                  </a:cubicBezTo>
                  <a:cubicBezTo>
                    <a:pt x="25" y="124"/>
                    <a:pt x="25" y="124"/>
                    <a:pt x="25" y="124"/>
                  </a:cubicBezTo>
                  <a:cubicBezTo>
                    <a:pt x="25" y="123"/>
                    <a:pt x="25" y="123"/>
                    <a:pt x="25" y="123"/>
                  </a:cubicBezTo>
                  <a:cubicBezTo>
                    <a:pt x="25" y="123"/>
                    <a:pt x="25" y="123"/>
                    <a:pt x="25" y="123"/>
                  </a:cubicBezTo>
                  <a:cubicBezTo>
                    <a:pt x="22" y="130"/>
                    <a:pt x="17" y="141"/>
                    <a:pt x="14" y="149"/>
                  </a:cubicBezTo>
                  <a:cubicBezTo>
                    <a:pt x="13" y="150"/>
                    <a:pt x="13" y="150"/>
                    <a:pt x="13" y="150"/>
                  </a:cubicBezTo>
                  <a:cubicBezTo>
                    <a:pt x="13" y="151"/>
                    <a:pt x="13" y="152"/>
                    <a:pt x="13" y="153"/>
                  </a:cubicBezTo>
                  <a:cubicBezTo>
                    <a:pt x="13" y="152"/>
                    <a:pt x="13" y="152"/>
                    <a:pt x="13" y="152"/>
                  </a:cubicBezTo>
                  <a:cubicBezTo>
                    <a:pt x="13" y="152"/>
                    <a:pt x="13" y="152"/>
                    <a:pt x="13" y="152"/>
                  </a:cubicBezTo>
                  <a:cubicBezTo>
                    <a:pt x="14" y="150"/>
                    <a:pt x="14" y="146"/>
                    <a:pt x="17" y="145"/>
                  </a:cubicBezTo>
                  <a:cubicBezTo>
                    <a:pt x="17" y="144"/>
                    <a:pt x="17" y="144"/>
                    <a:pt x="18" y="143"/>
                  </a:cubicBezTo>
                  <a:cubicBezTo>
                    <a:pt x="19" y="140"/>
                    <a:pt x="19" y="140"/>
                    <a:pt x="20" y="137"/>
                  </a:cubicBezTo>
                  <a:cubicBezTo>
                    <a:pt x="21" y="134"/>
                    <a:pt x="23" y="133"/>
                    <a:pt x="23" y="133"/>
                  </a:cubicBezTo>
                  <a:cubicBezTo>
                    <a:pt x="24" y="133"/>
                    <a:pt x="24" y="132"/>
                    <a:pt x="24" y="131"/>
                  </a:cubicBezTo>
                  <a:cubicBezTo>
                    <a:pt x="25" y="131"/>
                    <a:pt x="25" y="131"/>
                    <a:pt x="25" y="131"/>
                  </a:cubicBezTo>
                  <a:cubicBezTo>
                    <a:pt x="25" y="131"/>
                    <a:pt x="26" y="127"/>
                    <a:pt x="27" y="126"/>
                  </a:cubicBezTo>
                  <a:cubicBezTo>
                    <a:pt x="27" y="127"/>
                    <a:pt x="27" y="127"/>
                    <a:pt x="27" y="127"/>
                  </a:cubicBezTo>
                  <a:cubicBezTo>
                    <a:pt x="27" y="127"/>
                    <a:pt x="27" y="127"/>
                    <a:pt x="27" y="127"/>
                  </a:cubicBezTo>
                  <a:cubicBezTo>
                    <a:pt x="27" y="127"/>
                    <a:pt x="27" y="127"/>
                    <a:pt x="27" y="127"/>
                  </a:cubicBezTo>
                  <a:cubicBezTo>
                    <a:pt x="27" y="127"/>
                    <a:pt x="27" y="127"/>
                    <a:pt x="27" y="127"/>
                  </a:cubicBezTo>
                  <a:cubicBezTo>
                    <a:pt x="27" y="127"/>
                    <a:pt x="27" y="127"/>
                    <a:pt x="27" y="127"/>
                  </a:cubicBezTo>
                  <a:cubicBezTo>
                    <a:pt x="27" y="127"/>
                    <a:pt x="27" y="127"/>
                    <a:pt x="27" y="127"/>
                  </a:cubicBezTo>
                  <a:cubicBezTo>
                    <a:pt x="27" y="127"/>
                    <a:pt x="27" y="127"/>
                    <a:pt x="27" y="128"/>
                  </a:cubicBezTo>
                  <a:cubicBezTo>
                    <a:pt x="28" y="128"/>
                    <a:pt x="28" y="128"/>
                    <a:pt x="28" y="128"/>
                  </a:cubicBezTo>
                  <a:cubicBezTo>
                    <a:pt x="28" y="128"/>
                    <a:pt x="28" y="128"/>
                    <a:pt x="30" y="125"/>
                  </a:cubicBezTo>
                  <a:cubicBezTo>
                    <a:pt x="30" y="125"/>
                    <a:pt x="30" y="125"/>
                    <a:pt x="30" y="125"/>
                  </a:cubicBezTo>
                  <a:cubicBezTo>
                    <a:pt x="31" y="125"/>
                    <a:pt x="31" y="125"/>
                    <a:pt x="32" y="123"/>
                  </a:cubicBezTo>
                  <a:cubicBezTo>
                    <a:pt x="32" y="126"/>
                    <a:pt x="30" y="128"/>
                    <a:pt x="30" y="130"/>
                  </a:cubicBezTo>
                  <a:cubicBezTo>
                    <a:pt x="30" y="131"/>
                    <a:pt x="30" y="131"/>
                    <a:pt x="30" y="132"/>
                  </a:cubicBezTo>
                  <a:cubicBezTo>
                    <a:pt x="30" y="136"/>
                    <a:pt x="30" y="136"/>
                    <a:pt x="30" y="137"/>
                  </a:cubicBezTo>
                  <a:cubicBezTo>
                    <a:pt x="29" y="146"/>
                    <a:pt x="29" y="146"/>
                    <a:pt x="28" y="147"/>
                  </a:cubicBezTo>
                  <a:cubicBezTo>
                    <a:pt x="27" y="147"/>
                    <a:pt x="26" y="148"/>
                    <a:pt x="25" y="148"/>
                  </a:cubicBezTo>
                  <a:cubicBezTo>
                    <a:pt x="24" y="149"/>
                    <a:pt x="24" y="149"/>
                    <a:pt x="24" y="149"/>
                  </a:cubicBezTo>
                  <a:cubicBezTo>
                    <a:pt x="24" y="150"/>
                    <a:pt x="24" y="151"/>
                    <a:pt x="24" y="152"/>
                  </a:cubicBezTo>
                  <a:cubicBezTo>
                    <a:pt x="24" y="153"/>
                    <a:pt x="24" y="153"/>
                    <a:pt x="24" y="153"/>
                  </a:cubicBezTo>
                  <a:cubicBezTo>
                    <a:pt x="25" y="153"/>
                    <a:pt x="25" y="153"/>
                    <a:pt x="26" y="153"/>
                  </a:cubicBezTo>
                  <a:cubicBezTo>
                    <a:pt x="26" y="152"/>
                    <a:pt x="26" y="151"/>
                    <a:pt x="27" y="150"/>
                  </a:cubicBezTo>
                  <a:cubicBezTo>
                    <a:pt x="28" y="149"/>
                    <a:pt x="31" y="144"/>
                    <a:pt x="31" y="144"/>
                  </a:cubicBezTo>
                  <a:cubicBezTo>
                    <a:pt x="32" y="143"/>
                    <a:pt x="32" y="143"/>
                    <a:pt x="32" y="143"/>
                  </a:cubicBezTo>
                  <a:cubicBezTo>
                    <a:pt x="31" y="143"/>
                    <a:pt x="31" y="143"/>
                    <a:pt x="31" y="143"/>
                  </a:cubicBezTo>
                  <a:cubicBezTo>
                    <a:pt x="31" y="142"/>
                    <a:pt x="31" y="142"/>
                    <a:pt x="31" y="142"/>
                  </a:cubicBezTo>
                  <a:cubicBezTo>
                    <a:pt x="31" y="141"/>
                    <a:pt x="31" y="141"/>
                    <a:pt x="31" y="141"/>
                  </a:cubicBezTo>
                  <a:cubicBezTo>
                    <a:pt x="32" y="141"/>
                    <a:pt x="32" y="141"/>
                    <a:pt x="33" y="141"/>
                  </a:cubicBezTo>
                  <a:cubicBezTo>
                    <a:pt x="33" y="141"/>
                    <a:pt x="33" y="142"/>
                    <a:pt x="33" y="142"/>
                  </a:cubicBezTo>
                  <a:cubicBezTo>
                    <a:pt x="33" y="142"/>
                    <a:pt x="33" y="142"/>
                    <a:pt x="34" y="139"/>
                  </a:cubicBezTo>
                  <a:cubicBezTo>
                    <a:pt x="34" y="138"/>
                    <a:pt x="34" y="138"/>
                    <a:pt x="34" y="138"/>
                  </a:cubicBezTo>
                  <a:cubicBezTo>
                    <a:pt x="34" y="137"/>
                    <a:pt x="34" y="134"/>
                    <a:pt x="34" y="134"/>
                  </a:cubicBezTo>
                  <a:cubicBezTo>
                    <a:pt x="33" y="134"/>
                    <a:pt x="33" y="134"/>
                    <a:pt x="33" y="134"/>
                  </a:cubicBezTo>
                  <a:cubicBezTo>
                    <a:pt x="33" y="132"/>
                    <a:pt x="34" y="130"/>
                    <a:pt x="34" y="128"/>
                  </a:cubicBezTo>
                  <a:cubicBezTo>
                    <a:pt x="34" y="127"/>
                    <a:pt x="34" y="127"/>
                    <a:pt x="34" y="127"/>
                  </a:cubicBezTo>
                  <a:cubicBezTo>
                    <a:pt x="34" y="126"/>
                    <a:pt x="34" y="126"/>
                    <a:pt x="35" y="125"/>
                  </a:cubicBezTo>
                  <a:cubicBezTo>
                    <a:pt x="34" y="125"/>
                    <a:pt x="34" y="125"/>
                    <a:pt x="34" y="125"/>
                  </a:cubicBezTo>
                  <a:cubicBezTo>
                    <a:pt x="34" y="124"/>
                    <a:pt x="35" y="124"/>
                    <a:pt x="35" y="123"/>
                  </a:cubicBezTo>
                  <a:cubicBezTo>
                    <a:pt x="36" y="122"/>
                    <a:pt x="36" y="122"/>
                    <a:pt x="36" y="122"/>
                  </a:cubicBezTo>
                  <a:cubicBezTo>
                    <a:pt x="36" y="122"/>
                    <a:pt x="36" y="122"/>
                    <a:pt x="36" y="122"/>
                  </a:cubicBezTo>
                  <a:cubicBezTo>
                    <a:pt x="37" y="120"/>
                    <a:pt x="37" y="120"/>
                    <a:pt x="38" y="119"/>
                  </a:cubicBezTo>
                  <a:cubicBezTo>
                    <a:pt x="38" y="120"/>
                    <a:pt x="38" y="120"/>
                    <a:pt x="38" y="120"/>
                  </a:cubicBezTo>
                  <a:cubicBezTo>
                    <a:pt x="38" y="120"/>
                    <a:pt x="36" y="124"/>
                    <a:pt x="37" y="130"/>
                  </a:cubicBezTo>
                  <a:cubicBezTo>
                    <a:pt x="37" y="132"/>
                    <a:pt x="38" y="133"/>
                    <a:pt x="38" y="135"/>
                  </a:cubicBezTo>
                  <a:cubicBezTo>
                    <a:pt x="37" y="138"/>
                    <a:pt x="35" y="141"/>
                    <a:pt x="34" y="144"/>
                  </a:cubicBezTo>
                  <a:cubicBezTo>
                    <a:pt x="35" y="145"/>
                    <a:pt x="35" y="145"/>
                    <a:pt x="35" y="145"/>
                  </a:cubicBezTo>
                  <a:cubicBezTo>
                    <a:pt x="35" y="146"/>
                    <a:pt x="35" y="147"/>
                    <a:pt x="34" y="148"/>
                  </a:cubicBezTo>
                  <a:cubicBezTo>
                    <a:pt x="34" y="148"/>
                    <a:pt x="34" y="148"/>
                    <a:pt x="34" y="148"/>
                  </a:cubicBezTo>
                  <a:cubicBezTo>
                    <a:pt x="34" y="147"/>
                    <a:pt x="34" y="147"/>
                    <a:pt x="34" y="147"/>
                  </a:cubicBezTo>
                  <a:cubicBezTo>
                    <a:pt x="33" y="147"/>
                    <a:pt x="33" y="147"/>
                    <a:pt x="33" y="147"/>
                  </a:cubicBezTo>
                  <a:cubicBezTo>
                    <a:pt x="33" y="149"/>
                    <a:pt x="33" y="150"/>
                    <a:pt x="33" y="151"/>
                  </a:cubicBezTo>
                  <a:cubicBezTo>
                    <a:pt x="34" y="150"/>
                    <a:pt x="34" y="150"/>
                    <a:pt x="34" y="150"/>
                  </a:cubicBezTo>
                  <a:cubicBezTo>
                    <a:pt x="34" y="149"/>
                    <a:pt x="34" y="149"/>
                    <a:pt x="34" y="149"/>
                  </a:cubicBezTo>
                  <a:cubicBezTo>
                    <a:pt x="34" y="151"/>
                    <a:pt x="34" y="153"/>
                    <a:pt x="33" y="154"/>
                  </a:cubicBezTo>
                  <a:cubicBezTo>
                    <a:pt x="34" y="155"/>
                    <a:pt x="34" y="155"/>
                    <a:pt x="34" y="155"/>
                  </a:cubicBezTo>
                  <a:cubicBezTo>
                    <a:pt x="35" y="155"/>
                    <a:pt x="35" y="155"/>
                    <a:pt x="35" y="155"/>
                  </a:cubicBezTo>
                  <a:cubicBezTo>
                    <a:pt x="35" y="154"/>
                    <a:pt x="36" y="154"/>
                    <a:pt x="36" y="153"/>
                  </a:cubicBezTo>
                  <a:cubicBezTo>
                    <a:pt x="36" y="153"/>
                    <a:pt x="36" y="152"/>
                    <a:pt x="36" y="152"/>
                  </a:cubicBezTo>
                  <a:cubicBezTo>
                    <a:pt x="36" y="151"/>
                    <a:pt x="36" y="151"/>
                    <a:pt x="37" y="151"/>
                  </a:cubicBezTo>
                  <a:cubicBezTo>
                    <a:pt x="38" y="151"/>
                    <a:pt x="38" y="151"/>
                    <a:pt x="38" y="151"/>
                  </a:cubicBezTo>
                  <a:cubicBezTo>
                    <a:pt x="38" y="151"/>
                    <a:pt x="38" y="152"/>
                    <a:pt x="38" y="152"/>
                  </a:cubicBezTo>
                  <a:cubicBezTo>
                    <a:pt x="39" y="151"/>
                    <a:pt x="39" y="151"/>
                    <a:pt x="40" y="149"/>
                  </a:cubicBezTo>
                  <a:cubicBezTo>
                    <a:pt x="40" y="149"/>
                    <a:pt x="40" y="149"/>
                    <a:pt x="40" y="149"/>
                  </a:cubicBezTo>
                  <a:cubicBezTo>
                    <a:pt x="41" y="148"/>
                    <a:pt x="40" y="147"/>
                    <a:pt x="40" y="146"/>
                  </a:cubicBezTo>
                  <a:cubicBezTo>
                    <a:pt x="40" y="148"/>
                    <a:pt x="40" y="148"/>
                    <a:pt x="39" y="148"/>
                  </a:cubicBezTo>
                  <a:cubicBezTo>
                    <a:pt x="39" y="148"/>
                    <a:pt x="39" y="148"/>
                    <a:pt x="39" y="148"/>
                  </a:cubicBezTo>
                  <a:cubicBezTo>
                    <a:pt x="39" y="147"/>
                    <a:pt x="39" y="147"/>
                    <a:pt x="39" y="144"/>
                  </a:cubicBezTo>
                  <a:cubicBezTo>
                    <a:pt x="39" y="143"/>
                    <a:pt x="39" y="142"/>
                    <a:pt x="39" y="142"/>
                  </a:cubicBezTo>
                  <a:cubicBezTo>
                    <a:pt x="39" y="141"/>
                    <a:pt x="39" y="141"/>
                    <a:pt x="39" y="141"/>
                  </a:cubicBezTo>
                  <a:cubicBezTo>
                    <a:pt x="40" y="141"/>
                    <a:pt x="40" y="141"/>
                    <a:pt x="40" y="141"/>
                  </a:cubicBezTo>
                  <a:cubicBezTo>
                    <a:pt x="40" y="141"/>
                    <a:pt x="40" y="141"/>
                    <a:pt x="40" y="141"/>
                  </a:cubicBezTo>
                  <a:cubicBezTo>
                    <a:pt x="40" y="141"/>
                    <a:pt x="40" y="142"/>
                    <a:pt x="40" y="142"/>
                  </a:cubicBezTo>
                  <a:cubicBezTo>
                    <a:pt x="41" y="142"/>
                    <a:pt x="41" y="142"/>
                    <a:pt x="41" y="142"/>
                  </a:cubicBezTo>
                  <a:cubicBezTo>
                    <a:pt x="41" y="142"/>
                    <a:pt x="41" y="142"/>
                    <a:pt x="41" y="142"/>
                  </a:cubicBezTo>
                  <a:cubicBezTo>
                    <a:pt x="42" y="141"/>
                    <a:pt x="42" y="140"/>
                    <a:pt x="43" y="139"/>
                  </a:cubicBezTo>
                  <a:cubicBezTo>
                    <a:pt x="43" y="139"/>
                    <a:pt x="44" y="140"/>
                    <a:pt x="44" y="140"/>
                  </a:cubicBezTo>
                  <a:cubicBezTo>
                    <a:pt x="44" y="140"/>
                    <a:pt x="45" y="140"/>
                    <a:pt x="45" y="141"/>
                  </a:cubicBezTo>
                  <a:cubicBezTo>
                    <a:pt x="45" y="141"/>
                    <a:pt x="45" y="141"/>
                    <a:pt x="45" y="141"/>
                  </a:cubicBezTo>
                  <a:cubicBezTo>
                    <a:pt x="45" y="141"/>
                    <a:pt x="45" y="142"/>
                    <a:pt x="45" y="142"/>
                  </a:cubicBezTo>
                  <a:cubicBezTo>
                    <a:pt x="45" y="143"/>
                    <a:pt x="45" y="143"/>
                    <a:pt x="45" y="143"/>
                  </a:cubicBezTo>
                  <a:cubicBezTo>
                    <a:pt x="45" y="144"/>
                    <a:pt x="45" y="144"/>
                    <a:pt x="45" y="144"/>
                  </a:cubicBezTo>
                  <a:cubicBezTo>
                    <a:pt x="42" y="145"/>
                    <a:pt x="44" y="148"/>
                    <a:pt x="43" y="150"/>
                  </a:cubicBezTo>
                  <a:cubicBezTo>
                    <a:pt x="43" y="150"/>
                    <a:pt x="43" y="150"/>
                    <a:pt x="43" y="151"/>
                  </a:cubicBezTo>
                  <a:cubicBezTo>
                    <a:pt x="43" y="152"/>
                    <a:pt x="43" y="152"/>
                    <a:pt x="43" y="152"/>
                  </a:cubicBezTo>
                  <a:cubicBezTo>
                    <a:pt x="43" y="152"/>
                    <a:pt x="43" y="152"/>
                    <a:pt x="43" y="153"/>
                  </a:cubicBezTo>
                  <a:cubicBezTo>
                    <a:pt x="43" y="154"/>
                    <a:pt x="43" y="154"/>
                    <a:pt x="43" y="154"/>
                  </a:cubicBezTo>
                  <a:cubicBezTo>
                    <a:pt x="43" y="154"/>
                    <a:pt x="43" y="154"/>
                    <a:pt x="43" y="154"/>
                  </a:cubicBezTo>
                  <a:cubicBezTo>
                    <a:pt x="43" y="154"/>
                    <a:pt x="43" y="154"/>
                    <a:pt x="43" y="154"/>
                  </a:cubicBezTo>
                  <a:cubicBezTo>
                    <a:pt x="43" y="155"/>
                    <a:pt x="43" y="155"/>
                    <a:pt x="43" y="155"/>
                  </a:cubicBezTo>
                  <a:cubicBezTo>
                    <a:pt x="43" y="155"/>
                    <a:pt x="43" y="155"/>
                    <a:pt x="43" y="155"/>
                  </a:cubicBezTo>
                  <a:cubicBezTo>
                    <a:pt x="43" y="155"/>
                    <a:pt x="43" y="156"/>
                    <a:pt x="43" y="157"/>
                  </a:cubicBezTo>
                  <a:cubicBezTo>
                    <a:pt x="42" y="157"/>
                    <a:pt x="42" y="157"/>
                    <a:pt x="42" y="157"/>
                  </a:cubicBezTo>
                  <a:cubicBezTo>
                    <a:pt x="42" y="157"/>
                    <a:pt x="42" y="157"/>
                    <a:pt x="42" y="157"/>
                  </a:cubicBezTo>
                  <a:cubicBezTo>
                    <a:pt x="42" y="159"/>
                    <a:pt x="42" y="159"/>
                    <a:pt x="42" y="159"/>
                  </a:cubicBezTo>
                  <a:cubicBezTo>
                    <a:pt x="42" y="160"/>
                    <a:pt x="42" y="160"/>
                    <a:pt x="42" y="160"/>
                  </a:cubicBezTo>
                  <a:cubicBezTo>
                    <a:pt x="42" y="160"/>
                    <a:pt x="42" y="160"/>
                    <a:pt x="42" y="160"/>
                  </a:cubicBezTo>
                  <a:cubicBezTo>
                    <a:pt x="42" y="160"/>
                    <a:pt x="42" y="159"/>
                    <a:pt x="43" y="159"/>
                  </a:cubicBezTo>
                  <a:cubicBezTo>
                    <a:pt x="43" y="158"/>
                    <a:pt x="43" y="158"/>
                    <a:pt x="43" y="158"/>
                  </a:cubicBezTo>
                  <a:cubicBezTo>
                    <a:pt x="43" y="158"/>
                    <a:pt x="43" y="157"/>
                    <a:pt x="43" y="157"/>
                  </a:cubicBezTo>
                  <a:cubicBezTo>
                    <a:pt x="44" y="156"/>
                    <a:pt x="44" y="156"/>
                    <a:pt x="44" y="156"/>
                  </a:cubicBezTo>
                  <a:cubicBezTo>
                    <a:pt x="44" y="156"/>
                    <a:pt x="44" y="156"/>
                    <a:pt x="44" y="156"/>
                  </a:cubicBezTo>
                  <a:cubicBezTo>
                    <a:pt x="44" y="156"/>
                    <a:pt x="44" y="156"/>
                    <a:pt x="44" y="156"/>
                  </a:cubicBezTo>
                  <a:cubicBezTo>
                    <a:pt x="44" y="156"/>
                    <a:pt x="44" y="156"/>
                    <a:pt x="44" y="156"/>
                  </a:cubicBezTo>
                  <a:cubicBezTo>
                    <a:pt x="44" y="156"/>
                    <a:pt x="44" y="156"/>
                    <a:pt x="44" y="156"/>
                  </a:cubicBezTo>
                  <a:cubicBezTo>
                    <a:pt x="44" y="157"/>
                    <a:pt x="44" y="157"/>
                    <a:pt x="44" y="157"/>
                  </a:cubicBezTo>
                  <a:cubicBezTo>
                    <a:pt x="45" y="158"/>
                    <a:pt x="45" y="158"/>
                    <a:pt x="45" y="158"/>
                  </a:cubicBezTo>
                  <a:cubicBezTo>
                    <a:pt x="45" y="158"/>
                    <a:pt x="45" y="158"/>
                    <a:pt x="45" y="158"/>
                  </a:cubicBezTo>
                  <a:cubicBezTo>
                    <a:pt x="45" y="159"/>
                    <a:pt x="45" y="159"/>
                    <a:pt x="45" y="159"/>
                  </a:cubicBezTo>
                  <a:cubicBezTo>
                    <a:pt x="45" y="159"/>
                    <a:pt x="45" y="159"/>
                    <a:pt x="45" y="159"/>
                  </a:cubicBezTo>
                  <a:cubicBezTo>
                    <a:pt x="45" y="159"/>
                    <a:pt x="45" y="159"/>
                    <a:pt x="45" y="159"/>
                  </a:cubicBezTo>
                  <a:cubicBezTo>
                    <a:pt x="46" y="159"/>
                    <a:pt x="46" y="159"/>
                    <a:pt x="46" y="159"/>
                  </a:cubicBezTo>
                  <a:cubicBezTo>
                    <a:pt x="46" y="159"/>
                    <a:pt x="46" y="159"/>
                    <a:pt x="46" y="159"/>
                  </a:cubicBezTo>
                  <a:cubicBezTo>
                    <a:pt x="46" y="159"/>
                    <a:pt x="47" y="159"/>
                    <a:pt x="47" y="159"/>
                  </a:cubicBezTo>
                  <a:cubicBezTo>
                    <a:pt x="47" y="159"/>
                    <a:pt x="47" y="159"/>
                    <a:pt x="47" y="159"/>
                  </a:cubicBezTo>
                  <a:cubicBezTo>
                    <a:pt x="47" y="159"/>
                    <a:pt x="47" y="159"/>
                    <a:pt x="47" y="159"/>
                  </a:cubicBezTo>
                  <a:cubicBezTo>
                    <a:pt x="47" y="159"/>
                    <a:pt x="47" y="159"/>
                    <a:pt x="47" y="159"/>
                  </a:cubicBezTo>
                  <a:cubicBezTo>
                    <a:pt x="47" y="158"/>
                    <a:pt x="47" y="158"/>
                    <a:pt x="47" y="158"/>
                  </a:cubicBezTo>
                  <a:cubicBezTo>
                    <a:pt x="48" y="157"/>
                    <a:pt x="48" y="157"/>
                    <a:pt x="48" y="156"/>
                  </a:cubicBezTo>
                  <a:cubicBezTo>
                    <a:pt x="48" y="156"/>
                    <a:pt x="48" y="156"/>
                    <a:pt x="48" y="156"/>
                  </a:cubicBezTo>
                  <a:cubicBezTo>
                    <a:pt x="49" y="156"/>
                    <a:pt x="49" y="156"/>
                    <a:pt x="49" y="156"/>
                  </a:cubicBezTo>
                  <a:cubicBezTo>
                    <a:pt x="49" y="156"/>
                    <a:pt x="49" y="156"/>
                    <a:pt x="49" y="156"/>
                  </a:cubicBezTo>
                  <a:cubicBezTo>
                    <a:pt x="50" y="156"/>
                    <a:pt x="50" y="156"/>
                    <a:pt x="50" y="156"/>
                  </a:cubicBezTo>
                  <a:cubicBezTo>
                    <a:pt x="50" y="157"/>
                    <a:pt x="50" y="157"/>
                    <a:pt x="50" y="157"/>
                  </a:cubicBezTo>
                  <a:cubicBezTo>
                    <a:pt x="50" y="158"/>
                    <a:pt x="50" y="158"/>
                    <a:pt x="50" y="158"/>
                  </a:cubicBezTo>
                  <a:cubicBezTo>
                    <a:pt x="51" y="159"/>
                    <a:pt x="51" y="159"/>
                    <a:pt x="51" y="159"/>
                  </a:cubicBezTo>
                  <a:cubicBezTo>
                    <a:pt x="51" y="159"/>
                    <a:pt x="51" y="159"/>
                    <a:pt x="51" y="159"/>
                  </a:cubicBezTo>
                  <a:cubicBezTo>
                    <a:pt x="51" y="159"/>
                    <a:pt x="51" y="159"/>
                    <a:pt x="51" y="159"/>
                  </a:cubicBezTo>
                  <a:cubicBezTo>
                    <a:pt x="51" y="159"/>
                    <a:pt x="51" y="159"/>
                    <a:pt x="51" y="159"/>
                  </a:cubicBezTo>
                  <a:cubicBezTo>
                    <a:pt x="52" y="159"/>
                    <a:pt x="53" y="159"/>
                    <a:pt x="54" y="159"/>
                  </a:cubicBezTo>
                  <a:cubicBezTo>
                    <a:pt x="54" y="159"/>
                    <a:pt x="54" y="159"/>
                    <a:pt x="54" y="158"/>
                  </a:cubicBezTo>
                  <a:cubicBezTo>
                    <a:pt x="54" y="158"/>
                    <a:pt x="54" y="158"/>
                    <a:pt x="54" y="158"/>
                  </a:cubicBezTo>
                  <a:cubicBezTo>
                    <a:pt x="54" y="157"/>
                    <a:pt x="55" y="157"/>
                    <a:pt x="55" y="156"/>
                  </a:cubicBezTo>
                  <a:cubicBezTo>
                    <a:pt x="55" y="156"/>
                    <a:pt x="55" y="156"/>
                    <a:pt x="55" y="156"/>
                  </a:cubicBezTo>
                  <a:cubicBezTo>
                    <a:pt x="56" y="156"/>
                    <a:pt x="56" y="156"/>
                    <a:pt x="56" y="156"/>
                  </a:cubicBezTo>
                  <a:cubicBezTo>
                    <a:pt x="56" y="156"/>
                    <a:pt x="56" y="156"/>
                    <a:pt x="56" y="156"/>
                  </a:cubicBezTo>
                  <a:cubicBezTo>
                    <a:pt x="57" y="157"/>
                    <a:pt x="57" y="157"/>
                    <a:pt x="57" y="157"/>
                  </a:cubicBezTo>
                  <a:cubicBezTo>
                    <a:pt x="57" y="158"/>
                    <a:pt x="57" y="158"/>
                    <a:pt x="57" y="158"/>
                  </a:cubicBezTo>
                  <a:cubicBezTo>
                    <a:pt x="57" y="158"/>
                    <a:pt x="57" y="158"/>
                    <a:pt x="58" y="158"/>
                  </a:cubicBezTo>
                  <a:cubicBezTo>
                    <a:pt x="58" y="158"/>
                    <a:pt x="58" y="158"/>
                    <a:pt x="58" y="158"/>
                  </a:cubicBezTo>
                  <a:cubicBezTo>
                    <a:pt x="58" y="157"/>
                    <a:pt x="58" y="157"/>
                    <a:pt x="58" y="157"/>
                  </a:cubicBezTo>
                  <a:cubicBezTo>
                    <a:pt x="58" y="157"/>
                    <a:pt x="58" y="157"/>
                    <a:pt x="58" y="157"/>
                  </a:cubicBezTo>
                  <a:cubicBezTo>
                    <a:pt x="59" y="157"/>
                    <a:pt x="59" y="157"/>
                    <a:pt x="59" y="157"/>
                  </a:cubicBezTo>
                  <a:cubicBezTo>
                    <a:pt x="59" y="158"/>
                    <a:pt x="59" y="158"/>
                    <a:pt x="59" y="158"/>
                  </a:cubicBezTo>
                  <a:cubicBezTo>
                    <a:pt x="59" y="158"/>
                    <a:pt x="59" y="158"/>
                    <a:pt x="59" y="158"/>
                  </a:cubicBezTo>
                  <a:cubicBezTo>
                    <a:pt x="58" y="160"/>
                    <a:pt x="58" y="160"/>
                    <a:pt x="58" y="161"/>
                  </a:cubicBezTo>
                  <a:cubicBezTo>
                    <a:pt x="56" y="163"/>
                    <a:pt x="57" y="164"/>
                    <a:pt x="57" y="165"/>
                  </a:cubicBezTo>
                  <a:cubicBezTo>
                    <a:pt x="57" y="165"/>
                    <a:pt x="57" y="165"/>
                    <a:pt x="57" y="165"/>
                  </a:cubicBezTo>
                  <a:cubicBezTo>
                    <a:pt x="57" y="166"/>
                    <a:pt x="57" y="166"/>
                    <a:pt x="56" y="167"/>
                  </a:cubicBezTo>
                  <a:cubicBezTo>
                    <a:pt x="56" y="167"/>
                    <a:pt x="56" y="167"/>
                    <a:pt x="56" y="167"/>
                  </a:cubicBezTo>
                  <a:cubicBezTo>
                    <a:pt x="56" y="168"/>
                    <a:pt x="56" y="168"/>
                    <a:pt x="56" y="168"/>
                  </a:cubicBezTo>
                  <a:cubicBezTo>
                    <a:pt x="55" y="168"/>
                    <a:pt x="55" y="169"/>
                    <a:pt x="55" y="169"/>
                  </a:cubicBezTo>
                  <a:cubicBezTo>
                    <a:pt x="55" y="169"/>
                    <a:pt x="55" y="169"/>
                    <a:pt x="55" y="169"/>
                  </a:cubicBezTo>
                  <a:cubicBezTo>
                    <a:pt x="53" y="171"/>
                    <a:pt x="53" y="171"/>
                    <a:pt x="53" y="172"/>
                  </a:cubicBezTo>
                  <a:cubicBezTo>
                    <a:pt x="53" y="172"/>
                    <a:pt x="53" y="172"/>
                    <a:pt x="53" y="172"/>
                  </a:cubicBezTo>
                  <a:cubicBezTo>
                    <a:pt x="52" y="172"/>
                    <a:pt x="52" y="172"/>
                    <a:pt x="52" y="172"/>
                  </a:cubicBezTo>
                  <a:cubicBezTo>
                    <a:pt x="52" y="173"/>
                    <a:pt x="52" y="173"/>
                    <a:pt x="52" y="173"/>
                  </a:cubicBezTo>
                  <a:cubicBezTo>
                    <a:pt x="61" y="174"/>
                    <a:pt x="71" y="174"/>
                    <a:pt x="83" y="175"/>
                  </a:cubicBezTo>
                  <a:cubicBezTo>
                    <a:pt x="91" y="175"/>
                    <a:pt x="101" y="176"/>
                    <a:pt x="110" y="176"/>
                  </a:cubicBezTo>
                  <a:moveTo>
                    <a:pt x="369" y="111"/>
                  </a:moveTo>
                  <a:cubicBezTo>
                    <a:pt x="366" y="107"/>
                    <a:pt x="363" y="104"/>
                    <a:pt x="360" y="100"/>
                  </a:cubicBezTo>
                  <a:cubicBezTo>
                    <a:pt x="360" y="99"/>
                    <a:pt x="360" y="99"/>
                    <a:pt x="360" y="99"/>
                  </a:cubicBezTo>
                  <a:cubicBezTo>
                    <a:pt x="360" y="99"/>
                    <a:pt x="359" y="97"/>
                    <a:pt x="358" y="96"/>
                  </a:cubicBezTo>
                  <a:cubicBezTo>
                    <a:pt x="358" y="96"/>
                    <a:pt x="358" y="96"/>
                    <a:pt x="358" y="96"/>
                  </a:cubicBezTo>
                  <a:cubicBezTo>
                    <a:pt x="358" y="96"/>
                    <a:pt x="358" y="96"/>
                    <a:pt x="358" y="96"/>
                  </a:cubicBezTo>
                  <a:cubicBezTo>
                    <a:pt x="358" y="96"/>
                    <a:pt x="358" y="96"/>
                    <a:pt x="358" y="96"/>
                  </a:cubicBezTo>
                  <a:cubicBezTo>
                    <a:pt x="358" y="96"/>
                    <a:pt x="358" y="96"/>
                    <a:pt x="358" y="96"/>
                  </a:cubicBezTo>
                  <a:cubicBezTo>
                    <a:pt x="358" y="96"/>
                    <a:pt x="358" y="96"/>
                    <a:pt x="358" y="96"/>
                  </a:cubicBezTo>
                  <a:cubicBezTo>
                    <a:pt x="357" y="95"/>
                    <a:pt x="356" y="93"/>
                    <a:pt x="355" y="91"/>
                  </a:cubicBezTo>
                  <a:cubicBezTo>
                    <a:pt x="354" y="91"/>
                    <a:pt x="354" y="91"/>
                    <a:pt x="354" y="91"/>
                  </a:cubicBezTo>
                  <a:cubicBezTo>
                    <a:pt x="355" y="93"/>
                    <a:pt x="356" y="94"/>
                    <a:pt x="356" y="96"/>
                  </a:cubicBezTo>
                  <a:cubicBezTo>
                    <a:pt x="355" y="96"/>
                    <a:pt x="355" y="96"/>
                    <a:pt x="355" y="96"/>
                  </a:cubicBezTo>
                  <a:cubicBezTo>
                    <a:pt x="356" y="96"/>
                    <a:pt x="356" y="96"/>
                    <a:pt x="356" y="96"/>
                  </a:cubicBezTo>
                  <a:cubicBezTo>
                    <a:pt x="356" y="97"/>
                    <a:pt x="356" y="97"/>
                    <a:pt x="356" y="97"/>
                  </a:cubicBezTo>
                  <a:cubicBezTo>
                    <a:pt x="356" y="98"/>
                    <a:pt x="356" y="98"/>
                    <a:pt x="356" y="98"/>
                  </a:cubicBezTo>
                  <a:cubicBezTo>
                    <a:pt x="357" y="98"/>
                    <a:pt x="357" y="98"/>
                    <a:pt x="357" y="99"/>
                  </a:cubicBezTo>
                  <a:cubicBezTo>
                    <a:pt x="357" y="100"/>
                    <a:pt x="357" y="100"/>
                    <a:pt x="357" y="100"/>
                  </a:cubicBezTo>
                  <a:cubicBezTo>
                    <a:pt x="356" y="99"/>
                    <a:pt x="356" y="99"/>
                    <a:pt x="355" y="96"/>
                  </a:cubicBezTo>
                  <a:cubicBezTo>
                    <a:pt x="354" y="96"/>
                    <a:pt x="354" y="96"/>
                    <a:pt x="354" y="96"/>
                  </a:cubicBezTo>
                  <a:cubicBezTo>
                    <a:pt x="352" y="94"/>
                    <a:pt x="350" y="93"/>
                    <a:pt x="348" y="92"/>
                  </a:cubicBezTo>
                  <a:cubicBezTo>
                    <a:pt x="347" y="92"/>
                    <a:pt x="347" y="92"/>
                    <a:pt x="346" y="92"/>
                  </a:cubicBezTo>
                  <a:cubicBezTo>
                    <a:pt x="347" y="93"/>
                    <a:pt x="347" y="94"/>
                    <a:pt x="348" y="95"/>
                  </a:cubicBezTo>
                  <a:cubicBezTo>
                    <a:pt x="347" y="95"/>
                    <a:pt x="347" y="95"/>
                    <a:pt x="346" y="95"/>
                  </a:cubicBezTo>
                  <a:cubicBezTo>
                    <a:pt x="346" y="95"/>
                    <a:pt x="345" y="92"/>
                    <a:pt x="343" y="92"/>
                  </a:cubicBezTo>
                  <a:cubicBezTo>
                    <a:pt x="343" y="92"/>
                    <a:pt x="343" y="92"/>
                    <a:pt x="343" y="92"/>
                  </a:cubicBezTo>
                  <a:cubicBezTo>
                    <a:pt x="343" y="93"/>
                    <a:pt x="344" y="93"/>
                    <a:pt x="344" y="94"/>
                  </a:cubicBezTo>
                  <a:cubicBezTo>
                    <a:pt x="344" y="94"/>
                    <a:pt x="344" y="94"/>
                    <a:pt x="344" y="94"/>
                  </a:cubicBezTo>
                  <a:cubicBezTo>
                    <a:pt x="343" y="94"/>
                    <a:pt x="343" y="94"/>
                    <a:pt x="343" y="94"/>
                  </a:cubicBezTo>
                  <a:cubicBezTo>
                    <a:pt x="342" y="93"/>
                    <a:pt x="342" y="93"/>
                    <a:pt x="342" y="93"/>
                  </a:cubicBezTo>
                  <a:cubicBezTo>
                    <a:pt x="342" y="91"/>
                    <a:pt x="342" y="91"/>
                    <a:pt x="341" y="91"/>
                  </a:cubicBezTo>
                  <a:cubicBezTo>
                    <a:pt x="340" y="91"/>
                    <a:pt x="340" y="91"/>
                    <a:pt x="340" y="91"/>
                  </a:cubicBezTo>
                  <a:cubicBezTo>
                    <a:pt x="340" y="91"/>
                    <a:pt x="340" y="91"/>
                    <a:pt x="340" y="91"/>
                  </a:cubicBezTo>
                  <a:cubicBezTo>
                    <a:pt x="339" y="91"/>
                    <a:pt x="339" y="91"/>
                    <a:pt x="339" y="91"/>
                  </a:cubicBezTo>
                  <a:cubicBezTo>
                    <a:pt x="338" y="91"/>
                    <a:pt x="338" y="90"/>
                    <a:pt x="338" y="89"/>
                  </a:cubicBezTo>
                  <a:cubicBezTo>
                    <a:pt x="339" y="88"/>
                    <a:pt x="339" y="86"/>
                    <a:pt x="341" y="85"/>
                  </a:cubicBezTo>
                  <a:cubicBezTo>
                    <a:pt x="341" y="84"/>
                    <a:pt x="340" y="83"/>
                    <a:pt x="341" y="82"/>
                  </a:cubicBezTo>
                  <a:cubicBezTo>
                    <a:pt x="341" y="80"/>
                    <a:pt x="341" y="80"/>
                    <a:pt x="341" y="79"/>
                  </a:cubicBezTo>
                  <a:cubicBezTo>
                    <a:pt x="341" y="79"/>
                    <a:pt x="341" y="79"/>
                    <a:pt x="341" y="79"/>
                  </a:cubicBezTo>
                  <a:cubicBezTo>
                    <a:pt x="342" y="78"/>
                    <a:pt x="342" y="78"/>
                    <a:pt x="341" y="75"/>
                  </a:cubicBezTo>
                  <a:cubicBezTo>
                    <a:pt x="342" y="74"/>
                    <a:pt x="342" y="74"/>
                    <a:pt x="342" y="74"/>
                  </a:cubicBezTo>
                  <a:cubicBezTo>
                    <a:pt x="343" y="74"/>
                    <a:pt x="343" y="74"/>
                    <a:pt x="343" y="74"/>
                  </a:cubicBezTo>
                  <a:cubicBezTo>
                    <a:pt x="331" y="75"/>
                    <a:pt x="318" y="75"/>
                    <a:pt x="304" y="75"/>
                  </a:cubicBezTo>
                  <a:cubicBezTo>
                    <a:pt x="313" y="97"/>
                    <a:pt x="320" y="122"/>
                    <a:pt x="325" y="149"/>
                  </a:cubicBezTo>
                  <a:cubicBezTo>
                    <a:pt x="326" y="149"/>
                    <a:pt x="327" y="150"/>
                    <a:pt x="327"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28" y="150"/>
                    <a:pt x="328" y="150"/>
                    <a:pt x="328" y="150"/>
                  </a:cubicBezTo>
                  <a:cubicBezTo>
                    <a:pt x="330" y="150"/>
                    <a:pt x="330" y="151"/>
                    <a:pt x="331" y="152"/>
                  </a:cubicBezTo>
                  <a:cubicBezTo>
                    <a:pt x="331" y="152"/>
                    <a:pt x="331" y="152"/>
                    <a:pt x="331" y="153"/>
                  </a:cubicBezTo>
                  <a:cubicBezTo>
                    <a:pt x="331" y="153"/>
                    <a:pt x="331" y="153"/>
                    <a:pt x="330" y="154"/>
                  </a:cubicBezTo>
                  <a:cubicBezTo>
                    <a:pt x="330" y="155"/>
                    <a:pt x="330" y="156"/>
                    <a:pt x="330" y="157"/>
                  </a:cubicBezTo>
                  <a:cubicBezTo>
                    <a:pt x="331" y="157"/>
                    <a:pt x="331" y="157"/>
                    <a:pt x="331" y="157"/>
                  </a:cubicBezTo>
                  <a:cubicBezTo>
                    <a:pt x="332" y="157"/>
                    <a:pt x="332" y="157"/>
                    <a:pt x="332" y="157"/>
                  </a:cubicBezTo>
                  <a:cubicBezTo>
                    <a:pt x="334" y="155"/>
                    <a:pt x="335" y="161"/>
                    <a:pt x="337" y="162"/>
                  </a:cubicBezTo>
                  <a:cubicBezTo>
                    <a:pt x="337" y="164"/>
                    <a:pt x="337" y="165"/>
                    <a:pt x="338" y="166"/>
                  </a:cubicBezTo>
                  <a:cubicBezTo>
                    <a:pt x="337" y="167"/>
                    <a:pt x="336" y="168"/>
                    <a:pt x="336" y="169"/>
                  </a:cubicBezTo>
                  <a:cubicBezTo>
                    <a:pt x="337" y="170"/>
                    <a:pt x="337" y="171"/>
                    <a:pt x="337" y="171"/>
                  </a:cubicBezTo>
                  <a:cubicBezTo>
                    <a:pt x="338" y="171"/>
                    <a:pt x="339" y="171"/>
                    <a:pt x="340" y="171"/>
                  </a:cubicBezTo>
                  <a:cubicBezTo>
                    <a:pt x="341" y="171"/>
                    <a:pt x="342" y="170"/>
                    <a:pt x="342" y="170"/>
                  </a:cubicBezTo>
                  <a:cubicBezTo>
                    <a:pt x="343" y="169"/>
                    <a:pt x="345" y="168"/>
                    <a:pt x="345" y="167"/>
                  </a:cubicBezTo>
                  <a:cubicBezTo>
                    <a:pt x="346" y="167"/>
                    <a:pt x="346" y="167"/>
                    <a:pt x="347" y="167"/>
                  </a:cubicBezTo>
                  <a:cubicBezTo>
                    <a:pt x="346" y="164"/>
                    <a:pt x="346" y="164"/>
                    <a:pt x="346" y="163"/>
                  </a:cubicBezTo>
                  <a:cubicBezTo>
                    <a:pt x="346" y="162"/>
                    <a:pt x="346" y="161"/>
                    <a:pt x="346" y="161"/>
                  </a:cubicBezTo>
                  <a:cubicBezTo>
                    <a:pt x="345" y="161"/>
                    <a:pt x="340" y="155"/>
                    <a:pt x="340" y="155"/>
                  </a:cubicBezTo>
                  <a:cubicBezTo>
                    <a:pt x="340" y="154"/>
                    <a:pt x="340" y="154"/>
                    <a:pt x="339" y="148"/>
                  </a:cubicBezTo>
                  <a:cubicBezTo>
                    <a:pt x="339" y="148"/>
                    <a:pt x="339" y="148"/>
                    <a:pt x="341" y="148"/>
                  </a:cubicBezTo>
                  <a:cubicBezTo>
                    <a:pt x="342" y="148"/>
                    <a:pt x="342" y="148"/>
                    <a:pt x="342" y="148"/>
                  </a:cubicBezTo>
                  <a:cubicBezTo>
                    <a:pt x="343" y="148"/>
                    <a:pt x="343" y="148"/>
                    <a:pt x="343" y="148"/>
                  </a:cubicBezTo>
                  <a:cubicBezTo>
                    <a:pt x="342" y="146"/>
                    <a:pt x="342" y="144"/>
                    <a:pt x="341" y="142"/>
                  </a:cubicBezTo>
                  <a:cubicBezTo>
                    <a:pt x="341" y="140"/>
                    <a:pt x="341" y="140"/>
                    <a:pt x="342" y="140"/>
                  </a:cubicBezTo>
                  <a:cubicBezTo>
                    <a:pt x="344" y="140"/>
                    <a:pt x="343" y="137"/>
                    <a:pt x="344" y="136"/>
                  </a:cubicBezTo>
                  <a:cubicBezTo>
                    <a:pt x="346" y="135"/>
                    <a:pt x="347" y="138"/>
                    <a:pt x="349" y="137"/>
                  </a:cubicBezTo>
                  <a:cubicBezTo>
                    <a:pt x="351" y="136"/>
                    <a:pt x="352" y="135"/>
                    <a:pt x="352" y="135"/>
                  </a:cubicBezTo>
                  <a:cubicBezTo>
                    <a:pt x="354" y="135"/>
                    <a:pt x="354" y="135"/>
                    <a:pt x="356" y="128"/>
                  </a:cubicBezTo>
                  <a:cubicBezTo>
                    <a:pt x="357" y="126"/>
                    <a:pt x="356" y="122"/>
                    <a:pt x="358" y="120"/>
                  </a:cubicBezTo>
                  <a:cubicBezTo>
                    <a:pt x="358" y="120"/>
                    <a:pt x="358" y="120"/>
                    <a:pt x="358" y="120"/>
                  </a:cubicBezTo>
                  <a:cubicBezTo>
                    <a:pt x="360" y="119"/>
                    <a:pt x="359" y="116"/>
                    <a:pt x="360" y="115"/>
                  </a:cubicBezTo>
                  <a:cubicBezTo>
                    <a:pt x="360" y="114"/>
                    <a:pt x="360" y="114"/>
                    <a:pt x="360" y="114"/>
                  </a:cubicBezTo>
                  <a:cubicBezTo>
                    <a:pt x="360" y="114"/>
                    <a:pt x="360" y="114"/>
                    <a:pt x="360" y="114"/>
                  </a:cubicBezTo>
                  <a:cubicBezTo>
                    <a:pt x="359" y="113"/>
                    <a:pt x="359" y="113"/>
                    <a:pt x="359" y="112"/>
                  </a:cubicBezTo>
                  <a:cubicBezTo>
                    <a:pt x="359" y="112"/>
                    <a:pt x="359" y="111"/>
                    <a:pt x="359" y="111"/>
                  </a:cubicBezTo>
                  <a:cubicBezTo>
                    <a:pt x="359" y="110"/>
                    <a:pt x="359" y="110"/>
                    <a:pt x="358" y="108"/>
                  </a:cubicBezTo>
                  <a:cubicBezTo>
                    <a:pt x="358" y="108"/>
                    <a:pt x="358" y="108"/>
                    <a:pt x="358" y="107"/>
                  </a:cubicBezTo>
                  <a:cubicBezTo>
                    <a:pt x="357" y="107"/>
                    <a:pt x="357" y="107"/>
                    <a:pt x="357" y="107"/>
                  </a:cubicBezTo>
                  <a:cubicBezTo>
                    <a:pt x="357" y="106"/>
                    <a:pt x="357" y="106"/>
                    <a:pt x="357" y="106"/>
                  </a:cubicBezTo>
                  <a:cubicBezTo>
                    <a:pt x="357" y="105"/>
                    <a:pt x="356" y="101"/>
                    <a:pt x="356" y="101"/>
                  </a:cubicBezTo>
                  <a:cubicBezTo>
                    <a:pt x="357" y="101"/>
                    <a:pt x="357" y="101"/>
                    <a:pt x="357" y="101"/>
                  </a:cubicBezTo>
                  <a:cubicBezTo>
                    <a:pt x="357" y="101"/>
                    <a:pt x="358" y="102"/>
                    <a:pt x="358" y="102"/>
                  </a:cubicBezTo>
                  <a:cubicBezTo>
                    <a:pt x="358" y="102"/>
                    <a:pt x="362" y="104"/>
                    <a:pt x="367" y="124"/>
                  </a:cubicBezTo>
                  <a:cubicBezTo>
                    <a:pt x="368" y="124"/>
                    <a:pt x="368" y="124"/>
                    <a:pt x="368" y="124"/>
                  </a:cubicBezTo>
                  <a:cubicBezTo>
                    <a:pt x="369" y="124"/>
                    <a:pt x="369" y="124"/>
                    <a:pt x="369" y="124"/>
                  </a:cubicBezTo>
                  <a:cubicBezTo>
                    <a:pt x="368" y="123"/>
                    <a:pt x="368" y="123"/>
                    <a:pt x="368" y="122"/>
                  </a:cubicBezTo>
                  <a:cubicBezTo>
                    <a:pt x="369" y="121"/>
                    <a:pt x="369" y="121"/>
                    <a:pt x="369" y="121"/>
                  </a:cubicBezTo>
                  <a:cubicBezTo>
                    <a:pt x="369" y="121"/>
                    <a:pt x="369" y="121"/>
                    <a:pt x="369" y="121"/>
                  </a:cubicBezTo>
                  <a:cubicBezTo>
                    <a:pt x="370" y="123"/>
                    <a:pt x="370" y="123"/>
                    <a:pt x="372" y="123"/>
                  </a:cubicBezTo>
                  <a:cubicBezTo>
                    <a:pt x="371" y="121"/>
                    <a:pt x="369" y="121"/>
                    <a:pt x="368" y="119"/>
                  </a:cubicBezTo>
                  <a:cubicBezTo>
                    <a:pt x="367" y="117"/>
                    <a:pt x="367" y="115"/>
                    <a:pt x="366" y="113"/>
                  </a:cubicBezTo>
                  <a:cubicBezTo>
                    <a:pt x="366" y="112"/>
                    <a:pt x="366" y="112"/>
                    <a:pt x="366" y="111"/>
                  </a:cubicBezTo>
                  <a:cubicBezTo>
                    <a:pt x="366" y="111"/>
                    <a:pt x="366" y="111"/>
                    <a:pt x="366" y="111"/>
                  </a:cubicBezTo>
                  <a:cubicBezTo>
                    <a:pt x="367" y="111"/>
                    <a:pt x="368" y="112"/>
                    <a:pt x="368" y="112"/>
                  </a:cubicBezTo>
                  <a:cubicBezTo>
                    <a:pt x="369" y="111"/>
                    <a:pt x="369" y="111"/>
                    <a:pt x="369" y="111"/>
                  </a:cubicBezTo>
                  <a:moveTo>
                    <a:pt x="385" y="83"/>
                  </a:moveTo>
                  <a:cubicBezTo>
                    <a:pt x="384" y="81"/>
                    <a:pt x="384" y="81"/>
                    <a:pt x="384" y="81"/>
                  </a:cubicBezTo>
                  <a:cubicBezTo>
                    <a:pt x="381" y="78"/>
                    <a:pt x="381" y="78"/>
                    <a:pt x="379" y="77"/>
                  </a:cubicBezTo>
                  <a:cubicBezTo>
                    <a:pt x="380" y="76"/>
                    <a:pt x="380" y="76"/>
                    <a:pt x="380" y="76"/>
                  </a:cubicBezTo>
                  <a:cubicBezTo>
                    <a:pt x="379" y="75"/>
                    <a:pt x="379" y="75"/>
                    <a:pt x="378" y="75"/>
                  </a:cubicBezTo>
                  <a:cubicBezTo>
                    <a:pt x="378" y="75"/>
                    <a:pt x="378" y="75"/>
                    <a:pt x="378" y="75"/>
                  </a:cubicBezTo>
                  <a:cubicBezTo>
                    <a:pt x="379" y="76"/>
                    <a:pt x="379" y="76"/>
                    <a:pt x="379" y="76"/>
                  </a:cubicBezTo>
                  <a:cubicBezTo>
                    <a:pt x="378" y="76"/>
                    <a:pt x="378" y="76"/>
                    <a:pt x="378" y="76"/>
                  </a:cubicBezTo>
                  <a:cubicBezTo>
                    <a:pt x="376" y="73"/>
                    <a:pt x="376" y="72"/>
                    <a:pt x="376" y="72"/>
                  </a:cubicBezTo>
                  <a:cubicBezTo>
                    <a:pt x="374" y="72"/>
                    <a:pt x="373" y="72"/>
                    <a:pt x="372" y="72"/>
                  </a:cubicBezTo>
                  <a:cubicBezTo>
                    <a:pt x="372" y="74"/>
                    <a:pt x="372" y="74"/>
                    <a:pt x="372" y="74"/>
                  </a:cubicBezTo>
                  <a:cubicBezTo>
                    <a:pt x="372" y="74"/>
                    <a:pt x="372" y="74"/>
                    <a:pt x="372" y="74"/>
                  </a:cubicBezTo>
                  <a:cubicBezTo>
                    <a:pt x="372" y="75"/>
                    <a:pt x="371" y="75"/>
                    <a:pt x="371" y="76"/>
                  </a:cubicBezTo>
                  <a:cubicBezTo>
                    <a:pt x="371" y="76"/>
                    <a:pt x="371" y="76"/>
                    <a:pt x="371" y="76"/>
                  </a:cubicBezTo>
                  <a:cubicBezTo>
                    <a:pt x="371" y="76"/>
                    <a:pt x="371" y="76"/>
                    <a:pt x="371" y="77"/>
                  </a:cubicBezTo>
                  <a:cubicBezTo>
                    <a:pt x="372" y="77"/>
                    <a:pt x="372" y="77"/>
                    <a:pt x="373" y="79"/>
                  </a:cubicBezTo>
                  <a:cubicBezTo>
                    <a:pt x="373" y="79"/>
                    <a:pt x="373" y="80"/>
                    <a:pt x="373" y="81"/>
                  </a:cubicBezTo>
                  <a:cubicBezTo>
                    <a:pt x="374" y="81"/>
                    <a:pt x="374" y="81"/>
                    <a:pt x="374" y="82"/>
                  </a:cubicBezTo>
                  <a:cubicBezTo>
                    <a:pt x="382" y="94"/>
                    <a:pt x="382" y="94"/>
                    <a:pt x="382" y="94"/>
                  </a:cubicBezTo>
                  <a:cubicBezTo>
                    <a:pt x="382" y="94"/>
                    <a:pt x="382" y="94"/>
                    <a:pt x="382" y="94"/>
                  </a:cubicBezTo>
                  <a:cubicBezTo>
                    <a:pt x="383" y="95"/>
                    <a:pt x="384" y="96"/>
                    <a:pt x="384" y="97"/>
                  </a:cubicBezTo>
                  <a:cubicBezTo>
                    <a:pt x="385" y="98"/>
                    <a:pt x="386" y="100"/>
                    <a:pt x="387" y="102"/>
                  </a:cubicBezTo>
                  <a:cubicBezTo>
                    <a:pt x="388" y="102"/>
                    <a:pt x="388" y="102"/>
                    <a:pt x="388" y="102"/>
                  </a:cubicBezTo>
                  <a:cubicBezTo>
                    <a:pt x="388" y="102"/>
                    <a:pt x="388" y="102"/>
                    <a:pt x="388" y="102"/>
                  </a:cubicBezTo>
                  <a:cubicBezTo>
                    <a:pt x="388" y="101"/>
                    <a:pt x="388" y="101"/>
                    <a:pt x="388" y="101"/>
                  </a:cubicBezTo>
                  <a:cubicBezTo>
                    <a:pt x="388" y="101"/>
                    <a:pt x="389" y="101"/>
                    <a:pt x="389" y="101"/>
                  </a:cubicBezTo>
                  <a:cubicBezTo>
                    <a:pt x="389" y="100"/>
                    <a:pt x="388" y="99"/>
                    <a:pt x="388" y="98"/>
                  </a:cubicBezTo>
                  <a:cubicBezTo>
                    <a:pt x="387" y="97"/>
                    <a:pt x="387" y="96"/>
                    <a:pt x="387" y="96"/>
                  </a:cubicBezTo>
                  <a:cubicBezTo>
                    <a:pt x="387" y="95"/>
                    <a:pt x="387" y="95"/>
                    <a:pt x="387" y="94"/>
                  </a:cubicBezTo>
                  <a:cubicBezTo>
                    <a:pt x="387" y="94"/>
                    <a:pt x="387" y="94"/>
                    <a:pt x="387" y="94"/>
                  </a:cubicBezTo>
                  <a:cubicBezTo>
                    <a:pt x="388" y="95"/>
                    <a:pt x="388" y="95"/>
                    <a:pt x="388" y="95"/>
                  </a:cubicBezTo>
                  <a:cubicBezTo>
                    <a:pt x="388" y="95"/>
                    <a:pt x="388" y="95"/>
                    <a:pt x="388" y="95"/>
                  </a:cubicBezTo>
                  <a:cubicBezTo>
                    <a:pt x="388" y="94"/>
                    <a:pt x="388" y="94"/>
                    <a:pt x="388" y="94"/>
                  </a:cubicBezTo>
                  <a:cubicBezTo>
                    <a:pt x="388" y="93"/>
                    <a:pt x="388" y="93"/>
                    <a:pt x="388" y="93"/>
                  </a:cubicBezTo>
                  <a:cubicBezTo>
                    <a:pt x="387" y="92"/>
                    <a:pt x="387" y="91"/>
                    <a:pt x="386" y="90"/>
                  </a:cubicBezTo>
                  <a:cubicBezTo>
                    <a:pt x="386" y="90"/>
                    <a:pt x="386" y="89"/>
                    <a:pt x="386" y="89"/>
                  </a:cubicBezTo>
                  <a:cubicBezTo>
                    <a:pt x="386" y="89"/>
                    <a:pt x="387" y="89"/>
                    <a:pt x="388" y="88"/>
                  </a:cubicBezTo>
                  <a:cubicBezTo>
                    <a:pt x="387" y="88"/>
                    <a:pt x="387" y="87"/>
                    <a:pt x="386" y="87"/>
                  </a:cubicBezTo>
                  <a:cubicBezTo>
                    <a:pt x="386" y="86"/>
                    <a:pt x="385" y="86"/>
                    <a:pt x="385" y="85"/>
                  </a:cubicBezTo>
                  <a:cubicBezTo>
                    <a:pt x="384" y="85"/>
                    <a:pt x="384" y="85"/>
                    <a:pt x="384" y="85"/>
                  </a:cubicBezTo>
                  <a:cubicBezTo>
                    <a:pt x="384" y="84"/>
                    <a:pt x="384" y="84"/>
                    <a:pt x="384" y="84"/>
                  </a:cubicBezTo>
                  <a:cubicBezTo>
                    <a:pt x="383" y="82"/>
                    <a:pt x="383" y="82"/>
                    <a:pt x="383" y="82"/>
                  </a:cubicBezTo>
                  <a:cubicBezTo>
                    <a:pt x="383" y="82"/>
                    <a:pt x="383" y="82"/>
                    <a:pt x="384" y="82"/>
                  </a:cubicBezTo>
                  <a:cubicBezTo>
                    <a:pt x="384" y="83"/>
                    <a:pt x="384" y="83"/>
                    <a:pt x="384" y="83"/>
                  </a:cubicBezTo>
                  <a:cubicBezTo>
                    <a:pt x="385" y="83"/>
                    <a:pt x="385" y="83"/>
                    <a:pt x="385" y="83"/>
                  </a:cubicBezTo>
                  <a:moveTo>
                    <a:pt x="273" y="24"/>
                  </a:moveTo>
                  <a:cubicBezTo>
                    <a:pt x="272" y="24"/>
                    <a:pt x="272" y="23"/>
                    <a:pt x="271" y="23"/>
                  </a:cubicBezTo>
                  <a:cubicBezTo>
                    <a:pt x="271" y="23"/>
                    <a:pt x="271" y="23"/>
                    <a:pt x="271" y="23"/>
                  </a:cubicBezTo>
                  <a:cubicBezTo>
                    <a:pt x="271" y="23"/>
                    <a:pt x="271" y="23"/>
                    <a:pt x="271" y="23"/>
                  </a:cubicBezTo>
                  <a:cubicBezTo>
                    <a:pt x="271" y="23"/>
                    <a:pt x="271" y="23"/>
                    <a:pt x="271" y="23"/>
                  </a:cubicBezTo>
                  <a:cubicBezTo>
                    <a:pt x="272" y="24"/>
                    <a:pt x="272" y="24"/>
                    <a:pt x="272" y="24"/>
                  </a:cubicBezTo>
                  <a:cubicBezTo>
                    <a:pt x="273" y="24"/>
                    <a:pt x="273" y="24"/>
                    <a:pt x="273" y="24"/>
                  </a:cubicBezTo>
                  <a:cubicBezTo>
                    <a:pt x="273" y="24"/>
                    <a:pt x="273" y="24"/>
                    <a:pt x="273" y="24"/>
                  </a:cubicBezTo>
                  <a:moveTo>
                    <a:pt x="304" y="75"/>
                  </a:moveTo>
                  <a:cubicBezTo>
                    <a:pt x="295" y="55"/>
                    <a:pt x="285" y="38"/>
                    <a:pt x="274" y="25"/>
                  </a:cubicBezTo>
                  <a:cubicBezTo>
                    <a:pt x="273" y="25"/>
                    <a:pt x="273" y="25"/>
                    <a:pt x="272" y="25"/>
                  </a:cubicBezTo>
                  <a:cubicBezTo>
                    <a:pt x="272" y="26"/>
                    <a:pt x="271" y="26"/>
                    <a:pt x="268" y="25"/>
                  </a:cubicBezTo>
                  <a:cubicBezTo>
                    <a:pt x="267" y="25"/>
                    <a:pt x="267" y="25"/>
                    <a:pt x="267" y="25"/>
                  </a:cubicBezTo>
                  <a:cubicBezTo>
                    <a:pt x="267" y="25"/>
                    <a:pt x="267" y="25"/>
                    <a:pt x="267" y="25"/>
                  </a:cubicBezTo>
                  <a:cubicBezTo>
                    <a:pt x="266" y="24"/>
                    <a:pt x="266" y="24"/>
                    <a:pt x="266" y="24"/>
                  </a:cubicBezTo>
                  <a:cubicBezTo>
                    <a:pt x="264" y="23"/>
                    <a:pt x="264" y="23"/>
                    <a:pt x="263" y="23"/>
                  </a:cubicBezTo>
                  <a:cubicBezTo>
                    <a:pt x="263" y="23"/>
                    <a:pt x="263" y="23"/>
                    <a:pt x="263" y="23"/>
                  </a:cubicBezTo>
                  <a:cubicBezTo>
                    <a:pt x="262" y="23"/>
                    <a:pt x="262" y="23"/>
                    <a:pt x="261" y="23"/>
                  </a:cubicBezTo>
                  <a:cubicBezTo>
                    <a:pt x="261" y="23"/>
                    <a:pt x="261" y="23"/>
                    <a:pt x="261" y="23"/>
                  </a:cubicBezTo>
                  <a:cubicBezTo>
                    <a:pt x="260" y="23"/>
                    <a:pt x="260" y="23"/>
                    <a:pt x="260" y="23"/>
                  </a:cubicBezTo>
                  <a:cubicBezTo>
                    <a:pt x="259" y="24"/>
                    <a:pt x="259" y="24"/>
                    <a:pt x="259" y="24"/>
                  </a:cubicBezTo>
                  <a:cubicBezTo>
                    <a:pt x="258" y="23"/>
                    <a:pt x="258" y="23"/>
                    <a:pt x="257" y="22"/>
                  </a:cubicBezTo>
                  <a:cubicBezTo>
                    <a:pt x="257" y="23"/>
                    <a:pt x="257" y="23"/>
                    <a:pt x="257" y="23"/>
                  </a:cubicBezTo>
                  <a:cubicBezTo>
                    <a:pt x="256" y="23"/>
                    <a:pt x="256" y="23"/>
                    <a:pt x="256" y="23"/>
                  </a:cubicBezTo>
                  <a:cubicBezTo>
                    <a:pt x="255" y="22"/>
                    <a:pt x="255" y="22"/>
                    <a:pt x="255" y="22"/>
                  </a:cubicBezTo>
                  <a:cubicBezTo>
                    <a:pt x="256" y="22"/>
                    <a:pt x="256" y="22"/>
                    <a:pt x="256" y="22"/>
                  </a:cubicBezTo>
                  <a:cubicBezTo>
                    <a:pt x="256" y="22"/>
                    <a:pt x="256" y="22"/>
                    <a:pt x="256" y="22"/>
                  </a:cubicBezTo>
                  <a:cubicBezTo>
                    <a:pt x="256" y="21"/>
                    <a:pt x="256" y="21"/>
                    <a:pt x="256" y="21"/>
                  </a:cubicBezTo>
                  <a:cubicBezTo>
                    <a:pt x="256" y="21"/>
                    <a:pt x="256" y="21"/>
                    <a:pt x="256" y="21"/>
                  </a:cubicBezTo>
                  <a:cubicBezTo>
                    <a:pt x="255" y="21"/>
                    <a:pt x="255" y="21"/>
                    <a:pt x="255" y="21"/>
                  </a:cubicBezTo>
                  <a:cubicBezTo>
                    <a:pt x="255" y="22"/>
                    <a:pt x="255" y="22"/>
                    <a:pt x="255" y="22"/>
                  </a:cubicBezTo>
                  <a:cubicBezTo>
                    <a:pt x="254" y="22"/>
                    <a:pt x="253" y="22"/>
                    <a:pt x="253" y="22"/>
                  </a:cubicBezTo>
                  <a:cubicBezTo>
                    <a:pt x="253" y="23"/>
                    <a:pt x="253" y="23"/>
                    <a:pt x="253" y="23"/>
                  </a:cubicBezTo>
                  <a:cubicBezTo>
                    <a:pt x="253" y="23"/>
                    <a:pt x="253" y="23"/>
                    <a:pt x="253" y="23"/>
                  </a:cubicBezTo>
                  <a:cubicBezTo>
                    <a:pt x="253" y="24"/>
                    <a:pt x="253" y="24"/>
                    <a:pt x="253" y="24"/>
                  </a:cubicBezTo>
                  <a:cubicBezTo>
                    <a:pt x="253" y="24"/>
                    <a:pt x="253" y="24"/>
                    <a:pt x="253" y="24"/>
                  </a:cubicBezTo>
                  <a:cubicBezTo>
                    <a:pt x="253" y="24"/>
                    <a:pt x="253" y="24"/>
                    <a:pt x="253" y="24"/>
                  </a:cubicBezTo>
                  <a:cubicBezTo>
                    <a:pt x="252" y="24"/>
                    <a:pt x="251" y="24"/>
                    <a:pt x="251" y="25"/>
                  </a:cubicBezTo>
                  <a:cubicBezTo>
                    <a:pt x="250" y="25"/>
                    <a:pt x="250" y="25"/>
                    <a:pt x="250" y="25"/>
                  </a:cubicBezTo>
                  <a:cubicBezTo>
                    <a:pt x="249" y="25"/>
                    <a:pt x="249" y="25"/>
                    <a:pt x="249" y="25"/>
                  </a:cubicBezTo>
                  <a:cubicBezTo>
                    <a:pt x="249" y="25"/>
                    <a:pt x="249" y="25"/>
                    <a:pt x="249" y="25"/>
                  </a:cubicBezTo>
                  <a:cubicBezTo>
                    <a:pt x="250" y="24"/>
                    <a:pt x="251" y="22"/>
                    <a:pt x="251" y="22"/>
                  </a:cubicBezTo>
                  <a:cubicBezTo>
                    <a:pt x="252" y="22"/>
                    <a:pt x="252" y="22"/>
                    <a:pt x="252" y="22"/>
                  </a:cubicBezTo>
                  <a:cubicBezTo>
                    <a:pt x="253" y="21"/>
                    <a:pt x="253" y="21"/>
                    <a:pt x="253" y="21"/>
                  </a:cubicBezTo>
                  <a:cubicBezTo>
                    <a:pt x="253" y="21"/>
                    <a:pt x="253" y="21"/>
                    <a:pt x="253" y="21"/>
                  </a:cubicBezTo>
                  <a:cubicBezTo>
                    <a:pt x="254" y="20"/>
                    <a:pt x="254" y="20"/>
                    <a:pt x="254" y="20"/>
                  </a:cubicBezTo>
                  <a:cubicBezTo>
                    <a:pt x="254" y="19"/>
                    <a:pt x="254" y="19"/>
                    <a:pt x="254" y="19"/>
                  </a:cubicBezTo>
                  <a:cubicBezTo>
                    <a:pt x="254" y="19"/>
                    <a:pt x="255" y="19"/>
                    <a:pt x="255" y="19"/>
                  </a:cubicBezTo>
                  <a:cubicBezTo>
                    <a:pt x="255" y="18"/>
                    <a:pt x="255" y="18"/>
                    <a:pt x="255" y="18"/>
                  </a:cubicBezTo>
                  <a:cubicBezTo>
                    <a:pt x="255" y="18"/>
                    <a:pt x="255" y="18"/>
                    <a:pt x="255" y="18"/>
                  </a:cubicBezTo>
                  <a:cubicBezTo>
                    <a:pt x="255" y="17"/>
                    <a:pt x="254" y="17"/>
                    <a:pt x="254" y="17"/>
                  </a:cubicBezTo>
                  <a:cubicBezTo>
                    <a:pt x="253" y="16"/>
                    <a:pt x="253" y="16"/>
                    <a:pt x="253" y="16"/>
                  </a:cubicBezTo>
                  <a:cubicBezTo>
                    <a:pt x="252" y="16"/>
                    <a:pt x="251" y="15"/>
                    <a:pt x="250" y="14"/>
                  </a:cubicBezTo>
                  <a:cubicBezTo>
                    <a:pt x="250" y="14"/>
                    <a:pt x="249" y="14"/>
                    <a:pt x="249" y="14"/>
                  </a:cubicBezTo>
                  <a:cubicBezTo>
                    <a:pt x="248" y="14"/>
                    <a:pt x="248" y="14"/>
                    <a:pt x="247" y="15"/>
                  </a:cubicBezTo>
                  <a:cubicBezTo>
                    <a:pt x="247" y="14"/>
                    <a:pt x="246" y="14"/>
                    <a:pt x="246" y="14"/>
                  </a:cubicBezTo>
                  <a:cubicBezTo>
                    <a:pt x="246" y="15"/>
                    <a:pt x="246" y="15"/>
                    <a:pt x="246" y="15"/>
                  </a:cubicBezTo>
                  <a:cubicBezTo>
                    <a:pt x="245" y="15"/>
                    <a:pt x="245" y="15"/>
                    <a:pt x="245" y="15"/>
                  </a:cubicBezTo>
                  <a:cubicBezTo>
                    <a:pt x="245" y="15"/>
                    <a:pt x="245" y="15"/>
                    <a:pt x="245" y="15"/>
                  </a:cubicBezTo>
                  <a:cubicBezTo>
                    <a:pt x="245" y="14"/>
                    <a:pt x="245" y="14"/>
                    <a:pt x="245" y="14"/>
                  </a:cubicBezTo>
                  <a:cubicBezTo>
                    <a:pt x="245" y="14"/>
                    <a:pt x="245" y="14"/>
                    <a:pt x="245" y="14"/>
                  </a:cubicBezTo>
                  <a:cubicBezTo>
                    <a:pt x="244" y="14"/>
                    <a:pt x="244" y="14"/>
                    <a:pt x="244" y="14"/>
                  </a:cubicBezTo>
                  <a:cubicBezTo>
                    <a:pt x="243" y="14"/>
                    <a:pt x="243" y="14"/>
                    <a:pt x="243" y="14"/>
                  </a:cubicBezTo>
                  <a:cubicBezTo>
                    <a:pt x="242" y="13"/>
                    <a:pt x="242" y="13"/>
                    <a:pt x="242" y="13"/>
                  </a:cubicBezTo>
                  <a:cubicBezTo>
                    <a:pt x="243" y="12"/>
                    <a:pt x="243" y="12"/>
                    <a:pt x="243" y="12"/>
                  </a:cubicBezTo>
                  <a:cubicBezTo>
                    <a:pt x="242" y="12"/>
                    <a:pt x="241" y="12"/>
                    <a:pt x="240" y="12"/>
                  </a:cubicBezTo>
                  <a:cubicBezTo>
                    <a:pt x="240" y="12"/>
                    <a:pt x="239" y="13"/>
                    <a:pt x="239" y="13"/>
                  </a:cubicBezTo>
                  <a:cubicBezTo>
                    <a:pt x="239" y="14"/>
                    <a:pt x="239" y="14"/>
                    <a:pt x="239" y="14"/>
                  </a:cubicBezTo>
                  <a:cubicBezTo>
                    <a:pt x="238" y="14"/>
                    <a:pt x="238" y="14"/>
                    <a:pt x="238" y="14"/>
                  </a:cubicBezTo>
                  <a:cubicBezTo>
                    <a:pt x="239" y="15"/>
                    <a:pt x="239" y="15"/>
                    <a:pt x="239" y="15"/>
                  </a:cubicBezTo>
                  <a:cubicBezTo>
                    <a:pt x="238" y="15"/>
                    <a:pt x="237" y="15"/>
                    <a:pt x="237" y="15"/>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6" y="16"/>
                  </a:cubicBezTo>
                  <a:cubicBezTo>
                    <a:pt x="236" y="16"/>
                    <a:pt x="236" y="16"/>
                    <a:pt x="233" y="16"/>
                  </a:cubicBezTo>
                  <a:cubicBezTo>
                    <a:pt x="233" y="16"/>
                    <a:pt x="233" y="16"/>
                    <a:pt x="233" y="16"/>
                  </a:cubicBezTo>
                  <a:cubicBezTo>
                    <a:pt x="232" y="16"/>
                    <a:pt x="232" y="16"/>
                    <a:pt x="232" y="16"/>
                  </a:cubicBezTo>
                  <a:cubicBezTo>
                    <a:pt x="232" y="16"/>
                    <a:pt x="231" y="17"/>
                    <a:pt x="231" y="17"/>
                  </a:cubicBezTo>
                  <a:cubicBezTo>
                    <a:pt x="230" y="17"/>
                    <a:pt x="230" y="17"/>
                    <a:pt x="229" y="17"/>
                  </a:cubicBezTo>
                  <a:cubicBezTo>
                    <a:pt x="229" y="17"/>
                    <a:pt x="228" y="18"/>
                    <a:pt x="227" y="18"/>
                  </a:cubicBezTo>
                  <a:cubicBezTo>
                    <a:pt x="226" y="18"/>
                    <a:pt x="226" y="18"/>
                    <a:pt x="226" y="18"/>
                  </a:cubicBezTo>
                  <a:cubicBezTo>
                    <a:pt x="225" y="18"/>
                    <a:pt x="221" y="21"/>
                    <a:pt x="221" y="21"/>
                  </a:cubicBezTo>
                  <a:cubicBezTo>
                    <a:pt x="221" y="21"/>
                    <a:pt x="222" y="21"/>
                    <a:pt x="222" y="22"/>
                  </a:cubicBezTo>
                  <a:cubicBezTo>
                    <a:pt x="222" y="22"/>
                    <a:pt x="222" y="22"/>
                    <a:pt x="222" y="22"/>
                  </a:cubicBezTo>
                  <a:cubicBezTo>
                    <a:pt x="219" y="23"/>
                    <a:pt x="219" y="23"/>
                    <a:pt x="219" y="23"/>
                  </a:cubicBezTo>
                  <a:cubicBezTo>
                    <a:pt x="218" y="23"/>
                    <a:pt x="218" y="23"/>
                    <a:pt x="216" y="23"/>
                  </a:cubicBezTo>
                  <a:cubicBezTo>
                    <a:pt x="215" y="23"/>
                    <a:pt x="215" y="23"/>
                    <a:pt x="214" y="23"/>
                  </a:cubicBezTo>
                  <a:cubicBezTo>
                    <a:pt x="214" y="23"/>
                    <a:pt x="214" y="23"/>
                    <a:pt x="214" y="23"/>
                  </a:cubicBezTo>
                  <a:cubicBezTo>
                    <a:pt x="213" y="24"/>
                    <a:pt x="212" y="24"/>
                    <a:pt x="212" y="24"/>
                  </a:cubicBezTo>
                  <a:cubicBezTo>
                    <a:pt x="211" y="24"/>
                    <a:pt x="211" y="24"/>
                    <a:pt x="211" y="24"/>
                  </a:cubicBezTo>
                  <a:cubicBezTo>
                    <a:pt x="211" y="25"/>
                    <a:pt x="211" y="25"/>
                    <a:pt x="212" y="26"/>
                  </a:cubicBezTo>
                  <a:cubicBezTo>
                    <a:pt x="211" y="26"/>
                    <a:pt x="211" y="26"/>
                    <a:pt x="211" y="26"/>
                  </a:cubicBezTo>
                  <a:cubicBezTo>
                    <a:pt x="211" y="27"/>
                    <a:pt x="211" y="27"/>
                    <a:pt x="211" y="27"/>
                  </a:cubicBezTo>
                  <a:cubicBezTo>
                    <a:pt x="212" y="27"/>
                    <a:pt x="212" y="27"/>
                    <a:pt x="212" y="27"/>
                  </a:cubicBezTo>
                  <a:cubicBezTo>
                    <a:pt x="212" y="27"/>
                    <a:pt x="212" y="27"/>
                    <a:pt x="212" y="27"/>
                  </a:cubicBezTo>
                  <a:cubicBezTo>
                    <a:pt x="213" y="28"/>
                    <a:pt x="213" y="28"/>
                    <a:pt x="213" y="28"/>
                  </a:cubicBezTo>
                  <a:cubicBezTo>
                    <a:pt x="213" y="28"/>
                    <a:pt x="213" y="28"/>
                    <a:pt x="213" y="28"/>
                  </a:cubicBezTo>
                  <a:cubicBezTo>
                    <a:pt x="213" y="29"/>
                    <a:pt x="213" y="29"/>
                    <a:pt x="213" y="29"/>
                  </a:cubicBezTo>
                  <a:cubicBezTo>
                    <a:pt x="213" y="29"/>
                    <a:pt x="213" y="29"/>
                    <a:pt x="213" y="29"/>
                  </a:cubicBezTo>
                  <a:cubicBezTo>
                    <a:pt x="212" y="29"/>
                    <a:pt x="211" y="29"/>
                    <a:pt x="210" y="28"/>
                  </a:cubicBezTo>
                  <a:cubicBezTo>
                    <a:pt x="210" y="28"/>
                    <a:pt x="210" y="28"/>
                    <a:pt x="210" y="28"/>
                  </a:cubicBezTo>
                  <a:cubicBezTo>
                    <a:pt x="210" y="27"/>
                    <a:pt x="209" y="27"/>
                    <a:pt x="208" y="27"/>
                  </a:cubicBezTo>
                  <a:cubicBezTo>
                    <a:pt x="208" y="27"/>
                    <a:pt x="208" y="27"/>
                    <a:pt x="208" y="27"/>
                  </a:cubicBezTo>
                  <a:cubicBezTo>
                    <a:pt x="206" y="26"/>
                    <a:pt x="205" y="27"/>
                    <a:pt x="205" y="27"/>
                  </a:cubicBezTo>
                  <a:cubicBezTo>
                    <a:pt x="206" y="27"/>
                    <a:pt x="206" y="28"/>
                    <a:pt x="206" y="28"/>
                  </a:cubicBezTo>
                  <a:cubicBezTo>
                    <a:pt x="206" y="29"/>
                    <a:pt x="206" y="29"/>
                    <a:pt x="206" y="29"/>
                  </a:cubicBezTo>
                  <a:cubicBezTo>
                    <a:pt x="205" y="28"/>
                    <a:pt x="205" y="28"/>
                    <a:pt x="205" y="28"/>
                  </a:cubicBezTo>
                  <a:cubicBezTo>
                    <a:pt x="205" y="28"/>
                    <a:pt x="204" y="28"/>
                    <a:pt x="204" y="28"/>
                  </a:cubicBezTo>
                  <a:cubicBezTo>
                    <a:pt x="204" y="28"/>
                    <a:pt x="203" y="29"/>
                    <a:pt x="203" y="29"/>
                  </a:cubicBezTo>
                  <a:cubicBezTo>
                    <a:pt x="203" y="30"/>
                    <a:pt x="203" y="30"/>
                    <a:pt x="203"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4" y="30"/>
                    <a:pt x="204" y="30"/>
                    <a:pt x="204" y="30"/>
                  </a:cubicBezTo>
                  <a:cubicBezTo>
                    <a:pt x="205" y="30"/>
                    <a:pt x="205" y="30"/>
                    <a:pt x="206" y="32"/>
                  </a:cubicBezTo>
                  <a:cubicBezTo>
                    <a:pt x="205" y="32"/>
                    <a:pt x="205" y="32"/>
                    <a:pt x="202" y="30"/>
                  </a:cubicBezTo>
                  <a:cubicBezTo>
                    <a:pt x="202" y="30"/>
                    <a:pt x="202" y="30"/>
                    <a:pt x="202" y="30"/>
                  </a:cubicBezTo>
                  <a:cubicBezTo>
                    <a:pt x="202" y="29"/>
                    <a:pt x="202" y="29"/>
                    <a:pt x="202" y="28"/>
                  </a:cubicBezTo>
                  <a:cubicBezTo>
                    <a:pt x="204" y="26"/>
                    <a:pt x="204" y="26"/>
                    <a:pt x="204"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3" y="25"/>
                    <a:pt x="203" y="25"/>
                    <a:pt x="203" y="25"/>
                  </a:cubicBezTo>
                  <a:cubicBezTo>
                    <a:pt x="202" y="27"/>
                    <a:pt x="202" y="27"/>
                    <a:pt x="202" y="27"/>
                  </a:cubicBezTo>
                  <a:cubicBezTo>
                    <a:pt x="201" y="28"/>
                    <a:pt x="201" y="28"/>
                    <a:pt x="201" y="28"/>
                  </a:cubicBezTo>
                  <a:cubicBezTo>
                    <a:pt x="200" y="28"/>
                    <a:pt x="198" y="30"/>
                    <a:pt x="198" y="30"/>
                  </a:cubicBezTo>
                  <a:cubicBezTo>
                    <a:pt x="198" y="30"/>
                    <a:pt x="198" y="30"/>
                    <a:pt x="198" y="30"/>
                  </a:cubicBezTo>
                  <a:cubicBezTo>
                    <a:pt x="198" y="33"/>
                    <a:pt x="198" y="33"/>
                    <a:pt x="196" y="34"/>
                  </a:cubicBezTo>
                  <a:cubicBezTo>
                    <a:pt x="196" y="34"/>
                    <a:pt x="196" y="34"/>
                    <a:pt x="196" y="34"/>
                  </a:cubicBezTo>
                  <a:cubicBezTo>
                    <a:pt x="196" y="35"/>
                    <a:pt x="196" y="36"/>
                    <a:pt x="195" y="37"/>
                  </a:cubicBezTo>
                  <a:cubicBezTo>
                    <a:pt x="196" y="38"/>
                    <a:pt x="197" y="38"/>
                    <a:pt x="198" y="38"/>
                  </a:cubicBezTo>
                  <a:cubicBezTo>
                    <a:pt x="198" y="37"/>
                    <a:pt x="199" y="37"/>
                    <a:pt x="199" y="37"/>
                  </a:cubicBezTo>
                  <a:cubicBezTo>
                    <a:pt x="199" y="37"/>
                    <a:pt x="199" y="37"/>
                    <a:pt x="199" y="37"/>
                  </a:cubicBezTo>
                  <a:cubicBezTo>
                    <a:pt x="202" y="40"/>
                    <a:pt x="202" y="41"/>
                    <a:pt x="200" y="42"/>
                  </a:cubicBezTo>
                  <a:cubicBezTo>
                    <a:pt x="201" y="43"/>
                    <a:pt x="201" y="43"/>
                    <a:pt x="201" y="43"/>
                  </a:cubicBezTo>
                  <a:cubicBezTo>
                    <a:pt x="201" y="43"/>
                    <a:pt x="202" y="43"/>
                    <a:pt x="202" y="43"/>
                  </a:cubicBezTo>
                  <a:cubicBezTo>
                    <a:pt x="202" y="44"/>
                    <a:pt x="202" y="44"/>
                    <a:pt x="202" y="44"/>
                  </a:cubicBezTo>
                  <a:cubicBezTo>
                    <a:pt x="201" y="44"/>
                    <a:pt x="201" y="44"/>
                    <a:pt x="201" y="44"/>
                  </a:cubicBezTo>
                  <a:cubicBezTo>
                    <a:pt x="201" y="44"/>
                    <a:pt x="201" y="44"/>
                    <a:pt x="200" y="44"/>
                  </a:cubicBezTo>
                  <a:cubicBezTo>
                    <a:pt x="200" y="44"/>
                    <a:pt x="200" y="43"/>
                    <a:pt x="199" y="43"/>
                  </a:cubicBezTo>
                  <a:cubicBezTo>
                    <a:pt x="200" y="42"/>
                    <a:pt x="200" y="42"/>
                    <a:pt x="200" y="41"/>
                  </a:cubicBezTo>
                  <a:cubicBezTo>
                    <a:pt x="200" y="41"/>
                    <a:pt x="200" y="41"/>
                    <a:pt x="200" y="41"/>
                  </a:cubicBezTo>
                  <a:cubicBezTo>
                    <a:pt x="200" y="40"/>
                    <a:pt x="200" y="40"/>
                    <a:pt x="200" y="40"/>
                  </a:cubicBezTo>
                  <a:cubicBezTo>
                    <a:pt x="200" y="39"/>
                    <a:pt x="200" y="39"/>
                    <a:pt x="200" y="39"/>
                  </a:cubicBezTo>
                  <a:cubicBezTo>
                    <a:pt x="198" y="39"/>
                    <a:pt x="195" y="37"/>
                    <a:pt x="191" y="45"/>
                  </a:cubicBezTo>
                  <a:cubicBezTo>
                    <a:pt x="191" y="46"/>
                    <a:pt x="191" y="46"/>
                    <a:pt x="188" y="47"/>
                  </a:cubicBezTo>
                  <a:cubicBezTo>
                    <a:pt x="187" y="47"/>
                    <a:pt x="187" y="47"/>
                    <a:pt x="187" y="47"/>
                  </a:cubicBezTo>
                  <a:cubicBezTo>
                    <a:pt x="187" y="48"/>
                    <a:pt x="187" y="48"/>
                    <a:pt x="185" y="47"/>
                  </a:cubicBezTo>
                  <a:cubicBezTo>
                    <a:pt x="184" y="47"/>
                    <a:pt x="183" y="47"/>
                    <a:pt x="182" y="47"/>
                  </a:cubicBezTo>
                  <a:cubicBezTo>
                    <a:pt x="182" y="47"/>
                    <a:pt x="182" y="47"/>
                    <a:pt x="182" y="47"/>
                  </a:cubicBezTo>
                  <a:cubicBezTo>
                    <a:pt x="185" y="45"/>
                    <a:pt x="188" y="45"/>
                    <a:pt x="191" y="43"/>
                  </a:cubicBezTo>
                  <a:cubicBezTo>
                    <a:pt x="191" y="43"/>
                    <a:pt x="192" y="42"/>
                    <a:pt x="194" y="39"/>
                  </a:cubicBezTo>
                  <a:cubicBezTo>
                    <a:pt x="193" y="39"/>
                    <a:pt x="193" y="39"/>
                    <a:pt x="192" y="39"/>
                  </a:cubicBezTo>
                  <a:cubicBezTo>
                    <a:pt x="192" y="38"/>
                    <a:pt x="192" y="38"/>
                    <a:pt x="194" y="36"/>
                  </a:cubicBezTo>
                  <a:cubicBezTo>
                    <a:pt x="194" y="35"/>
                    <a:pt x="194" y="35"/>
                    <a:pt x="194" y="35"/>
                  </a:cubicBezTo>
                  <a:cubicBezTo>
                    <a:pt x="196" y="33"/>
                    <a:pt x="196" y="33"/>
                    <a:pt x="196" y="31"/>
                  </a:cubicBezTo>
                  <a:cubicBezTo>
                    <a:pt x="196" y="29"/>
                    <a:pt x="197" y="29"/>
                    <a:pt x="197" y="28"/>
                  </a:cubicBezTo>
                  <a:cubicBezTo>
                    <a:pt x="198" y="28"/>
                    <a:pt x="198" y="28"/>
                    <a:pt x="198" y="28"/>
                  </a:cubicBezTo>
                  <a:cubicBezTo>
                    <a:pt x="200" y="26"/>
                    <a:pt x="200" y="26"/>
                    <a:pt x="200" y="26"/>
                  </a:cubicBezTo>
                  <a:cubicBezTo>
                    <a:pt x="199" y="26"/>
                    <a:pt x="198" y="25"/>
                    <a:pt x="198" y="25"/>
                  </a:cubicBezTo>
                  <a:cubicBezTo>
                    <a:pt x="197" y="25"/>
                    <a:pt x="197" y="25"/>
                    <a:pt x="197" y="25"/>
                  </a:cubicBezTo>
                  <a:cubicBezTo>
                    <a:pt x="196" y="25"/>
                    <a:pt x="195" y="26"/>
                    <a:pt x="194" y="26"/>
                  </a:cubicBezTo>
                  <a:cubicBezTo>
                    <a:pt x="192" y="28"/>
                    <a:pt x="190" y="30"/>
                    <a:pt x="189" y="30"/>
                  </a:cubicBezTo>
                  <a:cubicBezTo>
                    <a:pt x="188" y="30"/>
                    <a:pt x="188" y="30"/>
                    <a:pt x="188" y="30"/>
                  </a:cubicBezTo>
                  <a:cubicBezTo>
                    <a:pt x="187" y="31"/>
                    <a:pt x="187" y="31"/>
                    <a:pt x="187" y="31"/>
                  </a:cubicBezTo>
                  <a:cubicBezTo>
                    <a:pt x="187" y="31"/>
                    <a:pt x="187" y="31"/>
                    <a:pt x="187" y="31"/>
                  </a:cubicBezTo>
                  <a:cubicBezTo>
                    <a:pt x="187" y="32"/>
                    <a:pt x="187" y="32"/>
                    <a:pt x="187" y="32"/>
                  </a:cubicBezTo>
                  <a:cubicBezTo>
                    <a:pt x="187" y="34"/>
                    <a:pt x="185" y="34"/>
                    <a:pt x="185" y="34"/>
                  </a:cubicBezTo>
                  <a:cubicBezTo>
                    <a:pt x="185" y="34"/>
                    <a:pt x="185" y="35"/>
                    <a:pt x="184" y="35"/>
                  </a:cubicBezTo>
                  <a:cubicBezTo>
                    <a:pt x="185" y="36"/>
                    <a:pt x="185" y="36"/>
                    <a:pt x="185" y="37"/>
                  </a:cubicBezTo>
                  <a:cubicBezTo>
                    <a:pt x="186" y="38"/>
                    <a:pt x="186" y="38"/>
                    <a:pt x="186" y="38"/>
                  </a:cubicBezTo>
                  <a:cubicBezTo>
                    <a:pt x="186" y="39"/>
                    <a:pt x="186" y="39"/>
                    <a:pt x="184" y="40"/>
                  </a:cubicBezTo>
                  <a:cubicBezTo>
                    <a:pt x="184" y="40"/>
                    <a:pt x="184" y="40"/>
                    <a:pt x="184" y="40"/>
                  </a:cubicBezTo>
                  <a:cubicBezTo>
                    <a:pt x="183" y="40"/>
                    <a:pt x="183" y="40"/>
                    <a:pt x="183" y="40"/>
                  </a:cubicBezTo>
                  <a:cubicBezTo>
                    <a:pt x="182" y="40"/>
                    <a:pt x="182" y="40"/>
                    <a:pt x="182" y="40"/>
                  </a:cubicBezTo>
                  <a:cubicBezTo>
                    <a:pt x="183" y="39"/>
                    <a:pt x="183" y="39"/>
                    <a:pt x="183" y="39"/>
                  </a:cubicBezTo>
                  <a:cubicBezTo>
                    <a:pt x="181" y="38"/>
                    <a:pt x="181" y="38"/>
                    <a:pt x="181" y="37"/>
                  </a:cubicBezTo>
                  <a:cubicBezTo>
                    <a:pt x="180" y="37"/>
                    <a:pt x="180" y="37"/>
                    <a:pt x="179" y="36"/>
                  </a:cubicBezTo>
                  <a:cubicBezTo>
                    <a:pt x="178" y="35"/>
                    <a:pt x="178" y="35"/>
                    <a:pt x="177" y="35"/>
                  </a:cubicBezTo>
                  <a:cubicBezTo>
                    <a:pt x="177" y="35"/>
                    <a:pt x="177" y="35"/>
                    <a:pt x="177" y="35"/>
                  </a:cubicBezTo>
                  <a:cubicBezTo>
                    <a:pt x="176" y="35"/>
                    <a:pt x="176" y="35"/>
                    <a:pt x="175" y="35"/>
                  </a:cubicBezTo>
                  <a:cubicBezTo>
                    <a:pt x="175" y="34"/>
                    <a:pt x="174" y="33"/>
                    <a:pt x="174" y="33"/>
                  </a:cubicBezTo>
                  <a:cubicBezTo>
                    <a:pt x="174" y="32"/>
                    <a:pt x="174" y="32"/>
                    <a:pt x="174" y="32"/>
                  </a:cubicBezTo>
                  <a:cubicBezTo>
                    <a:pt x="174" y="32"/>
                    <a:pt x="174" y="32"/>
                    <a:pt x="174" y="32"/>
                  </a:cubicBezTo>
                  <a:cubicBezTo>
                    <a:pt x="173" y="32"/>
                    <a:pt x="173" y="32"/>
                    <a:pt x="172" y="34"/>
                  </a:cubicBezTo>
                  <a:cubicBezTo>
                    <a:pt x="172" y="35"/>
                    <a:pt x="172" y="35"/>
                    <a:pt x="172" y="35"/>
                  </a:cubicBezTo>
                  <a:cubicBezTo>
                    <a:pt x="173" y="37"/>
                    <a:pt x="173" y="37"/>
                    <a:pt x="171" y="38"/>
                  </a:cubicBezTo>
                  <a:cubicBezTo>
                    <a:pt x="171" y="38"/>
                    <a:pt x="170" y="38"/>
                    <a:pt x="170" y="38"/>
                  </a:cubicBezTo>
                  <a:cubicBezTo>
                    <a:pt x="169" y="39"/>
                    <a:pt x="169" y="40"/>
                    <a:pt x="168" y="40"/>
                  </a:cubicBezTo>
                  <a:cubicBezTo>
                    <a:pt x="168" y="39"/>
                    <a:pt x="169" y="38"/>
                    <a:pt x="169" y="38"/>
                  </a:cubicBezTo>
                  <a:cubicBezTo>
                    <a:pt x="170" y="37"/>
                    <a:pt x="169" y="37"/>
                    <a:pt x="169" y="37"/>
                  </a:cubicBezTo>
                  <a:cubicBezTo>
                    <a:pt x="168" y="38"/>
                    <a:pt x="168" y="38"/>
                    <a:pt x="167" y="39"/>
                  </a:cubicBezTo>
                  <a:cubicBezTo>
                    <a:pt x="166" y="38"/>
                    <a:pt x="166" y="38"/>
                    <a:pt x="166" y="38"/>
                  </a:cubicBezTo>
                  <a:cubicBezTo>
                    <a:pt x="157" y="49"/>
                    <a:pt x="149" y="61"/>
                    <a:pt x="142" y="74"/>
                  </a:cubicBezTo>
                  <a:cubicBezTo>
                    <a:pt x="191" y="76"/>
                    <a:pt x="253" y="77"/>
                    <a:pt x="304" y="75"/>
                  </a:cubicBezTo>
                  <a:moveTo>
                    <a:pt x="116" y="219"/>
                  </a:moveTo>
                  <a:cubicBezTo>
                    <a:pt x="116" y="219"/>
                    <a:pt x="116" y="219"/>
                    <a:pt x="116" y="219"/>
                  </a:cubicBezTo>
                  <a:cubicBezTo>
                    <a:pt x="116" y="217"/>
                    <a:pt x="116" y="217"/>
                    <a:pt x="115" y="216"/>
                  </a:cubicBezTo>
                  <a:cubicBezTo>
                    <a:pt x="115" y="216"/>
                    <a:pt x="114" y="216"/>
                    <a:pt x="114" y="216"/>
                  </a:cubicBezTo>
                  <a:cubicBezTo>
                    <a:pt x="113" y="215"/>
                    <a:pt x="113" y="215"/>
                    <a:pt x="113" y="214"/>
                  </a:cubicBezTo>
                  <a:cubicBezTo>
                    <a:pt x="113" y="214"/>
                    <a:pt x="113" y="213"/>
                    <a:pt x="113" y="213"/>
                  </a:cubicBezTo>
                  <a:cubicBezTo>
                    <a:pt x="112" y="212"/>
                    <a:pt x="111" y="211"/>
                    <a:pt x="110" y="211"/>
                  </a:cubicBezTo>
                  <a:cubicBezTo>
                    <a:pt x="110" y="211"/>
                    <a:pt x="109" y="211"/>
                    <a:pt x="110" y="209"/>
                  </a:cubicBezTo>
                  <a:cubicBezTo>
                    <a:pt x="110" y="208"/>
                    <a:pt x="110" y="208"/>
                    <a:pt x="110" y="208"/>
                  </a:cubicBezTo>
                  <a:cubicBezTo>
                    <a:pt x="109" y="207"/>
                    <a:pt x="109" y="207"/>
                    <a:pt x="109" y="207"/>
                  </a:cubicBezTo>
                  <a:cubicBezTo>
                    <a:pt x="108" y="207"/>
                    <a:pt x="108" y="207"/>
                    <a:pt x="107" y="207"/>
                  </a:cubicBezTo>
                  <a:cubicBezTo>
                    <a:pt x="107" y="209"/>
                    <a:pt x="107" y="209"/>
                    <a:pt x="107" y="209"/>
                  </a:cubicBezTo>
                  <a:cubicBezTo>
                    <a:pt x="106" y="216"/>
                    <a:pt x="106" y="223"/>
                    <a:pt x="106" y="230"/>
                  </a:cubicBezTo>
                  <a:cubicBezTo>
                    <a:pt x="106" y="230"/>
                    <a:pt x="106" y="230"/>
                    <a:pt x="107" y="230"/>
                  </a:cubicBezTo>
                  <a:cubicBezTo>
                    <a:pt x="107" y="230"/>
                    <a:pt x="107" y="230"/>
                    <a:pt x="107" y="230"/>
                  </a:cubicBezTo>
                  <a:cubicBezTo>
                    <a:pt x="108" y="230"/>
                    <a:pt x="108" y="230"/>
                    <a:pt x="108" y="230"/>
                  </a:cubicBezTo>
                  <a:cubicBezTo>
                    <a:pt x="108" y="229"/>
                    <a:pt x="108" y="229"/>
                    <a:pt x="108" y="228"/>
                  </a:cubicBezTo>
                  <a:cubicBezTo>
                    <a:pt x="109" y="225"/>
                    <a:pt x="109" y="225"/>
                    <a:pt x="111" y="225"/>
                  </a:cubicBezTo>
                  <a:cubicBezTo>
                    <a:pt x="111" y="225"/>
                    <a:pt x="111" y="225"/>
                    <a:pt x="111" y="225"/>
                  </a:cubicBezTo>
                  <a:cubicBezTo>
                    <a:pt x="111" y="226"/>
                    <a:pt x="111" y="226"/>
                    <a:pt x="111" y="226"/>
                  </a:cubicBezTo>
                  <a:cubicBezTo>
                    <a:pt x="112" y="226"/>
                    <a:pt x="112" y="226"/>
                    <a:pt x="112" y="226"/>
                  </a:cubicBezTo>
                  <a:cubicBezTo>
                    <a:pt x="112" y="221"/>
                    <a:pt x="113" y="220"/>
                    <a:pt x="113" y="219"/>
                  </a:cubicBezTo>
                  <a:cubicBezTo>
                    <a:pt x="113" y="219"/>
                    <a:pt x="113" y="219"/>
                    <a:pt x="114" y="219"/>
                  </a:cubicBezTo>
                  <a:cubicBezTo>
                    <a:pt x="115" y="219"/>
                    <a:pt x="115" y="219"/>
                    <a:pt x="116" y="219"/>
                  </a:cubicBezTo>
                  <a:moveTo>
                    <a:pt x="326" y="190"/>
                  </a:moveTo>
                  <a:cubicBezTo>
                    <a:pt x="326" y="189"/>
                    <a:pt x="325" y="189"/>
                    <a:pt x="325" y="188"/>
                  </a:cubicBezTo>
                  <a:cubicBezTo>
                    <a:pt x="324" y="188"/>
                    <a:pt x="323" y="188"/>
                    <a:pt x="323" y="188"/>
                  </a:cubicBezTo>
                  <a:cubicBezTo>
                    <a:pt x="323" y="187"/>
                    <a:pt x="323" y="186"/>
                    <a:pt x="323" y="185"/>
                  </a:cubicBezTo>
                  <a:cubicBezTo>
                    <a:pt x="323" y="185"/>
                    <a:pt x="323" y="185"/>
                    <a:pt x="324" y="185"/>
                  </a:cubicBezTo>
                  <a:cubicBezTo>
                    <a:pt x="323" y="183"/>
                    <a:pt x="322" y="180"/>
                    <a:pt x="321" y="178"/>
                  </a:cubicBezTo>
                  <a:cubicBezTo>
                    <a:pt x="254" y="179"/>
                    <a:pt x="174" y="179"/>
                    <a:pt x="110" y="176"/>
                  </a:cubicBezTo>
                  <a:cubicBezTo>
                    <a:pt x="109" y="184"/>
                    <a:pt x="108" y="191"/>
                    <a:pt x="108" y="199"/>
                  </a:cubicBezTo>
                  <a:cubicBezTo>
                    <a:pt x="109" y="202"/>
                    <a:pt x="109" y="202"/>
                    <a:pt x="109" y="203"/>
                  </a:cubicBezTo>
                  <a:cubicBezTo>
                    <a:pt x="111" y="203"/>
                    <a:pt x="112" y="203"/>
                    <a:pt x="113" y="203"/>
                  </a:cubicBezTo>
                  <a:cubicBezTo>
                    <a:pt x="113" y="203"/>
                    <a:pt x="113" y="203"/>
                    <a:pt x="117" y="205"/>
                  </a:cubicBezTo>
                  <a:cubicBezTo>
                    <a:pt x="118" y="205"/>
                    <a:pt x="119" y="205"/>
                    <a:pt x="120" y="205"/>
                  </a:cubicBezTo>
                  <a:cubicBezTo>
                    <a:pt x="121" y="205"/>
                    <a:pt x="121" y="205"/>
                    <a:pt x="121" y="205"/>
                  </a:cubicBezTo>
                  <a:cubicBezTo>
                    <a:pt x="124" y="206"/>
                    <a:pt x="125" y="206"/>
                    <a:pt x="127" y="206"/>
                  </a:cubicBezTo>
                  <a:cubicBezTo>
                    <a:pt x="132" y="205"/>
                    <a:pt x="132" y="205"/>
                    <a:pt x="132" y="205"/>
                  </a:cubicBezTo>
                  <a:cubicBezTo>
                    <a:pt x="133" y="205"/>
                    <a:pt x="134" y="205"/>
                    <a:pt x="135" y="205"/>
                  </a:cubicBezTo>
                  <a:cubicBezTo>
                    <a:pt x="137" y="207"/>
                    <a:pt x="139" y="208"/>
                    <a:pt x="143" y="215"/>
                  </a:cubicBezTo>
                  <a:cubicBezTo>
                    <a:pt x="144" y="215"/>
                    <a:pt x="144" y="215"/>
                    <a:pt x="145" y="215"/>
                  </a:cubicBezTo>
                  <a:cubicBezTo>
                    <a:pt x="146" y="215"/>
                    <a:pt x="146" y="215"/>
                    <a:pt x="149" y="216"/>
                  </a:cubicBezTo>
                  <a:cubicBezTo>
                    <a:pt x="146" y="216"/>
                    <a:pt x="145" y="216"/>
                    <a:pt x="145" y="217"/>
                  </a:cubicBezTo>
                  <a:cubicBezTo>
                    <a:pt x="145" y="219"/>
                    <a:pt x="145" y="219"/>
                    <a:pt x="145" y="219"/>
                  </a:cubicBezTo>
                  <a:cubicBezTo>
                    <a:pt x="148" y="219"/>
                    <a:pt x="148" y="223"/>
                    <a:pt x="151" y="223"/>
                  </a:cubicBezTo>
                  <a:cubicBezTo>
                    <a:pt x="152" y="223"/>
                    <a:pt x="155" y="220"/>
                    <a:pt x="155" y="220"/>
                  </a:cubicBezTo>
                  <a:cubicBezTo>
                    <a:pt x="159" y="220"/>
                    <a:pt x="159" y="226"/>
                    <a:pt x="159" y="229"/>
                  </a:cubicBezTo>
                  <a:cubicBezTo>
                    <a:pt x="159" y="230"/>
                    <a:pt x="159" y="230"/>
                    <a:pt x="159" y="231"/>
                  </a:cubicBezTo>
                  <a:cubicBezTo>
                    <a:pt x="158" y="237"/>
                    <a:pt x="158" y="237"/>
                    <a:pt x="167" y="255"/>
                  </a:cubicBezTo>
                  <a:cubicBezTo>
                    <a:pt x="167" y="256"/>
                    <a:pt x="167" y="256"/>
                    <a:pt x="167" y="256"/>
                  </a:cubicBezTo>
                  <a:cubicBezTo>
                    <a:pt x="166" y="262"/>
                    <a:pt x="171" y="265"/>
                    <a:pt x="172" y="270"/>
                  </a:cubicBezTo>
                  <a:cubicBezTo>
                    <a:pt x="175" y="272"/>
                    <a:pt x="175" y="272"/>
                    <a:pt x="178" y="266"/>
                  </a:cubicBezTo>
                  <a:cubicBezTo>
                    <a:pt x="181" y="266"/>
                    <a:pt x="182" y="264"/>
                    <a:pt x="183" y="252"/>
                  </a:cubicBezTo>
                  <a:cubicBezTo>
                    <a:pt x="183" y="251"/>
                    <a:pt x="183" y="250"/>
                    <a:pt x="183" y="248"/>
                  </a:cubicBezTo>
                  <a:cubicBezTo>
                    <a:pt x="183" y="244"/>
                    <a:pt x="183" y="244"/>
                    <a:pt x="188" y="243"/>
                  </a:cubicBezTo>
                  <a:cubicBezTo>
                    <a:pt x="191" y="238"/>
                    <a:pt x="197" y="236"/>
                    <a:pt x="200" y="230"/>
                  </a:cubicBezTo>
                  <a:cubicBezTo>
                    <a:pt x="200" y="230"/>
                    <a:pt x="201" y="229"/>
                    <a:pt x="202" y="229"/>
                  </a:cubicBezTo>
                  <a:cubicBezTo>
                    <a:pt x="202" y="227"/>
                    <a:pt x="203" y="227"/>
                    <a:pt x="204" y="227"/>
                  </a:cubicBezTo>
                  <a:cubicBezTo>
                    <a:pt x="204" y="227"/>
                    <a:pt x="204" y="227"/>
                    <a:pt x="204" y="227"/>
                  </a:cubicBezTo>
                  <a:cubicBezTo>
                    <a:pt x="204" y="227"/>
                    <a:pt x="204" y="227"/>
                    <a:pt x="204" y="227"/>
                  </a:cubicBezTo>
                  <a:cubicBezTo>
                    <a:pt x="204" y="227"/>
                    <a:pt x="204" y="227"/>
                    <a:pt x="204" y="227"/>
                  </a:cubicBezTo>
                  <a:cubicBezTo>
                    <a:pt x="204" y="227"/>
                    <a:pt x="204" y="227"/>
                    <a:pt x="204" y="227"/>
                  </a:cubicBezTo>
                  <a:cubicBezTo>
                    <a:pt x="204" y="227"/>
                    <a:pt x="204" y="227"/>
                    <a:pt x="204" y="227"/>
                  </a:cubicBezTo>
                  <a:cubicBezTo>
                    <a:pt x="205" y="227"/>
                    <a:pt x="205" y="227"/>
                    <a:pt x="205" y="227"/>
                  </a:cubicBezTo>
                  <a:cubicBezTo>
                    <a:pt x="205" y="227"/>
                    <a:pt x="205" y="227"/>
                    <a:pt x="205" y="227"/>
                  </a:cubicBezTo>
                  <a:cubicBezTo>
                    <a:pt x="205" y="227"/>
                    <a:pt x="205" y="227"/>
                    <a:pt x="205" y="227"/>
                  </a:cubicBezTo>
                  <a:cubicBezTo>
                    <a:pt x="206" y="227"/>
                    <a:pt x="206" y="226"/>
                    <a:pt x="207" y="222"/>
                  </a:cubicBezTo>
                  <a:cubicBezTo>
                    <a:pt x="208" y="221"/>
                    <a:pt x="209" y="221"/>
                    <a:pt x="210" y="221"/>
                  </a:cubicBezTo>
                  <a:cubicBezTo>
                    <a:pt x="212" y="222"/>
                    <a:pt x="212" y="222"/>
                    <a:pt x="212" y="222"/>
                  </a:cubicBezTo>
                  <a:cubicBezTo>
                    <a:pt x="212" y="222"/>
                    <a:pt x="213" y="222"/>
                    <a:pt x="213" y="222"/>
                  </a:cubicBezTo>
                  <a:cubicBezTo>
                    <a:pt x="214" y="221"/>
                    <a:pt x="215" y="221"/>
                    <a:pt x="217" y="220"/>
                  </a:cubicBezTo>
                  <a:cubicBezTo>
                    <a:pt x="218" y="219"/>
                    <a:pt x="219" y="219"/>
                    <a:pt x="220" y="219"/>
                  </a:cubicBezTo>
                  <a:cubicBezTo>
                    <a:pt x="220" y="218"/>
                    <a:pt x="220" y="218"/>
                    <a:pt x="220" y="217"/>
                  </a:cubicBezTo>
                  <a:cubicBezTo>
                    <a:pt x="221" y="217"/>
                    <a:pt x="222" y="217"/>
                    <a:pt x="223" y="217"/>
                  </a:cubicBezTo>
                  <a:cubicBezTo>
                    <a:pt x="224" y="220"/>
                    <a:pt x="225" y="224"/>
                    <a:pt x="227" y="227"/>
                  </a:cubicBezTo>
                  <a:cubicBezTo>
                    <a:pt x="229" y="229"/>
                    <a:pt x="229" y="229"/>
                    <a:pt x="230" y="230"/>
                  </a:cubicBezTo>
                  <a:cubicBezTo>
                    <a:pt x="230" y="230"/>
                    <a:pt x="230" y="230"/>
                    <a:pt x="230" y="231"/>
                  </a:cubicBezTo>
                  <a:cubicBezTo>
                    <a:pt x="230" y="231"/>
                    <a:pt x="230" y="233"/>
                    <a:pt x="230" y="233"/>
                  </a:cubicBezTo>
                  <a:cubicBezTo>
                    <a:pt x="230" y="233"/>
                    <a:pt x="230" y="233"/>
                    <a:pt x="230" y="233"/>
                  </a:cubicBezTo>
                  <a:cubicBezTo>
                    <a:pt x="231" y="233"/>
                    <a:pt x="231" y="233"/>
                    <a:pt x="233" y="234"/>
                  </a:cubicBezTo>
                  <a:cubicBezTo>
                    <a:pt x="232" y="243"/>
                    <a:pt x="232" y="243"/>
                    <a:pt x="235" y="243"/>
                  </a:cubicBezTo>
                  <a:cubicBezTo>
                    <a:pt x="236" y="243"/>
                    <a:pt x="236" y="243"/>
                    <a:pt x="236" y="243"/>
                  </a:cubicBezTo>
                  <a:cubicBezTo>
                    <a:pt x="238" y="243"/>
                    <a:pt x="238" y="243"/>
                    <a:pt x="240" y="242"/>
                  </a:cubicBezTo>
                  <a:cubicBezTo>
                    <a:pt x="241" y="241"/>
                    <a:pt x="241" y="241"/>
                    <a:pt x="241" y="241"/>
                  </a:cubicBezTo>
                  <a:cubicBezTo>
                    <a:pt x="241" y="240"/>
                    <a:pt x="241" y="240"/>
                    <a:pt x="241" y="240"/>
                  </a:cubicBezTo>
                  <a:cubicBezTo>
                    <a:pt x="242" y="239"/>
                    <a:pt x="242" y="239"/>
                    <a:pt x="242" y="239"/>
                  </a:cubicBezTo>
                  <a:cubicBezTo>
                    <a:pt x="246" y="241"/>
                    <a:pt x="244" y="246"/>
                    <a:pt x="247" y="248"/>
                  </a:cubicBezTo>
                  <a:cubicBezTo>
                    <a:pt x="247" y="249"/>
                    <a:pt x="247" y="249"/>
                    <a:pt x="246" y="251"/>
                  </a:cubicBezTo>
                  <a:cubicBezTo>
                    <a:pt x="248" y="261"/>
                    <a:pt x="248" y="261"/>
                    <a:pt x="247" y="262"/>
                  </a:cubicBezTo>
                  <a:cubicBezTo>
                    <a:pt x="246" y="264"/>
                    <a:pt x="246" y="264"/>
                    <a:pt x="246" y="266"/>
                  </a:cubicBezTo>
                  <a:cubicBezTo>
                    <a:pt x="246" y="267"/>
                    <a:pt x="246" y="267"/>
                    <a:pt x="246" y="267"/>
                  </a:cubicBezTo>
                  <a:cubicBezTo>
                    <a:pt x="244" y="275"/>
                    <a:pt x="254" y="278"/>
                    <a:pt x="255" y="285"/>
                  </a:cubicBezTo>
                  <a:cubicBezTo>
                    <a:pt x="255" y="286"/>
                    <a:pt x="255" y="288"/>
                    <a:pt x="255" y="289"/>
                  </a:cubicBezTo>
                  <a:cubicBezTo>
                    <a:pt x="257" y="294"/>
                    <a:pt x="265" y="298"/>
                    <a:pt x="265" y="298"/>
                  </a:cubicBezTo>
                  <a:cubicBezTo>
                    <a:pt x="266" y="298"/>
                    <a:pt x="266" y="298"/>
                    <a:pt x="266" y="298"/>
                  </a:cubicBezTo>
                  <a:cubicBezTo>
                    <a:pt x="266" y="296"/>
                    <a:pt x="266" y="296"/>
                    <a:pt x="266" y="296"/>
                  </a:cubicBezTo>
                  <a:cubicBezTo>
                    <a:pt x="266" y="296"/>
                    <a:pt x="265" y="295"/>
                    <a:pt x="265" y="295"/>
                  </a:cubicBezTo>
                  <a:cubicBezTo>
                    <a:pt x="263" y="292"/>
                    <a:pt x="263" y="284"/>
                    <a:pt x="263" y="284"/>
                  </a:cubicBezTo>
                  <a:cubicBezTo>
                    <a:pt x="263" y="284"/>
                    <a:pt x="263" y="284"/>
                    <a:pt x="263" y="284"/>
                  </a:cubicBezTo>
                  <a:cubicBezTo>
                    <a:pt x="263" y="283"/>
                    <a:pt x="263" y="282"/>
                    <a:pt x="263" y="282"/>
                  </a:cubicBezTo>
                  <a:cubicBezTo>
                    <a:pt x="263" y="281"/>
                    <a:pt x="263" y="280"/>
                    <a:pt x="263" y="280"/>
                  </a:cubicBezTo>
                  <a:cubicBezTo>
                    <a:pt x="256" y="280"/>
                    <a:pt x="256" y="273"/>
                    <a:pt x="252" y="270"/>
                  </a:cubicBezTo>
                  <a:cubicBezTo>
                    <a:pt x="252" y="269"/>
                    <a:pt x="252" y="269"/>
                    <a:pt x="252" y="269"/>
                  </a:cubicBezTo>
                  <a:cubicBezTo>
                    <a:pt x="252" y="269"/>
                    <a:pt x="252" y="268"/>
                    <a:pt x="252" y="268"/>
                  </a:cubicBezTo>
                  <a:cubicBezTo>
                    <a:pt x="251" y="267"/>
                    <a:pt x="251" y="267"/>
                    <a:pt x="250" y="267"/>
                  </a:cubicBezTo>
                  <a:cubicBezTo>
                    <a:pt x="250" y="265"/>
                    <a:pt x="250" y="264"/>
                    <a:pt x="250" y="263"/>
                  </a:cubicBezTo>
                  <a:cubicBezTo>
                    <a:pt x="251" y="260"/>
                    <a:pt x="255" y="253"/>
                    <a:pt x="255" y="253"/>
                  </a:cubicBezTo>
                  <a:cubicBezTo>
                    <a:pt x="256" y="254"/>
                    <a:pt x="256" y="256"/>
                    <a:pt x="258" y="257"/>
                  </a:cubicBezTo>
                  <a:cubicBezTo>
                    <a:pt x="259" y="257"/>
                    <a:pt x="259" y="257"/>
                    <a:pt x="259" y="257"/>
                  </a:cubicBezTo>
                  <a:cubicBezTo>
                    <a:pt x="260" y="257"/>
                    <a:pt x="261" y="257"/>
                    <a:pt x="261" y="257"/>
                  </a:cubicBezTo>
                  <a:cubicBezTo>
                    <a:pt x="266" y="265"/>
                    <a:pt x="266" y="265"/>
                    <a:pt x="269" y="266"/>
                  </a:cubicBezTo>
                  <a:cubicBezTo>
                    <a:pt x="269" y="267"/>
                    <a:pt x="269" y="267"/>
                    <a:pt x="269" y="267"/>
                  </a:cubicBezTo>
                  <a:cubicBezTo>
                    <a:pt x="268" y="270"/>
                    <a:pt x="269" y="271"/>
                    <a:pt x="269" y="273"/>
                  </a:cubicBezTo>
                  <a:cubicBezTo>
                    <a:pt x="271" y="271"/>
                    <a:pt x="277" y="264"/>
                    <a:pt x="277" y="264"/>
                  </a:cubicBezTo>
                  <a:cubicBezTo>
                    <a:pt x="278" y="264"/>
                    <a:pt x="284" y="265"/>
                    <a:pt x="285" y="255"/>
                  </a:cubicBezTo>
                  <a:cubicBezTo>
                    <a:pt x="285" y="254"/>
                    <a:pt x="285" y="253"/>
                    <a:pt x="285" y="252"/>
                  </a:cubicBezTo>
                  <a:cubicBezTo>
                    <a:pt x="285" y="249"/>
                    <a:pt x="283" y="247"/>
                    <a:pt x="283" y="244"/>
                  </a:cubicBezTo>
                  <a:cubicBezTo>
                    <a:pt x="281" y="244"/>
                    <a:pt x="281" y="244"/>
                    <a:pt x="278" y="240"/>
                  </a:cubicBezTo>
                  <a:cubicBezTo>
                    <a:pt x="276" y="238"/>
                    <a:pt x="275" y="235"/>
                    <a:pt x="273" y="233"/>
                  </a:cubicBezTo>
                  <a:cubicBezTo>
                    <a:pt x="274" y="230"/>
                    <a:pt x="274" y="230"/>
                    <a:pt x="275" y="228"/>
                  </a:cubicBezTo>
                  <a:cubicBezTo>
                    <a:pt x="277" y="222"/>
                    <a:pt x="277" y="222"/>
                    <a:pt x="286" y="221"/>
                  </a:cubicBezTo>
                  <a:cubicBezTo>
                    <a:pt x="286" y="222"/>
                    <a:pt x="286" y="222"/>
                    <a:pt x="286" y="222"/>
                  </a:cubicBezTo>
                  <a:cubicBezTo>
                    <a:pt x="286" y="225"/>
                    <a:pt x="286" y="226"/>
                    <a:pt x="286" y="227"/>
                  </a:cubicBezTo>
                  <a:cubicBezTo>
                    <a:pt x="283" y="232"/>
                    <a:pt x="283" y="232"/>
                    <a:pt x="283" y="234"/>
                  </a:cubicBezTo>
                  <a:cubicBezTo>
                    <a:pt x="285" y="234"/>
                    <a:pt x="287" y="234"/>
                    <a:pt x="289" y="234"/>
                  </a:cubicBezTo>
                  <a:cubicBezTo>
                    <a:pt x="289" y="232"/>
                    <a:pt x="290" y="230"/>
                    <a:pt x="290" y="228"/>
                  </a:cubicBezTo>
                  <a:cubicBezTo>
                    <a:pt x="289" y="227"/>
                    <a:pt x="289" y="227"/>
                    <a:pt x="289" y="227"/>
                  </a:cubicBezTo>
                  <a:cubicBezTo>
                    <a:pt x="289" y="225"/>
                    <a:pt x="289" y="224"/>
                    <a:pt x="289" y="222"/>
                  </a:cubicBezTo>
                  <a:cubicBezTo>
                    <a:pt x="290" y="222"/>
                    <a:pt x="290" y="222"/>
                    <a:pt x="290" y="222"/>
                  </a:cubicBezTo>
                  <a:cubicBezTo>
                    <a:pt x="291" y="222"/>
                    <a:pt x="291" y="222"/>
                    <a:pt x="291" y="222"/>
                  </a:cubicBezTo>
                  <a:cubicBezTo>
                    <a:pt x="294" y="220"/>
                    <a:pt x="294" y="220"/>
                    <a:pt x="296" y="220"/>
                  </a:cubicBezTo>
                  <a:cubicBezTo>
                    <a:pt x="297" y="220"/>
                    <a:pt x="297" y="220"/>
                    <a:pt x="297" y="220"/>
                  </a:cubicBezTo>
                  <a:cubicBezTo>
                    <a:pt x="307" y="222"/>
                    <a:pt x="324" y="203"/>
                    <a:pt x="326" y="190"/>
                  </a:cubicBezTo>
                  <a:moveTo>
                    <a:pt x="66" y="68"/>
                  </a:moveTo>
                  <a:cubicBezTo>
                    <a:pt x="66" y="67"/>
                    <a:pt x="66" y="67"/>
                    <a:pt x="66" y="67"/>
                  </a:cubicBezTo>
                  <a:cubicBezTo>
                    <a:pt x="66" y="67"/>
                    <a:pt x="65" y="68"/>
                    <a:pt x="63" y="70"/>
                  </a:cubicBezTo>
                  <a:cubicBezTo>
                    <a:pt x="62" y="71"/>
                    <a:pt x="62" y="71"/>
                    <a:pt x="62" y="71"/>
                  </a:cubicBezTo>
                  <a:cubicBezTo>
                    <a:pt x="63" y="70"/>
                    <a:pt x="63" y="70"/>
                    <a:pt x="64" y="70"/>
                  </a:cubicBezTo>
                  <a:cubicBezTo>
                    <a:pt x="64" y="70"/>
                    <a:pt x="64" y="70"/>
                    <a:pt x="64" y="70"/>
                  </a:cubicBezTo>
                  <a:cubicBezTo>
                    <a:pt x="64" y="69"/>
                    <a:pt x="64" y="69"/>
                    <a:pt x="64" y="69"/>
                  </a:cubicBezTo>
                  <a:cubicBezTo>
                    <a:pt x="64" y="69"/>
                    <a:pt x="65" y="68"/>
                    <a:pt x="66" y="68"/>
                  </a:cubicBezTo>
                  <a:moveTo>
                    <a:pt x="47" y="92"/>
                  </a:moveTo>
                  <a:cubicBezTo>
                    <a:pt x="47" y="92"/>
                    <a:pt x="47" y="91"/>
                    <a:pt x="48" y="91"/>
                  </a:cubicBezTo>
                  <a:cubicBezTo>
                    <a:pt x="48" y="90"/>
                    <a:pt x="49" y="89"/>
                    <a:pt x="49" y="89"/>
                  </a:cubicBezTo>
                  <a:cubicBezTo>
                    <a:pt x="49" y="89"/>
                    <a:pt x="48" y="90"/>
                    <a:pt x="48" y="90"/>
                  </a:cubicBezTo>
                  <a:cubicBezTo>
                    <a:pt x="48" y="90"/>
                    <a:pt x="48" y="90"/>
                    <a:pt x="50" y="87"/>
                  </a:cubicBezTo>
                  <a:cubicBezTo>
                    <a:pt x="50" y="87"/>
                    <a:pt x="50" y="87"/>
                    <a:pt x="50" y="87"/>
                  </a:cubicBezTo>
                  <a:cubicBezTo>
                    <a:pt x="50" y="86"/>
                    <a:pt x="50" y="86"/>
                    <a:pt x="53" y="83"/>
                  </a:cubicBezTo>
                  <a:cubicBezTo>
                    <a:pt x="53" y="83"/>
                    <a:pt x="58" y="76"/>
                    <a:pt x="58" y="76"/>
                  </a:cubicBezTo>
                  <a:cubicBezTo>
                    <a:pt x="59" y="75"/>
                    <a:pt x="59" y="75"/>
                    <a:pt x="59" y="75"/>
                  </a:cubicBezTo>
                  <a:cubicBezTo>
                    <a:pt x="60" y="75"/>
                    <a:pt x="60" y="74"/>
                    <a:pt x="61" y="74"/>
                  </a:cubicBezTo>
                  <a:cubicBezTo>
                    <a:pt x="61" y="73"/>
                    <a:pt x="62" y="72"/>
                    <a:pt x="63" y="71"/>
                  </a:cubicBezTo>
                  <a:cubicBezTo>
                    <a:pt x="63" y="71"/>
                    <a:pt x="63" y="71"/>
                    <a:pt x="63" y="71"/>
                  </a:cubicBezTo>
                  <a:cubicBezTo>
                    <a:pt x="64" y="70"/>
                    <a:pt x="65" y="69"/>
                    <a:pt x="66" y="68"/>
                  </a:cubicBezTo>
                  <a:cubicBezTo>
                    <a:pt x="66" y="68"/>
                    <a:pt x="66" y="68"/>
                    <a:pt x="66" y="68"/>
                  </a:cubicBezTo>
                  <a:cubicBezTo>
                    <a:pt x="66" y="68"/>
                    <a:pt x="66" y="68"/>
                    <a:pt x="66" y="68"/>
                  </a:cubicBezTo>
                  <a:cubicBezTo>
                    <a:pt x="66" y="68"/>
                    <a:pt x="66" y="68"/>
                    <a:pt x="66" y="68"/>
                  </a:cubicBezTo>
                  <a:cubicBezTo>
                    <a:pt x="66" y="67"/>
                    <a:pt x="66" y="67"/>
                    <a:pt x="66" y="67"/>
                  </a:cubicBezTo>
                  <a:cubicBezTo>
                    <a:pt x="65" y="68"/>
                    <a:pt x="65" y="69"/>
                    <a:pt x="64" y="70"/>
                  </a:cubicBezTo>
                  <a:cubicBezTo>
                    <a:pt x="62" y="71"/>
                    <a:pt x="62" y="71"/>
                    <a:pt x="62" y="71"/>
                  </a:cubicBezTo>
                  <a:cubicBezTo>
                    <a:pt x="62" y="71"/>
                    <a:pt x="62" y="71"/>
                    <a:pt x="62" y="71"/>
                  </a:cubicBezTo>
                  <a:cubicBezTo>
                    <a:pt x="61" y="72"/>
                    <a:pt x="61" y="73"/>
                    <a:pt x="60" y="74"/>
                  </a:cubicBezTo>
                  <a:cubicBezTo>
                    <a:pt x="59" y="74"/>
                    <a:pt x="59" y="74"/>
                    <a:pt x="59" y="74"/>
                  </a:cubicBezTo>
                  <a:cubicBezTo>
                    <a:pt x="58" y="75"/>
                    <a:pt x="57" y="77"/>
                    <a:pt x="56" y="78"/>
                  </a:cubicBezTo>
                  <a:cubicBezTo>
                    <a:pt x="56" y="78"/>
                    <a:pt x="56" y="78"/>
                    <a:pt x="56" y="78"/>
                  </a:cubicBezTo>
                  <a:cubicBezTo>
                    <a:pt x="56" y="78"/>
                    <a:pt x="56" y="78"/>
                    <a:pt x="56" y="78"/>
                  </a:cubicBezTo>
                  <a:cubicBezTo>
                    <a:pt x="56" y="79"/>
                    <a:pt x="56" y="79"/>
                    <a:pt x="56" y="79"/>
                  </a:cubicBezTo>
                  <a:cubicBezTo>
                    <a:pt x="56" y="79"/>
                    <a:pt x="56" y="79"/>
                    <a:pt x="56" y="79"/>
                  </a:cubicBezTo>
                  <a:cubicBezTo>
                    <a:pt x="56" y="78"/>
                    <a:pt x="56" y="78"/>
                    <a:pt x="57" y="78"/>
                  </a:cubicBezTo>
                  <a:cubicBezTo>
                    <a:pt x="55" y="79"/>
                    <a:pt x="54" y="80"/>
                    <a:pt x="53" y="82"/>
                  </a:cubicBezTo>
                  <a:cubicBezTo>
                    <a:pt x="53" y="82"/>
                    <a:pt x="53" y="82"/>
                    <a:pt x="53" y="82"/>
                  </a:cubicBezTo>
                  <a:cubicBezTo>
                    <a:pt x="53" y="81"/>
                    <a:pt x="53" y="81"/>
                    <a:pt x="53" y="81"/>
                  </a:cubicBezTo>
                  <a:cubicBezTo>
                    <a:pt x="52" y="83"/>
                    <a:pt x="51" y="84"/>
                    <a:pt x="50" y="85"/>
                  </a:cubicBezTo>
                  <a:cubicBezTo>
                    <a:pt x="50" y="86"/>
                    <a:pt x="49" y="87"/>
                    <a:pt x="48" y="88"/>
                  </a:cubicBezTo>
                  <a:cubicBezTo>
                    <a:pt x="48" y="88"/>
                    <a:pt x="48" y="88"/>
                    <a:pt x="48" y="88"/>
                  </a:cubicBezTo>
                  <a:cubicBezTo>
                    <a:pt x="48" y="87"/>
                    <a:pt x="48" y="87"/>
                    <a:pt x="48" y="87"/>
                  </a:cubicBezTo>
                  <a:cubicBezTo>
                    <a:pt x="48" y="88"/>
                    <a:pt x="48" y="88"/>
                    <a:pt x="48" y="88"/>
                  </a:cubicBezTo>
                  <a:cubicBezTo>
                    <a:pt x="47" y="89"/>
                    <a:pt x="47" y="89"/>
                    <a:pt x="47" y="89"/>
                  </a:cubicBezTo>
                  <a:cubicBezTo>
                    <a:pt x="47" y="89"/>
                    <a:pt x="47" y="89"/>
                    <a:pt x="47" y="90"/>
                  </a:cubicBezTo>
                  <a:cubicBezTo>
                    <a:pt x="47" y="89"/>
                    <a:pt x="47" y="89"/>
                    <a:pt x="47" y="89"/>
                  </a:cubicBezTo>
                  <a:cubicBezTo>
                    <a:pt x="47" y="90"/>
                    <a:pt x="47" y="90"/>
                    <a:pt x="46" y="91"/>
                  </a:cubicBezTo>
                  <a:cubicBezTo>
                    <a:pt x="46" y="91"/>
                    <a:pt x="46" y="91"/>
                    <a:pt x="46" y="91"/>
                  </a:cubicBezTo>
                  <a:cubicBezTo>
                    <a:pt x="45" y="92"/>
                    <a:pt x="45" y="92"/>
                    <a:pt x="45" y="92"/>
                  </a:cubicBezTo>
                  <a:cubicBezTo>
                    <a:pt x="45" y="92"/>
                    <a:pt x="45" y="92"/>
                    <a:pt x="45" y="92"/>
                  </a:cubicBezTo>
                  <a:cubicBezTo>
                    <a:pt x="45" y="92"/>
                    <a:pt x="45" y="92"/>
                    <a:pt x="45" y="92"/>
                  </a:cubicBezTo>
                  <a:cubicBezTo>
                    <a:pt x="45" y="92"/>
                    <a:pt x="45" y="92"/>
                    <a:pt x="45" y="92"/>
                  </a:cubicBezTo>
                  <a:cubicBezTo>
                    <a:pt x="45" y="92"/>
                    <a:pt x="45" y="92"/>
                    <a:pt x="45" y="92"/>
                  </a:cubicBezTo>
                  <a:cubicBezTo>
                    <a:pt x="44" y="93"/>
                    <a:pt x="44" y="93"/>
                    <a:pt x="44" y="94"/>
                  </a:cubicBezTo>
                  <a:cubicBezTo>
                    <a:pt x="44" y="93"/>
                    <a:pt x="44" y="93"/>
                    <a:pt x="44" y="93"/>
                  </a:cubicBezTo>
                  <a:cubicBezTo>
                    <a:pt x="43" y="95"/>
                    <a:pt x="43" y="95"/>
                    <a:pt x="42" y="96"/>
                  </a:cubicBezTo>
                  <a:cubicBezTo>
                    <a:pt x="42" y="96"/>
                    <a:pt x="42" y="96"/>
                    <a:pt x="42" y="96"/>
                  </a:cubicBezTo>
                  <a:cubicBezTo>
                    <a:pt x="40" y="99"/>
                    <a:pt x="40" y="99"/>
                    <a:pt x="40" y="99"/>
                  </a:cubicBezTo>
                  <a:cubicBezTo>
                    <a:pt x="40" y="99"/>
                    <a:pt x="40" y="99"/>
                    <a:pt x="40" y="99"/>
                  </a:cubicBezTo>
                  <a:cubicBezTo>
                    <a:pt x="41" y="98"/>
                    <a:pt x="41" y="98"/>
                    <a:pt x="41" y="98"/>
                  </a:cubicBezTo>
                  <a:cubicBezTo>
                    <a:pt x="40" y="99"/>
                    <a:pt x="40" y="99"/>
                    <a:pt x="40" y="99"/>
                  </a:cubicBezTo>
                  <a:cubicBezTo>
                    <a:pt x="40" y="99"/>
                    <a:pt x="40" y="99"/>
                    <a:pt x="40" y="99"/>
                  </a:cubicBezTo>
                  <a:cubicBezTo>
                    <a:pt x="41" y="98"/>
                    <a:pt x="41" y="98"/>
                    <a:pt x="41" y="97"/>
                  </a:cubicBezTo>
                  <a:cubicBezTo>
                    <a:pt x="41" y="97"/>
                    <a:pt x="41" y="97"/>
                    <a:pt x="41" y="97"/>
                  </a:cubicBezTo>
                  <a:cubicBezTo>
                    <a:pt x="42" y="97"/>
                    <a:pt x="42" y="97"/>
                    <a:pt x="42" y="97"/>
                  </a:cubicBezTo>
                  <a:cubicBezTo>
                    <a:pt x="41" y="97"/>
                    <a:pt x="41" y="97"/>
                    <a:pt x="41" y="97"/>
                  </a:cubicBezTo>
                  <a:cubicBezTo>
                    <a:pt x="42" y="97"/>
                    <a:pt x="42" y="97"/>
                    <a:pt x="42" y="97"/>
                  </a:cubicBezTo>
                  <a:cubicBezTo>
                    <a:pt x="42" y="96"/>
                    <a:pt x="42" y="96"/>
                    <a:pt x="42" y="96"/>
                  </a:cubicBezTo>
                  <a:cubicBezTo>
                    <a:pt x="42" y="97"/>
                    <a:pt x="42" y="97"/>
                    <a:pt x="42" y="98"/>
                  </a:cubicBezTo>
                  <a:cubicBezTo>
                    <a:pt x="42" y="98"/>
                    <a:pt x="42" y="98"/>
                    <a:pt x="42" y="98"/>
                  </a:cubicBezTo>
                  <a:cubicBezTo>
                    <a:pt x="42" y="98"/>
                    <a:pt x="42" y="98"/>
                    <a:pt x="42" y="98"/>
                  </a:cubicBezTo>
                  <a:cubicBezTo>
                    <a:pt x="43" y="97"/>
                    <a:pt x="43" y="97"/>
                    <a:pt x="43" y="97"/>
                  </a:cubicBezTo>
                  <a:cubicBezTo>
                    <a:pt x="43" y="97"/>
                    <a:pt x="43" y="97"/>
                    <a:pt x="43" y="97"/>
                  </a:cubicBezTo>
                  <a:cubicBezTo>
                    <a:pt x="43" y="96"/>
                    <a:pt x="43" y="96"/>
                    <a:pt x="43" y="96"/>
                  </a:cubicBezTo>
                  <a:cubicBezTo>
                    <a:pt x="44" y="96"/>
                    <a:pt x="44" y="95"/>
                    <a:pt x="45" y="94"/>
                  </a:cubicBezTo>
                  <a:cubicBezTo>
                    <a:pt x="45" y="94"/>
                    <a:pt x="45" y="94"/>
                    <a:pt x="45" y="94"/>
                  </a:cubicBezTo>
                  <a:cubicBezTo>
                    <a:pt x="46" y="93"/>
                    <a:pt x="46" y="93"/>
                    <a:pt x="47" y="92"/>
                  </a:cubicBezTo>
                  <a:cubicBezTo>
                    <a:pt x="47" y="92"/>
                    <a:pt x="47" y="92"/>
                    <a:pt x="47" y="92"/>
                  </a:cubicBezTo>
                  <a:moveTo>
                    <a:pt x="52" y="82"/>
                  </a:moveTo>
                  <a:cubicBezTo>
                    <a:pt x="52" y="82"/>
                    <a:pt x="52" y="82"/>
                    <a:pt x="52" y="82"/>
                  </a:cubicBezTo>
                  <a:cubicBezTo>
                    <a:pt x="52" y="82"/>
                    <a:pt x="52" y="82"/>
                    <a:pt x="52" y="82"/>
                  </a:cubicBezTo>
                  <a:cubicBezTo>
                    <a:pt x="52" y="82"/>
                    <a:pt x="52" y="82"/>
                    <a:pt x="52" y="82"/>
                  </a:cubicBezTo>
                  <a:moveTo>
                    <a:pt x="52" y="83"/>
                  </a:moveTo>
                  <a:cubicBezTo>
                    <a:pt x="53" y="82"/>
                    <a:pt x="53" y="81"/>
                    <a:pt x="55" y="80"/>
                  </a:cubicBezTo>
                  <a:cubicBezTo>
                    <a:pt x="55" y="80"/>
                    <a:pt x="55" y="80"/>
                    <a:pt x="55" y="80"/>
                  </a:cubicBezTo>
                  <a:cubicBezTo>
                    <a:pt x="54" y="80"/>
                    <a:pt x="54" y="80"/>
                    <a:pt x="54" y="81"/>
                  </a:cubicBezTo>
                  <a:cubicBezTo>
                    <a:pt x="54" y="80"/>
                    <a:pt x="54" y="80"/>
                    <a:pt x="54" y="79"/>
                  </a:cubicBezTo>
                  <a:cubicBezTo>
                    <a:pt x="54" y="80"/>
                    <a:pt x="54" y="80"/>
                    <a:pt x="54" y="80"/>
                  </a:cubicBezTo>
                  <a:cubicBezTo>
                    <a:pt x="52" y="82"/>
                    <a:pt x="52" y="82"/>
                    <a:pt x="45" y="91"/>
                  </a:cubicBezTo>
                  <a:cubicBezTo>
                    <a:pt x="44" y="93"/>
                    <a:pt x="44" y="93"/>
                    <a:pt x="44" y="93"/>
                  </a:cubicBezTo>
                  <a:cubicBezTo>
                    <a:pt x="44" y="93"/>
                    <a:pt x="44" y="93"/>
                    <a:pt x="44" y="93"/>
                  </a:cubicBezTo>
                  <a:cubicBezTo>
                    <a:pt x="44" y="92"/>
                    <a:pt x="45" y="92"/>
                    <a:pt x="45" y="91"/>
                  </a:cubicBezTo>
                  <a:cubicBezTo>
                    <a:pt x="45" y="92"/>
                    <a:pt x="45" y="92"/>
                    <a:pt x="45" y="92"/>
                  </a:cubicBezTo>
                  <a:cubicBezTo>
                    <a:pt x="46" y="91"/>
                    <a:pt x="46" y="91"/>
                    <a:pt x="46" y="91"/>
                  </a:cubicBezTo>
                  <a:cubicBezTo>
                    <a:pt x="47" y="89"/>
                    <a:pt x="50" y="85"/>
                    <a:pt x="50" y="85"/>
                  </a:cubicBezTo>
                  <a:cubicBezTo>
                    <a:pt x="50" y="85"/>
                    <a:pt x="51" y="84"/>
                    <a:pt x="51" y="84"/>
                  </a:cubicBezTo>
                  <a:cubicBezTo>
                    <a:pt x="51" y="84"/>
                    <a:pt x="51" y="84"/>
                    <a:pt x="52" y="83"/>
                  </a:cubicBezTo>
                  <a:moveTo>
                    <a:pt x="104" y="348"/>
                  </a:moveTo>
                  <a:cubicBezTo>
                    <a:pt x="104" y="347"/>
                    <a:pt x="104" y="347"/>
                    <a:pt x="104" y="347"/>
                  </a:cubicBezTo>
                  <a:cubicBezTo>
                    <a:pt x="101" y="339"/>
                    <a:pt x="101" y="339"/>
                    <a:pt x="97" y="338"/>
                  </a:cubicBezTo>
                  <a:cubicBezTo>
                    <a:pt x="98" y="340"/>
                    <a:pt x="98" y="340"/>
                    <a:pt x="98" y="341"/>
                  </a:cubicBezTo>
                  <a:cubicBezTo>
                    <a:pt x="98" y="341"/>
                    <a:pt x="98" y="342"/>
                    <a:pt x="97" y="343"/>
                  </a:cubicBezTo>
                  <a:cubicBezTo>
                    <a:pt x="96" y="344"/>
                    <a:pt x="97" y="345"/>
                    <a:pt x="97" y="346"/>
                  </a:cubicBezTo>
                  <a:cubicBezTo>
                    <a:pt x="96" y="346"/>
                    <a:pt x="96" y="346"/>
                    <a:pt x="96" y="346"/>
                  </a:cubicBezTo>
                  <a:cubicBezTo>
                    <a:pt x="96" y="347"/>
                    <a:pt x="97" y="348"/>
                    <a:pt x="96" y="349"/>
                  </a:cubicBezTo>
                  <a:cubicBezTo>
                    <a:pt x="92" y="349"/>
                    <a:pt x="92" y="349"/>
                    <a:pt x="91" y="349"/>
                  </a:cubicBezTo>
                  <a:cubicBezTo>
                    <a:pt x="91" y="350"/>
                    <a:pt x="91" y="350"/>
                    <a:pt x="92" y="351"/>
                  </a:cubicBezTo>
                  <a:cubicBezTo>
                    <a:pt x="92" y="352"/>
                    <a:pt x="92" y="352"/>
                    <a:pt x="92" y="354"/>
                  </a:cubicBezTo>
                  <a:cubicBezTo>
                    <a:pt x="92" y="354"/>
                    <a:pt x="94" y="358"/>
                    <a:pt x="95" y="359"/>
                  </a:cubicBezTo>
                  <a:cubicBezTo>
                    <a:pt x="95" y="359"/>
                    <a:pt x="96" y="359"/>
                    <a:pt x="97" y="361"/>
                  </a:cubicBezTo>
                  <a:cubicBezTo>
                    <a:pt x="96" y="362"/>
                    <a:pt x="96" y="362"/>
                    <a:pt x="96" y="362"/>
                  </a:cubicBezTo>
                  <a:cubicBezTo>
                    <a:pt x="96" y="361"/>
                    <a:pt x="96" y="361"/>
                    <a:pt x="96" y="361"/>
                  </a:cubicBezTo>
                  <a:cubicBezTo>
                    <a:pt x="96" y="364"/>
                    <a:pt x="97" y="365"/>
                    <a:pt x="97" y="367"/>
                  </a:cubicBezTo>
                  <a:cubicBezTo>
                    <a:pt x="97" y="368"/>
                    <a:pt x="97" y="368"/>
                    <a:pt x="97" y="368"/>
                  </a:cubicBezTo>
                  <a:cubicBezTo>
                    <a:pt x="98" y="369"/>
                    <a:pt x="99" y="370"/>
                    <a:pt x="100" y="371"/>
                  </a:cubicBezTo>
                  <a:cubicBezTo>
                    <a:pt x="100" y="371"/>
                    <a:pt x="100" y="371"/>
                    <a:pt x="100" y="372"/>
                  </a:cubicBezTo>
                  <a:cubicBezTo>
                    <a:pt x="102" y="374"/>
                    <a:pt x="102" y="374"/>
                    <a:pt x="102" y="375"/>
                  </a:cubicBezTo>
                  <a:cubicBezTo>
                    <a:pt x="103" y="375"/>
                    <a:pt x="104" y="375"/>
                    <a:pt x="105" y="375"/>
                  </a:cubicBezTo>
                  <a:cubicBezTo>
                    <a:pt x="105" y="375"/>
                    <a:pt x="105" y="376"/>
                    <a:pt x="106" y="376"/>
                  </a:cubicBezTo>
                  <a:cubicBezTo>
                    <a:pt x="106" y="376"/>
                    <a:pt x="110" y="377"/>
                    <a:pt x="110" y="376"/>
                  </a:cubicBezTo>
                  <a:cubicBezTo>
                    <a:pt x="111" y="373"/>
                    <a:pt x="109" y="372"/>
                    <a:pt x="108" y="369"/>
                  </a:cubicBezTo>
                  <a:cubicBezTo>
                    <a:pt x="107" y="368"/>
                    <a:pt x="108" y="367"/>
                    <a:pt x="108" y="366"/>
                  </a:cubicBezTo>
                  <a:cubicBezTo>
                    <a:pt x="107" y="364"/>
                    <a:pt x="106" y="363"/>
                    <a:pt x="106" y="361"/>
                  </a:cubicBezTo>
                  <a:cubicBezTo>
                    <a:pt x="106" y="361"/>
                    <a:pt x="106" y="361"/>
                    <a:pt x="106" y="361"/>
                  </a:cubicBezTo>
                  <a:cubicBezTo>
                    <a:pt x="108" y="359"/>
                    <a:pt x="108" y="359"/>
                    <a:pt x="108" y="359"/>
                  </a:cubicBezTo>
                  <a:cubicBezTo>
                    <a:pt x="108" y="358"/>
                    <a:pt x="106" y="357"/>
                    <a:pt x="106" y="356"/>
                  </a:cubicBezTo>
                  <a:cubicBezTo>
                    <a:pt x="105" y="355"/>
                    <a:pt x="106" y="354"/>
                    <a:pt x="105" y="353"/>
                  </a:cubicBezTo>
                  <a:cubicBezTo>
                    <a:pt x="105" y="353"/>
                    <a:pt x="105" y="352"/>
                    <a:pt x="105" y="352"/>
                  </a:cubicBezTo>
                  <a:cubicBezTo>
                    <a:pt x="105" y="351"/>
                    <a:pt x="104" y="351"/>
                    <a:pt x="104" y="351"/>
                  </a:cubicBezTo>
                  <a:cubicBezTo>
                    <a:pt x="104" y="350"/>
                    <a:pt x="104" y="350"/>
                    <a:pt x="104" y="350"/>
                  </a:cubicBezTo>
                  <a:cubicBezTo>
                    <a:pt x="104" y="350"/>
                    <a:pt x="104" y="350"/>
                    <a:pt x="104" y="350"/>
                  </a:cubicBezTo>
                  <a:cubicBezTo>
                    <a:pt x="105" y="349"/>
                    <a:pt x="105" y="349"/>
                    <a:pt x="104" y="348"/>
                  </a:cubicBezTo>
                  <a:moveTo>
                    <a:pt x="87" y="260"/>
                  </a:moveTo>
                  <a:cubicBezTo>
                    <a:pt x="87" y="259"/>
                    <a:pt x="87" y="258"/>
                    <a:pt x="86" y="257"/>
                  </a:cubicBezTo>
                  <a:cubicBezTo>
                    <a:pt x="82" y="256"/>
                    <a:pt x="80" y="261"/>
                    <a:pt x="76" y="259"/>
                  </a:cubicBezTo>
                  <a:cubicBezTo>
                    <a:pt x="75" y="259"/>
                    <a:pt x="75" y="259"/>
                    <a:pt x="75" y="259"/>
                  </a:cubicBezTo>
                  <a:cubicBezTo>
                    <a:pt x="71" y="259"/>
                    <a:pt x="70" y="259"/>
                    <a:pt x="68" y="258"/>
                  </a:cubicBezTo>
                  <a:cubicBezTo>
                    <a:pt x="67" y="255"/>
                    <a:pt x="67" y="255"/>
                    <a:pt x="67" y="253"/>
                  </a:cubicBezTo>
                  <a:cubicBezTo>
                    <a:pt x="65" y="253"/>
                    <a:pt x="65" y="253"/>
                    <a:pt x="65" y="253"/>
                  </a:cubicBezTo>
                  <a:cubicBezTo>
                    <a:pt x="64" y="248"/>
                    <a:pt x="64" y="248"/>
                    <a:pt x="62" y="248"/>
                  </a:cubicBezTo>
                  <a:cubicBezTo>
                    <a:pt x="51" y="228"/>
                    <a:pt x="51" y="228"/>
                    <a:pt x="51" y="225"/>
                  </a:cubicBezTo>
                  <a:cubicBezTo>
                    <a:pt x="51" y="224"/>
                    <a:pt x="51" y="224"/>
                    <a:pt x="51" y="222"/>
                  </a:cubicBezTo>
                  <a:cubicBezTo>
                    <a:pt x="50" y="194"/>
                    <a:pt x="43" y="179"/>
                    <a:pt x="42" y="177"/>
                  </a:cubicBezTo>
                  <a:cubicBezTo>
                    <a:pt x="42" y="177"/>
                    <a:pt x="42" y="177"/>
                    <a:pt x="41" y="178"/>
                  </a:cubicBezTo>
                  <a:cubicBezTo>
                    <a:pt x="39" y="179"/>
                    <a:pt x="39" y="179"/>
                    <a:pt x="39" y="179"/>
                  </a:cubicBezTo>
                  <a:cubicBezTo>
                    <a:pt x="39" y="179"/>
                    <a:pt x="39" y="179"/>
                    <a:pt x="39" y="179"/>
                  </a:cubicBezTo>
                  <a:cubicBezTo>
                    <a:pt x="37" y="178"/>
                    <a:pt x="34" y="176"/>
                    <a:pt x="32" y="176"/>
                  </a:cubicBezTo>
                  <a:cubicBezTo>
                    <a:pt x="30" y="171"/>
                    <a:pt x="30" y="171"/>
                    <a:pt x="29" y="170"/>
                  </a:cubicBezTo>
                  <a:cubicBezTo>
                    <a:pt x="29" y="170"/>
                    <a:pt x="28" y="170"/>
                    <a:pt x="28" y="170"/>
                  </a:cubicBezTo>
                  <a:cubicBezTo>
                    <a:pt x="27" y="170"/>
                    <a:pt x="27" y="170"/>
                    <a:pt x="27" y="170"/>
                  </a:cubicBezTo>
                  <a:cubicBezTo>
                    <a:pt x="24" y="178"/>
                    <a:pt x="24" y="178"/>
                    <a:pt x="23" y="179"/>
                  </a:cubicBezTo>
                  <a:cubicBezTo>
                    <a:pt x="23" y="179"/>
                    <a:pt x="23" y="179"/>
                    <a:pt x="23" y="179"/>
                  </a:cubicBezTo>
                  <a:cubicBezTo>
                    <a:pt x="22" y="178"/>
                    <a:pt x="22" y="177"/>
                    <a:pt x="21" y="175"/>
                  </a:cubicBezTo>
                  <a:cubicBezTo>
                    <a:pt x="21" y="175"/>
                    <a:pt x="20" y="175"/>
                    <a:pt x="19" y="174"/>
                  </a:cubicBezTo>
                  <a:cubicBezTo>
                    <a:pt x="20" y="170"/>
                    <a:pt x="18" y="169"/>
                    <a:pt x="17" y="168"/>
                  </a:cubicBezTo>
                  <a:cubicBezTo>
                    <a:pt x="16" y="162"/>
                    <a:pt x="22" y="157"/>
                    <a:pt x="21" y="151"/>
                  </a:cubicBezTo>
                  <a:cubicBezTo>
                    <a:pt x="20" y="151"/>
                    <a:pt x="19" y="152"/>
                    <a:pt x="17" y="152"/>
                  </a:cubicBezTo>
                  <a:cubicBezTo>
                    <a:pt x="17" y="153"/>
                    <a:pt x="17" y="153"/>
                    <a:pt x="17" y="153"/>
                  </a:cubicBezTo>
                  <a:cubicBezTo>
                    <a:pt x="17" y="152"/>
                    <a:pt x="17" y="151"/>
                    <a:pt x="16" y="150"/>
                  </a:cubicBezTo>
                  <a:cubicBezTo>
                    <a:pt x="16" y="151"/>
                    <a:pt x="15" y="152"/>
                    <a:pt x="15" y="152"/>
                  </a:cubicBezTo>
                  <a:cubicBezTo>
                    <a:pt x="14" y="152"/>
                    <a:pt x="14" y="152"/>
                    <a:pt x="14" y="153"/>
                  </a:cubicBezTo>
                  <a:cubicBezTo>
                    <a:pt x="13" y="155"/>
                    <a:pt x="13" y="155"/>
                    <a:pt x="12" y="156"/>
                  </a:cubicBezTo>
                  <a:cubicBezTo>
                    <a:pt x="12" y="156"/>
                    <a:pt x="12" y="156"/>
                    <a:pt x="12" y="156"/>
                  </a:cubicBezTo>
                  <a:cubicBezTo>
                    <a:pt x="12" y="156"/>
                    <a:pt x="12" y="156"/>
                    <a:pt x="12" y="155"/>
                  </a:cubicBezTo>
                  <a:cubicBezTo>
                    <a:pt x="12" y="155"/>
                    <a:pt x="12" y="154"/>
                    <a:pt x="12" y="154"/>
                  </a:cubicBezTo>
                  <a:cubicBezTo>
                    <a:pt x="12" y="153"/>
                    <a:pt x="12" y="153"/>
                    <a:pt x="12" y="153"/>
                  </a:cubicBezTo>
                  <a:cubicBezTo>
                    <a:pt x="12" y="155"/>
                    <a:pt x="12" y="155"/>
                    <a:pt x="10" y="160"/>
                  </a:cubicBezTo>
                  <a:cubicBezTo>
                    <a:pt x="8" y="168"/>
                    <a:pt x="5" y="180"/>
                    <a:pt x="3" y="188"/>
                  </a:cubicBezTo>
                  <a:cubicBezTo>
                    <a:pt x="1" y="200"/>
                    <a:pt x="1" y="200"/>
                    <a:pt x="0" y="225"/>
                  </a:cubicBezTo>
                  <a:cubicBezTo>
                    <a:pt x="0" y="231"/>
                    <a:pt x="1" y="239"/>
                    <a:pt x="1" y="245"/>
                  </a:cubicBezTo>
                  <a:cubicBezTo>
                    <a:pt x="2" y="253"/>
                    <a:pt x="3" y="263"/>
                    <a:pt x="5" y="270"/>
                  </a:cubicBezTo>
                  <a:cubicBezTo>
                    <a:pt x="5" y="270"/>
                    <a:pt x="5" y="270"/>
                    <a:pt x="5" y="270"/>
                  </a:cubicBezTo>
                  <a:cubicBezTo>
                    <a:pt x="5" y="270"/>
                    <a:pt x="5" y="270"/>
                    <a:pt x="5" y="270"/>
                  </a:cubicBezTo>
                  <a:cubicBezTo>
                    <a:pt x="6" y="271"/>
                    <a:pt x="6" y="271"/>
                    <a:pt x="6" y="271"/>
                  </a:cubicBezTo>
                  <a:cubicBezTo>
                    <a:pt x="5" y="270"/>
                    <a:pt x="6" y="269"/>
                    <a:pt x="6" y="269"/>
                  </a:cubicBezTo>
                  <a:cubicBezTo>
                    <a:pt x="6" y="269"/>
                    <a:pt x="6" y="269"/>
                    <a:pt x="6" y="268"/>
                  </a:cubicBezTo>
                  <a:cubicBezTo>
                    <a:pt x="7" y="267"/>
                    <a:pt x="7" y="267"/>
                    <a:pt x="7" y="267"/>
                  </a:cubicBezTo>
                  <a:cubicBezTo>
                    <a:pt x="8" y="274"/>
                    <a:pt x="8" y="274"/>
                    <a:pt x="9" y="275"/>
                  </a:cubicBezTo>
                  <a:cubicBezTo>
                    <a:pt x="10" y="275"/>
                    <a:pt x="11" y="275"/>
                    <a:pt x="12" y="275"/>
                  </a:cubicBezTo>
                  <a:cubicBezTo>
                    <a:pt x="12" y="277"/>
                    <a:pt x="13" y="278"/>
                    <a:pt x="13" y="280"/>
                  </a:cubicBezTo>
                  <a:cubicBezTo>
                    <a:pt x="15" y="295"/>
                    <a:pt x="24" y="307"/>
                    <a:pt x="29" y="322"/>
                  </a:cubicBezTo>
                  <a:cubicBezTo>
                    <a:pt x="29" y="322"/>
                    <a:pt x="30" y="322"/>
                    <a:pt x="30" y="323"/>
                  </a:cubicBezTo>
                  <a:cubicBezTo>
                    <a:pt x="44" y="354"/>
                    <a:pt x="44" y="354"/>
                    <a:pt x="55" y="365"/>
                  </a:cubicBezTo>
                  <a:cubicBezTo>
                    <a:pt x="57" y="367"/>
                    <a:pt x="58" y="369"/>
                    <a:pt x="60" y="371"/>
                  </a:cubicBezTo>
                  <a:cubicBezTo>
                    <a:pt x="67" y="379"/>
                    <a:pt x="80" y="391"/>
                    <a:pt x="80" y="391"/>
                  </a:cubicBezTo>
                  <a:cubicBezTo>
                    <a:pt x="81" y="392"/>
                    <a:pt x="81" y="392"/>
                    <a:pt x="81" y="392"/>
                  </a:cubicBezTo>
                  <a:cubicBezTo>
                    <a:pt x="82" y="393"/>
                    <a:pt x="82" y="393"/>
                    <a:pt x="83" y="394"/>
                  </a:cubicBezTo>
                  <a:cubicBezTo>
                    <a:pt x="84" y="394"/>
                    <a:pt x="84" y="394"/>
                    <a:pt x="84" y="395"/>
                  </a:cubicBezTo>
                  <a:cubicBezTo>
                    <a:pt x="86" y="396"/>
                    <a:pt x="86" y="396"/>
                    <a:pt x="88" y="398"/>
                  </a:cubicBezTo>
                  <a:cubicBezTo>
                    <a:pt x="88" y="398"/>
                    <a:pt x="89" y="398"/>
                    <a:pt x="90" y="397"/>
                  </a:cubicBezTo>
                  <a:cubicBezTo>
                    <a:pt x="91" y="397"/>
                    <a:pt x="92" y="397"/>
                    <a:pt x="93" y="396"/>
                  </a:cubicBezTo>
                  <a:cubicBezTo>
                    <a:pt x="92" y="396"/>
                    <a:pt x="93" y="395"/>
                    <a:pt x="93" y="394"/>
                  </a:cubicBezTo>
                  <a:cubicBezTo>
                    <a:pt x="83" y="375"/>
                    <a:pt x="83" y="375"/>
                    <a:pt x="83" y="375"/>
                  </a:cubicBezTo>
                  <a:cubicBezTo>
                    <a:pt x="84" y="375"/>
                    <a:pt x="84" y="375"/>
                    <a:pt x="85" y="375"/>
                  </a:cubicBezTo>
                  <a:cubicBezTo>
                    <a:pt x="85" y="371"/>
                    <a:pt x="85" y="371"/>
                    <a:pt x="85" y="371"/>
                  </a:cubicBezTo>
                  <a:cubicBezTo>
                    <a:pt x="78" y="359"/>
                    <a:pt x="78" y="359"/>
                    <a:pt x="77" y="352"/>
                  </a:cubicBezTo>
                  <a:cubicBezTo>
                    <a:pt x="78" y="351"/>
                    <a:pt x="79" y="351"/>
                    <a:pt x="79" y="351"/>
                  </a:cubicBezTo>
                  <a:cubicBezTo>
                    <a:pt x="81" y="348"/>
                    <a:pt x="81" y="348"/>
                    <a:pt x="79" y="342"/>
                  </a:cubicBezTo>
                  <a:cubicBezTo>
                    <a:pt x="79" y="342"/>
                    <a:pt x="79" y="341"/>
                    <a:pt x="78" y="340"/>
                  </a:cubicBezTo>
                  <a:cubicBezTo>
                    <a:pt x="78" y="339"/>
                    <a:pt x="77" y="338"/>
                    <a:pt x="77" y="337"/>
                  </a:cubicBezTo>
                  <a:cubicBezTo>
                    <a:pt x="76" y="335"/>
                    <a:pt x="75" y="332"/>
                    <a:pt x="73" y="329"/>
                  </a:cubicBezTo>
                  <a:cubicBezTo>
                    <a:pt x="70" y="325"/>
                    <a:pt x="69" y="320"/>
                    <a:pt x="67" y="316"/>
                  </a:cubicBezTo>
                  <a:cubicBezTo>
                    <a:pt x="67" y="316"/>
                    <a:pt x="67" y="316"/>
                    <a:pt x="66" y="315"/>
                  </a:cubicBezTo>
                  <a:cubicBezTo>
                    <a:pt x="66" y="314"/>
                    <a:pt x="66" y="313"/>
                    <a:pt x="66" y="312"/>
                  </a:cubicBezTo>
                  <a:cubicBezTo>
                    <a:pt x="77" y="286"/>
                    <a:pt x="77" y="286"/>
                    <a:pt x="77" y="286"/>
                  </a:cubicBezTo>
                  <a:cubicBezTo>
                    <a:pt x="85" y="283"/>
                    <a:pt x="87" y="268"/>
                    <a:pt x="87" y="260"/>
                  </a:cubicBezTo>
                  <a:moveTo>
                    <a:pt x="210" y="0"/>
                  </a:moveTo>
                  <a:cubicBezTo>
                    <a:pt x="210" y="0"/>
                    <a:pt x="210" y="0"/>
                    <a:pt x="210" y="0"/>
                  </a:cubicBezTo>
                  <a:cubicBezTo>
                    <a:pt x="210" y="0"/>
                    <a:pt x="210" y="0"/>
                    <a:pt x="210" y="0"/>
                  </a:cubicBezTo>
                  <a:cubicBezTo>
                    <a:pt x="210" y="0"/>
                    <a:pt x="210" y="0"/>
                    <a:pt x="210" y="0"/>
                  </a:cubicBezTo>
                  <a:moveTo>
                    <a:pt x="198" y="2"/>
                  </a:moveTo>
                  <a:cubicBezTo>
                    <a:pt x="197" y="2"/>
                    <a:pt x="196" y="2"/>
                    <a:pt x="195" y="2"/>
                  </a:cubicBezTo>
                  <a:cubicBezTo>
                    <a:pt x="195" y="2"/>
                    <a:pt x="195" y="2"/>
                    <a:pt x="195" y="2"/>
                  </a:cubicBezTo>
                  <a:cubicBezTo>
                    <a:pt x="194" y="2"/>
                    <a:pt x="193" y="2"/>
                    <a:pt x="191" y="2"/>
                  </a:cubicBezTo>
                  <a:cubicBezTo>
                    <a:pt x="191" y="2"/>
                    <a:pt x="191" y="2"/>
                    <a:pt x="191" y="2"/>
                  </a:cubicBezTo>
                  <a:cubicBezTo>
                    <a:pt x="192" y="2"/>
                    <a:pt x="192" y="2"/>
                    <a:pt x="192" y="2"/>
                  </a:cubicBezTo>
                  <a:cubicBezTo>
                    <a:pt x="191" y="3"/>
                    <a:pt x="191" y="3"/>
                    <a:pt x="190" y="3"/>
                  </a:cubicBezTo>
                  <a:cubicBezTo>
                    <a:pt x="190" y="3"/>
                    <a:pt x="190" y="3"/>
                    <a:pt x="190" y="3"/>
                  </a:cubicBezTo>
                  <a:cubicBezTo>
                    <a:pt x="189" y="3"/>
                    <a:pt x="189" y="3"/>
                    <a:pt x="189" y="3"/>
                  </a:cubicBezTo>
                  <a:cubicBezTo>
                    <a:pt x="184" y="4"/>
                    <a:pt x="183" y="4"/>
                    <a:pt x="180" y="5"/>
                  </a:cubicBezTo>
                  <a:cubicBezTo>
                    <a:pt x="180" y="5"/>
                    <a:pt x="180" y="5"/>
                    <a:pt x="180" y="5"/>
                  </a:cubicBezTo>
                  <a:cubicBezTo>
                    <a:pt x="179" y="5"/>
                    <a:pt x="178" y="5"/>
                    <a:pt x="177" y="5"/>
                  </a:cubicBezTo>
                  <a:cubicBezTo>
                    <a:pt x="177" y="5"/>
                    <a:pt x="177" y="5"/>
                    <a:pt x="177" y="5"/>
                  </a:cubicBezTo>
                  <a:cubicBezTo>
                    <a:pt x="175" y="6"/>
                    <a:pt x="173" y="6"/>
                    <a:pt x="172" y="6"/>
                  </a:cubicBezTo>
                  <a:cubicBezTo>
                    <a:pt x="171" y="7"/>
                    <a:pt x="170" y="7"/>
                    <a:pt x="169" y="7"/>
                  </a:cubicBezTo>
                  <a:cubicBezTo>
                    <a:pt x="169" y="7"/>
                    <a:pt x="170" y="7"/>
                    <a:pt x="171" y="7"/>
                  </a:cubicBezTo>
                  <a:cubicBezTo>
                    <a:pt x="170" y="7"/>
                    <a:pt x="168" y="8"/>
                    <a:pt x="168" y="8"/>
                  </a:cubicBezTo>
                  <a:cubicBezTo>
                    <a:pt x="167" y="8"/>
                    <a:pt x="167" y="8"/>
                    <a:pt x="167" y="8"/>
                  </a:cubicBezTo>
                  <a:cubicBezTo>
                    <a:pt x="168" y="8"/>
                    <a:pt x="168" y="8"/>
                    <a:pt x="168" y="8"/>
                  </a:cubicBezTo>
                  <a:cubicBezTo>
                    <a:pt x="167" y="8"/>
                    <a:pt x="166" y="8"/>
                    <a:pt x="166" y="8"/>
                  </a:cubicBezTo>
                  <a:cubicBezTo>
                    <a:pt x="165" y="8"/>
                    <a:pt x="165" y="8"/>
                    <a:pt x="165" y="8"/>
                  </a:cubicBezTo>
                  <a:cubicBezTo>
                    <a:pt x="166" y="8"/>
                    <a:pt x="166" y="8"/>
                    <a:pt x="166" y="8"/>
                  </a:cubicBezTo>
                  <a:cubicBezTo>
                    <a:pt x="165" y="8"/>
                    <a:pt x="165" y="8"/>
                    <a:pt x="164" y="9"/>
                  </a:cubicBezTo>
                  <a:cubicBezTo>
                    <a:pt x="164" y="9"/>
                    <a:pt x="164" y="9"/>
                    <a:pt x="163" y="9"/>
                  </a:cubicBezTo>
                  <a:cubicBezTo>
                    <a:pt x="163" y="9"/>
                    <a:pt x="163" y="9"/>
                    <a:pt x="162" y="9"/>
                  </a:cubicBezTo>
                  <a:cubicBezTo>
                    <a:pt x="161" y="9"/>
                    <a:pt x="161" y="9"/>
                    <a:pt x="161" y="9"/>
                  </a:cubicBezTo>
                  <a:cubicBezTo>
                    <a:pt x="162" y="9"/>
                    <a:pt x="162" y="9"/>
                    <a:pt x="162" y="9"/>
                  </a:cubicBezTo>
                  <a:cubicBezTo>
                    <a:pt x="162" y="9"/>
                    <a:pt x="162" y="9"/>
                    <a:pt x="162" y="9"/>
                  </a:cubicBezTo>
                  <a:cubicBezTo>
                    <a:pt x="173" y="6"/>
                    <a:pt x="184" y="3"/>
                    <a:pt x="205" y="1"/>
                  </a:cubicBezTo>
                  <a:cubicBezTo>
                    <a:pt x="205" y="1"/>
                    <a:pt x="205" y="1"/>
                    <a:pt x="205" y="1"/>
                  </a:cubicBezTo>
                  <a:cubicBezTo>
                    <a:pt x="206" y="0"/>
                    <a:pt x="206" y="0"/>
                    <a:pt x="206" y="0"/>
                  </a:cubicBezTo>
                  <a:cubicBezTo>
                    <a:pt x="206" y="0"/>
                    <a:pt x="206" y="0"/>
                    <a:pt x="206" y="0"/>
                  </a:cubicBezTo>
                  <a:cubicBezTo>
                    <a:pt x="207" y="0"/>
                    <a:pt x="207" y="0"/>
                    <a:pt x="207" y="0"/>
                  </a:cubicBezTo>
                  <a:cubicBezTo>
                    <a:pt x="207" y="0"/>
                    <a:pt x="207" y="0"/>
                    <a:pt x="207" y="0"/>
                  </a:cubicBezTo>
                  <a:cubicBezTo>
                    <a:pt x="208" y="0"/>
                    <a:pt x="208" y="0"/>
                    <a:pt x="208" y="0"/>
                  </a:cubicBezTo>
                  <a:cubicBezTo>
                    <a:pt x="209" y="0"/>
                    <a:pt x="209" y="0"/>
                    <a:pt x="209" y="0"/>
                  </a:cubicBezTo>
                  <a:cubicBezTo>
                    <a:pt x="209" y="0"/>
                    <a:pt x="209" y="0"/>
                    <a:pt x="209" y="0"/>
                  </a:cubicBezTo>
                  <a:cubicBezTo>
                    <a:pt x="209" y="0"/>
                    <a:pt x="209" y="0"/>
                    <a:pt x="209" y="0"/>
                  </a:cubicBezTo>
                  <a:cubicBezTo>
                    <a:pt x="209" y="0"/>
                    <a:pt x="209" y="0"/>
                    <a:pt x="209" y="0"/>
                  </a:cubicBezTo>
                  <a:cubicBezTo>
                    <a:pt x="210" y="0"/>
                    <a:pt x="210" y="0"/>
                    <a:pt x="210" y="0"/>
                  </a:cubicBezTo>
                  <a:cubicBezTo>
                    <a:pt x="210" y="0"/>
                    <a:pt x="210" y="0"/>
                    <a:pt x="210" y="0"/>
                  </a:cubicBezTo>
                  <a:cubicBezTo>
                    <a:pt x="210" y="0"/>
                    <a:pt x="210" y="0"/>
                    <a:pt x="210" y="0"/>
                  </a:cubicBezTo>
                  <a:cubicBezTo>
                    <a:pt x="211" y="0"/>
                    <a:pt x="211" y="0"/>
                    <a:pt x="211" y="0"/>
                  </a:cubicBezTo>
                  <a:cubicBezTo>
                    <a:pt x="211" y="0"/>
                    <a:pt x="211" y="0"/>
                    <a:pt x="211" y="0"/>
                  </a:cubicBezTo>
                  <a:cubicBezTo>
                    <a:pt x="212" y="0"/>
                    <a:pt x="212" y="0"/>
                    <a:pt x="212" y="0"/>
                  </a:cubicBezTo>
                  <a:cubicBezTo>
                    <a:pt x="213" y="0"/>
                    <a:pt x="213" y="0"/>
                    <a:pt x="213" y="0"/>
                  </a:cubicBezTo>
                  <a:cubicBezTo>
                    <a:pt x="213" y="0"/>
                    <a:pt x="213" y="0"/>
                    <a:pt x="213" y="0"/>
                  </a:cubicBezTo>
                  <a:cubicBezTo>
                    <a:pt x="213" y="0"/>
                    <a:pt x="213" y="0"/>
                    <a:pt x="213" y="0"/>
                  </a:cubicBezTo>
                  <a:cubicBezTo>
                    <a:pt x="213" y="0"/>
                    <a:pt x="213" y="0"/>
                    <a:pt x="213" y="0"/>
                  </a:cubicBezTo>
                  <a:cubicBezTo>
                    <a:pt x="212" y="0"/>
                    <a:pt x="212" y="0"/>
                    <a:pt x="212" y="0"/>
                  </a:cubicBezTo>
                  <a:cubicBezTo>
                    <a:pt x="212" y="0"/>
                    <a:pt x="212" y="0"/>
                    <a:pt x="212" y="0"/>
                  </a:cubicBezTo>
                  <a:cubicBezTo>
                    <a:pt x="212" y="0"/>
                    <a:pt x="212" y="0"/>
                    <a:pt x="212" y="0"/>
                  </a:cubicBezTo>
                  <a:cubicBezTo>
                    <a:pt x="212" y="0"/>
                    <a:pt x="212" y="0"/>
                    <a:pt x="212" y="0"/>
                  </a:cubicBezTo>
                  <a:cubicBezTo>
                    <a:pt x="212" y="0"/>
                    <a:pt x="212" y="0"/>
                    <a:pt x="212" y="0"/>
                  </a:cubicBezTo>
                  <a:cubicBezTo>
                    <a:pt x="212" y="0"/>
                    <a:pt x="212" y="0"/>
                    <a:pt x="212" y="0"/>
                  </a:cubicBezTo>
                  <a:cubicBezTo>
                    <a:pt x="212" y="0"/>
                    <a:pt x="212" y="0"/>
                    <a:pt x="212" y="0"/>
                  </a:cubicBezTo>
                  <a:cubicBezTo>
                    <a:pt x="211" y="0"/>
                    <a:pt x="211" y="0"/>
                    <a:pt x="211" y="0"/>
                  </a:cubicBezTo>
                  <a:cubicBezTo>
                    <a:pt x="211" y="0"/>
                    <a:pt x="211" y="0"/>
                    <a:pt x="211" y="0"/>
                  </a:cubicBezTo>
                  <a:cubicBezTo>
                    <a:pt x="211" y="0"/>
                    <a:pt x="211" y="0"/>
                    <a:pt x="211" y="0"/>
                  </a:cubicBezTo>
                  <a:cubicBezTo>
                    <a:pt x="211" y="0"/>
                    <a:pt x="212" y="0"/>
                    <a:pt x="213" y="0"/>
                  </a:cubicBezTo>
                  <a:cubicBezTo>
                    <a:pt x="213" y="0"/>
                    <a:pt x="213" y="0"/>
                    <a:pt x="213" y="0"/>
                  </a:cubicBezTo>
                  <a:cubicBezTo>
                    <a:pt x="213" y="0"/>
                    <a:pt x="213" y="0"/>
                    <a:pt x="213" y="0"/>
                  </a:cubicBezTo>
                  <a:cubicBezTo>
                    <a:pt x="214" y="0"/>
                    <a:pt x="214" y="0"/>
                    <a:pt x="214" y="0"/>
                  </a:cubicBezTo>
                  <a:cubicBezTo>
                    <a:pt x="214" y="0"/>
                    <a:pt x="214" y="0"/>
                    <a:pt x="214" y="0"/>
                  </a:cubicBezTo>
                  <a:cubicBezTo>
                    <a:pt x="214" y="0"/>
                    <a:pt x="214" y="0"/>
                    <a:pt x="214" y="0"/>
                  </a:cubicBezTo>
                  <a:cubicBezTo>
                    <a:pt x="214" y="0"/>
                    <a:pt x="214" y="0"/>
                    <a:pt x="214" y="0"/>
                  </a:cubicBezTo>
                  <a:cubicBezTo>
                    <a:pt x="215" y="0"/>
                    <a:pt x="215" y="0"/>
                    <a:pt x="216" y="0"/>
                  </a:cubicBezTo>
                  <a:cubicBezTo>
                    <a:pt x="216" y="0"/>
                    <a:pt x="216" y="0"/>
                    <a:pt x="216" y="0"/>
                  </a:cubicBezTo>
                  <a:cubicBezTo>
                    <a:pt x="216" y="0"/>
                    <a:pt x="216" y="0"/>
                    <a:pt x="216" y="0"/>
                  </a:cubicBezTo>
                  <a:cubicBezTo>
                    <a:pt x="215" y="0"/>
                    <a:pt x="215" y="0"/>
                    <a:pt x="215" y="0"/>
                  </a:cubicBezTo>
                  <a:cubicBezTo>
                    <a:pt x="216" y="0"/>
                    <a:pt x="216" y="0"/>
                    <a:pt x="216" y="0"/>
                  </a:cubicBezTo>
                  <a:cubicBezTo>
                    <a:pt x="215" y="0"/>
                    <a:pt x="215" y="0"/>
                    <a:pt x="215" y="0"/>
                  </a:cubicBezTo>
                  <a:cubicBezTo>
                    <a:pt x="215" y="0"/>
                    <a:pt x="215" y="0"/>
                    <a:pt x="215" y="0"/>
                  </a:cubicBezTo>
                  <a:cubicBezTo>
                    <a:pt x="216" y="0"/>
                    <a:pt x="216" y="0"/>
                    <a:pt x="216" y="0"/>
                  </a:cubicBezTo>
                  <a:cubicBezTo>
                    <a:pt x="216" y="0"/>
                    <a:pt x="215" y="0"/>
                    <a:pt x="214" y="0"/>
                  </a:cubicBezTo>
                  <a:cubicBezTo>
                    <a:pt x="214" y="0"/>
                    <a:pt x="214" y="0"/>
                    <a:pt x="214" y="0"/>
                  </a:cubicBezTo>
                  <a:cubicBezTo>
                    <a:pt x="213" y="0"/>
                    <a:pt x="213" y="0"/>
                    <a:pt x="213" y="0"/>
                  </a:cubicBezTo>
                  <a:cubicBezTo>
                    <a:pt x="215" y="0"/>
                    <a:pt x="216" y="0"/>
                    <a:pt x="217" y="0"/>
                  </a:cubicBezTo>
                  <a:cubicBezTo>
                    <a:pt x="217" y="0"/>
                    <a:pt x="217" y="0"/>
                    <a:pt x="217" y="0"/>
                  </a:cubicBezTo>
                  <a:cubicBezTo>
                    <a:pt x="217" y="0"/>
                    <a:pt x="217" y="0"/>
                    <a:pt x="217" y="0"/>
                  </a:cubicBezTo>
                  <a:cubicBezTo>
                    <a:pt x="217" y="0"/>
                    <a:pt x="218" y="0"/>
                    <a:pt x="218" y="0"/>
                  </a:cubicBezTo>
                  <a:cubicBezTo>
                    <a:pt x="218" y="0"/>
                    <a:pt x="218" y="0"/>
                    <a:pt x="218" y="0"/>
                  </a:cubicBezTo>
                  <a:cubicBezTo>
                    <a:pt x="217" y="0"/>
                    <a:pt x="217" y="0"/>
                    <a:pt x="217" y="0"/>
                  </a:cubicBezTo>
                  <a:cubicBezTo>
                    <a:pt x="216" y="0"/>
                    <a:pt x="216" y="0"/>
                    <a:pt x="216" y="0"/>
                  </a:cubicBezTo>
                  <a:cubicBezTo>
                    <a:pt x="216" y="0"/>
                    <a:pt x="216" y="0"/>
                    <a:pt x="216" y="0"/>
                  </a:cubicBezTo>
                  <a:cubicBezTo>
                    <a:pt x="216" y="0"/>
                    <a:pt x="215" y="0"/>
                    <a:pt x="214" y="0"/>
                  </a:cubicBezTo>
                  <a:cubicBezTo>
                    <a:pt x="215" y="0"/>
                    <a:pt x="215" y="0"/>
                    <a:pt x="215" y="0"/>
                  </a:cubicBezTo>
                  <a:cubicBezTo>
                    <a:pt x="214" y="0"/>
                    <a:pt x="214" y="0"/>
                    <a:pt x="213" y="0"/>
                  </a:cubicBezTo>
                  <a:cubicBezTo>
                    <a:pt x="213" y="0"/>
                    <a:pt x="213" y="0"/>
                    <a:pt x="213" y="0"/>
                  </a:cubicBezTo>
                  <a:cubicBezTo>
                    <a:pt x="213" y="0"/>
                    <a:pt x="213" y="0"/>
                    <a:pt x="213" y="0"/>
                  </a:cubicBezTo>
                  <a:cubicBezTo>
                    <a:pt x="212" y="0"/>
                    <a:pt x="212" y="0"/>
                    <a:pt x="212" y="0"/>
                  </a:cubicBezTo>
                  <a:cubicBezTo>
                    <a:pt x="213" y="0"/>
                    <a:pt x="213" y="0"/>
                    <a:pt x="213" y="0"/>
                  </a:cubicBezTo>
                  <a:cubicBezTo>
                    <a:pt x="213" y="0"/>
                    <a:pt x="213" y="0"/>
                    <a:pt x="213" y="0"/>
                  </a:cubicBezTo>
                  <a:cubicBezTo>
                    <a:pt x="213" y="0"/>
                    <a:pt x="213" y="0"/>
                    <a:pt x="213" y="0"/>
                  </a:cubicBezTo>
                  <a:cubicBezTo>
                    <a:pt x="213" y="0"/>
                    <a:pt x="213" y="0"/>
                    <a:pt x="213" y="0"/>
                  </a:cubicBezTo>
                  <a:cubicBezTo>
                    <a:pt x="213" y="0"/>
                    <a:pt x="213" y="0"/>
                    <a:pt x="213" y="0"/>
                  </a:cubicBezTo>
                  <a:cubicBezTo>
                    <a:pt x="212" y="0"/>
                    <a:pt x="212" y="0"/>
                    <a:pt x="212" y="0"/>
                  </a:cubicBezTo>
                  <a:cubicBezTo>
                    <a:pt x="211" y="0"/>
                    <a:pt x="211" y="0"/>
                    <a:pt x="211" y="0"/>
                  </a:cubicBezTo>
                  <a:cubicBezTo>
                    <a:pt x="212" y="0"/>
                    <a:pt x="212" y="0"/>
                    <a:pt x="212" y="0"/>
                  </a:cubicBezTo>
                  <a:cubicBezTo>
                    <a:pt x="212" y="0"/>
                    <a:pt x="212" y="0"/>
                    <a:pt x="212" y="0"/>
                  </a:cubicBezTo>
                  <a:cubicBezTo>
                    <a:pt x="211" y="0"/>
                    <a:pt x="210" y="0"/>
                    <a:pt x="209" y="0"/>
                  </a:cubicBezTo>
                  <a:cubicBezTo>
                    <a:pt x="209" y="0"/>
                    <a:pt x="209" y="0"/>
                    <a:pt x="209" y="0"/>
                  </a:cubicBezTo>
                  <a:cubicBezTo>
                    <a:pt x="209" y="0"/>
                    <a:pt x="209" y="0"/>
                    <a:pt x="209" y="0"/>
                  </a:cubicBezTo>
                  <a:cubicBezTo>
                    <a:pt x="209" y="0"/>
                    <a:pt x="209" y="0"/>
                    <a:pt x="209" y="0"/>
                  </a:cubicBezTo>
                  <a:cubicBezTo>
                    <a:pt x="209" y="0"/>
                    <a:pt x="208" y="0"/>
                    <a:pt x="207" y="0"/>
                  </a:cubicBezTo>
                  <a:cubicBezTo>
                    <a:pt x="207" y="0"/>
                    <a:pt x="206" y="1"/>
                    <a:pt x="205" y="1"/>
                  </a:cubicBezTo>
                  <a:cubicBezTo>
                    <a:pt x="206" y="1"/>
                    <a:pt x="206" y="1"/>
                    <a:pt x="206" y="1"/>
                  </a:cubicBezTo>
                  <a:cubicBezTo>
                    <a:pt x="205" y="1"/>
                    <a:pt x="205" y="1"/>
                    <a:pt x="205" y="1"/>
                  </a:cubicBezTo>
                  <a:cubicBezTo>
                    <a:pt x="205" y="1"/>
                    <a:pt x="205" y="1"/>
                    <a:pt x="205" y="1"/>
                  </a:cubicBezTo>
                  <a:cubicBezTo>
                    <a:pt x="205" y="1"/>
                    <a:pt x="203" y="1"/>
                    <a:pt x="201"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2" y="1"/>
                    <a:pt x="202" y="1"/>
                    <a:pt x="202" y="1"/>
                  </a:cubicBezTo>
                  <a:cubicBezTo>
                    <a:pt x="203" y="1"/>
                    <a:pt x="203" y="1"/>
                    <a:pt x="203" y="1"/>
                  </a:cubicBezTo>
                  <a:cubicBezTo>
                    <a:pt x="203" y="1"/>
                    <a:pt x="203" y="1"/>
                    <a:pt x="203" y="1"/>
                  </a:cubicBezTo>
                  <a:cubicBezTo>
                    <a:pt x="203" y="1"/>
                    <a:pt x="203" y="1"/>
                    <a:pt x="203" y="1"/>
                  </a:cubicBezTo>
                  <a:cubicBezTo>
                    <a:pt x="203" y="1"/>
                    <a:pt x="203" y="1"/>
                    <a:pt x="203" y="1"/>
                  </a:cubicBezTo>
                  <a:cubicBezTo>
                    <a:pt x="202" y="1"/>
                    <a:pt x="202" y="1"/>
                    <a:pt x="202" y="1"/>
                  </a:cubicBezTo>
                  <a:cubicBezTo>
                    <a:pt x="201" y="1"/>
                    <a:pt x="201" y="1"/>
                    <a:pt x="201" y="1"/>
                  </a:cubicBezTo>
                  <a:cubicBezTo>
                    <a:pt x="201" y="1"/>
                    <a:pt x="201" y="1"/>
                    <a:pt x="201" y="1"/>
                  </a:cubicBezTo>
                  <a:cubicBezTo>
                    <a:pt x="201" y="1"/>
                    <a:pt x="200" y="1"/>
                    <a:pt x="199" y="1"/>
                  </a:cubicBezTo>
                  <a:cubicBezTo>
                    <a:pt x="200" y="1"/>
                    <a:pt x="200" y="1"/>
                    <a:pt x="200" y="1"/>
                  </a:cubicBezTo>
                  <a:cubicBezTo>
                    <a:pt x="199" y="1"/>
                    <a:pt x="199" y="1"/>
                    <a:pt x="199" y="1"/>
                  </a:cubicBezTo>
                  <a:cubicBezTo>
                    <a:pt x="201" y="1"/>
                    <a:pt x="202" y="1"/>
                    <a:pt x="203" y="1"/>
                  </a:cubicBezTo>
                  <a:cubicBezTo>
                    <a:pt x="203" y="1"/>
                    <a:pt x="203" y="1"/>
                    <a:pt x="203" y="1"/>
                  </a:cubicBezTo>
                  <a:cubicBezTo>
                    <a:pt x="203" y="1"/>
                    <a:pt x="203" y="1"/>
                    <a:pt x="203" y="1"/>
                  </a:cubicBezTo>
                  <a:cubicBezTo>
                    <a:pt x="202" y="1"/>
                    <a:pt x="200" y="1"/>
                    <a:pt x="199" y="1"/>
                  </a:cubicBezTo>
                  <a:cubicBezTo>
                    <a:pt x="198" y="1"/>
                    <a:pt x="198" y="1"/>
                    <a:pt x="197" y="2"/>
                  </a:cubicBezTo>
                  <a:cubicBezTo>
                    <a:pt x="195" y="2"/>
                    <a:pt x="194" y="2"/>
                    <a:pt x="192" y="2"/>
                  </a:cubicBezTo>
                  <a:cubicBezTo>
                    <a:pt x="194" y="2"/>
                    <a:pt x="194" y="2"/>
                    <a:pt x="196" y="2"/>
                  </a:cubicBezTo>
                  <a:cubicBezTo>
                    <a:pt x="196" y="2"/>
                    <a:pt x="196" y="2"/>
                    <a:pt x="196" y="2"/>
                  </a:cubicBezTo>
                  <a:cubicBezTo>
                    <a:pt x="196" y="2"/>
                    <a:pt x="196" y="2"/>
                    <a:pt x="196" y="2"/>
                  </a:cubicBezTo>
                  <a:cubicBezTo>
                    <a:pt x="196" y="2"/>
                    <a:pt x="196" y="2"/>
                    <a:pt x="196" y="2"/>
                  </a:cubicBezTo>
                  <a:cubicBezTo>
                    <a:pt x="197" y="2"/>
                    <a:pt x="198" y="2"/>
                    <a:pt x="198" y="1"/>
                  </a:cubicBezTo>
                  <a:cubicBezTo>
                    <a:pt x="198" y="2"/>
                    <a:pt x="198" y="2"/>
                    <a:pt x="197" y="2"/>
                  </a:cubicBezTo>
                  <a:cubicBezTo>
                    <a:pt x="198" y="2"/>
                    <a:pt x="200" y="1"/>
                    <a:pt x="201" y="1"/>
                  </a:cubicBezTo>
                  <a:cubicBezTo>
                    <a:pt x="201" y="1"/>
                    <a:pt x="201" y="1"/>
                    <a:pt x="201" y="1"/>
                  </a:cubicBezTo>
                  <a:cubicBezTo>
                    <a:pt x="201" y="1"/>
                    <a:pt x="201" y="1"/>
                    <a:pt x="201" y="1"/>
                  </a:cubicBezTo>
                  <a:cubicBezTo>
                    <a:pt x="201" y="1"/>
                    <a:pt x="201" y="1"/>
                    <a:pt x="201" y="1"/>
                  </a:cubicBezTo>
                  <a:cubicBezTo>
                    <a:pt x="200" y="1"/>
                    <a:pt x="200" y="1"/>
                    <a:pt x="200" y="1"/>
                  </a:cubicBezTo>
                  <a:cubicBezTo>
                    <a:pt x="200" y="1"/>
                    <a:pt x="200" y="1"/>
                    <a:pt x="200" y="1"/>
                  </a:cubicBezTo>
                  <a:cubicBezTo>
                    <a:pt x="200" y="1"/>
                    <a:pt x="200" y="1"/>
                    <a:pt x="200" y="1"/>
                  </a:cubicBezTo>
                  <a:cubicBezTo>
                    <a:pt x="200" y="1"/>
                    <a:pt x="199" y="1"/>
                    <a:pt x="198" y="2"/>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57" name="Freeform 1556"/>
            <p:cNvSpPr>
              <a:spLocks/>
            </p:cNvSpPr>
            <p:nvPr/>
          </p:nvSpPr>
          <p:spPr bwMode="auto">
            <a:xfrm>
              <a:off x="1138237" y="2339975"/>
              <a:ext cx="285750" cy="376237"/>
            </a:xfrm>
            <a:custGeom>
              <a:avLst/>
              <a:gdLst>
                <a:gd name="connsiteX0" fmla="*/ 111765 w 285750"/>
                <a:gd name="connsiteY0" fmla="*/ 344487 h 376237"/>
                <a:gd name="connsiteX1" fmla="*/ 175571 w 285750"/>
                <a:gd name="connsiteY1" fmla="*/ 344487 h 376237"/>
                <a:gd name="connsiteX2" fmla="*/ 187324 w 285750"/>
                <a:gd name="connsiteY2" fmla="*/ 353146 h 376237"/>
                <a:gd name="connsiteX3" fmla="*/ 175571 w 285750"/>
                <a:gd name="connsiteY3" fmla="*/ 363537 h 376237"/>
                <a:gd name="connsiteX4" fmla="*/ 161595 w 285750"/>
                <a:gd name="connsiteY4" fmla="*/ 363537 h 376237"/>
                <a:gd name="connsiteX5" fmla="*/ 157568 w 285750"/>
                <a:gd name="connsiteY5" fmla="*/ 372665 h 376237"/>
                <a:gd name="connsiteX6" fmla="*/ 146987 w 285750"/>
                <a:gd name="connsiteY6" fmla="*/ 376237 h 376237"/>
                <a:gd name="connsiteX7" fmla="*/ 140349 w 285750"/>
                <a:gd name="connsiteY7" fmla="*/ 376237 h 376237"/>
                <a:gd name="connsiteX8" fmla="*/ 129769 w 285750"/>
                <a:gd name="connsiteY8" fmla="*/ 372665 h 376237"/>
                <a:gd name="connsiteX9" fmla="*/ 125742 w 285750"/>
                <a:gd name="connsiteY9" fmla="*/ 363537 h 376237"/>
                <a:gd name="connsiteX10" fmla="*/ 119741 w 285750"/>
                <a:gd name="connsiteY10" fmla="*/ 363537 h 376237"/>
                <a:gd name="connsiteX11" fmla="*/ 111765 w 285750"/>
                <a:gd name="connsiteY11" fmla="*/ 363537 h 376237"/>
                <a:gd name="connsiteX12" fmla="*/ 100012 w 285750"/>
                <a:gd name="connsiteY12" fmla="*/ 353146 h 376237"/>
                <a:gd name="connsiteX13" fmla="*/ 111765 w 285750"/>
                <a:gd name="connsiteY13" fmla="*/ 344487 h 376237"/>
                <a:gd name="connsiteX14" fmla="*/ 142875 w 285750"/>
                <a:gd name="connsiteY14" fmla="*/ 0 h 376237"/>
                <a:gd name="connsiteX15" fmla="*/ 285750 w 285750"/>
                <a:gd name="connsiteY15" fmla="*/ 142875 h 376237"/>
                <a:gd name="connsiteX16" fmla="*/ 233757 w 285750"/>
                <a:gd name="connsiteY16" fmla="*/ 253124 h 376237"/>
                <a:gd name="connsiteX17" fmla="*/ 223735 w 285750"/>
                <a:gd name="connsiteY17" fmla="*/ 259205 h 376237"/>
                <a:gd name="connsiteX18" fmla="*/ 217958 w 285750"/>
                <a:gd name="connsiteY18" fmla="*/ 266379 h 376237"/>
                <a:gd name="connsiteX19" fmla="*/ 202368 w 285750"/>
                <a:gd name="connsiteY19" fmla="*/ 291540 h 376237"/>
                <a:gd name="connsiteX20" fmla="*/ 177061 w 285750"/>
                <a:gd name="connsiteY20" fmla="*/ 315912 h 376237"/>
                <a:gd name="connsiteX21" fmla="*/ 177635 w 285750"/>
                <a:gd name="connsiteY21" fmla="*/ 315912 h 376237"/>
                <a:gd name="connsiteX22" fmla="*/ 178730 w 285750"/>
                <a:gd name="connsiteY22" fmla="*/ 315912 h 376237"/>
                <a:gd name="connsiteX23" fmla="*/ 192087 w 285750"/>
                <a:gd name="connsiteY23" fmla="*/ 329459 h 376237"/>
                <a:gd name="connsiteX24" fmla="*/ 178730 w 285750"/>
                <a:gd name="connsiteY24" fmla="*/ 341312 h 376237"/>
                <a:gd name="connsiteX25" fmla="*/ 108607 w 285750"/>
                <a:gd name="connsiteY25" fmla="*/ 341312 h 376237"/>
                <a:gd name="connsiteX26" fmla="*/ 95250 w 285750"/>
                <a:gd name="connsiteY26" fmla="*/ 329459 h 376237"/>
                <a:gd name="connsiteX27" fmla="*/ 108607 w 285750"/>
                <a:gd name="connsiteY27" fmla="*/ 315912 h 376237"/>
                <a:gd name="connsiteX28" fmla="*/ 109294 w 285750"/>
                <a:gd name="connsiteY28" fmla="*/ 315912 h 376237"/>
                <a:gd name="connsiteX29" fmla="*/ 84364 w 285750"/>
                <a:gd name="connsiteY29" fmla="*/ 291540 h 376237"/>
                <a:gd name="connsiteX30" fmla="*/ 69007 w 285750"/>
                <a:gd name="connsiteY30" fmla="*/ 266379 h 376237"/>
                <a:gd name="connsiteX31" fmla="*/ 61907 w 285750"/>
                <a:gd name="connsiteY31" fmla="*/ 257428 h 376237"/>
                <a:gd name="connsiteX32" fmla="*/ 41847 w 285750"/>
                <a:gd name="connsiteY32" fmla="*/ 243903 h 376237"/>
                <a:gd name="connsiteX33" fmla="*/ 0 w 285750"/>
                <a:gd name="connsiteY33" fmla="*/ 142875 h 376237"/>
                <a:gd name="connsiteX34" fmla="*/ 142875 w 285750"/>
                <a:gd name="connsiteY34" fmla="*/ 0 h 376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85750" h="376237">
                  <a:moveTo>
                    <a:pt x="111765" y="344487"/>
                  </a:moveTo>
                  <a:cubicBezTo>
                    <a:pt x="175571" y="344487"/>
                    <a:pt x="175571" y="344487"/>
                    <a:pt x="175571" y="344487"/>
                  </a:cubicBezTo>
                  <a:cubicBezTo>
                    <a:pt x="182287" y="344487"/>
                    <a:pt x="187324" y="347951"/>
                    <a:pt x="187324" y="353146"/>
                  </a:cubicBezTo>
                  <a:cubicBezTo>
                    <a:pt x="187324" y="358342"/>
                    <a:pt x="182287" y="363537"/>
                    <a:pt x="175571" y="363537"/>
                  </a:cubicBezTo>
                  <a:lnTo>
                    <a:pt x="161595" y="363537"/>
                  </a:lnTo>
                  <a:lnTo>
                    <a:pt x="157568" y="372665"/>
                  </a:lnTo>
                  <a:cubicBezTo>
                    <a:pt x="154871" y="374976"/>
                    <a:pt x="151136" y="376237"/>
                    <a:pt x="146987" y="376237"/>
                  </a:cubicBezTo>
                  <a:cubicBezTo>
                    <a:pt x="140349" y="376237"/>
                    <a:pt x="140349" y="376237"/>
                    <a:pt x="140349" y="376237"/>
                  </a:cubicBezTo>
                  <a:cubicBezTo>
                    <a:pt x="136200" y="376237"/>
                    <a:pt x="132466" y="374976"/>
                    <a:pt x="129769" y="372665"/>
                  </a:cubicBezTo>
                  <a:lnTo>
                    <a:pt x="125742" y="363537"/>
                  </a:lnTo>
                  <a:lnTo>
                    <a:pt x="119741" y="363537"/>
                  </a:lnTo>
                  <a:cubicBezTo>
                    <a:pt x="111765" y="363537"/>
                    <a:pt x="111765" y="363537"/>
                    <a:pt x="111765" y="363537"/>
                  </a:cubicBezTo>
                  <a:cubicBezTo>
                    <a:pt x="105049" y="363537"/>
                    <a:pt x="100012" y="358342"/>
                    <a:pt x="100012" y="353146"/>
                  </a:cubicBezTo>
                  <a:cubicBezTo>
                    <a:pt x="100012" y="347951"/>
                    <a:pt x="105049" y="344487"/>
                    <a:pt x="111765" y="344487"/>
                  </a:cubicBezTo>
                  <a:close/>
                  <a:moveTo>
                    <a:pt x="142875" y="0"/>
                  </a:moveTo>
                  <a:cubicBezTo>
                    <a:pt x="221783" y="0"/>
                    <a:pt x="285750" y="63967"/>
                    <a:pt x="285750" y="142875"/>
                  </a:cubicBezTo>
                  <a:cubicBezTo>
                    <a:pt x="285750" y="187261"/>
                    <a:pt x="265511" y="226919"/>
                    <a:pt x="233757" y="253124"/>
                  </a:cubicBezTo>
                  <a:lnTo>
                    <a:pt x="223735" y="259205"/>
                  </a:lnTo>
                  <a:lnTo>
                    <a:pt x="217958" y="266379"/>
                  </a:lnTo>
                  <a:cubicBezTo>
                    <a:pt x="213131" y="273155"/>
                    <a:pt x="207855" y="281454"/>
                    <a:pt x="202368" y="291540"/>
                  </a:cubicBezTo>
                  <a:lnTo>
                    <a:pt x="177061" y="315912"/>
                  </a:lnTo>
                  <a:lnTo>
                    <a:pt x="177635" y="315912"/>
                  </a:lnTo>
                  <a:cubicBezTo>
                    <a:pt x="178730" y="315912"/>
                    <a:pt x="178730" y="315912"/>
                    <a:pt x="178730" y="315912"/>
                  </a:cubicBezTo>
                  <a:cubicBezTo>
                    <a:pt x="187078" y="315912"/>
                    <a:pt x="192087" y="322685"/>
                    <a:pt x="192087" y="329459"/>
                  </a:cubicBezTo>
                  <a:cubicBezTo>
                    <a:pt x="192087" y="336232"/>
                    <a:pt x="187078" y="341312"/>
                    <a:pt x="178730" y="341312"/>
                  </a:cubicBezTo>
                  <a:cubicBezTo>
                    <a:pt x="108607" y="341312"/>
                    <a:pt x="108607" y="341312"/>
                    <a:pt x="108607" y="341312"/>
                  </a:cubicBezTo>
                  <a:cubicBezTo>
                    <a:pt x="101928" y="341312"/>
                    <a:pt x="95250" y="336232"/>
                    <a:pt x="95250" y="329459"/>
                  </a:cubicBezTo>
                  <a:cubicBezTo>
                    <a:pt x="95250" y="322685"/>
                    <a:pt x="101928" y="315912"/>
                    <a:pt x="108607" y="315912"/>
                  </a:cubicBezTo>
                  <a:lnTo>
                    <a:pt x="109294" y="315912"/>
                  </a:lnTo>
                  <a:lnTo>
                    <a:pt x="84364" y="291540"/>
                  </a:lnTo>
                  <a:cubicBezTo>
                    <a:pt x="78959" y="281454"/>
                    <a:pt x="73762" y="273155"/>
                    <a:pt x="69007" y="266379"/>
                  </a:cubicBezTo>
                  <a:lnTo>
                    <a:pt x="61907" y="257428"/>
                  </a:lnTo>
                  <a:lnTo>
                    <a:pt x="41847" y="243903"/>
                  </a:lnTo>
                  <a:cubicBezTo>
                    <a:pt x="15992" y="218048"/>
                    <a:pt x="0" y="182329"/>
                    <a:pt x="0" y="142875"/>
                  </a:cubicBezTo>
                  <a:cubicBezTo>
                    <a:pt x="0" y="63967"/>
                    <a:pt x="63967" y="0"/>
                    <a:pt x="142875"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nvGrpSpPr>
            <p:cNvPr id="19402" name="Group 19401"/>
            <p:cNvGrpSpPr/>
            <p:nvPr/>
          </p:nvGrpSpPr>
          <p:grpSpPr>
            <a:xfrm>
              <a:off x="2417762" y="3535362"/>
              <a:ext cx="390525" cy="549275"/>
              <a:chOff x="2417762" y="3535362"/>
              <a:chExt cx="390525" cy="549275"/>
            </a:xfrm>
            <a:solidFill>
              <a:schemeClr val="bg1"/>
            </a:solidFill>
          </p:grpSpPr>
          <p:sp>
            <p:nvSpPr>
              <p:cNvPr id="19136" name="Rectangle 1114"/>
              <p:cNvSpPr>
                <a:spLocks noChangeArrowheads="1"/>
              </p:cNvSpPr>
              <p:nvPr/>
            </p:nvSpPr>
            <p:spPr bwMode="auto">
              <a:xfrm>
                <a:off x="2417762" y="3535362"/>
                <a:ext cx="52387" cy="549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137" name="Rectangle 1115"/>
              <p:cNvSpPr>
                <a:spLocks noChangeArrowheads="1"/>
              </p:cNvSpPr>
              <p:nvPr/>
            </p:nvSpPr>
            <p:spPr bwMode="auto">
              <a:xfrm>
                <a:off x="2417762" y="3535362"/>
                <a:ext cx="17462" cy="549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18637" name="Group 1379"/>
              <p:cNvGrpSpPr>
                <a:grpSpLocks/>
              </p:cNvGrpSpPr>
              <p:nvPr/>
            </p:nvGrpSpPr>
            <p:grpSpPr bwMode="auto">
              <a:xfrm>
                <a:off x="2449512" y="3536950"/>
                <a:ext cx="358775" cy="539750"/>
                <a:chOff x="1543" y="2228"/>
                <a:chExt cx="226" cy="340"/>
              </a:xfrm>
              <a:grpFill/>
            </p:grpSpPr>
            <p:sp>
              <p:nvSpPr>
                <p:cNvPr id="18800" name="Rectangle 1179"/>
                <p:cNvSpPr>
                  <a:spLocks noChangeArrowheads="1"/>
                </p:cNvSpPr>
                <p:nvPr/>
              </p:nvSpPr>
              <p:spPr bwMode="auto">
                <a:xfrm>
                  <a:off x="1550" y="232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1" name="Rectangle 1180"/>
                <p:cNvSpPr>
                  <a:spLocks noChangeArrowheads="1"/>
                </p:cNvSpPr>
                <p:nvPr/>
              </p:nvSpPr>
              <p:spPr bwMode="auto">
                <a:xfrm>
                  <a:off x="1550" y="232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2" name="Rectangle 1181"/>
                <p:cNvSpPr>
                  <a:spLocks noChangeArrowheads="1"/>
                </p:cNvSpPr>
                <p:nvPr/>
              </p:nvSpPr>
              <p:spPr bwMode="auto">
                <a:xfrm>
                  <a:off x="1550" y="232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3" name="Rectangle 1182"/>
                <p:cNvSpPr>
                  <a:spLocks noChangeArrowheads="1"/>
                </p:cNvSpPr>
                <p:nvPr/>
              </p:nvSpPr>
              <p:spPr bwMode="auto">
                <a:xfrm>
                  <a:off x="1548" y="2325"/>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4" name="Rectangle 1183"/>
                <p:cNvSpPr>
                  <a:spLocks noChangeArrowheads="1"/>
                </p:cNvSpPr>
                <p:nvPr/>
              </p:nvSpPr>
              <p:spPr bwMode="auto">
                <a:xfrm>
                  <a:off x="1550" y="232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5" name="Rectangle 1184"/>
                <p:cNvSpPr>
                  <a:spLocks noChangeArrowheads="1"/>
                </p:cNvSpPr>
                <p:nvPr/>
              </p:nvSpPr>
              <p:spPr bwMode="auto">
                <a:xfrm>
                  <a:off x="1550" y="232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6" name="Rectangle 1185"/>
                <p:cNvSpPr>
                  <a:spLocks noChangeArrowheads="1"/>
                </p:cNvSpPr>
                <p:nvPr/>
              </p:nvSpPr>
              <p:spPr bwMode="auto">
                <a:xfrm>
                  <a:off x="1550" y="233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7" name="Rectangle 1186"/>
                <p:cNvSpPr>
                  <a:spLocks noChangeArrowheads="1"/>
                </p:cNvSpPr>
                <p:nvPr/>
              </p:nvSpPr>
              <p:spPr bwMode="auto">
                <a:xfrm>
                  <a:off x="1550" y="233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8" name="Rectangle 1187"/>
                <p:cNvSpPr>
                  <a:spLocks noChangeArrowheads="1"/>
                </p:cNvSpPr>
                <p:nvPr/>
              </p:nvSpPr>
              <p:spPr bwMode="auto">
                <a:xfrm>
                  <a:off x="1543" y="2333"/>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09" name="Rectangle 1188"/>
                <p:cNvSpPr>
                  <a:spLocks noChangeArrowheads="1"/>
                </p:cNvSpPr>
                <p:nvPr/>
              </p:nvSpPr>
              <p:spPr bwMode="auto">
                <a:xfrm>
                  <a:off x="1550" y="233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0" name="Rectangle 1189"/>
                <p:cNvSpPr>
                  <a:spLocks noChangeArrowheads="1"/>
                </p:cNvSpPr>
                <p:nvPr/>
              </p:nvSpPr>
              <p:spPr bwMode="auto">
                <a:xfrm>
                  <a:off x="1550" y="233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1" name="Rectangle 1190"/>
                <p:cNvSpPr>
                  <a:spLocks noChangeArrowheads="1"/>
                </p:cNvSpPr>
                <p:nvPr/>
              </p:nvSpPr>
              <p:spPr bwMode="auto">
                <a:xfrm>
                  <a:off x="1550" y="233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2" name="Rectangle 1191"/>
                <p:cNvSpPr>
                  <a:spLocks noChangeArrowheads="1"/>
                </p:cNvSpPr>
                <p:nvPr/>
              </p:nvSpPr>
              <p:spPr bwMode="auto">
                <a:xfrm>
                  <a:off x="1550" y="233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3" name="Rectangle 1192"/>
                <p:cNvSpPr>
                  <a:spLocks noChangeArrowheads="1"/>
                </p:cNvSpPr>
                <p:nvPr/>
              </p:nvSpPr>
              <p:spPr bwMode="auto">
                <a:xfrm>
                  <a:off x="1548" y="2340"/>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4" name="Rectangle 1193"/>
                <p:cNvSpPr>
                  <a:spLocks noChangeArrowheads="1"/>
                </p:cNvSpPr>
                <p:nvPr/>
              </p:nvSpPr>
              <p:spPr bwMode="auto">
                <a:xfrm>
                  <a:off x="1550" y="234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5" name="Rectangle 1194"/>
                <p:cNvSpPr>
                  <a:spLocks noChangeArrowheads="1"/>
                </p:cNvSpPr>
                <p:nvPr/>
              </p:nvSpPr>
              <p:spPr bwMode="auto">
                <a:xfrm>
                  <a:off x="1550" y="234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6" name="Rectangle 1195"/>
                <p:cNvSpPr>
                  <a:spLocks noChangeArrowheads="1"/>
                </p:cNvSpPr>
                <p:nvPr/>
              </p:nvSpPr>
              <p:spPr bwMode="auto">
                <a:xfrm>
                  <a:off x="1550" y="234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7" name="Rectangle 1196"/>
                <p:cNvSpPr>
                  <a:spLocks noChangeArrowheads="1"/>
                </p:cNvSpPr>
                <p:nvPr/>
              </p:nvSpPr>
              <p:spPr bwMode="auto">
                <a:xfrm>
                  <a:off x="1550" y="234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8" name="Rectangle 1197"/>
                <p:cNvSpPr>
                  <a:spLocks noChangeArrowheads="1"/>
                </p:cNvSpPr>
                <p:nvPr/>
              </p:nvSpPr>
              <p:spPr bwMode="auto">
                <a:xfrm>
                  <a:off x="1543" y="2348"/>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19" name="Rectangle 1198"/>
                <p:cNvSpPr>
                  <a:spLocks noChangeArrowheads="1"/>
                </p:cNvSpPr>
                <p:nvPr/>
              </p:nvSpPr>
              <p:spPr bwMode="auto">
                <a:xfrm>
                  <a:off x="1550" y="235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0" name="Rectangle 1199"/>
                <p:cNvSpPr>
                  <a:spLocks noChangeArrowheads="1"/>
                </p:cNvSpPr>
                <p:nvPr/>
              </p:nvSpPr>
              <p:spPr bwMode="auto">
                <a:xfrm>
                  <a:off x="1550" y="235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1" name="Rectangle 1200"/>
                <p:cNvSpPr>
                  <a:spLocks noChangeArrowheads="1"/>
                </p:cNvSpPr>
                <p:nvPr/>
              </p:nvSpPr>
              <p:spPr bwMode="auto">
                <a:xfrm>
                  <a:off x="1550" y="235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2" name="Rectangle 1201"/>
                <p:cNvSpPr>
                  <a:spLocks noChangeArrowheads="1"/>
                </p:cNvSpPr>
                <p:nvPr/>
              </p:nvSpPr>
              <p:spPr bwMode="auto">
                <a:xfrm>
                  <a:off x="1550" y="235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3" name="Rectangle 1202"/>
                <p:cNvSpPr>
                  <a:spLocks noChangeArrowheads="1"/>
                </p:cNvSpPr>
                <p:nvPr/>
              </p:nvSpPr>
              <p:spPr bwMode="auto">
                <a:xfrm>
                  <a:off x="1548" y="2355"/>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4" name="Rectangle 1203"/>
                <p:cNvSpPr>
                  <a:spLocks noChangeArrowheads="1"/>
                </p:cNvSpPr>
                <p:nvPr/>
              </p:nvSpPr>
              <p:spPr bwMode="auto">
                <a:xfrm>
                  <a:off x="1550" y="235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5" name="Rectangle 1204"/>
                <p:cNvSpPr>
                  <a:spLocks noChangeArrowheads="1"/>
                </p:cNvSpPr>
                <p:nvPr/>
              </p:nvSpPr>
              <p:spPr bwMode="auto">
                <a:xfrm>
                  <a:off x="1550" y="235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6" name="Rectangle 1205"/>
                <p:cNvSpPr>
                  <a:spLocks noChangeArrowheads="1"/>
                </p:cNvSpPr>
                <p:nvPr/>
              </p:nvSpPr>
              <p:spPr bwMode="auto">
                <a:xfrm>
                  <a:off x="1550" y="235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7" name="Rectangle 1206"/>
                <p:cNvSpPr>
                  <a:spLocks noChangeArrowheads="1"/>
                </p:cNvSpPr>
                <p:nvPr/>
              </p:nvSpPr>
              <p:spPr bwMode="auto">
                <a:xfrm>
                  <a:off x="1550" y="236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8" name="Rectangle 1207"/>
                <p:cNvSpPr>
                  <a:spLocks noChangeArrowheads="1"/>
                </p:cNvSpPr>
                <p:nvPr/>
              </p:nvSpPr>
              <p:spPr bwMode="auto">
                <a:xfrm>
                  <a:off x="1543" y="2362"/>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29" name="Rectangle 1208"/>
                <p:cNvSpPr>
                  <a:spLocks noChangeArrowheads="1"/>
                </p:cNvSpPr>
                <p:nvPr/>
              </p:nvSpPr>
              <p:spPr bwMode="auto">
                <a:xfrm>
                  <a:off x="1550" y="236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0" name="Rectangle 1209"/>
                <p:cNvSpPr>
                  <a:spLocks noChangeArrowheads="1"/>
                </p:cNvSpPr>
                <p:nvPr/>
              </p:nvSpPr>
              <p:spPr bwMode="auto">
                <a:xfrm>
                  <a:off x="1550" y="236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1" name="Rectangle 1210"/>
                <p:cNvSpPr>
                  <a:spLocks noChangeArrowheads="1"/>
                </p:cNvSpPr>
                <p:nvPr/>
              </p:nvSpPr>
              <p:spPr bwMode="auto">
                <a:xfrm>
                  <a:off x="1550" y="236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2" name="Rectangle 1211"/>
                <p:cNvSpPr>
                  <a:spLocks noChangeArrowheads="1"/>
                </p:cNvSpPr>
                <p:nvPr/>
              </p:nvSpPr>
              <p:spPr bwMode="auto">
                <a:xfrm>
                  <a:off x="1550" y="236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3" name="Rectangle 1212"/>
                <p:cNvSpPr>
                  <a:spLocks noChangeArrowheads="1"/>
                </p:cNvSpPr>
                <p:nvPr/>
              </p:nvSpPr>
              <p:spPr bwMode="auto">
                <a:xfrm>
                  <a:off x="1548" y="2370"/>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4" name="Rectangle 1213"/>
                <p:cNvSpPr>
                  <a:spLocks noChangeArrowheads="1"/>
                </p:cNvSpPr>
                <p:nvPr/>
              </p:nvSpPr>
              <p:spPr bwMode="auto">
                <a:xfrm>
                  <a:off x="1550" y="237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5" name="Rectangle 1214"/>
                <p:cNvSpPr>
                  <a:spLocks noChangeArrowheads="1"/>
                </p:cNvSpPr>
                <p:nvPr/>
              </p:nvSpPr>
              <p:spPr bwMode="auto">
                <a:xfrm>
                  <a:off x="1550" y="237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6" name="Rectangle 1215"/>
                <p:cNvSpPr>
                  <a:spLocks noChangeArrowheads="1"/>
                </p:cNvSpPr>
                <p:nvPr/>
              </p:nvSpPr>
              <p:spPr bwMode="auto">
                <a:xfrm>
                  <a:off x="1550" y="237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7" name="Rectangle 1216"/>
                <p:cNvSpPr>
                  <a:spLocks noChangeArrowheads="1"/>
                </p:cNvSpPr>
                <p:nvPr/>
              </p:nvSpPr>
              <p:spPr bwMode="auto">
                <a:xfrm>
                  <a:off x="1550" y="237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8" name="Rectangle 1217"/>
                <p:cNvSpPr>
                  <a:spLocks noChangeArrowheads="1"/>
                </p:cNvSpPr>
                <p:nvPr/>
              </p:nvSpPr>
              <p:spPr bwMode="auto">
                <a:xfrm>
                  <a:off x="1543" y="2377"/>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39" name="Rectangle 1218"/>
                <p:cNvSpPr>
                  <a:spLocks noChangeArrowheads="1"/>
                </p:cNvSpPr>
                <p:nvPr/>
              </p:nvSpPr>
              <p:spPr bwMode="auto">
                <a:xfrm>
                  <a:off x="1550" y="237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0" name="Rectangle 1219"/>
                <p:cNvSpPr>
                  <a:spLocks noChangeArrowheads="1"/>
                </p:cNvSpPr>
                <p:nvPr/>
              </p:nvSpPr>
              <p:spPr bwMode="auto">
                <a:xfrm>
                  <a:off x="1550" y="238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1" name="Rectangle 1220"/>
                <p:cNvSpPr>
                  <a:spLocks noChangeArrowheads="1"/>
                </p:cNvSpPr>
                <p:nvPr/>
              </p:nvSpPr>
              <p:spPr bwMode="auto">
                <a:xfrm>
                  <a:off x="1550" y="238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2" name="Rectangle 1221"/>
                <p:cNvSpPr>
                  <a:spLocks noChangeArrowheads="1"/>
                </p:cNvSpPr>
                <p:nvPr/>
              </p:nvSpPr>
              <p:spPr bwMode="auto">
                <a:xfrm>
                  <a:off x="1550" y="238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3" name="Rectangle 1222"/>
                <p:cNvSpPr>
                  <a:spLocks noChangeArrowheads="1"/>
                </p:cNvSpPr>
                <p:nvPr/>
              </p:nvSpPr>
              <p:spPr bwMode="auto">
                <a:xfrm>
                  <a:off x="1548" y="2385"/>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4" name="Rectangle 1223"/>
                <p:cNvSpPr>
                  <a:spLocks noChangeArrowheads="1"/>
                </p:cNvSpPr>
                <p:nvPr/>
              </p:nvSpPr>
              <p:spPr bwMode="auto">
                <a:xfrm>
                  <a:off x="1550" y="238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5" name="Rectangle 1224"/>
                <p:cNvSpPr>
                  <a:spLocks noChangeArrowheads="1"/>
                </p:cNvSpPr>
                <p:nvPr/>
              </p:nvSpPr>
              <p:spPr bwMode="auto">
                <a:xfrm>
                  <a:off x="1550" y="238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6" name="Rectangle 1225"/>
                <p:cNvSpPr>
                  <a:spLocks noChangeArrowheads="1"/>
                </p:cNvSpPr>
                <p:nvPr/>
              </p:nvSpPr>
              <p:spPr bwMode="auto">
                <a:xfrm>
                  <a:off x="1550" y="238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7" name="Rectangle 1226"/>
                <p:cNvSpPr>
                  <a:spLocks noChangeArrowheads="1"/>
                </p:cNvSpPr>
                <p:nvPr/>
              </p:nvSpPr>
              <p:spPr bwMode="auto">
                <a:xfrm>
                  <a:off x="1550" y="239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8" name="Rectangle 1227"/>
                <p:cNvSpPr>
                  <a:spLocks noChangeArrowheads="1"/>
                </p:cNvSpPr>
                <p:nvPr/>
              </p:nvSpPr>
              <p:spPr bwMode="auto">
                <a:xfrm>
                  <a:off x="1543" y="2392"/>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49" name="Rectangle 1228"/>
                <p:cNvSpPr>
                  <a:spLocks noChangeArrowheads="1"/>
                </p:cNvSpPr>
                <p:nvPr/>
              </p:nvSpPr>
              <p:spPr bwMode="auto">
                <a:xfrm>
                  <a:off x="1550" y="239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0" name="Rectangle 1229"/>
                <p:cNvSpPr>
                  <a:spLocks noChangeArrowheads="1"/>
                </p:cNvSpPr>
                <p:nvPr/>
              </p:nvSpPr>
              <p:spPr bwMode="auto">
                <a:xfrm>
                  <a:off x="1550" y="239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1" name="Rectangle 1230"/>
                <p:cNvSpPr>
                  <a:spLocks noChangeArrowheads="1"/>
                </p:cNvSpPr>
                <p:nvPr/>
              </p:nvSpPr>
              <p:spPr bwMode="auto">
                <a:xfrm>
                  <a:off x="1550" y="239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2" name="Rectangle 1231"/>
                <p:cNvSpPr>
                  <a:spLocks noChangeArrowheads="1"/>
                </p:cNvSpPr>
                <p:nvPr/>
              </p:nvSpPr>
              <p:spPr bwMode="auto">
                <a:xfrm>
                  <a:off x="1550" y="239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3" name="Rectangle 1232"/>
                <p:cNvSpPr>
                  <a:spLocks noChangeArrowheads="1"/>
                </p:cNvSpPr>
                <p:nvPr/>
              </p:nvSpPr>
              <p:spPr bwMode="auto">
                <a:xfrm>
                  <a:off x="1548" y="2399"/>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4" name="Rectangle 1233"/>
                <p:cNvSpPr>
                  <a:spLocks noChangeArrowheads="1"/>
                </p:cNvSpPr>
                <p:nvPr/>
              </p:nvSpPr>
              <p:spPr bwMode="auto">
                <a:xfrm>
                  <a:off x="1550" y="240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5" name="Rectangle 1234"/>
                <p:cNvSpPr>
                  <a:spLocks noChangeArrowheads="1"/>
                </p:cNvSpPr>
                <p:nvPr/>
              </p:nvSpPr>
              <p:spPr bwMode="auto">
                <a:xfrm>
                  <a:off x="1550" y="240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6" name="Rectangle 1235"/>
                <p:cNvSpPr>
                  <a:spLocks noChangeArrowheads="1"/>
                </p:cNvSpPr>
                <p:nvPr/>
              </p:nvSpPr>
              <p:spPr bwMode="auto">
                <a:xfrm>
                  <a:off x="1550" y="240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7" name="Rectangle 1236"/>
                <p:cNvSpPr>
                  <a:spLocks noChangeArrowheads="1"/>
                </p:cNvSpPr>
                <p:nvPr/>
              </p:nvSpPr>
              <p:spPr bwMode="auto">
                <a:xfrm>
                  <a:off x="1550" y="240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8" name="Rectangle 1237"/>
                <p:cNvSpPr>
                  <a:spLocks noChangeArrowheads="1"/>
                </p:cNvSpPr>
                <p:nvPr/>
              </p:nvSpPr>
              <p:spPr bwMode="auto">
                <a:xfrm>
                  <a:off x="1543" y="2406"/>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59" name="Rectangle 1238"/>
                <p:cNvSpPr>
                  <a:spLocks noChangeArrowheads="1"/>
                </p:cNvSpPr>
                <p:nvPr/>
              </p:nvSpPr>
              <p:spPr bwMode="auto">
                <a:xfrm>
                  <a:off x="1550" y="240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0" name="Rectangle 1239"/>
                <p:cNvSpPr>
                  <a:spLocks noChangeArrowheads="1"/>
                </p:cNvSpPr>
                <p:nvPr/>
              </p:nvSpPr>
              <p:spPr bwMode="auto">
                <a:xfrm>
                  <a:off x="1550" y="240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1" name="Rectangle 1240"/>
                <p:cNvSpPr>
                  <a:spLocks noChangeArrowheads="1"/>
                </p:cNvSpPr>
                <p:nvPr/>
              </p:nvSpPr>
              <p:spPr bwMode="auto">
                <a:xfrm>
                  <a:off x="1550" y="241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2" name="Rectangle 1241"/>
                <p:cNvSpPr>
                  <a:spLocks noChangeArrowheads="1"/>
                </p:cNvSpPr>
                <p:nvPr/>
              </p:nvSpPr>
              <p:spPr bwMode="auto">
                <a:xfrm>
                  <a:off x="1550" y="241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3" name="Rectangle 1242"/>
                <p:cNvSpPr>
                  <a:spLocks noChangeArrowheads="1"/>
                </p:cNvSpPr>
                <p:nvPr/>
              </p:nvSpPr>
              <p:spPr bwMode="auto">
                <a:xfrm>
                  <a:off x="1548" y="2413"/>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4" name="Rectangle 1243"/>
                <p:cNvSpPr>
                  <a:spLocks noChangeArrowheads="1"/>
                </p:cNvSpPr>
                <p:nvPr/>
              </p:nvSpPr>
              <p:spPr bwMode="auto">
                <a:xfrm>
                  <a:off x="1550" y="241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5" name="Rectangle 1244"/>
                <p:cNvSpPr>
                  <a:spLocks noChangeArrowheads="1"/>
                </p:cNvSpPr>
                <p:nvPr/>
              </p:nvSpPr>
              <p:spPr bwMode="auto">
                <a:xfrm>
                  <a:off x="1550" y="241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6" name="Rectangle 1245"/>
                <p:cNvSpPr>
                  <a:spLocks noChangeArrowheads="1"/>
                </p:cNvSpPr>
                <p:nvPr/>
              </p:nvSpPr>
              <p:spPr bwMode="auto">
                <a:xfrm>
                  <a:off x="1550" y="241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7" name="Rectangle 1246"/>
                <p:cNvSpPr>
                  <a:spLocks noChangeArrowheads="1"/>
                </p:cNvSpPr>
                <p:nvPr/>
              </p:nvSpPr>
              <p:spPr bwMode="auto">
                <a:xfrm>
                  <a:off x="1550" y="241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8" name="Rectangle 1247"/>
                <p:cNvSpPr>
                  <a:spLocks noChangeArrowheads="1"/>
                </p:cNvSpPr>
                <p:nvPr/>
              </p:nvSpPr>
              <p:spPr bwMode="auto">
                <a:xfrm>
                  <a:off x="1543" y="2420"/>
                  <a:ext cx="13"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69" name="Rectangle 1248"/>
                <p:cNvSpPr>
                  <a:spLocks noChangeArrowheads="1"/>
                </p:cNvSpPr>
                <p:nvPr/>
              </p:nvSpPr>
              <p:spPr bwMode="auto">
                <a:xfrm>
                  <a:off x="1550" y="242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0" name="Rectangle 1249"/>
                <p:cNvSpPr>
                  <a:spLocks noChangeArrowheads="1"/>
                </p:cNvSpPr>
                <p:nvPr/>
              </p:nvSpPr>
              <p:spPr bwMode="auto">
                <a:xfrm>
                  <a:off x="1550" y="242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1" name="Rectangle 1250"/>
                <p:cNvSpPr>
                  <a:spLocks noChangeArrowheads="1"/>
                </p:cNvSpPr>
                <p:nvPr/>
              </p:nvSpPr>
              <p:spPr bwMode="auto">
                <a:xfrm>
                  <a:off x="1550" y="242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2" name="Rectangle 1251"/>
                <p:cNvSpPr>
                  <a:spLocks noChangeArrowheads="1"/>
                </p:cNvSpPr>
                <p:nvPr/>
              </p:nvSpPr>
              <p:spPr bwMode="auto">
                <a:xfrm>
                  <a:off x="1550" y="242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3" name="Rectangle 1252"/>
                <p:cNvSpPr>
                  <a:spLocks noChangeArrowheads="1"/>
                </p:cNvSpPr>
                <p:nvPr/>
              </p:nvSpPr>
              <p:spPr bwMode="auto">
                <a:xfrm>
                  <a:off x="1548" y="2428"/>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4" name="Rectangle 1253"/>
                <p:cNvSpPr>
                  <a:spLocks noChangeArrowheads="1"/>
                </p:cNvSpPr>
                <p:nvPr/>
              </p:nvSpPr>
              <p:spPr bwMode="auto">
                <a:xfrm>
                  <a:off x="1550" y="243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5" name="Rectangle 1254"/>
                <p:cNvSpPr>
                  <a:spLocks noChangeArrowheads="1"/>
                </p:cNvSpPr>
                <p:nvPr/>
              </p:nvSpPr>
              <p:spPr bwMode="auto">
                <a:xfrm>
                  <a:off x="1550" y="243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6" name="Rectangle 1255"/>
                <p:cNvSpPr>
                  <a:spLocks noChangeArrowheads="1"/>
                </p:cNvSpPr>
                <p:nvPr/>
              </p:nvSpPr>
              <p:spPr bwMode="auto">
                <a:xfrm>
                  <a:off x="1550" y="243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7" name="Rectangle 1256"/>
                <p:cNvSpPr>
                  <a:spLocks noChangeArrowheads="1"/>
                </p:cNvSpPr>
                <p:nvPr/>
              </p:nvSpPr>
              <p:spPr bwMode="auto">
                <a:xfrm>
                  <a:off x="1550" y="243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8" name="Rectangle 1257"/>
                <p:cNvSpPr>
                  <a:spLocks noChangeArrowheads="1"/>
                </p:cNvSpPr>
                <p:nvPr/>
              </p:nvSpPr>
              <p:spPr bwMode="auto">
                <a:xfrm>
                  <a:off x="1543" y="2435"/>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79" name="Rectangle 1258"/>
                <p:cNvSpPr>
                  <a:spLocks noChangeArrowheads="1"/>
                </p:cNvSpPr>
                <p:nvPr/>
              </p:nvSpPr>
              <p:spPr bwMode="auto">
                <a:xfrm>
                  <a:off x="1550" y="243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0" name="Rectangle 1259"/>
                <p:cNvSpPr>
                  <a:spLocks noChangeArrowheads="1"/>
                </p:cNvSpPr>
                <p:nvPr/>
              </p:nvSpPr>
              <p:spPr bwMode="auto">
                <a:xfrm>
                  <a:off x="1550" y="243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1" name="Rectangle 1260"/>
                <p:cNvSpPr>
                  <a:spLocks noChangeArrowheads="1"/>
                </p:cNvSpPr>
                <p:nvPr/>
              </p:nvSpPr>
              <p:spPr bwMode="auto">
                <a:xfrm>
                  <a:off x="1550" y="2439"/>
                  <a:ext cx="6"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2" name="Rectangle 1261"/>
                <p:cNvSpPr>
                  <a:spLocks noChangeArrowheads="1"/>
                </p:cNvSpPr>
                <p:nvPr/>
              </p:nvSpPr>
              <p:spPr bwMode="auto">
                <a:xfrm>
                  <a:off x="1550" y="244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3" name="Rectangle 1262"/>
                <p:cNvSpPr>
                  <a:spLocks noChangeArrowheads="1"/>
                </p:cNvSpPr>
                <p:nvPr/>
              </p:nvSpPr>
              <p:spPr bwMode="auto">
                <a:xfrm>
                  <a:off x="1548" y="2443"/>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4" name="Rectangle 1263"/>
                <p:cNvSpPr>
                  <a:spLocks noChangeArrowheads="1"/>
                </p:cNvSpPr>
                <p:nvPr/>
              </p:nvSpPr>
              <p:spPr bwMode="auto">
                <a:xfrm>
                  <a:off x="1550" y="244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5" name="Rectangle 1264"/>
                <p:cNvSpPr>
                  <a:spLocks noChangeArrowheads="1"/>
                </p:cNvSpPr>
                <p:nvPr/>
              </p:nvSpPr>
              <p:spPr bwMode="auto">
                <a:xfrm>
                  <a:off x="1550" y="244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6" name="Rectangle 1265"/>
                <p:cNvSpPr>
                  <a:spLocks noChangeArrowheads="1"/>
                </p:cNvSpPr>
                <p:nvPr/>
              </p:nvSpPr>
              <p:spPr bwMode="auto">
                <a:xfrm>
                  <a:off x="1550" y="244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7" name="Rectangle 1266"/>
                <p:cNvSpPr>
                  <a:spLocks noChangeArrowheads="1"/>
                </p:cNvSpPr>
                <p:nvPr/>
              </p:nvSpPr>
              <p:spPr bwMode="auto">
                <a:xfrm>
                  <a:off x="1550" y="244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8" name="Rectangle 1267"/>
                <p:cNvSpPr>
                  <a:spLocks noChangeArrowheads="1"/>
                </p:cNvSpPr>
                <p:nvPr/>
              </p:nvSpPr>
              <p:spPr bwMode="auto">
                <a:xfrm>
                  <a:off x="1543" y="2450"/>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89" name="Rectangle 1268"/>
                <p:cNvSpPr>
                  <a:spLocks noChangeArrowheads="1"/>
                </p:cNvSpPr>
                <p:nvPr/>
              </p:nvSpPr>
              <p:spPr bwMode="auto">
                <a:xfrm>
                  <a:off x="1550" y="245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0" name="Rectangle 1269"/>
                <p:cNvSpPr>
                  <a:spLocks noChangeArrowheads="1"/>
                </p:cNvSpPr>
                <p:nvPr/>
              </p:nvSpPr>
              <p:spPr bwMode="auto">
                <a:xfrm>
                  <a:off x="1550" y="245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1" name="Rectangle 1270"/>
                <p:cNvSpPr>
                  <a:spLocks noChangeArrowheads="1"/>
                </p:cNvSpPr>
                <p:nvPr/>
              </p:nvSpPr>
              <p:spPr bwMode="auto">
                <a:xfrm>
                  <a:off x="1550" y="245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2" name="Rectangle 1271"/>
                <p:cNvSpPr>
                  <a:spLocks noChangeArrowheads="1"/>
                </p:cNvSpPr>
                <p:nvPr/>
              </p:nvSpPr>
              <p:spPr bwMode="auto">
                <a:xfrm>
                  <a:off x="1550" y="245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3" name="Rectangle 1272"/>
                <p:cNvSpPr>
                  <a:spLocks noChangeArrowheads="1"/>
                </p:cNvSpPr>
                <p:nvPr/>
              </p:nvSpPr>
              <p:spPr bwMode="auto">
                <a:xfrm>
                  <a:off x="1548" y="2457"/>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4" name="Rectangle 1273"/>
                <p:cNvSpPr>
                  <a:spLocks noChangeArrowheads="1"/>
                </p:cNvSpPr>
                <p:nvPr/>
              </p:nvSpPr>
              <p:spPr bwMode="auto">
                <a:xfrm>
                  <a:off x="1550" y="2458"/>
                  <a:ext cx="6"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5" name="Rectangle 1274"/>
                <p:cNvSpPr>
                  <a:spLocks noChangeArrowheads="1"/>
                </p:cNvSpPr>
                <p:nvPr/>
              </p:nvSpPr>
              <p:spPr bwMode="auto">
                <a:xfrm>
                  <a:off x="1550" y="246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6" name="Rectangle 1275"/>
                <p:cNvSpPr>
                  <a:spLocks noChangeArrowheads="1"/>
                </p:cNvSpPr>
                <p:nvPr/>
              </p:nvSpPr>
              <p:spPr bwMode="auto">
                <a:xfrm>
                  <a:off x="1550" y="246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7" name="Rectangle 1276"/>
                <p:cNvSpPr>
                  <a:spLocks noChangeArrowheads="1"/>
                </p:cNvSpPr>
                <p:nvPr/>
              </p:nvSpPr>
              <p:spPr bwMode="auto">
                <a:xfrm>
                  <a:off x="1550" y="246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8" name="Rectangle 1277"/>
                <p:cNvSpPr>
                  <a:spLocks noChangeArrowheads="1"/>
                </p:cNvSpPr>
                <p:nvPr/>
              </p:nvSpPr>
              <p:spPr bwMode="auto">
                <a:xfrm>
                  <a:off x="1543" y="2465"/>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99" name="Rectangle 1278"/>
                <p:cNvSpPr>
                  <a:spLocks noChangeArrowheads="1"/>
                </p:cNvSpPr>
                <p:nvPr/>
              </p:nvSpPr>
              <p:spPr bwMode="auto">
                <a:xfrm>
                  <a:off x="1550" y="246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0" name="Rectangle 1279"/>
                <p:cNvSpPr>
                  <a:spLocks noChangeArrowheads="1"/>
                </p:cNvSpPr>
                <p:nvPr/>
              </p:nvSpPr>
              <p:spPr bwMode="auto">
                <a:xfrm>
                  <a:off x="1550" y="246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1" name="Rectangle 1280"/>
                <p:cNvSpPr>
                  <a:spLocks noChangeArrowheads="1"/>
                </p:cNvSpPr>
                <p:nvPr/>
              </p:nvSpPr>
              <p:spPr bwMode="auto">
                <a:xfrm>
                  <a:off x="1550" y="246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2" name="Rectangle 1281"/>
                <p:cNvSpPr>
                  <a:spLocks noChangeArrowheads="1"/>
                </p:cNvSpPr>
                <p:nvPr/>
              </p:nvSpPr>
              <p:spPr bwMode="auto">
                <a:xfrm>
                  <a:off x="1550" y="247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3" name="Rectangle 1282"/>
                <p:cNvSpPr>
                  <a:spLocks noChangeArrowheads="1"/>
                </p:cNvSpPr>
                <p:nvPr/>
              </p:nvSpPr>
              <p:spPr bwMode="auto">
                <a:xfrm>
                  <a:off x="1548" y="2472"/>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4" name="Rectangle 1283"/>
                <p:cNvSpPr>
                  <a:spLocks noChangeArrowheads="1"/>
                </p:cNvSpPr>
                <p:nvPr/>
              </p:nvSpPr>
              <p:spPr bwMode="auto">
                <a:xfrm>
                  <a:off x="1550" y="247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5" name="Rectangle 1284"/>
                <p:cNvSpPr>
                  <a:spLocks noChangeArrowheads="1"/>
                </p:cNvSpPr>
                <p:nvPr/>
              </p:nvSpPr>
              <p:spPr bwMode="auto">
                <a:xfrm>
                  <a:off x="1550" y="247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6" name="Rectangle 1285"/>
                <p:cNvSpPr>
                  <a:spLocks noChangeArrowheads="1"/>
                </p:cNvSpPr>
                <p:nvPr/>
              </p:nvSpPr>
              <p:spPr bwMode="auto">
                <a:xfrm>
                  <a:off x="1550" y="2476"/>
                  <a:ext cx="6"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7" name="Rectangle 1286"/>
                <p:cNvSpPr>
                  <a:spLocks noChangeArrowheads="1"/>
                </p:cNvSpPr>
                <p:nvPr/>
              </p:nvSpPr>
              <p:spPr bwMode="auto">
                <a:xfrm>
                  <a:off x="1550" y="247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8" name="Rectangle 1287"/>
                <p:cNvSpPr>
                  <a:spLocks noChangeArrowheads="1"/>
                </p:cNvSpPr>
                <p:nvPr/>
              </p:nvSpPr>
              <p:spPr bwMode="auto">
                <a:xfrm>
                  <a:off x="1543" y="2480"/>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09" name="Rectangle 1288"/>
                <p:cNvSpPr>
                  <a:spLocks noChangeArrowheads="1"/>
                </p:cNvSpPr>
                <p:nvPr/>
              </p:nvSpPr>
              <p:spPr bwMode="auto">
                <a:xfrm>
                  <a:off x="1550" y="248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0" name="Rectangle 1289"/>
                <p:cNvSpPr>
                  <a:spLocks noChangeArrowheads="1"/>
                </p:cNvSpPr>
                <p:nvPr/>
              </p:nvSpPr>
              <p:spPr bwMode="auto">
                <a:xfrm>
                  <a:off x="1550" y="248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1" name="Rectangle 1290"/>
                <p:cNvSpPr>
                  <a:spLocks noChangeArrowheads="1"/>
                </p:cNvSpPr>
                <p:nvPr/>
              </p:nvSpPr>
              <p:spPr bwMode="auto">
                <a:xfrm>
                  <a:off x="1550" y="248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2" name="Rectangle 1291"/>
                <p:cNvSpPr>
                  <a:spLocks noChangeArrowheads="1"/>
                </p:cNvSpPr>
                <p:nvPr/>
              </p:nvSpPr>
              <p:spPr bwMode="auto">
                <a:xfrm>
                  <a:off x="1550" y="248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3" name="Rectangle 1292"/>
                <p:cNvSpPr>
                  <a:spLocks noChangeArrowheads="1"/>
                </p:cNvSpPr>
                <p:nvPr/>
              </p:nvSpPr>
              <p:spPr bwMode="auto">
                <a:xfrm>
                  <a:off x="1548" y="2487"/>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4" name="Rectangle 1293"/>
                <p:cNvSpPr>
                  <a:spLocks noChangeArrowheads="1"/>
                </p:cNvSpPr>
                <p:nvPr/>
              </p:nvSpPr>
              <p:spPr bwMode="auto">
                <a:xfrm>
                  <a:off x="1550" y="248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5" name="Rectangle 1294"/>
                <p:cNvSpPr>
                  <a:spLocks noChangeArrowheads="1"/>
                </p:cNvSpPr>
                <p:nvPr/>
              </p:nvSpPr>
              <p:spPr bwMode="auto">
                <a:xfrm>
                  <a:off x="1550" y="248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6" name="Rectangle 1295"/>
                <p:cNvSpPr>
                  <a:spLocks noChangeArrowheads="1"/>
                </p:cNvSpPr>
                <p:nvPr/>
              </p:nvSpPr>
              <p:spPr bwMode="auto">
                <a:xfrm>
                  <a:off x="1550" y="249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7" name="Rectangle 1296"/>
                <p:cNvSpPr>
                  <a:spLocks noChangeArrowheads="1"/>
                </p:cNvSpPr>
                <p:nvPr/>
              </p:nvSpPr>
              <p:spPr bwMode="auto">
                <a:xfrm>
                  <a:off x="1550" y="249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8" name="Rectangle 1297"/>
                <p:cNvSpPr>
                  <a:spLocks noChangeArrowheads="1"/>
                </p:cNvSpPr>
                <p:nvPr/>
              </p:nvSpPr>
              <p:spPr bwMode="auto">
                <a:xfrm>
                  <a:off x="1543" y="2494"/>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19" name="Rectangle 1298"/>
                <p:cNvSpPr>
                  <a:spLocks noChangeArrowheads="1"/>
                </p:cNvSpPr>
                <p:nvPr/>
              </p:nvSpPr>
              <p:spPr bwMode="auto">
                <a:xfrm>
                  <a:off x="1550" y="2495"/>
                  <a:ext cx="6"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0" name="Rectangle 1299"/>
                <p:cNvSpPr>
                  <a:spLocks noChangeArrowheads="1"/>
                </p:cNvSpPr>
                <p:nvPr/>
              </p:nvSpPr>
              <p:spPr bwMode="auto">
                <a:xfrm>
                  <a:off x="1550" y="249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1" name="Rectangle 1300"/>
                <p:cNvSpPr>
                  <a:spLocks noChangeArrowheads="1"/>
                </p:cNvSpPr>
                <p:nvPr/>
              </p:nvSpPr>
              <p:spPr bwMode="auto">
                <a:xfrm>
                  <a:off x="1550" y="249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2" name="Rectangle 1301"/>
                <p:cNvSpPr>
                  <a:spLocks noChangeArrowheads="1"/>
                </p:cNvSpPr>
                <p:nvPr/>
              </p:nvSpPr>
              <p:spPr bwMode="auto">
                <a:xfrm>
                  <a:off x="1550" y="250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3" name="Rectangle 1302"/>
                <p:cNvSpPr>
                  <a:spLocks noChangeArrowheads="1"/>
                </p:cNvSpPr>
                <p:nvPr/>
              </p:nvSpPr>
              <p:spPr bwMode="auto">
                <a:xfrm>
                  <a:off x="1548" y="2502"/>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4" name="Rectangle 1303"/>
                <p:cNvSpPr>
                  <a:spLocks noChangeArrowheads="1"/>
                </p:cNvSpPr>
                <p:nvPr/>
              </p:nvSpPr>
              <p:spPr bwMode="auto">
                <a:xfrm>
                  <a:off x="1550" y="250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5" name="Rectangle 1304"/>
                <p:cNvSpPr>
                  <a:spLocks noChangeArrowheads="1"/>
                </p:cNvSpPr>
                <p:nvPr/>
              </p:nvSpPr>
              <p:spPr bwMode="auto">
                <a:xfrm>
                  <a:off x="1550" y="250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6" name="Rectangle 1305"/>
                <p:cNvSpPr>
                  <a:spLocks noChangeArrowheads="1"/>
                </p:cNvSpPr>
                <p:nvPr/>
              </p:nvSpPr>
              <p:spPr bwMode="auto">
                <a:xfrm>
                  <a:off x="1550" y="250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7" name="Rectangle 1306"/>
                <p:cNvSpPr>
                  <a:spLocks noChangeArrowheads="1"/>
                </p:cNvSpPr>
                <p:nvPr/>
              </p:nvSpPr>
              <p:spPr bwMode="auto">
                <a:xfrm>
                  <a:off x="1550" y="250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8" name="Rectangle 1307"/>
                <p:cNvSpPr>
                  <a:spLocks noChangeArrowheads="1"/>
                </p:cNvSpPr>
                <p:nvPr/>
              </p:nvSpPr>
              <p:spPr bwMode="auto">
                <a:xfrm>
                  <a:off x="1543" y="2508"/>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29" name="Rectangle 1308"/>
                <p:cNvSpPr>
                  <a:spLocks noChangeArrowheads="1"/>
                </p:cNvSpPr>
                <p:nvPr/>
              </p:nvSpPr>
              <p:spPr bwMode="auto">
                <a:xfrm>
                  <a:off x="1550" y="251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0" name="Rectangle 1309"/>
                <p:cNvSpPr>
                  <a:spLocks noChangeArrowheads="1"/>
                </p:cNvSpPr>
                <p:nvPr/>
              </p:nvSpPr>
              <p:spPr bwMode="auto">
                <a:xfrm>
                  <a:off x="1550" y="251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1" name="Rectangle 1310"/>
                <p:cNvSpPr>
                  <a:spLocks noChangeArrowheads="1"/>
                </p:cNvSpPr>
                <p:nvPr/>
              </p:nvSpPr>
              <p:spPr bwMode="auto">
                <a:xfrm>
                  <a:off x="1550" y="251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2" name="Rectangle 1311"/>
                <p:cNvSpPr>
                  <a:spLocks noChangeArrowheads="1"/>
                </p:cNvSpPr>
                <p:nvPr/>
              </p:nvSpPr>
              <p:spPr bwMode="auto">
                <a:xfrm>
                  <a:off x="1550" y="2514"/>
                  <a:ext cx="6"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3" name="Rectangle 1312"/>
                <p:cNvSpPr>
                  <a:spLocks noChangeArrowheads="1"/>
                </p:cNvSpPr>
                <p:nvPr/>
              </p:nvSpPr>
              <p:spPr bwMode="auto">
                <a:xfrm>
                  <a:off x="1548" y="2516"/>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4" name="Rectangle 1313"/>
                <p:cNvSpPr>
                  <a:spLocks noChangeArrowheads="1"/>
                </p:cNvSpPr>
                <p:nvPr/>
              </p:nvSpPr>
              <p:spPr bwMode="auto">
                <a:xfrm>
                  <a:off x="1550" y="251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5" name="Rectangle 1314"/>
                <p:cNvSpPr>
                  <a:spLocks noChangeArrowheads="1"/>
                </p:cNvSpPr>
                <p:nvPr/>
              </p:nvSpPr>
              <p:spPr bwMode="auto">
                <a:xfrm>
                  <a:off x="1550" y="251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6" name="Rectangle 1315"/>
                <p:cNvSpPr>
                  <a:spLocks noChangeArrowheads="1"/>
                </p:cNvSpPr>
                <p:nvPr/>
              </p:nvSpPr>
              <p:spPr bwMode="auto">
                <a:xfrm>
                  <a:off x="1550" y="252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7" name="Rectangle 1316"/>
                <p:cNvSpPr>
                  <a:spLocks noChangeArrowheads="1"/>
                </p:cNvSpPr>
                <p:nvPr/>
              </p:nvSpPr>
              <p:spPr bwMode="auto">
                <a:xfrm>
                  <a:off x="1550" y="252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8" name="Rectangle 1317"/>
                <p:cNvSpPr>
                  <a:spLocks noChangeArrowheads="1"/>
                </p:cNvSpPr>
                <p:nvPr/>
              </p:nvSpPr>
              <p:spPr bwMode="auto">
                <a:xfrm>
                  <a:off x="1543" y="2523"/>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39" name="Rectangle 1318"/>
                <p:cNvSpPr>
                  <a:spLocks noChangeArrowheads="1"/>
                </p:cNvSpPr>
                <p:nvPr/>
              </p:nvSpPr>
              <p:spPr bwMode="auto">
                <a:xfrm>
                  <a:off x="1550" y="252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0" name="Rectangle 1319"/>
                <p:cNvSpPr>
                  <a:spLocks noChangeArrowheads="1"/>
                </p:cNvSpPr>
                <p:nvPr/>
              </p:nvSpPr>
              <p:spPr bwMode="auto">
                <a:xfrm>
                  <a:off x="1550" y="252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1" name="Rectangle 1320"/>
                <p:cNvSpPr>
                  <a:spLocks noChangeArrowheads="1"/>
                </p:cNvSpPr>
                <p:nvPr/>
              </p:nvSpPr>
              <p:spPr bwMode="auto">
                <a:xfrm>
                  <a:off x="1550" y="252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2" name="Rectangle 1321"/>
                <p:cNvSpPr>
                  <a:spLocks noChangeArrowheads="1"/>
                </p:cNvSpPr>
                <p:nvPr/>
              </p:nvSpPr>
              <p:spPr bwMode="auto">
                <a:xfrm>
                  <a:off x="1550" y="252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3" name="Rectangle 1322"/>
                <p:cNvSpPr>
                  <a:spLocks noChangeArrowheads="1"/>
                </p:cNvSpPr>
                <p:nvPr/>
              </p:nvSpPr>
              <p:spPr bwMode="auto">
                <a:xfrm>
                  <a:off x="1548" y="2530"/>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4" name="Rectangle 1323"/>
                <p:cNvSpPr>
                  <a:spLocks noChangeArrowheads="1"/>
                </p:cNvSpPr>
                <p:nvPr/>
              </p:nvSpPr>
              <p:spPr bwMode="auto">
                <a:xfrm>
                  <a:off x="1550" y="253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5" name="Rectangle 1324"/>
                <p:cNvSpPr>
                  <a:spLocks noChangeArrowheads="1"/>
                </p:cNvSpPr>
                <p:nvPr/>
              </p:nvSpPr>
              <p:spPr bwMode="auto">
                <a:xfrm>
                  <a:off x="1550" y="253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6" name="Rectangle 1325"/>
                <p:cNvSpPr>
                  <a:spLocks noChangeArrowheads="1"/>
                </p:cNvSpPr>
                <p:nvPr/>
              </p:nvSpPr>
              <p:spPr bwMode="auto">
                <a:xfrm>
                  <a:off x="1550" y="253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7" name="Rectangle 1326"/>
                <p:cNvSpPr>
                  <a:spLocks noChangeArrowheads="1"/>
                </p:cNvSpPr>
                <p:nvPr/>
              </p:nvSpPr>
              <p:spPr bwMode="auto">
                <a:xfrm>
                  <a:off x="1550" y="253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8" name="Rectangle 1327"/>
                <p:cNvSpPr>
                  <a:spLocks noChangeArrowheads="1"/>
                </p:cNvSpPr>
                <p:nvPr/>
              </p:nvSpPr>
              <p:spPr bwMode="auto">
                <a:xfrm>
                  <a:off x="1543" y="2538"/>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49" name="Rectangle 1328"/>
                <p:cNvSpPr>
                  <a:spLocks noChangeArrowheads="1"/>
                </p:cNvSpPr>
                <p:nvPr/>
              </p:nvSpPr>
              <p:spPr bwMode="auto">
                <a:xfrm>
                  <a:off x="1550" y="254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0" name="Rectangle 1329"/>
                <p:cNvSpPr>
                  <a:spLocks noChangeArrowheads="1"/>
                </p:cNvSpPr>
                <p:nvPr/>
              </p:nvSpPr>
              <p:spPr bwMode="auto">
                <a:xfrm>
                  <a:off x="1550" y="254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1" name="Rectangle 1330"/>
                <p:cNvSpPr>
                  <a:spLocks noChangeArrowheads="1"/>
                </p:cNvSpPr>
                <p:nvPr/>
              </p:nvSpPr>
              <p:spPr bwMode="auto">
                <a:xfrm>
                  <a:off x="1550" y="254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2" name="Rectangle 1331"/>
                <p:cNvSpPr>
                  <a:spLocks noChangeArrowheads="1"/>
                </p:cNvSpPr>
                <p:nvPr/>
              </p:nvSpPr>
              <p:spPr bwMode="auto">
                <a:xfrm>
                  <a:off x="1550" y="254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3" name="Rectangle 1332"/>
                <p:cNvSpPr>
                  <a:spLocks noChangeArrowheads="1"/>
                </p:cNvSpPr>
                <p:nvPr/>
              </p:nvSpPr>
              <p:spPr bwMode="auto">
                <a:xfrm>
                  <a:off x="1548" y="2545"/>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4" name="Rectangle 1333"/>
                <p:cNvSpPr>
                  <a:spLocks noChangeArrowheads="1"/>
                </p:cNvSpPr>
                <p:nvPr/>
              </p:nvSpPr>
              <p:spPr bwMode="auto">
                <a:xfrm>
                  <a:off x="1550" y="254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5" name="Rectangle 1334"/>
                <p:cNvSpPr>
                  <a:spLocks noChangeArrowheads="1"/>
                </p:cNvSpPr>
                <p:nvPr/>
              </p:nvSpPr>
              <p:spPr bwMode="auto">
                <a:xfrm>
                  <a:off x="1550" y="254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6" name="Rectangle 1335"/>
                <p:cNvSpPr>
                  <a:spLocks noChangeArrowheads="1"/>
                </p:cNvSpPr>
                <p:nvPr/>
              </p:nvSpPr>
              <p:spPr bwMode="auto">
                <a:xfrm>
                  <a:off x="1550" y="254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7" name="Rectangle 1336"/>
                <p:cNvSpPr>
                  <a:spLocks noChangeArrowheads="1"/>
                </p:cNvSpPr>
                <p:nvPr/>
              </p:nvSpPr>
              <p:spPr bwMode="auto">
                <a:xfrm>
                  <a:off x="1550" y="255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8" name="Rectangle 1337"/>
                <p:cNvSpPr>
                  <a:spLocks noChangeArrowheads="1"/>
                </p:cNvSpPr>
                <p:nvPr/>
              </p:nvSpPr>
              <p:spPr bwMode="auto">
                <a:xfrm>
                  <a:off x="1543" y="2553"/>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59" name="Rectangle 1338"/>
                <p:cNvSpPr>
                  <a:spLocks noChangeArrowheads="1"/>
                </p:cNvSpPr>
                <p:nvPr/>
              </p:nvSpPr>
              <p:spPr bwMode="auto">
                <a:xfrm>
                  <a:off x="1550" y="255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0" name="Rectangle 1339"/>
                <p:cNvSpPr>
                  <a:spLocks noChangeArrowheads="1"/>
                </p:cNvSpPr>
                <p:nvPr/>
              </p:nvSpPr>
              <p:spPr bwMode="auto">
                <a:xfrm>
                  <a:off x="1550" y="2556"/>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1" name="Rectangle 1340"/>
                <p:cNvSpPr>
                  <a:spLocks noChangeArrowheads="1"/>
                </p:cNvSpPr>
                <p:nvPr/>
              </p:nvSpPr>
              <p:spPr bwMode="auto">
                <a:xfrm>
                  <a:off x="1550" y="255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2" name="Rectangle 1341"/>
                <p:cNvSpPr>
                  <a:spLocks noChangeArrowheads="1"/>
                </p:cNvSpPr>
                <p:nvPr/>
              </p:nvSpPr>
              <p:spPr bwMode="auto">
                <a:xfrm>
                  <a:off x="1550" y="255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3" name="Rectangle 1342"/>
                <p:cNvSpPr>
                  <a:spLocks noChangeArrowheads="1"/>
                </p:cNvSpPr>
                <p:nvPr/>
              </p:nvSpPr>
              <p:spPr bwMode="auto">
                <a:xfrm>
                  <a:off x="1548" y="2560"/>
                  <a:ext cx="8"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4" name="Rectangle 1343"/>
                <p:cNvSpPr>
                  <a:spLocks noChangeArrowheads="1"/>
                </p:cNvSpPr>
                <p:nvPr/>
              </p:nvSpPr>
              <p:spPr bwMode="auto">
                <a:xfrm>
                  <a:off x="1550" y="256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5" name="Rectangle 1344"/>
                <p:cNvSpPr>
                  <a:spLocks noChangeArrowheads="1"/>
                </p:cNvSpPr>
                <p:nvPr/>
              </p:nvSpPr>
              <p:spPr bwMode="auto">
                <a:xfrm>
                  <a:off x="1550" y="256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6" name="Rectangle 1345"/>
                <p:cNvSpPr>
                  <a:spLocks noChangeArrowheads="1"/>
                </p:cNvSpPr>
                <p:nvPr/>
              </p:nvSpPr>
              <p:spPr bwMode="auto">
                <a:xfrm>
                  <a:off x="1550" y="256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7" name="Rectangle 1346"/>
                <p:cNvSpPr>
                  <a:spLocks noChangeArrowheads="1"/>
                </p:cNvSpPr>
                <p:nvPr/>
              </p:nvSpPr>
              <p:spPr bwMode="auto">
                <a:xfrm>
                  <a:off x="1550" y="256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8" name="Rectangle 1347"/>
                <p:cNvSpPr>
                  <a:spLocks noChangeArrowheads="1"/>
                </p:cNvSpPr>
                <p:nvPr/>
              </p:nvSpPr>
              <p:spPr bwMode="auto">
                <a:xfrm>
                  <a:off x="1543" y="2567"/>
                  <a:ext cx="13"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69" name="Freeform 1348"/>
                <p:cNvSpPr>
                  <a:spLocks noEditPoints="1"/>
                </p:cNvSpPr>
                <p:nvPr/>
              </p:nvSpPr>
              <p:spPr bwMode="auto">
                <a:xfrm>
                  <a:off x="1578" y="2228"/>
                  <a:ext cx="191" cy="340"/>
                </a:xfrm>
                <a:custGeom>
                  <a:avLst/>
                  <a:gdLst>
                    <a:gd name="T0" fmla="*/ 0 w 191"/>
                    <a:gd name="T1" fmla="*/ 340 h 340"/>
                    <a:gd name="T2" fmla="*/ 191 w 191"/>
                    <a:gd name="T3" fmla="*/ 340 h 340"/>
                    <a:gd name="T4" fmla="*/ 0 w 191"/>
                    <a:gd name="T5" fmla="*/ 0 h 340"/>
                    <a:gd name="T6" fmla="*/ 0 w 191"/>
                    <a:gd name="T7" fmla="*/ 340 h 340"/>
                    <a:gd name="T8" fmla="*/ 36 w 191"/>
                    <a:gd name="T9" fmla="*/ 302 h 340"/>
                    <a:gd name="T10" fmla="*/ 36 w 191"/>
                    <a:gd name="T11" fmla="*/ 125 h 340"/>
                    <a:gd name="T12" fmla="*/ 135 w 191"/>
                    <a:gd name="T13" fmla="*/ 302 h 340"/>
                    <a:gd name="T14" fmla="*/ 36 w 191"/>
                    <a:gd name="T15" fmla="*/ 302 h 3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340">
                      <a:moveTo>
                        <a:pt x="0" y="340"/>
                      </a:moveTo>
                      <a:lnTo>
                        <a:pt x="191" y="340"/>
                      </a:lnTo>
                      <a:lnTo>
                        <a:pt x="0" y="0"/>
                      </a:lnTo>
                      <a:lnTo>
                        <a:pt x="0" y="340"/>
                      </a:lnTo>
                      <a:close/>
                      <a:moveTo>
                        <a:pt x="36" y="302"/>
                      </a:moveTo>
                      <a:lnTo>
                        <a:pt x="36" y="125"/>
                      </a:lnTo>
                      <a:lnTo>
                        <a:pt x="135" y="302"/>
                      </a:lnTo>
                      <a:lnTo>
                        <a:pt x="36"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0" name="Rectangle 1349"/>
                <p:cNvSpPr>
                  <a:spLocks noChangeArrowheads="1"/>
                </p:cNvSpPr>
                <p:nvPr/>
              </p:nvSpPr>
              <p:spPr bwMode="auto">
                <a:xfrm>
                  <a:off x="1578" y="2565"/>
                  <a:ext cx="12"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1" name="Rectangle 1350"/>
                <p:cNvSpPr>
                  <a:spLocks noChangeArrowheads="1"/>
                </p:cNvSpPr>
                <p:nvPr/>
              </p:nvSpPr>
              <p:spPr bwMode="auto">
                <a:xfrm>
                  <a:off x="1578" y="256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2" name="Rectangle 1351"/>
                <p:cNvSpPr>
                  <a:spLocks noChangeArrowheads="1"/>
                </p:cNvSpPr>
                <p:nvPr/>
              </p:nvSpPr>
              <p:spPr bwMode="auto">
                <a:xfrm>
                  <a:off x="1578" y="256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3" name="Rectangle 1352"/>
                <p:cNvSpPr>
                  <a:spLocks noChangeArrowheads="1"/>
                </p:cNvSpPr>
                <p:nvPr/>
              </p:nvSpPr>
              <p:spPr bwMode="auto">
                <a:xfrm>
                  <a:off x="1578" y="256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4" name="Rectangle 1353"/>
                <p:cNvSpPr>
                  <a:spLocks noChangeArrowheads="1"/>
                </p:cNvSpPr>
                <p:nvPr/>
              </p:nvSpPr>
              <p:spPr bwMode="auto">
                <a:xfrm>
                  <a:off x="1578" y="255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5" name="Rectangle 1354"/>
                <p:cNvSpPr>
                  <a:spLocks noChangeArrowheads="1"/>
                </p:cNvSpPr>
                <p:nvPr/>
              </p:nvSpPr>
              <p:spPr bwMode="auto">
                <a:xfrm>
                  <a:off x="1578" y="2557"/>
                  <a:ext cx="7"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6" name="Rectangle 1355"/>
                <p:cNvSpPr>
                  <a:spLocks noChangeArrowheads="1"/>
                </p:cNvSpPr>
                <p:nvPr/>
              </p:nvSpPr>
              <p:spPr bwMode="auto">
                <a:xfrm>
                  <a:off x="1578" y="255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7" name="Rectangle 1356"/>
                <p:cNvSpPr>
                  <a:spLocks noChangeArrowheads="1"/>
                </p:cNvSpPr>
                <p:nvPr/>
              </p:nvSpPr>
              <p:spPr bwMode="auto">
                <a:xfrm>
                  <a:off x="1578" y="255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8" name="Rectangle 1357"/>
                <p:cNvSpPr>
                  <a:spLocks noChangeArrowheads="1"/>
                </p:cNvSpPr>
                <p:nvPr/>
              </p:nvSpPr>
              <p:spPr bwMode="auto">
                <a:xfrm>
                  <a:off x="1578" y="255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79" name="Rectangle 1358"/>
                <p:cNvSpPr>
                  <a:spLocks noChangeArrowheads="1"/>
                </p:cNvSpPr>
                <p:nvPr/>
              </p:nvSpPr>
              <p:spPr bwMode="auto">
                <a:xfrm>
                  <a:off x="1578" y="2549"/>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0" name="Rectangle 1359"/>
                <p:cNvSpPr>
                  <a:spLocks noChangeArrowheads="1"/>
                </p:cNvSpPr>
                <p:nvPr/>
              </p:nvSpPr>
              <p:spPr bwMode="auto">
                <a:xfrm>
                  <a:off x="1578" y="2547"/>
                  <a:ext cx="12"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1" name="Rectangle 1360"/>
                <p:cNvSpPr>
                  <a:spLocks noChangeArrowheads="1"/>
                </p:cNvSpPr>
                <p:nvPr/>
              </p:nvSpPr>
              <p:spPr bwMode="auto">
                <a:xfrm>
                  <a:off x="1578" y="254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2" name="Rectangle 1361"/>
                <p:cNvSpPr>
                  <a:spLocks noChangeArrowheads="1"/>
                </p:cNvSpPr>
                <p:nvPr/>
              </p:nvSpPr>
              <p:spPr bwMode="auto">
                <a:xfrm>
                  <a:off x="1578" y="2544"/>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3" name="Rectangle 1362"/>
                <p:cNvSpPr>
                  <a:spLocks noChangeArrowheads="1"/>
                </p:cNvSpPr>
                <p:nvPr/>
              </p:nvSpPr>
              <p:spPr bwMode="auto">
                <a:xfrm>
                  <a:off x="1578" y="254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4" name="Rectangle 1363"/>
                <p:cNvSpPr>
                  <a:spLocks noChangeArrowheads="1"/>
                </p:cNvSpPr>
                <p:nvPr/>
              </p:nvSpPr>
              <p:spPr bwMode="auto">
                <a:xfrm>
                  <a:off x="1578" y="2540"/>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5" name="Rectangle 1364"/>
                <p:cNvSpPr>
                  <a:spLocks noChangeArrowheads="1"/>
                </p:cNvSpPr>
                <p:nvPr/>
              </p:nvSpPr>
              <p:spPr bwMode="auto">
                <a:xfrm>
                  <a:off x="1578" y="2538"/>
                  <a:ext cx="7"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6" name="Rectangle 1365"/>
                <p:cNvSpPr>
                  <a:spLocks noChangeArrowheads="1"/>
                </p:cNvSpPr>
                <p:nvPr/>
              </p:nvSpPr>
              <p:spPr bwMode="auto">
                <a:xfrm>
                  <a:off x="1578" y="253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7" name="Rectangle 1366"/>
                <p:cNvSpPr>
                  <a:spLocks noChangeArrowheads="1"/>
                </p:cNvSpPr>
                <p:nvPr/>
              </p:nvSpPr>
              <p:spPr bwMode="auto">
                <a:xfrm>
                  <a:off x="1578" y="253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8" name="Rectangle 1367"/>
                <p:cNvSpPr>
                  <a:spLocks noChangeArrowheads="1"/>
                </p:cNvSpPr>
                <p:nvPr/>
              </p:nvSpPr>
              <p:spPr bwMode="auto">
                <a:xfrm>
                  <a:off x="1578" y="2532"/>
                  <a:ext cx="6"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89" name="Rectangle 1368"/>
                <p:cNvSpPr>
                  <a:spLocks noChangeArrowheads="1"/>
                </p:cNvSpPr>
                <p:nvPr/>
              </p:nvSpPr>
              <p:spPr bwMode="auto">
                <a:xfrm>
                  <a:off x="1578" y="2531"/>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0" name="Rectangle 1369"/>
                <p:cNvSpPr>
                  <a:spLocks noChangeArrowheads="1"/>
                </p:cNvSpPr>
                <p:nvPr/>
              </p:nvSpPr>
              <p:spPr bwMode="auto">
                <a:xfrm>
                  <a:off x="1578" y="2529"/>
                  <a:ext cx="12"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1" name="Rectangle 1370"/>
                <p:cNvSpPr>
                  <a:spLocks noChangeArrowheads="1"/>
                </p:cNvSpPr>
                <p:nvPr/>
              </p:nvSpPr>
              <p:spPr bwMode="auto">
                <a:xfrm>
                  <a:off x="1578" y="252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2" name="Rectangle 1371"/>
                <p:cNvSpPr>
                  <a:spLocks noChangeArrowheads="1"/>
                </p:cNvSpPr>
                <p:nvPr/>
              </p:nvSpPr>
              <p:spPr bwMode="auto">
                <a:xfrm>
                  <a:off x="1578" y="2525"/>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3" name="Rectangle 1372"/>
                <p:cNvSpPr>
                  <a:spLocks noChangeArrowheads="1"/>
                </p:cNvSpPr>
                <p:nvPr/>
              </p:nvSpPr>
              <p:spPr bwMode="auto">
                <a:xfrm>
                  <a:off x="1578" y="2523"/>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4" name="Rectangle 1373"/>
                <p:cNvSpPr>
                  <a:spLocks noChangeArrowheads="1"/>
                </p:cNvSpPr>
                <p:nvPr/>
              </p:nvSpPr>
              <p:spPr bwMode="auto">
                <a:xfrm>
                  <a:off x="1578" y="252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5" name="Rectangle 1374"/>
                <p:cNvSpPr>
                  <a:spLocks noChangeArrowheads="1"/>
                </p:cNvSpPr>
                <p:nvPr/>
              </p:nvSpPr>
              <p:spPr bwMode="auto">
                <a:xfrm>
                  <a:off x="1578" y="2520"/>
                  <a:ext cx="7"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6" name="Rectangle 1375"/>
                <p:cNvSpPr>
                  <a:spLocks noChangeArrowheads="1"/>
                </p:cNvSpPr>
                <p:nvPr/>
              </p:nvSpPr>
              <p:spPr bwMode="auto">
                <a:xfrm>
                  <a:off x="1578" y="2518"/>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7" name="Rectangle 1376"/>
                <p:cNvSpPr>
                  <a:spLocks noChangeArrowheads="1"/>
                </p:cNvSpPr>
                <p:nvPr/>
              </p:nvSpPr>
              <p:spPr bwMode="auto">
                <a:xfrm>
                  <a:off x="1578" y="2517"/>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8" name="Rectangle 1377"/>
                <p:cNvSpPr>
                  <a:spLocks noChangeArrowheads="1"/>
                </p:cNvSpPr>
                <p:nvPr/>
              </p:nvSpPr>
              <p:spPr bwMode="auto">
                <a:xfrm>
                  <a:off x="1578" y="2514"/>
                  <a:ext cx="6" cy="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99" name="Rectangle 1378"/>
                <p:cNvSpPr>
                  <a:spLocks noChangeArrowheads="1"/>
                </p:cNvSpPr>
                <p:nvPr/>
              </p:nvSpPr>
              <p:spPr bwMode="auto">
                <a:xfrm>
                  <a:off x="1578" y="2512"/>
                  <a:ext cx="6"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1559" name="Freeform 1558"/>
            <p:cNvSpPr>
              <a:spLocks/>
            </p:cNvSpPr>
            <p:nvPr/>
          </p:nvSpPr>
          <p:spPr bwMode="auto">
            <a:xfrm>
              <a:off x="2216150" y="1682750"/>
              <a:ext cx="422274" cy="307975"/>
            </a:xfrm>
            <a:custGeom>
              <a:avLst/>
              <a:gdLst>
                <a:gd name="connsiteX0" fmla="*/ 376237 w 422274"/>
                <a:gd name="connsiteY0" fmla="*/ 0 h 307975"/>
                <a:gd name="connsiteX1" fmla="*/ 422274 w 422274"/>
                <a:gd name="connsiteY1" fmla="*/ 271463 h 307975"/>
                <a:gd name="connsiteX2" fmla="*/ 230187 w 422274"/>
                <a:gd name="connsiteY2" fmla="*/ 304800 h 307975"/>
                <a:gd name="connsiteX3" fmla="*/ 230151 w 422274"/>
                <a:gd name="connsiteY3" fmla="*/ 304593 h 307975"/>
                <a:gd name="connsiteX4" fmla="*/ 217612 w 422274"/>
                <a:gd name="connsiteY4" fmla="*/ 296872 h 307975"/>
                <a:gd name="connsiteX5" fmla="*/ 45365 w 422274"/>
                <a:gd name="connsiteY5" fmla="*/ 307975 h 307975"/>
                <a:gd name="connsiteX6" fmla="*/ 0 w 422274"/>
                <a:gd name="connsiteY6" fmla="*/ 49271 h 307975"/>
                <a:gd name="connsiteX7" fmla="*/ 183142 w 422274"/>
                <a:gd name="connsiteY7" fmla="*/ 34152 h 307975"/>
                <a:gd name="connsiteX8" fmla="*/ 183254 w 422274"/>
                <a:gd name="connsiteY8" fmla="*/ 3480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2274" h="307975">
                  <a:moveTo>
                    <a:pt x="376237" y="0"/>
                  </a:moveTo>
                  <a:lnTo>
                    <a:pt x="422274" y="271463"/>
                  </a:lnTo>
                  <a:lnTo>
                    <a:pt x="230187" y="304800"/>
                  </a:lnTo>
                  <a:lnTo>
                    <a:pt x="230151" y="304593"/>
                  </a:lnTo>
                  <a:lnTo>
                    <a:pt x="217612" y="296872"/>
                  </a:lnTo>
                  <a:cubicBezTo>
                    <a:pt x="192803" y="284037"/>
                    <a:pt x="132315" y="263878"/>
                    <a:pt x="45365" y="307975"/>
                  </a:cubicBezTo>
                  <a:cubicBezTo>
                    <a:pt x="0" y="49271"/>
                    <a:pt x="0" y="49271"/>
                    <a:pt x="0" y="49271"/>
                  </a:cubicBezTo>
                  <a:cubicBezTo>
                    <a:pt x="0" y="49271"/>
                    <a:pt x="77289" y="-9525"/>
                    <a:pt x="183142" y="34152"/>
                  </a:cubicBezTo>
                  <a:lnTo>
                    <a:pt x="183254" y="34800"/>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8786" name="Freeform 1528"/>
            <p:cNvSpPr>
              <a:spLocks/>
            </p:cNvSpPr>
            <p:nvPr/>
          </p:nvSpPr>
          <p:spPr bwMode="auto">
            <a:xfrm>
              <a:off x="2022475" y="2189163"/>
              <a:ext cx="1184275" cy="1235075"/>
            </a:xfrm>
            <a:custGeom>
              <a:avLst/>
              <a:gdLst>
                <a:gd name="T0" fmla="*/ 5 w 706"/>
                <a:gd name="T1" fmla="*/ 337 h 737"/>
                <a:gd name="T2" fmla="*/ 343 w 706"/>
                <a:gd name="T3" fmla="*/ 5 h 737"/>
                <a:gd name="T4" fmla="*/ 701 w 706"/>
                <a:gd name="T5" fmla="*/ 315 h 737"/>
                <a:gd name="T6" fmla="*/ 453 w 706"/>
                <a:gd name="T7" fmla="*/ 633 h 737"/>
                <a:gd name="T8" fmla="*/ 491 w 706"/>
                <a:gd name="T9" fmla="*/ 737 h 737"/>
                <a:gd name="T10" fmla="*/ 219 w 706"/>
                <a:gd name="T11" fmla="*/ 623 h 737"/>
                <a:gd name="T12" fmla="*/ 219 w 706"/>
                <a:gd name="T13" fmla="*/ 622 h 737"/>
                <a:gd name="T14" fmla="*/ 5 w 706"/>
                <a:gd name="T15" fmla="*/ 3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6" h="737">
                  <a:moveTo>
                    <a:pt x="5" y="337"/>
                  </a:moveTo>
                  <a:cubicBezTo>
                    <a:pt x="0" y="160"/>
                    <a:pt x="151" y="11"/>
                    <a:pt x="343" y="5"/>
                  </a:cubicBezTo>
                  <a:cubicBezTo>
                    <a:pt x="536" y="0"/>
                    <a:pt x="696" y="138"/>
                    <a:pt x="701" y="315"/>
                  </a:cubicBezTo>
                  <a:cubicBezTo>
                    <a:pt x="706" y="464"/>
                    <a:pt x="600" y="592"/>
                    <a:pt x="453" y="633"/>
                  </a:cubicBezTo>
                  <a:cubicBezTo>
                    <a:pt x="454" y="697"/>
                    <a:pt x="491" y="737"/>
                    <a:pt x="491" y="737"/>
                  </a:cubicBezTo>
                  <a:cubicBezTo>
                    <a:pt x="322" y="721"/>
                    <a:pt x="219" y="623"/>
                    <a:pt x="219" y="623"/>
                  </a:cubicBezTo>
                  <a:cubicBezTo>
                    <a:pt x="219" y="622"/>
                    <a:pt x="219" y="622"/>
                    <a:pt x="219" y="622"/>
                  </a:cubicBezTo>
                  <a:cubicBezTo>
                    <a:pt x="97" y="576"/>
                    <a:pt x="9" y="467"/>
                    <a:pt x="5" y="337"/>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19403" name="Group 19402"/>
            <p:cNvGrpSpPr/>
            <p:nvPr/>
          </p:nvGrpSpPr>
          <p:grpSpPr>
            <a:xfrm>
              <a:off x="3422649" y="3298825"/>
              <a:ext cx="406400" cy="123825"/>
              <a:chOff x="3422649" y="3298825"/>
              <a:chExt cx="406400" cy="123825"/>
            </a:xfrm>
            <a:solidFill>
              <a:schemeClr val="bg1"/>
            </a:solidFill>
          </p:grpSpPr>
          <p:sp>
            <p:nvSpPr>
              <p:cNvPr id="18791" name="Freeform 1533"/>
              <p:cNvSpPr>
                <a:spLocks/>
              </p:cNvSpPr>
              <p:nvPr/>
            </p:nvSpPr>
            <p:spPr bwMode="auto">
              <a:xfrm>
                <a:off x="3449637" y="3324225"/>
                <a:ext cx="379412" cy="90487"/>
              </a:xfrm>
              <a:custGeom>
                <a:avLst/>
                <a:gdLst>
                  <a:gd name="T0" fmla="*/ 0 w 227"/>
                  <a:gd name="T1" fmla="*/ 0 h 54"/>
                  <a:gd name="T2" fmla="*/ 1 w 227"/>
                  <a:gd name="T3" fmla="*/ 0 h 54"/>
                  <a:gd name="T4" fmla="*/ 127 w 227"/>
                  <a:gd name="T5" fmla="*/ 2 h 54"/>
                  <a:gd name="T6" fmla="*/ 167 w 227"/>
                  <a:gd name="T7" fmla="*/ 5 h 54"/>
                  <a:gd name="T8" fmla="*/ 213 w 227"/>
                  <a:gd name="T9" fmla="*/ 32 h 54"/>
                  <a:gd name="T10" fmla="*/ 223 w 227"/>
                  <a:gd name="T11" fmla="*/ 47 h 54"/>
                  <a:gd name="T12" fmla="*/ 213 w 227"/>
                  <a:gd name="T13" fmla="*/ 50 h 54"/>
                  <a:gd name="T14" fmla="*/ 161 w 227"/>
                  <a:gd name="T15" fmla="*/ 9 h 54"/>
                  <a:gd name="T16" fmla="*/ 2 w 227"/>
                  <a:gd name="T17" fmla="*/ 15 h 54"/>
                  <a:gd name="T18" fmla="*/ 2 w 227"/>
                  <a:gd name="T19" fmla="*/ 16 h 54"/>
                  <a:gd name="T20" fmla="*/ 0 w 227"/>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7" h="54">
                    <a:moveTo>
                      <a:pt x="0" y="0"/>
                    </a:moveTo>
                    <a:cubicBezTo>
                      <a:pt x="1" y="0"/>
                      <a:pt x="1" y="0"/>
                      <a:pt x="1" y="0"/>
                    </a:cubicBezTo>
                    <a:cubicBezTo>
                      <a:pt x="127" y="2"/>
                      <a:pt x="127" y="2"/>
                      <a:pt x="127" y="2"/>
                    </a:cubicBezTo>
                    <a:cubicBezTo>
                      <a:pt x="127" y="2"/>
                      <a:pt x="155" y="0"/>
                      <a:pt x="167" y="5"/>
                    </a:cubicBezTo>
                    <a:cubicBezTo>
                      <a:pt x="180" y="11"/>
                      <a:pt x="202" y="27"/>
                      <a:pt x="213" y="32"/>
                    </a:cubicBezTo>
                    <a:cubicBezTo>
                      <a:pt x="223" y="38"/>
                      <a:pt x="227" y="41"/>
                      <a:pt x="223" y="47"/>
                    </a:cubicBezTo>
                    <a:cubicBezTo>
                      <a:pt x="223" y="47"/>
                      <a:pt x="219" y="54"/>
                      <a:pt x="213" y="50"/>
                    </a:cubicBezTo>
                    <a:cubicBezTo>
                      <a:pt x="206" y="47"/>
                      <a:pt x="169" y="11"/>
                      <a:pt x="161" y="9"/>
                    </a:cubicBezTo>
                    <a:cubicBezTo>
                      <a:pt x="153" y="7"/>
                      <a:pt x="12" y="15"/>
                      <a:pt x="2" y="15"/>
                    </a:cubicBezTo>
                    <a:cubicBezTo>
                      <a:pt x="2" y="16"/>
                      <a:pt x="2" y="16"/>
                      <a:pt x="2" y="16"/>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792" name="Freeform 1534"/>
              <p:cNvSpPr>
                <a:spLocks/>
              </p:cNvSpPr>
              <p:nvPr/>
            </p:nvSpPr>
            <p:spPr bwMode="auto">
              <a:xfrm>
                <a:off x="3422649" y="3316288"/>
                <a:ext cx="374650" cy="106362"/>
              </a:xfrm>
              <a:custGeom>
                <a:avLst/>
                <a:gdLst>
                  <a:gd name="T0" fmla="*/ 224 w 224"/>
                  <a:gd name="T1" fmla="*/ 0 h 64"/>
                  <a:gd name="T2" fmla="*/ 224 w 224"/>
                  <a:gd name="T3" fmla="*/ 0 h 64"/>
                  <a:gd name="T4" fmla="*/ 98 w 224"/>
                  <a:gd name="T5" fmla="*/ 8 h 64"/>
                  <a:gd name="T6" fmla="*/ 58 w 224"/>
                  <a:gd name="T7" fmla="*/ 13 h 64"/>
                  <a:gd name="T8" fmla="*/ 13 w 224"/>
                  <a:gd name="T9" fmla="*/ 42 h 64"/>
                  <a:gd name="T10" fmla="*/ 4 w 224"/>
                  <a:gd name="T11" fmla="*/ 57 h 64"/>
                  <a:gd name="T12" fmla="*/ 14 w 224"/>
                  <a:gd name="T13" fmla="*/ 60 h 64"/>
                  <a:gd name="T14" fmla="*/ 64 w 224"/>
                  <a:gd name="T15" fmla="*/ 16 h 64"/>
                  <a:gd name="T16" fmla="*/ 223 w 224"/>
                  <a:gd name="T17" fmla="*/ 16 h 64"/>
                  <a:gd name="T18" fmla="*/ 224 w 224"/>
                  <a:gd name="T19" fmla="*/ 16 h 64"/>
                  <a:gd name="T20" fmla="*/ 224 w 224"/>
                  <a:gd name="T2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4" h="64">
                    <a:moveTo>
                      <a:pt x="224" y="0"/>
                    </a:moveTo>
                    <a:cubicBezTo>
                      <a:pt x="224" y="0"/>
                      <a:pt x="224" y="0"/>
                      <a:pt x="224" y="0"/>
                    </a:cubicBezTo>
                    <a:cubicBezTo>
                      <a:pt x="98" y="8"/>
                      <a:pt x="98" y="8"/>
                      <a:pt x="98" y="8"/>
                    </a:cubicBezTo>
                    <a:cubicBezTo>
                      <a:pt x="98" y="8"/>
                      <a:pt x="70" y="7"/>
                      <a:pt x="58" y="13"/>
                    </a:cubicBezTo>
                    <a:cubicBezTo>
                      <a:pt x="45" y="20"/>
                      <a:pt x="24" y="36"/>
                      <a:pt x="13" y="42"/>
                    </a:cubicBezTo>
                    <a:cubicBezTo>
                      <a:pt x="3" y="49"/>
                      <a:pt x="0" y="51"/>
                      <a:pt x="4" y="57"/>
                    </a:cubicBezTo>
                    <a:cubicBezTo>
                      <a:pt x="4" y="57"/>
                      <a:pt x="8" y="64"/>
                      <a:pt x="14" y="60"/>
                    </a:cubicBezTo>
                    <a:cubicBezTo>
                      <a:pt x="21" y="56"/>
                      <a:pt x="57" y="19"/>
                      <a:pt x="64" y="16"/>
                    </a:cubicBezTo>
                    <a:cubicBezTo>
                      <a:pt x="72" y="14"/>
                      <a:pt x="213" y="16"/>
                      <a:pt x="223" y="16"/>
                    </a:cubicBezTo>
                    <a:cubicBezTo>
                      <a:pt x="223" y="16"/>
                      <a:pt x="224" y="16"/>
                      <a:pt x="224" y="16"/>
                    </a:cubicBezTo>
                    <a:lnTo>
                      <a:pt x="2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793" name="Freeform 1535"/>
              <p:cNvSpPr>
                <a:spLocks noEditPoints="1"/>
              </p:cNvSpPr>
              <p:nvPr/>
            </p:nvSpPr>
            <p:spPr bwMode="auto">
              <a:xfrm>
                <a:off x="3449637" y="3298825"/>
                <a:ext cx="349250" cy="122237"/>
              </a:xfrm>
              <a:custGeom>
                <a:avLst/>
                <a:gdLst>
                  <a:gd name="T0" fmla="*/ 179 w 209"/>
                  <a:gd name="T1" fmla="*/ 4 h 73"/>
                  <a:gd name="T2" fmla="*/ 125 w 209"/>
                  <a:gd name="T3" fmla="*/ 5 h 73"/>
                  <a:gd name="T4" fmla="*/ 104 w 209"/>
                  <a:gd name="T5" fmla="*/ 9 h 73"/>
                  <a:gd name="T6" fmla="*/ 83 w 209"/>
                  <a:gd name="T7" fmla="*/ 6 h 73"/>
                  <a:gd name="T8" fmla="*/ 29 w 209"/>
                  <a:gd name="T9" fmla="*/ 7 h 73"/>
                  <a:gd name="T10" fmla="*/ 0 w 209"/>
                  <a:gd name="T11" fmla="*/ 14 h 73"/>
                  <a:gd name="T12" fmla="*/ 0 w 209"/>
                  <a:gd name="T13" fmla="*/ 31 h 73"/>
                  <a:gd name="T14" fmla="*/ 9 w 209"/>
                  <a:gd name="T15" fmla="*/ 47 h 73"/>
                  <a:gd name="T16" fmla="*/ 41 w 209"/>
                  <a:gd name="T17" fmla="*/ 71 h 73"/>
                  <a:gd name="T18" fmla="*/ 95 w 209"/>
                  <a:gd name="T19" fmla="*/ 29 h 73"/>
                  <a:gd name="T20" fmla="*/ 104 w 209"/>
                  <a:gd name="T21" fmla="*/ 22 h 73"/>
                  <a:gd name="T22" fmla="*/ 104 w 209"/>
                  <a:gd name="T23" fmla="*/ 22 h 73"/>
                  <a:gd name="T24" fmla="*/ 105 w 209"/>
                  <a:gd name="T25" fmla="*/ 22 h 73"/>
                  <a:gd name="T26" fmla="*/ 114 w 209"/>
                  <a:gd name="T27" fmla="*/ 28 h 73"/>
                  <a:gd name="T28" fmla="*/ 170 w 209"/>
                  <a:gd name="T29" fmla="*/ 68 h 73"/>
                  <a:gd name="T30" fmla="*/ 201 w 209"/>
                  <a:gd name="T31" fmla="*/ 43 h 73"/>
                  <a:gd name="T32" fmla="*/ 209 w 209"/>
                  <a:gd name="T33" fmla="*/ 26 h 73"/>
                  <a:gd name="T34" fmla="*/ 209 w 209"/>
                  <a:gd name="T35" fmla="*/ 9 h 73"/>
                  <a:gd name="T36" fmla="*/ 179 w 209"/>
                  <a:gd name="T37" fmla="*/ 4 h 73"/>
                  <a:gd name="T38" fmla="*/ 54 w 209"/>
                  <a:gd name="T39" fmla="*/ 66 h 73"/>
                  <a:gd name="T40" fmla="*/ 20 w 209"/>
                  <a:gd name="T41" fmla="*/ 58 h 73"/>
                  <a:gd name="T42" fmla="*/ 17 w 209"/>
                  <a:gd name="T43" fmla="*/ 22 h 73"/>
                  <a:gd name="T44" fmla="*/ 62 w 209"/>
                  <a:gd name="T45" fmla="*/ 10 h 73"/>
                  <a:gd name="T46" fmla="*/ 85 w 209"/>
                  <a:gd name="T47" fmla="*/ 22 h 73"/>
                  <a:gd name="T48" fmla="*/ 54 w 209"/>
                  <a:gd name="T49" fmla="*/ 66 h 73"/>
                  <a:gd name="T50" fmla="*/ 190 w 209"/>
                  <a:gd name="T51" fmla="*/ 54 h 73"/>
                  <a:gd name="T52" fmla="*/ 157 w 209"/>
                  <a:gd name="T53" fmla="*/ 64 h 73"/>
                  <a:gd name="T54" fmla="*/ 124 w 209"/>
                  <a:gd name="T55" fmla="*/ 21 h 73"/>
                  <a:gd name="T56" fmla="*/ 146 w 209"/>
                  <a:gd name="T57" fmla="*/ 8 h 73"/>
                  <a:gd name="T58" fmla="*/ 192 w 209"/>
                  <a:gd name="T59" fmla="*/ 18 h 73"/>
                  <a:gd name="T60" fmla="*/ 190 w 209"/>
                  <a:gd name="T61" fmla="*/ 5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09" h="73">
                    <a:moveTo>
                      <a:pt x="179" y="4"/>
                    </a:moveTo>
                    <a:cubicBezTo>
                      <a:pt x="160" y="0"/>
                      <a:pt x="137" y="1"/>
                      <a:pt x="125" y="5"/>
                    </a:cubicBezTo>
                    <a:cubicBezTo>
                      <a:pt x="116" y="8"/>
                      <a:pt x="107" y="9"/>
                      <a:pt x="104" y="9"/>
                    </a:cubicBezTo>
                    <a:cubicBezTo>
                      <a:pt x="101" y="9"/>
                      <a:pt x="92" y="9"/>
                      <a:pt x="83" y="6"/>
                    </a:cubicBezTo>
                    <a:cubicBezTo>
                      <a:pt x="71" y="3"/>
                      <a:pt x="48" y="3"/>
                      <a:pt x="29" y="7"/>
                    </a:cubicBezTo>
                    <a:cubicBezTo>
                      <a:pt x="9" y="12"/>
                      <a:pt x="0" y="14"/>
                      <a:pt x="0" y="14"/>
                    </a:cubicBezTo>
                    <a:cubicBezTo>
                      <a:pt x="0" y="31"/>
                      <a:pt x="0" y="31"/>
                      <a:pt x="0" y="31"/>
                    </a:cubicBezTo>
                    <a:cubicBezTo>
                      <a:pt x="0" y="31"/>
                      <a:pt x="4" y="36"/>
                      <a:pt x="9" y="47"/>
                    </a:cubicBezTo>
                    <a:cubicBezTo>
                      <a:pt x="14" y="58"/>
                      <a:pt x="16" y="69"/>
                      <a:pt x="41" y="71"/>
                    </a:cubicBezTo>
                    <a:cubicBezTo>
                      <a:pt x="67" y="73"/>
                      <a:pt x="92" y="69"/>
                      <a:pt x="95" y="29"/>
                    </a:cubicBezTo>
                    <a:cubicBezTo>
                      <a:pt x="95" y="29"/>
                      <a:pt x="97" y="23"/>
                      <a:pt x="104" y="22"/>
                    </a:cubicBezTo>
                    <a:cubicBezTo>
                      <a:pt x="104" y="22"/>
                      <a:pt x="104" y="22"/>
                      <a:pt x="104" y="22"/>
                    </a:cubicBezTo>
                    <a:cubicBezTo>
                      <a:pt x="105" y="22"/>
                      <a:pt x="105" y="22"/>
                      <a:pt x="105" y="22"/>
                    </a:cubicBezTo>
                    <a:cubicBezTo>
                      <a:pt x="112" y="22"/>
                      <a:pt x="114" y="28"/>
                      <a:pt x="114" y="28"/>
                    </a:cubicBezTo>
                    <a:cubicBezTo>
                      <a:pt x="119" y="68"/>
                      <a:pt x="144" y="71"/>
                      <a:pt x="170" y="68"/>
                    </a:cubicBezTo>
                    <a:cubicBezTo>
                      <a:pt x="195" y="65"/>
                      <a:pt x="197" y="54"/>
                      <a:pt x="201" y="43"/>
                    </a:cubicBezTo>
                    <a:cubicBezTo>
                      <a:pt x="205" y="32"/>
                      <a:pt x="209" y="26"/>
                      <a:pt x="209" y="26"/>
                    </a:cubicBezTo>
                    <a:cubicBezTo>
                      <a:pt x="209" y="9"/>
                      <a:pt x="209" y="9"/>
                      <a:pt x="209" y="9"/>
                    </a:cubicBezTo>
                    <a:cubicBezTo>
                      <a:pt x="209" y="9"/>
                      <a:pt x="199" y="7"/>
                      <a:pt x="179" y="4"/>
                    </a:cubicBezTo>
                    <a:close/>
                    <a:moveTo>
                      <a:pt x="54" y="66"/>
                    </a:moveTo>
                    <a:cubicBezTo>
                      <a:pt x="38" y="68"/>
                      <a:pt x="25" y="63"/>
                      <a:pt x="20" y="58"/>
                    </a:cubicBezTo>
                    <a:cubicBezTo>
                      <a:pt x="16" y="52"/>
                      <a:pt x="13" y="32"/>
                      <a:pt x="17" y="22"/>
                    </a:cubicBezTo>
                    <a:cubicBezTo>
                      <a:pt x="20" y="11"/>
                      <a:pt x="43" y="9"/>
                      <a:pt x="62" y="10"/>
                    </a:cubicBezTo>
                    <a:cubicBezTo>
                      <a:pt x="80" y="11"/>
                      <a:pt x="85" y="22"/>
                      <a:pt x="85" y="22"/>
                    </a:cubicBezTo>
                    <a:cubicBezTo>
                      <a:pt x="94" y="56"/>
                      <a:pt x="70" y="65"/>
                      <a:pt x="54" y="66"/>
                    </a:cubicBezTo>
                    <a:close/>
                    <a:moveTo>
                      <a:pt x="190" y="54"/>
                    </a:moveTo>
                    <a:cubicBezTo>
                      <a:pt x="186" y="60"/>
                      <a:pt x="172" y="65"/>
                      <a:pt x="157" y="64"/>
                    </a:cubicBezTo>
                    <a:cubicBezTo>
                      <a:pt x="141" y="64"/>
                      <a:pt x="116" y="56"/>
                      <a:pt x="124" y="21"/>
                    </a:cubicBezTo>
                    <a:cubicBezTo>
                      <a:pt x="124" y="21"/>
                      <a:pt x="128" y="10"/>
                      <a:pt x="146" y="8"/>
                    </a:cubicBezTo>
                    <a:cubicBezTo>
                      <a:pt x="165" y="7"/>
                      <a:pt x="188" y="7"/>
                      <a:pt x="192" y="18"/>
                    </a:cubicBezTo>
                    <a:cubicBezTo>
                      <a:pt x="196" y="28"/>
                      <a:pt x="194" y="48"/>
                      <a:pt x="19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6" name="Group 5"/>
          <p:cNvGrpSpPr/>
          <p:nvPr/>
        </p:nvGrpSpPr>
        <p:grpSpPr>
          <a:xfrm>
            <a:off x="517690" y="4169589"/>
            <a:ext cx="2278062" cy="1871662"/>
            <a:chOff x="1252537" y="4086225"/>
            <a:chExt cx="2278062" cy="1871662"/>
          </a:xfrm>
        </p:grpSpPr>
        <p:sp>
          <p:nvSpPr>
            <p:cNvPr id="19209" name="Freeform 786"/>
            <p:cNvSpPr>
              <a:spLocks/>
            </p:cNvSpPr>
            <p:nvPr/>
          </p:nvSpPr>
          <p:spPr bwMode="auto">
            <a:xfrm>
              <a:off x="1252537" y="4086225"/>
              <a:ext cx="1000125" cy="1836737"/>
            </a:xfrm>
            <a:custGeom>
              <a:avLst/>
              <a:gdLst>
                <a:gd name="T0" fmla="*/ 596 w 596"/>
                <a:gd name="T1" fmla="*/ 1095 h 1095"/>
                <a:gd name="T2" fmla="*/ 0 w 596"/>
                <a:gd name="T3" fmla="*/ 999 h 1095"/>
                <a:gd name="T4" fmla="*/ 0 w 596"/>
                <a:gd name="T5" fmla="*/ 147 h 1095"/>
                <a:gd name="T6" fmla="*/ 596 w 596"/>
                <a:gd name="T7" fmla="*/ 204 h 1095"/>
                <a:gd name="T8" fmla="*/ 596 w 596"/>
                <a:gd name="T9" fmla="*/ 1095 h 1095"/>
              </a:gdLst>
              <a:ahLst/>
              <a:cxnLst>
                <a:cxn ang="0">
                  <a:pos x="T0" y="T1"/>
                </a:cxn>
                <a:cxn ang="0">
                  <a:pos x="T2" y="T3"/>
                </a:cxn>
                <a:cxn ang="0">
                  <a:pos x="T4" y="T5"/>
                </a:cxn>
                <a:cxn ang="0">
                  <a:pos x="T6" y="T7"/>
                </a:cxn>
                <a:cxn ang="0">
                  <a:pos x="T8" y="T9"/>
                </a:cxn>
              </a:cxnLst>
              <a:rect l="0" t="0" r="r" b="b"/>
              <a:pathLst>
                <a:path w="596" h="1095">
                  <a:moveTo>
                    <a:pt x="596" y="1095"/>
                  </a:moveTo>
                  <a:cubicBezTo>
                    <a:pt x="596" y="1095"/>
                    <a:pt x="406" y="881"/>
                    <a:pt x="0" y="999"/>
                  </a:cubicBezTo>
                  <a:cubicBezTo>
                    <a:pt x="0" y="147"/>
                    <a:pt x="0" y="147"/>
                    <a:pt x="0" y="147"/>
                  </a:cubicBezTo>
                  <a:cubicBezTo>
                    <a:pt x="0" y="147"/>
                    <a:pt x="283" y="0"/>
                    <a:pt x="596" y="204"/>
                  </a:cubicBezTo>
                  <a:cubicBezTo>
                    <a:pt x="596" y="1095"/>
                    <a:pt x="596" y="1095"/>
                    <a:pt x="596" y="1095"/>
                  </a:cubicBezTo>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10" name="Rectangle 787"/>
            <p:cNvSpPr>
              <a:spLocks noChangeArrowheads="1"/>
            </p:cNvSpPr>
            <p:nvPr/>
          </p:nvSpPr>
          <p:spPr bwMode="auto">
            <a:xfrm>
              <a:off x="2252662" y="4427537"/>
              <a:ext cx="1069975" cy="1495425"/>
            </a:xfrm>
            <a:prstGeom prst="rect">
              <a:avLst/>
            </a:pr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11" name="Rectangle 788"/>
            <p:cNvSpPr>
              <a:spLocks noChangeArrowheads="1"/>
            </p:cNvSpPr>
            <p:nvPr/>
          </p:nvSpPr>
          <p:spPr bwMode="auto">
            <a:xfrm>
              <a:off x="2252662" y="4427537"/>
              <a:ext cx="1069975"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12" name="Freeform 789"/>
            <p:cNvSpPr>
              <a:spLocks/>
            </p:cNvSpPr>
            <p:nvPr/>
          </p:nvSpPr>
          <p:spPr bwMode="auto">
            <a:xfrm>
              <a:off x="2252662" y="4427537"/>
              <a:ext cx="1069975" cy="1495425"/>
            </a:xfrm>
            <a:custGeom>
              <a:avLst/>
              <a:gdLst>
                <a:gd name="T0" fmla="*/ 674 w 674"/>
                <a:gd name="T1" fmla="*/ 0 h 942"/>
                <a:gd name="T2" fmla="*/ 0 w 674"/>
                <a:gd name="T3" fmla="*/ 0 h 942"/>
                <a:gd name="T4" fmla="*/ 0 w 674"/>
                <a:gd name="T5" fmla="*/ 942 h 942"/>
                <a:gd name="T6" fmla="*/ 498 w 674"/>
                <a:gd name="T7" fmla="*/ 942 h 942"/>
                <a:gd name="T8" fmla="*/ 674 w 674"/>
                <a:gd name="T9" fmla="*/ 828 h 942"/>
                <a:gd name="T10" fmla="*/ 674 w 674"/>
                <a:gd name="T11" fmla="*/ 0 h 942"/>
              </a:gdLst>
              <a:ahLst/>
              <a:cxnLst>
                <a:cxn ang="0">
                  <a:pos x="T0" y="T1"/>
                </a:cxn>
                <a:cxn ang="0">
                  <a:pos x="T2" y="T3"/>
                </a:cxn>
                <a:cxn ang="0">
                  <a:pos x="T4" y="T5"/>
                </a:cxn>
                <a:cxn ang="0">
                  <a:pos x="T6" y="T7"/>
                </a:cxn>
                <a:cxn ang="0">
                  <a:pos x="T8" y="T9"/>
                </a:cxn>
                <a:cxn ang="0">
                  <a:pos x="T10" y="T11"/>
                </a:cxn>
              </a:cxnLst>
              <a:rect l="0" t="0" r="r" b="b"/>
              <a:pathLst>
                <a:path w="674" h="942">
                  <a:moveTo>
                    <a:pt x="674" y="0"/>
                  </a:moveTo>
                  <a:lnTo>
                    <a:pt x="0" y="0"/>
                  </a:lnTo>
                  <a:lnTo>
                    <a:pt x="0" y="942"/>
                  </a:lnTo>
                  <a:lnTo>
                    <a:pt x="498" y="942"/>
                  </a:lnTo>
                  <a:lnTo>
                    <a:pt x="674" y="828"/>
                  </a:lnTo>
                  <a:lnTo>
                    <a:pt x="674" y="0"/>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13" name="Freeform 790"/>
            <p:cNvSpPr>
              <a:spLocks/>
            </p:cNvSpPr>
            <p:nvPr/>
          </p:nvSpPr>
          <p:spPr bwMode="auto">
            <a:xfrm>
              <a:off x="2252662" y="4427537"/>
              <a:ext cx="1069975" cy="1495425"/>
            </a:xfrm>
            <a:custGeom>
              <a:avLst/>
              <a:gdLst>
                <a:gd name="T0" fmla="*/ 674 w 674"/>
                <a:gd name="T1" fmla="*/ 0 h 942"/>
                <a:gd name="T2" fmla="*/ 0 w 674"/>
                <a:gd name="T3" fmla="*/ 0 h 942"/>
                <a:gd name="T4" fmla="*/ 0 w 674"/>
                <a:gd name="T5" fmla="*/ 942 h 942"/>
                <a:gd name="T6" fmla="*/ 498 w 674"/>
                <a:gd name="T7" fmla="*/ 942 h 942"/>
                <a:gd name="T8" fmla="*/ 674 w 674"/>
                <a:gd name="T9" fmla="*/ 828 h 942"/>
                <a:gd name="T10" fmla="*/ 674 w 674"/>
                <a:gd name="T11" fmla="*/ 0 h 942"/>
              </a:gdLst>
              <a:ahLst/>
              <a:cxnLst>
                <a:cxn ang="0">
                  <a:pos x="T0" y="T1"/>
                </a:cxn>
                <a:cxn ang="0">
                  <a:pos x="T2" y="T3"/>
                </a:cxn>
                <a:cxn ang="0">
                  <a:pos x="T4" y="T5"/>
                </a:cxn>
                <a:cxn ang="0">
                  <a:pos x="T6" y="T7"/>
                </a:cxn>
                <a:cxn ang="0">
                  <a:pos x="T8" y="T9"/>
                </a:cxn>
                <a:cxn ang="0">
                  <a:pos x="T10" y="T11"/>
                </a:cxn>
              </a:cxnLst>
              <a:rect l="0" t="0" r="r" b="b"/>
              <a:pathLst>
                <a:path w="674" h="942">
                  <a:moveTo>
                    <a:pt x="674" y="0"/>
                  </a:moveTo>
                  <a:lnTo>
                    <a:pt x="0" y="0"/>
                  </a:lnTo>
                  <a:lnTo>
                    <a:pt x="0" y="942"/>
                  </a:lnTo>
                  <a:lnTo>
                    <a:pt x="498" y="942"/>
                  </a:lnTo>
                  <a:lnTo>
                    <a:pt x="674" y="828"/>
                  </a:lnTo>
                  <a:lnTo>
                    <a:pt x="67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14" name="Freeform 791"/>
            <p:cNvSpPr>
              <a:spLocks/>
            </p:cNvSpPr>
            <p:nvPr/>
          </p:nvSpPr>
          <p:spPr bwMode="auto">
            <a:xfrm>
              <a:off x="3043237" y="5735637"/>
              <a:ext cx="279400" cy="187325"/>
            </a:xfrm>
            <a:custGeom>
              <a:avLst/>
              <a:gdLst>
                <a:gd name="T0" fmla="*/ 0 w 167"/>
                <a:gd name="T1" fmla="*/ 111 h 111"/>
                <a:gd name="T2" fmla="*/ 37 w 167"/>
                <a:gd name="T3" fmla="*/ 0 h 111"/>
                <a:gd name="T4" fmla="*/ 167 w 167"/>
                <a:gd name="T5" fmla="*/ 3 h 111"/>
                <a:gd name="T6" fmla="*/ 0 w 167"/>
                <a:gd name="T7" fmla="*/ 111 h 111"/>
              </a:gdLst>
              <a:ahLst/>
              <a:cxnLst>
                <a:cxn ang="0">
                  <a:pos x="T0" y="T1"/>
                </a:cxn>
                <a:cxn ang="0">
                  <a:pos x="T2" y="T3"/>
                </a:cxn>
                <a:cxn ang="0">
                  <a:pos x="T4" y="T5"/>
                </a:cxn>
                <a:cxn ang="0">
                  <a:pos x="T6" y="T7"/>
                </a:cxn>
              </a:cxnLst>
              <a:rect l="0" t="0" r="r" b="b"/>
              <a:pathLst>
                <a:path w="167" h="111">
                  <a:moveTo>
                    <a:pt x="0" y="111"/>
                  </a:moveTo>
                  <a:cubicBezTo>
                    <a:pt x="0" y="111"/>
                    <a:pt x="46" y="65"/>
                    <a:pt x="37" y="0"/>
                  </a:cubicBezTo>
                  <a:cubicBezTo>
                    <a:pt x="37" y="0"/>
                    <a:pt x="111" y="22"/>
                    <a:pt x="167" y="3"/>
                  </a:cubicBezTo>
                  <a:lnTo>
                    <a:pt x="0" y="111"/>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51" name="Freeform 1550"/>
            <p:cNvSpPr>
              <a:spLocks noChangeArrowheads="1"/>
            </p:cNvSpPr>
            <p:nvPr/>
          </p:nvSpPr>
          <p:spPr bwMode="auto">
            <a:xfrm>
              <a:off x="2271712" y="4562475"/>
              <a:ext cx="55562" cy="1169987"/>
            </a:xfrm>
            <a:custGeom>
              <a:avLst/>
              <a:gdLst>
                <a:gd name="connsiteX0" fmla="*/ 27781 w 55562"/>
                <a:gd name="connsiteY0" fmla="*/ 1114425 h 1169987"/>
                <a:gd name="connsiteX1" fmla="*/ 55562 w 55562"/>
                <a:gd name="connsiteY1" fmla="*/ 1142206 h 1169987"/>
                <a:gd name="connsiteX2" fmla="*/ 27781 w 55562"/>
                <a:gd name="connsiteY2" fmla="*/ 1169987 h 1169987"/>
                <a:gd name="connsiteX3" fmla="*/ 0 w 55562"/>
                <a:gd name="connsiteY3" fmla="*/ 1142206 h 1169987"/>
                <a:gd name="connsiteX4" fmla="*/ 27781 w 55562"/>
                <a:gd name="connsiteY4" fmla="*/ 1114425 h 1169987"/>
                <a:gd name="connsiteX5" fmla="*/ 27781 w 55562"/>
                <a:gd name="connsiteY5" fmla="*/ 1003300 h 1169987"/>
                <a:gd name="connsiteX6" fmla="*/ 55562 w 55562"/>
                <a:gd name="connsiteY6" fmla="*/ 1031081 h 1169987"/>
                <a:gd name="connsiteX7" fmla="*/ 27781 w 55562"/>
                <a:gd name="connsiteY7" fmla="*/ 1058862 h 1169987"/>
                <a:gd name="connsiteX8" fmla="*/ 0 w 55562"/>
                <a:gd name="connsiteY8" fmla="*/ 1031081 h 1169987"/>
                <a:gd name="connsiteX9" fmla="*/ 27781 w 55562"/>
                <a:gd name="connsiteY9" fmla="*/ 1003300 h 1169987"/>
                <a:gd name="connsiteX10" fmla="*/ 27781 w 55562"/>
                <a:gd name="connsiteY10" fmla="*/ 892175 h 1169987"/>
                <a:gd name="connsiteX11" fmla="*/ 55562 w 55562"/>
                <a:gd name="connsiteY11" fmla="*/ 919956 h 1169987"/>
                <a:gd name="connsiteX12" fmla="*/ 27781 w 55562"/>
                <a:gd name="connsiteY12" fmla="*/ 947737 h 1169987"/>
                <a:gd name="connsiteX13" fmla="*/ 0 w 55562"/>
                <a:gd name="connsiteY13" fmla="*/ 919956 h 1169987"/>
                <a:gd name="connsiteX14" fmla="*/ 27781 w 55562"/>
                <a:gd name="connsiteY14" fmla="*/ 892175 h 1169987"/>
                <a:gd name="connsiteX15" fmla="*/ 27781 w 55562"/>
                <a:gd name="connsiteY15" fmla="*/ 779462 h 1169987"/>
                <a:gd name="connsiteX16" fmla="*/ 55562 w 55562"/>
                <a:gd name="connsiteY16" fmla="*/ 807243 h 1169987"/>
                <a:gd name="connsiteX17" fmla="*/ 27781 w 55562"/>
                <a:gd name="connsiteY17" fmla="*/ 835024 h 1169987"/>
                <a:gd name="connsiteX18" fmla="*/ 0 w 55562"/>
                <a:gd name="connsiteY18" fmla="*/ 807243 h 1169987"/>
                <a:gd name="connsiteX19" fmla="*/ 27781 w 55562"/>
                <a:gd name="connsiteY19" fmla="*/ 779462 h 1169987"/>
                <a:gd name="connsiteX20" fmla="*/ 27781 w 55562"/>
                <a:gd name="connsiteY20" fmla="*/ 668337 h 1169987"/>
                <a:gd name="connsiteX21" fmla="*/ 55562 w 55562"/>
                <a:gd name="connsiteY21" fmla="*/ 696118 h 1169987"/>
                <a:gd name="connsiteX22" fmla="*/ 27781 w 55562"/>
                <a:gd name="connsiteY22" fmla="*/ 723899 h 1169987"/>
                <a:gd name="connsiteX23" fmla="*/ 0 w 55562"/>
                <a:gd name="connsiteY23" fmla="*/ 696118 h 1169987"/>
                <a:gd name="connsiteX24" fmla="*/ 27781 w 55562"/>
                <a:gd name="connsiteY24" fmla="*/ 668337 h 1169987"/>
                <a:gd name="connsiteX25" fmla="*/ 27781 w 55562"/>
                <a:gd name="connsiteY25" fmla="*/ 557212 h 1169987"/>
                <a:gd name="connsiteX26" fmla="*/ 55562 w 55562"/>
                <a:gd name="connsiteY26" fmla="*/ 585787 h 1169987"/>
                <a:gd name="connsiteX27" fmla="*/ 27781 w 55562"/>
                <a:gd name="connsiteY27" fmla="*/ 614362 h 1169987"/>
                <a:gd name="connsiteX28" fmla="*/ 0 w 55562"/>
                <a:gd name="connsiteY28" fmla="*/ 585787 h 1169987"/>
                <a:gd name="connsiteX29" fmla="*/ 27781 w 55562"/>
                <a:gd name="connsiteY29" fmla="*/ 557212 h 1169987"/>
                <a:gd name="connsiteX30" fmla="*/ 27781 w 55562"/>
                <a:gd name="connsiteY30" fmla="*/ 446087 h 1169987"/>
                <a:gd name="connsiteX31" fmla="*/ 55562 w 55562"/>
                <a:gd name="connsiteY31" fmla="*/ 473868 h 1169987"/>
                <a:gd name="connsiteX32" fmla="*/ 27781 w 55562"/>
                <a:gd name="connsiteY32" fmla="*/ 501649 h 1169987"/>
                <a:gd name="connsiteX33" fmla="*/ 0 w 55562"/>
                <a:gd name="connsiteY33" fmla="*/ 473868 h 1169987"/>
                <a:gd name="connsiteX34" fmla="*/ 27781 w 55562"/>
                <a:gd name="connsiteY34" fmla="*/ 446087 h 1169987"/>
                <a:gd name="connsiteX35" fmla="*/ 27781 w 55562"/>
                <a:gd name="connsiteY35" fmla="*/ 334962 h 1169987"/>
                <a:gd name="connsiteX36" fmla="*/ 55562 w 55562"/>
                <a:gd name="connsiteY36" fmla="*/ 362743 h 1169987"/>
                <a:gd name="connsiteX37" fmla="*/ 27781 w 55562"/>
                <a:gd name="connsiteY37" fmla="*/ 390524 h 1169987"/>
                <a:gd name="connsiteX38" fmla="*/ 0 w 55562"/>
                <a:gd name="connsiteY38" fmla="*/ 362743 h 1169987"/>
                <a:gd name="connsiteX39" fmla="*/ 27781 w 55562"/>
                <a:gd name="connsiteY39" fmla="*/ 334962 h 1169987"/>
                <a:gd name="connsiteX40" fmla="*/ 27781 w 55562"/>
                <a:gd name="connsiteY40" fmla="*/ 222250 h 1169987"/>
                <a:gd name="connsiteX41" fmla="*/ 55562 w 55562"/>
                <a:gd name="connsiteY41" fmla="*/ 250031 h 1169987"/>
                <a:gd name="connsiteX42" fmla="*/ 27781 w 55562"/>
                <a:gd name="connsiteY42" fmla="*/ 277812 h 1169987"/>
                <a:gd name="connsiteX43" fmla="*/ 0 w 55562"/>
                <a:gd name="connsiteY43" fmla="*/ 250031 h 1169987"/>
                <a:gd name="connsiteX44" fmla="*/ 27781 w 55562"/>
                <a:gd name="connsiteY44" fmla="*/ 222250 h 1169987"/>
                <a:gd name="connsiteX45" fmla="*/ 27781 w 55562"/>
                <a:gd name="connsiteY45" fmla="*/ 112712 h 1169987"/>
                <a:gd name="connsiteX46" fmla="*/ 55562 w 55562"/>
                <a:gd name="connsiteY46" fmla="*/ 139700 h 1169987"/>
                <a:gd name="connsiteX47" fmla="*/ 27781 w 55562"/>
                <a:gd name="connsiteY47" fmla="*/ 166688 h 1169987"/>
                <a:gd name="connsiteX48" fmla="*/ 0 w 55562"/>
                <a:gd name="connsiteY48" fmla="*/ 139700 h 1169987"/>
                <a:gd name="connsiteX49" fmla="*/ 27781 w 55562"/>
                <a:gd name="connsiteY49" fmla="*/ 112712 h 1169987"/>
                <a:gd name="connsiteX50" fmla="*/ 27781 w 55562"/>
                <a:gd name="connsiteY50" fmla="*/ 0 h 1169987"/>
                <a:gd name="connsiteX51" fmla="*/ 55562 w 55562"/>
                <a:gd name="connsiteY51" fmla="*/ 28575 h 1169987"/>
                <a:gd name="connsiteX52" fmla="*/ 27781 w 55562"/>
                <a:gd name="connsiteY52" fmla="*/ 57150 h 1169987"/>
                <a:gd name="connsiteX53" fmla="*/ 0 w 55562"/>
                <a:gd name="connsiteY53" fmla="*/ 28575 h 1169987"/>
                <a:gd name="connsiteX54" fmla="*/ 27781 w 55562"/>
                <a:gd name="connsiteY54" fmla="*/ 0 h 1169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5562" h="1169987">
                  <a:moveTo>
                    <a:pt x="27781" y="1114425"/>
                  </a:moveTo>
                  <a:cubicBezTo>
                    <a:pt x="43124" y="1114425"/>
                    <a:pt x="55562" y="1126863"/>
                    <a:pt x="55562" y="1142206"/>
                  </a:cubicBezTo>
                  <a:cubicBezTo>
                    <a:pt x="55562" y="1157549"/>
                    <a:pt x="43124" y="1169987"/>
                    <a:pt x="27781" y="1169987"/>
                  </a:cubicBezTo>
                  <a:cubicBezTo>
                    <a:pt x="12438" y="1169987"/>
                    <a:pt x="0" y="1157549"/>
                    <a:pt x="0" y="1142206"/>
                  </a:cubicBezTo>
                  <a:cubicBezTo>
                    <a:pt x="0" y="1126863"/>
                    <a:pt x="12438" y="1114425"/>
                    <a:pt x="27781" y="1114425"/>
                  </a:cubicBezTo>
                  <a:close/>
                  <a:moveTo>
                    <a:pt x="27781" y="1003300"/>
                  </a:moveTo>
                  <a:cubicBezTo>
                    <a:pt x="43124" y="1003300"/>
                    <a:pt x="55562" y="1015738"/>
                    <a:pt x="55562" y="1031081"/>
                  </a:cubicBezTo>
                  <a:cubicBezTo>
                    <a:pt x="55562" y="1046424"/>
                    <a:pt x="43124" y="1058862"/>
                    <a:pt x="27781" y="1058862"/>
                  </a:cubicBezTo>
                  <a:cubicBezTo>
                    <a:pt x="12438" y="1058862"/>
                    <a:pt x="0" y="1046424"/>
                    <a:pt x="0" y="1031081"/>
                  </a:cubicBezTo>
                  <a:cubicBezTo>
                    <a:pt x="0" y="1015738"/>
                    <a:pt x="12438" y="1003300"/>
                    <a:pt x="27781" y="1003300"/>
                  </a:cubicBezTo>
                  <a:close/>
                  <a:moveTo>
                    <a:pt x="27781" y="892175"/>
                  </a:moveTo>
                  <a:cubicBezTo>
                    <a:pt x="43124" y="892175"/>
                    <a:pt x="55562" y="904613"/>
                    <a:pt x="55562" y="919956"/>
                  </a:cubicBezTo>
                  <a:cubicBezTo>
                    <a:pt x="55562" y="935299"/>
                    <a:pt x="43124" y="947737"/>
                    <a:pt x="27781" y="947737"/>
                  </a:cubicBezTo>
                  <a:cubicBezTo>
                    <a:pt x="12438" y="947737"/>
                    <a:pt x="0" y="935299"/>
                    <a:pt x="0" y="919956"/>
                  </a:cubicBezTo>
                  <a:cubicBezTo>
                    <a:pt x="0" y="904613"/>
                    <a:pt x="12438" y="892175"/>
                    <a:pt x="27781" y="892175"/>
                  </a:cubicBezTo>
                  <a:close/>
                  <a:moveTo>
                    <a:pt x="27781" y="779462"/>
                  </a:moveTo>
                  <a:cubicBezTo>
                    <a:pt x="43124" y="779462"/>
                    <a:pt x="55562" y="791900"/>
                    <a:pt x="55562" y="807243"/>
                  </a:cubicBezTo>
                  <a:cubicBezTo>
                    <a:pt x="55562" y="822586"/>
                    <a:pt x="43124" y="835024"/>
                    <a:pt x="27781" y="835024"/>
                  </a:cubicBezTo>
                  <a:cubicBezTo>
                    <a:pt x="12438" y="835024"/>
                    <a:pt x="0" y="822586"/>
                    <a:pt x="0" y="807243"/>
                  </a:cubicBezTo>
                  <a:cubicBezTo>
                    <a:pt x="0" y="791900"/>
                    <a:pt x="12438" y="779462"/>
                    <a:pt x="27781" y="779462"/>
                  </a:cubicBezTo>
                  <a:close/>
                  <a:moveTo>
                    <a:pt x="27781" y="668337"/>
                  </a:moveTo>
                  <a:cubicBezTo>
                    <a:pt x="43124" y="668337"/>
                    <a:pt x="55562" y="680775"/>
                    <a:pt x="55562" y="696118"/>
                  </a:cubicBezTo>
                  <a:cubicBezTo>
                    <a:pt x="55562" y="711461"/>
                    <a:pt x="43124" y="723899"/>
                    <a:pt x="27781" y="723899"/>
                  </a:cubicBezTo>
                  <a:cubicBezTo>
                    <a:pt x="12438" y="723899"/>
                    <a:pt x="0" y="711461"/>
                    <a:pt x="0" y="696118"/>
                  </a:cubicBezTo>
                  <a:cubicBezTo>
                    <a:pt x="0" y="680775"/>
                    <a:pt x="12438" y="668337"/>
                    <a:pt x="27781" y="668337"/>
                  </a:cubicBezTo>
                  <a:close/>
                  <a:moveTo>
                    <a:pt x="27781" y="557212"/>
                  </a:moveTo>
                  <a:cubicBezTo>
                    <a:pt x="43124" y="557212"/>
                    <a:pt x="55562" y="570005"/>
                    <a:pt x="55562" y="585787"/>
                  </a:cubicBezTo>
                  <a:cubicBezTo>
                    <a:pt x="55562" y="601569"/>
                    <a:pt x="43124" y="614362"/>
                    <a:pt x="27781" y="614362"/>
                  </a:cubicBezTo>
                  <a:cubicBezTo>
                    <a:pt x="12438" y="614362"/>
                    <a:pt x="0" y="601569"/>
                    <a:pt x="0" y="585787"/>
                  </a:cubicBezTo>
                  <a:cubicBezTo>
                    <a:pt x="0" y="570005"/>
                    <a:pt x="12438" y="557212"/>
                    <a:pt x="27781" y="557212"/>
                  </a:cubicBezTo>
                  <a:close/>
                  <a:moveTo>
                    <a:pt x="27781" y="446087"/>
                  </a:moveTo>
                  <a:cubicBezTo>
                    <a:pt x="43124" y="446087"/>
                    <a:pt x="55562" y="458525"/>
                    <a:pt x="55562" y="473868"/>
                  </a:cubicBezTo>
                  <a:cubicBezTo>
                    <a:pt x="55562" y="489211"/>
                    <a:pt x="43124" y="501649"/>
                    <a:pt x="27781" y="501649"/>
                  </a:cubicBezTo>
                  <a:cubicBezTo>
                    <a:pt x="12438" y="501649"/>
                    <a:pt x="0" y="489211"/>
                    <a:pt x="0" y="473868"/>
                  </a:cubicBezTo>
                  <a:cubicBezTo>
                    <a:pt x="0" y="458525"/>
                    <a:pt x="12438" y="446087"/>
                    <a:pt x="27781" y="446087"/>
                  </a:cubicBezTo>
                  <a:close/>
                  <a:moveTo>
                    <a:pt x="27781" y="334962"/>
                  </a:moveTo>
                  <a:cubicBezTo>
                    <a:pt x="43124" y="334962"/>
                    <a:pt x="55562" y="347400"/>
                    <a:pt x="55562" y="362743"/>
                  </a:cubicBezTo>
                  <a:cubicBezTo>
                    <a:pt x="55562" y="378086"/>
                    <a:pt x="43124" y="390524"/>
                    <a:pt x="27781" y="390524"/>
                  </a:cubicBezTo>
                  <a:cubicBezTo>
                    <a:pt x="12438" y="390524"/>
                    <a:pt x="0" y="378086"/>
                    <a:pt x="0" y="362743"/>
                  </a:cubicBezTo>
                  <a:cubicBezTo>
                    <a:pt x="0" y="347400"/>
                    <a:pt x="12438" y="334962"/>
                    <a:pt x="27781" y="334962"/>
                  </a:cubicBezTo>
                  <a:close/>
                  <a:moveTo>
                    <a:pt x="27781" y="222250"/>
                  </a:moveTo>
                  <a:cubicBezTo>
                    <a:pt x="43124" y="222250"/>
                    <a:pt x="55562" y="234688"/>
                    <a:pt x="55562" y="250031"/>
                  </a:cubicBezTo>
                  <a:cubicBezTo>
                    <a:pt x="55562" y="265374"/>
                    <a:pt x="43124" y="277812"/>
                    <a:pt x="27781" y="277812"/>
                  </a:cubicBezTo>
                  <a:cubicBezTo>
                    <a:pt x="12438" y="277812"/>
                    <a:pt x="0" y="265374"/>
                    <a:pt x="0" y="250031"/>
                  </a:cubicBezTo>
                  <a:cubicBezTo>
                    <a:pt x="0" y="234688"/>
                    <a:pt x="12438" y="222250"/>
                    <a:pt x="27781" y="222250"/>
                  </a:cubicBezTo>
                  <a:close/>
                  <a:moveTo>
                    <a:pt x="27781" y="112712"/>
                  </a:moveTo>
                  <a:cubicBezTo>
                    <a:pt x="43124" y="112712"/>
                    <a:pt x="55562" y="124795"/>
                    <a:pt x="55562" y="139700"/>
                  </a:cubicBezTo>
                  <a:cubicBezTo>
                    <a:pt x="55562" y="154605"/>
                    <a:pt x="43124" y="166688"/>
                    <a:pt x="27781" y="166688"/>
                  </a:cubicBezTo>
                  <a:cubicBezTo>
                    <a:pt x="12438" y="166688"/>
                    <a:pt x="0" y="154605"/>
                    <a:pt x="0" y="139700"/>
                  </a:cubicBezTo>
                  <a:cubicBezTo>
                    <a:pt x="0" y="124795"/>
                    <a:pt x="12438" y="112712"/>
                    <a:pt x="27781" y="112712"/>
                  </a:cubicBezTo>
                  <a:close/>
                  <a:moveTo>
                    <a:pt x="27781" y="0"/>
                  </a:moveTo>
                  <a:cubicBezTo>
                    <a:pt x="43124" y="0"/>
                    <a:pt x="55562" y="12793"/>
                    <a:pt x="55562" y="28575"/>
                  </a:cubicBezTo>
                  <a:cubicBezTo>
                    <a:pt x="55562" y="44357"/>
                    <a:pt x="43124" y="57150"/>
                    <a:pt x="27781" y="57150"/>
                  </a:cubicBezTo>
                  <a:cubicBezTo>
                    <a:pt x="12438" y="57150"/>
                    <a:pt x="0" y="44357"/>
                    <a:pt x="0" y="28575"/>
                  </a:cubicBezTo>
                  <a:cubicBezTo>
                    <a:pt x="0" y="12793"/>
                    <a:pt x="12438" y="0"/>
                    <a:pt x="27781" y="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9217" name="Freeform 794"/>
            <p:cNvSpPr>
              <a:spLocks/>
            </p:cNvSpPr>
            <p:nvPr/>
          </p:nvSpPr>
          <p:spPr bwMode="auto">
            <a:xfrm>
              <a:off x="2271712" y="5684837"/>
              <a:ext cx="50800" cy="47625"/>
            </a:xfrm>
            <a:custGeom>
              <a:avLst/>
              <a:gdLst>
                <a:gd name="T0" fmla="*/ 5 w 31"/>
                <a:gd name="T1" fmla="*/ 0 h 29"/>
                <a:gd name="T2" fmla="*/ 0 w 31"/>
                <a:gd name="T3" fmla="*/ 12 h 29"/>
                <a:gd name="T4" fmla="*/ 0 w 31"/>
                <a:gd name="T5" fmla="*/ 12 h 29"/>
                <a:gd name="T6" fmla="*/ 16 w 31"/>
                <a:gd name="T7" fmla="*/ 29 h 29"/>
                <a:gd name="T8" fmla="*/ 16 w 31"/>
                <a:gd name="T9" fmla="*/ 29 h 29"/>
                <a:gd name="T10" fmla="*/ 16 w 31"/>
                <a:gd name="T11" fmla="*/ 29 h 29"/>
                <a:gd name="T12" fmla="*/ 16 w 31"/>
                <a:gd name="T13" fmla="*/ 29 h 29"/>
                <a:gd name="T14" fmla="*/ 16 w 31"/>
                <a:gd name="T15" fmla="*/ 29 h 29"/>
                <a:gd name="T16" fmla="*/ 16 w 31"/>
                <a:gd name="T17" fmla="*/ 29 h 29"/>
                <a:gd name="T18" fmla="*/ 16 w 31"/>
                <a:gd name="T19" fmla="*/ 29 h 29"/>
                <a:gd name="T20" fmla="*/ 16 w 31"/>
                <a:gd name="T21" fmla="*/ 29 h 29"/>
                <a:gd name="T22" fmla="*/ 16 w 31"/>
                <a:gd name="T23" fmla="*/ 29 h 29"/>
                <a:gd name="T24" fmla="*/ 17 w 31"/>
                <a:gd name="T25" fmla="*/ 29 h 29"/>
                <a:gd name="T26" fmla="*/ 17 w 31"/>
                <a:gd name="T27" fmla="*/ 29 h 29"/>
                <a:gd name="T28" fmla="*/ 31 w 31"/>
                <a:gd name="T29" fmla="*/ 20 h 29"/>
                <a:gd name="T30" fmla="*/ 19 w 31"/>
                <a:gd name="T31" fmla="*/ 24 h 29"/>
                <a:gd name="T32" fmla="*/ 3 w 31"/>
                <a:gd name="T33" fmla="*/ 8 h 29"/>
                <a:gd name="T34" fmla="*/ 5 w 31"/>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29">
                  <a:moveTo>
                    <a:pt x="5" y="0"/>
                  </a:moveTo>
                  <a:cubicBezTo>
                    <a:pt x="2" y="3"/>
                    <a:pt x="0" y="8"/>
                    <a:pt x="0" y="12"/>
                  </a:cubicBezTo>
                  <a:cubicBezTo>
                    <a:pt x="0" y="12"/>
                    <a:pt x="0" y="12"/>
                    <a:pt x="0" y="12"/>
                  </a:cubicBezTo>
                  <a:cubicBezTo>
                    <a:pt x="0" y="21"/>
                    <a:pt x="7"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7" y="29"/>
                    <a:pt x="17" y="29"/>
                    <a:pt x="17" y="29"/>
                  </a:cubicBezTo>
                  <a:cubicBezTo>
                    <a:pt x="17" y="29"/>
                    <a:pt x="17" y="29"/>
                    <a:pt x="17" y="29"/>
                  </a:cubicBezTo>
                  <a:cubicBezTo>
                    <a:pt x="23" y="28"/>
                    <a:pt x="28" y="25"/>
                    <a:pt x="31" y="20"/>
                  </a:cubicBezTo>
                  <a:cubicBezTo>
                    <a:pt x="28" y="23"/>
                    <a:pt x="24" y="24"/>
                    <a:pt x="19" y="24"/>
                  </a:cubicBezTo>
                  <a:cubicBezTo>
                    <a:pt x="10" y="24"/>
                    <a:pt x="3" y="17"/>
                    <a:pt x="3" y="8"/>
                  </a:cubicBezTo>
                  <a:cubicBezTo>
                    <a:pt x="3" y="5"/>
                    <a:pt x="3" y="3"/>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20" name="Freeform 797"/>
            <p:cNvSpPr>
              <a:spLocks/>
            </p:cNvSpPr>
            <p:nvPr/>
          </p:nvSpPr>
          <p:spPr bwMode="auto">
            <a:xfrm>
              <a:off x="2271712" y="5573712"/>
              <a:ext cx="50800" cy="47625"/>
            </a:xfrm>
            <a:custGeom>
              <a:avLst/>
              <a:gdLst>
                <a:gd name="T0" fmla="*/ 5 w 31"/>
                <a:gd name="T1" fmla="*/ 0 h 28"/>
                <a:gd name="T2" fmla="*/ 0 w 31"/>
                <a:gd name="T3" fmla="*/ 12 h 28"/>
                <a:gd name="T4" fmla="*/ 0 w 31"/>
                <a:gd name="T5" fmla="*/ 12 h 28"/>
                <a:gd name="T6" fmla="*/ 16 w 31"/>
                <a:gd name="T7" fmla="*/ 28 h 28"/>
                <a:gd name="T8" fmla="*/ 16 w 31"/>
                <a:gd name="T9" fmla="*/ 28 h 28"/>
                <a:gd name="T10" fmla="*/ 16 w 31"/>
                <a:gd name="T11" fmla="*/ 28 h 28"/>
                <a:gd name="T12" fmla="*/ 16 w 31"/>
                <a:gd name="T13" fmla="*/ 28 h 28"/>
                <a:gd name="T14" fmla="*/ 16 w 31"/>
                <a:gd name="T15" fmla="*/ 28 h 28"/>
                <a:gd name="T16" fmla="*/ 16 w 31"/>
                <a:gd name="T17" fmla="*/ 28 h 28"/>
                <a:gd name="T18" fmla="*/ 16 w 31"/>
                <a:gd name="T19" fmla="*/ 28 h 28"/>
                <a:gd name="T20" fmla="*/ 16 w 31"/>
                <a:gd name="T21" fmla="*/ 28 h 28"/>
                <a:gd name="T22" fmla="*/ 16 w 31"/>
                <a:gd name="T23" fmla="*/ 28 h 28"/>
                <a:gd name="T24" fmla="*/ 17 w 31"/>
                <a:gd name="T25" fmla="*/ 28 h 28"/>
                <a:gd name="T26" fmla="*/ 17 w 31"/>
                <a:gd name="T27" fmla="*/ 28 h 28"/>
                <a:gd name="T28" fmla="*/ 31 w 31"/>
                <a:gd name="T29" fmla="*/ 19 h 28"/>
                <a:gd name="T30" fmla="*/ 19 w 31"/>
                <a:gd name="T31" fmla="*/ 24 h 28"/>
                <a:gd name="T32" fmla="*/ 3 w 31"/>
                <a:gd name="T33" fmla="*/ 8 h 28"/>
                <a:gd name="T34" fmla="*/ 5 w 31"/>
                <a:gd name="T3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28">
                  <a:moveTo>
                    <a:pt x="5" y="0"/>
                  </a:moveTo>
                  <a:cubicBezTo>
                    <a:pt x="2" y="3"/>
                    <a:pt x="0" y="7"/>
                    <a:pt x="0" y="12"/>
                  </a:cubicBezTo>
                  <a:cubicBezTo>
                    <a:pt x="0" y="12"/>
                    <a:pt x="0" y="12"/>
                    <a:pt x="0" y="12"/>
                  </a:cubicBezTo>
                  <a:cubicBezTo>
                    <a:pt x="0" y="21"/>
                    <a:pt x="7"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7" y="28"/>
                    <a:pt x="17" y="28"/>
                    <a:pt x="17" y="28"/>
                  </a:cubicBezTo>
                  <a:cubicBezTo>
                    <a:pt x="17" y="28"/>
                    <a:pt x="17" y="28"/>
                    <a:pt x="17" y="28"/>
                  </a:cubicBezTo>
                  <a:cubicBezTo>
                    <a:pt x="23" y="28"/>
                    <a:pt x="28" y="24"/>
                    <a:pt x="31" y="19"/>
                  </a:cubicBezTo>
                  <a:cubicBezTo>
                    <a:pt x="28" y="22"/>
                    <a:pt x="24" y="24"/>
                    <a:pt x="19" y="24"/>
                  </a:cubicBezTo>
                  <a:cubicBezTo>
                    <a:pt x="10" y="24"/>
                    <a:pt x="3" y="17"/>
                    <a:pt x="3" y="8"/>
                  </a:cubicBezTo>
                  <a:cubicBezTo>
                    <a:pt x="3" y="5"/>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23" name="Freeform 800"/>
            <p:cNvSpPr>
              <a:spLocks/>
            </p:cNvSpPr>
            <p:nvPr/>
          </p:nvSpPr>
          <p:spPr bwMode="auto">
            <a:xfrm>
              <a:off x="2271712" y="5462587"/>
              <a:ext cx="50800" cy="47625"/>
            </a:xfrm>
            <a:custGeom>
              <a:avLst/>
              <a:gdLst>
                <a:gd name="T0" fmla="*/ 5 w 31"/>
                <a:gd name="T1" fmla="*/ 0 h 28"/>
                <a:gd name="T2" fmla="*/ 4 w 31"/>
                <a:gd name="T3" fmla="*/ 0 h 28"/>
                <a:gd name="T4" fmla="*/ 0 w 31"/>
                <a:gd name="T5" fmla="*/ 11 h 28"/>
                <a:gd name="T6" fmla="*/ 0 w 31"/>
                <a:gd name="T7" fmla="*/ 11 h 28"/>
                <a:gd name="T8" fmla="*/ 16 w 31"/>
                <a:gd name="T9" fmla="*/ 28 h 28"/>
                <a:gd name="T10" fmla="*/ 16 w 31"/>
                <a:gd name="T11" fmla="*/ 28 h 28"/>
                <a:gd name="T12" fmla="*/ 16 w 31"/>
                <a:gd name="T13" fmla="*/ 28 h 28"/>
                <a:gd name="T14" fmla="*/ 16 w 31"/>
                <a:gd name="T15" fmla="*/ 28 h 28"/>
                <a:gd name="T16" fmla="*/ 16 w 31"/>
                <a:gd name="T17" fmla="*/ 28 h 28"/>
                <a:gd name="T18" fmla="*/ 16 w 31"/>
                <a:gd name="T19" fmla="*/ 28 h 28"/>
                <a:gd name="T20" fmla="*/ 16 w 31"/>
                <a:gd name="T21" fmla="*/ 28 h 28"/>
                <a:gd name="T22" fmla="*/ 16 w 31"/>
                <a:gd name="T23" fmla="*/ 28 h 28"/>
                <a:gd name="T24" fmla="*/ 16 w 31"/>
                <a:gd name="T25" fmla="*/ 28 h 28"/>
                <a:gd name="T26" fmla="*/ 31 w 31"/>
                <a:gd name="T27" fmla="*/ 19 h 28"/>
                <a:gd name="T28" fmla="*/ 19 w 31"/>
                <a:gd name="T29" fmla="*/ 24 h 28"/>
                <a:gd name="T30" fmla="*/ 3 w 31"/>
                <a:gd name="T31" fmla="*/ 7 h 28"/>
                <a:gd name="T32" fmla="*/ 5 w 31"/>
                <a:gd name="T33"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28">
                  <a:moveTo>
                    <a:pt x="5" y="0"/>
                  </a:moveTo>
                  <a:cubicBezTo>
                    <a:pt x="4" y="0"/>
                    <a:pt x="4" y="0"/>
                    <a:pt x="4" y="0"/>
                  </a:cubicBezTo>
                  <a:cubicBezTo>
                    <a:pt x="1" y="3"/>
                    <a:pt x="0" y="7"/>
                    <a:pt x="0" y="11"/>
                  </a:cubicBezTo>
                  <a:cubicBezTo>
                    <a:pt x="0" y="11"/>
                    <a:pt x="0" y="11"/>
                    <a:pt x="0" y="11"/>
                  </a:cubicBezTo>
                  <a:cubicBezTo>
                    <a:pt x="0" y="20"/>
                    <a:pt x="7"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23" y="28"/>
                    <a:pt x="28" y="24"/>
                    <a:pt x="31" y="19"/>
                  </a:cubicBezTo>
                  <a:cubicBezTo>
                    <a:pt x="28" y="22"/>
                    <a:pt x="24" y="24"/>
                    <a:pt x="19" y="24"/>
                  </a:cubicBezTo>
                  <a:cubicBezTo>
                    <a:pt x="10" y="24"/>
                    <a:pt x="3" y="16"/>
                    <a:pt x="3" y="7"/>
                  </a:cubicBezTo>
                  <a:cubicBezTo>
                    <a:pt x="3" y="4"/>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26" name="Freeform 803"/>
            <p:cNvSpPr>
              <a:spLocks/>
            </p:cNvSpPr>
            <p:nvPr/>
          </p:nvSpPr>
          <p:spPr bwMode="auto">
            <a:xfrm>
              <a:off x="2271712" y="5349875"/>
              <a:ext cx="50800" cy="47625"/>
            </a:xfrm>
            <a:custGeom>
              <a:avLst/>
              <a:gdLst>
                <a:gd name="T0" fmla="*/ 5 w 31"/>
                <a:gd name="T1" fmla="*/ 0 h 28"/>
                <a:gd name="T2" fmla="*/ 0 w 31"/>
                <a:gd name="T3" fmla="*/ 12 h 28"/>
                <a:gd name="T4" fmla="*/ 0 w 31"/>
                <a:gd name="T5" fmla="*/ 12 h 28"/>
                <a:gd name="T6" fmla="*/ 16 w 31"/>
                <a:gd name="T7" fmla="*/ 28 h 28"/>
                <a:gd name="T8" fmla="*/ 16 w 31"/>
                <a:gd name="T9" fmla="*/ 28 h 28"/>
                <a:gd name="T10" fmla="*/ 16 w 31"/>
                <a:gd name="T11" fmla="*/ 28 h 28"/>
                <a:gd name="T12" fmla="*/ 16 w 31"/>
                <a:gd name="T13" fmla="*/ 28 h 28"/>
                <a:gd name="T14" fmla="*/ 16 w 31"/>
                <a:gd name="T15" fmla="*/ 28 h 28"/>
                <a:gd name="T16" fmla="*/ 16 w 31"/>
                <a:gd name="T17" fmla="*/ 28 h 28"/>
                <a:gd name="T18" fmla="*/ 16 w 31"/>
                <a:gd name="T19" fmla="*/ 28 h 28"/>
                <a:gd name="T20" fmla="*/ 16 w 31"/>
                <a:gd name="T21" fmla="*/ 28 h 28"/>
                <a:gd name="T22" fmla="*/ 16 w 31"/>
                <a:gd name="T23" fmla="*/ 28 h 28"/>
                <a:gd name="T24" fmla="*/ 31 w 31"/>
                <a:gd name="T25" fmla="*/ 19 h 28"/>
                <a:gd name="T26" fmla="*/ 19 w 31"/>
                <a:gd name="T27" fmla="*/ 24 h 28"/>
                <a:gd name="T28" fmla="*/ 3 w 31"/>
                <a:gd name="T29" fmla="*/ 8 h 28"/>
                <a:gd name="T30" fmla="*/ 5 w 31"/>
                <a:gd name="T3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28">
                  <a:moveTo>
                    <a:pt x="5" y="0"/>
                  </a:moveTo>
                  <a:cubicBezTo>
                    <a:pt x="2" y="3"/>
                    <a:pt x="0" y="7"/>
                    <a:pt x="0" y="12"/>
                  </a:cubicBezTo>
                  <a:cubicBezTo>
                    <a:pt x="0" y="12"/>
                    <a:pt x="0" y="12"/>
                    <a:pt x="0" y="12"/>
                  </a:cubicBezTo>
                  <a:cubicBezTo>
                    <a:pt x="0" y="21"/>
                    <a:pt x="7"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23" y="28"/>
                    <a:pt x="28" y="25"/>
                    <a:pt x="31" y="19"/>
                  </a:cubicBezTo>
                  <a:cubicBezTo>
                    <a:pt x="28" y="22"/>
                    <a:pt x="24" y="24"/>
                    <a:pt x="19" y="24"/>
                  </a:cubicBezTo>
                  <a:cubicBezTo>
                    <a:pt x="10" y="24"/>
                    <a:pt x="3" y="17"/>
                    <a:pt x="3" y="8"/>
                  </a:cubicBezTo>
                  <a:cubicBezTo>
                    <a:pt x="3" y="5"/>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29" name="Freeform 806"/>
            <p:cNvSpPr>
              <a:spLocks/>
            </p:cNvSpPr>
            <p:nvPr/>
          </p:nvSpPr>
          <p:spPr bwMode="auto">
            <a:xfrm>
              <a:off x="2271712" y="5240337"/>
              <a:ext cx="50800" cy="46037"/>
            </a:xfrm>
            <a:custGeom>
              <a:avLst/>
              <a:gdLst>
                <a:gd name="T0" fmla="*/ 5 w 31"/>
                <a:gd name="T1" fmla="*/ 0 h 28"/>
                <a:gd name="T2" fmla="*/ 0 w 31"/>
                <a:gd name="T3" fmla="*/ 11 h 28"/>
                <a:gd name="T4" fmla="*/ 0 w 31"/>
                <a:gd name="T5" fmla="*/ 11 h 28"/>
                <a:gd name="T6" fmla="*/ 16 w 31"/>
                <a:gd name="T7" fmla="*/ 28 h 28"/>
                <a:gd name="T8" fmla="*/ 16 w 31"/>
                <a:gd name="T9" fmla="*/ 28 h 28"/>
                <a:gd name="T10" fmla="*/ 16 w 31"/>
                <a:gd name="T11" fmla="*/ 28 h 28"/>
                <a:gd name="T12" fmla="*/ 16 w 31"/>
                <a:gd name="T13" fmla="*/ 28 h 28"/>
                <a:gd name="T14" fmla="*/ 16 w 31"/>
                <a:gd name="T15" fmla="*/ 28 h 28"/>
                <a:gd name="T16" fmla="*/ 16 w 31"/>
                <a:gd name="T17" fmla="*/ 28 h 28"/>
                <a:gd name="T18" fmla="*/ 16 w 31"/>
                <a:gd name="T19" fmla="*/ 28 h 28"/>
                <a:gd name="T20" fmla="*/ 16 w 31"/>
                <a:gd name="T21" fmla="*/ 28 h 28"/>
                <a:gd name="T22" fmla="*/ 16 w 31"/>
                <a:gd name="T23" fmla="*/ 28 h 28"/>
                <a:gd name="T24" fmla="*/ 17 w 31"/>
                <a:gd name="T25" fmla="*/ 28 h 28"/>
                <a:gd name="T26" fmla="*/ 17 w 31"/>
                <a:gd name="T27" fmla="*/ 28 h 28"/>
                <a:gd name="T28" fmla="*/ 31 w 31"/>
                <a:gd name="T29" fmla="*/ 19 h 28"/>
                <a:gd name="T30" fmla="*/ 19 w 31"/>
                <a:gd name="T31" fmla="*/ 24 h 28"/>
                <a:gd name="T32" fmla="*/ 3 w 31"/>
                <a:gd name="T33" fmla="*/ 7 h 28"/>
                <a:gd name="T34" fmla="*/ 5 w 31"/>
                <a:gd name="T3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28">
                  <a:moveTo>
                    <a:pt x="5" y="0"/>
                  </a:moveTo>
                  <a:cubicBezTo>
                    <a:pt x="2" y="3"/>
                    <a:pt x="0" y="7"/>
                    <a:pt x="0" y="11"/>
                  </a:cubicBezTo>
                  <a:cubicBezTo>
                    <a:pt x="0" y="11"/>
                    <a:pt x="0" y="11"/>
                    <a:pt x="0" y="11"/>
                  </a:cubicBezTo>
                  <a:cubicBezTo>
                    <a:pt x="0" y="21"/>
                    <a:pt x="7"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7" y="28"/>
                    <a:pt x="17" y="28"/>
                    <a:pt x="17" y="28"/>
                  </a:cubicBezTo>
                  <a:cubicBezTo>
                    <a:pt x="17" y="28"/>
                    <a:pt x="17" y="28"/>
                    <a:pt x="17" y="28"/>
                  </a:cubicBezTo>
                  <a:cubicBezTo>
                    <a:pt x="23" y="28"/>
                    <a:pt x="28" y="24"/>
                    <a:pt x="31" y="19"/>
                  </a:cubicBezTo>
                  <a:cubicBezTo>
                    <a:pt x="28" y="22"/>
                    <a:pt x="24" y="24"/>
                    <a:pt x="19" y="24"/>
                  </a:cubicBezTo>
                  <a:cubicBezTo>
                    <a:pt x="10" y="24"/>
                    <a:pt x="3" y="16"/>
                    <a:pt x="3" y="7"/>
                  </a:cubicBezTo>
                  <a:cubicBezTo>
                    <a:pt x="3" y="5"/>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32" name="Freeform 809"/>
            <p:cNvSpPr>
              <a:spLocks/>
            </p:cNvSpPr>
            <p:nvPr/>
          </p:nvSpPr>
          <p:spPr bwMode="auto">
            <a:xfrm>
              <a:off x="2271712" y="5127625"/>
              <a:ext cx="50800" cy="49212"/>
            </a:xfrm>
            <a:custGeom>
              <a:avLst/>
              <a:gdLst>
                <a:gd name="T0" fmla="*/ 5 w 31"/>
                <a:gd name="T1" fmla="*/ 0 h 29"/>
                <a:gd name="T2" fmla="*/ 0 w 31"/>
                <a:gd name="T3" fmla="*/ 12 h 29"/>
                <a:gd name="T4" fmla="*/ 0 w 31"/>
                <a:gd name="T5" fmla="*/ 12 h 29"/>
                <a:gd name="T6" fmla="*/ 16 w 31"/>
                <a:gd name="T7" fmla="*/ 29 h 29"/>
                <a:gd name="T8" fmla="*/ 16 w 31"/>
                <a:gd name="T9" fmla="*/ 29 h 29"/>
                <a:gd name="T10" fmla="*/ 16 w 31"/>
                <a:gd name="T11" fmla="*/ 29 h 29"/>
                <a:gd name="T12" fmla="*/ 16 w 31"/>
                <a:gd name="T13" fmla="*/ 29 h 29"/>
                <a:gd name="T14" fmla="*/ 16 w 31"/>
                <a:gd name="T15" fmla="*/ 29 h 29"/>
                <a:gd name="T16" fmla="*/ 16 w 31"/>
                <a:gd name="T17" fmla="*/ 29 h 29"/>
                <a:gd name="T18" fmla="*/ 16 w 31"/>
                <a:gd name="T19" fmla="*/ 29 h 29"/>
                <a:gd name="T20" fmla="*/ 16 w 31"/>
                <a:gd name="T21" fmla="*/ 29 h 29"/>
                <a:gd name="T22" fmla="*/ 16 w 31"/>
                <a:gd name="T23" fmla="*/ 29 h 29"/>
                <a:gd name="T24" fmla="*/ 17 w 31"/>
                <a:gd name="T25" fmla="*/ 29 h 29"/>
                <a:gd name="T26" fmla="*/ 17 w 31"/>
                <a:gd name="T27" fmla="*/ 29 h 29"/>
                <a:gd name="T28" fmla="*/ 31 w 31"/>
                <a:gd name="T29" fmla="*/ 20 h 29"/>
                <a:gd name="T30" fmla="*/ 19 w 31"/>
                <a:gd name="T31" fmla="*/ 24 h 29"/>
                <a:gd name="T32" fmla="*/ 3 w 31"/>
                <a:gd name="T33" fmla="*/ 8 h 29"/>
                <a:gd name="T34" fmla="*/ 5 w 31"/>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29">
                  <a:moveTo>
                    <a:pt x="5" y="0"/>
                  </a:moveTo>
                  <a:cubicBezTo>
                    <a:pt x="2" y="3"/>
                    <a:pt x="0" y="7"/>
                    <a:pt x="0" y="12"/>
                  </a:cubicBezTo>
                  <a:cubicBezTo>
                    <a:pt x="0" y="12"/>
                    <a:pt x="0" y="12"/>
                    <a:pt x="0" y="12"/>
                  </a:cubicBezTo>
                  <a:cubicBezTo>
                    <a:pt x="0" y="21"/>
                    <a:pt x="7"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7" y="29"/>
                    <a:pt x="17" y="29"/>
                    <a:pt x="17" y="29"/>
                  </a:cubicBezTo>
                  <a:cubicBezTo>
                    <a:pt x="17" y="29"/>
                    <a:pt x="17" y="29"/>
                    <a:pt x="17" y="29"/>
                  </a:cubicBezTo>
                  <a:cubicBezTo>
                    <a:pt x="23" y="28"/>
                    <a:pt x="28" y="25"/>
                    <a:pt x="31" y="20"/>
                  </a:cubicBezTo>
                  <a:cubicBezTo>
                    <a:pt x="28" y="23"/>
                    <a:pt x="24" y="24"/>
                    <a:pt x="19" y="24"/>
                  </a:cubicBezTo>
                  <a:cubicBezTo>
                    <a:pt x="10" y="24"/>
                    <a:pt x="3" y="17"/>
                    <a:pt x="3" y="8"/>
                  </a:cubicBezTo>
                  <a:cubicBezTo>
                    <a:pt x="3" y="5"/>
                    <a:pt x="3" y="3"/>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35" name="Freeform 812"/>
            <p:cNvSpPr>
              <a:spLocks/>
            </p:cNvSpPr>
            <p:nvPr/>
          </p:nvSpPr>
          <p:spPr bwMode="auto">
            <a:xfrm>
              <a:off x="2271712" y="5016500"/>
              <a:ext cx="50800" cy="47625"/>
            </a:xfrm>
            <a:custGeom>
              <a:avLst/>
              <a:gdLst>
                <a:gd name="T0" fmla="*/ 5 w 31"/>
                <a:gd name="T1" fmla="*/ 0 h 28"/>
                <a:gd name="T2" fmla="*/ 0 w 31"/>
                <a:gd name="T3" fmla="*/ 12 h 28"/>
                <a:gd name="T4" fmla="*/ 0 w 31"/>
                <a:gd name="T5" fmla="*/ 12 h 28"/>
                <a:gd name="T6" fmla="*/ 16 w 31"/>
                <a:gd name="T7" fmla="*/ 28 h 28"/>
                <a:gd name="T8" fmla="*/ 16 w 31"/>
                <a:gd name="T9" fmla="*/ 28 h 28"/>
                <a:gd name="T10" fmla="*/ 16 w 31"/>
                <a:gd name="T11" fmla="*/ 28 h 28"/>
                <a:gd name="T12" fmla="*/ 16 w 31"/>
                <a:gd name="T13" fmla="*/ 28 h 28"/>
                <a:gd name="T14" fmla="*/ 16 w 31"/>
                <a:gd name="T15" fmla="*/ 28 h 28"/>
                <a:gd name="T16" fmla="*/ 16 w 31"/>
                <a:gd name="T17" fmla="*/ 28 h 28"/>
                <a:gd name="T18" fmla="*/ 16 w 31"/>
                <a:gd name="T19" fmla="*/ 28 h 28"/>
                <a:gd name="T20" fmla="*/ 16 w 31"/>
                <a:gd name="T21" fmla="*/ 28 h 28"/>
                <a:gd name="T22" fmla="*/ 16 w 31"/>
                <a:gd name="T23" fmla="*/ 28 h 28"/>
                <a:gd name="T24" fmla="*/ 17 w 31"/>
                <a:gd name="T25" fmla="*/ 28 h 28"/>
                <a:gd name="T26" fmla="*/ 17 w 31"/>
                <a:gd name="T27" fmla="*/ 28 h 28"/>
                <a:gd name="T28" fmla="*/ 17 w 31"/>
                <a:gd name="T29" fmla="*/ 28 h 28"/>
                <a:gd name="T30" fmla="*/ 17 w 31"/>
                <a:gd name="T31" fmla="*/ 28 h 28"/>
                <a:gd name="T32" fmla="*/ 17 w 31"/>
                <a:gd name="T33" fmla="*/ 28 h 28"/>
                <a:gd name="T34" fmla="*/ 17 w 31"/>
                <a:gd name="T35" fmla="*/ 28 h 28"/>
                <a:gd name="T36" fmla="*/ 17 w 31"/>
                <a:gd name="T37" fmla="*/ 28 h 28"/>
                <a:gd name="T38" fmla="*/ 17 w 31"/>
                <a:gd name="T39" fmla="*/ 28 h 28"/>
                <a:gd name="T40" fmla="*/ 31 w 31"/>
                <a:gd name="T41" fmla="*/ 19 h 28"/>
                <a:gd name="T42" fmla="*/ 19 w 31"/>
                <a:gd name="T43" fmla="*/ 24 h 28"/>
                <a:gd name="T44" fmla="*/ 3 w 31"/>
                <a:gd name="T45" fmla="*/ 7 h 28"/>
                <a:gd name="T46" fmla="*/ 5 w 31"/>
                <a:gd name="T4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1" h="28">
                  <a:moveTo>
                    <a:pt x="5" y="0"/>
                  </a:moveTo>
                  <a:cubicBezTo>
                    <a:pt x="2" y="3"/>
                    <a:pt x="0" y="7"/>
                    <a:pt x="0" y="12"/>
                  </a:cubicBezTo>
                  <a:cubicBezTo>
                    <a:pt x="0" y="12"/>
                    <a:pt x="0" y="12"/>
                    <a:pt x="0" y="12"/>
                  </a:cubicBezTo>
                  <a:cubicBezTo>
                    <a:pt x="0" y="21"/>
                    <a:pt x="7"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23" y="28"/>
                    <a:pt x="28" y="24"/>
                    <a:pt x="31" y="19"/>
                  </a:cubicBezTo>
                  <a:cubicBezTo>
                    <a:pt x="28" y="22"/>
                    <a:pt x="24" y="24"/>
                    <a:pt x="19" y="24"/>
                  </a:cubicBezTo>
                  <a:cubicBezTo>
                    <a:pt x="10" y="24"/>
                    <a:pt x="3" y="17"/>
                    <a:pt x="3" y="7"/>
                  </a:cubicBezTo>
                  <a:cubicBezTo>
                    <a:pt x="3" y="5"/>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38" name="Freeform 815"/>
            <p:cNvSpPr>
              <a:spLocks/>
            </p:cNvSpPr>
            <p:nvPr/>
          </p:nvSpPr>
          <p:spPr bwMode="auto">
            <a:xfrm>
              <a:off x="2271712" y="4903787"/>
              <a:ext cx="50800" cy="49212"/>
            </a:xfrm>
            <a:custGeom>
              <a:avLst/>
              <a:gdLst>
                <a:gd name="T0" fmla="*/ 5 w 31"/>
                <a:gd name="T1" fmla="*/ 0 h 29"/>
                <a:gd name="T2" fmla="*/ 0 w 31"/>
                <a:gd name="T3" fmla="*/ 12 h 29"/>
                <a:gd name="T4" fmla="*/ 0 w 31"/>
                <a:gd name="T5" fmla="*/ 12 h 29"/>
                <a:gd name="T6" fmla="*/ 16 w 31"/>
                <a:gd name="T7" fmla="*/ 29 h 29"/>
                <a:gd name="T8" fmla="*/ 16 w 31"/>
                <a:gd name="T9" fmla="*/ 29 h 29"/>
                <a:gd name="T10" fmla="*/ 16 w 31"/>
                <a:gd name="T11" fmla="*/ 29 h 29"/>
                <a:gd name="T12" fmla="*/ 16 w 31"/>
                <a:gd name="T13" fmla="*/ 29 h 29"/>
                <a:gd name="T14" fmla="*/ 16 w 31"/>
                <a:gd name="T15" fmla="*/ 29 h 29"/>
                <a:gd name="T16" fmla="*/ 16 w 31"/>
                <a:gd name="T17" fmla="*/ 29 h 29"/>
                <a:gd name="T18" fmla="*/ 16 w 31"/>
                <a:gd name="T19" fmla="*/ 29 h 29"/>
                <a:gd name="T20" fmla="*/ 16 w 31"/>
                <a:gd name="T21" fmla="*/ 29 h 29"/>
                <a:gd name="T22" fmla="*/ 16 w 31"/>
                <a:gd name="T23" fmla="*/ 29 h 29"/>
                <a:gd name="T24" fmla="*/ 31 w 31"/>
                <a:gd name="T25" fmla="*/ 20 h 29"/>
                <a:gd name="T26" fmla="*/ 19 w 31"/>
                <a:gd name="T27" fmla="*/ 25 h 29"/>
                <a:gd name="T28" fmla="*/ 3 w 31"/>
                <a:gd name="T29" fmla="*/ 8 h 29"/>
                <a:gd name="T30" fmla="*/ 5 w 31"/>
                <a:gd name="T3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29">
                  <a:moveTo>
                    <a:pt x="5" y="0"/>
                  </a:moveTo>
                  <a:cubicBezTo>
                    <a:pt x="2" y="3"/>
                    <a:pt x="0" y="8"/>
                    <a:pt x="0" y="12"/>
                  </a:cubicBezTo>
                  <a:cubicBezTo>
                    <a:pt x="0" y="12"/>
                    <a:pt x="0" y="12"/>
                    <a:pt x="0" y="12"/>
                  </a:cubicBezTo>
                  <a:cubicBezTo>
                    <a:pt x="0" y="21"/>
                    <a:pt x="7"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23" y="29"/>
                    <a:pt x="28" y="25"/>
                    <a:pt x="31" y="20"/>
                  </a:cubicBezTo>
                  <a:cubicBezTo>
                    <a:pt x="28" y="23"/>
                    <a:pt x="24" y="25"/>
                    <a:pt x="19" y="25"/>
                  </a:cubicBezTo>
                  <a:cubicBezTo>
                    <a:pt x="10" y="25"/>
                    <a:pt x="3" y="17"/>
                    <a:pt x="3" y="8"/>
                  </a:cubicBezTo>
                  <a:cubicBezTo>
                    <a:pt x="3" y="5"/>
                    <a:pt x="3" y="3"/>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41" name="Freeform 818"/>
            <p:cNvSpPr>
              <a:spLocks/>
            </p:cNvSpPr>
            <p:nvPr/>
          </p:nvSpPr>
          <p:spPr bwMode="auto">
            <a:xfrm>
              <a:off x="2271712" y="4794250"/>
              <a:ext cx="50800" cy="46037"/>
            </a:xfrm>
            <a:custGeom>
              <a:avLst/>
              <a:gdLst>
                <a:gd name="T0" fmla="*/ 5 w 31"/>
                <a:gd name="T1" fmla="*/ 0 h 28"/>
                <a:gd name="T2" fmla="*/ 0 w 31"/>
                <a:gd name="T3" fmla="*/ 12 h 28"/>
                <a:gd name="T4" fmla="*/ 0 w 31"/>
                <a:gd name="T5" fmla="*/ 12 h 28"/>
                <a:gd name="T6" fmla="*/ 16 w 31"/>
                <a:gd name="T7" fmla="*/ 28 h 28"/>
                <a:gd name="T8" fmla="*/ 16 w 31"/>
                <a:gd name="T9" fmla="*/ 28 h 28"/>
                <a:gd name="T10" fmla="*/ 16 w 31"/>
                <a:gd name="T11" fmla="*/ 28 h 28"/>
                <a:gd name="T12" fmla="*/ 16 w 31"/>
                <a:gd name="T13" fmla="*/ 28 h 28"/>
                <a:gd name="T14" fmla="*/ 16 w 31"/>
                <a:gd name="T15" fmla="*/ 28 h 28"/>
                <a:gd name="T16" fmla="*/ 16 w 31"/>
                <a:gd name="T17" fmla="*/ 28 h 28"/>
                <a:gd name="T18" fmla="*/ 16 w 31"/>
                <a:gd name="T19" fmla="*/ 28 h 28"/>
                <a:gd name="T20" fmla="*/ 16 w 31"/>
                <a:gd name="T21" fmla="*/ 28 h 28"/>
                <a:gd name="T22" fmla="*/ 16 w 31"/>
                <a:gd name="T23" fmla="*/ 28 h 28"/>
                <a:gd name="T24" fmla="*/ 31 w 31"/>
                <a:gd name="T25" fmla="*/ 19 h 28"/>
                <a:gd name="T26" fmla="*/ 19 w 31"/>
                <a:gd name="T27" fmla="*/ 24 h 28"/>
                <a:gd name="T28" fmla="*/ 3 w 31"/>
                <a:gd name="T29" fmla="*/ 8 h 28"/>
                <a:gd name="T30" fmla="*/ 5 w 31"/>
                <a:gd name="T3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28">
                  <a:moveTo>
                    <a:pt x="5" y="0"/>
                  </a:moveTo>
                  <a:cubicBezTo>
                    <a:pt x="2" y="3"/>
                    <a:pt x="0" y="7"/>
                    <a:pt x="0" y="12"/>
                  </a:cubicBezTo>
                  <a:cubicBezTo>
                    <a:pt x="0" y="12"/>
                    <a:pt x="0" y="12"/>
                    <a:pt x="0" y="12"/>
                  </a:cubicBezTo>
                  <a:cubicBezTo>
                    <a:pt x="0" y="21"/>
                    <a:pt x="7"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23" y="28"/>
                    <a:pt x="28" y="25"/>
                    <a:pt x="31" y="19"/>
                  </a:cubicBezTo>
                  <a:cubicBezTo>
                    <a:pt x="28" y="22"/>
                    <a:pt x="24" y="24"/>
                    <a:pt x="19" y="24"/>
                  </a:cubicBezTo>
                  <a:cubicBezTo>
                    <a:pt x="10" y="24"/>
                    <a:pt x="3" y="17"/>
                    <a:pt x="3" y="8"/>
                  </a:cubicBezTo>
                  <a:cubicBezTo>
                    <a:pt x="3" y="5"/>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44" name="Freeform 821"/>
            <p:cNvSpPr>
              <a:spLocks/>
            </p:cNvSpPr>
            <p:nvPr/>
          </p:nvSpPr>
          <p:spPr bwMode="auto">
            <a:xfrm>
              <a:off x="2271712" y="4683125"/>
              <a:ext cx="50800" cy="46037"/>
            </a:xfrm>
            <a:custGeom>
              <a:avLst/>
              <a:gdLst>
                <a:gd name="T0" fmla="*/ 5 w 31"/>
                <a:gd name="T1" fmla="*/ 0 h 28"/>
                <a:gd name="T2" fmla="*/ 0 w 31"/>
                <a:gd name="T3" fmla="*/ 11 h 28"/>
                <a:gd name="T4" fmla="*/ 0 w 31"/>
                <a:gd name="T5" fmla="*/ 11 h 28"/>
                <a:gd name="T6" fmla="*/ 16 w 31"/>
                <a:gd name="T7" fmla="*/ 28 h 28"/>
                <a:gd name="T8" fmla="*/ 16 w 31"/>
                <a:gd name="T9" fmla="*/ 28 h 28"/>
                <a:gd name="T10" fmla="*/ 16 w 31"/>
                <a:gd name="T11" fmla="*/ 28 h 28"/>
                <a:gd name="T12" fmla="*/ 16 w 31"/>
                <a:gd name="T13" fmla="*/ 28 h 28"/>
                <a:gd name="T14" fmla="*/ 16 w 31"/>
                <a:gd name="T15" fmla="*/ 28 h 28"/>
                <a:gd name="T16" fmla="*/ 16 w 31"/>
                <a:gd name="T17" fmla="*/ 28 h 28"/>
                <a:gd name="T18" fmla="*/ 16 w 31"/>
                <a:gd name="T19" fmla="*/ 28 h 28"/>
                <a:gd name="T20" fmla="*/ 16 w 31"/>
                <a:gd name="T21" fmla="*/ 28 h 28"/>
                <a:gd name="T22" fmla="*/ 16 w 31"/>
                <a:gd name="T23" fmla="*/ 28 h 28"/>
                <a:gd name="T24" fmla="*/ 17 w 31"/>
                <a:gd name="T25" fmla="*/ 28 h 28"/>
                <a:gd name="T26" fmla="*/ 17 w 31"/>
                <a:gd name="T27" fmla="*/ 28 h 28"/>
                <a:gd name="T28" fmla="*/ 17 w 31"/>
                <a:gd name="T29" fmla="*/ 28 h 28"/>
                <a:gd name="T30" fmla="*/ 17 w 31"/>
                <a:gd name="T31" fmla="*/ 28 h 28"/>
                <a:gd name="T32" fmla="*/ 17 w 31"/>
                <a:gd name="T33" fmla="*/ 28 h 28"/>
                <a:gd name="T34" fmla="*/ 17 w 31"/>
                <a:gd name="T35" fmla="*/ 28 h 28"/>
                <a:gd name="T36" fmla="*/ 17 w 31"/>
                <a:gd name="T37" fmla="*/ 28 h 28"/>
                <a:gd name="T38" fmla="*/ 17 w 31"/>
                <a:gd name="T39" fmla="*/ 28 h 28"/>
                <a:gd name="T40" fmla="*/ 31 w 31"/>
                <a:gd name="T41" fmla="*/ 19 h 28"/>
                <a:gd name="T42" fmla="*/ 19 w 31"/>
                <a:gd name="T43" fmla="*/ 24 h 28"/>
                <a:gd name="T44" fmla="*/ 3 w 31"/>
                <a:gd name="T45" fmla="*/ 7 h 28"/>
                <a:gd name="T46" fmla="*/ 5 w 31"/>
                <a:gd name="T4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1" h="28">
                  <a:moveTo>
                    <a:pt x="5" y="0"/>
                  </a:moveTo>
                  <a:cubicBezTo>
                    <a:pt x="2" y="3"/>
                    <a:pt x="0" y="7"/>
                    <a:pt x="0" y="11"/>
                  </a:cubicBezTo>
                  <a:cubicBezTo>
                    <a:pt x="0" y="11"/>
                    <a:pt x="0" y="11"/>
                    <a:pt x="0" y="11"/>
                  </a:cubicBezTo>
                  <a:cubicBezTo>
                    <a:pt x="0" y="21"/>
                    <a:pt x="7"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6" y="28"/>
                    <a:pt x="16" y="28"/>
                    <a:pt x="16"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23" y="28"/>
                    <a:pt x="28" y="24"/>
                    <a:pt x="31" y="19"/>
                  </a:cubicBezTo>
                  <a:cubicBezTo>
                    <a:pt x="28" y="22"/>
                    <a:pt x="24" y="24"/>
                    <a:pt x="19" y="24"/>
                  </a:cubicBezTo>
                  <a:cubicBezTo>
                    <a:pt x="10" y="24"/>
                    <a:pt x="3" y="16"/>
                    <a:pt x="3" y="7"/>
                  </a:cubicBezTo>
                  <a:cubicBezTo>
                    <a:pt x="3" y="4"/>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47" name="Freeform 824"/>
            <p:cNvSpPr>
              <a:spLocks/>
            </p:cNvSpPr>
            <p:nvPr/>
          </p:nvSpPr>
          <p:spPr bwMode="auto">
            <a:xfrm>
              <a:off x="2271712" y="4570412"/>
              <a:ext cx="50800" cy="49212"/>
            </a:xfrm>
            <a:custGeom>
              <a:avLst/>
              <a:gdLst>
                <a:gd name="T0" fmla="*/ 5 w 31"/>
                <a:gd name="T1" fmla="*/ 0 h 29"/>
                <a:gd name="T2" fmla="*/ 0 w 31"/>
                <a:gd name="T3" fmla="*/ 12 h 29"/>
                <a:gd name="T4" fmla="*/ 0 w 31"/>
                <a:gd name="T5" fmla="*/ 12 h 29"/>
                <a:gd name="T6" fmla="*/ 16 w 31"/>
                <a:gd name="T7" fmla="*/ 29 h 29"/>
                <a:gd name="T8" fmla="*/ 16 w 31"/>
                <a:gd name="T9" fmla="*/ 29 h 29"/>
                <a:gd name="T10" fmla="*/ 16 w 31"/>
                <a:gd name="T11" fmla="*/ 29 h 29"/>
                <a:gd name="T12" fmla="*/ 16 w 31"/>
                <a:gd name="T13" fmla="*/ 29 h 29"/>
                <a:gd name="T14" fmla="*/ 16 w 31"/>
                <a:gd name="T15" fmla="*/ 29 h 29"/>
                <a:gd name="T16" fmla="*/ 16 w 31"/>
                <a:gd name="T17" fmla="*/ 29 h 29"/>
                <a:gd name="T18" fmla="*/ 16 w 31"/>
                <a:gd name="T19" fmla="*/ 29 h 29"/>
                <a:gd name="T20" fmla="*/ 16 w 31"/>
                <a:gd name="T21" fmla="*/ 29 h 29"/>
                <a:gd name="T22" fmla="*/ 16 w 31"/>
                <a:gd name="T23" fmla="*/ 29 h 29"/>
                <a:gd name="T24" fmla="*/ 31 w 31"/>
                <a:gd name="T25" fmla="*/ 20 h 29"/>
                <a:gd name="T26" fmla="*/ 19 w 31"/>
                <a:gd name="T27" fmla="*/ 24 h 29"/>
                <a:gd name="T28" fmla="*/ 3 w 31"/>
                <a:gd name="T29" fmla="*/ 8 h 29"/>
                <a:gd name="T30" fmla="*/ 5 w 31"/>
                <a:gd name="T3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29">
                  <a:moveTo>
                    <a:pt x="5" y="0"/>
                  </a:moveTo>
                  <a:cubicBezTo>
                    <a:pt x="2" y="3"/>
                    <a:pt x="0" y="7"/>
                    <a:pt x="0" y="12"/>
                  </a:cubicBezTo>
                  <a:cubicBezTo>
                    <a:pt x="0" y="12"/>
                    <a:pt x="0" y="12"/>
                    <a:pt x="0" y="12"/>
                  </a:cubicBezTo>
                  <a:cubicBezTo>
                    <a:pt x="0" y="21"/>
                    <a:pt x="7"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16" y="29"/>
                    <a:pt x="16" y="29"/>
                    <a:pt x="16" y="29"/>
                  </a:cubicBezTo>
                  <a:cubicBezTo>
                    <a:pt x="23" y="28"/>
                    <a:pt x="28" y="25"/>
                    <a:pt x="31" y="20"/>
                  </a:cubicBezTo>
                  <a:cubicBezTo>
                    <a:pt x="28" y="23"/>
                    <a:pt x="24" y="24"/>
                    <a:pt x="19" y="24"/>
                  </a:cubicBezTo>
                  <a:cubicBezTo>
                    <a:pt x="10" y="24"/>
                    <a:pt x="3" y="17"/>
                    <a:pt x="3" y="8"/>
                  </a:cubicBezTo>
                  <a:cubicBezTo>
                    <a:pt x="3" y="5"/>
                    <a:pt x="3" y="2"/>
                    <a:pt x="5" y="0"/>
                  </a:cubicBezTo>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48" name="Freeform 825"/>
            <p:cNvSpPr>
              <a:spLocks noEditPoints="1"/>
            </p:cNvSpPr>
            <p:nvPr/>
          </p:nvSpPr>
          <p:spPr bwMode="auto">
            <a:xfrm>
              <a:off x="2220912" y="4578350"/>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7"/>
                    <a:pt x="38" y="5"/>
                    <a:pt x="37" y="5"/>
                  </a:cubicBezTo>
                  <a:cubicBezTo>
                    <a:pt x="7" y="5"/>
                    <a:pt x="7" y="5"/>
                    <a:pt x="7" y="5"/>
                  </a:cubicBezTo>
                  <a:cubicBezTo>
                    <a:pt x="6" y="5"/>
                    <a:pt x="4" y="7"/>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49" name="Freeform 826"/>
            <p:cNvSpPr>
              <a:spLocks noEditPoints="1"/>
            </p:cNvSpPr>
            <p:nvPr/>
          </p:nvSpPr>
          <p:spPr bwMode="auto">
            <a:xfrm>
              <a:off x="2220912" y="4689475"/>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5"/>
                    <a:pt x="37" y="5"/>
                  </a:cubicBezTo>
                  <a:cubicBezTo>
                    <a:pt x="7" y="5"/>
                    <a:pt x="7" y="5"/>
                    <a:pt x="7" y="5"/>
                  </a:cubicBezTo>
                  <a:cubicBezTo>
                    <a:pt x="6" y="5"/>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0" name="Freeform 827"/>
            <p:cNvSpPr>
              <a:spLocks noEditPoints="1"/>
            </p:cNvSpPr>
            <p:nvPr/>
          </p:nvSpPr>
          <p:spPr bwMode="auto">
            <a:xfrm>
              <a:off x="2220912" y="4800600"/>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5"/>
                    <a:pt x="37" y="5"/>
                  </a:cubicBezTo>
                  <a:cubicBezTo>
                    <a:pt x="7" y="5"/>
                    <a:pt x="7" y="5"/>
                    <a:pt x="7" y="5"/>
                  </a:cubicBezTo>
                  <a:cubicBezTo>
                    <a:pt x="6" y="5"/>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1" name="Freeform 828"/>
            <p:cNvSpPr>
              <a:spLocks noEditPoints="1"/>
            </p:cNvSpPr>
            <p:nvPr/>
          </p:nvSpPr>
          <p:spPr bwMode="auto">
            <a:xfrm>
              <a:off x="2220912" y="4911725"/>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5"/>
                    <a:pt x="37" y="5"/>
                  </a:cubicBezTo>
                  <a:cubicBezTo>
                    <a:pt x="7" y="5"/>
                    <a:pt x="7" y="5"/>
                    <a:pt x="7" y="5"/>
                  </a:cubicBezTo>
                  <a:cubicBezTo>
                    <a:pt x="6" y="5"/>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2" name="Freeform 829"/>
            <p:cNvSpPr>
              <a:spLocks noEditPoints="1"/>
            </p:cNvSpPr>
            <p:nvPr/>
          </p:nvSpPr>
          <p:spPr bwMode="auto">
            <a:xfrm>
              <a:off x="2220912" y="5021262"/>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5"/>
                    <a:pt x="37" y="5"/>
                  </a:cubicBezTo>
                  <a:cubicBezTo>
                    <a:pt x="7" y="5"/>
                    <a:pt x="7" y="5"/>
                    <a:pt x="7" y="5"/>
                  </a:cubicBezTo>
                  <a:cubicBezTo>
                    <a:pt x="6" y="5"/>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3" name="Freeform 830"/>
            <p:cNvSpPr>
              <a:spLocks noEditPoints="1"/>
            </p:cNvSpPr>
            <p:nvPr/>
          </p:nvSpPr>
          <p:spPr bwMode="auto">
            <a:xfrm>
              <a:off x="2220912" y="5132387"/>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5"/>
                    <a:pt x="37" y="5"/>
                  </a:cubicBezTo>
                  <a:cubicBezTo>
                    <a:pt x="7" y="5"/>
                    <a:pt x="7" y="5"/>
                    <a:pt x="7" y="5"/>
                  </a:cubicBezTo>
                  <a:cubicBezTo>
                    <a:pt x="6" y="5"/>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4" name="Freeform 831"/>
            <p:cNvSpPr>
              <a:spLocks noEditPoints="1"/>
            </p:cNvSpPr>
            <p:nvPr/>
          </p:nvSpPr>
          <p:spPr bwMode="auto">
            <a:xfrm>
              <a:off x="2220912" y="5243512"/>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5"/>
                    <a:pt x="37" y="5"/>
                  </a:cubicBezTo>
                  <a:cubicBezTo>
                    <a:pt x="7" y="5"/>
                    <a:pt x="7" y="5"/>
                    <a:pt x="7" y="5"/>
                  </a:cubicBezTo>
                  <a:cubicBezTo>
                    <a:pt x="6" y="5"/>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5" name="Freeform 832"/>
            <p:cNvSpPr>
              <a:spLocks noEditPoints="1"/>
            </p:cNvSpPr>
            <p:nvPr/>
          </p:nvSpPr>
          <p:spPr bwMode="auto">
            <a:xfrm>
              <a:off x="2220912" y="5354637"/>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5 h 18"/>
                <a:gd name="T24" fmla="*/ 7 w 44"/>
                <a:gd name="T25" fmla="*/ 5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5"/>
                    <a:pt x="37" y="5"/>
                  </a:cubicBezTo>
                  <a:cubicBezTo>
                    <a:pt x="7" y="5"/>
                    <a:pt x="7" y="5"/>
                    <a:pt x="7" y="5"/>
                  </a:cubicBezTo>
                  <a:cubicBezTo>
                    <a:pt x="6" y="5"/>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6" name="Freeform 833"/>
            <p:cNvSpPr>
              <a:spLocks noEditPoints="1"/>
            </p:cNvSpPr>
            <p:nvPr/>
          </p:nvSpPr>
          <p:spPr bwMode="auto">
            <a:xfrm>
              <a:off x="2220912" y="5464175"/>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4 h 18"/>
                <a:gd name="T24" fmla="*/ 7 w 44"/>
                <a:gd name="T25" fmla="*/ 4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4"/>
                    <a:pt x="37" y="4"/>
                  </a:cubicBezTo>
                  <a:cubicBezTo>
                    <a:pt x="7" y="4"/>
                    <a:pt x="7" y="4"/>
                    <a:pt x="7" y="4"/>
                  </a:cubicBezTo>
                  <a:cubicBezTo>
                    <a:pt x="6" y="4"/>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7" name="Freeform 834"/>
            <p:cNvSpPr>
              <a:spLocks noEditPoints="1"/>
            </p:cNvSpPr>
            <p:nvPr/>
          </p:nvSpPr>
          <p:spPr bwMode="auto">
            <a:xfrm>
              <a:off x="2220912" y="5575300"/>
              <a:ext cx="74612" cy="30162"/>
            </a:xfrm>
            <a:custGeom>
              <a:avLst/>
              <a:gdLst>
                <a:gd name="T0" fmla="*/ 44 w 44"/>
                <a:gd name="T1" fmla="*/ 9 h 18"/>
                <a:gd name="T2" fmla="*/ 37 w 44"/>
                <a:gd name="T3" fmla="*/ 18 h 18"/>
                <a:gd name="T4" fmla="*/ 7 w 44"/>
                <a:gd name="T5" fmla="*/ 18 h 18"/>
                <a:gd name="T6" fmla="*/ 0 w 44"/>
                <a:gd name="T7" fmla="*/ 9 h 18"/>
                <a:gd name="T8" fmla="*/ 7 w 44"/>
                <a:gd name="T9" fmla="*/ 0 h 18"/>
                <a:gd name="T10" fmla="*/ 37 w 44"/>
                <a:gd name="T11" fmla="*/ 0 h 18"/>
                <a:gd name="T12" fmla="*/ 44 w 44"/>
                <a:gd name="T13" fmla="*/ 9 h 18"/>
                <a:gd name="T14" fmla="*/ 4 w 44"/>
                <a:gd name="T15" fmla="*/ 9 h 18"/>
                <a:gd name="T16" fmla="*/ 7 w 44"/>
                <a:gd name="T17" fmla="*/ 13 h 18"/>
                <a:gd name="T18" fmla="*/ 37 w 44"/>
                <a:gd name="T19" fmla="*/ 13 h 18"/>
                <a:gd name="T20" fmla="*/ 40 w 44"/>
                <a:gd name="T21" fmla="*/ 9 h 18"/>
                <a:gd name="T22" fmla="*/ 37 w 44"/>
                <a:gd name="T23" fmla="*/ 4 h 18"/>
                <a:gd name="T24" fmla="*/ 7 w 44"/>
                <a:gd name="T25" fmla="*/ 4 h 18"/>
                <a:gd name="T26" fmla="*/ 4 w 44"/>
                <a:gd name="T2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8">
                  <a:moveTo>
                    <a:pt x="44" y="9"/>
                  </a:moveTo>
                  <a:cubicBezTo>
                    <a:pt x="44" y="14"/>
                    <a:pt x="41" y="18"/>
                    <a:pt x="37" y="18"/>
                  </a:cubicBezTo>
                  <a:cubicBezTo>
                    <a:pt x="7" y="18"/>
                    <a:pt x="7" y="18"/>
                    <a:pt x="7" y="18"/>
                  </a:cubicBezTo>
                  <a:cubicBezTo>
                    <a:pt x="3" y="18"/>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4"/>
                    <a:pt x="37" y="4"/>
                  </a:cubicBezTo>
                  <a:cubicBezTo>
                    <a:pt x="7" y="4"/>
                    <a:pt x="7" y="4"/>
                    <a:pt x="7" y="4"/>
                  </a:cubicBezTo>
                  <a:cubicBezTo>
                    <a:pt x="6" y="4"/>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58" name="Freeform 835"/>
            <p:cNvSpPr>
              <a:spLocks noEditPoints="1"/>
            </p:cNvSpPr>
            <p:nvPr/>
          </p:nvSpPr>
          <p:spPr bwMode="auto">
            <a:xfrm>
              <a:off x="2220912" y="5686425"/>
              <a:ext cx="74612" cy="28575"/>
            </a:xfrm>
            <a:custGeom>
              <a:avLst/>
              <a:gdLst>
                <a:gd name="T0" fmla="*/ 44 w 44"/>
                <a:gd name="T1" fmla="*/ 9 h 17"/>
                <a:gd name="T2" fmla="*/ 37 w 44"/>
                <a:gd name="T3" fmla="*/ 17 h 17"/>
                <a:gd name="T4" fmla="*/ 7 w 44"/>
                <a:gd name="T5" fmla="*/ 17 h 17"/>
                <a:gd name="T6" fmla="*/ 0 w 44"/>
                <a:gd name="T7" fmla="*/ 9 h 17"/>
                <a:gd name="T8" fmla="*/ 7 w 44"/>
                <a:gd name="T9" fmla="*/ 0 h 17"/>
                <a:gd name="T10" fmla="*/ 37 w 44"/>
                <a:gd name="T11" fmla="*/ 0 h 17"/>
                <a:gd name="T12" fmla="*/ 44 w 44"/>
                <a:gd name="T13" fmla="*/ 9 h 17"/>
                <a:gd name="T14" fmla="*/ 4 w 44"/>
                <a:gd name="T15" fmla="*/ 9 h 17"/>
                <a:gd name="T16" fmla="*/ 7 w 44"/>
                <a:gd name="T17" fmla="*/ 13 h 17"/>
                <a:gd name="T18" fmla="*/ 37 w 44"/>
                <a:gd name="T19" fmla="*/ 13 h 17"/>
                <a:gd name="T20" fmla="*/ 40 w 44"/>
                <a:gd name="T21" fmla="*/ 9 h 17"/>
                <a:gd name="T22" fmla="*/ 37 w 44"/>
                <a:gd name="T23" fmla="*/ 4 h 17"/>
                <a:gd name="T24" fmla="*/ 7 w 44"/>
                <a:gd name="T25" fmla="*/ 4 h 17"/>
                <a:gd name="T26" fmla="*/ 4 w 44"/>
                <a:gd name="T27" fmla="*/ 9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7">
                  <a:moveTo>
                    <a:pt x="44" y="9"/>
                  </a:moveTo>
                  <a:cubicBezTo>
                    <a:pt x="44" y="14"/>
                    <a:pt x="41" y="17"/>
                    <a:pt x="37" y="17"/>
                  </a:cubicBezTo>
                  <a:cubicBezTo>
                    <a:pt x="7" y="17"/>
                    <a:pt x="7" y="17"/>
                    <a:pt x="7" y="17"/>
                  </a:cubicBezTo>
                  <a:cubicBezTo>
                    <a:pt x="3" y="17"/>
                    <a:pt x="0" y="14"/>
                    <a:pt x="0" y="9"/>
                  </a:cubicBezTo>
                  <a:cubicBezTo>
                    <a:pt x="0" y="4"/>
                    <a:pt x="3" y="0"/>
                    <a:pt x="7" y="0"/>
                  </a:cubicBezTo>
                  <a:cubicBezTo>
                    <a:pt x="37" y="0"/>
                    <a:pt x="37" y="0"/>
                    <a:pt x="37" y="0"/>
                  </a:cubicBezTo>
                  <a:cubicBezTo>
                    <a:pt x="41" y="0"/>
                    <a:pt x="44" y="4"/>
                    <a:pt x="44" y="9"/>
                  </a:cubicBezTo>
                  <a:close/>
                  <a:moveTo>
                    <a:pt x="4" y="9"/>
                  </a:moveTo>
                  <a:cubicBezTo>
                    <a:pt x="4" y="11"/>
                    <a:pt x="6" y="13"/>
                    <a:pt x="7" y="13"/>
                  </a:cubicBezTo>
                  <a:cubicBezTo>
                    <a:pt x="37" y="13"/>
                    <a:pt x="37" y="13"/>
                    <a:pt x="37" y="13"/>
                  </a:cubicBezTo>
                  <a:cubicBezTo>
                    <a:pt x="38" y="13"/>
                    <a:pt x="40" y="11"/>
                    <a:pt x="40" y="9"/>
                  </a:cubicBezTo>
                  <a:cubicBezTo>
                    <a:pt x="40" y="6"/>
                    <a:pt x="38" y="4"/>
                    <a:pt x="37" y="4"/>
                  </a:cubicBezTo>
                  <a:cubicBezTo>
                    <a:pt x="7" y="4"/>
                    <a:pt x="7" y="4"/>
                    <a:pt x="7" y="4"/>
                  </a:cubicBezTo>
                  <a:cubicBezTo>
                    <a:pt x="6" y="4"/>
                    <a:pt x="4" y="6"/>
                    <a:pt x="4" y="9"/>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46" name="Freeform 1545"/>
            <p:cNvSpPr>
              <a:spLocks noChangeArrowheads="1"/>
            </p:cNvSpPr>
            <p:nvPr/>
          </p:nvSpPr>
          <p:spPr bwMode="auto">
            <a:xfrm>
              <a:off x="2341561" y="4662487"/>
              <a:ext cx="876300" cy="1063625"/>
            </a:xfrm>
            <a:custGeom>
              <a:avLst/>
              <a:gdLst>
                <a:gd name="connsiteX0" fmla="*/ 0 w 876300"/>
                <a:gd name="connsiteY0" fmla="*/ 1060450 h 1063625"/>
                <a:gd name="connsiteX1" fmla="*/ 708025 w 876300"/>
                <a:gd name="connsiteY1" fmla="*/ 1060450 h 1063625"/>
                <a:gd name="connsiteX2" fmla="*/ 708025 w 876300"/>
                <a:gd name="connsiteY2" fmla="*/ 1063625 h 1063625"/>
                <a:gd name="connsiteX3" fmla="*/ 0 w 876300"/>
                <a:gd name="connsiteY3" fmla="*/ 1063625 h 1063625"/>
                <a:gd name="connsiteX4" fmla="*/ 0 w 876300"/>
                <a:gd name="connsiteY4" fmla="*/ 1008063 h 1063625"/>
                <a:gd name="connsiteX5" fmla="*/ 876300 w 876300"/>
                <a:gd name="connsiteY5" fmla="*/ 1008063 h 1063625"/>
                <a:gd name="connsiteX6" fmla="*/ 876300 w 876300"/>
                <a:gd name="connsiteY6" fmla="*/ 1009650 h 1063625"/>
                <a:gd name="connsiteX7" fmla="*/ 0 w 876300"/>
                <a:gd name="connsiteY7" fmla="*/ 1009650 h 1063625"/>
                <a:gd name="connsiteX8" fmla="*/ 0 w 876300"/>
                <a:gd name="connsiteY8" fmla="*/ 954088 h 1063625"/>
                <a:gd name="connsiteX9" fmla="*/ 876300 w 876300"/>
                <a:gd name="connsiteY9" fmla="*/ 954088 h 1063625"/>
                <a:gd name="connsiteX10" fmla="*/ 876300 w 876300"/>
                <a:gd name="connsiteY10" fmla="*/ 955675 h 1063625"/>
                <a:gd name="connsiteX11" fmla="*/ 0 w 876300"/>
                <a:gd name="connsiteY11" fmla="*/ 955675 h 1063625"/>
                <a:gd name="connsiteX12" fmla="*/ 0 w 876300"/>
                <a:gd name="connsiteY12" fmla="*/ 901700 h 1063625"/>
                <a:gd name="connsiteX13" fmla="*/ 876300 w 876300"/>
                <a:gd name="connsiteY13" fmla="*/ 901700 h 1063625"/>
                <a:gd name="connsiteX14" fmla="*/ 876300 w 876300"/>
                <a:gd name="connsiteY14" fmla="*/ 904875 h 1063625"/>
                <a:gd name="connsiteX15" fmla="*/ 0 w 876300"/>
                <a:gd name="connsiteY15" fmla="*/ 904875 h 1063625"/>
                <a:gd name="connsiteX16" fmla="*/ 0 w 876300"/>
                <a:gd name="connsiteY16" fmla="*/ 849313 h 1063625"/>
                <a:gd name="connsiteX17" fmla="*/ 876300 w 876300"/>
                <a:gd name="connsiteY17" fmla="*/ 849313 h 1063625"/>
                <a:gd name="connsiteX18" fmla="*/ 876300 w 876300"/>
                <a:gd name="connsiteY18" fmla="*/ 850900 h 1063625"/>
                <a:gd name="connsiteX19" fmla="*/ 0 w 876300"/>
                <a:gd name="connsiteY19" fmla="*/ 850900 h 1063625"/>
                <a:gd name="connsiteX20" fmla="*/ 0 w 876300"/>
                <a:gd name="connsiteY20" fmla="*/ 795338 h 1063625"/>
                <a:gd name="connsiteX21" fmla="*/ 876300 w 876300"/>
                <a:gd name="connsiteY21" fmla="*/ 795338 h 1063625"/>
                <a:gd name="connsiteX22" fmla="*/ 876300 w 876300"/>
                <a:gd name="connsiteY22" fmla="*/ 798513 h 1063625"/>
                <a:gd name="connsiteX23" fmla="*/ 0 w 876300"/>
                <a:gd name="connsiteY23" fmla="*/ 798513 h 1063625"/>
                <a:gd name="connsiteX24" fmla="*/ 0 w 876300"/>
                <a:gd name="connsiteY24" fmla="*/ 742950 h 1063625"/>
                <a:gd name="connsiteX25" fmla="*/ 876300 w 876300"/>
                <a:gd name="connsiteY25" fmla="*/ 742950 h 1063625"/>
                <a:gd name="connsiteX26" fmla="*/ 876300 w 876300"/>
                <a:gd name="connsiteY26" fmla="*/ 744537 h 1063625"/>
                <a:gd name="connsiteX27" fmla="*/ 0 w 876300"/>
                <a:gd name="connsiteY27" fmla="*/ 744537 h 1063625"/>
                <a:gd name="connsiteX28" fmla="*/ 0 w 876300"/>
                <a:gd name="connsiteY28" fmla="*/ 688975 h 1063625"/>
                <a:gd name="connsiteX29" fmla="*/ 876300 w 876300"/>
                <a:gd name="connsiteY29" fmla="*/ 688975 h 1063625"/>
                <a:gd name="connsiteX30" fmla="*/ 876300 w 876300"/>
                <a:gd name="connsiteY30" fmla="*/ 692150 h 1063625"/>
                <a:gd name="connsiteX31" fmla="*/ 0 w 876300"/>
                <a:gd name="connsiteY31" fmla="*/ 692150 h 1063625"/>
                <a:gd name="connsiteX32" fmla="*/ 0 w 876300"/>
                <a:gd name="connsiteY32" fmla="*/ 636588 h 1063625"/>
                <a:gd name="connsiteX33" fmla="*/ 876300 w 876300"/>
                <a:gd name="connsiteY33" fmla="*/ 636588 h 1063625"/>
                <a:gd name="connsiteX34" fmla="*/ 876300 w 876300"/>
                <a:gd name="connsiteY34" fmla="*/ 639763 h 1063625"/>
                <a:gd name="connsiteX35" fmla="*/ 0 w 876300"/>
                <a:gd name="connsiteY35" fmla="*/ 639763 h 1063625"/>
                <a:gd name="connsiteX36" fmla="*/ 0 w 876300"/>
                <a:gd name="connsiteY36" fmla="*/ 584200 h 1063625"/>
                <a:gd name="connsiteX37" fmla="*/ 876300 w 876300"/>
                <a:gd name="connsiteY37" fmla="*/ 584200 h 1063625"/>
                <a:gd name="connsiteX38" fmla="*/ 876300 w 876300"/>
                <a:gd name="connsiteY38" fmla="*/ 585787 h 1063625"/>
                <a:gd name="connsiteX39" fmla="*/ 0 w 876300"/>
                <a:gd name="connsiteY39" fmla="*/ 585787 h 1063625"/>
                <a:gd name="connsiteX40" fmla="*/ 0 w 876300"/>
                <a:gd name="connsiteY40" fmla="*/ 530225 h 1063625"/>
                <a:gd name="connsiteX41" fmla="*/ 876300 w 876300"/>
                <a:gd name="connsiteY41" fmla="*/ 530225 h 1063625"/>
                <a:gd name="connsiteX42" fmla="*/ 876300 w 876300"/>
                <a:gd name="connsiteY42" fmla="*/ 531812 h 1063625"/>
                <a:gd name="connsiteX43" fmla="*/ 0 w 876300"/>
                <a:gd name="connsiteY43" fmla="*/ 531812 h 1063625"/>
                <a:gd name="connsiteX44" fmla="*/ 0 w 876300"/>
                <a:gd name="connsiteY44" fmla="*/ 477838 h 1063625"/>
                <a:gd name="connsiteX45" fmla="*/ 876300 w 876300"/>
                <a:gd name="connsiteY45" fmla="*/ 477838 h 1063625"/>
                <a:gd name="connsiteX46" fmla="*/ 876300 w 876300"/>
                <a:gd name="connsiteY46" fmla="*/ 479425 h 1063625"/>
                <a:gd name="connsiteX47" fmla="*/ 0 w 876300"/>
                <a:gd name="connsiteY47" fmla="*/ 479425 h 1063625"/>
                <a:gd name="connsiteX48" fmla="*/ 0 w 876300"/>
                <a:gd name="connsiteY48" fmla="*/ 425450 h 1063625"/>
                <a:gd name="connsiteX49" fmla="*/ 876300 w 876300"/>
                <a:gd name="connsiteY49" fmla="*/ 425450 h 1063625"/>
                <a:gd name="connsiteX50" fmla="*/ 876300 w 876300"/>
                <a:gd name="connsiteY50" fmla="*/ 427037 h 1063625"/>
                <a:gd name="connsiteX51" fmla="*/ 0 w 876300"/>
                <a:gd name="connsiteY51" fmla="*/ 427037 h 1063625"/>
                <a:gd name="connsiteX52" fmla="*/ 0 w 876300"/>
                <a:gd name="connsiteY52" fmla="*/ 371475 h 1063625"/>
                <a:gd name="connsiteX53" fmla="*/ 876300 w 876300"/>
                <a:gd name="connsiteY53" fmla="*/ 371475 h 1063625"/>
                <a:gd name="connsiteX54" fmla="*/ 876300 w 876300"/>
                <a:gd name="connsiteY54" fmla="*/ 374650 h 1063625"/>
                <a:gd name="connsiteX55" fmla="*/ 0 w 876300"/>
                <a:gd name="connsiteY55" fmla="*/ 374650 h 1063625"/>
                <a:gd name="connsiteX56" fmla="*/ 0 w 876300"/>
                <a:gd name="connsiteY56" fmla="*/ 319088 h 1063625"/>
                <a:gd name="connsiteX57" fmla="*/ 876300 w 876300"/>
                <a:gd name="connsiteY57" fmla="*/ 319088 h 1063625"/>
                <a:gd name="connsiteX58" fmla="*/ 876300 w 876300"/>
                <a:gd name="connsiteY58" fmla="*/ 320675 h 1063625"/>
                <a:gd name="connsiteX59" fmla="*/ 0 w 876300"/>
                <a:gd name="connsiteY59" fmla="*/ 320675 h 1063625"/>
                <a:gd name="connsiteX60" fmla="*/ 0 w 876300"/>
                <a:gd name="connsiteY60" fmla="*/ 265113 h 1063625"/>
                <a:gd name="connsiteX61" fmla="*/ 876300 w 876300"/>
                <a:gd name="connsiteY61" fmla="*/ 265113 h 1063625"/>
                <a:gd name="connsiteX62" fmla="*/ 876300 w 876300"/>
                <a:gd name="connsiteY62" fmla="*/ 266700 h 1063625"/>
                <a:gd name="connsiteX63" fmla="*/ 0 w 876300"/>
                <a:gd name="connsiteY63" fmla="*/ 266700 h 1063625"/>
                <a:gd name="connsiteX64" fmla="*/ 0 w 876300"/>
                <a:gd name="connsiteY64" fmla="*/ 212725 h 1063625"/>
                <a:gd name="connsiteX65" fmla="*/ 876300 w 876300"/>
                <a:gd name="connsiteY65" fmla="*/ 212725 h 1063625"/>
                <a:gd name="connsiteX66" fmla="*/ 876300 w 876300"/>
                <a:gd name="connsiteY66" fmla="*/ 214312 h 1063625"/>
                <a:gd name="connsiteX67" fmla="*/ 0 w 876300"/>
                <a:gd name="connsiteY67" fmla="*/ 214312 h 1063625"/>
                <a:gd name="connsiteX68" fmla="*/ 0 w 876300"/>
                <a:gd name="connsiteY68" fmla="*/ 160338 h 1063625"/>
                <a:gd name="connsiteX69" fmla="*/ 876300 w 876300"/>
                <a:gd name="connsiteY69" fmla="*/ 160338 h 1063625"/>
                <a:gd name="connsiteX70" fmla="*/ 876300 w 876300"/>
                <a:gd name="connsiteY70" fmla="*/ 161925 h 1063625"/>
                <a:gd name="connsiteX71" fmla="*/ 0 w 876300"/>
                <a:gd name="connsiteY71" fmla="*/ 161925 h 1063625"/>
                <a:gd name="connsiteX72" fmla="*/ 0 w 876300"/>
                <a:gd name="connsiteY72" fmla="*/ 106363 h 1063625"/>
                <a:gd name="connsiteX73" fmla="*/ 876300 w 876300"/>
                <a:gd name="connsiteY73" fmla="*/ 106363 h 1063625"/>
                <a:gd name="connsiteX74" fmla="*/ 876300 w 876300"/>
                <a:gd name="connsiteY74" fmla="*/ 109538 h 1063625"/>
                <a:gd name="connsiteX75" fmla="*/ 0 w 876300"/>
                <a:gd name="connsiteY75" fmla="*/ 109538 h 1063625"/>
                <a:gd name="connsiteX76" fmla="*/ 0 w 876300"/>
                <a:gd name="connsiteY76" fmla="*/ 53975 h 1063625"/>
                <a:gd name="connsiteX77" fmla="*/ 876300 w 876300"/>
                <a:gd name="connsiteY77" fmla="*/ 53975 h 1063625"/>
                <a:gd name="connsiteX78" fmla="*/ 876300 w 876300"/>
                <a:gd name="connsiteY78" fmla="*/ 55562 h 1063625"/>
                <a:gd name="connsiteX79" fmla="*/ 0 w 876300"/>
                <a:gd name="connsiteY79" fmla="*/ 55562 h 1063625"/>
                <a:gd name="connsiteX80" fmla="*/ 0 w 876300"/>
                <a:gd name="connsiteY80" fmla="*/ 0 h 1063625"/>
                <a:gd name="connsiteX81" fmla="*/ 876300 w 876300"/>
                <a:gd name="connsiteY81" fmla="*/ 0 h 1063625"/>
                <a:gd name="connsiteX82" fmla="*/ 876300 w 876300"/>
                <a:gd name="connsiteY82" fmla="*/ 1587 h 1063625"/>
                <a:gd name="connsiteX83" fmla="*/ 0 w 876300"/>
                <a:gd name="connsiteY83" fmla="*/ 1587 h 106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876300" h="1063625">
                  <a:moveTo>
                    <a:pt x="0" y="1060450"/>
                  </a:moveTo>
                  <a:lnTo>
                    <a:pt x="708025" y="1060450"/>
                  </a:lnTo>
                  <a:lnTo>
                    <a:pt x="708025" y="1063625"/>
                  </a:lnTo>
                  <a:lnTo>
                    <a:pt x="0" y="1063625"/>
                  </a:lnTo>
                  <a:close/>
                  <a:moveTo>
                    <a:pt x="0" y="1008063"/>
                  </a:moveTo>
                  <a:lnTo>
                    <a:pt x="876300" y="1008063"/>
                  </a:lnTo>
                  <a:lnTo>
                    <a:pt x="876300" y="1009650"/>
                  </a:lnTo>
                  <a:lnTo>
                    <a:pt x="0" y="1009650"/>
                  </a:lnTo>
                  <a:close/>
                  <a:moveTo>
                    <a:pt x="0" y="954088"/>
                  </a:moveTo>
                  <a:lnTo>
                    <a:pt x="876300" y="954088"/>
                  </a:lnTo>
                  <a:lnTo>
                    <a:pt x="876300" y="955675"/>
                  </a:lnTo>
                  <a:lnTo>
                    <a:pt x="0" y="955675"/>
                  </a:lnTo>
                  <a:close/>
                  <a:moveTo>
                    <a:pt x="0" y="901700"/>
                  </a:moveTo>
                  <a:lnTo>
                    <a:pt x="876300" y="901700"/>
                  </a:lnTo>
                  <a:lnTo>
                    <a:pt x="876300" y="904875"/>
                  </a:lnTo>
                  <a:lnTo>
                    <a:pt x="0" y="904875"/>
                  </a:lnTo>
                  <a:close/>
                  <a:moveTo>
                    <a:pt x="0" y="849313"/>
                  </a:moveTo>
                  <a:lnTo>
                    <a:pt x="876300" y="849313"/>
                  </a:lnTo>
                  <a:lnTo>
                    <a:pt x="876300" y="850900"/>
                  </a:lnTo>
                  <a:lnTo>
                    <a:pt x="0" y="850900"/>
                  </a:lnTo>
                  <a:close/>
                  <a:moveTo>
                    <a:pt x="0" y="795338"/>
                  </a:moveTo>
                  <a:lnTo>
                    <a:pt x="876300" y="795338"/>
                  </a:lnTo>
                  <a:lnTo>
                    <a:pt x="876300" y="798513"/>
                  </a:lnTo>
                  <a:lnTo>
                    <a:pt x="0" y="798513"/>
                  </a:lnTo>
                  <a:close/>
                  <a:moveTo>
                    <a:pt x="0" y="742950"/>
                  </a:moveTo>
                  <a:lnTo>
                    <a:pt x="876300" y="742950"/>
                  </a:lnTo>
                  <a:lnTo>
                    <a:pt x="876300" y="744537"/>
                  </a:lnTo>
                  <a:lnTo>
                    <a:pt x="0" y="744537"/>
                  </a:lnTo>
                  <a:close/>
                  <a:moveTo>
                    <a:pt x="0" y="688975"/>
                  </a:moveTo>
                  <a:lnTo>
                    <a:pt x="876300" y="688975"/>
                  </a:lnTo>
                  <a:lnTo>
                    <a:pt x="876300" y="692150"/>
                  </a:lnTo>
                  <a:lnTo>
                    <a:pt x="0" y="692150"/>
                  </a:lnTo>
                  <a:close/>
                  <a:moveTo>
                    <a:pt x="0" y="636588"/>
                  </a:moveTo>
                  <a:lnTo>
                    <a:pt x="876300" y="636588"/>
                  </a:lnTo>
                  <a:lnTo>
                    <a:pt x="876300" y="639763"/>
                  </a:lnTo>
                  <a:lnTo>
                    <a:pt x="0" y="639763"/>
                  </a:lnTo>
                  <a:close/>
                  <a:moveTo>
                    <a:pt x="0" y="584200"/>
                  </a:moveTo>
                  <a:lnTo>
                    <a:pt x="876300" y="584200"/>
                  </a:lnTo>
                  <a:lnTo>
                    <a:pt x="876300" y="585787"/>
                  </a:lnTo>
                  <a:lnTo>
                    <a:pt x="0" y="585787"/>
                  </a:lnTo>
                  <a:close/>
                  <a:moveTo>
                    <a:pt x="0" y="530225"/>
                  </a:moveTo>
                  <a:lnTo>
                    <a:pt x="876300" y="530225"/>
                  </a:lnTo>
                  <a:lnTo>
                    <a:pt x="876300" y="531812"/>
                  </a:lnTo>
                  <a:lnTo>
                    <a:pt x="0" y="531812"/>
                  </a:lnTo>
                  <a:close/>
                  <a:moveTo>
                    <a:pt x="0" y="477838"/>
                  </a:moveTo>
                  <a:lnTo>
                    <a:pt x="876300" y="477838"/>
                  </a:lnTo>
                  <a:lnTo>
                    <a:pt x="876300" y="479425"/>
                  </a:lnTo>
                  <a:lnTo>
                    <a:pt x="0" y="479425"/>
                  </a:lnTo>
                  <a:close/>
                  <a:moveTo>
                    <a:pt x="0" y="425450"/>
                  </a:moveTo>
                  <a:lnTo>
                    <a:pt x="876300" y="425450"/>
                  </a:lnTo>
                  <a:lnTo>
                    <a:pt x="876300" y="427037"/>
                  </a:lnTo>
                  <a:lnTo>
                    <a:pt x="0" y="427037"/>
                  </a:lnTo>
                  <a:close/>
                  <a:moveTo>
                    <a:pt x="0" y="371475"/>
                  </a:moveTo>
                  <a:lnTo>
                    <a:pt x="876300" y="371475"/>
                  </a:lnTo>
                  <a:lnTo>
                    <a:pt x="876300" y="374650"/>
                  </a:lnTo>
                  <a:lnTo>
                    <a:pt x="0" y="374650"/>
                  </a:lnTo>
                  <a:close/>
                  <a:moveTo>
                    <a:pt x="0" y="319088"/>
                  </a:moveTo>
                  <a:lnTo>
                    <a:pt x="876300" y="319088"/>
                  </a:lnTo>
                  <a:lnTo>
                    <a:pt x="876300" y="320675"/>
                  </a:lnTo>
                  <a:lnTo>
                    <a:pt x="0" y="320675"/>
                  </a:lnTo>
                  <a:close/>
                  <a:moveTo>
                    <a:pt x="0" y="265113"/>
                  </a:moveTo>
                  <a:lnTo>
                    <a:pt x="876300" y="265113"/>
                  </a:lnTo>
                  <a:lnTo>
                    <a:pt x="876300" y="266700"/>
                  </a:lnTo>
                  <a:lnTo>
                    <a:pt x="0" y="266700"/>
                  </a:lnTo>
                  <a:close/>
                  <a:moveTo>
                    <a:pt x="0" y="212725"/>
                  </a:moveTo>
                  <a:lnTo>
                    <a:pt x="876300" y="212725"/>
                  </a:lnTo>
                  <a:lnTo>
                    <a:pt x="876300" y="214312"/>
                  </a:lnTo>
                  <a:lnTo>
                    <a:pt x="0" y="214312"/>
                  </a:lnTo>
                  <a:close/>
                  <a:moveTo>
                    <a:pt x="0" y="160338"/>
                  </a:moveTo>
                  <a:lnTo>
                    <a:pt x="876300" y="160338"/>
                  </a:lnTo>
                  <a:lnTo>
                    <a:pt x="876300" y="161925"/>
                  </a:lnTo>
                  <a:lnTo>
                    <a:pt x="0" y="161925"/>
                  </a:lnTo>
                  <a:close/>
                  <a:moveTo>
                    <a:pt x="0" y="106363"/>
                  </a:moveTo>
                  <a:lnTo>
                    <a:pt x="876300" y="106363"/>
                  </a:lnTo>
                  <a:lnTo>
                    <a:pt x="876300" y="109538"/>
                  </a:lnTo>
                  <a:lnTo>
                    <a:pt x="0" y="109538"/>
                  </a:lnTo>
                  <a:close/>
                  <a:moveTo>
                    <a:pt x="0" y="53975"/>
                  </a:moveTo>
                  <a:lnTo>
                    <a:pt x="876300" y="53975"/>
                  </a:lnTo>
                  <a:lnTo>
                    <a:pt x="876300" y="55562"/>
                  </a:lnTo>
                  <a:lnTo>
                    <a:pt x="0" y="55562"/>
                  </a:lnTo>
                  <a:close/>
                  <a:moveTo>
                    <a:pt x="0" y="0"/>
                  </a:moveTo>
                  <a:lnTo>
                    <a:pt x="876300" y="0"/>
                  </a:lnTo>
                  <a:lnTo>
                    <a:pt x="876300" y="1587"/>
                  </a:lnTo>
                  <a:lnTo>
                    <a:pt x="0" y="1587"/>
                  </a:ln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550" name="Freeform 1549"/>
            <p:cNvSpPr>
              <a:spLocks/>
            </p:cNvSpPr>
            <p:nvPr/>
          </p:nvSpPr>
          <p:spPr bwMode="auto">
            <a:xfrm>
              <a:off x="2370137" y="4421187"/>
              <a:ext cx="136525" cy="1536700"/>
            </a:xfrm>
            <a:custGeom>
              <a:avLst/>
              <a:gdLst>
                <a:gd name="connsiteX0" fmla="*/ 70754 w 136525"/>
                <a:gd name="connsiteY0" fmla="*/ 0 h 1536700"/>
                <a:gd name="connsiteX1" fmla="*/ 122238 w 136525"/>
                <a:gd name="connsiteY1" fmla="*/ 75513 h 1536700"/>
                <a:gd name="connsiteX2" fmla="*/ 122211 w 136525"/>
                <a:gd name="connsiteY2" fmla="*/ 97667 h 1536700"/>
                <a:gd name="connsiteX3" fmla="*/ 131205 w 136525"/>
                <a:gd name="connsiteY3" fmla="*/ 110925 h 1536700"/>
                <a:gd name="connsiteX4" fmla="*/ 136525 w 136525"/>
                <a:gd name="connsiteY4" fmla="*/ 136997 h 1536700"/>
                <a:gd name="connsiteX5" fmla="*/ 134840 w 136525"/>
                <a:gd name="connsiteY5" fmla="*/ 1347316 h 1536700"/>
                <a:gd name="connsiteX6" fmla="*/ 129520 w 136525"/>
                <a:gd name="connsiteY6" fmla="*/ 1373387 h 1536700"/>
                <a:gd name="connsiteX7" fmla="*/ 120624 w 136525"/>
                <a:gd name="connsiteY7" fmla="*/ 1386499 h 1536700"/>
                <a:gd name="connsiteX8" fmla="*/ 120577 w 136525"/>
                <a:gd name="connsiteY8" fmla="*/ 1424674 h 1536700"/>
                <a:gd name="connsiteX9" fmla="*/ 104592 w 136525"/>
                <a:gd name="connsiteY9" fmla="*/ 1478163 h 1536700"/>
                <a:gd name="connsiteX10" fmla="*/ 79375 w 136525"/>
                <a:gd name="connsiteY10" fmla="*/ 1493109 h 1536700"/>
                <a:gd name="connsiteX11" fmla="*/ 79375 w 136525"/>
                <a:gd name="connsiteY11" fmla="*/ 1526711 h 1536700"/>
                <a:gd name="connsiteX12" fmla="*/ 67469 w 136525"/>
                <a:gd name="connsiteY12" fmla="*/ 1536700 h 1536700"/>
                <a:gd name="connsiteX13" fmla="*/ 55563 w 136525"/>
                <a:gd name="connsiteY13" fmla="*/ 1525046 h 1536700"/>
                <a:gd name="connsiteX14" fmla="*/ 55563 w 136525"/>
                <a:gd name="connsiteY14" fmla="*/ 1493005 h 1536700"/>
                <a:gd name="connsiteX15" fmla="*/ 29650 w 136525"/>
                <a:gd name="connsiteY15" fmla="*/ 1477324 h 1536700"/>
                <a:gd name="connsiteX16" fmla="*/ 14288 w 136525"/>
                <a:gd name="connsiteY16" fmla="*/ 1422996 h 1536700"/>
                <a:gd name="connsiteX17" fmla="*/ 14378 w 136525"/>
                <a:gd name="connsiteY17" fmla="*/ 1386738 h 1536700"/>
                <a:gd name="connsiteX18" fmla="*/ 5320 w 136525"/>
                <a:gd name="connsiteY18" fmla="*/ 1373387 h 1536700"/>
                <a:gd name="connsiteX19" fmla="*/ 0 w 136525"/>
                <a:gd name="connsiteY19" fmla="*/ 1347316 h 1536700"/>
                <a:gd name="connsiteX20" fmla="*/ 1686 w 136525"/>
                <a:gd name="connsiteY20" fmla="*/ 136997 h 1536700"/>
                <a:gd name="connsiteX21" fmla="*/ 7005 w 136525"/>
                <a:gd name="connsiteY21" fmla="*/ 110925 h 1536700"/>
                <a:gd name="connsiteX22" fmla="*/ 17561 w 136525"/>
                <a:gd name="connsiteY22" fmla="*/ 95367 h 1536700"/>
                <a:gd name="connsiteX23" fmla="*/ 17610 w 136525"/>
                <a:gd name="connsiteY23" fmla="*/ 75513 h 1536700"/>
                <a:gd name="connsiteX24" fmla="*/ 70754 w 136525"/>
                <a:gd name="connsiteY24" fmla="*/ 0 h 153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6525" h="1536700">
                  <a:moveTo>
                    <a:pt x="70754" y="0"/>
                  </a:moveTo>
                  <a:cubicBezTo>
                    <a:pt x="98987" y="0"/>
                    <a:pt x="122238" y="33561"/>
                    <a:pt x="122238" y="75513"/>
                  </a:cubicBezTo>
                  <a:lnTo>
                    <a:pt x="122211" y="97667"/>
                  </a:lnTo>
                  <a:lnTo>
                    <a:pt x="131205" y="110925"/>
                  </a:lnTo>
                  <a:cubicBezTo>
                    <a:pt x="134629" y="118951"/>
                    <a:pt x="136525" y="127764"/>
                    <a:pt x="136525" y="136997"/>
                  </a:cubicBezTo>
                  <a:lnTo>
                    <a:pt x="134840" y="1347316"/>
                  </a:lnTo>
                  <a:cubicBezTo>
                    <a:pt x="134840" y="1356548"/>
                    <a:pt x="132943" y="1365361"/>
                    <a:pt x="129520" y="1373387"/>
                  </a:cubicBezTo>
                  <a:lnTo>
                    <a:pt x="120624" y="1386499"/>
                  </a:lnTo>
                  <a:lnTo>
                    <a:pt x="120577" y="1424674"/>
                  </a:lnTo>
                  <a:cubicBezTo>
                    <a:pt x="120577" y="1445650"/>
                    <a:pt x="114349" y="1464529"/>
                    <a:pt x="104592" y="1478163"/>
                  </a:cubicBezTo>
                  <a:lnTo>
                    <a:pt x="79375" y="1493109"/>
                  </a:lnTo>
                  <a:lnTo>
                    <a:pt x="79375" y="1526711"/>
                  </a:lnTo>
                  <a:cubicBezTo>
                    <a:pt x="79375" y="1531705"/>
                    <a:pt x="72572" y="1536700"/>
                    <a:pt x="67469" y="1536700"/>
                  </a:cubicBezTo>
                  <a:cubicBezTo>
                    <a:pt x="60666" y="1536700"/>
                    <a:pt x="55563" y="1531705"/>
                    <a:pt x="55563" y="1525046"/>
                  </a:cubicBezTo>
                  <a:lnTo>
                    <a:pt x="55563" y="1493005"/>
                  </a:lnTo>
                  <a:lnTo>
                    <a:pt x="29650" y="1477324"/>
                  </a:lnTo>
                  <a:cubicBezTo>
                    <a:pt x="20101" y="1463270"/>
                    <a:pt x="14288" y="1443972"/>
                    <a:pt x="14288" y="1422996"/>
                  </a:cubicBezTo>
                  <a:lnTo>
                    <a:pt x="14378" y="1386738"/>
                  </a:lnTo>
                  <a:lnTo>
                    <a:pt x="5320" y="1373387"/>
                  </a:lnTo>
                  <a:cubicBezTo>
                    <a:pt x="1896" y="1365361"/>
                    <a:pt x="0" y="1356548"/>
                    <a:pt x="0" y="1347316"/>
                  </a:cubicBezTo>
                  <a:cubicBezTo>
                    <a:pt x="1686" y="136997"/>
                    <a:pt x="1686" y="136997"/>
                    <a:pt x="1686" y="136997"/>
                  </a:cubicBezTo>
                  <a:cubicBezTo>
                    <a:pt x="1686" y="127764"/>
                    <a:pt x="3582" y="118951"/>
                    <a:pt x="7005" y="110925"/>
                  </a:cubicBezTo>
                  <a:lnTo>
                    <a:pt x="17561" y="95367"/>
                  </a:lnTo>
                  <a:lnTo>
                    <a:pt x="17610" y="75513"/>
                  </a:lnTo>
                  <a:cubicBezTo>
                    <a:pt x="17610" y="33561"/>
                    <a:pt x="40860" y="0"/>
                    <a:pt x="70754" y="0"/>
                  </a:cubicBez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9283" name="Freeform 860"/>
            <p:cNvSpPr>
              <a:spLocks/>
            </p:cNvSpPr>
            <p:nvPr/>
          </p:nvSpPr>
          <p:spPr bwMode="auto">
            <a:xfrm>
              <a:off x="2366962" y="4530725"/>
              <a:ext cx="177800" cy="522287"/>
            </a:xfrm>
            <a:custGeom>
              <a:avLst/>
              <a:gdLst>
                <a:gd name="T0" fmla="*/ 83 w 106"/>
                <a:gd name="T1" fmla="*/ 26 h 312"/>
                <a:gd name="T2" fmla="*/ 106 w 106"/>
                <a:gd name="T3" fmla="*/ 75 h 312"/>
                <a:gd name="T4" fmla="*/ 106 w 106"/>
                <a:gd name="T5" fmla="*/ 292 h 312"/>
                <a:gd name="T6" fmla="*/ 90 w 106"/>
                <a:gd name="T7" fmla="*/ 312 h 312"/>
                <a:gd name="T8" fmla="*/ 91 w 106"/>
                <a:gd name="T9" fmla="*/ 132 h 312"/>
                <a:gd name="T10" fmla="*/ 0 w 106"/>
                <a:gd name="T11" fmla="*/ 126 h 312"/>
                <a:gd name="T12" fmla="*/ 0 w 106"/>
                <a:gd name="T13" fmla="*/ 24 h 312"/>
                <a:gd name="T14" fmla="*/ 83 w 106"/>
                <a:gd name="T15" fmla="*/ 26 h 3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312">
                  <a:moveTo>
                    <a:pt x="83" y="26"/>
                  </a:moveTo>
                  <a:cubicBezTo>
                    <a:pt x="106" y="75"/>
                    <a:pt x="106" y="75"/>
                    <a:pt x="106" y="75"/>
                  </a:cubicBezTo>
                  <a:cubicBezTo>
                    <a:pt x="106" y="292"/>
                    <a:pt x="106" y="292"/>
                    <a:pt x="106" y="292"/>
                  </a:cubicBezTo>
                  <a:cubicBezTo>
                    <a:pt x="106" y="292"/>
                    <a:pt x="99" y="304"/>
                    <a:pt x="90" y="312"/>
                  </a:cubicBezTo>
                  <a:cubicBezTo>
                    <a:pt x="91" y="132"/>
                    <a:pt x="91" y="132"/>
                    <a:pt x="91" y="132"/>
                  </a:cubicBezTo>
                  <a:cubicBezTo>
                    <a:pt x="91" y="132"/>
                    <a:pt x="51" y="101"/>
                    <a:pt x="0" y="126"/>
                  </a:cubicBezTo>
                  <a:cubicBezTo>
                    <a:pt x="0" y="24"/>
                    <a:pt x="0" y="24"/>
                    <a:pt x="0" y="24"/>
                  </a:cubicBezTo>
                  <a:cubicBezTo>
                    <a:pt x="0" y="24"/>
                    <a:pt x="43" y="0"/>
                    <a:pt x="83" y="2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292" name="Freeform 869"/>
            <p:cNvSpPr>
              <a:spLocks/>
            </p:cNvSpPr>
            <p:nvPr/>
          </p:nvSpPr>
          <p:spPr bwMode="auto">
            <a:xfrm>
              <a:off x="1295400" y="4270375"/>
              <a:ext cx="557212" cy="563562"/>
            </a:xfrm>
            <a:custGeom>
              <a:avLst/>
              <a:gdLst>
                <a:gd name="T0" fmla="*/ 321 w 332"/>
                <a:gd name="T1" fmla="*/ 2 h 336"/>
                <a:gd name="T2" fmla="*/ 324 w 332"/>
                <a:gd name="T3" fmla="*/ 98 h 336"/>
                <a:gd name="T4" fmla="*/ 321 w 332"/>
                <a:gd name="T5" fmla="*/ 318 h 336"/>
                <a:gd name="T6" fmla="*/ 166 w 332"/>
                <a:gd name="T7" fmla="*/ 325 h 336"/>
                <a:gd name="T8" fmla="*/ 0 w 332"/>
                <a:gd name="T9" fmla="*/ 264 h 336"/>
                <a:gd name="T10" fmla="*/ 4 w 332"/>
                <a:gd name="T11" fmla="*/ 0 h 336"/>
                <a:gd name="T12" fmla="*/ 321 w 332"/>
                <a:gd name="T13" fmla="*/ 2 h 336"/>
              </a:gdLst>
              <a:ahLst/>
              <a:cxnLst>
                <a:cxn ang="0">
                  <a:pos x="T0" y="T1"/>
                </a:cxn>
                <a:cxn ang="0">
                  <a:pos x="T2" y="T3"/>
                </a:cxn>
                <a:cxn ang="0">
                  <a:pos x="T4" y="T5"/>
                </a:cxn>
                <a:cxn ang="0">
                  <a:pos x="T6" y="T7"/>
                </a:cxn>
                <a:cxn ang="0">
                  <a:pos x="T8" y="T9"/>
                </a:cxn>
                <a:cxn ang="0">
                  <a:pos x="T10" y="T11"/>
                </a:cxn>
                <a:cxn ang="0">
                  <a:pos x="T12" y="T13"/>
                </a:cxn>
              </a:cxnLst>
              <a:rect l="0" t="0" r="r" b="b"/>
              <a:pathLst>
                <a:path w="332" h="336">
                  <a:moveTo>
                    <a:pt x="321" y="2"/>
                  </a:moveTo>
                  <a:cubicBezTo>
                    <a:pt x="321" y="2"/>
                    <a:pt x="332" y="49"/>
                    <a:pt x="324" y="98"/>
                  </a:cubicBezTo>
                  <a:cubicBezTo>
                    <a:pt x="316" y="148"/>
                    <a:pt x="321" y="318"/>
                    <a:pt x="321" y="318"/>
                  </a:cubicBezTo>
                  <a:cubicBezTo>
                    <a:pt x="321" y="318"/>
                    <a:pt x="270" y="309"/>
                    <a:pt x="166" y="325"/>
                  </a:cubicBezTo>
                  <a:cubicBezTo>
                    <a:pt x="96" y="336"/>
                    <a:pt x="24" y="303"/>
                    <a:pt x="0" y="264"/>
                  </a:cubicBezTo>
                  <a:cubicBezTo>
                    <a:pt x="0" y="264"/>
                    <a:pt x="20" y="121"/>
                    <a:pt x="4" y="0"/>
                  </a:cubicBezTo>
                  <a:cubicBezTo>
                    <a:pt x="321" y="2"/>
                    <a:pt x="321" y="2"/>
                    <a:pt x="321" y="2"/>
                  </a:cubicBezTo>
                </a:path>
              </a:pathLst>
            </a:custGeom>
            <a:solidFill>
              <a:schemeClr val="accent4">
                <a:alpha val="90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9400" name="Group 19399"/>
            <p:cNvGrpSpPr/>
            <p:nvPr/>
          </p:nvGrpSpPr>
          <p:grpSpPr>
            <a:xfrm>
              <a:off x="3394074" y="4422775"/>
              <a:ext cx="136525" cy="1497012"/>
              <a:chOff x="3394074" y="4422775"/>
              <a:chExt cx="136525" cy="1497012"/>
            </a:xfrm>
          </p:grpSpPr>
          <p:sp>
            <p:nvSpPr>
              <p:cNvPr id="19296" name="Rectangle 873"/>
              <p:cNvSpPr>
                <a:spLocks noChangeArrowheads="1"/>
              </p:cNvSpPr>
              <p:nvPr/>
            </p:nvSpPr>
            <p:spPr bwMode="auto">
              <a:xfrm>
                <a:off x="3394074" y="4422775"/>
                <a:ext cx="136525" cy="1497012"/>
              </a:xfrm>
              <a:prstGeom prst="rect">
                <a:avLst/>
              </a:prstGeom>
              <a:solidFill>
                <a:schemeClr val="accent4">
                  <a:lumMod val="60000"/>
                  <a:lumOff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97" name="Rectangle 874"/>
              <p:cNvSpPr>
                <a:spLocks noChangeArrowheads="1"/>
              </p:cNvSpPr>
              <p:nvPr/>
            </p:nvSpPr>
            <p:spPr bwMode="auto">
              <a:xfrm>
                <a:off x="3482974" y="4422775"/>
                <a:ext cx="47625" cy="1497012"/>
              </a:xfrm>
              <a:prstGeom prst="rect">
                <a:avLst/>
              </a:prstGeom>
              <a:solidFill>
                <a:schemeClr val="accent4">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44" name="Freeform 1543"/>
              <p:cNvSpPr>
                <a:spLocks noChangeArrowheads="1"/>
              </p:cNvSpPr>
              <p:nvPr/>
            </p:nvSpPr>
            <p:spPr bwMode="auto">
              <a:xfrm>
                <a:off x="3394074" y="4445000"/>
                <a:ext cx="53975" cy="1455737"/>
              </a:xfrm>
              <a:custGeom>
                <a:avLst/>
                <a:gdLst>
                  <a:gd name="connsiteX0" fmla="*/ 0 w 53975"/>
                  <a:gd name="connsiteY0" fmla="*/ 1454150 h 1455737"/>
                  <a:gd name="connsiteX1" fmla="*/ 53975 w 53975"/>
                  <a:gd name="connsiteY1" fmla="*/ 1454150 h 1455737"/>
                  <a:gd name="connsiteX2" fmla="*/ 53975 w 53975"/>
                  <a:gd name="connsiteY2" fmla="*/ 1455737 h 1455737"/>
                  <a:gd name="connsiteX3" fmla="*/ 0 w 53975"/>
                  <a:gd name="connsiteY3" fmla="*/ 1455737 h 1455737"/>
                  <a:gd name="connsiteX4" fmla="*/ 0 w 53975"/>
                  <a:gd name="connsiteY4" fmla="*/ 1447800 h 1455737"/>
                  <a:gd name="connsiteX5" fmla="*/ 26987 w 53975"/>
                  <a:gd name="connsiteY5" fmla="*/ 1447800 h 1455737"/>
                  <a:gd name="connsiteX6" fmla="*/ 26987 w 53975"/>
                  <a:gd name="connsiteY6" fmla="*/ 1450975 h 1455737"/>
                  <a:gd name="connsiteX7" fmla="*/ 0 w 53975"/>
                  <a:gd name="connsiteY7" fmla="*/ 1450975 h 1455737"/>
                  <a:gd name="connsiteX8" fmla="*/ 0 w 53975"/>
                  <a:gd name="connsiteY8" fmla="*/ 1439862 h 1455737"/>
                  <a:gd name="connsiteX9" fmla="*/ 26987 w 53975"/>
                  <a:gd name="connsiteY9" fmla="*/ 1439862 h 1455737"/>
                  <a:gd name="connsiteX10" fmla="*/ 26987 w 53975"/>
                  <a:gd name="connsiteY10" fmla="*/ 1444624 h 1455737"/>
                  <a:gd name="connsiteX11" fmla="*/ 0 w 53975"/>
                  <a:gd name="connsiteY11" fmla="*/ 1444624 h 1455737"/>
                  <a:gd name="connsiteX12" fmla="*/ 0 w 53975"/>
                  <a:gd name="connsiteY12" fmla="*/ 1435100 h 1455737"/>
                  <a:gd name="connsiteX13" fmla="*/ 26987 w 53975"/>
                  <a:gd name="connsiteY13" fmla="*/ 1435100 h 1455737"/>
                  <a:gd name="connsiteX14" fmla="*/ 26987 w 53975"/>
                  <a:gd name="connsiteY14" fmla="*/ 1436687 h 1455737"/>
                  <a:gd name="connsiteX15" fmla="*/ 0 w 53975"/>
                  <a:gd name="connsiteY15" fmla="*/ 1436687 h 1455737"/>
                  <a:gd name="connsiteX16" fmla="*/ 0 w 53975"/>
                  <a:gd name="connsiteY16" fmla="*/ 1428750 h 1455737"/>
                  <a:gd name="connsiteX17" fmla="*/ 26987 w 53975"/>
                  <a:gd name="connsiteY17" fmla="*/ 1428750 h 1455737"/>
                  <a:gd name="connsiteX18" fmla="*/ 26987 w 53975"/>
                  <a:gd name="connsiteY18" fmla="*/ 1431925 h 1455737"/>
                  <a:gd name="connsiteX19" fmla="*/ 0 w 53975"/>
                  <a:gd name="connsiteY19" fmla="*/ 1431925 h 1455737"/>
                  <a:gd name="connsiteX20" fmla="*/ 0 w 53975"/>
                  <a:gd name="connsiteY20" fmla="*/ 1422400 h 1455737"/>
                  <a:gd name="connsiteX21" fmla="*/ 33337 w 53975"/>
                  <a:gd name="connsiteY21" fmla="*/ 1422400 h 1455737"/>
                  <a:gd name="connsiteX22" fmla="*/ 33337 w 53975"/>
                  <a:gd name="connsiteY22" fmla="*/ 1425575 h 1455737"/>
                  <a:gd name="connsiteX23" fmla="*/ 0 w 53975"/>
                  <a:gd name="connsiteY23" fmla="*/ 1425575 h 1455737"/>
                  <a:gd name="connsiteX24" fmla="*/ 0 w 53975"/>
                  <a:gd name="connsiteY24" fmla="*/ 1416050 h 1455737"/>
                  <a:gd name="connsiteX25" fmla="*/ 26987 w 53975"/>
                  <a:gd name="connsiteY25" fmla="*/ 1416050 h 1455737"/>
                  <a:gd name="connsiteX26" fmla="*/ 26987 w 53975"/>
                  <a:gd name="connsiteY26" fmla="*/ 1419225 h 1455737"/>
                  <a:gd name="connsiteX27" fmla="*/ 0 w 53975"/>
                  <a:gd name="connsiteY27" fmla="*/ 1419225 h 1455737"/>
                  <a:gd name="connsiteX28" fmla="*/ 0 w 53975"/>
                  <a:gd name="connsiteY28" fmla="*/ 1409700 h 1455737"/>
                  <a:gd name="connsiteX29" fmla="*/ 26987 w 53975"/>
                  <a:gd name="connsiteY29" fmla="*/ 1409700 h 1455737"/>
                  <a:gd name="connsiteX30" fmla="*/ 26987 w 53975"/>
                  <a:gd name="connsiteY30" fmla="*/ 1412875 h 1455737"/>
                  <a:gd name="connsiteX31" fmla="*/ 0 w 53975"/>
                  <a:gd name="connsiteY31" fmla="*/ 1412875 h 1455737"/>
                  <a:gd name="connsiteX32" fmla="*/ 0 w 53975"/>
                  <a:gd name="connsiteY32" fmla="*/ 1403350 h 1455737"/>
                  <a:gd name="connsiteX33" fmla="*/ 26987 w 53975"/>
                  <a:gd name="connsiteY33" fmla="*/ 1403350 h 1455737"/>
                  <a:gd name="connsiteX34" fmla="*/ 26987 w 53975"/>
                  <a:gd name="connsiteY34" fmla="*/ 1406525 h 1455737"/>
                  <a:gd name="connsiteX35" fmla="*/ 0 w 53975"/>
                  <a:gd name="connsiteY35" fmla="*/ 1406525 h 1455737"/>
                  <a:gd name="connsiteX36" fmla="*/ 0 w 53975"/>
                  <a:gd name="connsiteY36" fmla="*/ 1397000 h 1455737"/>
                  <a:gd name="connsiteX37" fmla="*/ 26987 w 53975"/>
                  <a:gd name="connsiteY37" fmla="*/ 1397000 h 1455737"/>
                  <a:gd name="connsiteX38" fmla="*/ 26987 w 53975"/>
                  <a:gd name="connsiteY38" fmla="*/ 1400175 h 1455737"/>
                  <a:gd name="connsiteX39" fmla="*/ 0 w 53975"/>
                  <a:gd name="connsiteY39" fmla="*/ 1400175 h 1455737"/>
                  <a:gd name="connsiteX40" fmla="*/ 0 w 53975"/>
                  <a:gd name="connsiteY40" fmla="*/ 1392237 h 1455737"/>
                  <a:gd name="connsiteX41" fmla="*/ 53975 w 53975"/>
                  <a:gd name="connsiteY41" fmla="*/ 1392237 h 1455737"/>
                  <a:gd name="connsiteX42" fmla="*/ 53975 w 53975"/>
                  <a:gd name="connsiteY42" fmla="*/ 1393824 h 1455737"/>
                  <a:gd name="connsiteX43" fmla="*/ 0 w 53975"/>
                  <a:gd name="connsiteY43" fmla="*/ 1393824 h 1455737"/>
                  <a:gd name="connsiteX44" fmla="*/ 0 w 53975"/>
                  <a:gd name="connsiteY44" fmla="*/ 1384300 h 1455737"/>
                  <a:gd name="connsiteX45" fmla="*/ 26987 w 53975"/>
                  <a:gd name="connsiteY45" fmla="*/ 1384300 h 1455737"/>
                  <a:gd name="connsiteX46" fmla="*/ 26987 w 53975"/>
                  <a:gd name="connsiteY46" fmla="*/ 1387475 h 1455737"/>
                  <a:gd name="connsiteX47" fmla="*/ 0 w 53975"/>
                  <a:gd name="connsiteY47" fmla="*/ 1387475 h 1455737"/>
                  <a:gd name="connsiteX48" fmla="*/ 0 w 53975"/>
                  <a:gd name="connsiteY48" fmla="*/ 1377950 h 1455737"/>
                  <a:gd name="connsiteX49" fmla="*/ 26987 w 53975"/>
                  <a:gd name="connsiteY49" fmla="*/ 1377950 h 1455737"/>
                  <a:gd name="connsiteX50" fmla="*/ 26987 w 53975"/>
                  <a:gd name="connsiteY50" fmla="*/ 1379537 h 1455737"/>
                  <a:gd name="connsiteX51" fmla="*/ 0 w 53975"/>
                  <a:gd name="connsiteY51" fmla="*/ 1379537 h 1455737"/>
                  <a:gd name="connsiteX52" fmla="*/ 0 w 53975"/>
                  <a:gd name="connsiteY52" fmla="*/ 1371600 h 1455737"/>
                  <a:gd name="connsiteX53" fmla="*/ 26987 w 53975"/>
                  <a:gd name="connsiteY53" fmla="*/ 1371600 h 1455737"/>
                  <a:gd name="connsiteX54" fmla="*/ 26987 w 53975"/>
                  <a:gd name="connsiteY54" fmla="*/ 1374775 h 1455737"/>
                  <a:gd name="connsiteX55" fmla="*/ 0 w 53975"/>
                  <a:gd name="connsiteY55" fmla="*/ 1374775 h 1455737"/>
                  <a:gd name="connsiteX56" fmla="*/ 0 w 53975"/>
                  <a:gd name="connsiteY56" fmla="*/ 1365250 h 1455737"/>
                  <a:gd name="connsiteX57" fmla="*/ 26987 w 53975"/>
                  <a:gd name="connsiteY57" fmla="*/ 1365250 h 1455737"/>
                  <a:gd name="connsiteX58" fmla="*/ 26987 w 53975"/>
                  <a:gd name="connsiteY58" fmla="*/ 1368425 h 1455737"/>
                  <a:gd name="connsiteX59" fmla="*/ 0 w 53975"/>
                  <a:gd name="connsiteY59" fmla="*/ 1368425 h 1455737"/>
                  <a:gd name="connsiteX60" fmla="*/ 0 w 53975"/>
                  <a:gd name="connsiteY60" fmla="*/ 1358900 h 1455737"/>
                  <a:gd name="connsiteX61" fmla="*/ 33337 w 53975"/>
                  <a:gd name="connsiteY61" fmla="*/ 1358900 h 1455737"/>
                  <a:gd name="connsiteX62" fmla="*/ 33337 w 53975"/>
                  <a:gd name="connsiteY62" fmla="*/ 1362075 h 1455737"/>
                  <a:gd name="connsiteX63" fmla="*/ 0 w 53975"/>
                  <a:gd name="connsiteY63" fmla="*/ 1362075 h 1455737"/>
                  <a:gd name="connsiteX64" fmla="*/ 0 w 53975"/>
                  <a:gd name="connsiteY64" fmla="*/ 1354137 h 1455737"/>
                  <a:gd name="connsiteX65" fmla="*/ 26987 w 53975"/>
                  <a:gd name="connsiteY65" fmla="*/ 1354137 h 1455737"/>
                  <a:gd name="connsiteX66" fmla="*/ 26987 w 53975"/>
                  <a:gd name="connsiteY66" fmla="*/ 1355724 h 1455737"/>
                  <a:gd name="connsiteX67" fmla="*/ 0 w 53975"/>
                  <a:gd name="connsiteY67" fmla="*/ 1355724 h 1455737"/>
                  <a:gd name="connsiteX68" fmla="*/ 0 w 53975"/>
                  <a:gd name="connsiteY68" fmla="*/ 1346200 h 1455737"/>
                  <a:gd name="connsiteX69" fmla="*/ 26987 w 53975"/>
                  <a:gd name="connsiteY69" fmla="*/ 1346200 h 1455737"/>
                  <a:gd name="connsiteX70" fmla="*/ 26987 w 53975"/>
                  <a:gd name="connsiteY70" fmla="*/ 1349375 h 1455737"/>
                  <a:gd name="connsiteX71" fmla="*/ 0 w 53975"/>
                  <a:gd name="connsiteY71" fmla="*/ 1349375 h 1455737"/>
                  <a:gd name="connsiteX72" fmla="*/ 0 w 53975"/>
                  <a:gd name="connsiteY72" fmla="*/ 1339850 h 1455737"/>
                  <a:gd name="connsiteX73" fmla="*/ 26987 w 53975"/>
                  <a:gd name="connsiteY73" fmla="*/ 1339850 h 1455737"/>
                  <a:gd name="connsiteX74" fmla="*/ 26987 w 53975"/>
                  <a:gd name="connsiteY74" fmla="*/ 1343025 h 1455737"/>
                  <a:gd name="connsiteX75" fmla="*/ 0 w 53975"/>
                  <a:gd name="connsiteY75" fmla="*/ 1343025 h 1455737"/>
                  <a:gd name="connsiteX76" fmla="*/ 0 w 53975"/>
                  <a:gd name="connsiteY76" fmla="*/ 1335087 h 1455737"/>
                  <a:gd name="connsiteX77" fmla="*/ 26987 w 53975"/>
                  <a:gd name="connsiteY77" fmla="*/ 1335087 h 1455737"/>
                  <a:gd name="connsiteX78" fmla="*/ 26987 w 53975"/>
                  <a:gd name="connsiteY78" fmla="*/ 1336674 h 1455737"/>
                  <a:gd name="connsiteX79" fmla="*/ 0 w 53975"/>
                  <a:gd name="connsiteY79" fmla="*/ 1336674 h 1455737"/>
                  <a:gd name="connsiteX80" fmla="*/ 0 w 53975"/>
                  <a:gd name="connsiteY80" fmla="*/ 1328737 h 1455737"/>
                  <a:gd name="connsiteX81" fmla="*/ 53975 w 53975"/>
                  <a:gd name="connsiteY81" fmla="*/ 1328737 h 1455737"/>
                  <a:gd name="connsiteX82" fmla="*/ 53975 w 53975"/>
                  <a:gd name="connsiteY82" fmla="*/ 1331912 h 1455737"/>
                  <a:gd name="connsiteX83" fmla="*/ 0 w 53975"/>
                  <a:gd name="connsiteY83" fmla="*/ 1331912 h 1455737"/>
                  <a:gd name="connsiteX84" fmla="*/ 0 w 53975"/>
                  <a:gd name="connsiteY84" fmla="*/ 1320800 h 1455737"/>
                  <a:gd name="connsiteX85" fmla="*/ 26987 w 53975"/>
                  <a:gd name="connsiteY85" fmla="*/ 1320800 h 1455737"/>
                  <a:gd name="connsiteX86" fmla="*/ 26987 w 53975"/>
                  <a:gd name="connsiteY86" fmla="*/ 1323975 h 1455737"/>
                  <a:gd name="connsiteX87" fmla="*/ 0 w 53975"/>
                  <a:gd name="connsiteY87" fmla="*/ 1323975 h 1455737"/>
                  <a:gd name="connsiteX88" fmla="*/ 0 w 53975"/>
                  <a:gd name="connsiteY88" fmla="*/ 1314450 h 1455737"/>
                  <a:gd name="connsiteX89" fmla="*/ 26987 w 53975"/>
                  <a:gd name="connsiteY89" fmla="*/ 1314450 h 1455737"/>
                  <a:gd name="connsiteX90" fmla="*/ 26987 w 53975"/>
                  <a:gd name="connsiteY90" fmla="*/ 1317625 h 1455737"/>
                  <a:gd name="connsiteX91" fmla="*/ 0 w 53975"/>
                  <a:gd name="connsiteY91" fmla="*/ 1317625 h 1455737"/>
                  <a:gd name="connsiteX92" fmla="*/ 0 w 53975"/>
                  <a:gd name="connsiteY92" fmla="*/ 1308100 h 1455737"/>
                  <a:gd name="connsiteX93" fmla="*/ 26987 w 53975"/>
                  <a:gd name="connsiteY93" fmla="*/ 1308100 h 1455737"/>
                  <a:gd name="connsiteX94" fmla="*/ 26987 w 53975"/>
                  <a:gd name="connsiteY94" fmla="*/ 1311275 h 1455737"/>
                  <a:gd name="connsiteX95" fmla="*/ 0 w 53975"/>
                  <a:gd name="connsiteY95" fmla="*/ 1311275 h 1455737"/>
                  <a:gd name="connsiteX96" fmla="*/ 0 w 53975"/>
                  <a:gd name="connsiteY96" fmla="*/ 1301750 h 1455737"/>
                  <a:gd name="connsiteX97" fmla="*/ 26987 w 53975"/>
                  <a:gd name="connsiteY97" fmla="*/ 1301750 h 1455737"/>
                  <a:gd name="connsiteX98" fmla="*/ 26987 w 53975"/>
                  <a:gd name="connsiteY98" fmla="*/ 1304925 h 1455737"/>
                  <a:gd name="connsiteX99" fmla="*/ 0 w 53975"/>
                  <a:gd name="connsiteY99" fmla="*/ 1304925 h 1455737"/>
                  <a:gd name="connsiteX100" fmla="*/ 0 w 53975"/>
                  <a:gd name="connsiteY100" fmla="*/ 1296987 h 1455737"/>
                  <a:gd name="connsiteX101" fmla="*/ 33337 w 53975"/>
                  <a:gd name="connsiteY101" fmla="*/ 1296987 h 1455737"/>
                  <a:gd name="connsiteX102" fmla="*/ 33337 w 53975"/>
                  <a:gd name="connsiteY102" fmla="*/ 1298574 h 1455737"/>
                  <a:gd name="connsiteX103" fmla="*/ 0 w 53975"/>
                  <a:gd name="connsiteY103" fmla="*/ 1298574 h 1455737"/>
                  <a:gd name="connsiteX104" fmla="*/ 0 w 53975"/>
                  <a:gd name="connsiteY104" fmla="*/ 1289050 h 1455737"/>
                  <a:gd name="connsiteX105" fmla="*/ 26987 w 53975"/>
                  <a:gd name="connsiteY105" fmla="*/ 1289050 h 1455737"/>
                  <a:gd name="connsiteX106" fmla="*/ 26987 w 53975"/>
                  <a:gd name="connsiteY106" fmla="*/ 1292225 h 1455737"/>
                  <a:gd name="connsiteX107" fmla="*/ 0 w 53975"/>
                  <a:gd name="connsiteY107" fmla="*/ 1292225 h 1455737"/>
                  <a:gd name="connsiteX108" fmla="*/ 0 w 53975"/>
                  <a:gd name="connsiteY108" fmla="*/ 1282700 h 1455737"/>
                  <a:gd name="connsiteX109" fmla="*/ 26987 w 53975"/>
                  <a:gd name="connsiteY109" fmla="*/ 1282700 h 1455737"/>
                  <a:gd name="connsiteX110" fmla="*/ 26987 w 53975"/>
                  <a:gd name="connsiteY110" fmla="*/ 1285875 h 1455737"/>
                  <a:gd name="connsiteX111" fmla="*/ 0 w 53975"/>
                  <a:gd name="connsiteY111" fmla="*/ 1285875 h 1455737"/>
                  <a:gd name="connsiteX112" fmla="*/ 0 w 53975"/>
                  <a:gd name="connsiteY112" fmla="*/ 1277937 h 1455737"/>
                  <a:gd name="connsiteX113" fmla="*/ 26987 w 53975"/>
                  <a:gd name="connsiteY113" fmla="*/ 1277937 h 1455737"/>
                  <a:gd name="connsiteX114" fmla="*/ 26987 w 53975"/>
                  <a:gd name="connsiteY114" fmla="*/ 1279524 h 1455737"/>
                  <a:gd name="connsiteX115" fmla="*/ 0 w 53975"/>
                  <a:gd name="connsiteY115" fmla="*/ 1279524 h 1455737"/>
                  <a:gd name="connsiteX116" fmla="*/ 0 w 53975"/>
                  <a:gd name="connsiteY116" fmla="*/ 1271587 h 1455737"/>
                  <a:gd name="connsiteX117" fmla="*/ 26987 w 53975"/>
                  <a:gd name="connsiteY117" fmla="*/ 1271587 h 1455737"/>
                  <a:gd name="connsiteX118" fmla="*/ 26987 w 53975"/>
                  <a:gd name="connsiteY118" fmla="*/ 1274762 h 1455737"/>
                  <a:gd name="connsiteX119" fmla="*/ 0 w 53975"/>
                  <a:gd name="connsiteY119" fmla="*/ 1274762 h 1455737"/>
                  <a:gd name="connsiteX120" fmla="*/ 0 w 53975"/>
                  <a:gd name="connsiteY120" fmla="*/ 1265237 h 1455737"/>
                  <a:gd name="connsiteX121" fmla="*/ 53975 w 53975"/>
                  <a:gd name="connsiteY121" fmla="*/ 1265237 h 1455737"/>
                  <a:gd name="connsiteX122" fmla="*/ 53975 w 53975"/>
                  <a:gd name="connsiteY122" fmla="*/ 1268412 h 1455737"/>
                  <a:gd name="connsiteX123" fmla="*/ 0 w 53975"/>
                  <a:gd name="connsiteY123" fmla="*/ 1268412 h 1455737"/>
                  <a:gd name="connsiteX124" fmla="*/ 0 w 53975"/>
                  <a:gd name="connsiteY124" fmla="*/ 1257300 h 1455737"/>
                  <a:gd name="connsiteX125" fmla="*/ 26987 w 53975"/>
                  <a:gd name="connsiteY125" fmla="*/ 1257300 h 1455737"/>
                  <a:gd name="connsiteX126" fmla="*/ 26987 w 53975"/>
                  <a:gd name="connsiteY126" fmla="*/ 1260475 h 1455737"/>
                  <a:gd name="connsiteX127" fmla="*/ 0 w 53975"/>
                  <a:gd name="connsiteY127" fmla="*/ 1260475 h 1455737"/>
                  <a:gd name="connsiteX128" fmla="*/ 0 w 53975"/>
                  <a:gd name="connsiteY128" fmla="*/ 1250950 h 1455737"/>
                  <a:gd name="connsiteX129" fmla="*/ 26987 w 53975"/>
                  <a:gd name="connsiteY129" fmla="*/ 1250950 h 1455737"/>
                  <a:gd name="connsiteX130" fmla="*/ 26987 w 53975"/>
                  <a:gd name="connsiteY130" fmla="*/ 1254125 h 1455737"/>
                  <a:gd name="connsiteX131" fmla="*/ 0 w 53975"/>
                  <a:gd name="connsiteY131" fmla="*/ 1254125 h 1455737"/>
                  <a:gd name="connsiteX132" fmla="*/ 0 w 53975"/>
                  <a:gd name="connsiteY132" fmla="*/ 1244600 h 1455737"/>
                  <a:gd name="connsiteX133" fmla="*/ 26987 w 53975"/>
                  <a:gd name="connsiteY133" fmla="*/ 1244600 h 1455737"/>
                  <a:gd name="connsiteX134" fmla="*/ 26987 w 53975"/>
                  <a:gd name="connsiteY134" fmla="*/ 1247775 h 1455737"/>
                  <a:gd name="connsiteX135" fmla="*/ 0 w 53975"/>
                  <a:gd name="connsiteY135" fmla="*/ 1247775 h 1455737"/>
                  <a:gd name="connsiteX136" fmla="*/ 0 w 53975"/>
                  <a:gd name="connsiteY136" fmla="*/ 1239837 h 1455737"/>
                  <a:gd name="connsiteX137" fmla="*/ 26987 w 53975"/>
                  <a:gd name="connsiteY137" fmla="*/ 1239837 h 1455737"/>
                  <a:gd name="connsiteX138" fmla="*/ 26987 w 53975"/>
                  <a:gd name="connsiteY138" fmla="*/ 1241424 h 1455737"/>
                  <a:gd name="connsiteX139" fmla="*/ 0 w 53975"/>
                  <a:gd name="connsiteY139" fmla="*/ 1241424 h 1455737"/>
                  <a:gd name="connsiteX140" fmla="*/ 0 w 53975"/>
                  <a:gd name="connsiteY140" fmla="*/ 1231900 h 1455737"/>
                  <a:gd name="connsiteX141" fmla="*/ 33337 w 53975"/>
                  <a:gd name="connsiteY141" fmla="*/ 1231900 h 1455737"/>
                  <a:gd name="connsiteX142" fmla="*/ 33337 w 53975"/>
                  <a:gd name="connsiteY142" fmla="*/ 1236662 h 1455737"/>
                  <a:gd name="connsiteX143" fmla="*/ 0 w 53975"/>
                  <a:gd name="connsiteY143" fmla="*/ 1236662 h 1455737"/>
                  <a:gd name="connsiteX144" fmla="*/ 0 w 53975"/>
                  <a:gd name="connsiteY144" fmla="*/ 1225550 h 1455737"/>
                  <a:gd name="connsiteX145" fmla="*/ 26987 w 53975"/>
                  <a:gd name="connsiteY145" fmla="*/ 1225550 h 1455737"/>
                  <a:gd name="connsiteX146" fmla="*/ 26987 w 53975"/>
                  <a:gd name="connsiteY146" fmla="*/ 1228725 h 1455737"/>
                  <a:gd name="connsiteX147" fmla="*/ 0 w 53975"/>
                  <a:gd name="connsiteY147" fmla="*/ 1228725 h 1455737"/>
                  <a:gd name="connsiteX148" fmla="*/ 0 w 53975"/>
                  <a:gd name="connsiteY148" fmla="*/ 1220787 h 1455737"/>
                  <a:gd name="connsiteX149" fmla="*/ 26987 w 53975"/>
                  <a:gd name="connsiteY149" fmla="*/ 1220787 h 1455737"/>
                  <a:gd name="connsiteX150" fmla="*/ 26987 w 53975"/>
                  <a:gd name="connsiteY150" fmla="*/ 1222374 h 1455737"/>
                  <a:gd name="connsiteX151" fmla="*/ 0 w 53975"/>
                  <a:gd name="connsiteY151" fmla="*/ 1222374 h 1455737"/>
                  <a:gd name="connsiteX152" fmla="*/ 0 w 53975"/>
                  <a:gd name="connsiteY152" fmla="*/ 1214437 h 1455737"/>
                  <a:gd name="connsiteX153" fmla="*/ 26987 w 53975"/>
                  <a:gd name="connsiteY153" fmla="*/ 1214437 h 1455737"/>
                  <a:gd name="connsiteX154" fmla="*/ 26987 w 53975"/>
                  <a:gd name="connsiteY154" fmla="*/ 1217612 h 1455737"/>
                  <a:gd name="connsiteX155" fmla="*/ 0 w 53975"/>
                  <a:gd name="connsiteY155" fmla="*/ 1217612 h 1455737"/>
                  <a:gd name="connsiteX156" fmla="*/ 0 w 53975"/>
                  <a:gd name="connsiteY156" fmla="*/ 1208087 h 1455737"/>
                  <a:gd name="connsiteX157" fmla="*/ 26987 w 53975"/>
                  <a:gd name="connsiteY157" fmla="*/ 1208087 h 1455737"/>
                  <a:gd name="connsiteX158" fmla="*/ 26987 w 53975"/>
                  <a:gd name="connsiteY158" fmla="*/ 1211262 h 1455737"/>
                  <a:gd name="connsiteX159" fmla="*/ 0 w 53975"/>
                  <a:gd name="connsiteY159" fmla="*/ 1211262 h 1455737"/>
                  <a:gd name="connsiteX160" fmla="*/ 0 w 53975"/>
                  <a:gd name="connsiteY160" fmla="*/ 1200150 h 1455737"/>
                  <a:gd name="connsiteX161" fmla="*/ 53975 w 53975"/>
                  <a:gd name="connsiteY161" fmla="*/ 1200150 h 1455737"/>
                  <a:gd name="connsiteX162" fmla="*/ 53975 w 53975"/>
                  <a:gd name="connsiteY162" fmla="*/ 1203325 h 1455737"/>
                  <a:gd name="connsiteX163" fmla="*/ 0 w 53975"/>
                  <a:gd name="connsiteY163" fmla="*/ 1203325 h 1455737"/>
                  <a:gd name="connsiteX164" fmla="*/ 0 w 53975"/>
                  <a:gd name="connsiteY164" fmla="*/ 1193800 h 1455737"/>
                  <a:gd name="connsiteX165" fmla="*/ 26987 w 53975"/>
                  <a:gd name="connsiteY165" fmla="*/ 1193800 h 1455737"/>
                  <a:gd name="connsiteX166" fmla="*/ 26987 w 53975"/>
                  <a:gd name="connsiteY166" fmla="*/ 1196975 h 1455737"/>
                  <a:gd name="connsiteX167" fmla="*/ 0 w 53975"/>
                  <a:gd name="connsiteY167" fmla="*/ 1196975 h 1455737"/>
                  <a:gd name="connsiteX168" fmla="*/ 0 w 53975"/>
                  <a:gd name="connsiteY168" fmla="*/ 1187450 h 1455737"/>
                  <a:gd name="connsiteX169" fmla="*/ 26987 w 53975"/>
                  <a:gd name="connsiteY169" fmla="*/ 1187450 h 1455737"/>
                  <a:gd name="connsiteX170" fmla="*/ 26987 w 53975"/>
                  <a:gd name="connsiteY170" fmla="*/ 1190625 h 1455737"/>
                  <a:gd name="connsiteX171" fmla="*/ 0 w 53975"/>
                  <a:gd name="connsiteY171" fmla="*/ 1190625 h 1455737"/>
                  <a:gd name="connsiteX172" fmla="*/ 0 w 53975"/>
                  <a:gd name="connsiteY172" fmla="*/ 1182687 h 1455737"/>
                  <a:gd name="connsiteX173" fmla="*/ 26987 w 53975"/>
                  <a:gd name="connsiteY173" fmla="*/ 1182687 h 1455737"/>
                  <a:gd name="connsiteX174" fmla="*/ 26987 w 53975"/>
                  <a:gd name="connsiteY174" fmla="*/ 1184274 h 1455737"/>
                  <a:gd name="connsiteX175" fmla="*/ 0 w 53975"/>
                  <a:gd name="connsiteY175" fmla="*/ 1184274 h 1455737"/>
                  <a:gd name="connsiteX176" fmla="*/ 0 w 53975"/>
                  <a:gd name="connsiteY176" fmla="*/ 1176337 h 1455737"/>
                  <a:gd name="connsiteX177" fmla="*/ 26987 w 53975"/>
                  <a:gd name="connsiteY177" fmla="*/ 1176337 h 1455737"/>
                  <a:gd name="connsiteX178" fmla="*/ 26987 w 53975"/>
                  <a:gd name="connsiteY178" fmla="*/ 1179512 h 1455737"/>
                  <a:gd name="connsiteX179" fmla="*/ 0 w 53975"/>
                  <a:gd name="connsiteY179" fmla="*/ 1179512 h 1455737"/>
                  <a:gd name="connsiteX180" fmla="*/ 0 w 53975"/>
                  <a:gd name="connsiteY180" fmla="*/ 1168400 h 1455737"/>
                  <a:gd name="connsiteX181" fmla="*/ 33337 w 53975"/>
                  <a:gd name="connsiteY181" fmla="*/ 1168400 h 1455737"/>
                  <a:gd name="connsiteX182" fmla="*/ 33337 w 53975"/>
                  <a:gd name="connsiteY182" fmla="*/ 1171575 h 1455737"/>
                  <a:gd name="connsiteX183" fmla="*/ 0 w 53975"/>
                  <a:gd name="connsiteY183" fmla="*/ 1171575 h 1455737"/>
                  <a:gd name="connsiteX184" fmla="*/ 0 w 53975"/>
                  <a:gd name="connsiteY184" fmla="*/ 1163637 h 1455737"/>
                  <a:gd name="connsiteX185" fmla="*/ 26987 w 53975"/>
                  <a:gd name="connsiteY185" fmla="*/ 1163637 h 1455737"/>
                  <a:gd name="connsiteX186" fmla="*/ 26987 w 53975"/>
                  <a:gd name="connsiteY186" fmla="*/ 1165224 h 1455737"/>
                  <a:gd name="connsiteX187" fmla="*/ 0 w 53975"/>
                  <a:gd name="connsiteY187" fmla="*/ 1165224 h 1455737"/>
                  <a:gd name="connsiteX188" fmla="*/ 0 w 53975"/>
                  <a:gd name="connsiteY188" fmla="*/ 1157287 h 1455737"/>
                  <a:gd name="connsiteX189" fmla="*/ 26987 w 53975"/>
                  <a:gd name="connsiteY189" fmla="*/ 1157287 h 1455737"/>
                  <a:gd name="connsiteX190" fmla="*/ 26987 w 53975"/>
                  <a:gd name="connsiteY190" fmla="*/ 1160462 h 1455737"/>
                  <a:gd name="connsiteX191" fmla="*/ 0 w 53975"/>
                  <a:gd name="connsiteY191" fmla="*/ 1160462 h 1455737"/>
                  <a:gd name="connsiteX192" fmla="*/ 0 w 53975"/>
                  <a:gd name="connsiteY192" fmla="*/ 1150937 h 1455737"/>
                  <a:gd name="connsiteX193" fmla="*/ 26987 w 53975"/>
                  <a:gd name="connsiteY193" fmla="*/ 1150937 h 1455737"/>
                  <a:gd name="connsiteX194" fmla="*/ 26987 w 53975"/>
                  <a:gd name="connsiteY194" fmla="*/ 1154112 h 1455737"/>
                  <a:gd name="connsiteX195" fmla="*/ 0 w 53975"/>
                  <a:gd name="connsiteY195" fmla="*/ 1154112 h 1455737"/>
                  <a:gd name="connsiteX196" fmla="*/ 0 w 53975"/>
                  <a:gd name="connsiteY196" fmla="*/ 1143000 h 1455737"/>
                  <a:gd name="connsiteX197" fmla="*/ 26987 w 53975"/>
                  <a:gd name="connsiteY197" fmla="*/ 1143000 h 1455737"/>
                  <a:gd name="connsiteX198" fmla="*/ 26987 w 53975"/>
                  <a:gd name="connsiteY198" fmla="*/ 1147762 h 1455737"/>
                  <a:gd name="connsiteX199" fmla="*/ 0 w 53975"/>
                  <a:gd name="connsiteY199" fmla="*/ 1147762 h 1455737"/>
                  <a:gd name="connsiteX200" fmla="*/ 0 w 53975"/>
                  <a:gd name="connsiteY200" fmla="*/ 1138237 h 1455737"/>
                  <a:gd name="connsiteX201" fmla="*/ 53975 w 53975"/>
                  <a:gd name="connsiteY201" fmla="*/ 1138237 h 1455737"/>
                  <a:gd name="connsiteX202" fmla="*/ 53975 w 53975"/>
                  <a:gd name="connsiteY202" fmla="*/ 1139824 h 1455737"/>
                  <a:gd name="connsiteX203" fmla="*/ 0 w 53975"/>
                  <a:gd name="connsiteY203" fmla="*/ 1139824 h 1455737"/>
                  <a:gd name="connsiteX204" fmla="*/ 0 w 53975"/>
                  <a:gd name="connsiteY204" fmla="*/ 1130300 h 1455737"/>
                  <a:gd name="connsiteX205" fmla="*/ 26987 w 53975"/>
                  <a:gd name="connsiteY205" fmla="*/ 1130300 h 1455737"/>
                  <a:gd name="connsiteX206" fmla="*/ 26987 w 53975"/>
                  <a:gd name="connsiteY206" fmla="*/ 1133475 h 1455737"/>
                  <a:gd name="connsiteX207" fmla="*/ 0 w 53975"/>
                  <a:gd name="connsiteY207" fmla="*/ 1133475 h 1455737"/>
                  <a:gd name="connsiteX208" fmla="*/ 0 w 53975"/>
                  <a:gd name="connsiteY208" fmla="*/ 1125537 h 1455737"/>
                  <a:gd name="connsiteX209" fmla="*/ 26987 w 53975"/>
                  <a:gd name="connsiteY209" fmla="*/ 1125537 h 1455737"/>
                  <a:gd name="connsiteX210" fmla="*/ 26987 w 53975"/>
                  <a:gd name="connsiteY210" fmla="*/ 1127124 h 1455737"/>
                  <a:gd name="connsiteX211" fmla="*/ 0 w 53975"/>
                  <a:gd name="connsiteY211" fmla="*/ 1127124 h 1455737"/>
                  <a:gd name="connsiteX212" fmla="*/ 0 w 53975"/>
                  <a:gd name="connsiteY212" fmla="*/ 1119187 h 1455737"/>
                  <a:gd name="connsiteX213" fmla="*/ 26987 w 53975"/>
                  <a:gd name="connsiteY213" fmla="*/ 1119187 h 1455737"/>
                  <a:gd name="connsiteX214" fmla="*/ 26987 w 53975"/>
                  <a:gd name="connsiteY214" fmla="*/ 1122362 h 1455737"/>
                  <a:gd name="connsiteX215" fmla="*/ 0 w 53975"/>
                  <a:gd name="connsiteY215" fmla="*/ 1122362 h 1455737"/>
                  <a:gd name="connsiteX216" fmla="*/ 0 w 53975"/>
                  <a:gd name="connsiteY216" fmla="*/ 1111250 h 1455737"/>
                  <a:gd name="connsiteX217" fmla="*/ 26987 w 53975"/>
                  <a:gd name="connsiteY217" fmla="*/ 1111250 h 1455737"/>
                  <a:gd name="connsiteX218" fmla="*/ 26987 w 53975"/>
                  <a:gd name="connsiteY218" fmla="*/ 1114425 h 1455737"/>
                  <a:gd name="connsiteX219" fmla="*/ 0 w 53975"/>
                  <a:gd name="connsiteY219" fmla="*/ 1114425 h 1455737"/>
                  <a:gd name="connsiteX220" fmla="*/ 0 w 53975"/>
                  <a:gd name="connsiteY220" fmla="*/ 1106487 h 1455737"/>
                  <a:gd name="connsiteX221" fmla="*/ 33337 w 53975"/>
                  <a:gd name="connsiteY221" fmla="*/ 1106487 h 1455737"/>
                  <a:gd name="connsiteX222" fmla="*/ 33337 w 53975"/>
                  <a:gd name="connsiteY222" fmla="*/ 1108074 h 1455737"/>
                  <a:gd name="connsiteX223" fmla="*/ 0 w 53975"/>
                  <a:gd name="connsiteY223" fmla="*/ 1108074 h 1455737"/>
                  <a:gd name="connsiteX224" fmla="*/ 0 w 53975"/>
                  <a:gd name="connsiteY224" fmla="*/ 1100137 h 1455737"/>
                  <a:gd name="connsiteX225" fmla="*/ 26987 w 53975"/>
                  <a:gd name="connsiteY225" fmla="*/ 1100137 h 1455737"/>
                  <a:gd name="connsiteX226" fmla="*/ 26987 w 53975"/>
                  <a:gd name="connsiteY226" fmla="*/ 1103312 h 1455737"/>
                  <a:gd name="connsiteX227" fmla="*/ 0 w 53975"/>
                  <a:gd name="connsiteY227" fmla="*/ 1103312 h 1455737"/>
                  <a:gd name="connsiteX228" fmla="*/ 0 w 53975"/>
                  <a:gd name="connsiteY228" fmla="*/ 1093787 h 1455737"/>
                  <a:gd name="connsiteX229" fmla="*/ 26987 w 53975"/>
                  <a:gd name="connsiteY229" fmla="*/ 1093787 h 1455737"/>
                  <a:gd name="connsiteX230" fmla="*/ 26987 w 53975"/>
                  <a:gd name="connsiteY230" fmla="*/ 1096962 h 1455737"/>
                  <a:gd name="connsiteX231" fmla="*/ 0 w 53975"/>
                  <a:gd name="connsiteY231" fmla="*/ 1096962 h 1455737"/>
                  <a:gd name="connsiteX232" fmla="*/ 0 w 53975"/>
                  <a:gd name="connsiteY232" fmla="*/ 1087437 h 1455737"/>
                  <a:gd name="connsiteX233" fmla="*/ 26987 w 53975"/>
                  <a:gd name="connsiteY233" fmla="*/ 1087437 h 1455737"/>
                  <a:gd name="connsiteX234" fmla="*/ 26987 w 53975"/>
                  <a:gd name="connsiteY234" fmla="*/ 1090612 h 1455737"/>
                  <a:gd name="connsiteX235" fmla="*/ 0 w 53975"/>
                  <a:gd name="connsiteY235" fmla="*/ 1090612 h 1455737"/>
                  <a:gd name="connsiteX236" fmla="*/ 0 w 53975"/>
                  <a:gd name="connsiteY236" fmla="*/ 1081087 h 1455737"/>
                  <a:gd name="connsiteX237" fmla="*/ 26987 w 53975"/>
                  <a:gd name="connsiteY237" fmla="*/ 1081087 h 1455737"/>
                  <a:gd name="connsiteX238" fmla="*/ 26987 w 53975"/>
                  <a:gd name="connsiteY238" fmla="*/ 1082674 h 1455737"/>
                  <a:gd name="connsiteX239" fmla="*/ 0 w 53975"/>
                  <a:gd name="connsiteY239" fmla="*/ 1082674 h 1455737"/>
                  <a:gd name="connsiteX240" fmla="*/ 0 w 53975"/>
                  <a:gd name="connsiteY240" fmla="*/ 1074737 h 1455737"/>
                  <a:gd name="connsiteX241" fmla="*/ 53975 w 53975"/>
                  <a:gd name="connsiteY241" fmla="*/ 1074737 h 1455737"/>
                  <a:gd name="connsiteX242" fmla="*/ 53975 w 53975"/>
                  <a:gd name="connsiteY242" fmla="*/ 1077912 h 1455737"/>
                  <a:gd name="connsiteX243" fmla="*/ 0 w 53975"/>
                  <a:gd name="connsiteY243" fmla="*/ 1077912 h 1455737"/>
                  <a:gd name="connsiteX244" fmla="*/ 0 w 53975"/>
                  <a:gd name="connsiteY244" fmla="*/ 1068387 h 1455737"/>
                  <a:gd name="connsiteX245" fmla="*/ 26987 w 53975"/>
                  <a:gd name="connsiteY245" fmla="*/ 1068387 h 1455737"/>
                  <a:gd name="connsiteX246" fmla="*/ 26987 w 53975"/>
                  <a:gd name="connsiteY246" fmla="*/ 1069974 h 1455737"/>
                  <a:gd name="connsiteX247" fmla="*/ 0 w 53975"/>
                  <a:gd name="connsiteY247" fmla="*/ 1069974 h 1455737"/>
                  <a:gd name="connsiteX248" fmla="*/ 0 w 53975"/>
                  <a:gd name="connsiteY248" fmla="*/ 1062037 h 1455737"/>
                  <a:gd name="connsiteX249" fmla="*/ 26987 w 53975"/>
                  <a:gd name="connsiteY249" fmla="*/ 1062037 h 1455737"/>
                  <a:gd name="connsiteX250" fmla="*/ 26987 w 53975"/>
                  <a:gd name="connsiteY250" fmla="*/ 1065212 h 1455737"/>
                  <a:gd name="connsiteX251" fmla="*/ 0 w 53975"/>
                  <a:gd name="connsiteY251" fmla="*/ 1065212 h 1455737"/>
                  <a:gd name="connsiteX252" fmla="*/ 0 w 53975"/>
                  <a:gd name="connsiteY252" fmla="*/ 1054100 h 1455737"/>
                  <a:gd name="connsiteX253" fmla="*/ 26987 w 53975"/>
                  <a:gd name="connsiteY253" fmla="*/ 1054100 h 1455737"/>
                  <a:gd name="connsiteX254" fmla="*/ 26987 w 53975"/>
                  <a:gd name="connsiteY254" fmla="*/ 1058862 h 1455737"/>
                  <a:gd name="connsiteX255" fmla="*/ 0 w 53975"/>
                  <a:gd name="connsiteY255" fmla="*/ 1058862 h 1455737"/>
                  <a:gd name="connsiteX256" fmla="*/ 0 w 53975"/>
                  <a:gd name="connsiteY256" fmla="*/ 1049337 h 1455737"/>
                  <a:gd name="connsiteX257" fmla="*/ 26987 w 53975"/>
                  <a:gd name="connsiteY257" fmla="*/ 1049337 h 1455737"/>
                  <a:gd name="connsiteX258" fmla="*/ 26987 w 53975"/>
                  <a:gd name="connsiteY258" fmla="*/ 1050924 h 1455737"/>
                  <a:gd name="connsiteX259" fmla="*/ 0 w 53975"/>
                  <a:gd name="connsiteY259" fmla="*/ 1050924 h 1455737"/>
                  <a:gd name="connsiteX260" fmla="*/ 0 w 53975"/>
                  <a:gd name="connsiteY260" fmla="*/ 1042987 h 1455737"/>
                  <a:gd name="connsiteX261" fmla="*/ 33337 w 53975"/>
                  <a:gd name="connsiteY261" fmla="*/ 1042987 h 1455737"/>
                  <a:gd name="connsiteX262" fmla="*/ 33337 w 53975"/>
                  <a:gd name="connsiteY262" fmla="*/ 1046162 h 1455737"/>
                  <a:gd name="connsiteX263" fmla="*/ 0 w 53975"/>
                  <a:gd name="connsiteY263" fmla="*/ 1046162 h 1455737"/>
                  <a:gd name="connsiteX264" fmla="*/ 0 w 53975"/>
                  <a:gd name="connsiteY264" fmla="*/ 1036637 h 1455737"/>
                  <a:gd name="connsiteX265" fmla="*/ 26987 w 53975"/>
                  <a:gd name="connsiteY265" fmla="*/ 1036637 h 1455737"/>
                  <a:gd name="connsiteX266" fmla="*/ 26987 w 53975"/>
                  <a:gd name="connsiteY266" fmla="*/ 1039812 h 1455737"/>
                  <a:gd name="connsiteX267" fmla="*/ 0 w 53975"/>
                  <a:gd name="connsiteY267" fmla="*/ 1039812 h 1455737"/>
                  <a:gd name="connsiteX268" fmla="*/ 0 w 53975"/>
                  <a:gd name="connsiteY268" fmla="*/ 1030287 h 1455737"/>
                  <a:gd name="connsiteX269" fmla="*/ 26987 w 53975"/>
                  <a:gd name="connsiteY269" fmla="*/ 1030287 h 1455737"/>
                  <a:gd name="connsiteX270" fmla="*/ 26987 w 53975"/>
                  <a:gd name="connsiteY270" fmla="*/ 1033462 h 1455737"/>
                  <a:gd name="connsiteX271" fmla="*/ 0 w 53975"/>
                  <a:gd name="connsiteY271" fmla="*/ 1033462 h 1455737"/>
                  <a:gd name="connsiteX272" fmla="*/ 0 w 53975"/>
                  <a:gd name="connsiteY272" fmla="*/ 1023937 h 1455737"/>
                  <a:gd name="connsiteX273" fmla="*/ 26987 w 53975"/>
                  <a:gd name="connsiteY273" fmla="*/ 1023937 h 1455737"/>
                  <a:gd name="connsiteX274" fmla="*/ 26987 w 53975"/>
                  <a:gd name="connsiteY274" fmla="*/ 1025524 h 1455737"/>
                  <a:gd name="connsiteX275" fmla="*/ 0 w 53975"/>
                  <a:gd name="connsiteY275" fmla="*/ 1025524 h 1455737"/>
                  <a:gd name="connsiteX276" fmla="*/ 0 w 53975"/>
                  <a:gd name="connsiteY276" fmla="*/ 1017587 h 1455737"/>
                  <a:gd name="connsiteX277" fmla="*/ 26987 w 53975"/>
                  <a:gd name="connsiteY277" fmla="*/ 1017587 h 1455737"/>
                  <a:gd name="connsiteX278" fmla="*/ 26987 w 53975"/>
                  <a:gd name="connsiteY278" fmla="*/ 1020762 h 1455737"/>
                  <a:gd name="connsiteX279" fmla="*/ 0 w 53975"/>
                  <a:gd name="connsiteY279" fmla="*/ 1020762 h 1455737"/>
                  <a:gd name="connsiteX280" fmla="*/ 0 w 53975"/>
                  <a:gd name="connsiteY280" fmla="*/ 1011237 h 1455737"/>
                  <a:gd name="connsiteX281" fmla="*/ 53975 w 53975"/>
                  <a:gd name="connsiteY281" fmla="*/ 1011237 h 1455737"/>
                  <a:gd name="connsiteX282" fmla="*/ 53975 w 53975"/>
                  <a:gd name="connsiteY282" fmla="*/ 1014412 h 1455737"/>
                  <a:gd name="connsiteX283" fmla="*/ 0 w 53975"/>
                  <a:gd name="connsiteY283" fmla="*/ 1014412 h 1455737"/>
                  <a:gd name="connsiteX284" fmla="*/ 0 w 53975"/>
                  <a:gd name="connsiteY284" fmla="*/ 1004887 h 1455737"/>
                  <a:gd name="connsiteX285" fmla="*/ 26987 w 53975"/>
                  <a:gd name="connsiteY285" fmla="*/ 1004887 h 1455737"/>
                  <a:gd name="connsiteX286" fmla="*/ 26987 w 53975"/>
                  <a:gd name="connsiteY286" fmla="*/ 1008062 h 1455737"/>
                  <a:gd name="connsiteX287" fmla="*/ 0 w 53975"/>
                  <a:gd name="connsiteY287" fmla="*/ 1008062 h 1455737"/>
                  <a:gd name="connsiteX288" fmla="*/ 0 w 53975"/>
                  <a:gd name="connsiteY288" fmla="*/ 998537 h 1455737"/>
                  <a:gd name="connsiteX289" fmla="*/ 26987 w 53975"/>
                  <a:gd name="connsiteY289" fmla="*/ 998537 h 1455737"/>
                  <a:gd name="connsiteX290" fmla="*/ 26987 w 53975"/>
                  <a:gd name="connsiteY290" fmla="*/ 1001712 h 1455737"/>
                  <a:gd name="connsiteX291" fmla="*/ 0 w 53975"/>
                  <a:gd name="connsiteY291" fmla="*/ 1001712 h 1455737"/>
                  <a:gd name="connsiteX292" fmla="*/ 0 w 53975"/>
                  <a:gd name="connsiteY292" fmla="*/ 992187 h 1455737"/>
                  <a:gd name="connsiteX293" fmla="*/ 26987 w 53975"/>
                  <a:gd name="connsiteY293" fmla="*/ 992187 h 1455737"/>
                  <a:gd name="connsiteX294" fmla="*/ 26987 w 53975"/>
                  <a:gd name="connsiteY294" fmla="*/ 993774 h 1455737"/>
                  <a:gd name="connsiteX295" fmla="*/ 0 w 53975"/>
                  <a:gd name="connsiteY295" fmla="*/ 993774 h 1455737"/>
                  <a:gd name="connsiteX296" fmla="*/ 0 w 53975"/>
                  <a:gd name="connsiteY296" fmla="*/ 985837 h 1455737"/>
                  <a:gd name="connsiteX297" fmla="*/ 26987 w 53975"/>
                  <a:gd name="connsiteY297" fmla="*/ 985837 h 1455737"/>
                  <a:gd name="connsiteX298" fmla="*/ 26987 w 53975"/>
                  <a:gd name="connsiteY298" fmla="*/ 989012 h 1455737"/>
                  <a:gd name="connsiteX299" fmla="*/ 0 w 53975"/>
                  <a:gd name="connsiteY299" fmla="*/ 989012 h 1455737"/>
                  <a:gd name="connsiteX300" fmla="*/ 0 w 53975"/>
                  <a:gd name="connsiteY300" fmla="*/ 979487 h 1455737"/>
                  <a:gd name="connsiteX301" fmla="*/ 33337 w 53975"/>
                  <a:gd name="connsiteY301" fmla="*/ 979487 h 1455737"/>
                  <a:gd name="connsiteX302" fmla="*/ 33337 w 53975"/>
                  <a:gd name="connsiteY302" fmla="*/ 982662 h 1455737"/>
                  <a:gd name="connsiteX303" fmla="*/ 0 w 53975"/>
                  <a:gd name="connsiteY303" fmla="*/ 982662 h 1455737"/>
                  <a:gd name="connsiteX304" fmla="*/ 0 w 53975"/>
                  <a:gd name="connsiteY304" fmla="*/ 973137 h 1455737"/>
                  <a:gd name="connsiteX305" fmla="*/ 26987 w 53975"/>
                  <a:gd name="connsiteY305" fmla="*/ 973137 h 1455737"/>
                  <a:gd name="connsiteX306" fmla="*/ 26987 w 53975"/>
                  <a:gd name="connsiteY306" fmla="*/ 976312 h 1455737"/>
                  <a:gd name="connsiteX307" fmla="*/ 0 w 53975"/>
                  <a:gd name="connsiteY307" fmla="*/ 976312 h 1455737"/>
                  <a:gd name="connsiteX308" fmla="*/ 0 w 53975"/>
                  <a:gd name="connsiteY308" fmla="*/ 968375 h 1455737"/>
                  <a:gd name="connsiteX309" fmla="*/ 26987 w 53975"/>
                  <a:gd name="connsiteY309" fmla="*/ 968375 h 1455737"/>
                  <a:gd name="connsiteX310" fmla="*/ 26987 w 53975"/>
                  <a:gd name="connsiteY310" fmla="*/ 969962 h 1455737"/>
                  <a:gd name="connsiteX311" fmla="*/ 0 w 53975"/>
                  <a:gd name="connsiteY311" fmla="*/ 969962 h 1455737"/>
                  <a:gd name="connsiteX312" fmla="*/ 0 w 53975"/>
                  <a:gd name="connsiteY312" fmla="*/ 960437 h 1455737"/>
                  <a:gd name="connsiteX313" fmla="*/ 26987 w 53975"/>
                  <a:gd name="connsiteY313" fmla="*/ 960437 h 1455737"/>
                  <a:gd name="connsiteX314" fmla="*/ 26987 w 53975"/>
                  <a:gd name="connsiteY314" fmla="*/ 963612 h 1455737"/>
                  <a:gd name="connsiteX315" fmla="*/ 0 w 53975"/>
                  <a:gd name="connsiteY315" fmla="*/ 963612 h 1455737"/>
                  <a:gd name="connsiteX316" fmla="*/ 0 w 53975"/>
                  <a:gd name="connsiteY316" fmla="*/ 954087 h 1455737"/>
                  <a:gd name="connsiteX317" fmla="*/ 26987 w 53975"/>
                  <a:gd name="connsiteY317" fmla="*/ 954087 h 1455737"/>
                  <a:gd name="connsiteX318" fmla="*/ 26987 w 53975"/>
                  <a:gd name="connsiteY318" fmla="*/ 957262 h 1455737"/>
                  <a:gd name="connsiteX319" fmla="*/ 0 w 53975"/>
                  <a:gd name="connsiteY319" fmla="*/ 957262 h 1455737"/>
                  <a:gd name="connsiteX320" fmla="*/ 0 w 53975"/>
                  <a:gd name="connsiteY320" fmla="*/ 949325 h 1455737"/>
                  <a:gd name="connsiteX321" fmla="*/ 53975 w 53975"/>
                  <a:gd name="connsiteY321" fmla="*/ 949325 h 1455737"/>
                  <a:gd name="connsiteX322" fmla="*/ 53975 w 53975"/>
                  <a:gd name="connsiteY322" fmla="*/ 950912 h 1455737"/>
                  <a:gd name="connsiteX323" fmla="*/ 0 w 53975"/>
                  <a:gd name="connsiteY323" fmla="*/ 950912 h 1455737"/>
                  <a:gd name="connsiteX324" fmla="*/ 0 w 53975"/>
                  <a:gd name="connsiteY324" fmla="*/ 941387 h 1455737"/>
                  <a:gd name="connsiteX325" fmla="*/ 26987 w 53975"/>
                  <a:gd name="connsiteY325" fmla="*/ 941387 h 1455737"/>
                  <a:gd name="connsiteX326" fmla="*/ 26987 w 53975"/>
                  <a:gd name="connsiteY326" fmla="*/ 944562 h 1455737"/>
                  <a:gd name="connsiteX327" fmla="*/ 0 w 53975"/>
                  <a:gd name="connsiteY327" fmla="*/ 944562 h 1455737"/>
                  <a:gd name="connsiteX328" fmla="*/ 0 w 53975"/>
                  <a:gd name="connsiteY328" fmla="*/ 935037 h 1455737"/>
                  <a:gd name="connsiteX329" fmla="*/ 26987 w 53975"/>
                  <a:gd name="connsiteY329" fmla="*/ 935037 h 1455737"/>
                  <a:gd name="connsiteX330" fmla="*/ 26987 w 53975"/>
                  <a:gd name="connsiteY330" fmla="*/ 936624 h 1455737"/>
                  <a:gd name="connsiteX331" fmla="*/ 0 w 53975"/>
                  <a:gd name="connsiteY331" fmla="*/ 936624 h 1455737"/>
                  <a:gd name="connsiteX332" fmla="*/ 0 w 53975"/>
                  <a:gd name="connsiteY332" fmla="*/ 928687 h 1455737"/>
                  <a:gd name="connsiteX333" fmla="*/ 26987 w 53975"/>
                  <a:gd name="connsiteY333" fmla="*/ 928687 h 1455737"/>
                  <a:gd name="connsiteX334" fmla="*/ 26987 w 53975"/>
                  <a:gd name="connsiteY334" fmla="*/ 931862 h 1455737"/>
                  <a:gd name="connsiteX335" fmla="*/ 0 w 53975"/>
                  <a:gd name="connsiteY335" fmla="*/ 931862 h 1455737"/>
                  <a:gd name="connsiteX336" fmla="*/ 0 w 53975"/>
                  <a:gd name="connsiteY336" fmla="*/ 922337 h 1455737"/>
                  <a:gd name="connsiteX337" fmla="*/ 26987 w 53975"/>
                  <a:gd name="connsiteY337" fmla="*/ 922337 h 1455737"/>
                  <a:gd name="connsiteX338" fmla="*/ 26987 w 53975"/>
                  <a:gd name="connsiteY338" fmla="*/ 925512 h 1455737"/>
                  <a:gd name="connsiteX339" fmla="*/ 0 w 53975"/>
                  <a:gd name="connsiteY339" fmla="*/ 925512 h 1455737"/>
                  <a:gd name="connsiteX340" fmla="*/ 0 w 53975"/>
                  <a:gd name="connsiteY340" fmla="*/ 915987 h 1455737"/>
                  <a:gd name="connsiteX341" fmla="*/ 33337 w 53975"/>
                  <a:gd name="connsiteY341" fmla="*/ 915987 h 1455737"/>
                  <a:gd name="connsiteX342" fmla="*/ 33337 w 53975"/>
                  <a:gd name="connsiteY342" fmla="*/ 919162 h 1455737"/>
                  <a:gd name="connsiteX343" fmla="*/ 0 w 53975"/>
                  <a:gd name="connsiteY343" fmla="*/ 919162 h 1455737"/>
                  <a:gd name="connsiteX344" fmla="*/ 0 w 53975"/>
                  <a:gd name="connsiteY344" fmla="*/ 911225 h 1455737"/>
                  <a:gd name="connsiteX345" fmla="*/ 26987 w 53975"/>
                  <a:gd name="connsiteY345" fmla="*/ 911225 h 1455737"/>
                  <a:gd name="connsiteX346" fmla="*/ 26987 w 53975"/>
                  <a:gd name="connsiteY346" fmla="*/ 912812 h 1455737"/>
                  <a:gd name="connsiteX347" fmla="*/ 0 w 53975"/>
                  <a:gd name="connsiteY347" fmla="*/ 912812 h 1455737"/>
                  <a:gd name="connsiteX348" fmla="*/ 0 w 53975"/>
                  <a:gd name="connsiteY348" fmla="*/ 903287 h 1455737"/>
                  <a:gd name="connsiteX349" fmla="*/ 26987 w 53975"/>
                  <a:gd name="connsiteY349" fmla="*/ 903287 h 1455737"/>
                  <a:gd name="connsiteX350" fmla="*/ 26987 w 53975"/>
                  <a:gd name="connsiteY350" fmla="*/ 906462 h 1455737"/>
                  <a:gd name="connsiteX351" fmla="*/ 0 w 53975"/>
                  <a:gd name="connsiteY351" fmla="*/ 906462 h 1455737"/>
                  <a:gd name="connsiteX352" fmla="*/ 0 w 53975"/>
                  <a:gd name="connsiteY352" fmla="*/ 896937 h 1455737"/>
                  <a:gd name="connsiteX353" fmla="*/ 26987 w 53975"/>
                  <a:gd name="connsiteY353" fmla="*/ 896937 h 1455737"/>
                  <a:gd name="connsiteX354" fmla="*/ 26987 w 53975"/>
                  <a:gd name="connsiteY354" fmla="*/ 900112 h 1455737"/>
                  <a:gd name="connsiteX355" fmla="*/ 0 w 53975"/>
                  <a:gd name="connsiteY355" fmla="*/ 900112 h 1455737"/>
                  <a:gd name="connsiteX356" fmla="*/ 0 w 53975"/>
                  <a:gd name="connsiteY356" fmla="*/ 892175 h 1455737"/>
                  <a:gd name="connsiteX357" fmla="*/ 26987 w 53975"/>
                  <a:gd name="connsiteY357" fmla="*/ 892175 h 1455737"/>
                  <a:gd name="connsiteX358" fmla="*/ 26987 w 53975"/>
                  <a:gd name="connsiteY358" fmla="*/ 893762 h 1455737"/>
                  <a:gd name="connsiteX359" fmla="*/ 0 w 53975"/>
                  <a:gd name="connsiteY359" fmla="*/ 893762 h 1455737"/>
                  <a:gd name="connsiteX360" fmla="*/ 0 w 53975"/>
                  <a:gd name="connsiteY360" fmla="*/ 885825 h 1455737"/>
                  <a:gd name="connsiteX361" fmla="*/ 53975 w 53975"/>
                  <a:gd name="connsiteY361" fmla="*/ 885825 h 1455737"/>
                  <a:gd name="connsiteX362" fmla="*/ 53975 w 53975"/>
                  <a:gd name="connsiteY362" fmla="*/ 889000 h 1455737"/>
                  <a:gd name="connsiteX363" fmla="*/ 0 w 53975"/>
                  <a:gd name="connsiteY363" fmla="*/ 889000 h 1455737"/>
                  <a:gd name="connsiteX364" fmla="*/ 0 w 53975"/>
                  <a:gd name="connsiteY364" fmla="*/ 877887 h 1455737"/>
                  <a:gd name="connsiteX365" fmla="*/ 26987 w 53975"/>
                  <a:gd name="connsiteY365" fmla="*/ 877887 h 1455737"/>
                  <a:gd name="connsiteX366" fmla="*/ 26987 w 53975"/>
                  <a:gd name="connsiteY366" fmla="*/ 881062 h 1455737"/>
                  <a:gd name="connsiteX367" fmla="*/ 0 w 53975"/>
                  <a:gd name="connsiteY367" fmla="*/ 881062 h 1455737"/>
                  <a:gd name="connsiteX368" fmla="*/ 0 w 53975"/>
                  <a:gd name="connsiteY368" fmla="*/ 871537 h 1455737"/>
                  <a:gd name="connsiteX369" fmla="*/ 26987 w 53975"/>
                  <a:gd name="connsiteY369" fmla="*/ 871537 h 1455737"/>
                  <a:gd name="connsiteX370" fmla="*/ 26987 w 53975"/>
                  <a:gd name="connsiteY370" fmla="*/ 874712 h 1455737"/>
                  <a:gd name="connsiteX371" fmla="*/ 0 w 53975"/>
                  <a:gd name="connsiteY371" fmla="*/ 874712 h 1455737"/>
                  <a:gd name="connsiteX372" fmla="*/ 0 w 53975"/>
                  <a:gd name="connsiteY372" fmla="*/ 865187 h 1455737"/>
                  <a:gd name="connsiteX373" fmla="*/ 26987 w 53975"/>
                  <a:gd name="connsiteY373" fmla="*/ 865187 h 1455737"/>
                  <a:gd name="connsiteX374" fmla="*/ 26987 w 53975"/>
                  <a:gd name="connsiteY374" fmla="*/ 868362 h 1455737"/>
                  <a:gd name="connsiteX375" fmla="*/ 0 w 53975"/>
                  <a:gd name="connsiteY375" fmla="*/ 868362 h 1455737"/>
                  <a:gd name="connsiteX376" fmla="*/ 0 w 53975"/>
                  <a:gd name="connsiteY376" fmla="*/ 858837 h 1455737"/>
                  <a:gd name="connsiteX377" fmla="*/ 26987 w 53975"/>
                  <a:gd name="connsiteY377" fmla="*/ 858837 h 1455737"/>
                  <a:gd name="connsiteX378" fmla="*/ 26987 w 53975"/>
                  <a:gd name="connsiteY378" fmla="*/ 862012 h 1455737"/>
                  <a:gd name="connsiteX379" fmla="*/ 0 w 53975"/>
                  <a:gd name="connsiteY379" fmla="*/ 862012 h 1455737"/>
                  <a:gd name="connsiteX380" fmla="*/ 0 w 53975"/>
                  <a:gd name="connsiteY380" fmla="*/ 854075 h 1455737"/>
                  <a:gd name="connsiteX381" fmla="*/ 33337 w 53975"/>
                  <a:gd name="connsiteY381" fmla="*/ 854075 h 1455737"/>
                  <a:gd name="connsiteX382" fmla="*/ 33337 w 53975"/>
                  <a:gd name="connsiteY382" fmla="*/ 855662 h 1455737"/>
                  <a:gd name="connsiteX383" fmla="*/ 0 w 53975"/>
                  <a:gd name="connsiteY383" fmla="*/ 855662 h 1455737"/>
                  <a:gd name="connsiteX384" fmla="*/ 0 w 53975"/>
                  <a:gd name="connsiteY384" fmla="*/ 846137 h 1455737"/>
                  <a:gd name="connsiteX385" fmla="*/ 26987 w 53975"/>
                  <a:gd name="connsiteY385" fmla="*/ 846137 h 1455737"/>
                  <a:gd name="connsiteX386" fmla="*/ 26987 w 53975"/>
                  <a:gd name="connsiteY386" fmla="*/ 850899 h 1455737"/>
                  <a:gd name="connsiteX387" fmla="*/ 0 w 53975"/>
                  <a:gd name="connsiteY387" fmla="*/ 850899 h 1455737"/>
                  <a:gd name="connsiteX388" fmla="*/ 0 w 53975"/>
                  <a:gd name="connsiteY388" fmla="*/ 839787 h 1455737"/>
                  <a:gd name="connsiteX389" fmla="*/ 26987 w 53975"/>
                  <a:gd name="connsiteY389" fmla="*/ 839787 h 1455737"/>
                  <a:gd name="connsiteX390" fmla="*/ 26987 w 53975"/>
                  <a:gd name="connsiteY390" fmla="*/ 842962 h 1455737"/>
                  <a:gd name="connsiteX391" fmla="*/ 0 w 53975"/>
                  <a:gd name="connsiteY391" fmla="*/ 842962 h 1455737"/>
                  <a:gd name="connsiteX392" fmla="*/ 0 w 53975"/>
                  <a:gd name="connsiteY392" fmla="*/ 835025 h 1455737"/>
                  <a:gd name="connsiteX393" fmla="*/ 26987 w 53975"/>
                  <a:gd name="connsiteY393" fmla="*/ 835025 h 1455737"/>
                  <a:gd name="connsiteX394" fmla="*/ 26987 w 53975"/>
                  <a:gd name="connsiteY394" fmla="*/ 836612 h 1455737"/>
                  <a:gd name="connsiteX395" fmla="*/ 0 w 53975"/>
                  <a:gd name="connsiteY395" fmla="*/ 836612 h 1455737"/>
                  <a:gd name="connsiteX396" fmla="*/ 0 w 53975"/>
                  <a:gd name="connsiteY396" fmla="*/ 828675 h 1455737"/>
                  <a:gd name="connsiteX397" fmla="*/ 26987 w 53975"/>
                  <a:gd name="connsiteY397" fmla="*/ 828675 h 1455737"/>
                  <a:gd name="connsiteX398" fmla="*/ 26987 w 53975"/>
                  <a:gd name="connsiteY398" fmla="*/ 831850 h 1455737"/>
                  <a:gd name="connsiteX399" fmla="*/ 0 w 53975"/>
                  <a:gd name="connsiteY399" fmla="*/ 831850 h 1455737"/>
                  <a:gd name="connsiteX400" fmla="*/ 0 w 53975"/>
                  <a:gd name="connsiteY400" fmla="*/ 822325 h 1455737"/>
                  <a:gd name="connsiteX401" fmla="*/ 53975 w 53975"/>
                  <a:gd name="connsiteY401" fmla="*/ 822325 h 1455737"/>
                  <a:gd name="connsiteX402" fmla="*/ 53975 w 53975"/>
                  <a:gd name="connsiteY402" fmla="*/ 825500 h 1455737"/>
                  <a:gd name="connsiteX403" fmla="*/ 0 w 53975"/>
                  <a:gd name="connsiteY403" fmla="*/ 825500 h 1455737"/>
                  <a:gd name="connsiteX404" fmla="*/ 0 w 53975"/>
                  <a:gd name="connsiteY404" fmla="*/ 814387 h 1455737"/>
                  <a:gd name="connsiteX405" fmla="*/ 26987 w 53975"/>
                  <a:gd name="connsiteY405" fmla="*/ 814387 h 1455737"/>
                  <a:gd name="connsiteX406" fmla="*/ 26987 w 53975"/>
                  <a:gd name="connsiteY406" fmla="*/ 817562 h 1455737"/>
                  <a:gd name="connsiteX407" fmla="*/ 0 w 53975"/>
                  <a:gd name="connsiteY407" fmla="*/ 817562 h 1455737"/>
                  <a:gd name="connsiteX408" fmla="*/ 0 w 53975"/>
                  <a:gd name="connsiteY408" fmla="*/ 808037 h 1455737"/>
                  <a:gd name="connsiteX409" fmla="*/ 26987 w 53975"/>
                  <a:gd name="connsiteY409" fmla="*/ 808037 h 1455737"/>
                  <a:gd name="connsiteX410" fmla="*/ 26987 w 53975"/>
                  <a:gd name="connsiteY410" fmla="*/ 811212 h 1455737"/>
                  <a:gd name="connsiteX411" fmla="*/ 0 w 53975"/>
                  <a:gd name="connsiteY411" fmla="*/ 811212 h 1455737"/>
                  <a:gd name="connsiteX412" fmla="*/ 0 w 53975"/>
                  <a:gd name="connsiteY412" fmla="*/ 801687 h 1455737"/>
                  <a:gd name="connsiteX413" fmla="*/ 26987 w 53975"/>
                  <a:gd name="connsiteY413" fmla="*/ 801687 h 1455737"/>
                  <a:gd name="connsiteX414" fmla="*/ 26987 w 53975"/>
                  <a:gd name="connsiteY414" fmla="*/ 804862 h 1455737"/>
                  <a:gd name="connsiteX415" fmla="*/ 0 w 53975"/>
                  <a:gd name="connsiteY415" fmla="*/ 804862 h 1455737"/>
                  <a:gd name="connsiteX416" fmla="*/ 0 w 53975"/>
                  <a:gd name="connsiteY416" fmla="*/ 796925 h 1455737"/>
                  <a:gd name="connsiteX417" fmla="*/ 26987 w 53975"/>
                  <a:gd name="connsiteY417" fmla="*/ 796925 h 1455737"/>
                  <a:gd name="connsiteX418" fmla="*/ 26987 w 53975"/>
                  <a:gd name="connsiteY418" fmla="*/ 798512 h 1455737"/>
                  <a:gd name="connsiteX419" fmla="*/ 0 w 53975"/>
                  <a:gd name="connsiteY419" fmla="*/ 798512 h 1455737"/>
                  <a:gd name="connsiteX420" fmla="*/ 0 w 53975"/>
                  <a:gd name="connsiteY420" fmla="*/ 788987 h 1455737"/>
                  <a:gd name="connsiteX421" fmla="*/ 33337 w 53975"/>
                  <a:gd name="connsiteY421" fmla="*/ 788987 h 1455737"/>
                  <a:gd name="connsiteX422" fmla="*/ 33337 w 53975"/>
                  <a:gd name="connsiteY422" fmla="*/ 793749 h 1455737"/>
                  <a:gd name="connsiteX423" fmla="*/ 0 w 53975"/>
                  <a:gd name="connsiteY423" fmla="*/ 793749 h 1455737"/>
                  <a:gd name="connsiteX424" fmla="*/ 0 w 53975"/>
                  <a:gd name="connsiteY424" fmla="*/ 782637 h 1455737"/>
                  <a:gd name="connsiteX425" fmla="*/ 26987 w 53975"/>
                  <a:gd name="connsiteY425" fmla="*/ 782637 h 1455737"/>
                  <a:gd name="connsiteX426" fmla="*/ 26987 w 53975"/>
                  <a:gd name="connsiteY426" fmla="*/ 785812 h 1455737"/>
                  <a:gd name="connsiteX427" fmla="*/ 0 w 53975"/>
                  <a:gd name="connsiteY427" fmla="*/ 785812 h 1455737"/>
                  <a:gd name="connsiteX428" fmla="*/ 0 w 53975"/>
                  <a:gd name="connsiteY428" fmla="*/ 777875 h 1455737"/>
                  <a:gd name="connsiteX429" fmla="*/ 26987 w 53975"/>
                  <a:gd name="connsiteY429" fmla="*/ 777875 h 1455737"/>
                  <a:gd name="connsiteX430" fmla="*/ 26987 w 53975"/>
                  <a:gd name="connsiteY430" fmla="*/ 779462 h 1455737"/>
                  <a:gd name="connsiteX431" fmla="*/ 0 w 53975"/>
                  <a:gd name="connsiteY431" fmla="*/ 779462 h 1455737"/>
                  <a:gd name="connsiteX432" fmla="*/ 0 w 53975"/>
                  <a:gd name="connsiteY432" fmla="*/ 771525 h 1455737"/>
                  <a:gd name="connsiteX433" fmla="*/ 26987 w 53975"/>
                  <a:gd name="connsiteY433" fmla="*/ 771525 h 1455737"/>
                  <a:gd name="connsiteX434" fmla="*/ 26987 w 53975"/>
                  <a:gd name="connsiteY434" fmla="*/ 774700 h 1455737"/>
                  <a:gd name="connsiteX435" fmla="*/ 0 w 53975"/>
                  <a:gd name="connsiteY435" fmla="*/ 774700 h 1455737"/>
                  <a:gd name="connsiteX436" fmla="*/ 0 w 53975"/>
                  <a:gd name="connsiteY436" fmla="*/ 765175 h 1455737"/>
                  <a:gd name="connsiteX437" fmla="*/ 26987 w 53975"/>
                  <a:gd name="connsiteY437" fmla="*/ 765175 h 1455737"/>
                  <a:gd name="connsiteX438" fmla="*/ 26987 w 53975"/>
                  <a:gd name="connsiteY438" fmla="*/ 768350 h 1455737"/>
                  <a:gd name="connsiteX439" fmla="*/ 0 w 53975"/>
                  <a:gd name="connsiteY439" fmla="*/ 768350 h 1455737"/>
                  <a:gd name="connsiteX440" fmla="*/ 0 w 53975"/>
                  <a:gd name="connsiteY440" fmla="*/ 757237 h 1455737"/>
                  <a:gd name="connsiteX441" fmla="*/ 53975 w 53975"/>
                  <a:gd name="connsiteY441" fmla="*/ 757237 h 1455737"/>
                  <a:gd name="connsiteX442" fmla="*/ 53975 w 53975"/>
                  <a:gd name="connsiteY442" fmla="*/ 761999 h 1455737"/>
                  <a:gd name="connsiteX443" fmla="*/ 0 w 53975"/>
                  <a:gd name="connsiteY443" fmla="*/ 761999 h 1455737"/>
                  <a:gd name="connsiteX444" fmla="*/ 0 w 53975"/>
                  <a:gd name="connsiteY444" fmla="*/ 750887 h 1455737"/>
                  <a:gd name="connsiteX445" fmla="*/ 26987 w 53975"/>
                  <a:gd name="connsiteY445" fmla="*/ 750887 h 1455737"/>
                  <a:gd name="connsiteX446" fmla="*/ 26987 w 53975"/>
                  <a:gd name="connsiteY446" fmla="*/ 754062 h 1455737"/>
                  <a:gd name="connsiteX447" fmla="*/ 0 w 53975"/>
                  <a:gd name="connsiteY447" fmla="*/ 754062 h 1455737"/>
                  <a:gd name="connsiteX448" fmla="*/ 0 w 53975"/>
                  <a:gd name="connsiteY448" fmla="*/ 744537 h 1455737"/>
                  <a:gd name="connsiteX449" fmla="*/ 26987 w 53975"/>
                  <a:gd name="connsiteY449" fmla="*/ 744537 h 1455737"/>
                  <a:gd name="connsiteX450" fmla="*/ 26987 w 53975"/>
                  <a:gd name="connsiteY450" fmla="*/ 747712 h 1455737"/>
                  <a:gd name="connsiteX451" fmla="*/ 0 w 53975"/>
                  <a:gd name="connsiteY451" fmla="*/ 747712 h 1455737"/>
                  <a:gd name="connsiteX452" fmla="*/ 0 w 53975"/>
                  <a:gd name="connsiteY452" fmla="*/ 739775 h 1455737"/>
                  <a:gd name="connsiteX453" fmla="*/ 26987 w 53975"/>
                  <a:gd name="connsiteY453" fmla="*/ 739775 h 1455737"/>
                  <a:gd name="connsiteX454" fmla="*/ 26987 w 53975"/>
                  <a:gd name="connsiteY454" fmla="*/ 741362 h 1455737"/>
                  <a:gd name="connsiteX455" fmla="*/ 0 w 53975"/>
                  <a:gd name="connsiteY455" fmla="*/ 741362 h 1455737"/>
                  <a:gd name="connsiteX456" fmla="*/ 0 w 53975"/>
                  <a:gd name="connsiteY456" fmla="*/ 733425 h 1455737"/>
                  <a:gd name="connsiteX457" fmla="*/ 26987 w 53975"/>
                  <a:gd name="connsiteY457" fmla="*/ 733425 h 1455737"/>
                  <a:gd name="connsiteX458" fmla="*/ 26987 w 53975"/>
                  <a:gd name="connsiteY458" fmla="*/ 736600 h 1455737"/>
                  <a:gd name="connsiteX459" fmla="*/ 0 w 53975"/>
                  <a:gd name="connsiteY459" fmla="*/ 736600 h 1455737"/>
                  <a:gd name="connsiteX460" fmla="*/ 0 w 53975"/>
                  <a:gd name="connsiteY460" fmla="*/ 725487 h 1455737"/>
                  <a:gd name="connsiteX461" fmla="*/ 33337 w 53975"/>
                  <a:gd name="connsiteY461" fmla="*/ 725487 h 1455737"/>
                  <a:gd name="connsiteX462" fmla="*/ 33337 w 53975"/>
                  <a:gd name="connsiteY462" fmla="*/ 728662 h 1455737"/>
                  <a:gd name="connsiteX463" fmla="*/ 0 w 53975"/>
                  <a:gd name="connsiteY463" fmla="*/ 728662 h 1455737"/>
                  <a:gd name="connsiteX464" fmla="*/ 0 w 53975"/>
                  <a:gd name="connsiteY464" fmla="*/ 720725 h 1455737"/>
                  <a:gd name="connsiteX465" fmla="*/ 26987 w 53975"/>
                  <a:gd name="connsiteY465" fmla="*/ 720725 h 1455737"/>
                  <a:gd name="connsiteX466" fmla="*/ 26987 w 53975"/>
                  <a:gd name="connsiteY466" fmla="*/ 722312 h 1455737"/>
                  <a:gd name="connsiteX467" fmla="*/ 0 w 53975"/>
                  <a:gd name="connsiteY467" fmla="*/ 722312 h 1455737"/>
                  <a:gd name="connsiteX468" fmla="*/ 0 w 53975"/>
                  <a:gd name="connsiteY468" fmla="*/ 714375 h 1455737"/>
                  <a:gd name="connsiteX469" fmla="*/ 26987 w 53975"/>
                  <a:gd name="connsiteY469" fmla="*/ 714375 h 1455737"/>
                  <a:gd name="connsiteX470" fmla="*/ 26987 w 53975"/>
                  <a:gd name="connsiteY470" fmla="*/ 717550 h 1455737"/>
                  <a:gd name="connsiteX471" fmla="*/ 0 w 53975"/>
                  <a:gd name="connsiteY471" fmla="*/ 717550 h 1455737"/>
                  <a:gd name="connsiteX472" fmla="*/ 0 w 53975"/>
                  <a:gd name="connsiteY472" fmla="*/ 708025 h 1455737"/>
                  <a:gd name="connsiteX473" fmla="*/ 26987 w 53975"/>
                  <a:gd name="connsiteY473" fmla="*/ 708025 h 1455737"/>
                  <a:gd name="connsiteX474" fmla="*/ 26987 w 53975"/>
                  <a:gd name="connsiteY474" fmla="*/ 711200 h 1455737"/>
                  <a:gd name="connsiteX475" fmla="*/ 0 w 53975"/>
                  <a:gd name="connsiteY475" fmla="*/ 711200 h 1455737"/>
                  <a:gd name="connsiteX476" fmla="*/ 0 w 53975"/>
                  <a:gd name="connsiteY476" fmla="*/ 700087 h 1455737"/>
                  <a:gd name="connsiteX477" fmla="*/ 26987 w 53975"/>
                  <a:gd name="connsiteY477" fmla="*/ 700087 h 1455737"/>
                  <a:gd name="connsiteX478" fmla="*/ 26987 w 53975"/>
                  <a:gd name="connsiteY478" fmla="*/ 704849 h 1455737"/>
                  <a:gd name="connsiteX479" fmla="*/ 0 w 53975"/>
                  <a:gd name="connsiteY479" fmla="*/ 704849 h 1455737"/>
                  <a:gd name="connsiteX480" fmla="*/ 0 w 53975"/>
                  <a:gd name="connsiteY480" fmla="*/ 695325 h 1455737"/>
                  <a:gd name="connsiteX481" fmla="*/ 53975 w 53975"/>
                  <a:gd name="connsiteY481" fmla="*/ 695325 h 1455737"/>
                  <a:gd name="connsiteX482" fmla="*/ 53975 w 53975"/>
                  <a:gd name="connsiteY482" fmla="*/ 696912 h 1455737"/>
                  <a:gd name="connsiteX483" fmla="*/ 0 w 53975"/>
                  <a:gd name="connsiteY483" fmla="*/ 696912 h 1455737"/>
                  <a:gd name="connsiteX484" fmla="*/ 0 w 53975"/>
                  <a:gd name="connsiteY484" fmla="*/ 687387 h 1455737"/>
                  <a:gd name="connsiteX485" fmla="*/ 26987 w 53975"/>
                  <a:gd name="connsiteY485" fmla="*/ 687387 h 1455737"/>
                  <a:gd name="connsiteX486" fmla="*/ 26987 w 53975"/>
                  <a:gd name="connsiteY486" fmla="*/ 690562 h 1455737"/>
                  <a:gd name="connsiteX487" fmla="*/ 0 w 53975"/>
                  <a:gd name="connsiteY487" fmla="*/ 690562 h 1455737"/>
                  <a:gd name="connsiteX488" fmla="*/ 0 w 53975"/>
                  <a:gd name="connsiteY488" fmla="*/ 682625 h 1455737"/>
                  <a:gd name="connsiteX489" fmla="*/ 26987 w 53975"/>
                  <a:gd name="connsiteY489" fmla="*/ 682625 h 1455737"/>
                  <a:gd name="connsiteX490" fmla="*/ 26987 w 53975"/>
                  <a:gd name="connsiteY490" fmla="*/ 684212 h 1455737"/>
                  <a:gd name="connsiteX491" fmla="*/ 0 w 53975"/>
                  <a:gd name="connsiteY491" fmla="*/ 684212 h 1455737"/>
                  <a:gd name="connsiteX492" fmla="*/ 0 w 53975"/>
                  <a:gd name="connsiteY492" fmla="*/ 676275 h 1455737"/>
                  <a:gd name="connsiteX493" fmla="*/ 26987 w 53975"/>
                  <a:gd name="connsiteY493" fmla="*/ 676275 h 1455737"/>
                  <a:gd name="connsiteX494" fmla="*/ 26987 w 53975"/>
                  <a:gd name="connsiteY494" fmla="*/ 679450 h 1455737"/>
                  <a:gd name="connsiteX495" fmla="*/ 0 w 53975"/>
                  <a:gd name="connsiteY495" fmla="*/ 679450 h 1455737"/>
                  <a:gd name="connsiteX496" fmla="*/ 0 w 53975"/>
                  <a:gd name="connsiteY496" fmla="*/ 668337 h 1455737"/>
                  <a:gd name="connsiteX497" fmla="*/ 26987 w 53975"/>
                  <a:gd name="connsiteY497" fmla="*/ 668337 h 1455737"/>
                  <a:gd name="connsiteX498" fmla="*/ 26987 w 53975"/>
                  <a:gd name="connsiteY498" fmla="*/ 673099 h 1455737"/>
                  <a:gd name="connsiteX499" fmla="*/ 0 w 53975"/>
                  <a:gd name="connsiteY499" fmla="*/ 673099 h 1455737"/>
                  <a:gd name="connsiteX500" fmla="*/ 0 w 53975"/>
                  <a:gd name="connsiteY500" fmla="*/ 663575 h 1455737"/>
                  <a:gd name="connsiteX501" fmla="*/ 33337 w 53975"/>
                  <a:gd name="connsiteY501" fmla="*/ 663575 h 1455737"/>
                  <a:gd name="connsiteX502" fmla="*/ 33337 w 53975"/>
                  <a:gd name="connsiteY502" fmla="*/ 665162 h 1455737"/>
                  <a:gd name="connsiteX503" fmla="*/ 0 w 53975"/>
                  <a:gd name="connsiteY503" fmla="*/ 665162 h 1455737"/>
                  <a:gd name="connsiteX504" fmla="*/ 0 w 53975"/>
                  <a:gd name="connsiteY504" fmla="*/ 657225 h 1455737"/>
                  <a:gd name="connsiteX505" fmla="*/ 26987 w 53975"/>
                  <a:gd name="connsiteY505" fmla="*/ 657225 h 1455737"/>
                  <a:gd name="connsiteX506" fmla="*/ 26987 w 53975"/>
                  <a:gd name="connsiteY506" fmla="*/ 660400 h 1455737"/>
                  <a:gd name="connsiteX507" fmla="*/ 0 w 53975"/>
                  <a:gd name="connsiteY507" fmla="*/ 660400 h 1455737"/>
                  <a:gd name="connsiteX508" fmla="*/ 0 w 53975"/>
                  <a:gd name="connsiteY508" fmla="*/ 650875 h 1455737"/>
                  <a:gd name="connsiteX509" fmla="*/ 26987 w 53975"/>
                  <a:gd name="connsiteY509" fmla="*/ 650875 h 1455737"/>
                  <a:gd name="connsiteX510" fmla="*/ 26987 w 53975"/>
                  <a:gd name="connsiteY510" fmla="*/ 654050 h 1455737"/>
                  <a:gd name="connsiteX511" fmla="*/ 0 w 53975"/>
                  <a:gd name="connsiteY511" fmla="*/ 654050 h 1455737"/>
                  <a:gd name="connsiteX512" fmla="*/ 0 w 53975"/>
                  <a:gd name="connsiteY512" fmla="*/ 644525 h 1455737"/>
                  <a:gd name="connsiteX513" fmla="*/ 26987 w 53975"/>
                  <a:gd name="connsiteY513" fmla="*/ 644525 h 1455737"/>
                  <a:gd name="connsiteX514" fmla="*/ 26987 w 53975"/>
                  <a:gd name="connsiteY514" fmla="*/ 647700 h 1455737"/>
                  <a:gd name="connsiteX515" fmla="*/ 0 w 53975"/>
                  <a:gd name="connsiteY515" fmla="*/ 647700 h 1455737"/>
                  <a:gd name="connsiteX516" fmla="*/ 0 w 53975"/>
                  <a:gd name="connsiteY516" fmla="*/ 638175 h 1455737"/>
                  <a:gd name="connsiteX517" fmla="*/ 26987 w 53975"/>
                  <a:gd name="connsiteY517" fmla="*/ 638175 h 1455737"/>
                  <a:gd name="connsiteX518" fmla="*/ 26987 w 53975"/>
                  <a:gd name="connsiteY518" fmla="*/ 639762 h 1455737"/>
                  <a:gd name="connsiteX519" fmla="*/ 0 w 53975"/>
                  <a:gd name="connsiteY519" fmla="*/ 639762 h 1455737"/>
                  <a:gd name="connsiteX520" fmla="*/ 0 w 53975"/>
                  <a:gd name="connsiteY520" fmla="*/ 631825 h 1455737"/>
                  <a:gd name="connsiteX521" fmla="*/ 53975 w 53975"/>
                  <a:gd name="connsiteY521" fmla="*/ 631825 h 1455737"/>
                  <a:gd name="connsiteX522" fmla="*/ 53975 w 53975"/>
                  <a:gd name="connsiteY522" fmla="*/ 635000 h 1455737"/>
                  <a:gd name="connsiteX523" fmla="*/ 0 w 53975"/>
                  <a:gd name="connsiteY523" fmla="*/ 635000 h 1455737"/>
                  <a:gd name="connsiteX524" fmla="*/ 0 w 53975"/>
                  <a:gd name="connsiteY524" fmla="*/ 625475 h 1455737"/>
                  <a:gd name="connsiteX525" fmla="*/ 26987 w 53975"/>
                  <a:gd name="connsiteY525" fmla="*/ 625475 h 1455737"/>
                  <a:gd name="connsiteX526" fmla="*/ 26987 w 53975"/>
                  <a:gd name="connsiteY526" fmla="*/ 627062 h 1455737"/>
                  <a:gd name="connsiteX527" fmla="*/ 0 w 53975"/>
                  <a:gd name="connsiteY527" fmla="*/ 627062 h 1455737"/>
                  <a:gd name="connsiteX528" fmla="*/ 0 w 53975"/>
                  <a:gd name="connsiteY528" fmla="*/ 619125 h 1455737"/>
                  <a:gd name="connsiteX529" fmla="*/ 26987 w 53975"/>
                  <a:gd name="connsiteY529" fmla="*/ 619125 h 1455737"/>
                  <a:gd name="connsiteX530" fmla="*/ 26987 w 53975"/>
                  <a:gd name="connsiteY530" fmla="*/ 622300 h 1455737"/>
                  <a:gd name="connsiteX531" fmla="*/ 0 w 53975"/>
                  <a:gd name="connsiteY531" fmla="*/ 622300 h 1455737"/>
                  <a:gd name="connsiteX532" fmla="*/ 0 w 53975"/>
                  <a:gd name="connsiteY532" fmla="*/ 611187 h 1455737"/>
                  <a:gd name="connsiteX533" fmla="*/ 26987 w 53975"/>
                  <a:gd name="connsiteY533" fmla="*/ 611187 h 1455737"/>
                  <a:gd name="connsiteX534" fmla="*/ 26987 w 53975"/>
                  <a:gd name="connsiteY534" fmla="*/ 615949 h 1455737"/>
                  <a:gd name="connsiteX535" fmla="*/ 0 w 53975"/>
                  <a:gd name="connsiteY535" fmla="*/ 615949 h 1455737"/>
                  <a:gd name="connsiteX536" fmla="*/ 0 w 53975"/>
                  <a:gd name="connsiteY536" fmla="*/ 606425 h 1455737"/>
                  <a:gd name="connsiteX537" fmla="*/ 26987 w 53975"/>
                  <a:gd name="connsiteY537" fmla="*/ 606425 h 1455737"/>
                  <a:gd name="connsiteX538" fmla="*/ 26987 w 53975"/>
                  <a:gd name="connsiteY538" fmla="*/ 608012 h 1455737"/>
                  <a:gd name="connsiteX539" fmla="*/ 0 w 53975"/>
                  <a:gd name="connsiteY539" fmla="*/ 608012 h 1455737"/>
                  <a:gd name="connsiteX540" fmla="*/ 0 w 53975"/>
                  <a:gd name="connsiteY540" fmla="*/ 600075 h 1455737"/>
                  <a:gd name="connsiteX541" fmla="*/ 33337 w 53975"/>
                  <a:gd name="connsiteY541" fmla="*/ 600075 h 1455737"/>
                  <a:gd name="connsiteX542" fmla="*/ 33337 w 53975"/>
                  <a:gd name="connsiteY542" fmla="*/ 603250 h 1455737"/>
                  <a:gd name="connsiteX543" fmla="*/ 0 w 53975"/>
                  <a:gd name="connsiteY543" fmla="*/ 603250 h 1455737"/>
                  <a:gd name="connsiteX544" fmla="*/ 0 w 53975"/>
                  <a:gd name="connsiteY544" fmla="*/ 593725 h 1455737"/>
                  <a:gd name="connsiteX545" fmla="*/ 26987 w 53975"/>
                  <a:gd name="connsiteY545" fmla="*/ 593725 h 1455737"/>
                  <a:gd name="connsiteX546" fmla="*/ 26987 w 53975"/>
                  <a:gd name="connsiteY546" fmla="*/ 596900 h 1455737"/>
                  <a:gd name="connsiteX547" fmla="*/ 0 w 53975"/>
                  <a:gd name="connsiteY547" fmla="*/ 596900 h 1455737"/>
                  <a:gd name="connsiteX548" fmla="*/ 0 w 53975"/>
                  <a:gd name="connsiteY548" fmla="*/ 587375 h 1455737"/>
                  <a:gd name="connsiteX549" fmla="*/ 26987 w 53975"/>
                  <a:gd name="connsiteY549" fmla="*/ 587375 h 1455737"/>
                  <a:gd name="connsiteX550" fmla="*/ 26987 w 53975"/>
                  <a:gd name="connsiteY550" fmla="*/ 590550 h 1455737"/>
                  <a:gd name="connsiteX551" fmla="*/ 0 w 53975"/>
                  <a:gd name="connsiteY551" fmla="*/ 590550 h 1455737"/>
                  <a:gd name="connsiteX552" fmla="*/ 0 w 53975"/>
                  <a:gd name="connsiteY552" fmla="*/ 581025 h 1455737"/>
                  <a:gd name="connsiteX553" fmla="*/ 26987 w 53975"/>
                  <a:gd name="connsiteY553" fmla="*/ 581025 h 1455737"/>
                  <a:gd name="connsiteX554" fmla="*/ 26987 w 53975"/>
                  <a:gd name="connsiteY554" fmla="*/ 584200 h 1455737"/>
                  <a:gd name="connsiteX555" fmla="*/ 0 w 53975"/>
                  <a:gd name="connsiteY555" fmla="*/ 584200 h 1455737"/>
                  <a:gd name="connsiteX556" fmla="*/ 0 w 53975"/>
                  <a:gd name="connsiteY556" fmla="*/ 574675 h 1455737"/>
                  <a:gd name="connsiteX557" fmla="*/ 26987 w 53975"/>
                  <a:gd name="connsiteY557" fmla="*/ 574675 h 1455737"/>
                  <a:gd name="connsiteX558" fmla="*/ 26987 w 53975"/>
                  <a:gd name="connsiteY558" fmla="*/ 577850 h 1455737"/>
                  <a:gd name="connsiteX559" fmla="*/ 0 w 53975"/>
                  <a:gd name="connsiteY559" fmla="*/ 577850 h 1455737"/>
                  <a:gd name="connsiteX560" fmla="*/ 0 w 53975"/>
                  <a:gd name="connsiteY560" fmla="*/ 568325 h 1455737"/>
                  <a:gd name="connsiteX561" fmla="*/ 53975 w 53975"/>
                  <a:gd name="connsiteY561" fmla="*/ 568325 h 1455737"/>
                  <a:gd name="connsiteX562" fmla="*/ 53975 w 53975"/>
                  <a:gd name="connsiteY562" fmla="*/ 571500 h 1455737"/>
                  <a:gd name="connsiteX563" fmla="*/ 0 w 53975"/>
                  <a:gd name="connsiteY563" fmla="*/ 571500 h 1455737"/>
                  <a:gd name="connsiteX564" fmla="*/ 0 w 53975"/>
                  <a:gd name="connsiteY564" fmla="*/ 561975 h 1455737"/>
                  <a:gd name="connsiteX565" fmla="*/ 26987 w 53975"/>
                  <a:gd name="connsiteY565" fmla="*/ 561975 h 1455737"/>
                  <a:gd name="connsiteX566" fmla="*/ 26987 w 53975"/>
                  <a:gd name="connsiteY566" fmla="*/ 565150 h 1455737"/>
                  <a:gd name="connsiteX567" fmla="*/ 0 w 53975"/>
                  <a:gd name="connsiteY567" fmla="*/ 565150 h 1455737"/>
                  <a:gd name="connsiteX568" fmla="*/ 0 w 53975"/>
                  <a:gd name="connsiteY568" fmla="*/ 555625 h 1455737"/>
                  <a:gd name="connsiteX569" fmla="*/ 26987 w 53975"/>
                  <a:gd name="connsiteY569" fmla="*/ 555625 h 1455737"/>
                  <a:gd name="connsiteX570" fmla="*/ 26987 w 53975"/>
                  <a:gd name="connsiteY570" fmla="*/ 558800 h 1455737"/>
                  <a:gd name="connsiteX571" fmla="*/ 0 w 53975"/>
                  <a:gd name="connsiteY571" fmla="*/ 558800 h 1455737"/>
                  <a:gd name="connsiteX572" fmla="*/ 0 w 53975"/>
                  <a:gd name="connsiteY572" fmla="*/ 549275 h 1455737"/>
                  <a:gd name="connsiteX573" fmla="*/ 26987 w 53975"/>
                  <a:gd name="connsiteY573" fmla="*/ 549275 h 1455737"/>
                  <a:gd name="connsiteX574" fmla="*/ 26987 w 53975"/>
                  <a:gd name="connsiteY574" fmla="*/ 550862 h 1455737"/>
                  <a:gd name="connsiteX575" fmla="*/ 0 w 53975"/>
                  <a:gd name="connsiteY575" fmla="*/ 550862 h 1455737"/>
                  <a:gd name="connsiteX576" fmla="*/ 0 w 53975"/>
                  <a:gd name="connsiteY576" fmla="*/ 542925 h 1455737"/>
                  <a:gd name="connsiteX577" fmla="*/ 26987 w 53975"/>
                  <a:gd name="connsiteY577" fmla="*/ 542925 h 1455737"/>
                  <a:gd name="connsiteX578" fmla="*/ 26987 w 53975"/>
                  <a:gd name="connsiteY578" fmla="*/ 546100 h 1455737"/>
                  <a:gd name="connsiteX579" fmla="*/ 0 w 53975"/>
                  <a:gd name="connsiteY579" fmla="*/ 546100 h 1455737"/>
                  <a:gd name="connsiteX580" fmla="*/ 0 w 53975"/>
                  <a:gd name="connsiteY580" fmla="*/ 536575 h 1455737"/>
                  <a:gd name="connsiteX581" fmla="*/ 33337 w 53975"/>
                  <a:gd name="connsiteY581" fmla="*/ 536575 h 1455737"/>
                  <a:gd name="connsiteX582" fmla="*/ 33337 w 53975"/>
                  <a:gd name="connsiteY582" fmla="*/ 539750 h 1455737"/>
                  <a:gd name="connsiteX583" fmla="*/ 0 w 53975"/>
                  <a:gd name="connsiteY583" fmla="*/ 539750 h 1455737"/>
                  <a:gd name="connsiteX584" fmla="*/ 0 w 53975"/>
                  <a:gd name="connsiteY584" fmla="*/ 530225 h 1455737"/>
                  <a:gd name="connsiteX585" fmla="*/ 26987 w 53975"/>
                  <a:gd name="connsiteY585" fmla="*/ 530225 h 1455737"/>
                  <a:gd name="connsiteX586" fmla="*/ 26987 w 53975"/>
                  <a:gd name="connsiteY586" fmla="*/ 533400 h 1455737"/>
                  <a:gd name="connsiteX587" fmla="*/ 0 w 53975"/>
                  <a:gd name="connsiteY587" fmla="*/ 533400 h 1455737"/>
                  <a:gd name="connsiteX588" fmla="*/ 0 w 53975"/>
                  <a:gd name="connsiteY588" fmla="*/ 525462 h 1455737"/>
                  <a:gd name="connsiteX589" fmla="*/ 26987 w 53975"/>
                  <a:gd name="connsiteY589" fmla="*/ 525462 h 1455737"/>
                  <a:gd name="connsiteX590" fmla="*/ 26987 w 53975"/>
                  <a:gd name="connsiteY590" fmla="*/ 527049 h 1455737"/>
                  <a:gd name="connsiteX591" fmla="*/ 0 w 53975"/>
                  <a:gd name="connsiteY591" fmla="*/ 527049 h 1455737"/>
                  <a:gd name="connsiteX592" fmla="*/ 0 w 53975"/>
                  <a:gd name="connsiteY592" fmla="*/ 517525 h 1455737"/>
                  <a:gd name="connsiteX593" fmla="*/ 26987 w 53975"/>
                  <a:gd name="connsiteY593" fmla="*/ 517525 h 1455737"/>
                  <a:gd name="connsiteX594" fmla="*/ 26987 w 53975"/>
                  <a:gd name="connsiteY594" fmla="*/ 520700 h 1455737"/>
                  <a:gd name="connsiteX595" fmla="*/ 0 w 53975"/>
                  <a:gd name="connsiteY595" fmla="*/ 520700 h 1455737"/>
                  <a:gd name="connsiteX596" fmla="*/ 0 w 53975"/>
                  <a:gd name="connsiteY596" fmla="*/ 511175 h 1455737"/>
                  <a:gd name="connsiteX597" fmla="*/ 26987 w 53975"/>
                  <a:gd name="connsiteY597" fmla="*/ 511175 h 1455737"/>
                  <a:gd name="connsiteX598" fmla="*/ 26987 w 53975"/>
                  <a:gd name="connsiteY598" fmla="*/ 514350 h 1455737"/>
                  <a:gd name="connsiteX599" fmla="*/ 0 w 53975"/>
                  <a:gd name="connsiteY599" fmla="*/ 514350 h 1455737"/>
                  <a:gd name="connsiteX600" fmla="*/ 0 w 53975"/>
                  <a:gd name="connsiteY600" fmla="*/ 506412 h 1455737"/>
                  <a:gd name="connsiteX601" fmla="*/ 53975 w 53975"/>
                  <a:gd name="connsiteY601" fmla="*/ 506412 h 1455737"/>
                  <a:gd name="connsiteX602" fmla="*/ 53975 w 53975"/>
                  <a:gd name="connsiteY602" fmla="*/ 507999 h 1455737"/>
                  <a:gd name="connsiteX603" fmla="*/ 0 w 53975"/>
                  <a:gd name="connsiteY603" fmla="*/ 507999 h 1455737"/>
                  <a:gd name="connsiteX604" fmla="*/ 0 w 53975"/>
                  <a:gd name="connsiteY604" fmla="*/ 498475 h 1455737"/>
                  <a:gd name="connsiteX605" fmla="*/ 26987 w 53975"/>
                  <a:gd name="connsiteY605" fmla="*/ 498475 h 1455737"/>
                  <a:gd name="connsiteX606" fmla="*/ 26987 w 53975"/>
                  <a:gd name="connsiteY606" fmla="*/ 501650 h 1455737"/>
                  <a:gd name="connsiteX607" fmla="*/ 0 w 53975"/>
                  <a:gd name="connsiteY607" fmla="*/ 501650 h 1455737"/>
                  <a:gd name="connsiteX608" fmla="*/ 0 w 53975"/>
                  <a:gd name="connsiteY608" fmla="*/ 492125 h 1455737"/>
                  <a:gd name="connsiteX609" fmla="*/ 26987 w 53975"/>
                  <a:gd name="connsiteY609" fmla="*/ 492125 h 1455737"/>
                  <a:gd name="connsiteX610" fmla="*/ 26987 w 53975"/>
                  <a:gd name="connsiteY610" fmla="*/ 495300 h 1455737"/>
                  <a:gd name="connsiteX611" fmla="*/ 0 w 53975"/>
                  <a:gd name="connsiteY611" fmla="*/ 495300 h 1455737"/>
                  <a:gd name="connsiteX612" fmla="*/ 0 w 53975"/>
                  <a:gd name="connsiteY612" fmla="*/ 485775 h 1455737"/>
                  <a:gd name="connsiteX613" fmla="*/ 26987 w 53975"/>
                  <a:gd name="connsiteY613" fmla="*/ 485775 h 1455737"/>
                  <a:gd name="connsiteX614" fmla="*/ 26987 w 53975"/>
                  <a:gd name="connsiteY614" fmla="*/ 488950 h 1455737"/>
                  <a:gd name="connsiteX615" fmla="*/ 0 w 53975"/>
                  <a:gd name="connsiteY615" fmla="*/ 488950 h 1455737"/>
                  <a:gd name="connsiteX616" fmla="*/ 0 w 53975"/>
                  <a:gd name="connsiteY616" fmla="*/ 479425 h 1455737"/>
                  <a:gd name="connsiteX617" fmla="*/ 26987 w 53975"/>
                  <a:gd name="connsiteY617" fmla="*/ 479425 h 1455737"/>
                  <a:gd name="connsiteX618" fmla="*/ 26987 w 53975"/>
                  <a:gd name="connsiteY618" fmla="*/ 482600 h 1455737"/>
                  <a:gd name="connsiteX619" fmla="*/ 0 w 53975"/>
                  <a:gd name="connsiteY619" fmla="*/ 482600 h 1455737"/>
                  <a:gd name="connsiteX620" fmla="*/ 0 w 53975"/>
                  <a:gd name="connsiteY620" fmla="*/ 473075 h 1455737"/>
                  <a:gd name="connsiteX621" fmla="*/ 33337 w 53975"/>
                  <a:gd name="connsiteY621" fmla="*/ 473075 h 1455737"/>
                  <a:gd name="connsiteX622" fmla="*/ 33337 w 53975"/>
                  <a:gd name="connsiteY622" fmla="*/ 476250 h 1455737"/>
                  <a:gd name="connsiteX623" fmla="*/ 0 w 53975"/>
                  <a:gd name="connsiteY623" fmla="*/ 476250 h 1455737"/>
                  <a:gd name="connsiteX624" fmla="*/ 0 w 53975"/>
                  <a:gd name="connsiteY624" fmla="*/ 468312 h 1455737"/>
                  <a:gd name="connsiteX625" fmla="*/ 26987 w 53975"/>
                  <a:gd name="connsiteY625" fmla="*/ 468312 h 1455737"/>
                  <a:gd name="connsiteX626" fmla="*/ 26987 w 53975"/>
                  <a:gd name="connsiteY626" fmla="*/ 469899 h 1455737"/>
                  <a:gd name="connsiteX627" fmla="*/ 0 w 53975"/>
                  <a:gd name="connsiteY627" fmla="*/ 469899 h 1455737"/>
                  <a:gd name="connsiteX628" fmla="*/ 0 w 53975"/>
                  <a:gd name="connsiteY628" fmla="*/ 460375 h 1455737"/>
                  <a:gd name="connsiteX629" fmla="*/ 26987 w 53975"/>
                  <a:gd name="connsiteY629" fmla="*/ 460375 h 1455737"/>
                  <a:gd name="connsiteX630" fmla="*/ 26987 w 53975"/>
                  <a:gd name="connsiteY630" fmla="*/ 463550 h 1455737"/>
                  <a:gd name="connsiteX631" fmla="*/ 0 w 53975"/>
                  <a:gd name="connsiteY631" fmla="*/ 463550 h 1455737"/>
                  <a:gd name="connsiteX632" fmla="*/ 0 w 53975"/>
                  <a:gd name="connsiteY632" fmla="*/ 454025 h 1455737"/>
                  <a:gd name="connsiteX633" fmla="*/ 26987 w 53975"/>
                  <a:gd name="connsiteY633" fmla="*/ 454025 h 1455737"/>
                  <a:gd name="connsiteX634" fmla="*/ 26987 w 53975"/>
                  <a:gd name="connsiteY634" fmla="*/ 457200 h 1455737"/>
                  <a:gd name="connsiteX635" fmla="*/ 0 w 53975"/>
                  <a:gd name="connsiteY635" fmla="*/ 457200 h 1455737"/>
                  <a:gd name="connsiteX636" fmla="*/ 0 w 53975"/>
                  <a:gd name="connsiteY636" fmla="*/ 449262 h 1455737"/>
                  <a:gd name="connsiteX637" fmla="*/ 26987 w 53975"/>
                  <a:gd name="connsiteY637" fmla="*/ 449262 h 1455737"/>
                  <a:gd name="connsiteX638" fmla="*/ 26987 w 53975"/>
                  <a:gd name="connsiteY638" fmla="*/ 450849 h 1455737"/>
                  <a:gd name="connsiteX639" fmla="*/ 0 w 53975"/>
                  <a:gd name="connsiteY639" fmla="*/ 450849 h 1455737"/>
                  <a:gd name="connsiteX640" fmla="*/ 0 w 53975"/>
                  <a:gd name="connsiteY640" fmla="*/ 442912 h 1455737"/>
                  <a:gd name="connsiteX641" fmla="*/ 53975 w 53975"/>
                  <a:gd name="connsiteY641" fmla="*/ 442912 h 1455737"/>
                  <a:gd name="connsiteX642" fmla="*/ 53975 w 53975"/>
                  <a:gd name="connsiteY642" fmla="*/ 446087 h 1455737"/>
                  <a:gd name="connsiteX643" fmla="*/ 0 w 53975"/>
                  <a:gd name="connsiteY643" fmla="*/ 446087 h 1455737"/>
                  <a:gd name="connsiteX644" fmla="*/ 0 w 53975"/>
                  <a:gd name="connsiteY644" fmla="*/ 436562 h 1455737"/>
                  <a:gd name="connsiteX645" fmla="*/ 26987 w 53975"/>
                  <a:gd name="connsiteY645" fmla="*/ 436562 h 1455737"/>
                  <a:gd name="connsiteX646" fmla="*/ 26987 w 53975"/>
                  <a:gd name="connsiteY646" fmla="*/ 438149 h 1455737"/>
                  <a:gd name="connsiteX647" fmla="*/ 0 w 53975"/>
                  <a:gd name="connsiteY647" fmla="*/ 438149 h 1455737"/>
                  <a:gd name="connsiteX648" fmla="*/ 0 w 53975"/>
                  <a:gd name="connsiteY648" fmla="*/ 428625 h 1455737"/>
                  <a:gd name="connsiteX649" fmla="*/ 26987 w 53975"/>
                  <a:gd name="connsiteY649" fmla="*/ 428625 h 1455737"/>
                  <a:gd name="connsiteX650" fmla="*/ 26987 w 53975"/>
                  <a:gd name="connsiteY650" fmla="*/ 431800 h 1455737"/>
                  <a:gd name="connsiteX651" fmla="*/ 0 w 53975"/>
                  <a:gd name="connsiteY651" fmla="*/ 431800 h 1455737"/>
                  <a:gd name="connsiteX652" fmla="*/ 0 w 53975"/>
                  <a:gd name="connsiteY652" fmla="*/ 422275 h 1455737"/>
                  <a:gd name="connsiteX653" fmla="*/ 26987 w 53975"/>
                  <a:gd name="connsiteY653" fmla="*/ 422275 h 1455737"/>
                  <a:gd name="connsiteX654" fmla="*/ 26987 w 53975"/>
                  <a:gd name="connsiteY654" fmla="*/ 425450 h 1455737"/>
                  <a:gd name="connsiteX655" fmla="*/ 0 w 53975"/>
                  <a:gd name="connsiteY655" fmla="*/ 425450 h 1455737"/>
                  <a:gd name="connsiteX656" fmla="*/ 0 w 53975"/>
                  <a:gd name="connsiteY656" fmla="*/ 415925 h 1455737"/>
                  <a:gd name="connsiteX657" fmla="*/ 26987 w 53975"/>
                  <a:gd name="connsiteY657" fmla="*/ 415925 h 1455737"/>
                  <a:gd name="connsiteX658" fmla="*/ 26987 w 53975"/>
                  <a:gd name="connsiteY658" fmla="*/ 419100 h 1455737"/>
                  <a:gd name="connsiteX659" fmla="*/ 0 w 53975"/>
                  <a:gd name="connsiteY659" fmla="*/ 419100 h 1455737"/>
                  <a:gd name="connsiteX660" fmla="*/ 0 w 53975"/>
                  <a:gd name="connsiteY660" fmla="*/ 411162 h 1455737"/>
                  <a:gd name="connsiteX661" fmla="*/ 33337 w 53975"/>
                  <a:gd name="connsiteY661" fmla="*/ 411162 h 1455737"/>
                  <a:gd name="connsiteX662" fmla="*/ 33337 w 53975"/>
                  <a:gd name="connsiteY662" fmla="*/ 412749 h 1455737"/>
                  <a:gd name="connsiteX663" fmla="*/ 0 w 53975"/>
                  <a:gd name="connsiteY663" fmla="*/ 412749 h 1455737"/>
                  <a:gd name="connsiteX664" fmla="*/ 0 w 53975"/>
                  <a:gd name="connsiteY664" fmla="*/ 403225 h 1455737"/>
                  <a:gd name="connsiteX665" fmla="*/ 26987 w 53975"/>
                  <a:gd name="connsiteY665" fmla="*/ 403225 h 1455737"/>
                  <a:gd name="connsiteX666" fmla="*/ 26987 w 53975"/>
                  <a:gd name="connsiteY666" fmla="*/ 407987 h 1455737"/>
                  <a:gd name="connsiteX667" fmla="*/ 0 w 53975"/>
                  <a:gd name="connsiteY667" fmla="*/ 407987 h 1455737"/>
                  <a:gd name="connsiteX668" fmla="*/ 0 w 53975"/>
                  <a:gd name="connsiteY668" fmla="*/ 396875 h 1455737"/>
                  <a:gd name="connsiteX669" fmla="*/ 26987 w 53975"/>
                  <a:gd name="connsiteY669" fmla="*/ 396875 h 1455737"/>
                  <a:gd name="connsiteX670" fmla="*/ 26987 w 53975"/>
                  <a:gd name="connsiteY670" fmla="*/ 400050 h 1455737"/>
                  <a:gd name="connsiteX671" fmla="*/ 0 w 53975"/>
                  <a:gd name="connsiteY671" fmla="*/ 400050 h 1455737"/>
                  <a:gd name="connsiteX672" fmla="*/ 0 w 53975"/>
                  <a:gd name="connsiteY672" fmla="*/ 392112 h 1455737"/>
                  <a:gd name="connsiteX673" fmla="*/ 26987 w 53975"/>
                  <a:gd name="connsiteY673" fmla="*/ 392112 h 1455737"/>
                  <a:gd name="connsiteX674" fmla="*/ 26987 w 53975"/>
                  <a:gd name="connsiteY674" fmla="*/ 393699 h 1455737"/>
                  <a:gd name="connsiteX675" fmla="*/ 0 w 53975"/>
                  <a:gd name="connsiteY675" fmla="*/ 393699 h 1455737"/>
                  <a:gd name="connsiteX676" fmla="*/ 0 w 53975"/>
                  <a:gd name="connsiteY676" fmla="*/ 385762 h 1455737"/>
                  <a:gd name="connsiteX677" fmla="*/ 26987 w 53975"/>
                  <a:gd name="connsiteY677" fmla="*/ 385762 h 1455737"/>
                  <a:gd name="connsiteX678" fmla="*/ 26987 w 53975"/>
                  <a:gd name="connsiteY678" fmla="*/ 388937 h 1455737"/>
                  <a:gd name="connsiteX679" fmla="*/ 0 w 53975"/>
                  <a:gd name="connsiteY679" fmla="*/ 388937 h 1455737"/>
                  <a:gd name="connsiteX680" fmla="*/ 0 w 53975"/>
                  <a:gd name="connsiteY680" fmla="*/ 379412 h 1455737"/>
                  <a:gd name="connsiteX681" fmla="*/ 53975 w 53975"/>
                  <a:gd name="connsiteY681" fmla="*/ 379412 h 1455737"/>
                  <a:gd name="connsiteX682" fmla="*/ 53975 w 53975"/>
                  <a:gd name="connsiteY682" fmla="*/ 382587 h 1455737"/>
                  <a:gd name="connsiteX683" fmla="*/ 0 w 53975"/>
                  <a:gd name="connsiteY683" fmla="*/ 382587 h 1455737"/>
                  <a:gd name="connsiteX684" fmla="*/ 0 w 53975"/>
                  <a:gd name="connsiteY684" fmla="*/ 371475 h 1455737"/>
                  <a:gd name="connsiteX685" fmla="*/ 26987 w 53975"/>
                  <a:gd name="connsiteY685" fmla="*/ 371475 h 1455737"/>
                  <a:gd name="connsiteX686" fmla="*/ 26987 w 53975"/>
                  <a:gd name="connsiteY686" fmla="*/ 374650 h 1455737"/>
                  <a:gd name="connsiteX687" fmla="*/ 0 w 53975"/>
                  <a:gd name="connsiteY687" fmla="*/ 374650 h 1455737"/>
                  <a:gd name="connsiteX688" fmla="*/ 0 w 53975"/>
                  <a:gd name="connsiteY688" fmla="*/ 365125 h 1455737"/>
                  <a:gd name="connsiteX689" fmla="*/ 26987 w 53975"/>
                  <a:gd name="connsiteY689" fmla="*/ 365125 h 1455737"/>
                  <a:gd name="connsiteX690" fmla="*/ 26987 w 53975"/>
                  <a:gd name="connsiteY690" fmla="*/ 368300 h 1455737"/>
                  <a:gd name="connsiteX691" fmla="*/ 0 w 53975"/>
                  <a:gd name="connsiteY691" fmla="*/ 368300 h 1455737"/>
                  <a:gd name="connsiteX692" fmla="*/ 0 w 53975"/>
                  <a:gd name="connsiteY692" fmla="*/ 358775 h 1455737"/>
                  <a:gd name="connsiteX693" fmla="*/ 26987 w 53975"/>
                  <a:gd name="connsiteY693" fmla="*/ 358775 h 1455737"/>
                  <a:gd name="connsiteX694" fmla="*/ 26987 w 53975"/>
                  <a:gd name="connsiteY694" fmla="*/ 361950 h 1455737"/>
                  <a:gd name="connsiteX695" fmla="*/ 0 w 53975"/>
                  <a:gd name="connsiteY695" fmla="*/ 361950 h 1455737"/>
                  <a:gd name="connsiteX696" fmla="*/ 0 w 53975"/>
                  <a:gd name="connsiteY696" fmla="*/ 354012 h 1455737"/>
                  <a:gd name="connsiteX697" fmla="*/ 26987 w 53975"/>
                  <a:gd name="connsiteY697" fmla="*/ 354012 h 1455737"/>
                  <a:gd name="connsiteX698" fmla="*/ 26987 w 53975"/>
                  <a:gd name="connsiteY698" fmla="*/ 355599 h 1455737"/>
                  <a:gd name="connsiteX699" fmla="*/ 0 w 53975"/>
                  <a:gd name="connsiteY699" fmla="*/ 355599 h 1455737"/>
                  <a:gd name="connsiteX700" fmla="*/ 0 w 53975"/>
                  <a:gd name="connsiteY700" fmla="*/ 347662 h 1455737"/>
                  <a:gd name="connsiteX701" fmla="*/ 33337 w 53975"/>
                  <a:gd name="connsiteY701" fmla="*/ 347662 h 1455737"/>
                  <a:gd name="connsiteX702" fmla="*/ 33337 w 53975"/>
                  <a:gd name="connsiteY702" fmla="*/ 350837 h 1455737"/>
                  <a:gd name="connsiteX703" fmla="*/ 0 w 53975"/>
                  <a:gd name="connsiteY703" fmla="*/ 350837 h 1455737"/>
                  <a:gd name="connsiteX704" fmla="*/ 0 w 53975"/>
                  <a:gd name="connsiteY704" fmla="*/ 339725 h 1455737"/>
                  <a:gd name="connsiteX705" fmla="*/ 26987 w 53975"/>
                  <a:gd name="connsiteY705" fmla="*/ 339725 h 1455737"/>
                  <a:gd name="connsiteX706" fmla="*/ 26987 w 53975"/>
                  <a:gd name="connsiteY706" fmla="*/ 342900 h 1455737"/>
                  <a:gd name="connsiteX707" fmla="*/ 0 w 53975"/>
                  <a:gd name="connsiteY707" fmla="*/ 342900 h 1455737"/>
                  <a:gd name="connsiteX708" fmla="*/ 0 w 53975"/>
                  <a:gd name="connsiteY708" fmla="*/ 334962 h 1455737"/>
                  <a:gd name="connsiteX709" fmla="*/ 26987 w 53975"/>
                  <a:gd name="connsiteY709" fmla="*/ 334962 h 1455737"/>
                  <a:gd name="connsiteX710" fmla="*/ 26987 w 53975"/>
                  <a:gd name="connsiteY710" fmla="*/ 336549 h 1455737"/>
                  <a:gd name="connsiteX711" fmla="*/ 0 w 53975"/>
                  <a:gd name="connsiteY711" fmla="*/ 336549 h 1455737"/>
                  <a:gd name="connsiteX712" fmla="*/ 0 w 53975"/>
                  <a:gd name="connsiteY712" fmla="*/ 328612 h 1455737"/>
                  <a:gd name="connsiteX713" fmla="*/ 26987 w 53975"/>
                  <a:gd name="connsiteY713" fmla="*/ 328612 h 1455737"/>
                  <a:gd name="connsiteX714" fmla="*/ 26987 w 53975"/>
                  <a:gd name="connsiteY714" fmla="*/ 331787 h 1455737"/>
                  <a:gd name="connsiteX715" fmla="*/ 0 w 53975"/>
                  <a:gd name="connsiteY715" fmla="*/ 331787 h 1455737"/>
                  <a:gd name="connsiteX716" fmla="*/ 0 w 53975"/>
                  <a:gd name="connsiteY716" fmla="*/ 322262 h 1455737"/>
                  <a:gd name="connsiteX717" fmla="*/ 26987 w 53975"/>
                  <a:gd name="connsiteY717" fmla="*/ 322262 h 1455737"/>
                  <a:gd name="connsiteX718" fmla="*/ 26987 w 53975"/>
                  <a:gd name="connsiteY718" fmla="*/ 325437 h 1455737"/>
                  <a:gd name="connsiteX719" fmla="*/ 0 w 53975"/>
                  <a:gd name="connsiteY719" fmla="*/ 325437 h 1455737"/>
                  <a:gd name="connsiteX720" fmla="*/ 0 w 53975"/>
                  <a:gd name="connsiteY720" fmla="*/ 314325 h 1455737"/>
                  <a:gd name="connsiteX721" fmla="*/ 53975 w 53975"/>
                  <a:gd name="connsiteY721" fmla="*/ 314325 h 1455737"/>
                  <a:gd name="connsiteX722" fmla="*/ 53975 w 53975"/>
                  <a:gd name="connsiteY722" fmla="*/ 319087 h 1455737"/>
                  <a:gd name="connsiteX723" fmla="*/ 0 w 53975"/>
                  <a:gd name="connsiteY723" fmla="*/ 319087 h 1455737"/>
                  <a:gd name="connsiteX724" fmla="*/ 0 w 53975"/>
                  <a:gd name="connsiteY724" fmla="*/ 307975 h 1455737"/>
                  <a:gd name="connsiteX725" fmla="*/ 26987 w 53975"/>
                  <a:gd name="connsiteY725" fmla="*/ 307975 h 1455737"/>
                  <a:gd name="connsiteX726" fmla="*/ 26987 w 53975"/>
                  <a:gd name="connsiteY726" fmla="*/ 311150 h 1455737"/>
                  <a:gd name="connsiteX727" fmla="*/ 0 w 53975"/>
                  <a:gd name="connsiteY727" fmla="*/ 311150 h 1455737"/>
                  <a:gd name="connsiteX728" fmla="*/ 0 w 53975"/>
                  <a:gd name="connsiteY728" fmla="*/ 301625 h 1455737"/>
                  <a:gd name="connsiteX729" fmla="*/ 26987 w 53975"/>
                  <a:gd name="connsiteY729" fmla="*/ 301625 h 1455737"/>
                  <a:gd name="connsiteX730" fmla="*/ 26987 w 53975"/>
                  <a:gd name="connsiteY730" fmla="*/ 304800 h 1455737"/>
                  <a:gd name="connsiteX731" fmla="*/ 0 w 53975"/>
                  <a:gd name="connsiteY731" fmla="*/ 304800 h 1455737"/>
                  <a:gd name="connsiteX732" fmla="*/ 0 w 53975"/>
                  <a:gd name="connsiteY732" fmla="*/ 296862 h 1455737"/>
                  <a:gd name="connsiteX733" fmla="*/ 26987 w 53975"/>
                  <a:gd name="connsiteY733" fmla="*/ 296862 h 1455737"/>
                  <a:gd name="connsiteX734" fmla="*/ 26987 w 53975"/>
                  <a:gd name="connsiteY734" fmla="*/ 298449 h 1455737"/>
                  <a:gd name="connsiteX735" fmla="*/ 0 w 53975"/>
                  <a:gd name="connsiteY735" fmla="*/ 298449 h 1455737"/>
                  <a:gd name="connsiteX736" fmla="*/ 0 w 53975"/>
                  <a:gd name="connsiteY736" fmla="*/ 290512 h 1455737"/>
                  <a:gd name="connsiteX737" fmla="*/ 26987 w 53975"/>
                  <a:gd name="connsiteY737" fmla="*/ 290512 h 1455737"/>
                  <a:gd name="connsiteX738" fmla="*/ 26987 w 53975"/>
                  <a:gd name="connsiteY738" fmla="*/ 293687 h 1455737"/>
                  <a:gd name="connsiteX739" fmla="*/ 0 w 53975"/>
                  <a:gd name="connsiteY739" fmla="*/ 293687 h 1455737"/>
                  <a:gd name="connsiteX740" fmla="*/ 0 w 53975"/>
                  <a:gd name="connsiteY740" fmla="*/ 282575 h 1455737"/>
                  <a:gd name="connsiteX741" fmla="*/ 33337 w 53975"/>
                  <a:gd name="connsiteY741" fmla="*/ 282575 h 1455737"/>
                  <a:gd name="connsiteX742" fmla="*/ 33337 w 53975"/>
                  <a:gd name="connsiteY742" fmla="*/ 285750 h 1455737"/>
                  <a:gd name="connsiteX743" fmla="*/ 0 w 53975"/>
                  <a:gd name="connsiteY743" fmla="*/ 285750 h 1455737"/>
                  <a:gd name="connsiteX744" fmla="*/ 0 w 53975"/>
                  <a:gd name="connsiteY744" fmla="*/ 277812 h 1455737"/>
                  <a:gd name="connsiteX745" fmla="*/ 26987 w 53975"/>
                  <a:gd name="connsiteY745" fmla="*/ 277812 h 1455737"/>
                  <a:gd name="connsiteX746" fmla="*/ 26987 w 53975"/>
                  <a:gd name="connsiteY746" fmla="*/ 279399 h 1455737"/>
                  <a:gd name="connsiteX747" fmla="*/ 0 w 53975"/>
                  <a:gd name="connsiteY747" fmla="*/ 279399 h 1455737"/>
                  <a:gd name="connsiteX748" fmla="*/ 0 w 53975"/>
                  <a:gd name="connsiteY748" fmla="*/ 271462 h 1455737"/>
                  <a:gd name="connsiteX749" fmla="*/ 26987 w 53975"/>
                  <a:gd name="connsiteY749" fmla="*/ 271462 h 1455737"/>
                  <a:gd name="connsiteX750" fmla="*/ 26987 w 53975"/>
                  <a:gd name="connsiteY750" fmla="*/ 274637 h 1455737"/>
                  <a:gd name="connsiteX751" fmla="*/ 0 w 53975"/>
                  <a:gd name="connsiteY751" fmla="*/ 274637 h 1455737"/>
                  <a:gd name="connsiteX752" fmla="*/ 0 w 53975"/>
                  <a:gd name="connsiteY752" fmla="*/ 265112 h 1455737"/>
                  <a:gd name="connsiteX753" fmla="*/ 26987 w 53975"/>
                  <a:gd name="connsiteY753" fmla="*/ 265112 h 1455737"/>
                  <a:gd name="connsiteX754" fmla="*/ 26987 w 53975"/>
                  <a:gd name="connsiteY754" fmla="*/ 268287 h 1455737"/>
                  <a:gd name="connsiteX755" fmla="*/ 0 w 53975"/>
                  <a:gd name="connsiteY755" fmla="*/ 268287 h 1455737"/>
                  <a:gd name="connsiteX756" fmla="*/ 0 w 53975"/>
                  <a:gd name="connsiteY756" fmla="*/ 258762 h 1455737"/>
                  <a:gd name="connsiteX757" fmla="*/ 26987 w 53975"/>
                  <a:gd name="connsiteY757" fmla="*/ 258762 h 1455737"/>
                  <a:gd name="connsiteX758" fmla="*/ 26987 w 53975"/>
                  <a:gd name="connsiteY758" fmla="*/ 261937 h 1455737"/>
                  <a:gd name="connsiteX759" fmla="*/ 0 w 53975"/>
                  <a:gd name="connsiteY759" fmla="*/ 261937 h 1455737"/>
                  <a:gd name="connsiteX760" fmla="*/ 0 w 53975"/>
                  <a:gd name="connsiteY760" fmla="*/ 252412 h 1455737"/>
                  <a:gd name="connsiteX761" fmla="*/ 53975 w 53975"/>
                  <a:gd name="connsiteY761" fmla="*/ 252412 h 1455737"/>
                  <a:gd name="connsiteX762" fmla="*/ 53975 w 53975"/>
                  <a:gd name="connsiteY762" fmla="*/ 253999 h 1455737"/>
                  <a:gd name="connsiteX763" fmla="*/ 0 w 53975"/>
                  <a:gd name="connsiteY763" fmla="*/ 253999 h 1455737"/>
                  <a:gd name="connsiteX764" fmla="*/ 0 w 53975"/>
                  <a:gd name="connsiteY764" fmla="*/ 244475 h 1455737"/>
                  <a:gd name="connsiteX765" fmla="*/ 26987 w 53975"/>
                  <a:gd name="connsiteY765" fmla="*/ 244475 h 1455737"/>
                  <a:gd name="connsiteX766" fmla="*/ 26987 w 53975"/>
                  <a:gd name="connsiteY766" fmla="*/ 247650 h 1455737"/>
                  <a:gd name="connsiteX767" fmla="*/ 0 w 53975"/>
                  <a:gd name="connsiteY767" fmla="*/ 247650 h 1455737"/>
                  <a:gd name="connsiteX768" fmla="*/ 0 w 53975"/>
                  <a:gd name="connsiteY768" fmla="*/ 239712 h 1455737"/>
                  <a:gd name="connsiteX769" fmla="*/ 26987 w 53975"/>
                  <a:gd name="connsiteY769" fmla="*/ 239712 h 1455737"/>
                  <a:gd name="connsiteX770" fmla="*/ 26987 w 53975"/>
                  <a:gd name="connsiteY770" fmla="*/ 241299 h 1455737"/>
                  <a:gd name="connsiteX771" fmla="*/ 0 w 53975"/>
                  <a:gd name="connsiteY771" fmla="*/ 241299 h 1455737"/>
                  <a:gd name="connsiteX772" fmla="*/ 0 w 53975"/>
                  <a:gd name="connsiteY772" fmla="*/ 233362 h 1455737"/>
                  <a:gd name="connsiteX773" fmla="*/ 26987 w 53975"/>
                  <a:gd name="connsiteY773" fmla="*/ 233362 h 1455737"/>
                  <a:gd name="connsiteX774" fmla="*/ 26987 w 53975"/>
                  <a:gd name="connsiteY774" fmla="*/ 236537 h 1455737"/>
                  <a:gd name="connsiteX775" fmla="*/ 0 w 53975"/>
                  <a:gd name="connsiteY775" fmla="*/ 236537 h 1455737"/>
                  <a:gd name="connsiteX776" fmla="*/ 0 w 53975"/>
                  <a:gd name="connsiteY776" fmla="*/ 225425 h 1455737"/>
                  <a:gd name="connsiteX777" fmla="*/ 26987 w 53975"/>
                  <a:gd name="connsiteY777" fmla="*/ 225425 h 1455737"/>
                  <a:gd name="connsiteX778" fmla="*/ 26987 w 53975"/>
                  <a:gd name="connsiteY778" fmla="*/ 230187 h 1455737"/>
                  <a:gd name="connsiteX779" fmla="*/ 0 w 53975"/>
                  <a:gd name="connsiteY779" fmla="*/ 230187 h 1455737"/>
                  <a:gd name="connsiteX780" fmla="*/ 0 w 53975"/>
                  <a:gd name="connsiteY780" fmla="*/ 220662 h 1455737"/>
                  <a:gd name="connsiteX781" fmla="*/ 33337 w 53975"/>
                  <a:gd name="connsiteY781" fmla="*/ 220662 h 1455737"/>
                  <a:gd name="connsiteX782" fmla="*/ 33337 w 53975"/>
                  <a:gd name="connsiteY782" fmla="*/ 222249 h 1455737"/>
                  <a:gd name="connsiteX783" fmla="*/ 0 w 53975"/>
                  <a:gd name="connsiteY783" fmla="*/ 222249 h 1455737"/>
                  <a:gd name="connsiteX784" fmla="*/ 0 w 53975"/>
                  <a:gd name="connsiteY784" fmla="*/ 214312 h 1455737"/>
                  <a:gd name="connsiteX785" fmla="*/ 26987 w 53975"/>
                  <a:gd name="connsiteY785" fmla="*/ 214312 h 1455737"/>
                  <a:gd name="connsiteX786" fmla="*/ 26987 w 53975"/>
                  <a:gd name="connsiteY786" fmla="*/ 217487 h 1455737"/>
                  <a:gd name="connsiteX787" fmla="*/ 0 w 53975"/>
                  <a:gd name="connsiteY787" fmla="*/ 217487 h 1455737"/>
                  <a:gd name="connsiteX788" fmla="*/ 0 w 53975"/>
                  <a:gd name="connsiteY788" fmla="*/ 207962 h 1455737"/>
                  <a:gd name="connsiteX789" fmla="*/ 26987 w 53975"/>
                  <a:gd name="connsiteY789" fmla="*/ 207962 h 1455737"/>
                  <a:gd name="connsiteX790" fmla="*/ 26987 w 53975"/>
                  <a:gd name="connsiteY790" fmla="*/ 211137 h 1455737"/>
                  <a:gd name="connsiteX791" fmla="*/ 0 w 53975"/>
                  <a:gd name="connsiteY791" fmla="*/ 211137 h 1455737"/>
                  <a:gd name="connsiteX792" fmla="*/ 0 w 53975"/>
                  <a:gd name="connsiteY792" fmla="*/ 201612 h 1455737"/>
                  <a:gd name="connsiteX793" fmla="*/ 26987 w 53975"/>
                  <a:gd name="connsiteY793" fmla="*/ 201612 h 1455737"/>
                  <a:gd name="connsiteX794" fmla="*/ 26987 w 53975"/>
                  <a:gd name="connsiteY794" fmla="*/ 204787 h 1455737"/>
                  <a:gd name="connsiteX795" fmla="*/ 0 w 53975"/>
                  <a:gd name="connsiteY795" fmla="*/ 204787 h 1455737"/>
                  <a:gd name="connsiteX796" fmla="*/ 0 w 53975"/>
                  <a:gd name="connsiteY796" fmla="*/ 195262 h 1455737"/>
                  <a:gd name="connsiteX797" fmla="*/ 26987 w 53975"/>
                  <a:gd name="connsiteY797" fmla="*/ 195262 h 1455737"/>
                  <a:gd name="connsiteX798" fmla="*/ 26987 w 53975"/>
                  <a:gd name="connsiteY798" fmla="*/ 196849 h 1455737"/>
                  <a:gd name="connsiteX799" fmla="*/ 0 w 53975"/>
                  <a:gd name="connsiteY799" fmla="*/ 196849 h 1455737"/>
                  <a:gd name="connsiteX800" fmla="*/ 0 w 53975"/>
                  <a:gd name="connsiteY800" fmla="*/ 188912 h 1455737"/>
                  <a:gd name="connsiteX801" fmla="*/ 53975 w 53975"/>
                  <a:gd name="connsiteY801" fmla="*/ 188912 h 1455737"/>
                  <a:gd name="connsiteX802" fmla="*/ 53975 w 53975"/>
                  <a:gd name="connsiteY802" fmla="*/ 192087 h 1455737"/>
                  <a:gd name="connsiteX803" fmla="*/ 0 w 53975"/>
                  <a:gd name="connsiteY803" fmla="*/ 192087 h 1455737"/>
                  <a:gd name="connsiteX804" fmla="*/ 0 w 53975"/>
                  <a:gd name="connsiteY804" fmla="*/ 182562 h 1455737"/>
                  <a:gd name="connsiteX805" fmla="*/ 26987 w 53975"/>
                  <a:gd name="connsiteY805" fmla="*/ 182562 h 1455737"/>
                  <a:gd name="connsiteX806" fmla="*/ 26987 w 53975"/>
                  <a:gd name="connsiteY806" fmla="*/ 184149 h 1455737"/>
                  <a:gd name="connsiteX807" fmla="*/ 0 w 53975"/>
                  <a:gd name="connsiteY807" fmla="*/ 184149 h 1455737"/>
                  <a:gd name="connsiteX808" fmla="*/ 0 w 53975"/>
                  <a:gd name="connsiteY808" fmla="*/ 176212 h 1455737"/>
                  <a:gd name="connsiteX809" fmla="*/ 26987 w 53975"/>
                  <a:gd name="connsiteY809" fmla="*/ 176212 h 1455737"/>
                  <a:gd name="connsiteX810" fmla="*/ 26987 w 53975"/>
                  <a:gd name="connsiteY810" fmla="*/ 179387 h 1455737"/>
                  <a:gd name="connsiteX811" fmla="*/ 0 w 53975"/>
                  <a:gd name="connsiteY811" fmla="*/ 179387 h 1455737"/>
                  <a:gd name="connsiteX812" fmla="*/ 0 w 53975"/>
                  <a:gd name="connsiteY812" fmla="*/ 169862 h 1455737"/>
                  <a:gd name="connsiteX813" fmla="*/ 26987 w 53975"/>
                  <a:gd name="connsiteY813" fmla="*/ 169862 h 1455737"/>
                  <a:gd name="connsiteX814" fmla="*/ 26987 w 53975"/>
                  <a:gd name="connsiteY814" fmla="*/ 173037 h 1455737"/>
                  <a:gd name="connsiteX815" fmla="*/ 0 w 53975"/>
                  <a:gd name="connsiteY815" fmla="*/ 173037 h 1455737"/>
                  <a:gd name="connsiteX816" fmla="*/ 0 w 53975"/>
                  <a:gd name="connsiteY816" fmla="*/ 163512 h 1455737"/>
                  <a:gd name="connsiteX817" fmla="*/ 26987 w 53975"/>
                  <a:gd name="connsiteY817" fmla="*/ 163512 h 1455737"/>
                  <a:gd name="connsiteX818" fmla="*/ 26987 w 53975"/>
                  <a:gd name="connsiteY818" fmla="*/ 165099 h 1455737"/>
                  <a:gd name="connsiteX819" fmla="*/ 0 w 53975"/>
                  <a:gd name="connsiteY819" fmla="*/ 165099 h 1455737"/>
                  <a:gd name="connsiteX820" fmla="*/ 0 w 53975"/>
                  <a:gd name="connsiteY820" fmla="*/ 157162 h 1455737"/>
                  <a:gd name="connsiteX821" fmla="*/ 33337 w 53975"/>
                  <a:gd name="connsiteY821" fmla="*/ 157162 h 1455737"/>
                  <a:gd name="connsiteX822" fmla="*/ 33337 w 53975"/>
                  <a:gd name="connsiteY822" fmla="*/ 160337 h 1455737"/>
                  <a:gd name="connsiteX823" fmla="*/ 0 w 53975"/>
                  <a:gd name="connsiteY823" fmla="*/ 160337 h 1455737"/>
                  <a:gd name="connsiteX824" fmla="*/ 0 w 53975"/>
                  <a:gd name="connsiteY824" fmla="*/ 150812 h 1455737"/>
                  <a:gd name="connsiteX825" fmla="*/ 26987 w 53975"/>
                  <a:gd name="connsiteY825" fmla="*/ 150812 h 1455737"/>
                  <a:gd name="connsiteX826" fmla="*/ 26987 w 53975"/>
                  <a:gd name="connsiteY826" fmla="*/ 153987 h 1455737"/>
                  <a:gd name="connsiteX827" fmla="*/ 0 w 53975"/>
                  <a:gd name="connsiteY827" fmla="*/ 153987 h 1455737"/>
                  <a:gd name="connsiteX828" fmla="*/ 0 w 53975"/>
                  <a:gd name="connsiteY828" fmla="*/ 144462 h 1455737"/>
                  <a:gd name="connsiteX829" fmla="*/ 26987 w 53975"/>
                  <a:gd name="connsiteY829" fmla="*/ 144462 h 1455737"/>
                  <a:gd name="connsiteX830" fmla="*/ 26987 w 53975"/>
                  <a:gd name="connsiteY830" fmla="*/ 147637 h 1455737"/>
                  <a:gd name="connsiteX831" fmla="*/ 0 w 53975"/>
                  <a:gd name="connsiteY831" fmla="*/ 147637 h 1455737"/>
                  <a:gd name="connsiteX832" fmla="*/ 0 w 53975"/>
                  <a:gd name="connsiteY832" fmla="*/ 138112 h 1455737"/>
                  <a:gd name="connsiteX833" fmla="*/ 26987 w 53975"/>
                  <a:gd name="connsiteY833" fmla="*/ 138112 h 1455737"/>
                  <a:gd name="connsiteX834" fmla="*/ 26987 w 53975"/>
                  <a:gd name="connsiteY834" fmla="*/ 141287 h 1455737"/>
                  <a:gd name="connsiteX835" fmla="*/ 0 w 53975"/>
                  <a:gd name="connsiteY835" fmla="*/ 141287 h 1455737"/>
                  <a:gd name="connsiteX836" fmla="*/ 0 w 53975"/>
                  <a:gd name="connsiteY836" fmla="*/ 131762 h 1455737"/>
                  <a:gd name="connsiteX837" fmla="*/ 26987 w 53975"/>
                  <a:gd name="connsiteY837" fmla="*/ 131762 h 1455737"/>
                  <a:gd name="connsiteX838" fmla="*/ 26987 w 53975"/>
                  <a:gd name="connsiteY838" fmla="*/ 134937 h 1455737"/>
                  <a:gd name="connsiteX839" fmla="*/ 0 w 53975"/>
                  <a:gd name="connsiteY839" fmla="*/ 134937 h 1455737"/>
                  <a:gd name="connsiteX840" fmla="*/ 0 w 53975"/>
                  <a:gd name="connsiteY840" fmla="*/ 125412 h 1455737"/>
                  <a:gd name="connsiteX841" fmla="*/ 53975 w 53975"/>
                  <a:gd name="connsiteY841" fmla="*/ 125412 h 1455737"/>
                  <a:gd name="connsiteX842" fmla="*/ 53975 w 53975"/>
                  <a:gd name="connsiteY842" fmla="*/ 128587 h 1455737"/>
                  <a:gd name="connsiteX843" fmla="*/ 0 w 53975"/>
                  <a:gd name="connsiteY843" fmla="*/ 128587 h 1455737"/>
                  <a:gd name="connsiteX844" fmla="*/ 0 w 53975"/>
                  <a:gd name="connsiteY844" fmla="*/ 119062 h 1455737"/>
                  <a:gd name="connsiteX845" fmla="*/ 26987 w 53975"/>
                  <a:gd name="connsiteY845" fmla="*/ 119062 h 1455737"/>
                  <a:gd name="connsiteX846" fmla="*/ 26987 w 53975"/>
                  <a:gd name="connsiteY846" fmla="*/ 122237 h 1455737"/>
                  <a:gd name="connsiteX847" fmla="*/ 0 w 53975"/>
                  <a:gd name="connsiteY847" fmla="*/ 122237 h 1455737"/>
                  <a:gd name="connsiteX848" fmla="*/ 0 w 53975"/>
                  <a:gd name="connsiteY848" fmla="*/ 112712 h 1455737"/>
                  <a:gd name="connsiteX849" fmla="*/ 26987 w 53975"/>
                  <a:gd name="connsiteY849" fmla="*/ 112712 h 1455737"/>
                  <a:gd name="connsiteX850" fmla="*/ 26987 w 53975"/>
                  <a:gd name="connsiteY850" fmla="*/ 115887 h 1455737"/>
                  <a:gd name="connsiteX851" fmla="*/ 0 w 53975"/>
                  <a:gd name="connsiteY851" fmla="*/ 115887 h 1455737"/>
                  <a:gd name="connsiteX852" fmla="*/ 0 w 53975"/>
                  <a:gd name="connsiteY852" fmla="*/ 106362 h 1455737"/>
                  <a:gd name="connsiteX853" fmla="*/ 26987 w 53975"/>
                  <a:gd name="connsiteY853" fmla="*/ 106362 h 1455737"/>
                  <a:gd name="connsiteX854" fmla="*/ 26987 w 53975"/>
                  <a:gd name="connsiteY854" fmla="*/ 107949 h 1455737"/>
                  <a:gd name="connsiteX855" fmla="*/ 0 w 53975"/>
                  <a:gd name="connsiteY855" fmla="*/ 107949 h 1455737"/>
                  <a:gd name="connsiteX856" fmla="*/ 0 w 53975"/>
                  <a:gd name="connsiteY856" fmla="*/ 100012 h 1455737"/>
                  <a:gd name="connsiteX857" fmla="*/ 26987 w 53975"/>
                  <a:gd name="connsiteY857" fmla="*/ 100012 h 1455737"/>
                  <a:gd name="connsiteX858" fmla="*/ 26987 w 53975"/>
                  <a:gd name="connsiteY858" fmla="*/ 103187 h 1455737"/>
                  <a:gd name="connsiteX859" fmla="*/ 0 w 53975"/>
                  <a:gd name="connsiteY859" fmla="*/ 103187 h 1455737"/>
                  <a:gd name="connsiteX860" fmla="*/ 0 w 53975"/>
                  <a:gd name="connsiteY860" fmla="*/ 93662 h 1455737"/>
                  <a:gd name="connsiteX861" fmla="*/ 33337 w 53975"/>
                  <a:gd name="connsiteY861" fmla="*/ 93662 h 1455737"/>
                  <a:gd name="connsiteX862" fmla="*/ 33337 w 53975"/>
                  <a:gd name="connsiteY862" fmla="*/ 96837 h 1455737"/>
                  <a:gd name="connsiteX863" fmla="*/ 0 w 53975"/>
                  <a:gd name="connsiteY863" fmla="*/ 96837 h 1455737"/>
                  <a:gd name="connsiteX864" fmla="*/ 0 w 53975"/>
                  <a:gd name="connsiteY864" fmla="*/ 87312 h 1455737"/>
                  <a:gd name="connsiteX865" fmla="*/ 26987 w 53975"/>
                  <a:gd name="connsiteY865" fmla="*/ 87312 h 1455737"/>
                  <a:gd name="connsiteX866" fmla="*/ 26987 w 53975"/>
                  <a:gd name="connsiteY866" fmla="*/ 90487 h 1455737"/>
                  <a:gd name="connsiteX867" fmla="*/ 0 w 53975"/>
                  <a:gd name="connsiteY867" fmla="*/ 90487 h 1455737"/>
                  <a:gd name="connsiteX868" fmla="*/ 0 w 53975"/>
                  <a:gd name="connsiteY868" fmla="*/ 82550 h 1455737"/>
                  <a:gd name="connsiteX869" fmla="*/ 26987 w 53975"/>
                  <a:gd name="connsiteY869" fmla="*/ 82550 h 1455737"/>
                  <a:gd name="connsiteX870" fmla="*/ 26987 w 53975"/>
                  <a:gd name="connsiteY870" fmla="*/ 84137 h 1455737"/>
                  <a:gd name="connsiteX871" fmla="*/ 0 w 53975"/>
                  <a:gd name="connsiteY871" fmla="*/ 84137 h 1455737"/>
                  <a:gd name="connsiteX872" fmla="*/ 0 w 53975"/>
                  <a:gd name="connsiteY872" fmla="*/ 74612 h 1455737"/>
                  <a:gd name="connsiteX873" fmla="*/ 26987 w 53975"/>
                  <a:gd name="connsiteY873" fmla="*/ 74612 h 1455737"/>
                  <a:gd name="connsiteX874" fmla="*/ 26987 w 53975"/>
                  <a:gd name="connsiteY874" fmla="*/ 77787 h 1455737"/>
                  <a:gd name="connsiteX875" fmla="*/ 0 w 53975"/>
                  <a:gd name="connsiteY875" fmla="*/ 77787 h 1455737"/>
                  <a:gd name="connsiteX876" fmla="*/ 0 w 53975"/>
                  <a:gd name="connsiteY876" fmla="*/ 68262 h 1455737"/>
                  <a:gd name="connsiteX877" fmla="*/ 26987 w 53975"/>
                  <a:gd name="connsiteY877" fmla="*/ 68262 h 1455737"/>
                  <a:gd name="connsiteX878" fmla="*/ 26987 w 53975"/>
                  <a:gd name="connsiteY878" fmla="*/ 71437 h 1455737"/>
                  <a:gd name="connsiteX879" fmla="*/ 0 w 53975"/>
                  <a:gd name="connsiteY879" fmla="*/ 71437 h 1455737"/>
                  <a:gd name="connsiteX880" fmla="*/ 0 w 53975"/>
                  <a:gd name="connsiteY880" fmla="*/ 63500 h 1455737"/>
                  <a:gd name="connsiteX881" fmla="*/ 53975 w 53975"/>
                  <a:gd name="connsiteY881" fmla="*/ 63500 h 1455737"/>
                  <a:gd name="connsiteX882" fmla="*/ 53975 w 53975"/>
                  <a:gd name="connsiteY882" fmla="*/ 65087 h 1455737"/>
                  <a:gd name="connsiteX883" fmla="*/ 0 w 53975"/>
                  <a:gd name="connsiteY883" fmla="*/ 65087 h 1455737"/>
                  <a:gd name="connsiteX884" fmla="*/ 0 w 53975"/>
                  <a:gd name="connsiteY884" fmla="*/ 55562 h 1455737"/>
                  <a:gd name="connsiteX885" fmla="*/ 26987 w 53975"/>
                  <a:gd name="connsiteY885" fmla="*/ 55562 h 1455737"/>
                  <a:gd name="connsiteX886" fmla="*/ 26987 w 53975"/>
                  <a:gd name="connsiteY886" fmla="*/ 58737 h 1455737"/>
                  <a:gd name="connsiteX887" fmla="*/ 0 w 53975"/>
                  <a:gd name="connsiteY887" fmla="*/ 58737 h 1455737"/>
                  <a:gd name="connsiteX888" fmla="*/ 0 w 53975"/>
                  <a:gd name="connsiteY888" fmla="*/ 49212 h 1455737"/>
                  <a:gd name="connsiteX889" fmla="*/ 26987 w 53975"/>
                  <a:gd name="connsiteY889" fmla="*/ 49212 h 1455737"/>
                  <a:gd name="connsiteX890" fmla="*/ 26987 w 53975"/>
                  <a:gd name="connsiteY890" fmla="*/ 52387 h 1455737"/>
                  <a:gd name="connsiteX891" fmla="*/ 0 w 53975"/>
                  <a:gd name="connsiteY891" fmla="*/ 52387 h 1455737"/>
                  <a:gd name="connsiteX892" fmla="*/ 0 w 53975"/>
                  <a:gd name="connsiteY892" fmla="*/ 42862 h 1455737"/>
                  <a:gd name="connsiteX893" fmla="*/ 26987 w 53975"/>
                  <a:gd name="connsiteY893" fmla="*/ 42862 h 1455737"/>
                  <a:gd name="connsiteX894" fmla="*/ 26987 w 53975"/>
                  <a:gd name="connsiteY894" fmla="*/ 46037 h 1455737"/>
                  <a:gd name="connsiteX895" fmla="*/ 0 w 53975"/>
                  <a:gd name="connsiteY895" fmla="*/ 46037 h 1455737"/>
                  <a:gd name="connsiteX896" fmla="*/ 0 w 53975"/>
                  <a:gd name="connsiteY896" fmla="*/ 36512 h 1455737"/>
                  <a:gd name="connsiteX897" fmla="*/ 26987 w 53975"/>
                  <a:gd name="connsiteY897" fmla="*/ 36512 h 1455737"/>
                  <a:gd name="connsiteX898" fmla="*/ 26987 w 53975"/>
                  <a:gd name="connsiteY898" fmla="*/ 39687 h 1455737"/>
                  <a:gd name="connsiteX899" fmla="*/ 0 w 53975"/>
                  <a:gd name="connsiteY899" fmla="*/ 39687 h 1455737"/>
                  <a:gd name="connsiteX900" fmla="*/ 0 w 53975"/>
                  <a:gd name="connsiteY900" fmla="*/ 30162 h 1455737"/>
                  <a:gd name="connsiteX901" fmla="*/ 33337 w 53975"/>
                  <a:gd name="connsiteY901" fmla="*/ 30162 h 1455737"/>
                  <a:gd name="connsiteX902" fmla="*/ 33337 w 53975"/>
                  <a:gd name="connsiteY902" fmla="*/ 33337 h 1455737"/>
                  <a:gd name="connsiteX903" fmla="*/ 0 w 53975"/>
                  <a:gd name="connsiteY903" fmla="*/ 33337 h 1455737"/>
                  <a:gd name="connsiteX904" fmla="*/ 0 w 53975"/>
                  <a:gd name="connsiteY904" fmla="*/ 25400 h 1455737"/>
                  <a:gd name="connsiteX905" fmla="*/ 26987 w 53975"/>
                  <a:gd name="connsiteY905" fmla="*/ 25400 h 1455737"/>
                  <a:gd name="connsiteX906" fmla="*/ 26987 w 53975"/>
                  <a:gd name="connsiteY906" fmla="*/ 26987 h 1455737"/>
                  <a:gd name="connsiteX907" fmla="*/ 0 w 53975"/>
                  <a:gd name="connsiteY907" fmla="*/ 26987 h 1455737"/>
                  <a:gd name="connsiteX908" fmla="*/ 0 w 53975"/>
                  <a:gd name="connsiteY908" fmla="*/ 17462 h 1455737"/>
                  <a:gd name="connsiteX909" fmla="*/ 26987 w 53975"/>
                  <a:gd name="connsiteY909" fmla="*/ 17462 h 1455737"/>
                  <a:gd name="connsiteX910" fmla="*/ 26987 w 53975"/>
                  <a:gd name="connsiteY910" fmla="*/ 22224 h 1455737"/>
                  <a:gd name="connsiteX911" fmla="*/ 0 w 53975"/>
                  <a:gd name="connsiteY911" fmla="*/ 22224 h 1455737"/>
                  <a:gd name="connsiteX912" fmla="*/ 0 w 53975"/>
                  <a:gd name="connsiteY912" fmla="*/ 11112 h 1455737"/>
                  <a:gd name="connsiteX913" fmla="*/ 26987 w 53975"/>
                  <a:gd name="connsiteY913" fmla="*/ 11112 h 1455737"/>
                  <a:gd name="connsiteX914" fmla="*/ 26987 w 53975"/>
                  <a:gd name="connsiteY914" fmla="*/ 14287 h 1455737"/>
                  <a:gd name="connsiteX915" fmla="*/ 0 w 53975"/>
                  <a:gd name="connsiteY915" fmla="*/ 14287 h 1455737"/>
                  <a:gd name="connsiteX916" fmla="*/ 0 w 53975"/>
                  <a:gd name="connsiteY916" fmla="*/ 6350 h 1455737"/>
                  <a:gd name="connsiteX917" fmla="*/ 26987 w 53975"/>
                  <a:gd name="connsiteY917" fmla="*/ 6350 h 1455737"/>
                  <a:gd name="connsiteX918" fmla="*/ 26987 w 53975"/>
                  <a:gd name="connsiteY918" fmla="*/ 7937 h 1455737"/>
                  <a:gd name="connsiteX919" fmla="*/ 0 w 53975"/>
                  <a:gd name="connsiteY919" fmla="*/ 7937 h 1455737"/>
                  <a:gd name="connsiteX920" fmla="*/ 0 w 53975"/>
                  <a:gd name="connsiteY920" fmla="*/ 0 h 1455737"/>
                  <a:gd name="connsiteX921" fmla="*/ 53975 w 53975"/>
                  <a:gd name="connsiteY921" fmla="*/ 0 h 1455737"/>
                  <a:gd name="connsiteX922" fmla="*/ 53975 w 53975"/>
                  <a:gd name="connsiteY922" fmla="*/ 3175 h 1455737"/>
                  <a:gd name="connsiteX923" fmla="*/ 0 w 53975"/>
                  <a:gd name="connsiteY923" fmla="*/ 3175 h 1455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Lst>
                <a:rect l="l" t="t" r="r" b="b"/>
                <a:pathLst>
                  <a:path w="53975" h="1455737">
                    <a:moveTo>
                      <a:pt x="0" y="1454150"/>
                    </a:moveTo>
                    <a:lnTo>
                      <a:pt x="53975" y="1454150"/>
                    </a:lnTo>
                    <a:lnTo>
                      <a:pt x="53975" y="1455737"/>
                    </a:lnTo>
                    <a:lnTo>
                      <a:pt x="0" y="1455737"/>
                    </a:lnTo>
                    <a:close/>
                    <a:moveTo>
                      <a:pt x="0" y="1447800"/>
                    </a:moveTo>
                    <a:lnTo>
                      <a:pt x="26987" y="1447800"/>
                    </a:lnTo>
                    <a:lnTo>
                      <a:pt x="26987" y="1450975"/>
                    </a:lnTo>
                    <a:lnTo>
                      <a:pt x="0" y="1450975"/>
                    </a:lnTo>
                    <a:close/>
                    <a:moveTo>
                      <a:pt x="0" y="1439862"/>
                    </a:moveTo>
                    <a:lnTo>
                      <a:pt x="26987" y="1439862"/>
                    </a:lnTo>
                    <a:lnTo>
                      <a:pt x="26987" y="1444624"/>
                    </a:lnTo>
                    <a:lnTo>
                      <a:pt x="0" y="1444624"/>
                    </a:lnTo>
                    <a:close/>
                    <a:moveTo>
                      <a:pt x="0" y="1435100"/>
                    </a:moveTo>
                    <a:lnTo>
                      <a:pt x="26987" y="1435100"/>
                    </a:lnTo>
                    <a:lnTo>
                      <a:pt x="26987" y="1436687"/>
                    </a:lnTo>
                    <a:lnTo>
                      <a:pt x="0" y="1436687"/>
                    </a:lnTo>
                    <a:close/>
                    <a:moveTo>
                      <a:pt x="0" y="1428750"/>
                    </a:moveTo>
                    <a:lnTo>
                      <a:pt x="26987" y="1428750"/>
                    </a:lnTo>
                    <a:lnTo>
                      <a:pt x="26987" y="1431925"/>
                    </a:lnTo>
                    <a:lnTo>
                      <a:pt x="0" y="1431925"/>
                    </a:lnTo>
                    <a:close/>
                    <a:moveTo>
                      <a:pt x="0" y="1422400"/>
                    </a:moveTo>
                    <a:lnTo>
                      <a:pt x="33337" y="1422400"/>
                    </a:lnTo>
                    <a:lnTo>
                      <a:pt x="33337" y="1425575"/>
                    </a:lnTo>
                    <a:lnTo>
                      <a:pt x="0" y="1425575"/>
                    </a:lnTo>
                    <a:close/>
                    <a:moveTo>
                      <a:pt x="0" y="1416050"/>
                    </a:moveTo>
                    <a:lnTo>
                      <a:pt x="26987" y="1416050"/>
                    </a:lnTo>
                    <a:lnTo>
                      <a:pt x="26987" y="1419225"/>
                    </a:lnTo>
                    <a:lnTo>
                      <a:pt x="0" y="1419225"/>
                    </a:lnTo>
                    <a:close/>
                    <a:moveTo>
                      <a:pt x="0" y="1409700"/>
                    </a:moveTo>
                    <a:lnTo>
                      <a:pt x="26987" y="1409700"/>
                    </a:lnTo>
                    <a:lnTo>
                      <a:pt x="26987" y="1412875"/>
                    </a:lnTo>
                    <a:lnTo>
                      <a:pt x="0" y="1412875"/>
                    </a:lnTo>
                    <a:close/>
                    <a:moveTo>
                      <a:pt x="0" y="1403350"/>
                    </a:moveTo>
                    <a:lnTo>
                      <a:pt x="26987" y="1403350"/>
                    </a:lnTo>
                    <a:lnTo>
                      <a:pt x="26987" y="1406525"/>
                    </a:lnTo>
                    <a:lnTo>
                      <a:pt x="0" y="1406525"/>
                    </a:lnTo>
                    <a:close/>
                    <a:moveTo>
                      <a:pt x="0" y="1397000"/>
                    </a:moveTo>
                    <a:lnTo>
                      <a:pt x="26987" y="1397000"/>
                    </a:lnTo>
                    <a:lnTo>
                      <a:pt x="26987" y="1400175"/>
                    </a:lnTo>
                    <a:lnTo>
                      <a:pt x="0" y="1400175"/>
                    </a:lnTo>
                    <a:close/>
                    <a:moveTo>
                      <a:pt x="0" y="1392237"/>
                    </a:moveTo>
                    <a:lnTo>
                      <a:pt x="53975" y="1392237"/>
                    </a:lnTo>
                    <a:lnTo>
                      <a:pt x="53975" y="1393824"/>
                    </a:lnTo>
                    <a:lnTo>
                      <a:pt x="0" y="1393824"/>
                    </a:lnTo>
                    <a:close/>
                    <a:moveTo>
                      <a:pt x="0" y="1384300"/>
                    </a:moveTo>
                    <a:lnTo>
                      <a:pt x="26987" y="1384300"/>
                    </a:lnTo>
                    <a:lnTo>
                      <a:pt x="26987" y="1387475"/>
                    </a:lnTo>
                    <a:lnTo>
                      <a:pt x="0" y="1387475"/>
                    </a:lnTo>
                    <a:close/>
                    <a:moveTo>
                      <a:pt x="0" y="1377950"/>
                    </a:moveTo>
                    <a:lnTo>
                      <a:pt x="26987" y="1377950"/>
                    </a:lnTo>
                    <a:lnTo>
                      <a:pt x="26987" y="1379537"/>
                    </a:lnTo>
                    <a:lnTo>
                      <a:pt x="0" y="1379537"/>
                    </a:lnTo>
                    <a:close/>
                    <a:moveTo>
                      <a:pt x="0" y="1371600"/>
                    </a:moveTo>
                    <a:lnTo>
                      <a:pt x="26987" y="1371600"/>
                    </a:lnTo>
                    <a:lnTo>
                      <a:pt x="26987" y="1374775"/>
                    </a:lnTo>
                    <a:lnTo>
                      <a:pt x="0" y="1374775"/>
                    </a:lnTo>
                    <a:close/>
                    <a:moveTo>
                      <a:pt x="0" y="1365250"/>
                    </a:moveTo>
                    <a:lnTo>
                      <a:pt x="26987" y="1365250"/>
                    </a:lnTo>
                    <a:lnTo>
                      <a:pt x="26987" y="1368425"/>
                    </a:lnTo>
                    <a:lnTo>
                      <a:pt x="0" y="1368425"/>
                    </a:lnTo>
                    <a:close/>
                    <a:moveTo>
                      <a:pt x="0" y="1358900"/>
                    </a:moveTo>
                    <a:lnTo>
                      <a:pt x="33337" y="1358900"/>
                    </a:lnTo>
                    <a:lnTo>
                      <a:pt x="33337" y="1362075"/>
                    </a:lnTo>
                    <a:lnTo>
                      <a:pt x="0" y="1362075"/>
                    </a:lnTo>
                    <a:close/>
                    <a:moveTo>
                      <a:pt x="0" y="1354137"/>
                    </a:moveTo>
                    <a:lnTo>
                      <a:pt x="26987" y="1354137"/>
                    </a:lnTo>
                    <a:lnTo>
                      <a:pt x="26987" y="1355724"/>
                    </a:lnTo>
                    <a:lnTo>
                      <a:pt x="0" y="1355724"/>
                    </a:lnTo>
                    <a:close/>
                    <a:moveTo>
                      <a:pt x="0" y="1346200"/>
                    </a:moveTo>
                    <a:lnTo>
                      <a:pt x="26987" y="1346200"/>
                    </a:lnTo>
                    <a:lnTo>
                      <a:pt x="26987" y="1349375"/>
                    </a:lnTo>
                    <a:lnTo>
                      <a:pt x="0" y="1349375"/>
                    </a:lnTo>
                    <a:close/>
                    <a:moveTo>
                      <a:pt x="0" y="1339850"/>
                    </a:moveTo>
                    <a:lnTo>
                      <a:pt x="26987" y="1339850"/>
                    </a:lnTo>
                    <a:lnTo>
                      <a:pt x="26987" y="1343025"/>
                    </a:lnTo>
                    <a:lnTo>
                      <a:pt x="0" y="1343025"/>
                    </a:lnTo>
                    <a:close/>
                    <a:moveTo>
                      <a:pt x="0" y="1335087"/>
                    </a:moveTo>
                    <a:lnTo>
                      <a:pt x="26987" y="1335087"/>
                    </a:lnTo>
                    <a:lnTo>
                      <a:pt x="26987" y="1336674"/>
                    </a:lnTo>
                    <a:lnTo>
                      <a:pt x="0" y="1336674"/>
                    </a:lnTo>
                    <a:close/>
                    <a:moveTo>
                      <a:pt x="0" y="1328737"/>
                    </a:moveTo>
                    <a:lnTo>
                      <a:pt x="53975" y="1328737"/>
                    </a:lnTo>
                    <a:lnTo>
                      <a:pt x="53975" y="1331912"/>
                    </a:lnTo>
                    <a:lnTo>
                      <a:pt x="0" y="1331912"/>
                    </a:lnTo>
                    <a:close/>
                    <a:moveTo>
                      <a:pt x="0" y="1320800"/>
                    </a:moveTo>
                    <a:lnTo>
                      <a:pt x="26987" y="1320800"/>
                    </a:lnTo>
                    <a:lnTo>
                      <a:pt x="26987" y="1323975"/>
                    </a:lnTo>
                    <a:lnTo>
                      <a:pt x="0" y="1323975"/>
                    </a:lnTo>
                    <a:close/>
                    <a:moveTo>
                      <a:pt x="0" y="1314450"/>
                    </a:moveTo>
                    <a:lnTo>
                      <a:pt x="26987" y="1314450"/>
                    </a:lnTo>
                    <a:lnTo>
                      <a:pt x="26987" y="1317625"/>
                    </a:lnTo>
                    <a:lnTo>
                      <a:pt x="0" y="1317625"/>
                    </a:lnTo>
                    <a:close/>
                    <a:moveTo>
                      <a:pt x="0" y="1308100"/>
                    </a:moveTo>
                    <a:lnTo>
                      <a:pt x="26987" y="1308100"/>
                    </a:lnTo>
                    <a:lnTo>
                      <a:pt x="26987" y="1311275"/>
                    </a:lnTo>
                    <a:lnTo>
                      <a:pt x="0" y="1311275"/>
                    </a:lnTo>
                    <a:close/>
                    <a:moveTo>
                      <a:pt x="0" y="1301750"/>
                    </a:moveTo>
                    <a:lnTo>
                      <a:pt x="26987" y="1301750"/>
                    </a:lnTo>
                    <a:lnTo>
                      <a:pt x="26987" y="1304925"/>
                    </a:lnTo>
                    <a:lnTo>
                      <a:pt x="0" y="1304925"/>
                    </a:lnTo>
                    <a:close/>
                    <a:moveTo>
                      <a:pt x="0" y="1296987"/>
                    </a:moveTo>
                    <a:lnTo>
                      <a:pt x="33337" y="1296987"/>
                    </a:lnTo>
                    <a:lnTo>
                      <a:pt x="33337" y="1298574"/>
                    </a:lnTo>
                    <a:lnTo>
                      <a:pt x="0" y="1298574"/>
                    </a:lnTo>
                    <a:close/>
                    <a:moveTo>
                      <a:pt x="0" y="1289050"/>
                    </a:moveTo>
                    <a:lnTo>
                      <a:pt x="26987" y="1289050"/>
                    </a:lnTo>
                    <a:lnTo>
                      <a:pt x="26987" y="1292225"/>
                    </a:lnTo>
                    <a:lnTo>
                      <a:pt x="0" y="1292225"/>
                    </a:lnTo>
                    <a:close/>
                    <a:moveTo>
                      <a:pt x="0" y="1282700"/>
                    </a:moveTo>
                    <a:lnTo>
                      <a:pt x="26987" y="1282700"/>
                    </a:lnTo>
                    <a:lnTo>
                      <a:pt x="26987" y="1285875"/>
                    </a:lnTo>
                    <a:lnTo>
                      <a:pt x="0" y="1285875"/>
                    </a:lnTo>
                    <a:close/>
                    <a:moveTo>
                      <a:pt x="0" y="1277937"/>
                    </a:moveTo>
                    <a:lnTo>
                      <a:pt x="26987" y="1277937"/>
                    </a:lnTo>
                    <a:lnTo>
                      <a:pt x="26987" y="1279524"/>
                    </a:lnTo>
                    <a:lnTo>
                      <a:pt x="0" y="1279524"/>
                    </a:lnTo>
                    <a:close/>
                    <a:moveTo>
                      <a:pt x="0" y="1271587"/>
                    </a:moveTo>
                    <a:lnTo>
                      <a:pt x="26987" y="1271587"/>
                    </a:lnTo>
                    <a:lnTo>
                      <a:pt x="26987" y="1274762"/>
                    </a:lnTo>
                    <a:lnTo>
                      <a:pt x="0" y="1274762"/>
                    </a:lnTo>
                    <a:close/>
                    <a:moveTo>
                      <a:pt x="0" y="1265237"/>
                    </a:moveTo>
                    <a:lnTo>
                      <a:pt x="53975" y="1265237"/>
                    </a:lnTo>
                    <a:lnTo>
                      <a:pt x="53975" y="1268412"/>
                    </a:lnTo>
                    <a:lnTo>
                      <a:pt x="0" y="1268412"/>
                    </a:lnTo>
                    <a:close/>
                    <a:moveTo>
                      <a:pt x="0" y="1257300"/>
                    </a:moveTo>
                    <a:lnTo>
                      <a:pt x="26987" y="1257300"/>
                    </a:lnTo>
                    <a:lnTo>
                      <a:pt x="26987" y="1260475"/>
                    </a:lnTo>
                    <a:lnTo>
                      <a:pt x="0" y="1260475"/>
                    </a:lnTo>
                    <a:close/>
                    <a:moveTo>
                      <a:pt x="0" y="1250950"/>
                    </a:moveTo>
                    <a:lnTo>
                      <a:pt x="26987" y="1250950"/>
                    </a:lnTo>
                    <a:lnTo>
                      <a:pt x="26987" y="1254125"/>
                    </a:lnTo>
                    <a:lnTo>
                      <a:pt x="0" y="1254125"/>
                    </a:lnTo>
                    <a:close/>
                    <a:moveTo>
                      <a:pt x="0" y="1244600"/>
                    </a:moveTo>
                    <a:lnTo>
                      <a:pt x="26987" y="1244600"/>
                    </a:lnTo>
                    <a:lnTo>
                      <a:pt x="26987" y="1247775"/>
                    </a:lnTo>
                    <a:lnTo>
                      <a:pt x="0" y="1247775"/>
                    </a:lnTo>
                    <a:close/>
                    <a:moveTo>
                      <a:pt x="0" y="1239837"/>
                    </a:moveTo>
                    <a:lnTo>
                      <a:pt x="26987" y="1239837"/>
                    </a:lnTo>
                    <a:lnTo>
                      <a:pt x="26987" y="1241424"/>
                    </a:lnTo>
                    <a:lnTo>
                      <a:pt x="0" y="1241424"/>
                    </a:lnTo>
                    <a:close/>
                    <a:moveTo>
                      <a:pt x="0" y="1231900"/>
                    </a:moveTo>
                    <a:lnTo>
                      <a:pt x="33337" y="1231900"/>
                    </a:lnTo>
                    <a:lnTo>
                      <a:pt x="33337" y="1236662"/>
                    </a:lnTo>
                    <a:lnTo>
                      <a:pt x="0" y="1236662"/>
                    </a:lnTo>
                    <a:close/>
                    <a:moveTo>
                      <a:pt x="0" y="1225550"/>
                    </a:moveTo>
                    <a:lnTo>
                      <a:pt x="26987" y="1225550"/>
                    </a:lnTo>
                    <a:lnTo>
                      <a:pt x="26987" y="1228725"/>
                    </a:lnTo>
                    <a:lnTo>
                      <a:pt x="0" y="1228725"/>
                    </a:lnTo>
                    <a:close/>
                    <a:moveTo>
                      <a:pt x="0" y="1220787"/>
                    </a:moveTo>
                    <a:lnTo>
                      <a:pt x="26987" y="1220787"/>
                    </a:lnTo>
                    <a:lnTo>
                      <a:pt x="26987" y="1222374"/>
                    </a:lnTo>
                    <a:lnTo>
                      <a:pt x="0" y="1222374"/>
                    </a:lnTo>
                    <a:close/>
                    <a:moveTo>
                      <a:pt x="0" y="1214437"/>
                    </a:moveTo>
                    <a:lnTo>
                      <a:pt x="26987" y="1214437"/>
                    </a:lnTo>
                    <a:lnTo>
                      <a:pt x="26987" y="1217612"/>
                    </a:lnTo>
                    <a:lnTo>
                      <a:pt x="0" y="1217612"/>
                    </a:lnTo>
                    <a:close/>
                    <a:moveTo>
                      <a:pt x="0" y="1208087"/>
                    </a:moveTo>
                    <a:lnTo>
                      <a:pt x="26987" y="1208087"/>
                    </a:lnTo>
                    <a:lnTo>
                      <a:pt x="26987" y="1211262"/>
                    </a:lnTo>
                    <a:lnTo>
                      <a:pt x="0" y="1211262"/>
                    </a:lnTo>
                    <a:close/>
                    <a:moveTo>
                      <a:pt x="0" y="1200150"/>
                    </a:moveTo>
                    <a:lnTo>
                      <a:pt x="53975" y="1200150"/>
                    </a:lnTo>
                    <a:lnTo>
                      <a:pt x="53975" y="1203325"/>
                    </a:lnTo>
                    <a:lnTo>
                      <a:pt x="0" y="1203325"/>
                    </a:lnTo>
                    <a:close/>
                    <a:moveTo>
                      <a:pt x="0" y="1193800"/>
                    </a:moveTo>
                    <a:lnTo>
                      <a:pt x="26987" y="1193800"/>
                    </a:lnTo>
                    <a:lnTo>
                      <a:pt x="26987" y="1196975"/>
                    </a:lnTo>
                    <a:lnTo>
                      <a:pt x="0" y="1196975"/>
                    </a:lnTo>
                    <a:close/>
                    <a:moveTo>
                      <a:pt x="0" y="1187450"/>
                    </a:moveTo>
                    <a:lnTo>
                      <a:pt x="26987" y="1187450"/>
                    </a:lnTo>
                    <a:lnTo>
                      <a:pt x="26987" y="1190625"/>
                    </a:lnTo>
                    <a:lnTo>
                      <a:pt x="0" y="1190625"/>
                    </a:lnTo>
                    <a:close/>
                    <a:moveTo>
                      <a:pt x="0" y="1182687"/>
                    </a:moveTo>
                    <a:lnTo>
                      <a:pt x="26987" y="1182687"/>
                    </a:lnTo>
                    <a:lnTo>
                      <a:pt x="26987" y="1184274"/>
                    </a:lnTo>
                    <a:lnTo>
                      <a:pt x="0" y="1184274"/>
                    </a:lnTo>
                    <a:close/>
                    <a:moveTo>
                      <a:pt x="0" y="1176337"/>
                    </a:moveTo>
                    <a:lnTo>
                      <a:pt x="26987" y="1176337"/>
                    </a:lnTo>
                    <a:lnTo>
                      <a:pt x="26987" y="1179512"/>
                    </a:lnTo>
                    <a:lnTo>
                      <a:pt x="0" y="1179512"/>
                    </a:lnTo>
                    <a:close/>
                    <a:moveTo>
                      <a:pt x="0" y="1168400"/>
                    </a:moveTo>
                    <a:lnTo>
                      <a:pt x="33337" y="1168400"/>
                    </a:lnTo>
                    <a:lnTo>
                      <a:pt x="33337" y="1171575"/>
                    </a:lnTo>
                    <a:lnTo>
                      <a:pt x="0" y="1171575"/>
                    </a:lnTo>
                    <a:close/>
                    <a:moveTo>
                      <a:pt x="0" y="1163637"/>
                    </a:moveTo>
                    <a:lnTo>
                      <a:pt x="26987" y="1163637"/>
                    </a:lnTo>
                    <a:lnTo>
                      <a:pt x="26987" y="1165224"/>
                    </a:lnTo>
                    <a:lnTo>
                      <a:pt x="0" y="1165224"/>
                    </a:lnTo>
                    <a:close/>
                    <a:moveTo>
                      <a:pt x="0" y="1157287"/>
                    </a:moveTo>
                    <a:lnTo>
                      <a:pt x="26987" y="1157287"/>
                    </a:lnTo>
                    <a:lnTo>
                      <a:pt x="26987" y="1160462"/>
                    </a:lnTo>
                    <a:lnTo>
                      <a:pt x="0" y="1160462"/>
                    </a:lnTo>
                    <a:close/>
                    <a:moveTo>
                      <a:pt x="0" y="1150937"/>
                    </a:moveTo>
                    <a:lnTo>
                      <a:pt x="26987" y="1150937"/>
                    </a:lnTo>
                    <a:lnTo>
                      <a:pt x="26987" y="1154112"/>
                    </a:lnTo>
                    <a:lnTo>
                      <a:pt x="0" y="1154112"/>
                    </a:lnTo>
                    <a:close/>
                    <a:moveTo>
                      <a:pt x="0" y="1143000"/>
                    </a:moveTo>
                    <a:lnTo>
                      <a:pt x="26987" y="1143000"/>
                    </a:lnTo>
                    <a:lnTo>
                      <a:pt x="26987" y="1147762"/>
                    </a:lnTo>
                    <a:lnTo>
                      <a:pt x="0" y="1147762"/>
                    </a:lnTo>
                    <a:close/>
                    <a:moveTo>
                      <a:pt x="0" y="1138237"/>
                    </a:moveTo>
                    <a:lnTo>
                      <a:pt x="53975" y="1138237"/>
                    </a:lnTo>
                    <a:lnTo>
                      <a:pt x="53975" y="1139824"/>
                    </a:lnTo>
                    <a:lnTo>
                      <a:pt x="0" y="1139824"/>
                    </a:lnTo>
                    <a:close/>
                    <a:moveTo>
                      <a:pt x="0" y="1130300"/>
                    </a:moveTo>
                    <a:lnTo>
                      <a:pt x="26987" y="1130300"/>
                    </a:lnTo>
                    <a:lnTo>
                      <a:pt x="26987" y="1133475"/>
                    </a:lnTo>
                    <a:lnTo>
                      <a:pt x="0" y="1133475"/>
                    </a:lnTo>
                    <a:close/>
                    <a:moveTo>
                      <a:pt x="0" y="1125537"/>
                    </a:moveTo>
                    <a:lnTo>
                      <a:pt x="26987" y="1125537"/>
                    </a:lnTo>
                    <a:lnTo>
                      <a:pt x="26987" y="1127124"/>
                    </a:lnTo>
                    <a:lnTo>
                      <a:pt x="0" y="1127124"/>
                    </a:lnTo>
                    <a:close/>
                    <a:moveTo>
                      <a:pt x="0" y="1119187"/>
                    </a:moveTo>
                    <a:lnTo>
                      <a:pt x="26987" y="1119187"/>
                    </a:lnTo>
                    <a:lnTo>
                      <a:pt x="26987" y="1122362"/>
                    </a:lnTo>
                    <a:lnTo>
                      <a:pt x="0" y="1122362"/>
                    </a:lnTo>
                    <a:close/>
                    <a:moveTo>
                      <a:pt x="0" y="1111250"/>
                    </a:moveTo>
                    <a:lnTo>
                      <a:pt x="26987" y="1111250"/>
                    </a:lnTo>
                    <a:lnTo>
                      <a:pt x="26987" y="1114425"/>
                    </a:lnTo>
                    <a:lnTo>
                      <a:pt x="0" y="1114425"/>
                    </a:lnTo>
                    <a:close/>
                    <a:moveTo>
                      <a:pt x="0" y="1106487"/>
                    </a:moveTo>
                    <a:lnTo>
                      <a:pt x="33337" y="1106487"/>
                    </a:lnTo>
                    <a:lnTo>
                      <a:pt x="33337" y="1108074"/>
                    </a:lnTo>
                    <a:lnTo>
                      <a:pt x="0" y="1108074"/>
                    </a:lnTo>
                    <a:close/>
                    <a:moveTo>
                      <a:pt x="0" y="1100137"/>
                    </a:moveTo>
                    <a:lnTo>
                      <a:pt x="26987" y="1100137"/>
                    </a:lnTo>
                    <a:lnTo>
                      <a:pt x="26987" y="1103312"/>
                    </a:lnTo>
                    <a:lnTo>
                      <a:pt x="0" y="1103312"/>
                    </a:lnTo>
                    <a:close/>
                    <a:moveTo>
                      <a:pt x="0" y="1093787"/>
                    </a:moveTo>
                    <a:lnTo>
                      <a:pt x="26987" y="1093787"/>
                    </a:lnTo>
                    <a:lnTo>
                      <a:pt x="26987" y="1096962"/>
                    </a:lnTo>
                    <a:lnTo>
                      <a:pt x="0" y="1096962"/>
                    </a:lnTo>
                    <a:close/>
                    <a:moveTo>
                      <a:pt x="0" y="1087437"/>
                    </a:moveTo>
                    <a:lnTo>
                      <a:pt x="26987" y="1087437"/>
                    </a:lnTo>
                    <a:lnTo>
                      <a:pt x="26987" y="1090612"/>
                    </a:lnTo>
                    <a:lnTo>
                      <a:pt x="0" y="1090612"/>
                    </a:lnTo>
                    <a:close/>
                    <a:moveTo>
                      <a:pt x="0" y="1081087"/>
                    </a:moveTo>
                    <a:lnTo>
                      <a:pt x="26987" y="1081087"/>
                    </a:lnTo>
                    <a:lnTo>
                      <a:pt x="26987" y="1082674"/>
                    </a:lnTo>
                    <a:lnTo>
                      <a:pt x="0" y="1082674"/>
                    </a:lnTo>
                    <a:close/>
                    <a:moveTo>
                      <a:pt x="0" y="1074737"/>
                    </a:moveTo>
                    <a:lnTo>
                      <a:pt x="53975" y="1074737"/>
                    </a:lnTo>
                    <a:lnTo>
                      <a:pt x="53975" y="1077912"/>
                    </a:lnTo>
                    <a:lnTo>
                      <a:pt x="0" y="1077912"/>
                    </a:lnTo>
                    <a:close/>
                    <a:moveTo>
                      <a:pt x="0" y="1068387"/>
                    </a:moveTo>
                    <a:lnTo>
                      <a:pt x="26987" y="1068387"/>
                    </a:lnTo>
                    <a:lnTo>
                      <a:pt x="26987" y="1069974"/>
                    </a:lnTo>
                    <a:lnTo>
                      <a:pt x="0" y="1069974"/>
                    </a:lnTo>
                    <a:close/>
                    <a:moveTo>
                      <a:pt x="0" y="1062037"/>
                    </a:moveTo>
                    <a:lnTo>
                      <a:pt x="26987" y="1062037"/>
                    </a:lnTo>
                    <a:lnTo>
                      <a:pt x="26987" y="1065212"/>
                    </a:lnTo>
                    <a:lnTo>
                      <a:pt x="0" y="1065212"/>
                    </a:lnTo>
                    <a:close/>
                    <a:moveTo>
                      <a:pt x="0" y="1054100"/>
                    </a:moveTo>
                    <a:lnTo>
                      <a:pt x="26987" y="1054100"/>
                    </a:lnTo>
                    <a:lnTo>
                      <a:pt x="26987" y="1058862"/>
                    </a:lnTo>
                    <a:lnTo>
                      <a:pt x="0" y="1058862"/>
                    </a:lnTo>
                    <a:close/>
                    <a:moveTo>
                      <a:pt x="0" y="1049337"/>
                    </a:moveTo>
                    <a:lnTo>
                      <a:pt x="26987" y="1049337"/>
                    </a:lnTo>
                    <a:lnTo>
                      <a:pt x="26987" y="1050924"/>
                    </a:lnTo>
                    <a:lnTo>
                      <a:pt x="0" y="1050924"/>
                    </a:lnTo>
                    <a:close/>
                    <a:moveTo>
                      <a:pt x="0" y="1042987"/>
                    </a:moveTo>
                    <a:lnTo>
                      <a:pt x="33337" y="1042987"/>
                    </a:lnTo>
                    <a:lnTo>
                      <a:pt x="33337" y="1046162"/>
                    </a:lnTo>
                    <a:lnTo>
                      <a:pt x="0" y="1046162"/>
                    </a:lnTo>
                    <a:close/>
                    <a:moveTo>
                      <a:pt x="0" y="1036637"/>
                    </a:moveTo>
                    <a:lnTo>
                      <a:pt x="26987" y="1036637"/>
                    </a:lnTo>
                    <a:lnTo>
                      <a:pt x="26987" y="1039812"/>
                    </a:lnTo>
                    <a:lnTo>
                      <a:pt x="0" y="1039812"/>
                    </a:lnTo>
                    <a:close/>
                    <a:moveTo>
                      <a:pt x="0" y="1030287"/>
                    </a:moveTo>
                    <a:lnTo>
                      <a:pt x="26987" y="1030287"/>
                    </a:lnTo>
                    <a:lnTo>
                      <a:pt x="26987" y="1033462"/>
                    </a:lnTo>
                    <a:lnTo>
                      <a:pt x="0" y="1033462"/>
                    </a:lnTo>
                    <a:close/>
                    <a:moveTo>
                      <a:pt x="0" y="1023937"/>
                    </a:moveTo>
                    <a:lnTo>
                      <a:pt x="26987" y="1023937"/>
                    </a:lnTo>
                    <a:lnTo>
                      <a:pt x="26987" y="1025524"/>
                    </a:lnTo>
                    <a:lnTo>
                      <a:pt x="0" y="1025524"/>
                    </a:lnTo>
                    <a:close/>
                    <a:moveTo>
                      <a:pt x="0" y="1017587"/>
                    </a:moveTo>
                    <a:lnTo>
                      <a:pt x="26987" y="1017587"/>
                    </a:lnTo>
                    <a:lnTo>
                      <a:pt x="26987" y="1020762"/>
                    </a:lnTo>
                    <a:lnTo>
                      <a:pt x="0" y="1020762"/>
                    </a:lnTo>
                    <a:close/>
                    <a:moveTo>
                      <a:pt x="0" y="1011237"/>
                    </a:moveTo>
                    <a:lnTo>
                      <a:pt x="53975" y="1011237"/>
                    </a:lnTo>
                    <a:lnTo>
                      <a:pt x="53975" y="1014412"/>
                    </a:lnTo>
                    <a:lnTo>
                      <a:pt x="0" y="1014412"/>
                    </a:lnTo>
                    <a:close/>
                    <a:moveTo>
                      <a:pt x="0" y="1004887"/>
                    </a:moveTo>
                    <a:lnTo>
                      <a:pt x="26987" y="1004887"/>
                    </a:lnTo>
                    <a:lnTo>
                      <a:pt x="26987" y="1008062"/>
                    </a:lnTo>
                    <a:lnTo>
                      <a:pt x="0" y="1008062"/>
                    </a:lnTo>
                    <a:close/>
                    <a:moveTo>
                      <a:pt x="0" y="998537"/>
                    </a:moveTo>
                    <a:lnTo>
                      <a:pt x="26987" y="998537"/>
                    </a:lnTo>
                    <a:lnTo>
                      <a:pt x="26987" y="1001712"/>
                    </a:lnTo>
                    <a:lnTo>
                      <a:pt x="0" y="1001712"/>
                    </a:lnTo>
                    <a:close/>
                    <a:moveTo>
                      <a:pt x="0" y="992187"/>
                    </a:moveTo>
                    <a:lnTo>
                      <a:pt x="26987" y="992187"/>
                    </a:lnTo>
                    <a:lnTo>
                      <a:pt x="26987" y="993774"/>
                    </a:lnTo>
                    <a:lnTo>
                      <a:pt x="0" y="993774"/>
                    </a:lnTo>
                    <a:close/>
                    <a:moveTo>
                      <a:pt x="0" y="985837"/>
                    </a:moveTo>
                    <a:lnTo>
                      <a:pt x="26987" y="985837"/>
                    </a:lnTo>
                    <a:lnTo>
                      <a:pt x="26987" y="989012"/>
                    </a:lnTo>
                    <a:lnTo>
                      <a:pt x="0" y="989012"/>
                    </a:lnTo>
                    <a:close/>
                    <a:moveTo>
                      <a:pt x="0" y="979487"/>
                    </a:moveTo>
                    <a:lnTo>
                      <a:pt x="33337" y="979487"/>
                    </a:lnTo>
                    <a:lnTo>
                      <a:pt x="33337" y="982662"/>
                    </a:lnTo>
                    <a:lnTo>
                      <a:pt x="0" y="982662"/>
                    </a:lnTo>
                    <a:close/>
                    <a:moveTo>
                      <a:pt x="0" y="973137"/>
                    </a:moveTo>
                    <a:lnTo>
                      <a:pt x="26987" y="973137"/>
                    </a:lnTo>
                    <a:lnTo>
                      <a:pt x="26987" y="976312"/>
                    </a:lnTo>
                    <a:lnTo>
                      <a:pt x="0" y="976312"/>
                    </a:lnTo>
                    <a:close/>
                    <a:moveTo>
                      <a:pt x="0" y="968375"/>
                    </a:moveTo>
                    <a:lnTo>
                      <a:pt x="26987" y="968375"/>
                    </a:lnTo>
                    <a:lnTo>
                      <a:pt x="26987" y="969962"/>
                    </a:lnTo>
                    <a:lnTo>
                      <a:pt x="0" y="969962"/>
                    </a:lnTo>
                    <a:close/>
                    <a:moveTo>
                      <a:pt x="0" y="960437"/>
                    </a:moveTo>
                    <a:lnTo>
                      <a:pt x="26987" y="960437"/>
                    </a:lnTo>
                    <a:lnTo>
                      <a:pt x="26987" y="963612"/>
                    </a:lnTo>
                    <a:lnTo>
                      <a:pt x="0" y="963612"/>
                    </a:lnTo>
                    <a:close/>
                    <a:moveTo>
                      <a:pt x="0" y="954087"/>
                    </a:moveTo>
                    <a:lnTo>
                      <a:pt x="26987" y="954087"/>
                    </a:lnTo>
                    <a:lnTo>
                      <a:pt x="26987" y="957262"/>
                    </a:lnTo>
                    <a:lnTo>
                      <a:pt x="0" y="957262"/>
                    </a:lnTo>
                    <a:close/>
                    <a:moveTo>
                      <a:pt x="0" y="949325"/>
                    </a:moveTo>
                    <a:lnTo>
                      <a:pt x="53975" y="949325"/>
                    </a:lnTo>
                    <a:lnTo>
                      <a:pt x="53975" y="950912"/>
                    </a:lnTo>
                    <a:lnTo>
                      <a:pt x="0" y="950912"/>
                    </a:lnTo>
                    <a:close/>
                    <a:moveTo>
                      <a:pt x="0" y="941387"/>
                    </a:moveTo>
                    <a:lnTo>
                      <a:pt x="26987" y="941387"/>
                    </a:lnTo>
                    <a:lnTo>
                      <a:pt x="26987" y="944562"/>
                    </a:lnTo>
                    <a:lnTo>
                      <a:pt x="0" y="944562"/>
                    </a:lnTo>
                    <a:close/>
                    <a:moveTo>
                      <a:pt x="0" y="935037"/>
                    </a:moveTo>
                    <a:lnTo>
                      <a:pt x="26987" y="935037"/>
                    </a:lnTo>
                    <a:lnTo>
                      <a:pt x="26987" y="936624"/>
                    </a:lnTo>
                    <a:lnTo>
                      <a:pt x="0" y="936624"/>
                    </a:lnTo>
                    <a:close/>
                    <a:moveTo>
                      <a:pt x="0" y="928687"/>
                    </a:moveTo>
                    <a:lnTo>
                      <a:pt x="26987" y="928687"/>
                    </a:lnTo>
                    <a:lnTo>
                      <a:pt x="26987" y="931862"/>
                    </a:lnTo>
                    <a:lnTo>
                      <a:pt x="0" y="931862"/>
                    </a:lnTo>
                    <a:close/>
                    <a:moveTo>
                      <a:pt x="0" y="922337"/>
                    </a:moveTo>
                    <a:lnTo>
                      <a:pt x="26987" y="922337"/>
                    </a:lnTo>
                    <a:lnTo>
                      <a:pt x="26987" y="925512"/>
                    </a:lnTo>
                    <a:lnTo>
                      <a:pt x="0" y="925512"/>
                    </a:lnTo>
                    <a:close/>
                    <a:moveTo>
                      <a:pt x="0" y="915987"/>
                    </a:moveTo>
                    <a:lnTo>
                      <a:pt x="33337" y="915987"/>
                    </a:lnTo>
                    <a:lnTo>
                      <a:pt x="33337" y="919162"/>
                    </a:lnTo>
                    <a:lnTo>
                      <a:pt x="0" y="919162"/>
                    </a:lnTo>
                    <a:close/>
                    <a:moveTo>
                      <a:pt x="0" y="911225"/>
                    </a:moveTo>
                    <a:lnTo>
                      <a:pt x="26987" y="911225"/>
                    </a:lnTo>
                    <a:lnTo>
                      <a:pt x="26987" y="912812"/>
                    </a:lnTo>
                    <a:lnTo>
                      <a:pt x="0" y="912812"/>
                    </a:lnTo>
                    <a:close/>
                    <a:moveTo>
                      <a:pt x="0" y="903287"/>
                    </a:moveTo>
                    <a:lnTo>
                      <a:pt x="26987" y="903287"/>
                    </a:lnTo>
                    <a:lnTo>
                      <a:pt x="26987" y="906462"/>
                    </a:lnTo>
                    <a:lnTo>
                      <a:pt x="0" y="906462"/>
                    </a:lnTo>
                    <a:close/>
                    <a:moveTo>
                      <a:pt x="0" y="896937"/>
                    </a:moveTo>
                    <a:lnTo>
                      <a:pt x="26987" y="896937"/>
                    </a:lnTo>
                    <a:lnTo>
                      <a:pt x="26987" y="900112"/>
                    </a:lnTo>
                    <a:lnTo>
                      <a:pt x="0" y="900112"/>
                    </a:lnTo>
                    <a:close/>
                    <a:moveTo>
                      <a:pt x="0" y="892175"/>
                    </a:moveTo>
                    <a:lnTo>
                      <a:pt x="26987" y="892175"/>
                    </a:lnTo>
                    <a:lnTo>
                      <a:pt x="26987" y="893762"/>
                    </a:lnTo>
                    <a:lnTo>
                      <a:pt x="0" y="893762"/>
                    </a:lnTo>
                    <a:close/>
                    <a:moveTo>
                      <a:pt x="0" y="885825"/>
                    </a:moveTo>
                    <a:lnTo>
                      <a:pt x="53975" y="885825"/>
                    </a:lnTo>
                    <a:lnTo>
                      <a:pt x="53975" y="889000"/>
                    </a:lnTo>
                    <a:lnTo>
                      <a:pt x="0" y="889000"/>
                    </a:lnTo>
                    <a:close/>
                    <a:moveTo>
                      <a:pt x="0" y="877887"/>
                    </a:moveTo>
                    <a:lnTo>
                      <a:pt x="26987" y="877887"/>
                    </a:lnTo>
                    <a:lnTo>
                      <a:pt x="26987" y="881062"/>
                    </a:lnTo>
                    <a:lnTo>
                      <a:pt x="0" y="881062"/>
                    </a:lnTo>
                    <a:close/>
                    <a:moveTo>
                      <a:pt x="0" y="871537"/>
                    </a:moveTo>
                    <a:lnTo>
                      <a:pt x="26987" y="871537"/>
                    </a:lnTo>
                    <a:lnTo>
                      <a:pt x="26987" y="874712"/>
                    </a:lnTo>
                    <a:lnTo>
                      <a:pt x="0" y="874712"/>
                    </a:lnTo>
                    <a:close/>
                    <a:moveTo>
                      <a:pt x="0" y="865187"/>
                    </a:moveTo>
                    <a:lnTo>
                      <a:pt x="26987" y="865187"/>
                    </a:lnTo>
                    <a:lnTo>
                      <a:pt x="26987" y="868362"/>
                    </a:lnTo>
                    <a:lnTo>
                      <a:pt x="0" y="868362"/>
                    </a:lnTo>
                    <a:close/>
                    <a:moveTo>
                      <a:pt x="0" y="858837"/>
                    </a:moveTo>
                    <a:lnTo>
                      <a:pt x="26987" y="858837"/>
                    </a:lnTo>
                    <a:lnTo>
                      <a:pt x="26987" y="862012"/>
                    </a:lnTo>
                    <a:lnTo>
                      <a:pt x="0" y="862012"/>
                    </a:lnTo>
                    <a:close/>
                    <a:moveTo>
                      <a:pt x="0" y="854075"/>
                    </a:moveTo>
                    <a:lnTo>
                      <a:pt x="33337" y="854075"/>
                    </a:lnTo>
                    <a:lnTo>
                      <a:pt x="33337" y="855662"/>
                    </a:lnTo>
                    <a:lnTo>
                      <a:pt x="0" y="855662"/>
                    </a:lnTo>
                    <a:close/>
                    <a:moveTo>
                      <a:pt x="0" y="846137"/>
                    </a:moveTo>
                    <a:lnTo>
                      <a:pt x="26987" y="846137"/>
                    </a:lnTo>
                    <a:lnTo>
                      <a:pt x="26987" y="850899"/>
                    </a:lnTo>
                    <a:lnTo>
                      <a:pt x="0" y="850899"/>
                    </a:lnTo>
                    <a:close/>
                    <a:moveTo>
                      <a:pt x="0" y="839787"/>
                    </a:moveTo>
                    <a:lnTo>
                      <a:pt x="26987" y="839787"/>
                    </a:lnTo>
                    <a:lnTo>
                      <a:pt x="26987" y="842962"/>
                    </a:lnTo>
                    <a:lnTo>
                      <a:pt x="0" y="842962"/>
                    </a:lnTo>
                    <a:close/>
                    <a:moveTo>
                      <a:pt x="0" y="835025"/>
                    </a:moveTo>
                    <a:lnTo>
                      <a:pt x="26987" y="835025"/>
                    </a:lnTo>
                    <a:lnTo>
                      <a:pt x="26987" y="836612"/>
                    </a:lnTo>
                    <a:lnTo>
                      <a:pt x="0" y="836612"/>
                    </a:lnTo>
                    <a:close/>
                    <a:moveTo>
                      <a:pt x="0" y="828675"/>
                    </a:moveTo>
                    <a:lnTo>
                      <a:pt x="26987" y="828675"/>
                    </a:lnTo>
                    <a:lnTo>
                      <a:pt x="26987" y="831850"/>
                    </a:lnTo>
                    <a:lnTo>
                      <a:pt x="0" y="831850"/>
                    </a:lnTo>
                    <a:close/>
                    <a:moveTo>
                      <a:pt x="0" y="822325"/>
                    </a:moveTo>
                    <a:lnTo>
                      <a:pt x="53975" y="822325"/>
                    </a:lnTo>
                    <a:lnTo>
                      <a:pt x="53975" y="825500"/>
                    </a:lnTo>
                    <a:lnTo>
                      <a:pt x="0" y="825500"/>
                    </a:lnTo>
                    <a:close/>
                    <a:moveTo>
                      <a:pt x="0" y="814387"/>
                    </a:moveTo>
                    <a:lnTo>
                      <a:pt x="26987" y="814387"/>
                    </a:lnTo>
                    <a:lnTo>
                      <a:pt x="26987" y="817562"/>
                    </a:lnTo>
                    <a:lnTo>
                      <a:pt x="0" y="817562"/>
                    </a:lnTo>
                    <a:close/>
                    <a:moveTo>
                      <a:pt x="0" y="808037"/>
                    </a:moveTo>
                    <a:lnTo>
                      <a:pt x="26987" y="808037"/>
                    </a:lnTo>
                    <a:lnTo>
                      <a:pt x="26987" y="811212"/>
                    </a:lnTo>
                    <a:lnTo>
                      <a:pt x="0" y="811212"/>
                    </a:lnTo>
                    <a:close/>
                    <a:moveTo>
                      <a:pt x="0" y="801687"/>
                    </a:moveTo>
                    <a:lnTo>
                      <a:pt x="26987" y="801687"/>
                    </a:lnTo>
                    <a:lnTo>
                      <a:pt x="26987" y="804862"/>
                    </a:lnTo>
                    <a:lnTo>
                      <a:pt x="0" y="804862"/>
                    </a:lnTo>
                    <a:close/>
                    <a:moveTo>
                      <a:pt x="0" y="796925"/>
                    </a:moveTo>
                    <a:lnTo>
                      <a:pt x="26987" y="796925"/>
                    </a:lnTo>
                    <a:lnTo>
                      <a:pt x="26987" y="798512"/>
                    </a:lnTo>
                    <a:lnTo>
                      <a:pt x="0" y="798512"/>
                    </a:lnTo>
                    <a:close/>
                    <a:moveTo>
                      <a:pt x="0" y="788987"/>
                    </a:moveTo>
                    <a:lnTo>
                      <a:pt x="33337" y="788987"/>
                    </a:lnTo>
                    <a:lnTo>
                      <a:pt x="33337" y="793749"/>
                    </a:lnTo>
                    <a:lnTo>
                      <a:pt x="0" y="793749"/>
                    </a:lnTo>
                    <a:close/>
                    <a:moveTo>
                      <a:pt x="0" y="782637"/>
                    </a:moveTo>
                    <a:lnTo>
                      <a:pt x="26987" y="782637"/>
                    </a:lnTo>
                    <a:lnTo>
                      <a:pt x="26987" y="785812"/>
                    </a:lnTo>
                    <a:lnTo>
                      <a:pt x="0" y="785812"/>
                    </a:lnTo>
                    <a:close/>
                    <a:moveTo>
                      <a:pt x="0" y="777875"/>
                    </a:moveTo>
                    <a:lnTo>
                      <a:pt x="26987" y="777875"/>
                    </a:lnTo>
                    <a:lnTo>
                      <a:pt x="26987" y="779462"/>
                    </a:lnTo>
                    <a:lnTo>
                      <a:pt x="0" y="779462"/>
                    </a:lnTo>
                    <a:close/>
                    <a:moveTo>
                      <a:pt x="0" y="771525"/>
                    </a:moveTo>
                    <a:lnTo>
                      <a:pt x="26987" y="771525"/>
                    </a:lnTo>
                    <a:lnTo>
                      <a:pt x="26987" y="774700"/>
                    </a:lnTo>
                    <a:lnTo>
                      <a:pt x="0" y="774700"/>
                    </a:lnTo>
                    <a:close/>
                    <a:moveTo>
                      <a:pt x="0" y="765175"/>
                    </a:moveTo>
                    <a:lnTo>
                      <a:pt x="26987" y="765175"/>
                    </a:lnTo>
                    <a:lnTo>
                      <a:pt x="26987" y="768350"/>
                    </a:lnTo>
                    <a:lnTo>
                      <a:pt x="0" y="768350"/>
                    </a:lnTo>
                    <a:close/>
                    <a:moveTo>
                      <a:pt x="0" y="757237"/>
                    </a:moveTo>
                    <a:lnTo>
                      <a:pt x="53975" y="757237"/>
                    </a:lnTo>
                    <a:lnTo>
                      <a:pt x="53975" y="761999"/>
                    </a:lnTo>
                    <a:lnTo>
                      <a:pt x="0" y="761999"/>
                    </a:lnTo>
                    <a:close/>
                    <a:moveTo>
                      <a:pt x="0" y="750887"/>
                    </a:moveTo>
                    <a:lnTo>
                      <a:pt x="26987" y="750887"/>
                    </a:lnTo>
                    <a:lnTo>
                      <a:pt x="26987" y="754062"/>
                    </a:lnTo>
                    <a:lnTo>
                      <a:pt x="0" y="754062"/>
                    </a:lnTo>
                    <a:close/>
                    <a:moveTo>
                      <a:pt x="0" y="744537"/>
                    </a:moveTo>
                    <a:lnTo>
                      <a:pt x="26987" y="744537"/>
                    </a:lnTo>
                    <a:lnTo>
                      <a:pt x="26987" y="747712"/>
                    </a:lnTo>
                    <a:lnTo>
                      <a:pt x="0" y="747712"/>
                    </a:lnTo>
                    <a:close/>
                    <a:moveTo>
                      <a:pt x="0" y="739775"/>
                    </a:moveTo>
                    <a:lnTo>
                      <a:pt x="26987" y="739775"/>
                    </a:lnTo>
                    <a:lnTo>
                      <a:pt x="26987" y="741362"/>
                    </a:lnTo>
                    <a:lnTo>
                      <a:pt x="0" y="741362"/>
                    </a:lnTo>
                    <a:close/>
                    <a:moveTo>
                      <a:pt x="0" y="733425"/>
                    </a:moveTo>
                    <a:lnTo>
                      <a:pt x="26987" y="733425"/>
                    </a:lnTo>
                    <a:lnTo>
                      <a:pt x="26987" y="736600"/>
                    </a:lnTo>
                    <a:lnTo>
                      <a:pt x="0" y="736600"/>
                    </a:lnTo>
                    <a:close/>
                    <a:moveTo>
                      <a:pt x="0" y="725487"/>
                    </a:moveTo>
                    <a:lnTo>
                      <a:pt x="33337" y="725487"/>
                    </a:lnTo>
                    <a:lnTo>
                      <a:pt x="33337" y="728662"/>
                    </a:lnTo>
                    <a:lnTo>
                      <a:pt x="0" y="728662"/>
                    </a:lnTo>
                    <a:close/>
                    <a:moveTo>
                      <a:pt x="0" y="720725"/>
                    </a:moveTo>
                    <a:lnTo>
                      <a:pt x="26987" y="720725"/>
                    </a:lnTo>
                    <a:lnTo>
                      <a:pt x="26987" y="722312"/>
                    </a:lnTo>
                    <a:lnTo>
                      <a:pt x="0" y="722312"/>
                    </a:lnTo>
                    <a:close/>
                    <a:moveTo>
                      <a:pt x="0" y="714375"/>
                    </a:moveTo>
                    <a:lnTo>
                      <a:pt x="26987" y="714375"/>
                    </a:lnTo>
                    <a:lnTo>
                      <a:pt x="26987" y="717550"/>
                    </a:lnTo>
                    <a:lnTo>
                      <a:pt x="0" y="717550"/>
                    </a:lnTo>
                    <a:close/>
                    <a:moveTo>
                      <a:pt x="0" y="708025"/>
                    </a:moveTo>
                    <a:lnTo>
                      <a:pt x="26987" y="708025"/>
                    </a:lnTo>
                    <a:lnTo>
                      <a:pt x="26987" y="711200"/>
                    </a:lnTo>
                    <a:lnTo>
                      <a:pt x="0" y="711200"/>
                    </a:lnTo>
                    <a:close/>
                    <a:moveTo>
                      <a:pt x="0" y="700087"/>
                    </a:moveTo>
                    <a:lnTo>
                      <a:pt x="26987" y="700087"/>
                    </a:lnTo>
                    <a:lnTo>
                      <a:pt x="26987" y="704849"/>
                    </a:lnTo>
                    <a:lnTo>
                      <a:pt x="0" y="704849"/>
                    </a:lnTo>
                    <a:close/>
                    <a:moveTo>
                      <a:pt x="0" y="695325"/>
                    </a:moveTo>
                    <a:lnTo>
                      <a:pt x="53975" y="695325"/>
                    </a:lnTo>
                    <a:lnTo>
                      <a:pt x="53975" y="696912"/>
                    </a:lnTo>
                    <a:lnTo>
                      <a:pt x="0" y="696912"/>
                    </a:lnTo>
                    <a:close/>
                    <a:moveTo>
                      <a:pt x="0" y="687387"/>
                    </a:moveTo>
                    <a:lnTo>
                      <a:pt x="26987" y="687387"/>
                    </a:lnTo>
                    <a:lnTo>
                      <a:pt x="26987" y="690562"/>
                    </a:lnTo>
                    <a:lnTo>
                      <a:pt x="0" y="690562"/>
                    </a:lnTo>
                    <a:close/>
                    <a:moveTo>
                      <a:pt x="0" y="682625"/>
                    </a:moveTo>
                    <a:lnTo>
                      <a:pt x="26987" y="682625"/>
                    </a:lnTo>
                    <a:lnTo>
                      <a:pt x="26987" y="684212"/>
                    </a:lnTo>
                    <a:lnTo>
                      <a:pt x="0" y="684212"/>
                    </a:lnTo>
                    <a:close/>
                    <a:moveTo>
                      <a:pt x="0" y="676275"/>
                    </a:moveTo>
                    <a:lnTo>
                      <a:pt x="26987" y="676275"/>
                    </a:lnTo>
                    <a:lnTo>
                      <a:pt x="26987" y="679450"/>
                    </a:lnTo>
                    <a:lnTo>
                      <a:pt x="0" y="679450"/>
                    </a:lnTo>
                    <a:close/>
                    <a:moveTo>
                      <a:pt x="0" y="668337"/>
                    </a:moveTo>
                    <a:lnTo>
                      <a:pt x="26987" y="668337"/>
                    </a:lnTo>
                    <a:lnTo>
                      <a:pt x="26987" y="673099"/>
                    </a:lnTo>
                    <a:lnTo>
                      <a:pt x="0" y="673099"/>
                    </a:lnTo>
                    <a:close/>
                    <a:moveTo>
                      <a:pt x="0" y="663575"/>
                    </a:moveTo>
                    <a:lnTo>
                      <a:pt x="33337" y="663575"/>
                    </a:lnTo>
                    <a:lnTo>
                      <a:pt x="33337" y="665162"/>
                    </a:lnTo>
                    <a:lnTo>
                      <a:pt x="0" y="665162"/>
                    </a:lnTo>
                    <a:close/>
                    <a:moveTo>
                      <a:pt x="0" y="657225"/>
                    </a:moveTo>
                    <a:lnTo>
                      <a:pt x="26987" y="657225"/>
                    </a:lnTo>
                    <a:lnTo>
                      <a:pt x="26987" y="660400"/>
                    </a:lnTo>
                    <a:lnTo>
                      <a:pt x="0" y="660400"/>
                    </a:lnTo>
                    <a:close/>
                    <a:moveTo>
                      <a:pt x="0" y="650875"/>
                    </a:moveTo>
                    <a:lnTo>
                      <a:pt x="26987" y="650875"/>
                    </a:lnTo>
                    <a:lnTo>
                      <a:pt x="26987" y="654050"/>
                    </a:lnTo>
                    <a:lnTo>
                      <a:pt x="0" y="654050"/>
                    </a:lnTo>
                    <a:close/>
                    <a:moveTo>
                      <a:pt x="0" y="644525"/>
                    </a:moveTo>
                    <a:lnTo>
                      <a:pt x="26987" y="644525"/>
                    </a:lnTo>
                    <a:lnTo>
                      <a:pt x="26987" y="647700"/>
                    </a:lnTo>
                    <a:lnTo>
                      <a:pt x="0" y="647700"/>
                    </a:lnTo>
                    <a:close/>
                    <a:moveTo>
                      <a:pt x="0" y="638175"/>
                    </a:moveTo>
                    <a:lnTo>
                      <a:pt x="26987" y="638175"/>
                    </a:lnTo>
                    <a:lnTo>
                      <a:pt x="26987" y="639762"/>
                    </a:lnTo>
                    <a:lnTo>
                      <a:pt x="0" y="639762"/>
                    </a:lnTo>
                    <a:close/>
                    <a:moveTo>
                      <a:pt x="0" y="631825"/>
                    </a:moveTo>
                    <a:lnTo>
                      <a:pt x="53975" y="631825"/>
                    </a:lnTo>
                    <a:lnTo>
                      <a:pt x="53975" y="635000"/>
                    </a:lnTo>
                    <a:lnTo>
                      <a:pt x="0" y="635000"/>
                    </a:lnTo>
                    <a:close/>
                    <a:moveTo>
                      <a:pt x="0" y="625475"/>
                    </a:moveTo>
                    <a:lnTo>
                      <a:pt x="26987" y="625475"/>
                    </a:lnTo>
                    <a:lnTo>
                      <a:pt x="26987" y="627062"/>
                    </a:lnTo>
                    <a:lnTo>
                      <a:pt x="0" y="627062"/>
                    </a:lnTo>
                    <a:close/>
                    <a:moveTo>
                      <a:pt x="0" y="619125"/>
                    </a:moveTo>
                    <a:lnTo>
                      <a:pt x="26987" y="619125"/>
                    </a:lnTo>
                    <a:lnTo>
                      <a:pt x="26987" y="622300"/>
                    </a:lnTo>
                    <a:lnTo>
                      <a:pt x="0" y="622300"/>
                    </a:lnTo>
                    <a:close/>
                    <a:moveTo>
                      <a:pt x="0" y="611187"/>
                    </a:moveTo>
                    <a:lnTo>
                      <a:pt x="26987" y="611187"/>
                    </a:lnTo>
                    <a:lnTo>
                      <a:pt x="26987" y="615949"/>
                    </a:lnTo>
                    <a:lnTo>
                      <a:pt x="0" y="615949"/>
                    </a:lnTo>
                    <a:close/>
                    <a:moveTo>
                      <a:pt x="0" y="606425"/>
                    </a:moveTo>
                    <a:lnTo>
                      <a:pt x="26987" y="606425"/>
                    </a:lnTo>
                    <a:lnTo>
                      <a:pt x="26987" y="608012"/>
                    </a:lnTo>
                    <a:lnTo>
                      <a:pt x="0" y="608012"/>
                    </a:lnTo>
                    <a:close/>
                    <a:moveTo>
                      <a:pt x="0" y="600075"/>
                    </a:moveTo>
                    <a:lnTo>
                      <a:pt x="33337" y="600075"/>
                    </a:lnTo>
                    <a:lnTo>
                      <a:pt x="33337" y="603250"/>
                    </a:lnTo>
                    <a:lnTo>
                      <a:pt x="0" y="603250"/>
                    </a:lnTo>
                    <a:close/>
                    <a:moveTo>
                      <a:pt x="0" y="593725"/>
                    </a:moveTo>
                    <a:lnTo>
                      <a:pt x="26987" y="593725"/>
                    </a:lnTo>
                    <a:lnTo>
                      <a:pt x="26987" y="596900"/>
                    </a:lnTo>
                    <a:lnTo>
                      <a:pt x="0" y="596900"/>
                    </a:lnTo>
                    <a:close/>
                    <a:moveTo>
                      <a:pt x="0" y="587375"/>
                    </a:moveTo>
                    <a:lnTo>
                      <a:pt x="26987" y="587375"/>
                    </a:lnTo>
                    <a:lnTo>
                      <a:pt x="26987" y="590550"/>
                    </a:lnTo>
                    <a:lnTo>
                      <a:pt x="0" y="590550"/>
                    </a:lnTo>
                    <a:close/>
                    <a:moveTo>
                      <a:pt x="0" y="581025"/>
                    </a:moveTo>
                    <a:lnTo>
                      <a:pt x="26987" y="581025"/>
                    </a:lnTo>
                    <a:lnTo>
                      <a:pt x="26987" y="584200"/>
                    </a:lnTo>
                    <a:lnTo>
                      <a:pt x="0" y="584200"/>
                    </a:lnTo>
                    <a:close/>
                    <a:moveTo>
                      <a:pt x="0" y="574675"/>
                    </a:moveTo>
                    <a:lnTo>
                      <a:pt x="26987" y="574675"/>
                    </a:lnTo>
                    <a:lnTo>
                      <a:pt x="26987" y="577850"/>
                    </a:lnTo>
                    <a:lnTo>
                      <a:pt x="0" y="577850"/>
                    </a:lnTo>
                    <a:close/>
                    <a:moveTo>
                      <a:pt x="0" y="568325"/>
                    </a:moveTo>
                    <a:lnTo>
                      <a:pt x="53975" y="568325"/>
                    </a:lnTo>
                    <a:lnTo>
                      <a:pt x="53975" y="571500"/>
                    </a:lnTo>
                    <a:lnTo>
                      <a:pt x="0" y="571500"/>
                    </a:lnTo>
                    <a:close/>
                    <a:moveTo>
                      <a:pt x="0" y="561975"/>
                    </a:moveTo>
                    <a:lnTo>
                      <a:pt x="26987" y="561975"/>
                    </a:lnTo>
                    <a:lnTo>
                      <a:pt x="26987" y="565150"/>
                    </a:lnTo>
                    <a:lnTo>
                      <a:pt x="0" y="565150"/>
                    </a:lnTo>
                    <a:close/>
                    <a:moveTo>
                      <a:pt x="0" y="555625"/>
                    </a:moveTo>
                    <a:lnTo>
                      <a:pt x="26987" y="555625"/>
                    </a:lnTo>
                    <a:lnTo>
                      <a:pt x="26987" y="558800"/>
                    </a:lnTo>
                    <a:lnTo>
                      <a:pt x="0" y="558800"/>
                    </a:lnTo>
                    <a:close/>
                    <a:moveTo>
                      <a:pt x="0" y="549275"/>
                    </a:moveTo>
                    <a:lnTo>
                      <a:pt x="26987" y="549275"/>
                    </a:lnTo>
                    <a:lnTo>
                      <a:pt x="26987" y="550862"/>
                    </a:lnTo>
                    <a:lnTo>
                      <a:pt x="0" y="550862"/>
                    </a:lnTo>
                    <a:close/>
                    <a:moveTo>
                      <a:pt x="0" y="542925"/>
                    </a:moveTo>
                    <a:lnTo>
                      <a:pt x="26987" y="542925"/>
                    </a:lnTo>
                    <a:lnTo>
                      <a:pt x="26987" y="546100"/>
                    </a:lnTo>
                    <a:lnTo>
                      <a:pt x="0" y="546100"/>
                    </a:lnTo>
                    <a:close/>
                    <a:moveTo>
                      <a:pt x="0" y="536575"/>
                    </a:moveTo>
                    <a:lnTo>
                      <a:pt x="33337" y="536575"/>
                    </a:lnTo>
                    <a:lnTo>
                      <a:pt x="33337" y="539750"/>
                    </a:lnTo>
                    <a:lnTo>
                      <a:pt x="0" y="539750"/>
                    </a:lnTo>
                    <a:close/>
                    <a:moveTo>
                      <a:pt x="0" y="530225"/>
                    </a:moveTo>
                    <a:lnTo>
                      <a:pt x="26987" y="530225"/>
                    </a:lnTo>
                    <a:lnTo>
                      <a:pt x="26987" y="533400"/>
                    </a:lnTo>
                    <a:lnTo>
                      <a:pt x="0" y="533400"/>
                    </a:lnTo>
                    <a:close/>
                    <a:moveTo>
                      <a:pt x="0" y="525462"/>
                    </a:moveTo>
                    <a:lnTo>
                      <a:pt x="26987" y="525462"/>
                    </a:lnTo>
                    <a:lnTo>
                      <a:pt x="26987" y="527049"/>
                    </a:lnTo>
                    <a:lnTo>
                      <a:pt x="0" y="527049"/>
                    </a:lnTo>
                    <a:close/>
                    <a:moveTo>
                      <a:pt x="0" y="517525"/>
                    </a:moveTo>
                    <a:lnTo>
                      <a:pt x="26987" y="517525"/>
                    </a:lnTo>
                    <a:lnTo>
                      <a:pt x="26987" y="520700"/>
                    </a:lnTo>
                    <a:lnTo>
                      <a:pt x="0" y="520700"/>
                    </a:lnTo>
                    <a:close/>
                    <a:moveTo>
                      <a:pt x="0" y="511175"/>
                    </a:moveTo>
                    <a:lnTo>
                      <a:pt x="26987" y="511175"/>
                    </a:lnTo>
                    <a:lnTo>
                      <a:pt x="26987" y="514350"/>
                    </a:lnTo>
                    <a:lnTo>
                      <a:pt x="0" y="514350"/>
                    </a:lnTo>
                    <a:close/>
                    <a:moveTo>
                      <a:pt x="0" y="506412"/>
                    </a:moveTo>
                    <a:lnTo>
                      <a:pt x="53975" y="506412"/>
                    </a:lnTo>
                    <a:lnTo>
                      <a:pt x="53975" y="507999"/>
                    </a:lnTo>
                    <a:lnTo>
                      <a:pt x="0" y="507999"/>
                    </a:lnTo>
                    <a:close/>
                    <a:moveTo>
                      <a:pt x="0" y="498475"/>
                    </a:moveTo>
                    <a:lnTo>
                      <a:pt x="26987" y="498475"/>
                    </a:lnTo>
                    <a:lnTo>
                      <a:pt x="26987" y="501650"/>
                    </a:lnTo>
                    <a:lnTo>
                      <a:pt x="0" y="501650"/>
                    </a:lnTo>
                    <a:close/>
                    <a:moveTo>
                      <a:pt x="0" y="492125"/>
                    </a:moveTo>
                    <a:lnTo>
                      <a:pt x="26987" y="492125"/>
                    </a:lnTo>
                    <a:lnTo>
                      <a:pt x="26987" y="495300"/>
                    </a:lnTo>
                    <a:lnTo>
                      <a:pt x="0" y="495300"/>
                    </a:lnTo>
                    <a:close/>
                    <a:moveTo>
                      <a:pt x="0" y="485775"/>
                    </a:moveTo>
                    <a:lnTo>
                      <a:pt x="26987" y="485775"/>
                    </a:lnTo>
                    <a:lnTo>
                      <a:pt x="26987" y="488950"/>
                    </a:lnTo>
                    <a:lnTo>
                      <a:pt x="0" y="488950"/>
                    </a:lnTo>
                    <a:close/>
                    <a:moveTo>
                      <a:pt x="0" y="479425"/>
                    </a:moveTo>
                    <a:lnTo>
                      <a:pt x="26987" y="479425"/>
                    </a:lnTo>
                    <a:lnTo>
                      <a:pt x="26987" y="482600"/>
                    </a:lnTo>
                    <a:lnTo>
                      <a:pt x="0" y="482600"/>
                    </a:lnTo>
                    <a:close/>
                    <a:moveTo>
                      <a:pt x="0" y="473075"/>
                    </a:moveTo>
                    <a:lnTo>
                      <a:pt x="33337" y="473075"/>
                    </a:lnTo>
                    <a:lnTo>
                      <a:pt x="33337" y="476250"/>
                    </a:lnTo>
                    <a:lnTo>
                      <a:pt x="0" y="476250"/>
                    </a:lnTo>
                    <a:close/>
                    <a:moveTo>
                      <a:pt x="0" y="468312"/>
                    </a:moveTo>
                    <a:lnTo>
                      <a:pt x="26987" y="468312"/>
                    </a:lnTo>
                    <a:lnTo>
                      <a:pt x="26987" y="469899"/>
                    </a:lnTo>
                    <a:lnTo>
                      <a:pt x="0" y="469899"/>
                    </a:lnTo>
                    <a:close/>
                    <a:moveTo>
                      <a:pt x="0" y="460375"/>
                    </a:moveTo>
                    <a:lnTo>
                      <a:pt x="26987" y="460375"/>
                    </a:lnTo>
                    <a:lnTo>
                      <a:pt x="26987" y="463550"/>
                    </a:lnTo>
                    <a:lnTo>
                      <a:pt x="0" y="463550"/>
                    </a:lnTo>
                    <a:close/>
                    <a:moveTo>
                      <a:pt x="0" y="454025"/>
                    </a:moveTo>
                    <a:lnTo>
                      <a:pt x="26987" y="454025"/>
                    </a:lnTo>
                    <a:lnTo>
                      <a:pt x="26987" y="457200"/>
                    </a:lnTo>
                    <a:lnTo>
                      <a:pt x="0" y="457200"/>
                    </a:lnTo>
                    <a:close/>
                    <a:moveTo>
                      <a:pt x="0" y="449262"/>
                    </a:moveTo>
                    <a:lnTo>
                      <a:pt x="26987" y="449262"/>
                    </a:lnTo>
                    <a:lnTo>
                      <a:pt x="26987" y="450849"/>
                    </a:lnTo>
                    <a:lnTo>
                      <a:pt x="0" y="450849"/>
                    </a:lnTo>
                    <a:close/>
                    <a:moveTo>
                      <a:pt x="0" y="442912"/>
                    </a:moveTo>
                    <a:lnTo>
                      <a:pt x="53975" y="442912"/>
                    </a:lnTo>
                    <a:lnTo>
                      <a:pt x="53975" y="446087"/>
                    </a:lnTo>
                    <a:lnTo>
                      <a:pt x="0" y="446087"/>
                    </a:lnTo>
                    <a:close/>
                    <a:moveTo>
                      <a:pt x="0" y="436562"/>
                    </a:moveTo>
                    <a:lnTo>
                      <a:pt x="26987" y="436562"/>
                    </a:lnTo>
                    <a:lnTo>
                      <a:pt x="26987" y="438149"/>
                    </a:lnTo>
                    <a:lnTo>
                      <a:pt x="0" y="438149"/>
                    </a:lnTo>
                    <a:close/>
                    <a:moveTo>
                      <a:pt x="0" y="428625"/>
                    </a:moveTo>
                    <a:lnTo>
                      <a:pt x="26987" y="428625"/>
                    </a:lnTo>
                    <a:lnTo>
                      <a:pt x="26987" y="431800"/>
                    </a:lnTo>
                    <a:lnTo>
                      <a:pt x="0" y="431800"/>
                    </a:lnTo>
                    <a:close/>
                    <a:moveTo>
                      <a:pt x="0" y="422275"/>
                    </a:moveTo>
                    <a:lnTo>
                      <a:pt x="26987" y="422275"/>
                    </a:lnTo>
                    <a:lnTo>
                      <a:pt x="26987" y="425450"/>
                    </a:lnTo>
                    <a:lnTo>
                      <a:pt x="0" y="425450"/>
                    </a:lnTo>
                    <a:close/>
                    <a:moveTo>
                      <a:pt x="0" y="415925"/>
                    </a:moveTo>
                    <a:lnTo>
                      <a:pt x="26987" y="415925"/>
                    </a:lnTo>
                    <a:lnTo>
                      <a:pt x="26987" y="419100"/>
                    </a:lnTo>
                    <a:lnTo>
                      <a:pt x="0" y="419100"/>
                    </a:lnTo>
                    <a:close/>
                    <a:moveTo>
                      <a:pt x="0" y="411162"/>
                    </a:moveTo>
                    <a:lnTo>
                      <a:pt x="33337" y="411162"/>
                    </a:lnTo>
                    <a:lnTo>
                      <a:pt x="33337" y="412749"/>
                    </a:lnTo>
                    <a:lnTo>
                      <a:pt x="0" y="412749"/>
                    </a:lnTo>
                    <a:close/>
                    <a:moveTo>
                      <a:pt x="0" y="403225"/>
                    </a:moveTo>
                    <a:lnTo>
                      <a:pt x="26987" y="403225"/>
                    </a:lnTo>
                    <a:lnTo>
                      <a:pt x="26987" y="407987"/>
                    </a:lnTo>
                    <a:lnTo>
                      <a:pt x="0" y="407987"/>
                    </a:lnTo>
                    <a:close/>
                    <a:moveTo>
                      <a:pt x="0" y="396875"/>
                    </a:moveTo>
                    <a:lnTo>
                      <a:pt x="26987" y="396875"/>
                    </a:lnTo>
                    <a:lnTo>
                      <a:pt x="26987" y="400050"/>
                    </a:lnTo>
                    <a:lnTo>
                      <a:pt x="0" y="400050"/>
                    </a:lnTo>
                    <a:close/>
                    <a:moveTo>
                      <a:pt x="0" y="392112"/>
                    </a:moveTo>
                    <a:lnTo>
                      <a:pt x="26987" y="392112"/>
                    </a:lnTo>
                    <a:lnTo>
                      <a:pt x="26987" y="393699"/>
                    </a:lnTo>
                    <a:lnTo>
                      <a:pt x="0" y="393699"/>
                    </a:lnTo>
                    <a:close/>
                    <a:moveTo>
                      <a:pt x="0" y="385762"/>
                    </a:moveTo>
                    <a:lnTo>
                      <a:pt x="26987" y="385762"/>
                    </a:lnTo>
                    <a:lnTo>
                      <a:pt x="26987" y="388937"/>
                    </a:lnTo>
                    <a:lnTo>
                      <a:pt x="0" y="388937"/>
                    </a:lnTo>
                    <a:close/>
                    <a:moveTo>
                      <a:pt x="0" y="379412"/>
                    </a:moveTo>
                    <a:lnTo>
                      <a:pt x="53975" y="379412"/>
                    </a:lnTo>
                    <a:lnTo>
                      <a:pt x="53975" y="382587"/>
                    </a:lnTo>
                    <a:lnTo>
                      <a:pt x="0" y="382587"/>
                    </a:lnTo>
                    <a:close/>
                    <a:moveTo>
                      <a:pt x="0" y="371475"/>
                    </a:moveTo>
                    <a:lnTo>
                      <a:pt x="26987" y="371475"/>
                    </a:lnTo>
                    <a:lnTo>
                      <a:pt x="26987" y="374650"/>
                    </a:lnTo>
                    <a:lnTo>
                      <a:pt x="0" y="374650"/>
                    </a:lnTo>
                    <a:close/>
                    <a:moveTo>
                      <a:pt x="0" y="365125"/>
                    </a:moveTo>
                    <a:lnTo>
                      <a:pt x="26987" y="365125"/>
                    </a:lnTo>
                    <a:lnTo>
                      <a:pt x="26987" y="368300"/>
                    </a:lnTo>
                    <a:lnTo>
                      <a:pt x="0" y="368300"/>
                    </a:lnTo>
                    <a:close/>
                    <a:moveTo>
                      <a:pt x="0" y="358775"/>
                    </a:moveTo>
                    <a:lnTo>
                      <a:pt x="26987" y="358775"/>
                    </a:lnTo>
                    <a:lnTo>
                      <a:pt x="26987" y="361950"/>
                    </a:lnTo>
                    <a:lnTo>
                      <a:pt x="0" y="361950"/>
                    </a:lnTo>
                    <a:close/>
                    <a:moveTo>
                      <a:pt x="0" y="354012"/>
                    </a:moveTo>
                    <a:lnTo>
                      <a:pt x="26987" y="354012"/>
                    </a:lnTo>
                    <a:lnTo>
                      <a:pt x="26987" y="355599"/>
                    </a:lnTo>
                    <a:lnTo>
                      <a:pt x="0" y="355599"/>
                    </a:lnTo>
                    <a:close/>
                    <a:moveTo>
                      <a:pt x="0" y="347662"/>
                    </a:moveTo>
                    <a:lnTo>
                      <a:pt x="33337" y="347662"/>
                    </a:lnTo>
                    <a:lnTo>
                      <a:pt x="33337" y="350837"/>
                    </a:lnTo>
                    <a:lnTo>
                      <a:pt x="0" y="350837"/>
                    </a:lnTo>
                    <a:close/>
                    <a:moveTo>
                      <a:pt x="0" y="339725"/>
                    </a:moveTo>
                    <a:lnTo>
                      <a:pt x="26987" y="339725"/>
                    </a:lnTo>
                    <a:lnTo>
                      <a:pt x="26987" y="342900"/>
                    </a:lnTo>
                    <a:lnTo>
                      <a:pt x="0" y="342900"/>
                    </a:lnTo>
                    <a:close/>
                    <a:moveTo>
                      <a:pt x="0" y="334962"/>
                    </a:moveTo>
                    <a:lnTo>
                      <a:pt x="26987" y="334962"/>
                    </a:lnTo>
                    <a:lnTo>
                      <a:pt x="26987" y="336549"/>
                    </a:lnTo>
                    <a:lnTo>
                      <a:pt x="0" y="336549"/>
                    </a:lnTo>
                    <a:close/>
                    <a:moveTo>
                      <a:pt x="0" y="328612"/>
                    </a:moveTo>
                    <a:lnTo>
                      <a:pt x="26987" y="328612"/>
                    </a:lnTo>
                    <a:lnTo>
                      <a:pt x="26987" y="331787"/>
                    </a:lnTo>
                    <a:lnTo>
                      <a:pt x="0" y="331787"/>
                    </a:lnTo>
                    <a:close/>
                    <a:moveTo>
                      <a:pt x="0" y="322262"/>
                    </a:moveTo>
                    <a:lnTo>
                      <a:pt x="26987" y="322262"/>
                    </a:lnTo>
                    <a:lnTo>
                      <a:pt x="26987" y="325437"/>
                    </a:lnTo>
                    <a:lnTo>
                      <a:pt x="0" y="325437"/>
                    </a:lnTo>
                    <a:close/>
                    <a:moveTo>
                      <a:pt x="0" y="314325"/>
                    </a:moveTo>
                    <a:lnTo>
                      <a:pt x="53975" y="314325"/>
                    </a:lnTo>
                    <a:lnTo>
                      <a:pt x="53975" y="319087"/>
                    </a:lnTo>
                    <a:lnTo>
                      <a:pt x="0" y="319087"/>
                    </a:lnTo>
                    <a:close/>
                    <a:moveTo>
                      <a:pt x="0" y="307975"/>
                    </a:moveTo>
                    <a:lnTo>
                      <a:pt x="26987" y="307975"/>
                    </a:lnTo>
                    <a:lnTo>
                      <a:pt x="26987" y="311150"/>
                    </a:lnTo>
                    <a:lnTo>
                      <a:pt x="0" y="311150"/>
                    </a:lnTo>
                    <a:close/>
                    <a:moveTo>
                      <a:pt x="0" y="301625"/>
                    </a:moveTo>
                    <a:lnTo>
                      <a:pt x="26987" y="301625"/>
                    </a:lnTo>
                    <a:lnTo>
                      <a:pt x="26987" y="304800"/>
                    </a:lnTo>
                    <a:lnTo>
                      <a:pt x="0" y="304800"/>
                    </a:lnTo>
                    <a:close/>
                    <a:moveTo>
                      <a:pt x="0" y="296862"/>
                    </a:moveTo>
                    <a:lnTo>
                      <a:pt x="26987" y="296862"/>
                    </a:lnTo>
                    <a:lnTo>
                      <a:pt x="26987" y="298449"/>
                    </a:lnTo>
                    <a:lnTo>
                      <a:pt x="0" y="298449"/>
                    </a:lnTo>
                    <a:close/>
                    <a:moveTo>
                      <a:pt x="0" y="290512"/>
                    </a:moveTo>
                    <a:lnTo>
                      <a:pt x="26987" y="290512"/>
                    </a:lnTo>
                    <a:lnTo>
                      <a:pt x="26987" y="293687"/>
                    </a:lnTo>
                    <a:lnTo>
                      <a:pt x="0" y="293687"/>
                    </a:lnTo>
                    <a:close/>
                    <a:moveTo>
                      <a:pt x="0" y="282575"/>
                    </a:moveTo>
                    <a:lnTo>
                      <a:pt x="33337" y="282575"/>
                    </a:lnTo>
                    <a:lnTo>
                      <a:pt x="33337" y="285750"/>
                    </a:lnTo>
                    <a:lnTo>
                      <a:pt x="0" y="285750"/>
                    </a:lnTo>
                    <a:close/>
                    <a:moveTo>
                      <a:pt x="0" y="277812"/>
                    </a:moveTo>
                    <a:lnTo>
                      <a:pt x="26987" y="277812"/>
                    </a:lnTo>
                    <a:lnTo>
                      <a:pt x="26987" y="279399"/>
                    </a:lnTo>
                    <a:lnTo>
                      <a:pt x="0" y="279399"/>
                    </a:lnTo>
                    <a:close/>
                    <a:moveTo>
                      <a:pt x="0" y="271462"/>
                    </a:moveTo>
                    <a:lnTo>
                      <a:pt x="26987" y="271462"/>
                    </a:lnTo>
                    <a:lnTo>
                      <a:pt x="26987" y="274637"/>
                    </a:lnTo>
                    <a:lnTo>
                      <a:pt x="0" y="274637"/>
                    </a:lnTo>
                    <a:close/>
                    <a:moveTo>
                      <a:pt x="0" y="265112"/>
                    </a:moveTo>
                    <a:lnTo>
                      <a:pt x="26987" y="265112"/>
                    </a:lnTo>
                    <a:lnTo>
                      <a:pt x="26987" y="268287"/>
                    </a:lnTo>
                    <a:lnTo>
                      <a:pt x="0" y="268287"/>
                    </a:lnTo>
                    <a:close/>
                    <a:moveTo>
                      <a:pt x="0" y="258762"/>
                    </a:moveTo>
                    <a:lnTo>
                      <a:pt x="26987" y="258762"/>
                    </a:lnTo>
                    <a:lnTo>
                      <a:pt x="26987" y="261937"/>
                    </a:lnTo>
                    <a:lnTo>
                      <a:pt x="0" y="261937"/>
                    </a:lnTo>
                    <a:close/>
                    <a:moveTo>
                      <a:pt x="0" y="252412"/>
                    </a:moveTo>
                    <a:lnTo>
                      <a:pt x="53975" y="252412"/>
                    </a:lnTo>
                    <a:lnTo>
                      <a:pt x="53975" y="253999"/>
                    </a:lnTo>
                    <a:lnTo>
                      <a:pt x="0" y="253999"/>
                    </a:lnTo>
                    <a:close/>
                    <a:moveTo>
                      <a:pt x="0" y="244475"/>
                    </a:moveTo>
                    <a:lnTo>
                      <a:pt x="26987" y="244475"/>
                    </a:lnTo>
                    <a:lnTo>
                      <a:pt x="26987" y="247650"/>
                    </a:lnTo>
                    <a:lnTo>
                      <a:pt x="0" y="247650"/>
                    </a:lnTo>
                    <a:close/>
                    <a:moveTo>
                      <a:pt x="0" y="239712"/>
                    </a:moveTo>
                    <a:lnTo>
                      <a:pt x="26987" y="239712"/>
                    </a:lnTo>
                    <a:lnTo>
                      <a:pt x="26987" y="241299"/>
                    </a:lnTo>
                    <a:lnTo>
                      <a:pt x="0" y="241299"/>
                    </a:lnTo>
                    <a:close/>
                    <a:moveTo>
                      <a:pt x="0" y="233362"/>
                    </a:moveTo>
                    <a:lnTo>
                      <a:pt x="26987" y="233362"/>
                    </a:lnTo>
                    <a:lnTo>
                      <a:pt x="26987" y="236537"/>
                    </a:lnTo>
                    <a:lnTo>
                      <a:pt x="0" y="236537"/>
                    </a:lnTo>
                    <a:close/>
                    <a:moveTo>
                      <a:pt x="0" y="225425"/>
                    </a:moveTo>
                    <a:lnTo>
                      <a:pt x="26987" y="225425"/>
                    </a:lnTo>
                    <a:lnTo>
                      <a:pt x="26987" y="230187"/>
                    </a:lnTo>
                    <a:lnTo>
                      <a:pt x="0" y="230187"/>
                    </a:lnTo>
                    <a:close/>
                    <a:moveTo>
                      <a:pt x="0" y="220662"/>
                    </a:moveTo>
                    <a:lnTo>
                      <a:pt x="33337" y="220662"/>
                    </a:lnTo>
                    <a:lnTo>
                      <a:pt x="33337" y="222249"/>
                    </a:lnTo>
                    <a:lnTo>
                      <a:pt x="0" y="222249"/>
                    </a:lnTo>
                    <a:close/>
                    <a:moveTo>
                      <a:pt x="0" y="214312"/>
                    </a:moveTo>
                    <a:lnTo>
                      <a:pt x="26987" y="214312"/>
                    </a:lnTo>
                    <a:lnTo>
                      <a:pt x="26987" y="217487"/>
                    </a:lnTo>
                    <a:lnTo>
                      <a:pt x="0" y="217487"/>
                    </a:lnTo>
                    <a:close/>
                    <a:moveTo>
                      <a:pt x="0" y="207962"/>
                    </a:moveTo>
                    <a:lnTo>
                      <a:pt x="26987" y="207962"/>
                    </a:lnTo>
                    <a:lnTo>
                      <a:pt x="26987" y="211137"/>
                    </a:lnTo>
                    <a:lnTo>
                      <a:pt x="0" y="211137"/>
                    </a:lnTo>
                    <a:close/>
                    <a:moveTo>
                      <a:pt x="0" y="201612"/>
                    </a:moveTo>
                    <a:lnTo>
                      <a:pt x="26987" y="201612"/>
                    </a:lnTo>
                    <a:lnTo>
                      <a:pt x="26987" y="204787"/>
                    </a:lnTo>
                    <a:lnTo>
                      <a:pt x="0" y="204787"/>
                    </a:lnTo>
                    <a:close/>
                    <a:moveTo>
                      <a:pt x="0" y="195262"/>
                    </a:moveTo>
                    <a:lnTo>
                      <a:pt x="26987" y="195262"/>
                    </a:lnTo>
                    <a:lnTo>
                      <a:pt x="26987" y="196849"/>
                    </a:lnTo>
                    <a:lnTo>
                      <a:pt x="0" y="196849"/>
                    </a:lnTo>
                    <a:close/>
                    <a:moveTo>
                      <a:pt x="0" y="188912"/>
                    </a:moveTo>
                    <a:lnTo>
                      <a:pt x="53975" y="188912"/>
                    </a:lnTo>
                    <a:lnTo>
                      <a:pt x="53975" y="192087"/>
                    </a:lnTo>
                    <a:lnTo>
                      <a:pt x="0" y="192087"/>
                    </a:lnTo>
                    <a:close/>
                    <a:moveTo>
                      <a:pt x="0" y="182562"/>
                    </a:moveTo>
                    <a:lnTo>
                      <a:pt x="26987" y="182562"/>
                    </a:lnTo>
                    <a:lnTo>
                      <a:pt x="26987" y="184149"/>
                    </a:lnTo>
                    <a:lnTo>
                      <a:pt x="0" y="184149"/>
                    </a:lnTo>
                    <a:close/>
                    <a:moveTo>
                      <a:pt x="0" y="176212"/>
                    </a:moveTo>
                    <a:lnTo>
                      <a:pt x="26987" y="176212"/>
                    </a:lnTo>
                    <a:lnTo>
                      <a:pt x="26987" y="179387"/>
                    </a:lnTo>
                    <a:lnTo>
                      <a:pt x="0" y="179387"/>
                    </a:lnTo>
                    <a:close/>
                    <a:moveTo>
                      <a:pt x="0" y="169862"/>
                    </a:moveTo>
                    <a:lnTo>
                      <a:pt x="26987" y="169862"/>
                    </a:lnTo>
                    <a:lnTo>
                      <a:pt x="26987" y="173037"/>
                    </a:lnTo>
                    <a:lnTo>
                      <a:pt x="0" y="173037"/>
                    </a:lnTo>
                    <a:close/>
                    <a:moveTo>
                      <a:pt x="0" y="163512"/>
                    </a:moveTo>
                    <a:lnTo>
                      <a:pt x="26987" y="163512"/>
                    </a:lnTo>
                    <a:lnTo>
                      <a:pt x="26987" y="165099"/>
                    </a:lnTo>
                    <a:lnTo>
                      <a:pt x="0" y="165099"/>
                    </a:lnTo>
                    <a:close/>
                    <a:moveTo>
                      <a:pt x="0" y="157162"/>
                    </a:moveTo>
                    <a:lnTo>
                      <a:pt x="33337" y="157162"/>
                    </a:lnTo>
                    <a:lnTo>
                      <a:pt x="33337" y="160337"/>
                    </a:lnTo>
                    <a:lnTo>
                      <a:pt x="0" y="160337"/>
                    </a:lnTo>
                    <a:close/>
                    <a:moveTo>
                      <a:pt x="0" y="150812"/>
                    </a:moveTo>
                    <a:lnTo>
                      <a:pt x="26987" y="150812"/>
                    </a:lnTo>
                    <a:lnTo>
                      <a:pt x="26987" y="153987"/>
                    </a:lnTo>
                    <a:lnTo>
                      <a:pt x="0" y="153987"/>
                    </a:lnTo>
                    <a:close/>
                    <a:moveTo>
                      <a:pt x="0" y="144462"/>
                    </a:moveTo>
                    <a:lnTo>
                      <a:pt x="26987" y="144462"/>
                    </a:lnTo>
                    <a:lnTo>
                      <a:pt x="26987" y="147637"/>
                    </a:lnTo>
                    <a:lnTo>
                      <a:pt x="0" y="147637"/>
                    </a:lnTo>
                    <a:close/>
                    <a:moveTo>
                      <a:pt x="0" y="138112"/>
                    </a:moveTo>
                    <a:lnTo>
                      <a:pt x="26987" y="138112"/>
                    </a:lnTo>
                    <a:lnTo>
                      <a:pt x="26987" y="141287"/>
                    </a:lnTo>
                    <a:lnTo>
                      <a:pt x="0" y="141287"/>
                    </a:lnTo>
                    <a:close/>
                    <a:moveTo>
                      <a:pt x="0" y="131762"/>
                    </a:moveTo>
                    <a:lnTo>
                      <a:pt x="26987" y="131762"/>
                    </a:lnTo>
                    <a:lnTo>
                      <a:pt x="26987" y="134937"/>
                    </a:lnTo>
                    <a:lnTo>
                      <a:pt x="0" y="134937"/>
                    </a:lnTo>
                    <a:close/>
                    <a:moveTo>
                      <a:pt x="0" y="125412"/>
                    </a:moveTo>
                    <a:lnTo>
                      <a:pt x="53975" y="125412"/>
                    </a:lnTo>
                    <a:lnTo>
                      <a:pt x="53975" y="128587"/>
                    </a:lnTo>
                    <a:lnTo>
                      <a:pt x="0" y="128587"/>
                    </a:lnTo>
                    <a:close/>
                    <a:moveTo>
                      <a:pt x="0" y="119062"/>
                    </a:moveTo>
                    <a:lnTo>
                      <a:pt x="26987" y="119062"/>
                    </a:lnTo>
                    <a:lnTo>
                      <a:pt x="26987" y="122237"/>
                    </a:lnTo>
                    <a:lnTo>
                      <a:pt x="0" y="122237"/>
                    </a:lnTo>
                    <a:close/>
                    <a:moveTo>
                      <a:pt x="0" y="112712"/>
                    </a:moveTo>
                    <a:lnTo>
                      <a:pt x="26987" y="112712"/>
                    </a:lnTo>
                    <a:lnTo>
                      <a:pt x="26987" y="115887"/>
                    </a:lnTo>
                    <a:lnTo>
                      <a:pt x="0" y="115887"/>
                    </a:lnTo>
                    <a:close/>
                    <a:moveTo>
                      <a:pt x="0" y="106362"/>
                    </a:moveTo>
                    <a:lnTo>
                      <a:pt x="26987" y="106362"/>
                    </a:lnTo>
                    <a:lnTo>
                      <a:pt x="26987" y="107949"/>
                    </a:lnTo>
                    <a:lnTo>
                      <a:pt x="0" y="107949"/>
                    </a:lnTo>
                    <a:close/>
                    <a:moveTo>
                      <a:pt x="0" y="100012"/>
                    </a:moveTo>
                    <a:lnTo>
                      <a:pt x="26987" y="100012"/>
                    </a:lnTo>
                    <a:lnTo>
                      <a:pt x="26987" y="103187"/>
                    </a:lnTo>
                    <a:lnTo>
                      <a:pt x="0" y="103187"/>
                    </a:lnTo>
                    <a:close/>
                    <a:moveTo>
                      <a:pt x="0" y="93662"/>
                    </a:moveTo>
                    <a:lnTo>
                      <a:pt x="33337" y="93662"/>
                    </a:lnTo>
                    <a:lnTo>
                      <a:pt x="33337" y="96837"/>
                    </a:lnTo>
                    <a:lnTo>
                      <a:pt x="0" y="96837"/>
                    </a:lnTo>
                    <a:close/>
                    <a:moveTo>
                      <a:pt x="0" y="87312"/>
                    </a:moveTo>
                    <a:lnTo>
                      <a:pt x="26987" y="87312"/>
                    </a:lnTo>
                    <a:lnTo>
                      <a:pt x="26987" y="90487"/>
                    </a:lnTo>
                    <a:lnTo>
                      <a:pt x="0" y="90487"/>
                    </a:lnTo>
                    <a:close/>
                    <a:moveTo>
                      <a:pt x="0" y="82550"/>
                    </a:moveTo>
                    <a:lnTo>
                      <a:pt x="26987" y="82550"/>
                    </a:lnTo>
                    <a:lnTo>
                      <a:pt x="26987" y="84137"/>
                    </a:lnTo>
                    <a:lnTo>
                      <a:pt x="0" y="84137"/>
                    </a:lnTo>
                    <a:close/>
                    <a:moveTo>
                      <a:pt x="0" y="74612"/>
                    </a:moveTo>
                    <a:lnTo>
                      <a:pt x="26987" y="74612"/>
                    </a:lnTo>
                    <a:lnTo>
                      <a:pt x="26987" y="77787"/>
                    </a:lnTo>
                    <a:lnTo>
                      <a:pt x="0" y="77787"/>
                    </a:lnTo>
                    <a:close/>
                    <a:moveTo>
                      <a:pt x="0" y="68262"/>
                    </a:moveTo>
                    <a:lnTo>
                      <a:pt x="26987" y="68262"/>
                    </a:lnTo>
                    <a:lnTo>
                      <a:pt x="26987" y="71437"/>
                    </a:lnTo>
                    <a:lnTo>
                      <a:pt x="0" y="71437"/>
                    </a:lnTo>
                    <a:close/>
                    <a:moveTo>
                      <a:pt x="0" y="63500"/>
                    </a:moveTo>
                    <a:lnTo>
                      <a:pt x="53975" y="63500"/>
                    </a:lnTo>
                    <a:lnTo>
                      <a:pt x="53975" y="65087"/>
                    </a:lnTo>
                    <a:lnTo>
                      <a:pt x="0" y="65087"/>
                    </a:lnTo>
                    <a:close/>
                    <a:moveTo>
                      <a:pt x="0" y="55562"/>
                    </a:moveTo>
                    <a:lnTo>
                      <a:pt x="26987" y="55562"/>
                    </a:lnTo>
                    <a:lnTo>
                      <a:pt x="26987" y="58737"/>
                    </a:lnTo>
                    <a:lnTo>
                      <a:pt x="0" y="58737"/>
                    </a:lnTo>
                    <a:close/>
                    <a:moveTo>
                      <a:pt x="0" y="49212"/>
                    </a:moveTo>
                    <a:lnTo>
                      <a:pt x="26987" y="49212"/>
                    </a:lnTo>
                    <a:lnTo>
                      <a:pt x="26987" y="52387"/>
                    </a:lnTo>
                    <a:lnTo>
                      <a:pt x="0" y="52387"/>
                    </a:lnTo>
                    <a:close/>
                    <a:moveTo>
                      <a:pt x="0" y="42862"/>
                    </a:moveTo>
                    <a:lnTo>
                      <a:pt x="26987" y="42862"/>
                    </a:lnTo>
                    <a:lnTo>
                      <a:pt x="26987" y="46037"/>
                    </a:lnTo>
                    <a:lnTo>
                      <a:pt x="0" y="46037"/>
                    </a:lnTo>
                    <a:close/>
                    <a:moveTo>
                      <a:pt x="0" y="36512"/>
                    </a:moveTo>
                    <a:lnTo>
                      <a:pt x="26987" y="36512"/>
                    </a:lnTo>
                    <a:lnTo>
                      <a:pt x="26987" y="39687"/>
                    </a:lnTo>
                    <a:lnTo>
                      <a:pt x="0" y="39687"/>
                    </a:lnTo>
                    <a:close/>
                    <a:moveTo>
                      <a:pt x="0" y="30162"/>
                    </a:moveTo>
                    <a:lnTo>
                      <a:pt x="33337" y="30162"/>
                    </a:lnTo>
                    <a:lnTo>
                      <a:pt x="33337" y="33337"/>
                    </a:lnTo>
                    <a:lnTo>
                      <a:pt x="0" y="33337"/>
                    </a:lnTo>
                    <a:close/>
                    <a:moveTo>
                      <a:pt x="0" y="25400"/>
                    </a:moveTo>
                    <a:lnTo>
                      <a:pt x="26987" y="25400"/>
                    </a:lnTo>
                    <a:lnTo>
                      <a:pt x="26987" y="26987"/>
                    </a:lnTo>
                    <a:lnTo>
                      <a:pt x="0" y="26987"/>
                    </a:lnTo>
                    <a:close/>
                    <a:moveTo>
                      <a:pt x="0" y="17462"/>
                    </a:moveTo>
                    <a:lnTo>
                      <a:pt x="26987" y="17462"/>
                    </a:lnTo>
                    <a:lnTo>
                      <a:pt x="26987" y="22224"/>
                    </a:lnTo>
                    <a:lnTo>
                      <a:pt x="0" y="22224"/>
                    </a:lnTo>
                    <a:close/>
                    <a:moveTo>
                      <a:pt x="0" y="11112"/>
                    </a:moveTo>
                    <a:lnTo>
                      <a:pt x="26987" y="11112"/>
                    </a:lnTo>
                    <a:lnTo>
                      <a:pt x="26987" y="14287"/>
                    </a:lnTo>
                    <a:lnTo>
                      <a:pt x="0" y="14287"/>
                    </a:lnTo>
                    <a:close/>
                    <a:moveTo>
                      <a:pt x="0" y="6350"/>
                    </a:moveTo>
                    <a:lnTo>
                      <a:pt x="26987" y="6350"/>
                    </a:lnTo>
                    <a:lnTo>
                      <a:pt x="26987" y="7937"/>
                    </a:lnTo>
                    <a:lnTo>
                      <a:pt x="0" y="7937"/>
                    </a:lnTo>
                    <a:close/>
                    <a:moveTo>
                      <a:pt x="0" y="0"/>
                    </a:moveTo>
                    <a:lnTo>
                      <a:pt x="53975" y="0"/>
                    </a:lnTo>
                    <a:lnTo>
                      <a:pt x="53975" y="3175"/>
                    </a:lnTo>
                    <a:lnTo>
                      <a:pt x="0" y="3175"/>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grpSp>
        <p:sp>
          <p:nvSpPr>
            <p:cNvPr id="1549" name="Freeform 1548"/>
            <p:cNvSpPr/>
            <p:nvPr/>
          </p:nvSpPr>
          <p:spPr>
            <a:xfrm>
              <a:off x="1442244" y="4246862"/>
              <a:ext cx="297656" cy="110506"/>
            </a:xfrm>
            <a:custGeom>
              <a:avLst/>
              <a:gdLst>
                <a:gd name="connsiteX0" fmla="*/ 263157 w 297656"/>
                <a:gd name="connsiteY0" fmla="*/ 923 h 110506"/>
                <a:gd name="connsiteX1" fmla="*/ 297656 w 297656"/>
                <a:gd name="connsiteY1" fmla="*/ 5266 h 110506"/>
                <a:gd name="connsiteX2" fmla="*/ 297656 w 297656"/>
                <a:gd name="connsiteY2" fmla="*/ 102368 h 110506"/>
                <a:gd name="connsiteX3" fmla="*/ 148828 w 297656"/>
                <a:gd name="connsiteY3" fmla="*/ 102368 h 110506"/>
                <a:gd name="connsiteX4" fmla="*/ 0 w 297656"/>
                <a:gd name="connsiteY4" fmla="*/ 102368 h 110506"/>
                <a:gd name="connsiteX5" fmla="*/ 0 w 297656"/>
                <a:gd name="connsiteY5" fmla="*/ 24037 h 110506"/>
                <a:gd name="connsiteX6" fmla="*/ 113393 w 297656"/>
                <a:gd name="connsiteY6" fmla="*/ 5424 h 110506"/>
                <a:gd name="connsiteX7" fmla="*/ 263157 w 297656"/>
                <a:gd name="connsiteY7" fmla="*/ 923 h 110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56" h="110506">
                  <a:moveTo>
                    <a:pt x="263157" y="923"/>
                  </a:moveTo>
                  <a:lnTo>
                    <a:pt x="297656" y="5266"/>
                  </a:lnTo>
                  <a:lnTo>
                    <a:pt x="297656" y="102368"/>
                  </a:lnTo>
                  <a:cubicBezTo>
                    <a:pt x="248047" y="130560"/>
                    <a:pt x="198437" y="74176"/>
                    <a:pt x="148828" y="102368"/>
                  </a:cubicBezTo>
                  <a:cubicBezTo>
                    <a:pt x="99219" y="130560"/>
                    <a:pt x="49609" y="74176"/>
                    <a:pt x="0" y="102368"/>
                  </a:cubicBezTo>
                  <a:lnTo>
                    <a:pt x="0" y="24037"/>
                  </a:lnTo>
                  <a:lnTo>
                    <a:pt x="113393" y="5424"/>
                  </a:lnTo>
                  <a:cubicBezTo>
                    <a:pt x="159487" y="707"/>
                    <a:pt x="209685" y="-1338"/>
                    <a:pt x="263157" y="923"/>
                  </a:cubicBezTo>
                  <a:close/>
                </a:path>
              </a:pathLst>
            </a:custGeom>
            <a:solidFill>
              <a:schemeClr val="tx2">
                <a:lumMod val="60000"/>
                <a:lumOff val="40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2" name="Freeform 123">
            <a:extLst>
              <a:ext uri="{FF2B5EF4-FFF2-40B4-BE49-F238E27FC236}">
                <a16:creationId xmlns:a16="http://schemas.microsoft.com/office/drawing/2014/main" id="{B0863676-C4E7-4CCE-BA03-02BEA60678D9}"/>
              </a:ext>
            </a:extLst>
          </p:cNvPr>
          <p:cNvSpPr>
            <a:spLocks noChangeArrowheads="1"/>
          </p:cNvSpPr>
          <p:nvPr/>
        </p:nvSpPr>
        <p:spPr bwMode="auto">
          <a:xfrm>
            <a:off x="878683" y="1974099"/>
            <a:ext cx="408945" cy="412727"/>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320" name="Freeform 21">
            <a:extLst>
              <a:ext uri="{FF2B5EF4-FFF2-40B4-BE49-F238E27FC236}">
                <a16:creationId xmlns:a16="http://schemas.microsoft.com/office/drawing/2014/main" id="{3DBDC5C5-DA47-4963-9F49-3FD10C6AB4BD}"/>
              </a:ext>
            </a:extLst>
          </p:cNvPr>
          <p:cNvSpPr>
            <a:spLocks noChangeArrowheads="1"/>
          </p:cNvSpPr>
          <p:nvPr/>
        </p:nvSpPr>
        <p:spPr bwMode="auto">
          <a:xfrm>
            <a:off x="2171443" y="1884493"/>
            <a:ext cx="386183" cy="203883"/>
          </a:xfrm>
          <a:custGeom>
            <a:avLst/>
            <a:gdLst>
              <a:gd name="T0" fmla="*/ 112144 w 497"/>
              <a:gd name="T1" fmla="*/ 0 h 276"/>
              <a:gd name="T2" fmla="*/ 112144 w 497"/>
              <a:gd name="T3" fmla="*/ 0 h 276"/>
              <a:gd name="T4" fmla="*/ 0 w 497"/>
              <a:gd name="T5" fmla="*/ 60435 h 276"/>
              <a:gd name="T6" fmla="*/ 112144 w 497"/>
              <a:gd name="T7" fmla="*/ 124959 h 276"/>
              <a:gd name="T8" fmla="*/ 223387 w 497"/>
              <a:gd name="T9" fmla="*/ 60435 h 276"/>
              <a:gd name="T10" fmla="*/ 112144 w 497"/>
              <a:gd name="T11" fmla="*/ 0 h 276"/>
              <a:gd name="T12" fmla="*/ 112144 w 497"/>
              <a:gd name="T13" fmla="*/ 108600 h 276"/>
              <a:gd name="T14" fmla="*/ 112144 w 497"/>
              <a:gd name="T15" fmla="*/ 108600 h 276"/>
              <a:gd name="T16" fmla="*/ 63953 w 497"/>
              <a:gd name="T17" fmla="*/ 60435 h 276"/>
              <a:gd name="T18" fmla="*/ 112144 w 497"/>
              <a:gd name="T19" fmla="*/ 11814 h 276"/>
              <a:gd name="T20" fmla="*/ 159884 w 497"/>
              <a:gd name="T21" fmla="*/ 60435 h 276"/>
              <a:gd name="T22" fmla="*/ 112144 w 497"/>
              <a:gd name="T23" fmla="*/ 108600 h 276"/>
              <a:gd name="T24" fmla="*/ 112144 w 497"/>
              <a:gd name="T25" fmla="*/ 60435 h 276"/>
              <a:gd name="T26" fmla="*/ 112144 w 497"/>
              <a:gd name="T27" fmla="*/ 60435 h 276"/>
              <a:gd name="T28" fmla="*/ 112144 w 497"/>
              <a:gd name="T29" fmla="*/ 35897 h 276"/>
              <a:gd name="T30" fmla="*/ 87823 w 497"/>
              <a:gd name="T31" fmla="*/ 60435 h 276"/>
              <a:gd name="T32" fmla="*/ 112144 w 497"/>
              <a:gd name="T33" fmla="*/ 84517 h 276"/>
              <a:gd name="T34" fmla="*/ 136014 w 497"/>
              <a:gd name="T35" fmla="*/ 60435 h 276"/>
              <a:gd name="T36" fmla="*/ 112144 w 497"/>
              <a:gd name="T37" fmla="*/ 60435 h 2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bg1"/>
          </a:solidFill>
          <a:ln>
            <a:noFill/>
          </a:ln>
          <a:effectLst/>
        </p:spPr>
        <p:txBody>
          <a:bodyPr wrap="none" lIns="34290" tIns="17145" rIns="34290" bIns="17145" anchor="ctr"/>
          <a:lstStyle/>
          <a:p>
            <a:endParaRPr lang="en-US" dirty="0"/>
          </a:p>
        </p:txBody>
      </p:sp>
      <p:sp>
        <p:nvSpPr>
          <p:cNvPr id="321" name="Freeform 22">
            <a:extLst>
              <a:ext uri="{FF2B5EF4-FFF2-40B4-BE49-F238E27FC236}">
                <a16:creationId xmlns:a16="http://schemas.microsoft.com/office/drawing/2014/main" id="{741A7C81-FCFE-4C88-A830-F31B2D1A783E}"/>
              </a:ext>
            </a:extLst>
          </p:cNvPr>
          <p:cNvSpPr>
            <a:spLocks noChangeArrowheads="1"/>
          </p:cNvSpPr>
          <p:nvPr/>
        </p:nvSpPr>
        <p:spPr bwMode="auto">
          <a:xfrm>
            <a:off x="1627208" y="2589885"/>
            <a:ext cx="475818" cy="465138"/>
          </a:xfrm>
          <a:custGeom>
            <a:avLst/>
            <a:gdLst>
              <a:gd name="T0" fmla="*/ 103756 w 461"/>
              <a:gd name="T1" fmla="*/ 3609 h 461"/>
              <a:gd name="T2" fmla="*/ 103756 w 461"/>
              <a:gd name="T3" fmla="*/ 3609 h 461"/>
              <a:gd name="T4" fmla="*/ 0 w 461"/>
              <a:gd name="T5" fmla="*/ 107815 h 461"/>
              <a:gd name="T6" fmla="*/ 103756 w 461"/>
              <a:gd name="T7" fmla="*/ 207511 h 461"/>
              <a:gd name="T8" fmla="*/ 207512 w 461"/>
              <a:gd name="T9" fmla="*/ 103755 h 461"/>
              <a:gd name="T10" fmla="*/ 103756 w 461"/>
              <a:gd name="T11" fmla="*/ 3609 h 461"/>
              <a:gd name="T12" fmla="*/ 103756 w 461"/>
              <a:gd name="T13" fmla="*/ 15789 h 461"/>
              <a:gd name="T14" fmla="*/ 103756 w 461"/>
              <a:gd name="T15" fmla="*/ 15789 h 461"/>
              <a:gd name="T16" fmla="*/ 143905 w 461"/>
              <a:gd name="T17" fmla="*/ 23909 h 461"/>
              <a:gd name="T18" fmla="*/ 131274 w 461"/>
              <a:gd name="T19" fmla="*/ 47818 h 461"/>
              <a:gd name="T20" fmla="*/ 103756 w 461"/>
              <a:gd name="T21" fmla="*/ 43758 h 461"/>
              <a:gd name="T22" fmla="*/ 75787 w 461"/>
              <a:gd name="T23" fmla="*/ 47818 h 461"/>
              <a:gd name="T24" fmla="*/ 63607 w 461"/>
              <a:gd name="T25" fmla="*/ 23909 h 461"/>
              <a:gd name="T26" fmla="*/ 103756 w 461"/>
              <a:gd name="T27" fmla="*/ 15789 h 461"/>
              <a:gd name="T28" fmla="*/ 47818 w 461"/>
              <a:gd name="T29" fmla="*/ 131724 h 461"/>
              <a:gd name="T30" fmla="*/ 47818 w 461"/>
              <a:gd name="T31" fmla="*/ 131724 h 461"/>
              <a:gd name="T32" fmla="*/ 23909 w 461"/>
              <a:gd name="T33" fmla="*/ 147513 h 461"/>
              <a:gd name="T34" fmla="*/ 15789 w 461"/>
              <a:gd name="T35" fmla="*/ 107815 h 461"/>
              <a:gd name="T36" fmla="*/ 23909 w 461"/>
              <a:gd name="T37" fmla="*/ 63607 h 461"/>
              <a:gd name="T38" fmla="*/ 47818 w 461"/>
              <a:gd name="T39" fmla="*/ 75335 h 461"/>
              <a:gd name="T40" fmla="*/ 39698 w 461"/>
              <a:gd name="T41" fmla="*/ 103755 h 461"/>
              <a:gd name="T42" fmla="*/ 47818 w 461"/>
              <a:gd name="T43" fmla="*/ 131724 h 461"/>
              <a:gd name="T44" fmla="*/ 103756 w 461"/>
              <a:gd name="T45" fmla="*/ 195331 h 461"/>
              <a:gd name="T46" fmla="*/ 103756 w 461"/>
              <a:gd name="T47" fmla="*/ 195331 h 461"/>
              <a:gd name="T48" fmla="*/ 63607 w 461"/>
              <a:gd name="T49" fmla="*/ 183602 h 461"/>
              <a:gd name="T50" fmla="*/ 75787 w 461"/>
              <a:gd name="T51" fmla="*/ 159693 h 461"/>
              <a:gd name="T52" fmla="*/ 103756 w 461"/>
              <a:gd name="T53" fmla="*/ 167813 h 461"/>
              <a:gd name="T54" fmla="*/ 131274 w 461"/>
              <a:gd name="T55" fmla="*/ 159693 h 461"/>
              <a:gd name="T56" fmla="*/ 143905 w 461"/>
              <a:gd name="T57" fmla="*/ 183602 h 461"/>
              <a:gd name="T58" fmla="*/ 103756 w 461"/>
              <a:gd name="T59" fmla="*/ 195331 h 461"/>
              <a:gd name="T60" fmla="*/ 103756 w 461"/>
              <a:gd name="T61" fmla="*/ 155633 h 461"/>
              <a:gd name="T62" fmla="*/ 103756 w 461"/>
              <a:gd name="T63" fmla="*/ 155633 h 461"/>
              <a:gd name="T64" fmla="*/ 55938 w 461"/>
              <a:gd name="T65" fmla="*/ 103755 h 461"/>
              <a:gd name="T66" fmla="*/ 103756 w 461"/>
              <a:gd name="T67" fmla="*/ 55487 h 461"/>
              <a:gd name="T68" fmla="*/ 151574 w 461"/>
              <a:gd name="T69" fmla="*/ 103755 h 461"/>
              <a:gd name="T70" fmla="*/ 103756 w 461"/>
              <a:gd name="T71" fmla="*/ 155633 h 461"/>
              <a:gd name="T72" fmla="*/ 159694 w 461"/>
              <a:gd name="T73" fmla="*/ 131724 h 461"/>
              <a:gd name="T74" fmla="*/ 159694 w 461"/>
              <a:gd name="T75" fmla="*/ 131724 h 461"/>
              <a:gd name="T76" fmla="*/ 167814 w 461"/>
              <a:gd name="T77" fmla="*/ 103755 h 461"/>
              <a:gd name="T78" fmla="*/ 159694 w 461"/>
              <a:gd name="T79" fmla="*/ 75335 h 461"/>
              <a:gd name="T80" fmla="*/ 183603 w 461"/>
              <a:gd name="T81" fmla="*/ 63607 h 461"/>
              <a:gd name="T82" fmla="*/ 191723 w 461"/>
              <a:gd name="T83" fmla="*/ 103755 h 461"/>
              <a:gd name="T84" fmla="*/ 183603 w 461"/>
              <a:gd name="T85" fmla="*/ 147513 h 461"/>
              <a:gd name="T86" fmla="*/ 159694 w 461"/>
              <a:gd name="T87" fmla="*/ 131724 h 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p:spPr>
        <p:txBody>
          <a:bodyPr wrap="none" lIns="34290" tIns="17145" rIns="34290" bIns="17145" anchor="ctr"/>
          <a:lstStyle/>
          <a:p>
            <a:endParaRPr lang="en-US" dirty="0"/>
          </a:p>
        </p:txBody>
      </p:sp>
      <p:sp>
        <p:nvSpPr>
          <p:cNvPr id="324" name="Freeform 78">
            <a:extLst>
              <a:ext uri="{FF2B5EF4-FFF2-40B4-BE49-F238E27FC236}">
                <a16:creationId xmlns:a16="http://schemas.microsoft.com/office/drawing/2014/main" id="{CE0C243A-F456-4745-AB05-4662FBF5B4A5}"/>
              </a:ext>
            </a:extLst>
          </p:cNvPr>
          <p:cNvSpPr>
            <a:spLocks noChangeArrowheads="1"/>
          </p:cNvSpPr>
          <p:nvPr/>
        </p:nvSpPr>
        <p:spPr bwMode="auto">
          <a:xfrm>
            <a:off x="2599205" y="2652155"/>
            <a:ext cx="290210" cy="287723"/>
          </a:xfrm>
          <a:custGeom>
            <a:avLst/>
            <a:gdLst>
              <a:gd name="T0" fmla="*/ 169779 w 399"/>
              <a:gd name="T1" fmla="*/ 152019 h 400"/>
              <a:gd name="T2" fmla="*/ 169779 w 399"/>
              <a:gd name="T3" fmla="*/ 152019 h 400"/>
              <a:gd name="T4" fmla="*/ 130119 w 399"/>
              <a:gd name="T5" fmla="*/ 108133 h 400"/>
              <a:gd name="T6" fmla="*/ 138140 w 399"/>
              <a:gd name="T7" fmla="*/ 71938 h 400"/>
              <a:gd name="T8" fmla="*/ 67288 w 399"/>
              <a:gd name="T9" fmla="*/ 0 h 400"/>
              <a:gd name="T10" fmla="*/ 0 w 399"/>
              <a:gd name="T11" fmla="*/ 68318 h 400"/>
              <a:gd name="T12" fmla="*/ 71298 w 399"/>
              <a:gd name="T13" fmla="*/ 140256 h 400"/>
              <a:gd name="T14" fmla="*/ 102491 w 399"/>
              <a:gd name="T15" fmla="*/ 132112 h 400"/>
              <a:gd name="T16" fmla="*/ 146161 w 399"/>
              <a:gd name="T17" fmla="*/ 176451 h 400"/>
              <a:gd name="T18" fmla="*/ 161758 w 399"/>
              <a:gd name="T19" fmla="*/ 176451 h 400"/>
              <a:gd name="T20" fmla="*/ 173344 w 399"/>
              <a:gd name="T21" fmla="*/ 164687 h 400"/>
              <a:gd name="T22" fmla="*/ 169779 w 399"/>
              <a:gd name="T23" fmla="*/ 152019 h 400"/>
              <a:gd name="T24" fmla="*/ 19607 w 399"/>
              <a:gd name="T25" fmla="*/ 68318 h 400"/>
              <a:gd name="T26" fmla="*/ 19607 w 399"/>
              <a:gd name="T27" fmla="*/ 68318 h 400"/>
              <a:gd name="T28" fmla="*/ 67288 w 399"/>
              <a:gd name="T29" fmla="*/ 19907 h 400"/>
              <a:gd name="T30" fmla="*/ 118533 w 399"/>
              <a:gd name="T31" fmla="*/ 71938 h 400"/>
              <a:gd name="T32" fmla="*/ 71298 w 399"/>
              <a:gd name="T33" fmla="*/ 120348 h 400"/>
              <a:gd name="T34" fmla="*/ 19607 w 399"/>
              <a:gd name="T35" fmla="*/ 68318 h 4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99" h="400">
                <a:moveTo>
                  <a:pt x="381" y="336"/>
                </a:moveTo>
                <a:lnTo>
                  <a:pt x="381" y="336"/>
                </a:lnTo>
                <a:cubicBezTo>
                  <a:pt x="292" y="239"/>
                  <a:pt x="292" y="239"/>
                  <a:pt x="292" y="239"/>
                </a:cubicBezTo>
                <a:cubicBezTo>
                  <a:pt x="301" y="212"/>
                  <a:pt x="310" y="186"/>
                  <a:pt x="310" y="159"/>
                </a:cubicBezTo>
                <a:cubicBezTo>
                  <a:pt x="310" y="71"/>
                  <a:pt x="239" y="0"/>
                  <a:pt x="151" y="0"/>
                </a:cubicBezTo>
                <a:cubicBezTo>
                  <a:pt x="70" y="0"/>
                  <a:pt x="0" y="71"/>
                  <a:pt x="0" y="151"/>
                </a:cubicBezTo>
                <a:cubicBezTo>
                  <a:pt x="0" y="239"/>
                  <a:pt x="70" y="310"/>
                  <a:pt x="160" y="310"/>
                </a:cubicBezTo>
                <a:cubicBezTo>
                  <a:pt x="186" y="310"/>
                  <a:pt x="213" y="302"/>
                  <a:pt x="230" y="292"/>
                </a:cubicBezTo>
                <a:cubicBezTo>
                  <a:pt x="328" y="390"/>
                  <a:pt x="328" y="390"/>
                  <a:pt x="328" y="390"/>
                </a:cubicBezTo>
                <a:cubicBezTo>
                  <a:pt x="336" y="399"/>
                  <a:pt x="354" y="399"/>
                  <a:pt x="363" y="390"/>
                </a:cubicBezTo>
                <a:cubicBezTo>
                  <a:pt x="389" y="364"/>
                  <a:pt x="389" y="364"/>
                  <a:pt x="389" y="364"/>
                </a:cubicBezTo>
                <a:cubicBezTo>
                  <a:pt x="398" y="355"/>
                  <a:pt x="389" y="346"/>
                  <a:pt x="381" y="336"/>
                </a:cubicBezTo>
                <a:close/>
                <a:moveTo>
                  <a:pt x="44" y="151"/>
                </a:moveTo>
                <a:lnTo>
                  <a:pt x="44" y="151"/>
                </a:lnTo>
                <a:cubicBezTo>
                  <a:pt x="44" y="98"/>
                  <a:pt x="98" y="44"/>
                  <a:pt x="151" y="44"/>
                </a:cubicBezTo>
                <a:cubicBezTo>
                  <a:pt x="213" y="44"/>
                  <a:pt x="266" y="98"/>
                  <a:pt x="266" y="159"/>
                </a:cubicBezTo>
                <a:cubicBezTo>
                  <a:pt x="266" y="221"/>
                  <a:pt x="213" y="266"/>
                  <a:pt x="160" y="266"/>
                </a:cubicBezTo>
                <a:cubicBezTo>
                  <a:pt x="98" y="266"/>
                  <a:pt x="44" y="212"/>
                  <a:pt x="44" y="151"/>
                </a:cubicBezTo>
                <a:close/>
              </a:path>
            </a:pathLst>
          </a:custGeom>
          <a:solidFill>
            <a:schemeClr val="bg1"/>
          </a:solidFill>
          <a:ln>
            <a:noFill/>
          </a:ln>
          <a:effectLst/>
        </p:spPr>
        <p:txBody>
          <a:bodyPr wrap="none" lIns="34290" tIns="17145" rIns="34290" bIns="17145" anchor="ctr"/>
          <a:lstStyle/>
          <a:p>
            <a:endParaRPr lang="en-US" dirty="0"/>
          </a:p>
        </p:txBody>
      </p:sp>
      <p:sp>
        <p:nvSpPr>
          <p:cNvPr id="325" name="Freeform 34">
            <a:extLst>
              <a:ext uri="{FF2B5EF4-FFF2-40B4-BE49-F238E27FC236}">
                <a16:creationId xmlns:a16="http://schemas.microsoft.com/office/drawing/2014/main" id="{6E06BBF3-E68C-4759-8E31-67F32360FC36}"/>
              </a:ext>
            </a:extLst>
          </p:cNvPr>
          <p:cNvSpPr>
            <a:spLocks noChangeArrowheads="1"/>
          </p:cNvSpPr>
          <p:nvPr/>
        </p:nvSpPr>
        <p:spPr bwMode="auto">
          <a:xfrm>
            <a:off x="2287253" y="3475243"/>
            <a:ext cx="184649" cy="325445"/>
          </a:xfrm>
          <a:custGeom>
            <a:avLst/>
            <a:gdLst>
              <a:gd name="T0" fmla="*/ 126553 w 284"/>
              <a:gd name="T1" fmla="*/ 51794 h 497"/>
              <a:gd name="T2" fmla="*/ 126553 w 284"/>
              <a:gd name="T3" fmla="*/ 51794 h 497"/>
              <a:gd name="T4" fmla="*/ 126553 w 284"/>
              <a:gd name="T5" fmla="*/ 27923 h 497"/>
              <a:gd name="T6" fmla="*/ 63500 w 284"/>
              <a:gd name="T7" fmla="*/ 0 h 497"/>
              <a:gd name="T8" fmla="*/ 0 w 284"/>
              <a:gd name="T9" fmla="*/ 27923 h 497"/>
              <a:gd name="T10" fmla="*/ 0 w 284"/>
              <a:gd name="T11" fmla="*/ 51794 h 497"/>
              <a:gd name="T12" fmla="*/ 43377 w 284"/>
              <a:gd name="T13" fmla="*/ 111694 h 497"/>
              <a:gd name="T14" fmla="*/ 0 w 284"/>
              <a:gd name="T15" fmla="*/ 171594 h 497"/>
              <a:gd name="T16" fmla="*/ 0 w 284"/>
              <a:gd name="T17" fmla="*/ 199518 h 497"/>
              <a:gd name="T18" fmla="*/ 63500 w 284"/>
              <a:gd name="T19" fmla="*/ 223388 h 497"/>
              <a:gd name="T20" fmla="*/ 126553 w 284"/>
              <a:gd name="T21" fmla="*/ 199518 h 497"/>
              <a:gd name="T22" fmla="*/ 126553 w 284"/>
              <a:gd name="T23" fmla="*/ 171594 h 497"/>
              <a:gd name="T24" fmla="*/ 83176 w 284"/>
              <a:gd name="T25" fmla="*/ 111694 h 497"/>
              <a:gd name="T26" fmla="*/ 126553 w 284"/>
              <a:gd name="T27" fmla="*/ 51794 h 497"/>
              <a:gd name="T28" fmla="*/ 19676 w 284"/>
              <a:gd name="T29" fmla="*/ 27923 h 497"/>
              <a:gd name="T30" fmla="*/ 19676 w 284"/>
              <a:gd name="T31" fmla="*/ 27923 h 497"/>
              <a:gd name="T32" fmla="*/ 63500 w 284"/>
              <a:gd name="T33" fmla="*/ 15763 h 497"/>
              <a:gd name="T34" fmla="*/ 106877 w 284"/>
              <a:gd name="T35" fmla="*/ 27923 h 497"/>
              <a:gd name="T36" fmla="*/ 110901 w 284"/>
              <a:gd name="T37" fmla="*/ 31977 h 497"/>
              <a:gd name="T38" fmla="*/ 63500 w 284"/>
              <a:gd name="T39" fmla="*/ 43687 h 497"/>
              <a:gd name="T40" fmla="*/ 15651 w 284"/>
              <a:gd name="T41" fmla="*/ 31977 h 497"/>
              <a:gd name="T42" fmla="*/ 19676 w 284"/>
              <a:gd name="T43" fmla="*/ 27923 h 497"/>
              <a:gd name="T44" fmla="*/ 67525 w 284"/>
              <a:gd name="T45" fmla="*/ 111694 h 497"/>
              <a:gd name="T46" fmla="*/ 67525 w 284"/>
              <a:gd name="T47" fmla="*/ 111694 h 497"/>
              <a:gd name="T48" fmla="*/ 91225 w 284"/>
              <a:gd name="T49" fmla="*/ 147724 h 497"/>
              <a:gd name="T50" fmla="*/ 110901 w 284"/>
              <a:gd name="T51" fmla="*/ 171594 h 497"/>
              <a:gd name="T52" fmla="*/ 110901 w 284"/>
              <a:gd name="T53" fmla="*/ 187357 h 497"/>
              <a:gd name="T54" fmla="*/ 67525 w 284"/>
              <a:gd name="T55" fmla="*/ 159434 h 497"/>
              <a:gd name="T56" fmla="*/ 59475 w 284"/>
              <a:gd name="T57" fmla="*/ 159434 h 497"/>
              <a:gd name="T58" fmla="*/ 15651 w 284"/>
              <a:gd name="T59" fmla="*/ 187357 h 497"/>
              <a:gd name="T60" fmla="*/ 15651 w 284"/>
              <a:gd name="T61" fmla="*/ 171594 h 497"/>
              <a:gd name="T62" fmla="*/ 35775 w 284"/>
              <a:gd name="T63" fmla="*/ 147724 h 497"/>
              <a:gd name="T64" fmla="*/ 59475 w 284"/>
              <a:gd name="T65" fmla="*/ 111694 h 497"/>
              <a:gd name="T66" fmla="*/ 35775 w 284"/>
              <a:gd name="T67" fmla="*/ 79717 h 497"/>
              <a:gd name="T68" fmla="*/ 15651 w 284"/>
              <a:gd name="T69" fmla="*/ 51794 h 497"/>
              <a:gd name="T70" fmla="*/ 15651 w 284"/>
              <a:gd name="T71" fmla="*/ 39633 h 497"/>
              <a:gd name="T72" fmla="*/ 63500 w 284"/>
              <a:gd name="T73" fmla="*/ 51794 h 497"/>
              <a:gd name="T74" fmla="*/ 110901 w 284"/>
              <a:gd name="T75" fmla="*/ 39633 h 497"/>
              <a:gd name="T76" fmla="*/ 110901 w 284"/>
              <a:gd name="T77" fmla="*/ 51794 h 497"/>
              <a:gd name="T78" fmla="*/ 91225 w 284"/>
              <a:gd name="T79" fmla="*/ 79717 h 497"/>
              <a:gd name="T80" fmla="*/ 67525 w 284"/>
              <a:gd name="T81" fmla="*/ 111694 h 49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4" h="497">
                <a:moveTo>
                  <a:pt x="283" y="115"/>
                </a:moveTo>
                <a:lnTo>
                  <a:pt x="283" y="115"/>
                </a:lnTo>
                <a:cubicBezTo>
                  <a:pt x="283" y="62"/>
                  <a:pt x="283" y="62"/>
                  <a:pt x="283" y="62"/>
                </a:cubicBezTo>
                <a:cubicBezTo>
                  <a:pt x="283" y="35"/>
                  <a:pt x="221" y="0"/>
                  <a:pt x="142" y="0"/>
                </a:cubicBezTo>
                <a:cubicBezTo>
                  <a:pt x="61" y="0"/>
                  <a:pt x="0" y="35"/>
                  <a:pt x="0" y="62"/>
                </a:cubicBezTo>
                <a:cubicBezTo>
                  <a:pt x="0" y="62"/>
                  <a:pt x="0" y="62"/>
                  <a:pt x="0" y="115"/>
                </a:cubicBezTo>
                <a:cubicBezTo>
                  <a:pt x="0" y="168"/>
                  <a:pt x="97" y="213"/>
                  <a:pt x="97" y="248"/>
                </a:cubicBezTo>
                <a:cubicBezTo>
                  <a:pt x="97" y="292"/>
                  <a:pt x="0" y="328"/>
                  <a:pt x="0" y="381"/>
                </a:cubicBezTo>
                <a:cubicBezTo>
                  <a:pt x="0" y="434"/>
                  <a:pt x="0" y="443"/>
                  <a:pt x="0" y="443"/>
                </a:cubicBezTo>
                <a:cubicBezTo>
                  <a:pt x="0" y="460"/>
                  <a:pt x="61" y="496"/>
                  <a:pt x="142" y="496"/>
                </a:cubicBezTo>
                <a:cubicBezTo>
                  <a:pt x="221" y="496"/>
                  <a:pt x="283" y="460"/>
                  <a:pt x="283" y="443"/>
                </a:cubicBezTo>
                <a:cubicBezTo>
                  <a:pt x="283" y="443"/>
                  <a:pt x="283" y="434"/>
                  <a:pt x="283" y="381"/>
                </a:cubicBezTo>
                <a:cubicBezTo>
                  <a:pt x="283" y="328"/>
                  <a:pt x="186" y="292"/>
                  <a:pt x="186" y="248"/>
                </a:cubicBezTo>
                <a:cubicBezTo>
                  <a:pt x="186" y="213"/>
                  <a:pt x="283" y="168"/>
                  <a:pt x="283" y="115"/>
                </a:cubicBezTo>
                <a:close/>
                <a:moveTo>
                  <a:pt x="44" y="62"/>
                </a:moveTo>
                <a:lnTo>
                  <a:pt x="44" y="62"/>
                </a:lnTo>
                <a:cubicBezTo>
                  <a:pt x="61" y="53"/>
                  <a:pt x="88" y="35"/>
                  <a:pt x="142" y="35"/>
                </a:cubicBezTo>
                <a:cubicBezTo>
                  <a:pt x="195" y="35"/>
                  <a:pt x="239" y="62"/>
                  <a:pt x="239" y="62"/>
                </a:cubicBezTo>
                <a:cubicBezTo>
                  <a:pt x="248" y="62"/>
                  <a:pt x="257" y="71"/>
                  <a:pt x="248" y="71"/>
                </a:cubicBezTo>
                <a:cubicBezTo>
                  <a:pt x="230" y="88"/>
                  <a:pt x="186" y="97"/>
                  <a:pt x="142" y="97"/>
                </a:cubicBezTo>
                <a:cubicBezTo>
                  <a:pt x="97" y="97"/>
                  <a:pt x="53" y="88"/>
                  <a:pt x="35" y="71"/>
                </a:cubicBezTo>
                <a:cubicBezTo>
                  <a:pt x="26" y="71"/>
                  <a:pt x="44" y="62"/>
                  <a:pt x="44" y="62"/>
                </a:cubicBezTo>
                <a:close/>
                <a:moveTo>
                  <a:pt x="151" y="248"/>
                </a:moveTo>
                <a:lnTo>
                  <a:pt x="151" y="248"/>
                </a:lnTo>
                <a:cubicBezTo>
                  <a:pt x="151" y="283"/>
                  <a:pt x="177" y="301"/>
                  <a:pt x="204" y="328"/>
                </a:cubicBezTo>
                <a:cubicBezTo>
                  <a:pt x="221" y="345"/>
                  <a:pt x="248" y="372"/>
                  <a:pt x="248" y="381"/>
                </a:cubicBezTo>
                <a:cubicBezTo>
                  <a:pt x="248" y="416"/>
                  <a:pt x="248" y="416"/>
                  <a:pt x="248" y="416"/>
                </a:cubicBezTo>
                <a:cubicBezTo>
                  <a:pt x="230" y="407"/>
                  <a:pt x="151" y="390"/>
                  <a:pt x="151" y="354"/>
                </a:cubicBezTo>
                <a:cubicBezTo>
                  <a:pt x="151" y="337"/>
                  <a:pt x="133" y="337"/>
                  <a:pt x="133" y="354"/>
                </a:cubicBezTo>
                <a:cubicBezTo>
                  <a:pt x="133" y="390"/>
                  <a:pt x="61" y="407"/>
                  <a:pt x="35" y="416"/>
                </a:cubicBezTo>
                <a:cubicBezTo>
                  <a:pt x="35" y="381"/>
                  <a:pt x="35" y="381"/>
                  <a:pt x="35" y="381"/>
                </a:cubicBezTo>
                <a:cubicBezTo>
                  <a:pt x="35" y="372"/>
                  <a:pt x="61" y="345"/>
                  <a:pt x="80" y="328"/>
                </a:cubicBezTo>
                <a:cubicBezTo>
                  <a:pt x="106" y="301"/>
                  <a:pt x="133" y="283"/>
                  <a:pt x="133" y="248"/>
                </a:cubicBezTo>
                <a:cubicBezTo>
                  <a:pt x="133" y="222"/>
                  <a:pt x="106" y="203"/>
                  <a:pt x="80" y="177"/>
                </a:cubicBezTo>
                <a:cubicBezTo>
                  <a:pt x="61" y="159"/>
                  <a:pt x="35" y="132"/>
                  <a:pt x="35" y="115"/>
                </a:cubicBezTo>
                <a:cubicBezTo>
                  <a:pt x="35" y="88"/>
                  <a:pt x="35" y="88"/>
                  <a:pt x="35" y="88"/>
                </a:cubicBezTo>
                <a:cubicBezTo>
                  <a:pt x="61" y="106"/>
                  <a:pt x="97" y="115"/>
                  <a:pt x="142" y="115"/>
                </a:cubicBezTo>
                <a:cubicBezTo>
                  <a:pt x="186" y="115"/>
                  <a:pt x="230" y="106"/>
                  <a:pt x="248" y="88"/>
                </a:cubicBezTo>
                <a:cubicBezTo>
                  <a:pt x="248" y="115"/>
                  <a:pt x="248" y="115"/>
                  <a:pt x="248" y="115"/>
                </a:cubicBezTo>
                <a:cubicBezTo>
                  <a:pt x="248" y="132"/>
                  <a:pt x="221" y="159"/>
                  <a:pt x="204" y="177"/>
                </a:cubicBezTo>
                <a:cubicBezTo>
                  <a:pt x="177" y="203"/>
                  <a:pt x="151" y="222"/>
                  <a:pt x="151" y="248"/>
                </a:cubicBezTo>
                <a:close/>
              </a:path>
            </a:pathLst>
          </a:custGeom>
          <a:solidFill>
            <a:schemeClr val="bg1"/>
          </a:solidFill>
          <a:ln>
            <a:noFill/>
          </a:ln>
          <a:effectLst/>
        </p:spPr>
        <p:txBody>
          <a:bodyPr wrap="none" lIns="34290" tIns="17145" rIns="34290" bIns="17145" anchor="ctr"/>
          <a:lstStyle/>
          <a:p>
            <a:endParaRPr lang="en-US" dirty="0"/>
          </a:p>
        </p:txBody>
      </p:sp>
    </p:spTree>
    <p:extLst>
      <p:ext uri="{BB962C8B-B14F-4D97-AF65-F5344CB8AC3E}">
        <p14:creationId xmlns:p14="http://schemas.microsoft.com/office/powerpoint/2010/main" val="1229762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1" name="Group 4100"/>
          <p:cNvGrpSpPr/>
          <p:nvPr/>
        </p:nvGrpSpPr>
        <p:grpSpPr>
          <a:xfrm>
            <a:off x="2437700" y="4462892"/>
            <a:ext cx="1954369" cy="1987134"/>
            <a:chOff x="2490237" y="4775566"/>
            <a:chExt cx="1954369" cy="1987134"/>
          </a:xfrm>
        </p:grpSpPr>
        <p:sp>
          <p:nvSpPr>
            <p:cNvPr id="155" name="Oval 92"/>
            <p:cNvSpPr>
              <a:spLocks noChangeArrowheads="1"/>
            </p:cNvSpPr>
            <p:nvPr/>
          </p:nvSpPr>
          <p:spPr bwMode="auto">
            <a:xfrm>
              <a:off x="3419237" y="6609473"/>
              <a:ext cx="1025369" cy="153227"/>
            </a:xfrm>
            <a:prstGeom prst="ellipse">
              <a:avLst/>
            </a:prstGeom>
            <a:solidFill>
              <a:srgbClr val="91B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6" name="Freeform 93"/>
            <p:cNvSpPr>
              <a:spLocks/>
            </p:cNvSpPr>
            <p:nvPr/>
          </p:nvSpPr>
          <p:spPr bwMode="auto">
            <a:xfrm>
              <a:off x="4170917" y="6345421"/>
              <a:ext cx="52039" cy="52039"/>
            </a:xfrm>
            <a:custGeom>
              <a:avLst/>
              <a:gdLst>
                <a:gd name="T0" fmla="*/ 7 w 54"/>
                <a:gd name="T1" fmla="*/ 54 h 54"/>
                <a:gd name="T2" fmla="*/ 54 w 54"/>
                <a:gd name="T3" fmla="*/ 49 h 54"/>
                <a:gd name="T4" fmla="*/ 47 w 54"/>
                <a:gd name="T5" fmla="*/ 0 h 54"/>
                <a:gd name="T6" fmla="*/ 0 w 54"/>
                <a:gd name="T7" fmla="*/ 7 h 54"/>
                <a:gd name="T8" fmla="*/ 7 w 54"/>
                <a:gd name="T9" fmla="*/ 54 h 54"/>
              </a:gdLst>
              <a:ahLst/>
              <a:cxnLst>
                <a:cxn ang="0">
                  <a:pos x="T0" y="T1"/>
                </a:cxn>
                <a:cxn ang="0">
                  <a:pos x="T2" y="T3"/>
                </a:cxn>
                <a:cxn ang="0">
                  <a:pos x="T4" y="T5"/>
                </a:cxn>
                <a:cxn ang="0">
                  <a:pos x="T6" y="T7"/>
                </a:cxn>
                <a:cxn ang="0">
                  <a:pos x="T8" y="T9"/>
                </a:cxn>
              </a:cxnLst>
              <a:rect l="0" t="0" r="r" b="b"/>
              <a:pathLst>
                <a:path w="54" h="54">
                  <a:moveTo>
                    <a:pt x="7" y="54"/>
                  </a:moveTo>
                  <a:lnTo>
                    <a:pt x="54" y="49"/>
                  </a:lnTo>
                  <a:lnTo>
                    <a:pt x="47" y="0"/>
                  </a:lnTo>
                  <a:lnTo>
                    <a:pt x="0" y="7"/>
                  </a:lnTo>
                  <a:lnTo>
                    <a:pt x="7" y="54"/>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7" name="Freeform 94"/>
            <p:cNvSpPr>
              <a:spLocks/>
            </p:cNvSpPr>
            <p:nvPr/>
          </p:nvSpPr>
          <p:spPr bwMode="auto">
            <a:xfrm>
              <a:off x="4166099" y="6370477"/>
              <a:ext cx="118534" cy="52039"/>
            </a:xfrm>
            <a:custGeom>
              <a:avLst/>
              <a:gdLst>
                <a:gd name="T0" fmla="*/ 3 w 52"/>
                <a:gd name="T1" fmla="*/ 15 h 23"/>
                <a:gd name="T2" fmla="*/ 14 w 52"/>
                <a:gd name="T3" fmla="*/ 23 h 23"/>
                <a:gd name="T4" fmla="*/ 43 w 52"/>
                <a:gd name="T5" fmla="*/ 19 h 23"/>
                <a:gd name="T6" fmla="*/ 51 w 52"/>
                <a:gd name="T7" fmla="*/ 8 h 23"/>
                <a:gd name="T8" fmla="*/ 51 w 52"/>
                <a:gd name="T9" fmla="*/ 8 h 23"/>
                <a:gd name="T10" fmla="*/ 40 w 52"/>
                <a:gd name="T11" fmla="*/ 0 h 23"/>
                <a:gd name="T12" fmla="*/ 5 w 52"/>
                <a:gd name="T13" fmla="*/ 5 h 23"/>
                <a:gd name="T14" fmla="*/ 3 w 52"/>
                <a:gd name="T15" fmla="*/ 15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23">
                  <a:moveTo>
                    <a:pt x="3" y="15"/>
                  </a:moveTo>
                  <a:cubicBezTo>
                    <a:pt x="3" y="20"/>
                    <a:pt x="9" y="23"/>
                    <a:pt x="14" y="23"/>
                  </a:cubicBezTo>
                  <a:cubicBezTo>
                    <a:pt x="43" y="19"/>
                    <a:pt x="43" y="19"/>
                    <a:pt x="43" y="19"/>
                  </a:cubicBezTo>
                  <a:cubicBezTo>
                    <a:pt x="48" y="18"/>
                    <a:pt x="52" y="13"/>
                    <a:pt x="51" y="8"/>
                  </a:cubicBezTo>
                  <a:cubicBezTo>
                    <a:pt x="51" y="8"/>
                    <a:pt x="51" y="8"/>
                    <a:pt x="51" y="8"/>
                  </a:cubicBezTo>
                  <a:cubicBezTo>
                    <a:pt x="51" y="3"/>
                    <a:pt x="46" y="0"/>
                    <a:pt x="40" y="0"/>
                  </a:cubicBezTo>
                  <a:cubicBezTo>
                    <a:pt x="5" y="5"/>
                    <a:pt x="5" y="5"/>
                    <a:pt x="5" y="5"/>
                  </a:cubicBezTo>
                  <a:cubicBezTo>
                    <a:pt x="0" y="6"/>
                    <a:pt x="2" y="10"/>
                    <a:pt x="3" y="15"/>
                  </a:cubicBez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8" name="Freeform 95"/>
            <p:cNvSpPr>
              <a:spLocks/>
            </p:cNvSpPr>
            <p:nvPr/>
          </p:nvSpPr>
          <p:spPr bwMode="auto">
            <a:xfrm>
              <a:off x="3642814" y="6415771"/>
              <a:ext cx="53003" cy="53003"/>
            </a:xfrm>
            <a:custGeom>
              <a:avLst/>
              <a:gdLst>
                <a:gd name="T0" fmla="*/ 55 w 55"/>
                <a:gd name="T1" fmla="*/ 48 h 55"/>
                <a:gd name="T2" fmla="*/ 7 w 55"/>
                <a:gd name="T3" fmla="*/ 55 h 55"/>
                <a:gd name="T4" fmla="*/ 0 w 55"/>
                <a:gd name="T5" fmla="*/ 5 h 55"/>
                <a:gd name="T6" fmla="*/ 50 w 55"/>
                <a:gd name="T7" fmla="*/ 0 h 55"/>
                <a:gd name="T8" fmla="*/ 55 w 55"/>
                <a:gd name="T9" fmla="*/ 48 h 55"/>
              </a:gdLst>
              <a:ahLst/>
              <a:cxnLst>
                <a:cxn ang="0">
                  <a:pos x="T0" y="T1"/>
                </a:cxn>
                <a:cxn ang="0">
                  <a:pos x="T2" y="T3"/>
                </a:cxn>
                <a:cxn ang="0">
                  <a:pos x="T4" y="T5"/>
                </a:cxn>
                <a:cxn ang="0">
                  <a:pos x="T6" y="T7"/>
                </a:cxn>
                <a:cxn ang="0">
                  <a:pos x="T8" y="T9"/>
                </a:cxn>
              </a:cxnLst>
              <a:rect l="0" t="0" r="r" b="b"/>
              <a:pathLst>
                <a:path w="55" h="55">
                  <a:moveTo>
                    <a:pt x="55" y="48"/>
                  </a:moveTo>
                  <a:lnTo>
                    <a:pt x="7" y="55"/>
                  </a:lnTo>
                  <a:lnTo>
                    <a:pt x="0" y="5"/>
                  </a:lnTo>
                  <a:lnTo>
                    <a:pt x="50" y="0"/>
                  </a:lnTo>
                  <a:lnTo>
                    <a:pt x="55" y="48"/>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9" name="Freeform 96"/>
            <p:cNvSpPr>
              <a:spLocks/>
            </p:cNvSpPr>
            <p:nvPr/>
          </p:nvSpPr>
          <p:spPr bwMode="auto">
            <a:xfrm>
              <a:off x="3590774" y="6443718"/>
              <a:ext cx="113716" cy="56858"/>
            </a:xfrm>
            <a:custGeom>
              <a:avLst/>
              <a:gdLst>
                <a:gd name="T0" fmla="*/ 49 w 50"/>
                <a:gd name="T1" fmla="*/ 10 h 25"/>
                <a:gd name="T2" fmla="*/ 40 w 50"/>
                <a:gd name="T3" fmla="*/ 20 h 25"/>
                <a:gd name="T4" fmla="*/ 12 w 50"/>
                <a:gd name="T5" fmla="*/ 24 h 25"/>
                <a:gd name="T6" fmla="*/ 0 w 50"/>
                <a:gd name="T7" fmla="*/ 16 h 25"/>
                <a:gd name="T8" fmla="*/ 0 w 50"/>
                <a:gd name="T9" fmla="*/ 16 h 25"/>
                <a:gd name="T10" fmla="*/ 9 w 50"/>
                <a:gd name="T11" fmla="*/ 6 h 25"/>
                <a:gd name="T12" fmla="*/ 44 w 50"/>
                <a:gd name="T13" fmla="*/ 1 h 25"/>
                <a:gd name="T14" fmla="*/ 49 w 50"/>
                <a:gd name="T15" fmla="*/ 1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5">
                  <a:moveTo>
                    <a:pt x="49" y="10"/>
                  </a:moveTo>
                  <a:cubicBezTo>
                    <a:pt x="50" y="15"/>
                    <a:pt x="46" y="20"/>
                    <a:pt x="40" y="20"/>
                  </a:cubicBezTo>
                  <a:cubicBezTo>
                    <a:pt x="12" y="24"/>
                    <a:pt x="12" y="24"/>
                    <a:pt x="12" y="24"/>
                  </a:cubicBezTo>
                  <a:cubicBezTo>
                    <a:pt x="6" y="25"/>
                    <a:pt x="1" y="21"/>
                    <a:pt x="0" y="16"/>
                  </a:cubicBezTo>
                  <a:cubicBezTo>
                    <a:pt x="0" y="16"/>
                    <a:pt x="0" y="16"/>
                    <a:pt x="0" y="16"/>
                  </a:cubicBezTo>
                  <a:cubicBezTo>
                    <a:pt x="0" y="11"/>
                    <a:pt x="4" y="6"/>
                    <a:pt x="9" y="6"/>
                  </a:cubicBezTo>
                  <a:cubicBezTo>
                    <a:pt x="44" y="1"/>
                    <a:pt x="44" y="1"/>
                    <a:pt x="44" y="1"/>
                  </a:cubicBezTo>
                  <a:cubicBezTo>
                    <a:pt x="49" y="0"/>
                    <a:pt x="48" y="5"/>
                    <a:pt x="49" y="10"/>
                  </a:cubicBez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0" name="Freeform 97"/>
            <p:cNvSpPr>
              <a:spLocks/>
            </p:cNvSpPr>
            <p:nvPr/>
          </p:nvSpPr>
          <p:spPr bwMode="auto">
            <a:xfrm>
              <a:off x="3602339" y="6062095"/>
              <a:ext cx="622546" cy="385477"/>
            </a:xfrm>
            <a:custGeom>
              <a:avLst/>
              <a:gdLst>
                <a:gd name="T0" fmla="*/ 36 w 273"/>
                <a:gd name="T1" fmla="*/ 29 h 169"/>
                <a:gd name="T2" fmla="*/ 220 w 273"/>
                <a:gd name="T3" fmla="*/ 5 h 169"/>
                <a:gd name="T4" fmla="*/ 255 w 273"/>
                <a:gd name="T5" fmla="*/ 0 h 169"/>
                <a:gd name="T6" fmla="*/ 259 w 273"/>
                <a:gd name="T7" fmla="*/ 36 h 169"/>
                <a:gd name="T8" fmla="*/ 273 w 273"/>
                <a:gd name="T9" fmla="*/ 136 h 169"/>
                <a:gd name="T10" fmla="*/ 249 w 273"/>
                <a:gd name="T11" fmla="*/ 139 h 169"/>
                <a:gd name="T12" fmla="*/ 239 w 273"/>
                <a:gd name="T13" fmla="*/ 65 h 169"/>
                <a:gd name="T14" fmla="*/ 209 w 273"/>
                <a:gd name="T15" fmla="*/ 42 h 169"/>
                <a:gd name="T16" fmla="*/ 55 w 273"/>
                <a:gd name="T17" fmla="*/ 63 h 169"/>
                <a:gd name="T18" fmla="*/ 32 w 273"/>
                <a:gd name="T19" fmla="*/ 91 h 169"/>
                <a:gd name="T20" fmla="*/ 42 w 273"/>
                <a:gd name="T21" fmla="*/ 166 h 169"/>
                <a:gd name="T22" fmla="*/ 18 w 273"/>
                <a:gd name="T23" fmla="*/ 169 h 169"/>
                <a:gd name="T24" fmla="*/ 5 w 273"/>
                <a:gd name="T25" fmla="*/ 69 h 169"/>
                <a:gd name="T26" fmla="*/ 0 w 273"/>
                <a:gd name="T27" fmla="*/ 34 h 169"/>
                <a:gd name="T28" fmla="*/ 36 w 273"/>
                <a:gd name="T29" fmla="*/ 2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 h="169">
                  <a:moveTo>
                    <a:pt x="36" y="29"/>
                  </a:moveTo>
                  <a:cubicBezTo>
                    <a:pt x="220" y="5"/>
                    <a:pt x="220" y="5"/>
                    <a:pt x="220" y="5"/>
                  </a:cubicBezTo>
                  <a:cubicBezTo>
                    <a:pt x="255" y="0"/>
                    <a:pt x="255" y="0"/>
                    <a:pt x="255" y="0"/>
                  </a:cubicBezTo>
                  <a:cubicBezTo>
                    <a:pt x="259" y="36"/>
                    <a:pt x="259" y="36"/>
                    <a:pt x="259" y="36"/>
                  </a:cubicBezTo>
                  <a:cubicBezTo>
                    <a:pt x="273" y="136"/>
                    <a:pt x="273" y="136"/>
                    <a:pt x="273" y="136"/>
                  </a:cubicBezTo>
                  <a:cubicBezTo>
                    <a:pt x="249" y="139"/>
                    <a:pt x="249" y="139"/>
                    <a:pt x="249" y="139"/>
                  </a:cubicBezTo>
                  <a:cubicBezTo>
                    <a:pt x="239" y="65"/>
                    <a:pt x="239" y="65"/>
                    <a:pt x="239" y="65"/>
                  </a:cubicBezTo>
                  <a:cubicBezTo>
                    <a:pt x="236" y="51"/>
                    <a:pt x="223" y="41"/>
                    <a:pt x="209" y="42"/>
                  </a:cubicBezTo>
                  <a:cubicBezTo>
                    <a:pt x="55" y="63"/>
                    <a:pt x="55" y="63"/>
                    <a:pt x="55" y="63"/>
                  </a:cubicBezTo>
                  <a:cubicBezTo>
                    <a:pt x="42" y="65"/>
                    <a:pt x="32" y="78"/>
                    <a:pt x="32" y="91"/>
                  </a:cubicBezTo>
                  <a:cubicBezTo>
                    <a:pt x="42" y="166"/>
                    <a:pt x="42" y="166"/>
                    <a:pt x="42" y="166"/>
                  </a:cubicBezTo>
                  <a:cubicBezTo>
                    <a:pt x="18" y="169"/>
                    <a:pt x="18" y="169"/>
                    <a:pt x="18" y="169"/>
                  </a:cubicBezTo>
                  <a:cubicBezTo>
                    <a:pt x="5" y="69"/>
                    <a:pt x="5" y="69"/>
                    <a:pt x="5" y="69"/>
                  </a:cubicBezTo>
                  <a:cubicBezTo>
                    <a:pt x="0" y="34"/>
                    <a:pt x="0" y="34"/>
                    <a:pt x="0" y="34"/>
                  </a:cubicBezTo>
                  <a:lnTo>
                    <a:pt x="36" y="29"/>
                  </a:lnTo>
                  <a:close/>
                </a:path>
              </a:pathLst>
            </a:custGeom>
            <a:solidFill>
              <a:srgbClr val="3132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1" name="Freeform 98"/>
            <p:cNvSpPr>
              <a:spLocks/>
            </p:cNvSpPr>
            <p:nvPr/>
          </p:nvSpPr>
          <p:spPr bwMode="auto">
            <a:xfrm>
              <a:off x="3250591" y="4800622"/>
              <a:ext cx="883706" cy="697714"/>
            </a:xfrm>
            <a:custGeom>
              <a:avLst/>
              <a:gdLst>
                <a:gd name="T0" fmla="*/ 105 w 387"/>
                <a:gd name="T1" fmla="*/ 282 h 306"/>
                <a:gd name="T2" fmla="*/ 99 w 387"/>
                <a:gd name="T3" fmla="*/ 271 h 306"/>
                <a:gd name="T4" fmla="*/ 82 w 387"/>
                <a:gd name="T5" fmla="*/ 151 h 306"/>
                <a:gd name="T6" fmla="*/ 48 w 387"/>
                <a:gd name="T7" fmla="*/ 7 h 306"/>
                <a:gd name="T8" fmla="*/ 104 w 387"/>
                <a:gd name="T9" fmla="*/ 48 h 306"/>
                <a:gd name="T10" fmla="*/ 279 w 387"/>
                <a:gd name="T11" fmla="*/ 3 h 306"/>
                <a:gd name="T12" fmla="*/ 378 w 387"/>
                <a:gd name="T13" fmla="*/ 96 h 306"/>
                <a:gd name="T14" fmla="*/ 384 w 387"/>
                <a:gd name="T15" fmla="*/ 287 h 306"/>
                <a:gd name="T16" fmla="*/ 153 w 387"/>
                <a:gd name="T17" fmla="*/ 302 h 306"/>
                <a:gd name="T18" fmla="*/ 105 w 387"/>
                <a:gd name="T19" fmla="*/ 282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7" h="306">
                  <a:moveTo>
                    <a:pt x="105" y="282"/>
                  </a:moveTo>
                  <a:cubicBezTo>
                    <a:pt x="105" y="282"/>
                    <a:pt x="101" y="282"/>
                    <a:pt x="99" y="271"/>
                  </a:cubicBezTo>
                  <a:cubicBezTo>
                    <a:pt x="98" y="260"/>
                    <a:pt x="82" y="151"/>
                    <a:pt x="82" y="151"/>
                  </a:cubicBezTo>
                  <a:cubicBezTo>
                    <a:pt x="82" y="151"/>
                    <a:pt x="0" y="96"/>
                    <a:pt x="48" y="7"/>
                  </a:cubicBezTo>
                  <a:cubicBezTo>
                    <a:pt x="48" y="7"/>
                    <a:pt x="60" y="62"/>
                    <a:pt x="104" y="48"/>
                  </a:cubicBezTo>
                  <a:cubicBezTo>
                    <a:pt x="149" y="34"/>
                    <a:pt x="248" y="5"/>
                    <a:pt x="279" y="3"/>
                  </a:cubicBezTo>
                  <a:cubicBezTo>
                    <a:pt x="310" y="0"/>
                    <a:pt x="373" y="15"/>
                    <a:pt x="378" y="96"/>
                  </a:cubicBezTo>
                  <a:cubicBezTo>
                    <a:pt x="383" y="177"/>
                    <a:pt x="387" y="272"/>
                    <a:pt x="384" y="287"/>
                  </a:cubicBezTo>
                  <a:cubicBezTo>
                    <a:pt x="381" y="306"/>
                    <a:pt x="153" y="302"/>
                    <a:pt x="153" y="302"/>
                  </a:cubicBezTo>
                  <a:lnTo>
                    <a:pt x="105" y="282"/>
                  </a:lnTo>
                  <a:close/>
                </a:path>
              </a:pathLst>
            </a:custGeom>
            <a:solidFill>
              <a:srgbClr val="604B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2" name="Freeform 99"/>
            <p:cNvSpPr>
              <a:spLocks/>
            </p:cNvSpPr>
            <p:nvPr/>
          </p:nvSpPr>
          <p:spPr bwMode="auto">
            <a:xfrm>
              <a:off x="4049492" y="5316197"/>
              <a:ext cx="98297" cy="120462"/>
            </a:xfrm>
            <a:custGeom>
              <a:avLst/>
              <a:gdLst>
                <a:gd name="T0" fmla="*/ 4 w 43"/>
                <a:gd name="T1" fmla="*/ 42 h 53"/>
                <a:gd name="T2" fmla="*/ 17 w 43"/>
                <a:gd name="T3" fmla="*/ 52 h 53"/>
                <a:gd name="T4" fmla="*/ 32 w 43"/>
                <a:gd name="T5" fmla="*/ 50 h 53"/>
                <a:gd name="T6" fmla="*/ 42 w 43"/>
                <a:gd name="T7" fmla="*/ 37 h 53"/>
                <a:gd name="T8" fmla="*/ 39 w 43"/>
                <a:gd name="T9" fmla="*/ 11 h 53"/>
                <a:gd name="T10" fmla="*/ 26 w 43"/>
                <a:gd name="T11" fmla="*/ 1 h 53"/>
                <a:gd name="T12" fmla="*/ 11 w 43"/>
                <a:gd name="T13" fmla="*/ 3 h 53"/>
                <a:gd name="T14" fmla="*/ 1 w 43"/>
                <a:gd name="T15" fmla="*/ 16 h 53"/>
                <a:gd name="T16" fmla="*/ 4 w 43"/>
                <a:gd name="T17" fmla="*/ 4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53">
                  <a:moveTo>
                    <a:pt x="4" y="42"/>
                  </a:moveTo>
                  <a:cubicBezTo>
                    <a:pt x="5" y="48"/>
                    <a:pt x="11" y="53"/>
                    <a:pt x="17" y="52"/>
                  </a:cubicBezTo>
                  <a:cubicBezTo>
                    <a:pt x="32" y="50"/>
                    <a:pt x="32" y="50"/>
                    <a:pt x="32" y="50"/>
                  </a:cubicBezTo>
                  <a:cubicBezTo>
                    <a:pt x="38" y="49"/>
                    <a:pt x="43" y="43"/>
                    <a:pt x="42" y="37"/>
                  </a:cubicBezTo>
                  <a:cubicBezTo>
                    <a:pt x="39" y="11"/>
                    <a:pt x="39" y="11"/>
                    <a:pt x="39" y="11"/>
                  </a:cubicBezTo>
                  <a:cubicBezTo>
                    <a:pt x="38" y="5"/>
                    <a:pt x="32" y="0"/>
                    <a:pt x="26" y="1"/>
                  </a:cubicBezTo>
                  <a:cubicBezTo>
                    <a:pt x="11" y="3"/>
                    <a:pt x="11" y="3"/>
                    <a:pt x="11" y="3"/>
                  </a:cubicBezTo>
                  <a:cubicBezTo>
                    <a:pt x="5" y="4"/>
                    <a:pt x="0" y="10"/>
                    <a:pt x="1" y="16"/>
                  </a:cubicBezTo>
                  <a:lnTo>
                    <a:pt x="4" y="42"/>
                  </a:lnTo>
                  <a:close/>
                </a:path>
              </a:pathLst>
            </a:custGeom>
            <a:solidFill>
              <a:srgbClr val="E8AB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3" name="Freeform 100"/>
            <p:cNvSpPr>
              <a:spLocks/>
            </p:cNvSpPr>
            <p:nvPr/>
          </p:nvSpPr>
          <p:spPr bwMode="auto">
            <a:xfrm>
              <a:off x="3465494" y="5393293"/>
              <a:ext cx="97333" cy="119498"/>
            </a:xfrm>
            <a:custGeom>
              <a:avLst/>
              <a:gdLst>
                <a:gd name="T0" fmla="*/ 4 w 43"/>
                <a:gd name="T1" fmla="*/ 41 h 52"/>
                <a:gd name="T2" fmla="*/ 17 w 43"/>
                <a:gd name="T3" fmla="*/ 52 h 52"/>
                <a:gd name="T4" fmla="*/ 32 w 43"/>
                <a:gd name="T5" fmla="*/ 50 h 52"/>
                <a:gd name="T6" fmla="*/ 42 w 43"/>
                <a:gd name="T7" fmla="*/ 37 h 52"/>
                <a:gd name="T8" fmla="*/ 38 w 43"/>
                <a:gd name="T9" fmla="*/ 11 h 52"/>
                <a:gd name="T10" fmla="*/ 25 w 43"/>
                <a:gd name="T11" fmla="*/ 1 h 52"/>
                <a:gd name="T12" fmla="*/ 11 w 43"/>
                <a:gd name="T13" fmla="*/ 3 h 52"/>
                <a:gd name="T14" fmla="*/ 1 w 43"/>
                <a:gd name="T15" fmla="*/ 16 h 52"/>
                <a:gd name="T16" fmla="*/ 4 w 43"/>
                <a:gd name="T17" fmla="*/ 4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52">
                  <a:moveTo>
                    <a:pt x="4" y="41"/>
                  </a:moveTo>
                  <a:cubicBezTo>
                    <a:pt x="5" y="48"/>
                    <a:pt x="11" y="52"/>
                    <a:pt x="17" y="52"/>
                  </a:cubicBezTo>
                  <a:cubicBezTo>
                    <a:pt x="32" y="50"/>
                    <a:pt x="32" y="50"/>
                    <a:pt x="32" y="50"/>
                  </a:cubicBezTo>
                  <a:cubicBezTo>
                    <a:pt x="38" y="49"/>
                    <a:pt x="43" y="43"/>
                    <a:pt x="42" y="37"/>
                  </a:cubicBezTo>
                  <a:cubicBezTo>
                    <a:pt x="38" y="11"/>
                    <a:pt x="38" y="11"/>
                    <a:pt x="38" y="11"/>
                  </a:cubicBezTo>
                  <a:cubicBezTo>
                    <a:pt x="38" y="4"/>
                    <a:pt x="32" y="0"/>
                    <a:pt x="25" y="1"/>
                  </a:cubicBezTo>
                  <a:cubicBezTo>
                    <a:pt x="11" y="3"/>
                    <a:pt x="11" y="3"/>
                    <a:pt x="11" y="3"/>
                  </a:cubicBezTo>
                  <a:cubicBezTo>
                    <a:pt x="4" y="3"/>
                    <a:pt x="0" y="9"/>
                    <a:pt x="1" y="16"/>
                  </a:cubicBezTo>
                  <a:lnTo>
                    <a:pt x="4" y="41"/>
                  </a:lnTo>
                  <a:close/>
                </a:path>
              </a:pathLst>
            </a:custGeom>
            <a:solidFill>
              <a:srgbClr val="E8AB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4" name="Freeform 101"/>
            <p:cNvSpPr>
              <a:spLocks/>
            </p:cNvSpPr>
            <p:nvPr/>
          </p:nvSpPr>
          <p:spPr bwMode="auto">
            <a:xfrm>
              <a:off x="4346309" y="4775566"/>
              <a:ext cx="54930" cy="173465"/>
            </a:xfrm>
            <a:custGeom>
              <a:avLst/>
              <a:gdLst>
                <a:gd name="T0" fmla="*/ 2 w 24"/>
                <a:gd name="T1" fmla="*/ 66 h 76"/>
                <a:gd name="T2" fmla="*/ 13 w 24"/>
                <a:gd name="T3" fmla="*/ 76 h 76"/>
                <a:gd name="T4" fmla="*/ 13 w 24"/>
                <a:gd name="T5" fmla="*/ 76 h 76"/>
                <a:gd name="T6" fmla="*/ 24 w 24"/>
                <a:gd name="T7" fmla="*/ 65 h 76"/>
                <a:gd name="T8" fmla="*/ 22 w 24"/>
                <a:gd name="T9" fmla="*/ 11 h 76"/>
                <a:gd name="T10" fmla="*/ 10 w 24"/>
                <a:gd name="T11" fmla="*/ 1 h 76"/>
                <a:gd name="T12" fmla="*/ 10 w 24"/>
                <a:gd name="T13" fmla="*/ 1 h 76"/>
                <a:gd name="T14" fmla="*/ 0 w 24"/>
                <a:gd name="T15" fmla="*/ 12 h 76"/>
                <a:gd name="T16" fmla="*/ 2 w 24"/>
                <a:gd name="T17" fmla="*/ 6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76">
                  <a:moveTo>
                    <a:pt x="2" y="66"/>
                  </a:moveTo>
                  <a:cubicBezTo>
                    <a:pt x="2" y="72"/>
                    <a:pt x="7" y="76"/>
                    <a:pt x="13" y="76"/>
                  </a:cubicBezTo>
                  <a:cubicBezTo>
                    <a:pt x="13" y="76"/>
                    <a:pt x="13" y="76"/>
                    <a:pt x="13" y="76"/>
                  </a:cubicBezTo>
                  <a:cubicBezTo>
                    <a:pt x="19" y="76"/>
                    <a:pt x="24" y="71"/>
                    <a:pt x="24" y="65"/>
                  </a:cubicBezTo>
                  <a:cubicBezTo>
                    <a:pt x="22" y="11"/>
                    <a:pt x="22" y="11"/>
                    <a:pt x="22" y="11"/>
                  </a:cubicBezTo>
                  <a:cubicBezTo>
                    <a:pt x="21" y="5"/>
                    <a:pt x="16" y="0"/>
                    <a:pt x="10" y="1"/>
                  </a:cubicBezTo>
                  <a:cubicBezTo>
                    <a:pt x="10" y="1"/>
                    <a:pt x="10" y="1"/>
                    <a:pt x="10" y="1"/>
                  </a:cubicBezTo>
                  <a:cubicBezTo>
                    <a:pt x="4" y="1"/>
                    <a:pt x="0" y="6"/>
                    <a:pt x="0" y="12"/>
                  </a:cubicBezTo>
                  <a:lnTo>
                    <a:pt x="2" y="66"/>
                  </a:lnTo>
                  <a:close/>
                </a:path>
              </a:pathLst>
            </a:custGeom>
            <a:solidFill>
              <a:srgbClr val="FCDB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5" name="Freeform 102"/>
            <p:cNvSpPr>
              <a:spLocks/>
            </p:cNvSpPr>
            <p:nvPr/>
          </p:nvSpPr>
          <p:spPr bwMode="auto">
            <a:xfrm>
              <a:off x="3040506" y="5537846"/>
              <a:ext cx="88660" cy="88660"/>
            </a:xfrm>
            <a:custGeom>
              <a:avLst/>
              <a:gdLst>
                <a:gd name="T0" fmla="*/ 39 w 39"/>
                <a:gd name="T1" fmla="*/ 24 h 39"/>
                <a:gd name="T2" fmla="*/ 20 w 39"/>
                <a:gd name="T3" fmla="*/ 4 h 39"/>
                <a:gd name="T4" fmla="*/ 5 w 39"/>
                <a:gd name="T5" fmla="*/ 4 h 39"/>
                <a:gd name="T6" fmla="*/ 4 w 39"/>
                <a:gd name="T7" fmla="*/ 19 h 39"/>
                <a:gd name="T8" fmla="*/ 23 w 39"/>
                <a:gd name="T9" fmla="*/ 39 h 39"/>
                <a:gd name="T10" fmla="*/ 39 w 39"/>
                <a:gd name="T11" fmla="*/ 24 h 39"/>
              </a:gdLst>
              <a:ahLst/>
              <a:cxnLst>
                <a:cxn ang="0">
                  <a:pos x="T0" y="T1"/>
                </a:cxn>
                <a:cxn ang="0">
                  <a:pos x="T2" y="T3"/>
                </a:cxn>
                <a:cxn ang="0">
                  <a:pos x="T4" y="T5"/>
                </a:cxn>
                <a:cxn ang="0">
                  <a:pos x="T6" y="T7"/>
                </a:cxn>
                <a:cxn ang="0">
                  <a:pos x="T8" y="T9"/>
                </a:cxn>
                <a:cxn ang="0">
                  <a:pos x="T10" y="T11"/>
                </a:cxn>
              </a:cxnLst>
              <a:rect l="0" t="0" r="r" b="b"/>
              <a:pathLst>
                <a:path w="39" h="39">
                  <a:moveTo>
                    <a:pt x="39" y="24"/>
                  </a:moveTo>
                  <a:cubicBezTo>
                    <a:pt x="20" y="4"/>
                    <a:pt x="20" y="4"/>
                    <a:pt x="20" y="4"/>
                  </a:cubicBezTo>
                  <a:cubicBezTo>
                    <a:pt x="16" y="0"/>
                    <a:pt x="9" y="0"/>
                    <a:pt x="5" y="4"/>
                  </a:cubicBezTo>
                  <a:cubicBezTo>
                    <a:pt x="0" y="8"/>
                    <a:pt x="0" y="15"/>
                    <a:pt x="4" y="19"/>
                  </a:cubicBezTo>
                  <a:cubicBezTo>
                    <a:pt x="23" y="39"/>
                    <a:pt x="23" y="39"/>
                    <a:pt x="23" y="39"/>
                  </a:cubicBezTo>
                  <a:lnTo>
                    <a:pt x="39" y="24"/>
                  </a:lnTo>
                  <a:close/>
                </a:path>
              </a:pathLst>
            </a:custGeom>
            <a:solidFill>
              <a:srgbClr val="FCDB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6" name="Freeform 103"/>
            <p:cNvSpPr>
              <a:spLocks/>
            </p:cNvSpPr>
            <p:nvPr/>
          </p:nvSpPr>
          <p:spPr bwMode="auto">
            <a:xfrm>
              <a:off x="3058816" y="4825678"/>
              <a:ext cx="1357843" cy="1339533"/>
            </a:xfrm>
            <a:custGeom>
              <a:avLst/>
              <a:gdLst>
                <a:gd name="T0" fmla="*/ 562 w 595"/>
                <a:gd name="T1" fmla="*/ 2 h 587"/>
                <a:gd name="T2" fmla="*/ 507 w 595"/>
                <a:gd name="T3" fmla="*/ 244 h 587"/>
                <a:gd name="T4" fmla="*/ 463 w 595"/>
                <a:gd name="T5" fmla="*/ 290 h 587"/>
                <a:gd name="T6" fmla="*/ 461 w 595"/>
                <a:gd name="T7" fmla="*/ 290 h 587"/>
                <a:gd name="T8" fmla="*/ 205 w 595"/>
                <a:gd name="T9" fmla="*/ 323 h 587"/>
                <a:gd name="T10" fmla="*/ 201 w 595"/>
                <a:gd name="T11" fmla="*/ 324 h 587"/>
                <a:gd name="T12" fmla="*/ 201 w 595"/>
                <a:gd name="T13" fmla="*/ 324 h 587"/>
                <a:gd name="T14" fmla="*/ 162 w 595"/>
                <a:gd name="T15" fmla="*/ 349 h 587"/>
                <a:gd name="T16" fmla="*/ 109 w 595"/>
                <a:gd name="T17" fmla="*/ 381 h 587"/>
                <a:gd name="T18" fmla="*/ 19 w 595"/>
                <a:gd name="T19" fmla="*/ 320 h 587"/>
                <a:gd name="T20" fmla="*/ 0 w 595"/>
                <a:gd name="T21" fmla="*/ 338 h 587"/>
                <a:gd name="T22" fmla="*/ 109 w 595"/>
                <a:gd name="T23" fmla="*/ 407 h 587"/>
                <a:gd name="T24" fmla="*/ 117 w 595"/>
                <a:gd name="T25" fmla="*/ 406 h 587"/>
                <a:gd name="T26" fmla="*/ 181 w 595"/>
                <a:gd name="T27" fmla="*/ 366 h 587"/>
                <a:gd name="T28" fmla="*/ 204 w 595"/>
                <a:gd name="T29" fmla="*/ 350 h 587"/>
                <a:gd name="T30" fmla="*/ 234 w 595"/>
                <a:gd name="T31" fmla="*/ 573 h 587"/>
                <a:gd name="T32" fmla="*/ 235 w 595"/>
                <a:gd name="T33" fmla="*/ 581 h 587"/>
                <a:gd name="T34" fmla="*/ 242 w 595"/>
                <a:gd name="T35" fmla="*/ 586 h 587"/>
                <a:gd name="T36" fmla="*/ 493 w 595"/>
                <a:gd name="T37" fmla="*/ 553 h 587"/>
                <a:gd name="T38" fmla="*/ 498 w 595"/>
                <a:gd name="T39" fmla="*/ 546 h 587"/>
                <a:gd name="T40" fmla="*/ 497 w 595"/>
                <a:gd name="T41" fmla="*/ 540 h 587"/>
                <a:gd name="T42" fmla="*/ 468 w 595"/>
                <a:gd name="T43" fmla="*/ 319 h 587"/>
                <a:gd name="T44" fmla="*/ 528 w 595"/>
                <a:gd name="T45" fmla="*/ 262 h 587"/>
                <a:gd name="T46" fmla="*/ 589 w 595"/>
                <a:gd name="T47" fmla="*/ 0 h 587"/>
                <a:gd name="T48" fmla="*/ 562 w 595"/>
                <a:gd name="T49" fmla="*/ 2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95" h="587">
                  <a:moveTo>
                    <a:pt x="562" y="2"/>
                  </a:moveTo>
                  <a:cubicBezTo>
                    <a:pt x="568" y="130"/>
                    <a:pt x="535" y="204"/>
                    <a:pt x="507" y="244"/>
                  </a:cubicBezTo>
                  <a:cubicBezTo>
                    <a:pt x="491" y="267"/>
                    <a:pt x="475" y="281"/>
                    <a:pt x="463" y="290"/>
                  </a:cubicBezTo>
                  <a:cubicBezTo>
                    <a:pt x="462" y="290"/>
                    <a:pt x="461" y="290"/>
                    <a:pt x="461" y="290"/>
                  </a:cubicBezTo>
                  <a:cubicBezTo>
                    <a:pt x="460" y="289"/>
                    <a:pt x="205" y="323"/>
                    <a:pt x="205" y="323"/>
                  </a:cubicBezTo>
                  <a:cubicBezTo>
                    <a:pt x="203" y="324"/>
                    <a:pt x="203" y="324"/>
                    <a:pt x="201" y="324"/>
                  </a:cubicBezTo>
                  <a:cubicBezTo>
                    <a:pt x="201" y="324"/>
                    <a:pt x="201" y="324"/>
                    <a:pt x="201" y="324"/>
                  </a:cubicBezTo>
                  <a:cubicBezTo>
                    <a:pt x="199" y="325"/>
                    <a:pt x="180" y="328"/>
                    <a:pt x="162" y="349"/>
                  </a:cubicBezTo>
                  <a:cubicBezTo>
                    <a:pt x="144" y="370"/>
                    <a:pt x="127" y="381"/>
                    <a:pt x="109" y="381"/>
                  </a:cubicBezTo>
                  <a:cubicBezTo>
                    <a:pt x="76" y="382"/>
                    <a:pt x="43" y="346"/>
                    <a:pt x="19" y="320"/>
                  </a:cubicBezTo>
                  <a:cubicBezTo>
                    <a:pt x="0" y="338"/>
                    <a:pt x="0" y="338"/>
                    <a:pt x="0" y="338"/>
                  </a:cubicBezTo>
                  <a:cubicBezTo>
                    <a:pt x="27" y="367"/>
                    <a:pt x="64" y="407"/>
                    <a:pt x="109" y="407"/>
                  </a:cubicBezTo>
                  <a:cubicBezTo>
                    <a:pt x="112" y="407"/>
                    <a:pt x="115" y="406"/>
                    <a:pt x="117" y="406"/>
                  </a:cubicBezTo>
                  <a:cubicBezTo>
                    <a:pt x="140" y="403"/>
                    <a:pt x="161" y="390"/>
                    <a:pt x="181" y="366"/>
                  </a:cubicBezTo>
                  <a:cubicBezTo>
                    <a:pt x="191" y="355"/>
                    <a:pt x="200" y="351"/>
                    <a:pt x="204" y="350"/>
                  </a:cubicBezTo>
                  <a:cubicBezTo>
                    <a:pt x="234" y="573"/>
                    <a:pt x="234" y="573"/>
                    <a:pt x="234" y="573"/>
                  </a:cubicBezTo>
                  <a:cubicBezTo>
                    <a:pt x="235" y="581"/>
                    <a:pt x="235" y="581"/>
                    <a:pt x="235" y="581"/>
                  </a:cubicBezTo>
                  <a:cubicBezTo>
                    <a:pt x="235" y="585"/>
                    <a:pt x="238" y="587"/>
                    <a:pt x="242" y="586"/>
                  </a:cubicBezTo>
                  <a:cubicBezTo>
                    <a:pt x="493" y="553"/>
                    <a:pt x="493" y="553"/>
                    <a:pt x="493" y="553"/>
                  </a:cubicBezTo>
                  <a:cubicBezTo>
                    <a:pt x="496" y="552"/>
                    <a:pt x="498" y="550"/>
                    <a:pt x="498" y="546"/>
                  </a:cubicBezTo>
                  <a:cubicBezTo>
                    <a:pt x="497" y="540"/>
                    <a:pt x="497" y="540"/>
                    <a:pt x="497" y="540"/>
                  </a:cubicBezTo>
                  <a:cubicBezTo>
                    <a:pt x="468" y="319"/>
                    <a:pt x="468" y="319"/>
                    <a:pt x="468" y="319"/>
                  </a:cubicBezTo>
                  <a:cubicBezTo>
                    <a:pt x="482" y="310"/>
                    <a:pt x="505" y="293"/>
                    <a:pt x="528" y="262"/>
                  </a:cubicBezTo>
                  <a:cubicBezTo>
                    <a:pt x="559" y="218"/>
                    <a:pt x="595" y="137"/>
                    <a:pt x="589" y="0"/>
                  </a:cubicBezTo>
                  <a:lnTo>
                    <a:pt x="562" y="2"/>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7" name="Freeform 104"/>
            <p:cNvSpPr>
              <a:spLocks/>
            </p:cNvSpPr>
            <p:nvPr/>
          </p:nvSpPr>
          <p:spPr bwMode="auto">
            <a:xfrm>
              <a:off x="3816278" y="5701674"/>
              <a:ext cx="89623" cy="255379"/>
            </a:xfrm>
            <a:custGeom>
              <a:avLst/>
              <a:gdLst>
                <a:gd name="T0" fmla="*/ 15 w 93"/>
                <a:gd name="T1" fmla="*/ 242 h 265"/>
                <a:gd name="T2" fmla="*/ 57 w 93"/>
                <a:gd name="T3" fmla="*/ 265 h 265"/>
                <a:gd name="T4" fmla="*/ 93 w 93"/>
                <a:gd name="T5" fmla="*/ 232 h 265"/>
                <a:gd name="T6" fmla="*/ 45 w 93"/>
                <a:gd name="T7" fmla="*/ 0 h 265"/>
                <a:gd name="T8" fmla="*/ 0 w 93"/>
                <a:gd name="T9" fmla="*/ 5 h 265"/>
                <a:gd name="T10" fmla="*/ 15 w 93"/>
                <a:gd name="T11" fmla="*/ 242 h 265"/>
              </a:gdLst>
              <a:ahLst/>
              <a:cxnLst>
                <a:cxn ang="0">
                  <a:pos x="T0" y="T1"/>
                </a:cxn>
                <a:cxn ang="0">
                  <a:pos x="T2" y="T3"/>
                </a:cxn>
                <a:cxn ang="0">
                  <a:pos x="T4" y="T5"/>
                </a:cxn>
                <a:cxn ang="0">
                  <a:pos x="T6" y="T7"/>
                </a:cxn>
                <a:cxn ang="0">
                  <a:pos x="T8" y="T9"/>
                </a:cxn>
                <a:cxn ang="0">
                  <a:pos x="T10" y="T11"/>
                </a:cxn>
              </a:cxnLst>
              <a:rect l="0" t="0" r="r" b="b"/>
              <a:pathLst>
                <a:path w="93" h="265">
                  <a:moveTo>
                    <a:pt x="15" y="242"/>
                  </a:moveTo>
                  <a:lnTo>
                    <a:pt x="57" y="265"/>
                  </a:lnTo>
                  <a:lnTo>
                    <a:pt x="93" y="232"/>
                  </a:lnTo>
                  <a:lnTo>
                    <a:pt x="45" y="0"/>
                  </a:lnTo>
                  <a:lnTo>
                    <a:pt x="0" y="5"/>
                  </a:lnTo>
                  <a:lnTo>
                    <a:pt x="15" y="242"/>
                  </a:ln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8" name="Freeform 105"/>
            <p:cNvSpPr>
              <a:spLocks/>
            </p:cNvSpPr>
            <p:nvPr/>
          </p:nvSpPr>
          <p:spPr bwMode="auto">
            <a:xfrm>
              <a:off x="3482841" y="5087802"/>
              <a:ext cx="646638" cy="670730"/>
            </a:xfrm>
            <a:custGeom>
              <a:avLst/>
              <a:gdLst>
                <a:gd name="T0" fmla="*/ 30 w 283"/>
                <a:gd name="T1" fmla="*/ 272 h 294"/>
                <a:gd name="T2" fmla="*/ 60 w 283"/>
                <a:gd name="T3" fmla="*/ 292 h 294"/>
                <a:gd name="T4" fmla="*/ 258 w 283"/>
                <a:gd name="T5" fmla="*/ 266 h 294"/>
                <a:gd name="T6" fmla="*/ 282 w 283"/>
                <a:gd name="T7" fmla="*/ 239 h 294"/>
                <a:gd name="T8" fmla="*/ 253 w 283"/>
                <a:gd name="T9" fmla="*/ 21 h 294"/>
                <a:gd name="T10" fmla="*/ 223 w 283"/>
                <a:gd name="T11" fmla="*/ 2 h 294"/>
                <a:gd name="T12" fmla="*/ 26 w 283"/>
                <a:gd name="T13" fmla="*/ 28 h 294"/>
                <a:gd name="T14" fmla="*/ 2 w 283"/>
                <a:gd name="T15" fmla="*/ 55 h 294"/>
                <a:gd name="T16" fmla="*/ 30 w 283"/>
                <a:gd name="T17" fmla="*/ 272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294">
                  <a:moveTo>
                    <a:pt x="30" y="272"/>
                  </a:moveTo>
                  <a:cubicBezTo>
                    <a:pt x="32" y="285"/>
                    <a:pt x="46" y="294"/>
                    <a:pt x="60" y="292"/>
                  </a:cubicBezTo>
                  <a:cubicBezTo>
                    <a:pt x="258" y="266"/>
                    <a:pt x="258" y="266"/>
                    <a:pt x="258" y="266"/>
                  </a:cubicBezTo>
                  <a:cubicBezTo>
                    <a:pt x="273" y="264"/>
                    <a:pt x="283" y="252"/>
                    <a:pt x="282" y="239"/>
                  </a:cubicBezTo>
                  <a:cubicBezTo>
                    <a:pt x="253" y="21"/>
                    <a:pt x="253" y="21"/>
                    <a:pt x="253" y="21"/>
                  </a:cubicBezTo>
                  <a:cubicBezTo>
                    <a:pt x="251" y="9"/>
                    <a:pt x="238" y="0"/>
                    <a:pt x="223" y="2"/>
                  </a:cubicBezTo>
                  <a:cubicBezTo>
                    <a:pt x="26" y="28"/>
                    <a:pt x="26" y="28"/>
                    <a:pt x="26" y="28"/>
                  </a:cubicBezTo>
                  <a:cubicBezTo>
                    <a:pt x="11" y="30"/>
                    <a:pt x="0" y="42"/>
                    <a:pt x="2" y="55"/>
                  </a:cubicBezTo>
                  <a:lnTo>
                    <a:pt x="30" y="272"/>
                  </a:lnTo>
                  <a:close/>
                </a:path>
              </a:pathLst>
            </a:custGeom>
            <a:solidFill>
              <a:srgbClr val="FCDB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9" name="Freeform 106"/>
            <p:cNvSpPr>
              <a:spLocks/>
            </p:cNvSpPr>
            <p:nvPr/>
          </p:nvSpPr>
          <p:spPr bwMode="auto">
            <a:xfrm>
              <a:off x="3951195" y="5407748"/>
              <a:ext cx="63604" cy="63604"/>
            </a:xfrm>
            <a:custGeom>
              <a:avLst/>
              <a:gdLst>
                <a:gd name="T0" fmla="*/ 1 w 28"/>
                <a:gd name="T1" fmla="*/ 16 h 28"/>
                <a:gd name="T2" fmla="*/ 16 w 28"/>
                <a:gd name="T3" fmla="*/ 27 h 28"/>
                <a:gd name="T4" fmla="*/ 27 w 28"/>
                <a:gd name="T5" fmla="*/ 12 h 28"/>
                <a:gd name="T6" fmla="*/ 13 w 28"/>
                <a:gd name="T7" fmla="*/ 1 h 28"/>
                <a:gd name="T8" fmla="*/ 1 w 28"/>
                <a:gd name="T9" fmla="*/ 16 h 28"/>
              </a:gdLst>
              <a:ahLst/>
              <a:cxnLst>
                <a:cxn ang="0">
                  <a:pos x="T0" y="T1"/>
                </a:cxn>
                <a:cxn ang="0">
                  <a:pos x="T2" y="T3"/>
                </a:cxn>
                <a:cxn ang="0">
                  <a:pos x="T4" y="T5"/>
                </a:cxn>
                <a:cxn ang="0">
                  <a:pos x="T6" y="T7"/>
                </a:cxn>
                <a:cxn ang="0">
                  <a:pos x="T8" y="T9"/>
                </a:cxn>
              </a:cxnLst>
              <a:rect l="0" t="0" r="r" b="b"/>
              <a:pathLst>
                <a:path w="28" h="28">
                  <a:moveTo>
                    <a:pt x="1" y="16"/>
                  </a:moveTo>
                  <a:cubicBezTo>
                    <a:pt x="2" y="23"/>
                    <a:pt x="9" y="28"/>
                    <a:pt x="16" y="27"/>
                  </a:cubicBezTo>
                  <a:cubicBezTo>
                    <a:pt x="23" y="26"/>
                    <a:pt x="28" y="19"/>
                    <a:pt x="27" y="12"/>
                  </a:cubicBezTo>
                  <a:cubicBezTo>
                    <a:pt x="26" y="5"/>
                    <a:pt x="20" y="0"/>
                    <a:pt x="13" y="1"/>
                  </a:cubicBezTo>
                  <a:cubicBezTo>
                    <a:pt x="5" y="2"/>
                    <a:pt x="0" y="9"/>
                    <a:pt x="1" y="16"/>
                  </a:cubicBezTo>
                  <a:close/>
                </a:path>
              </a:pathLst>
            </a:custGeom>
            <a:solidFill>
              <a:srgbClr val="0F0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0" name="Freeform 107"/>
            <p:cNvSpPr>
              <a:spLocks/>
            </p:cNvSpPr>
            <p:nvPr/>
          </p:nvSpPr>
          <p:spPr bwMode="auto">
            <a:xfrm>
              <a:off x="3985888" y="5421240"/>
              <a:ext cx="15419" cy="18310"/>
            </a:xfrm>
            <a:custGeom>
              <a:avLst/>
              <a:gdLst>
                <a:gd name="T0" fmla="*/ 0 w 7"/>
                <a:gd name="T1" fmla="*/ 4 h 8"/>
                <a:gd name="T2" fmla="*/ 4 w 7"/>
                <a:gd name="T3" fmla="*/ 7 h 8"/>
                <a:gd name="T4" fmla="*/ 7 w 7"/>
                <a:gd name="T5" fmla="*/ 4 h 8"/>
                <a:gd name="T6" fmla="*/ 3 w 7"/>
                <a:gd name="T7" fmla="*/ 1 h 8"/>
                <a:gd name="T8" fmla="*/ 0 w 7"/>
                <a:gd name="T9" fmla="*/ 4 h 8"/>
              </a:gdLst>
              <a:ahLst/>
              <a:cxnLst>
                <a:cxn ang="0">
                  <a:pos x="T0" y="T1"/>
                </a:cxn>
                <a:cxn ang="0">
                  <a:pos x="T2" y="T3"/>
                </a:cxn>
                <a:cxn ang="0">
                  <a:pos x="T4" y="T5"/>
                </a:cxn>
                <a:cxn ang="0">
                  <a:pos x="T6" y="T7"/>
                </a:cxn>
                <a:cxn ang="0">
                  <a:pos x="T8" y="T9"/>
                </a:cxn>
              </a:cxnLst>
              <a:rect l="0" t="0" r="r" b="b"/>
              <a:pathLst>
                <a:path w="7" h="8">
                  <a:moveTo>
                    <a:pt x="0" y="4"/>
                  </a:moveTo>
                  <a:cubicBezTo>
                    <a:pt x="1" y="6"/>
                    <a:pt x="2" y="8"/>
                    <a:pt x="4" y="7"/>
                  </a:cubicBezTo>
                  <a:cubicBezTo>
                    <a:pt x="6" y="7"/>
                    <a:pt x="7" y="5"/>
                    <a:pt x="7" y="4"/>
                  </a:cubicBezTo>
                  <a:cubicBezTo>
                    <a:pt x="7" y="2"/>
                    <a:pt x="5" y="0"/>
                    <a:pt x="3" y="1"/>
                  </a:cubicBezTo>
                  <a:cubicBezTo>
                    <a:pt x="1" y="1"/>
                    <a:pt x="0" y="3"/>
                    <a:pt x="0" y="4"/>
                  </a:cubicBez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1" name="Freeform 108"/>
            <p:cNvSpPr>
              <a:spLocks/>
            </p:cNvSpPr>
            <p:nvPr/>
          </p:nvSpPr>
          <p:spPr bwMode="auto">
            <a:xfrm>
              <a:off x="3604266" y="5453042"/>
              <a:ext cx="61676" cy="63604"/>
            </a:xfrm>
            <a:custGeom>
              <a:avLst/>
              <a:gdLst>
                <a:gd name="T0" fmla="*/ 1 w 27"/>
                <a:gd name="T1" fmla="*/ 16 h 28"/>
                <a:gd name="T2" fmla="*/ 15 w 27"/>
                <a:gd name="T3" fmla="*/ 27 h 28"/>
                <a:gd name="T4" fmla="*/ 26 w 27"/>
                <a:gd name="T5" fmla="*/ 12 h 28"/>
                <a:gd name="T6" fmla="*/ 12 w 27"/>
                <a:gd name="T7" fmla="*/ 1 h 28"/>
                <a:gd name="T8" fmla="*/ 1 w 27"/>
                <a:gd name="T9" fmla="*/ 16 h 28"/>
              </a:gdLst>
              <a:ahLst/>
              <a:cxnLst>
                <a:cxn ang="0">
                  <a:pos x="T0" y="T1"/>
                </a:cxn>
                <a:cxn ang="0">
                  <a:pos x="T2" y="T3"/>
                </a:cxn>
                <a:cxn ang="0">
                  <a:pos x="T4" y="T5"/>
                </a:cxn>
                <a:cxn ang="0">
                  <a:pos x="T6" y="T7"/>
                </a:cxn>
                <a:cxn ang="0">
                  <a:pos x="T8" y="T9"/>
                </a:cxn>
              </a:cxnLst>
              <a:rect l="0" t="0" r="r" b="b"/>
              <a:pathLst>
                <a:path w="27" h="28">
                  <a:moveTo>
                    <a:pt x="1" y="16"/>
                  </a:moveTo>
                  <a:cubicBezTo>
                    <a:pt x="2" y="23"/>
                    <a:pt x="8" y="28"/>
                    <a:pt x="15" y="27"/>
                  </a:cubicBezTo>
                  <a:cubicBezTo>
                    <a:pt x="22" y="26"/>
                    <a:pt x="27" y="19"/>
                    <a:pt x="26" y="12"/>
                  </a:cubicBezTo>
                  <a:cubicBezTo>
                    <a:pt x="25" y="5"/>
                    <a:pt x="19" y="0"/>
                    <a:pt x="12" y="1"/>
                  </a:cubicBezTo>
                  <a:cubicBezTo>
                    <a:pt x="5" y="2"/>
                    <a:pt x="0" y="9"/>
                    <a:pt x="1" y="16"/>
                  </a:cubicBezTo>
                  <a:close/>
                </a:path>
              </a:pathLst>
            </a:custGeom>
            <a:solidFill>
              <a:srgbClr val="0F0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2" name="Freeform 109"/>
            <p:cNvSpPr>
              <a:spLocks/>
            </p:cNvSpPr>
            <p:nvPr/>
          </p:nvSpPr>
          <p:spPr bwMode="auto">
            <a:xfrm>
              <a:off x="3754602" y="5562902"/>
              <a:ext cx="146481" cy="88660"/>
            </a:xfrm>
            <a:custGeom>
              <a:avLst/>
              <a:gdLst>
                <a:gd name="T0" fmla="*/ 1 w 64"/>
                <a:gd name="T1" fmla="*/ 9 h 39"/>
                <a:gd name="T2" fmla="*/ 4 w 64"/>
                <a:gd name="T3" fmla="*/ 7 h 39"/>
                <a:gd name="T4" fmla="*/ 59 w 64"/>
                <a:gd name="T5" fmla="*/ 0 h 39"/>
                <a:gd name="T6" fmla="*/ 63 w 64"/>
                <a:gd name="T7" fmla="*/ 1 h 39"/>
                <a:gd name="T8" fmla="*/ 64 w 64"/>
                <a:gd name="T9" fmla="*/ 6 h 39"/>
                <a:gd name="T10" fmla="*/ 34 w 64"/>
                <a:gd name="T11" fmla="*/ 37 h 39"/>
                <a:gd name="T12" fmla="*/ 1 w 64"/>
                <a:gd name="T13" fmla="*/ 14 h 39"/>
                <a:gd name="T14" fmla="*/ 1 w 64"/>
                <a:gd name="T15" fmla="*/ 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39">
                  <a:moveTo>
                    <a:pt x="1" y="9"/>
                  </a:moveTo>
                  <a:cubicBezTo>
                    <a:pt x="1" y="8"/>
                    <a:pt x="3" y="7"/>
                    <a:pt x="4" y="7"/>
                  </a:cubicBezTo>
                  <a:cubicBezTo>
                    <a:pt x="59" y="0"/>
                    <a:pt x="59" y="0"/>
                    <a:pt x="59" y="0"/>
                  </a:cubicBezTo>
                  <a:cubicBezTo>
                    <a:pt x="60" y="0"/>
                    <a:pt x="62" y="0"/>
                    <a:pt x="63" y="1"/>
                  </a:cubicBezTo>
                  <a:cubicBezTo>
                    <a:pt x="64" y="3"/>
                    <a:pt x="64" y="4"/>
                    <a:pt x="64" y="6"/>
                  </a:cubicBezTo>
                  <a:cubicBezTo>
                    <a:pt x="63" y="7"/>
                    <a:pt x="54" y="34"/>
                    <a:pt x="34" y="37"/>
                  </a:cubicBezTo>
                  <a:cubicBezTo>
                    <a:pt x="15" y="39"/>
                    <a:pt x="1" y="15"/>
                    <a:pt x="1" y="14"/>
                  </a:cubicBezTo>
                  <a:cubicBezTo>
                    <a:pt x="0" y="12"/>
                    <a:pt x="0" y="11"/>
                    <a:pt x="1" y="9"/>
                  </a:cubicBezTo>
                  <a:close/>
                </a:path>
              </a:pathLst>
            </a:custGeom>
            <a:solidFill>
              <a:srgbClr val="FF7F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3" name="Freeform 110"/>
            <p:cNvSpPr>
              <a:spLocks/>
            </p:cNvSpPr>
            <p:nvPr/>
          </p:nvSpPr>
          <p:spPr bwMode="auto">
            <a:xfrm>
              <a:off x="3640886" y="5092620"/>
              <a:ext cx="246705" cy="125280"/>
            </a:xfrm>
            <a:custGeom>
              <a:avLst/>
              <a:gdLst>
                <a:gd name="T0" fmla="*/ 0 w 256"/>
                <a:gd name="T1" fmla="*/ 33 h 130"/>
                <a:gd name="T2" fmla="*/ 256 w 256"/>
                <a:gd name="T3" fmla="*/ 0 h 130"/>
                <a:gd name="T4" fmla="*/ 142 w 256"/>
                <a:gd name="T5" fmla="*/ 130 h 130"/>
                <a:gd name="T6" fmla="*/ 0 w 256"/>
                <a:gd name="T7" fmla="*/ 33 h 130"/>
              </a:gdLst>
              <a:ahLst/>
              <a:cxnLst>
                <a:cxn ang="0">
                  <a:pos x="T0" y="T1"/>
                </a:cxn>
                <a:cxn ang="0">
                  <a:pos x="T2" y="T3"/>
                </a:cxn>
                <a:cxn ang="0">
                  <a:pos x="T4" y="T5"/>
                </a:cxn>
                <a:cxn ang="0">
                  <a:pos x="T6" y="T7"/>
                </a:cxn>
              </a:cxnLst>
              <a:rect l="0" t="0" r="r" b="b"/>
              <a:pathLst>
                <a:path w="256" h="130">
                  <a:moveTo>
                    <a:pt x="0" y="33"/>
                  </a:moveTo>
                  <a:lnTo>
                    <a:pt x="256" y="0"/>
                  </a:lnTo>
                  <a:lnTo>
                    <a:pt x="142" y="130"/>
                  </a:lnTo>
                  <a:lnTo>
                    <a:pt x="0" y="33"/>
                  </a:lnTo>
                  <a:close/>
                </a:path>
              </a:pathLst>
            </a:custGeom>
            <a:solidFill>
              <a:srgbClr val="604B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4" name="Freeform 111"/>
            <p:cNvSpPr>
              <a:spLocks/>
            </p:cNvSpPr>
            <p:nvPr/>
          </p:nvSpPr>
          <p:spPr bwMode="auto">
            <a:xfrm>
              <a:off x="3636068" y="5469424"/>
              <a:ext cx="16383" cy="15419"/>
            </a:xfrm>
            <a:custGeom>
              <a:avLst/>
              <a:gdLst>
                <a:gd name="T0" fmla="*/ 0 w 7"/>
                <a:gd name="T1" fmla="*/ 4 h 7"/>
                <a:gd name="T2" fmla="*/ 4 w 7"/>
                <a:gd name="T3" fmla="*/ 7 h 7"/>
                <a:gd name="T4" fmla="*/ 7 w 7"/>
                <a:gd name="T5" fmla="*/ 3 h 7"/>
                <a:gd name="T6" fmla="*/ 3 w 7"/>
                <a:gd name="T7" fmla="*/ 0 h 7"/>
                <a:gd name="T8" fmla="*/ 0 w 7"/>
                <a:gd name="T9" fmla="*/ 4 h 7"/>
              </a:gdLst>
              <a:ahLst/>
              <a:cxnLst>
                <a:cxn ang="0">
                  <a:pos x="T0" y="T1"/>
                </a:cxn>
                <a:cxn ang="0">
                  <a:pos x="T2" y="T3"/>
                </a:cxn>
                <a:cxn ang="0">
                  <a:pos x="T4" y="T5"/>
                </a:cxn>
                <a:cxn ang="0">
                  <a:pos x="T6" y="T7"/>
                </a:cxn>
                <a:cxn ang="0">
                  <a:pos x="T8" y="T9"/>
                </a:cxn>
              </a:cxnLst>
              <a:rect l="0" t="0" r="r" b="b"/>
              <a:pathLst>
                <a:path w="7" h="7">
                  <a:moveTo>
                    <a:pt x="0" y="4"/>
                  </a:moveTo>
                  <a:cubicBezTo>
                    <a:pt x="1" y="5"/>
                    <a:pt x="2" y="7"/>
                    <a:pt x="4" y="7"/>
                  </a:cubicBezTo>
                  <a:cubicBezTo>
                    <a:pt x="6" y="6"/>
                    <a:pt x="7" y="5"/>
                    <a:pt x="7" y="3"/>
                  </a:cubicBezTo>
                  <a:cubicBezTo>
                    <a:pt x="7" y="1"/>
                    <a:pt x="5" y="0"/>
                    <a:pt x="3" y="0"/>
                  </a:cubicBezTo>
                  <a:cubicBezTo>
                    <a:pt x="1" y="0"/>
                    <a:pt x="0" y="2"/>
                    <a:pt x="0" y="4"/>
                  </a:cubicBez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7" name="Freeform 124"/>
            <p:cNvSpPr>
              <a:spLocks noEditPoints="1"/>
            </p:cNvSpPr>
            <p:nvPr/>
          </p:nvSpPr>
          <p:spPr bwMode="auto">
            <a:xfrm>
              <a:off x="2490237" y="5293069"/>
              <a:ext cx="655311" cy="769027"/>
            </a:xfrm>
            <a:custGeom>
              <a:avLst/>
              <a:gdLst>
                <a:gd name="T0" fmla="*/ 163 w 287"/>
                <a:gd name="T1" fmla="*/ 2 h 337"/>
                <a:gd name="T2" fmla="*/ 8 w 287"/>
                <a:gd name="T3" fmla="*/ 70 h 337"/>
                <a:gd name="T4" fmla="*/ 3 w 287"/>
                <a:gd name="T5" fmla="*/ 85 h 337"/>
                <a:gd name="T6" fmla="*/ 109 w 287"/>
                <a:gd name="T7" fmla="*/ 328 h 337"/>
                <a:gd name="T8" fmla="*/ 123 w 287"/>
                <a:gd name="T9" fmla="*/ 335 h 337"/>
                <a:gd name="T10" fmla="*/ 278 w 287"/>
                <a:gd name="T11" fmla="*/ 267 h 337"/>
                <a:gd name="T12" fmla="*/ 285 w 287"/>
                <a:gd name="T13" fmla="*/ 251 h 337"/>
                <a:gd name="T14" fmla="*/ 245 w 287"/>
                <a:gd name="T15" fmla="*/ 161 h 337"/>
                <a:gd name="T16" fmla="*/ 268 w 287"/>
                <a:gd name="T17" fmla="*/ 151 h 337"/>
                <a:gd name="T18" fmla="*/ 269 w 287"/>
                <a:gd name="T19" fmla="*/ 151 h 337"/>
                <a:gd name="T20" fmla="*/ 268 w 287"/>
                <a:gd name="T21" fmla="*/ 151 h 337"/>
                <a:gd name="T22" fmla="*/ 271 w 287"/>
                <a:gd name="T23" fmla="*/ 148 h 337"/>
                <a:gd name="T24" fmla="*/ 271 w 287"/>
                <a:gd name="T25" fmla="*/ 148 h 337"/>
                <a:gd name="T26" fmla="*/ 271 w 287"/>
                <a:gd name="T27" fmla="*/ 148 h 337"/>
                <a:gd name="T28" fmla="*/ 271 w 287"/>
                <a:gd name="T29" fmla="*/ 144 h 337"/>
                <a:gd name="T30" fmla="*/ 272 w 287"/>
                <a:gd name="T31" fmla="*/ 144 h 337"/>
                <a:gd name="T32" fmla="*/ 271 w 287"/>
                <a:gd name="T33" fmla="*/ 142 h 337"/>
                <a:gd name="T34" fmla="*/ 249 w 287"/>
                <a:gd name="T35" fmla="*/ 91 h 337"/>
                <a:gd name="T36" fmla="*/ 249 w 287"/>
                <a:gd name="T37" fmla="*/ 91 h 337"/>
                <a:gd name="T38" fmla="*/ 249 w 287"/>
                <a:gd name="T39" fmla="*/ 91 h 337"/>
                <a:gd name="T40" fmla="*/ 245 w 287"/>
                <a:gd name="T41" fmla="*/ 88 h 337"/>
                <a:gd name="T42" fmla="*/ 245 w 287"/>
                <a:gd name="T43" fmla="*/ 88 h 337"/>
                <a:gd name="T44" fmla="*/ 245 w 287"/>
                <a:gd name="T45" fmla="*/ 88 h 337"/>
                <a:gd name="T46" fmla="*/ 242 w 287"/>
                <a:gd name="T47" fmla="*/ 88 h 337"/>
                <a:gd name="T48" fmla="*/ 242 w 287"/>
                <a:gd name="T49" fmla="*/ 88 h 337"/>
                <a:gd name="T50" fmla="*/ 241 w 287"/>
                <a:gd name="T51" fmla="*/ 89 h 337"/>
                <a:gd name="T52" fmla="*/ 218 w 287"/>
                <a:gd name="T53" fmla="*/ 99 h 337"/>
                <a:gd name="T54" fmla="*/ 178 w 287"/>
                <a:gd name="T55" fmla="*/ 8 h 337"/>
                <a:gd name="T56" fmla="*/ 163 w 287"/>
                <a:gd name="T57" fmla="*/ 2 h 337"/>
                <a:gd name="T58" fmla="*/ 241 w 287"/>
                <a:gd name="T59" fmla="*/ 152 h 337"/>
                <a:gd name="T60" fmla="*/ 223 w 287"/>
                <a:gd name="T61" fmla="*/ 111 h 337"/>
                <a:gd name="T62" fmla="*/ 242 w 287"/>
                <a:gd name="T63" fmla="*/ 102 h 337"/>
                <a:gd name="T64" fmla="*/ 260 w 287"/>
                <a:gd name="T65" fmla="*/ 143 h 337"/>
                <a:gd name="T66" fmla="*/ 241 w 287"/>
                <a:gd name="T67" fmla="*/ 152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7" h="337">
                  <a:moveTo>
                    <a:pt x="163" y="2"/>
                  </a:moveTo>
                  <a:cubicBezTo>
                    <a:pt x="8" y="70"/>
                    <a:pt x="8" y="70"/>
                    <a:pt x="8" y="70"/>
                  </a:cubicBezTo>
                  <a:cubicBezTo>
                    <a:pt x="2" y="73"/>
                    <a:pt x="0" y="79"/>
                    <a:pt x="3" y="85"/>
                  </a:cubicBezTo>
                  <a:cubicBezTo>
                    <a:pt x="109" y="328"/>
                    <a:pt x="109" y="328"/>
                    <a:pt x="109" y="328"/>
                  </a:cubicBezTo>
                  <a:cubicBezTo>
                    <a:pt x="111" y="334"/>
                    <a:pt x="118" y="337"/>
                    <a:pt x="123" y="335"/>
                  </a:cubicBezTo>
                  <a:cubicBezTo>
                    <a:pt x="278" y="267"/>
                    <a:pt x="278" y="267"/>
                    <a:pt x="278" y="267"/>
                  </a:cubicBezTo>
                  <a:cubicBezTo>
                    <a:pt x="284" y="265"/>
                    <a:pt x="287" y="257"/>
                    <a:pt x="285" y="251"/>
                  </a:cubicBezTo>
                  <a:cubicBezTo>
                    <a:pt x="245" y="161"/>
                    <a:pt x="245" y="161"/>
                    <a:pt x="245" y="161"/>
                  </a:cubicBezTo>
                  <a:cubicBezTo>
                    <a:pt x="268" y="151"/>
                    <a:pt x="268" y="151"/>
                    <a:pt x="268" y="151"/>
                  </a:cubicBezTo>
                  <a:cubicBezTo>
                    <a:pt x="269" y="151"/>
                    <a:pt x="269" y="151"/>
                    <a:pt x="269" y="151"/>
                  </a:cubicBezTo>
                  <a:cubicBezTo>
                    <a:pt x="268" y="151"/>
                    <a:pt x="268" y="151"/>
                    <a:pt x="268" y="151"/>
                  </a:cubicBezTo>
                  <a:cubicBezTo>
                    <a:pt x="270" y="150"/>
                    <a:pt x="271" y="149"/>
                    <a:pt x="271" y="148"/>
                  </a:cubicBezTo>
                  <a:cubicBezTo>
                    <a:pt x="271" y="148"/>
                    <a:pt x="271" y="148"/>
                    <a:pt x="271" y="148"/>
                  </a:cubicBezTo>
                  <a:cubicBezTo>
                    <a:pt x="271" y="148"/>
                    <a:pt x="271" y="148"/>
                    <a:pt x="271" y="148"/>
                  </a:cubicBezTo>
                  <a:cubicBezTo>
                    <a:pt x="272" y="146"/>
                    <a:pt x="271" y="144"/>
                    <a:pt x="271" y="144"/>
                  </a:cubicBezTo>
                  <a:cubicBezTo>
                    <a:pt x="272" y="144"/>
                    <a:pt x="272" y="144"/>
                    <a:pt x="272" y="144"/>
                  </a:cubicBezTo>
                  <a:cubicBezTo>
                    <a:pt x="271" y="142"/>
                    <a:pt x="271" y="142"/>
                    <a:pt x="271" y="142"/>
                  </a:cubicBezTo>
                  <a:cubicBezTo>
                    <a:pt x="249" y="91"/>
                    <a:pt x="249" y="91"/>
                    <a:pt x="249" y="91"/>
                  </a:cubicBezTo>
                  <a:cubicBezTo>
                    <a:pt x="249" y="91"/>
                    <a:pt x="249" y="91"/>
                    <a:pt x="249" y="91"/>
                  </a:cubicBezTo>
                  <a:cubicBezTo>
                    <a:pt x="249" y="91"/>
                    <a:pt x="249" y="91"/>
                    <a:pt x="249" y="91"/>
                  </a:cubicBezTo>
                  <a:cubicBezTo>
                    <a:pt x="248" y="90"/>
                    <a:pt x="247" y="89"/>
                    <a:pt x="245" y="88"/>
                  </a:cubicBezTo>
                  <a:cubicBezTo>
                    <a:pt x="245" y="88"/>
                    <a:pt x="245" y="88"/>
                    <a:pt x="245" y="88"/>
                  </a:cubicBezTo>
                  <a:cubicBezTo>
                    <a:pt x="245" y="88"/>
                    <a:pt x="245" y="88"/>
                    <a:pt x="245" y="88"/>
                  </a:cubicBezTo>
                  <a:cubicBezTo>
                    <a:pt x="244" y="88"/>
                    <a:pt x="242" y="88"/>
                    <a:pt x="242" y="88"/>
                  </a:cubicBezTo>
                  <a:cubicBezTo>
                    <a:pt x="242" y="88"/>
                    <a:pt x="242" y="88"/>
                    <a:pt x="242" y="88"/>
                  </a:cubicBezTo>
                  <a:cubicBezTo>
                    <a:pt x="241" y="89"/>
                    <a:pt x="241" y="89"/>
                    <a:pt x="241" y="89"/>
                  </a:cubicBezTo>
                  <a:cubicBezTo>
                    <a:pt x="218" y="99"/>
                    <a:pt x="218" y="99"/>
                    <a:pt x="218" y="99"/>
                  </a:cubicBezTo>
                  <a:cubicBezTo>
                    <a:pt x="178" y="8"/>
                    <a:pt x="178" y="8"/>
                    <a:pt x="178" y="8"/>
                  </a:cubicBezTo>
                  <a:cubicBezTo>
                    <a:pt x="176" y="2"/>
                    <a:pt x="168" y="0"/>
                    <a:pt x="163" y="2"/>
                  </a:cubicBezTo>
                  <a:close/>
                  <a:moveTo>
                    <a:pt x="241" y="152"/>
                  </a:moveTo>
                  <a:cubicBezTo>
                    <a:pt x="223" y="111"/>
                    <a:pt x="223" y="111"/>
                    <a:pt x="223" y="111"/>
                  </a:cubicBezTo>
                  <a:cubicBezTo>
                    <a:pt x="242" y="102"/>
                    <a:pt x="242" y="102"/>
                    <a:pt x="242" y="102"/>
                  </a:cubicBezTo>
                  <a:cubicBezTo>
                    <a:pt x="260" y="143"/>
                    <a:pt x="260" y="143"/>
                    <a:pt x="260" y="143"/>
                  </a:cubicBezTo>
                  <a:lnTo>
                    <a:pt x="241" y="15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 name="Freeform 125"/>
            <p:cNvSpPr>
              <a:spLocks noEditPoints="1"/>
            </p:cNvSpPr>
            <p:nvPr/>
          </p:nvSpPr>
          <p:spPr bwMode="auto">
            <a:xfrm>
              <a:off x="2655028" y="5596632"/>
              <a:ext cx="323801" cy="205267"/>
            </a:xfrm>
            <a:custGeom>
              <a:avLst/>
              <a:gdLst>
                <a:gd name="T0" fmla="*/ 64 w 142"/>
                <a:gd name="T1" fmla="*/ 74 h 90"/>
                <a:gd name="T2" fmla="*/ 69 w 142"/>
                <a:gd name="T3" fmla="*/ 54 h 90"/>
                <a:gd name="T4" fmla="*/ 72 w 142"/>
                <a:gd name="T5" fmla="*/ 44 h 90"/>
                <a:gd name="T6" fmla="*/ 111 w 142"/>
                <a:gd name="T7" fmla="*/ 26 h 90"/>
                <a:gd name="T8" fmla="*/ 122 w 142"/>
                <a:gd name="T9" fmla="*/ 27 h 90"/>
                <a:gd name="T10" fmla="*/ 127 w 142"/>
                <a:gd name="T11" fmla="*/ 42 h 90"/>
                <a:gd name="T12" fmla="*/ 130 w 142"/>
                <a:gd name="T13" fmla="*/ 39 h 90"/>
                <a:gd name="T14" fmla="*/ 127 w 142"/>
                <a:gd name="T15" fmla="*/ 27 h 90"/>
                <a:gd name="T16" fmla="*/ 124 w 142"/>
                <a:gd name="T17" fmla="*/ 20 h 90"/>
                <a:gd name="T18" fmla="*/ 142 w 142"/>
                <a:gd name="T19" fmla="*/ 12 h 90"/>
                <a:gd name="T20" fmla="*/ 140 w 142"/>
                <a:gd name="T21" fmla="*/ 8 h 90"/>
                <a:gd name="T22" fmla="*/ 136 w 142"/>
                <a:gd name="T23" fmla="*/ 6 h 90"/>
                <a:gd name="T24" fmla="*/ 125 w 142"/>
                <a:gd name="T25" fmla="*/ 11 h 90"/>
                <a:gd name="T26" fmla="*/ 120 w 142"/>
                <a:gd name="T27" fmla="*/ 13 h 90"/>
                <a:gd name="T28" fmla="*/ 99 w 142"/>
                <a:gd name="T29" fmla="*/ 0 h 90"/>
                <a:gd name="T30" fmla="*/ 74 w 142"/>
                <a:gd name="T31" fmla="*/ 10 h 90"/>
                <a:gd name="T32" fmla="*/ 66 w 142"/>
                <a:gd name="T33" fmla="*/ 35 h 90"/>
                <a:gd name="T34" fmla="*/ 52 w 142"/>
                <a:gd name="T35" fmla="*/ 45 h 90"/>
                <a:gd name="T36" fmla="*/ 21 w 142"/>
                <a:gd name="T37" fmla="*/ 63 h 90"/>
                <a:gd name="T38" fmla="*/ 19 w 142"/>
                <a:gd name="T39" fmla="*/ 45 h 90"/>
                <a:gd name="T40" fmla="*/ 19 w 142"/>
                <a:gd name="T41" fmla="*/ 32 h 90"/>
                <a:gd name="T42" fmla="*/ 15 w 142"/>
                <a:gd name="T43" fmla="*/ 36 h 90"/>
                <a:gd name="T44" fmla="*/ 15 w 142"/>
                <a:gd name="T45" fmla="*/ 55 h 90"/>
                <a:gd name="T46" fmla="*/ 1 w 142"/>
                <a:gd name="T47" fmla="*/ 76 h 90"/>
                <a:gd name="T48" fmla="*/ 1 w 142"/>
                <a:gd name="T49" fmla="*/ 80 h 90"/>
                <a:gd name="T50" fmla="*/ 8 w 142"/>
                <a:gd name="T51" fmla="*/ 81 h 90"/>
                <a:gd name="T52" fmla="*/ 34 w 142"/>
                <a:gd name="T53" fmla="*/ 87 h 90"/>
                <a:gd name="T54" fmla="*/ 58 w 142"/>
                <a:gd name="T55" fmla="*/ 82 h 90"/>
                <a:gd name="T56" fmla="*/ 84 w 142"/>
                <a:gd name="T57" fmla="*/ 8 h 90"/>
                <a:gd name="T58" fmla="*/ 111 w 142"/>
                <a:gd name="T59" fmla="*/ 13 h 90"/>
                <a:gd name="T60" fmla="*/ 114 w 142"/>
                <a:gd name="T61" fmla="*/ 16 h 90"/>
                <a:gd name="T62" fmla="*/ 73 w 142"/>
                <a:gd name="T63" fmla="*/ 34 h 90"/>
                <a:gd name="T64" fmla="*/ 73 w 142"/>
                <a:gd name="T65" fmla="*/ 21 h 90"/>
                <a:gd name="T66" fmla="*/ 34 w 142"/>
                <a:gd name="T67" fmla="*/ 81 h 90"/>
                <a:gd name="T68" fmla="*/ 28 w 142"/>
                <a:gd name="T69" fmla="*/ 68 h 90"/>
                <a:gd name="T70" fmla="*/ 55 w 142"/>
                <a:gd name="T71" fmla="*/ 53 h 90"/>
                <a:gd name="T72" fmla="*/ 61 w 142"/>
                <a:gd name="T73" fmla="*/ 68 h 90"/>
                <a:gd name="T74" fmla="*/ 41 w 142"/>
                <a:gd name="T75"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2" h="90">
                  <a:moveTo>
                    <a:pt x="58" y="82"/>
                  </a:moveTo>
                  <a:cubicBezTo>
                    <a:pt x="61" y="80"/>
                    <a:pt x="63" y="78"/>
                    <a:pt x="64" y="74"/>
                  </a:cubicBezTo>
                  <a:cubicBezTo>
                    <a:pt x="66" y="72"/>
                    <a:pt x="67" y="69"/>
                    <a:pt x="68" y="65"/>
                  </a:cubicBezTo>
                  <a:cubicBezTo>
                    <a:pt x="68" y="61"/>
                    <a:pt x="69" y="58"/>
                    <a:pt x="69" y="54"/>
                  </a:cubicBezTo>
                  <a:cubicBezTo>
                    <a:pt x="69" y="45"/>
                    <a:pt x="69" y="45"/>
                    <a:pt x="69" y="45"/>
                  </a:cubicBezTo>
                  <a:cubicBezTo>
                    <a:pt x="70" y="45"/>
                    <a:pt x="71" y="44"/>
                    <a:pt x="72" y="44"/>
                  </a:cubicBezTo>
                  <a:cubicBezTo>
                    <a:pt x="79" y="41"/>
                    <a:pt x="85" y="38"/>
                    <a:pt x="91" y="35"/>
                  </a:cubicBezTo>
                  <a:cubicBezTo>
                    <a:pt x="98" y="32"/>
                    <a:pt x="104" y="29"/>
                    <a:pt x="111" y="26"/>
                  </a:cubicBezTo>
                  <a:cubicBezTo>
                    <a:pt x="120" y="22"/>
                    <a:pt x="120" y="22"/>
                    <a:pt x="120" y="22"/>
                  </a:cubicBezTo>
                  <a:cubicBezTo>
                    <a:pt x="120" y="22"/>
                    <a:pt x="121" y="25"/>
                    <a:pt x="122" y="27"/>
                  </a:cubicBezTo>
                  <a:cubicBezTo>
                    <a:pt x="123" y="29"/>
                    <a:pt x="124" y="32"/>
                    <a:pt x="125" y="34"/>
                  </a:cubicBezTo>
                  <a:cubicBezTo>
                    <a:pt x="126" y="37"/>
                    <a:pt x="126" y="40"/>
                    <a:pt x="127" y="42"/>
                  </a:cubicBezTo>
                  <a:cubicBezTo>
                    <a:pt x="128" y="42"/>
                    <a:pt x="129" y="42"/>
                    <a:pt x="129" y="42"/>
                  </a:cubicBezTo>
                  <a:cubicBezTo>
                    <a:pt x="130" y="41"/>
                    <a:pt x="130" y="40"/>
                    <a:pt x="130" y="39"/>
                  </a:cubicBezTo>
                  <a:cubicBezTo>
                    <a:pt x="130" y="37"/>
                    <a:pt x="130" y="35"/>
                    <a:pt x="129" y="33"/>
                  </a:cubicBezTo>
                  <a:cubicBezTo>
                    <a:pt x="129" y="31"/>
                    <a:pt x="128" y="29"/>
                    <a:pt x="127" y="27"/>
                  </a:cubicBezTo>
                  <a:cubicBezTo>
                    <a:pt x="126" y="25"/>
                    <a:pt x="126" y="24"/>
                    <a:pt x="125" y="22"/>
                  </a:cubicBezTo>
                  <a:cubicBezTo>
                    <a:pt x="125" y="22"/>
                    <a:pt x="124" y="20"/>
                    <a:pt x="124" y="20"/>
                  </a:cubicBezTo>
                  <a:cubicBezTo>
                    <a:pt x="140" y="13"/>
                    <a:pt x="140" y="13"/>
                    <a:pt x="140" y="13"/>
                  </a:cubicBezTo>
                  <a:cubicBezTo>
                    <a:pt x="140" y="13"/>
                    <a:pt x="142" y="12"/>
                    <a:pt x="142" y="12"/>
                  </a:cubicBezTo>
                  <a:cubicBezTo>
                    <a:pt x="141" y="11"/>
                    <a:pt x="141" y="11"/>
                    <a:pt x="141" y="11"/>
                  </a:cubicBezTo>
                  <a:cubicBezTo>
                    <a:pt x="140" y="8"/>
                    <a:pt x="140" y="8"/>
                    <a:pt x="140" y="8"/>
                  </a:cubicBezTo>
                  <a:cubicBezTo>
                    <a:pt x="137" y="6"/>
                    <a:pt x="137" y="6"/>
                    <a:pt x="137" y="6"/>
                  </a:cubicBezTo>
                  <a:cubicBezTo>
                    <a:pt x="137" y="6"/>
                    <a:pt x="136" y="6"/>
                    <a:pt x="136" y="6"/>
                  </a:cubicBezTo>
                  <a:cubicBezTo>
                    <a:pt x="134" y="7"/>
                    <a:pt x="132" y="8"/>
                    <a:pt x="130" y="9"/>
                  </a:cubicBezTo>
                  <a:cubicBezTo>
                    <a:pt x="129" y="9"/>
                    <a:pt x="127" y="10"/>
                    <a:pt x="125" y="11"/>
                  </a:cubicBezTo>
                  <a:cubicBezTo>
                    <a:pt x="124" y="11"/>
                    <a:pt x="122" y="12"/>
                    <a:pt x="120" y="13"/>
                  </a:cubicBezTo>
                  <a:cubicBezTo>
                    <a:pt x="120" y="13"/>
                    <a:pt x="120" y="13"/>
                    <a:pt x="120" y="13"/>
                  </a:cubicBezTo>
                  <a:cubicBezTo>
                    <a:pt x="118" y="11"/>
                    <a:pt x="115" y="9"/>
                    <a:pt x="113" y="7"/>
                  </a:cubicBezTo>
                  <a:cubicBezTo>
                    <a:pt x="108" y="4"/>
                    <a:pt x="103" y="2"/>
                    <a:pt x="99" y="0"/>
                  </a:cubicBezTo>
                  <a:cubicBezTo>
                    <a:pt x="94" y="0"/>
                    <a:pt x="89" y="0"/>
                    <a:pt x="84" y="2"/>
                  </a:cubicBezTo>
                  <a:cubicBezTo>
                    <a:pt x="80" y="4"/>
                    <a:pt x="77" y="7"/>
                    <a:pt x="74" y="10"/>
                  </a:cubicBezTo>
                  <a:cubicBezTo>
                    <a:pt x="71" y="13"/>
                    <a:pt x="69" y="18"/>
                    <a:pt x="68" y="23"/>
                  </a:cubicBezTo>
                  <a:cubicBezTo>
                    <a:pt x="67" y="27"/>
                    <a:pt x="66" y="31"/>
                    <a:pt x="66" y="35"/>
                  </a:cubicBezTo>
                  <a:cubicBezTo>
                    <a:pt x="66" y="36"/>
                    <a:pt x="66" y="37"/>
                    <a:pt x="66" y="38"/>
                  </a:cubicBezTo>
                  <a:cubicBezTo>
                    <a:pt x="61" y="41"/>
                    <a:pt x="56" y="43"/>
                    <a:pt x="52" y="45"/>
                  </a:cubicBezTo>
                  <a:cubicBezTo>
                    <a:pt x="47" y="48"/>
                    <a:pt x="41" y="52"/>
                    <a:pt x="36" y="55"/>
                  </a:cubicBezTo>
                  <a:cubicBezTo>
                    <a:pt x="31" y="57"/>
                    <a:pt x="26" y="60"/>
                    <a:pt x="21" y="63"/>
                  </a:cubicBezTo>
                  <a:cubicBezTo>
                    <a:pt x="20" y="60"/>
                    <a:pt x="19" y="57"/>
                    <a:pt x="19" y="54"/>
                  </a:cubicBezTo>
                  <a:cubicBezTo>
                    <a:pt x="19" y="51"/>
                    <a:pt x="18" y="48"/>
                    <a:pt x="19" y="45"/>
                  </a:cubicBezTo>
                  <a:cubicBezTo>
                    <a:pt x="19" y="42"/>
                    <a:pt x="19" y="40"/>
                    <a:pt x="19" y="38"/>
                  </a:cubicBezTo>
                  <a:cubicBezTo>
                    <a:pt x="19" y="35"/>
                    <a:pt x="19" y="34"/>
                    <a:pt x="19" y="32"/>
                  </a:cubicBezTo>
                  <a:cubicBezTo>
                    <a:pt x="18" y="31"/>
                    <a:pt x="17" y="31"/>
                    <a:pt x="17" y="31"/>
                  </a:cubicBezTo>
                  <a:cubicBezTo>
                    <a:pt x="16" y="32"/>
                    <a:pt x="15" y="33"/>
                    <a:pt x="15" y="36"/>
                  </a:cubicBezTo>
                  <a:cubicBezTo>
                    <a:pt x="14" y="38"/>
                    <a:pt x="14" y="41"/>
                    <a:pt x="14" y="42"/>
                  </a:cubicBezTo>
                  <a:cubicBezTo>
                    <a:pt x="13" y="45"/>
                    <a:pt x="14" y="50"/>
                    <a:pt x="15" y="55"/>
                  </a:cubicBezTo>
                  <a:cubicBezTo>
                    <a:pt x="15" y="59"/>
                    <a:pt x="16" y="62"/>
                    <a:pt x="18" y="66"/>
                  </a:cubicBezTo>
                  <a:cubicBezTo>
                    <a:pt x="13" y="68"/>
                    <a:pt x="7" y="72"/>
                    <a:pt x="1" y="76"/>
                  </a:cubicBezTo>
                  <a:cubicBezTo>
                    <a:pt x="1" y="76"/>
                    <a:pt x="0" y="77"/>
                    <a:pt x="0" y="78"/>
                  </a:cubicBezTo>
                  <a:cubicBezTo>
                    <a:pt x="0" y="79"/>
                    <a:pt x="0" y="80"/>
                    <a:pt x="1" y="80"/>
                  </a:cubicBezTo>
                  <a:cubicBezTo>
                    <a:pt x="2" y="81"/>
                    <a:pt x="4" y="83"/>
                    <a:pt x="4" y="83"/>
                  </a:cubicBezTo>
                  <a:cubicBezTo>
                    <a:pt x="8" y="81"/>
                    <a:pt x="8" y="81"/>
                    <a:pt x="8" y="81"/>
                  </a:cubicBezTo>
                  <a:cubicBezTo>
                    <a:pt x="13" y="79"/>
                    <a:pt x="17" y="75"/>
                    <a:pt x="21" y="74"/>
                  </a:cubicBezTo>
                  <a:cubicBezTo>
                    <a:pt x="25" y="81"/>
                    <a:pt x="29" y="85"/>
                    <a:pt x="34" y="87"/>
                  </a:cubicBezTo>
                  <a:cubicBezTo>
                    <a:pt x="40" y="90"/>
                    <a:pt x="45" y="90"/>
                    <a:pt x="51" y="87"/>
                  </a:cubicBezTo>
                  <a:cubicBezTo>
                    <a:pt x="53" y="86"/>
                    <a:pt x="56" y="84"/>
                    <a:pt x="58" y="82"/>
                  </a:cubicBezTo>
                  <a:close/>
                  <a:moveTo>
                    <a:pt x="73" y="21"/>
                  </a:moveTo>
                  <a:cubicBezTo>
                    <a:pt x="75" y="15"/>
                    <a:pt x="78" y="10"/>
                    <a:pt x="84" y="8"/>
                  </a:cubicBezTo>
                  <a:cubicBezTo>
                    <a:pt x="88" y="6"/>
                    <a:pt x="93" y="5"/>
                    <a:pt x="98" y="6"/>
                  </a:cubicBezTo>
                  <a:cubicBezTo>
                    <a:pt x="103" y="7"/>
                    <a:pt x="107" y="10"/>
                    <a:pt x="111" y="13"/>
                  </a:cubicBezTo>
                  <a:cubicBezTo>
                    <a:pt x="113" y="13"/>
                    <a:pt x="113" y="13"/>
                    <a:pt x="115" y="16"/>
                  </a:cubicBezTo>
                  <a:cubicBezTo>
                    <a:pt x="114" y="16"/>
                    <a:pt x="114" y="16"/>
                    <a:pt x="114" y="16"/>
                  </a:cubicBezTo>
                  <a:cubicBezTo>
                    <a:pt x="109" y="18"/>
                    <a:pt x="103" y="22"/>
                    <a:pt x="98" y="24"/>
                  </a:cubicBezTo>
                  <a:cubicBezTo>
                    <a:pt x="92" y="26"/>
                    <a:pt x="84" y="30"/>
                    <a:pt x="73" y="34"/>
                  </a:cubicBezTo>
                  <a:cubicBezTo>
                    <a:pt x="72" y="34"/>
                    <a:pt x="71" y="35"/>
                    <a:pt x="70" y="35"/>
                  </a:cubicBezTo>
                  <a:cubicBezTo>
                    <a:pt x="71" y="30"/>
                    <a:pt x="72" y="25"/>
                    <a:pt x="73" y="21"/>
                  </a:cubicBezTo>
                  <a:close/>
                  <a:moveTo>
                    <a:pt x="41" y="83"/>
                  </a:moveTo>
                  <a:cubicBezTo>
                    <a:pt x="38" y="83"/>
                    <a:pt x="36" y="82"/>
                    <a:pt x="34" y="81"/>
                  </a:cubicBezTo>
                  <a:cubicBezTo>
                    <a:pt x="30" y="78"/>
                    <a:pt x="27" y="75"/>
                    <a:pt x="25" y="70"/>
                  </a:cubicBezTo>
                  <a:cubicBezTo>
                    <a:pt x="26" y="69"/>
                    <a:pt x="27" y="69"/>
                    <a:pt x="28" y="68"/>
                  </a:cubicBezTo>
                  <a:cubicBezTo>
                    <a:pt x="34" y="65"/>
                    <a:pt x="39" y="63"/>
                    <a:pt x="43" y="60"/>
                  </a:cubicBezTo>
                  <a:cubicBezTo>
                    <a:pt x="47" y="58"/>
                    <a:pt x="51" y="55"/>
                    <a:pt x="55" y="53"/>
                  </a:cubicBezTo>
                  <a:cubicBezTo>
                    <a:pt x="58" y="51"/>
                    <a:pt x="61" y="49"/>
                    <a:pt x="65" y="47"/>
                  </a:cubicBezTo>
                  <a:cubicBezTo>
                    <a:pt x="64" y="55"/>
                    <a:pt x="63" y="62"/>
                    <a:pt x="61" y="68"/>
                  </a:cubicBezTo>
                  <a:cubicBezTo>
                    <a:pt x="59" y="75"/>
                    <a:pt x="55" y="79"/>
                    <a:pt x="48" y="82"/>
                  </a:cubicBezTo>
                  <a:cubicBezTo>
                    <a:pt x="46" y="83"/>
                    <a:pt x="43" y="84"/>
                    <a:pt x="41" y="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29" name="Group 170"/>
          <p:cNvGrpSpPr>
            <a:grpSpLocks noChangeAspect="1"/>
          </p:cNvGrpSpPr>
          <p:nvPr/>
        </p:nvGrpSpPr>
        <p:grpSpPr bwMode="auto">
          <a:xfrm>
            <a:off x="7299556" y="1287847"/>
            <a:ext cx="2257932" cy="2092178"/>
            <a:chOff x="4349" y="1610"/>
            <a:chExt cx="2343" cy="2171"/>
          </a:xfrm>
        </p:grpSpPr>
        <p:sp>
          <p:nvSpPr>
            <p:cNvPr id="230" name="Oval 229"/>
            <p:cNvSpPr>
              <a:spLocks noChangeArrowheads="1"/>
            </p:cNvSpPr>
            <p:nvPr/>
          </p:nvSpPr>
          <p:spPr bwMode="auto">
            <a:xfrm>
              <a:off x="4349" y="3612"/>
              <a:ext cx="2343" cy="169"/>
            </a:xfrm>
            <a:prstGeom prst="ellipse">
              <a:avLst/>
            </a:prstGeom>
            <a:solidFill>
              <a:srgbClr val="91B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1" name="Freeform 230"/>
            <p:cNvSpPr>
              <a:spLocks/>
            </p:cNvSpPr>
            <p:nvPr/>
          </p:nvSpPr>
          <p:spPr bwMode="auto">
            <a:xfrm>
              <a:off x="5804" y="2764"/>
              <a:ext cx="95" cy="78"/>
            </a:xfrm>
            <a:custGeom>
              <a:avLst/>
              <a:gdLst>
                <a:gd name="T0" fmla="*/ 9 w 40"/>
                <a:gd name="T1" fmla="*/ 33 h 33"/>
                <a:gd name="T2" fmla="*/ 32 w 40"/>
                <a:gd name="T3" fmla="*/ 23 h 33"/>
                <a:gd name="T4" fmla="*/ 38 w 40"/>
                <a:gd name="T5" fmla="*/ 9 h 33"/>
                <a:gd name="T6" fmla="*/ 24 w 40"/>
                <a:gd name="T7" fmla="*/ 2 h 33"/>
                <a:gd name="T8" fmla="*/ 0 w 40"/>
                <a:gd name="T9" fmla="*/ 12 h 33"/>
                <a:gd name="T10" fmla="*/ 9 w 40"/>
                <a:gd name="T11" fmla="*/ 33 h 33"/>
              </a:gdLst>
              <a:ahLst/>
              <a:cxnLst>
                <a:cxn ang="0">
                  <a:pos x="T0" y="T1"/>
                </a:cxn>
                <a:cxn ang="0">
                  <a:pos x="T2" y="T3"/>
                </a:cxn>
                <a:cxn ang="0">
                  <a:pos x="T4" y="T5"/>
                </a:cxn>
                <a:cxn ang="0">
                  <a:pos x="T6" y="T7"/>
                </a:cxn>
                <a:cxn ang="0">
                  <a:pos x="T8" y="T9"/>
                </a:cxn>
                <a:cxn ang="0">
                  <a:pos x="T10" y="T11"/>
                </a:cxn>
              </a:cxnLst>
              <a:rect l="0" t="0" r="r" b="b"/>
              <a:pathLst>
                <a:path w="40" h="33">
                  <a:moveTo>
                    <a:pt x="9" y="33"/>
                  </a:moveTo>
                  <a:cubicBezTo>
                    <a:pt x="32" y="23"/>
                    <a:pt x="32" y="23"/>
                    <a:pt x="32" y="23"/>
                  </a:cubicBezTo>
                  <a:cubicBezTo>
                    <a:pt x="38" y="21"/>
                    <a:pt x="40" y="14"/>
                    <a:pt x="38" y="9"/>
                  </a:cubicBezTo>
                  <a:cubicBezTo>
                    <a:pt x="36" y="3"/>
                    <a:pt x="30" y="0"/>
                    <a:pt x="24" y="2"/>
                  </a:cubicBezTo>
                  <a:cubicBezTo>
                    <a:pt x="0" y="12"/>
                    <a:pt x="0" y="12"/>
                    <a:pt x="0" y="12"/>
                  </a:cubicBezTo>
                  <a:lnTo>
                    <a:pt x="9" y="33"/>
                  </a:lnTo>
                  <a:close/>
                </a:path>
              </a:pathLst>
            </a:custGeom>
            <a:solidFill>
              <a:srgbClr val="FCDB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2" name="Freeform 231"/>
            <p:cNvSpPr>
              <a:spLocks/>
            </p:cNvSpPr>
            <p:nvPr/>
          </p:nvSpPr>
          <p:spPr bwMode="auto">
            <a:xfrm>
              <a:off x="4462" y="3063"/>
              <a:ext cx="71" cy="94"/>
            </a:xfrm>
            <a:custGeom>
              <a:avLst/>
              <a:gdLst>
                <a:gd name="T0" fmla="*/ 8 w 30"/>
                <a:gd name="T1" fmla="*/ 0 h 40"/>
                <a:gd name="T2" fmla="*/ 1 w 30"/>
                <a:gd name="T3" fmla="*/ 25 h 40"/>
                <a:gd name="T4" fmla="*/ 9 w 30"/>
                <a:gd name="T5" fmla="*/ 39 h 40"/>
                <a:gd name="T6" fmla="*/ 23 w 30"/>
                <a:gd name="T7" fmla="*/ 31 h 40"/>
                <a:gd name="T8" fmla="*/ 30 w 30"/>
                <a:gd name="T9" fmla="*/ 6 h 40"/>
                <a:gd name="T10" fmla="*/ 8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8" y="0"/>
                  </a:moveTo>
                  <a:cubicBezTo>
                    <a:pt x="1" y="25"/>
                    <a:pt x="1" y="25"/>
                    <a:pt x="1" y="25"/>
                  </a:cubicBezTo>
                  <a:cubicBezTo>
                    <a:pt x="0" y="31"/>
                    <a:pt x="4" y="37"/>
                    <a:pt x="9" y="39"/>
                  </a:cubicBezTo>
                  <a:cubicBezTo>
                    <a:pt x="15" y="40"/>
                    <a:pt x="21" y="37"/>
                    <a:pt x="23" y="31"/>
                  </a:cubicBezTo>
                  <a:cubicBezTo>
                    <a:pt x="30" y="6"/>
                    <a:pt x="30" y="6"/>
                    <a:pt x="30" y="6"/>
                  </a:cubicBezTo>
                  <a:lnTo>
                    <a:pt x="8" y="0"/>
                  </a:lnTo>
                  <a:close/>
                </a:path>
              </a:pathLst>
            </a:custGeom>
            <a:solidFill>
              <a:srgbClr val="FCDB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3" name="Freeform 232"/>
            <p:cNvSpPr>
              <a:spLocks/>
            </p:cNvSpPr>
            <p:nvPr/>
          </p:nvSpPr>
          <p:spPr bwMode="auto">
            <a:xfrm>
              <a:off x="4785" y="3465"/>
              <a:ext cx="68" cy="67"/>
            </a:xfrm>
            <a:custGeom>
              <a:avLst/>
              <a:gdLst>
                <a:gd name="T0" fmla="*/ 0 w 68"/>
                <a:gd name="T1" fmla="*/ 31 h 67"/>
                <a:gd name="T2" fmla="*/ 30 w 68"/>
                <a:gd name="T3" fmla="*/ 67 h 67"/>
                <a:gd name="T4" fmla="*/ 68 w 68"/>
                <a:gd name="T5" fmla="*/ 36 h 67"/>
                <a:gd name="T6" fmla="*/ 38 w 68"/>
                <a:gd name="T7" fmla="*/ 0 h 67"/>
                <a:gd name="T8" fmla="*/ 0 w 68"/>
                <a:gd name="T9" fmla="*/ 31 h 67"/>
              </a:gdLst>
              <a:ahLst/>
              <a:cxnLst>
                <a:cxn ang="0">
                  <a:pos x="T0" y="T1"/>
                </a:cxn>
                <a:cxn ang="0">
                  <a:pos x="T2" y="T3"/>
                </a:cxn>
                <a:cxn ang="0">
                  <a:pos x="T4" y="T5"/>
                </a:cxn>
                <a:cxn ang="0">
                  <a:pos x="T6" y="T7"/>
                </a:cxn>
                <a:cxn ang="0">
                  <a:pos x="T8" y="T9"/>
                </a:cxn>
              </a:cxnLst>
              <a:rect l="0" t="0" r="r" b="b"/>
              <a:pathLst>
                <a:path w="68" h="67">
                  <a:moveTo>
                    <a:pt x="0" y="31"/>
                  </a:moveTo>
                  <a:lnTo>
                    <a:pt x="30" y="67"/>
                  </a:lnTo>
                  <a:lnTo>
                    <a:pt x="68" y="36"/>
                  </a:lnTo>
                  <a:lnTo>
                    <a:pt x="38" y="0"/>
                  </a:lnTo>
                  <a:lnTo>
                    <a:pt x="0" y="31"/>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4" name="Freeform 233"/>
            <p:cNvSpPr>
              <a:spLocks/>
            </p:cNvSpPr>
            <p:nvPr/>
          </p:nvSpPr>
          <p:spPr bwMode="auto">
            <a:xfrm>
              <a:off x="4768" y="3477"/>
              <a:ext cx="93" cy="112"/>
            </a:xfrm>
            <a:custGeom>
              <a:avLst/>
              <a:gdLst>
                <a:gd name="T0" fmla="*/ 4 w 39"/>
                <a:gd name="T1" fmla="*/ 7 h 47"/>
                <a:gd name="T2" fmla="*/ 4 w 39"/>
                <a:gd name="T3" fmla="*/ 21 h 47"/>
                <a:gd name="T4" fmla="*/ 22 w 39"/>
                <a:gd name="T5" fmla="*/ 42 h 47"/>
                <a:gd name="T6" fmla="*/ 35 w 39"/>
                <a:gd name="T7" fmla="*/ 44 h 47"/>
                <a:gd name="T8" fmla="*/ 35 w 39"/>
                <a:gd name="T9" fmla="*/ 44 h 47"/>
                <a:gd name="T10" fmla="*/ 36 w 39"/>
                <a:gd name="T11" fmla="*/ 30 h 47"/>
                <a:gd name="T12" fmla="*/ 13 w 39"/>
                <a:gd name="T13" fmla="*/ 4 h 47"/>
                <a:gd name="T14" fmla="*/ 4 w 39"/>
                <a:gd name="T15" fmla="*/ 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7">
                  <a:moveTo>
                    <a:pt x="4" y="7"/>
                  </a:moveTo>
                  <a:cubicBezTo>
                    <a:pt x="0" y="10"/>
                    <a:pt x="0" y="17"/>
                    <a:pt x="4" y="21"/>
                  </a:cubicBezTo>
                  <a:cubicBezTo>
                    <a:pt x="22" y="42"/>
                    <a:pt x="22" y="42"/>
                    <a:pt x="22" y="42"/>
                  </a:cubicBezTo>
                  <a:cubicBezTo>
                    <a:pt x="25" y="47"/>
                    <a:pt x="31" y="47"/>
                    <a:pt x="35" y="44"/>
                  </a:cubicBezTo>
                  <a:cubicBezTo>
                    <a:pt x="35" y="44"/>
                    <a:pt x="35" y="44"/>
                    <a:pt x="35" y="44"/>
                  </a:cubicBezTo>
                  <a:cubicBezTo>
                    <a:pt x="39" y="41"/>
                    <a:pt x="39" y="35"/>
                    <a:pt x="36" y="30"/>
                  </a:cubicBezTo>
                  <a:cubicBezTo>
                    <a:pt x="13" y="4"/>
                    <a:pt x="13" y="4"/>
                    <a:pt x="13" y="4"/>
                  </a:cubicBezTo>
                  <a:cubicBezTo>
                    <a:pt x="10" y="0"/>
                    <a:pt x="8" y="4"/>
                    <a:pt x="4" y="7"/>
                  </a:cubicBez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5" name="Freeform 234"/>
            <p:cNvSpPr>
              <a:spLocks/>
            </p:cNvSpPr>
            <p:nvPr/>
          </p:nvSpPr>
          <p:spPr bwMode="auto">
            <a:xfrm>
              <a:off x="5579" y="3302"/>
              <a:ext cx="68" cy="69"/>
            </a:xfrm>
            <a:custGeom>
              <a:avLst/>
              <a:gdLst>
                <a:gd name="T0" fmla="*/ 33 w 68"/>
                <a:gd name="T1" fmla="*/ 69 h 69"/>
                <a:gd name="T2" fmla="*/ 68 w 68"/>
                <a:gd name="T3" fmla="*/ 35 h 69"/>
                <a:gd name="T4" fmla="*/ 35 w 68"/>
                <a:gd name="T5" fmla="*/ 0 h 69"/>
                <a:gd name="T6" fmla="*/ 0 w 68"/>
                <a:gd name="T7" fmla="*/ 33 h 69"/>
                <a:gd name="T8" fmla="*/ 33 w 68"/>
                <a:gd name="T9" fmla="*/ 69 h 69"/>
              </a:gdLst>
              <a:ahLst/>
              <a:cxnLst>
                <a:cxn ang="0">
                  <a:pos x="T0" y="T1"/>
                </a:cxn>
                <a:cxn ang="0">
                  <a:pos x="T2" y="T3"/>
                </a:cxn>
                <a:cxn ang="0">
                  <a:pos x="T4" y="T5"/>
                </a:cxn>
                <a:cxn ang="0">
                  <a:pos x="T6" y="T7"/>
                </a:cxn>
                <a:cxn ang="0">
                  <a:pos x="T8" y="T9"/>
                </a:cxn>
              </a:cxnLst>
              <a:rect l="0" t="0" r="r" b="b"/>
              <a:pathLst>
                <a:path w="68" h="69">
                  <a:moveTo>
                    <a:pt x="33" y="69"/>
                  </a:moveTo>
                  <a:lnTo>
                    <a:pt x="68" y="35"/>
                  </a:lnTo>
                  <a:lnTo>
                    <a:pt x="35" y="0"/>
                  </a:lnTo>
                  <a:lnTo>
                    <a:pt x="0" y="33"/>
                  </a:lnTo>
                  <a:lnTo>
                    <a:pt x="33" y="69"/>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6" name="Freeform 235"/>
            <p:cNvSpPr>
              <a:spLocks/>
            </p:cNvSpPr>
            <p:nvPr/>
          </p:nvSpPr>
          <p:spPr bwMode="auto">
            <a:xfrm>
              <a:off x="5593" y="3290"/>
              <a:ext cx="111" cy="95"/>
            </a:xfrm>
            <a:custGeom>
              <a:avLst/>
              <a:gdLst>
                <a:gd name="T0" fmla="*/ 8 w 47"/>
                <a:gd name="T1" fmla="*/ 37 h 40"/>
                <a:gd name="T2" fmla="*/ 21 w 47"/>
                <a:gd name="T3" fmla="*/ 37 h 40"/>
                <a:gd name="T4" fmla="*/ 42 w 47"/>
                <a:gd name="T5" fmla="*/ 17 h 40"/>
                <a:gd name="T6" fmla="*/ 43 w 47"/>
                <a:gd name="T7" fmla="*/ 4 h 40"/>
                <a:gd name="T8" fmla="*/ 43 w 47"/>
                <a:gd name="T9" fmla="*/ 4 h 40"/>
                <a:gd name="T10" fmla="*/ 30 w 47"/>
                <a:gd name="T11" fmla="*/ 4 h 40"/>
                <a:gd name="T12" fmla="*/ 4 w 47"/>
                <a:gd name="T13" fmla="*/ 27 h 40"/>
                <a:gd name="T14" fmla="*/ 8 w 47"/>
                <a:gd name="T15" fmla="*/ 37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0">
                  <a:moveTo>
                    <a:pt x="8" y="37"/>
                  </a:moveTo>
                  <a:cubicBezTo>
                    <a:pt x="11" y="40"/>
                    <a:pt x="17" y="40"/>
                    <a:pt x="21" y="37"/>
                  </a:cubicBezTo>
                  <a:cubicBezTo>
                    <a:pt x="42" y="17"/>
                    <a:pt x="42" y="17"/>
                    <a:pt x="42" y="17"/>
                  </a:cubicBezTo>
                  <a:cubicBezTo>
                    <a:pt x="46" y="13"/>
                    <a:pt x="47" y="7"/>
                    <a:pt x="43" y="4"/>
                  </a:cubicBezTo>
                  <a:cubicBezTo>
                    <a:pt x="43" y="4"/>
                    <a:pt x="43" y="4"/>
                    <a:pt x="43" y="4"/>
                  </a:cubicBezTo>
                  <a:cubicBezTo>
                    <a:pt x="40" y="0"/>
                    <a:pt x="34" y="0"/>
                    <a:pt x="30" y="4"/>
                  </a:cubicBezTo>
                  <a:cubicBezTo>
                    <a:pt x="4" y="27"/>
                    <a:pt x="4" y="27"/>
                    <a:pt x="4" y="27"/>
                  </a:cubicBezTo>
                  <a:cubicBezTo>
                    <a:pt x="0" y="31"/>
                    <a:pt x="4" y="33"/>
                    <a:pt x="8" y="37"/>
                  </a:cubicBez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7" name="Freeform 236"/>
            <p:cNvSpPr>
              <a:spLocks/>
            </p:cNvSpPr>
            <p:nvPr/>
          </p:nvSpPr>
          <p:spPr bwMode="auto">
            <a:xfrm>
              <a:off x="4609" y="1771"/>
              <a:ext cx="891" cy="882"/>
            </a:xfrm>
            <a:custGeom>
              <a:avLst/>
              <a:gdLst>
                <a:gd name="T0" fmla="*/ 325 w 376"/>
                <a:gd name="T1" fmla="*/ 277 h 372"/>
                <a:gd name="T2" fmla="*/ 328 w 376"/>
                <a:gd name="T3" fmla="*/ 265 h 372"/>
                <a:gd name="T4" fmla="*/ 312 w 376"/>
                <a:gd name="T5" fmla="*/ 146 h 372"/>
                <a:gd name="T6" fmla="*/ 307 w 376"/>
                <a:gd name="T7" fmla="*/ 0 h 372"/>
                <a:gd name="T8" fmla="*/ 264 w 376"/>
                <a:gd name="T9" fmla="*/ 54 h 372"/>
                <a:gd name="T10" fmla="*/ 86 w 376"/>
                <a:gd name="T11" fmla="*/ 57 h 372"/>
                <a:gd name="T12" fmla="*/ 17 w 376"/>
                <a:gd name="T13" fmla="*/ 172 h 372"/>
                <a:gd name="T14" fmla="*/ 61 w 376"/>
                <a:gd name="T15" fmla="*/ 356 h 372"/>
                <a:gd name="T16" fmla="*/ 285 w 376"/>
                <a:gd name="T17" fmla="*/ 308 h 372"/>
                <a:gd name="T18" fmla="*/ 325 w 376"/>
                <a:gd name="T19" fmla="*/ 277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6" h="372">
                  <a:moveTo>
                    <a:pt x="325" y="277"/>
                  </a:moveTo>
                  <a:cubicBezTo>
                    <a:pt x="325" y="277"/>
                    <a:pt x="329" y="275"/>
                    <a:pt x="328" y="265"/>
                  </a:cubicBezTo>
                  <a:cubicBezTo>
                    <a:pt x="326" y="254"/>
                    <a:pt x="312" y="146"/>
                    <a:pt x="312" y="146"/>
                  </a:cubicBezTo>
                  <a:cubicBezTo>
                    <a:pt x="312" y="146"/>
                    <a:pt x="376" y="72"/>
                    <a:pt x="307" y="0"/>
                  </a:cubicBezTo>
                  <a:cubicBezTo>
                    <a:pt x="307" y="0"/>
                    <a:pt x="310" y="56"/>
                    <a:pt x="264" y="54"/>
                  </a:cubicBezTo>
                  <a:cubicBezTo>
                    <a:pt x="218" y="53"/>
                    <a:pt x="116" y="52"/>
                    <a:pt x="86" y="57"/>
                  </a:cubicBezTo>
                  <a:cubicBezTo>
                    <a:pt x="55" y="63"/>
                    <a:pt x="0" y="94"/>
                    <a:pt x="17" y="172"/>
                  </a:cubicBezTo>
                  <a:cubicBezTo>
                    <a:pt x="34" y="251"/>
                    <a:pt x="54" y="342"/>
                    <a:pt x="61" y="356"/>
                  </a:cubicBezTo>
                  <a:cubicBezTo>
                    <a:pt x="70" y="372"/>
                    <a:pt x="285" y="308"/>
                    <a:pt x="285" y="308"/>
                  </a:cubicBezTo>
                  <a:lnTo>
                    <a:pt x="325" y="277"/>
                  </a:lnTo>
                  <a:close/>
                </a:path>
              </a:pathLst>
            </a:custGeom>
            <a:solidFill>
              <a:srgbClr val="604B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8" name="Freeform 237"/>
            <p:cNvSpPr>
              <a:spLocks/>
            </p:cNvSpPr>
            <p:nvPr/>
          </p:nvSpPr>
          <p:spPr bwMode="auto">
            <a:xfrm>
              <a:off x="4711" y="2465"/>
              <a:ext cx="100" cy="124"/>
            </a:xfrm>
            <a:custGeom>
              <a:avLst/>
              <a:gdLst>
                <a:gd name="T0" fmla="*/ 42 w 42"/>
                <a:gd name="T1" fmla="*/ 36 h 52"/>
                <a:gd name="T2" fmla="*/ 32 w 42"/>
                <a:gd name="T3" fmla="*/ 49 h 52"/>
                <a:gd name="T4" fmla="*/ 17 w 42"/>
                <a:gd name="T5" fmla="*/ 51 h 52"/>
                <a:gd name="T6" fmla="*/ 4 w 42"/>
                <a:gd name="T7" fmla="*/ 41 h 52"/>
                <a:gd name="T8" fmla="*/ 1 w 42"/>
                <a:gd name="T9" fmla="*/ 16 h 52"/>
                <a:gd name="T10" fmla="*/ 10 w 42"/>
                <a:gd name="T11" fmla="*/ 3 h 52"/>
                <a:gd name="T12" fmla="*/ 25 w 42"/>
                <a:gd name="T13" fmla="*/ 1 h 52"/>
                <a:gd name="T14" fmla="*/ 38 w 42"/>
                <a:gd name="T15" fmla="*/ 11 h 52"/>
                <a:gd name="T16" fmla="*/ 42 w 42"/>
                <a:gd name="T17"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52">
                  <a:moveTo>
                    <a:pt x="42" y="36"/>
                  </a:moveTo>
                  <a:cubicBezTo>
                    <a:pt x="42" y="42"/>
                    <a:pt x="38" y="48"/>
                    <a:pt x="32" y="49"/>
                  </a:cubicBezTo>
                  <a:cubicBezTo>
                    <a:pt x="17" y="51"/>
                    <a:pt x="17" y="51"/>
                    <a:pt x="17" y="51"/>
                  </a:cubicBezTo>
                  <a:cubicBezTo>
                    <a:pt x="11" y="52"/>
                    <a:pt x="5" y="48"/>
                    <a:pt x="4" y="41"/>
                  </a:cubicBezTo>
                  <a:cubicBezTo>
                    <a:pt x="1" y="16"/>
                    <a:pt x="1" y="16"/>
                    <a:pt x="1" y="16"/>
                  </a:cubicBezTo>
                  <a:cubicBezTo>
                    <a:pt x="0" y="10"/>
                    <a:pt x="4" y="4"/>
                    <a:pt x="10" y="3"/>
                  </a:cubicBezTo>
                  <a:cubicBezTo>
                    <a:pt x="25" y="1"/>
                    <a:pt x="25" y="1"/>
                    <a:pt x="25" y="1"/>
                  </a:cubicBezTo>
                  <a:cubicBezTo>
                    <a:pt x="31" y="0"/>
                    <a:pt x="37" y="4"/>
                    <a:pt x="38" y="11"/>
                  </a:cubicBezTo>
                  <a:lnTo>
                    <a:pt x="42" y="36"/>
                  </a:lnTo>
                  <a:close/>
                </a:path>
              </a:pathLst>
            </a:custGeom>
            <a:solidFill>
              <a:srgbClr val="E8AB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9" name="Freeform 238"/>
            <p:cNvSpPr>
              <a:spLocks/>
            </p:cNvSpPr>
            <p:nvPr/>
          </p:nvSpPr>
          <p:spPr bwMode="auto">
            <a:xfrm>
              <a:off x="5308" y="2380"/>
              <a:ext cx="102" cy="123"/>
            </a:xfrm>
            <a:custGeom>
              <a:avLst/>
              <a:gdLst>
                <a:gd name="T0" fmla="*/ 42 w 43"/>
                <a:gd name="T1" fmla="*/ 36 h 52"/>
                <a:gd name="T2" fmla="*/ 32 w 43"/>
                <a:gd name="T3" fmla="*/ 49 h 52"/>
                <a:gd name="T4" fmla="*/ 18 w 43"/>
                <a:gd name="T5" fmla="*/ 52 h 52"/>
                <a:gd name="T6" fmla="*/ 5 w 43"/>
                <a:gd name="T7" fmla="*/ 42 h 52"/>
                <a:gd name="T8" fmla="*/ 1 w 43"/>
                <a:gd name="T9" fmla="*/ 16 h 52"/>
                <a:gd name="T10" fmla="*/ 11 w 43"/>
                <a:gd name="T11" fmla="*/ 3 h 52"/>
                <a:gd name="T12" fmla="*/ 25 w 43"/>
                <a:gd name="T13" fmla="*/ 1 h 52"/>
                <a:gd name="T14" fmla="*/ 38 w 43"/>
                <a:gd name="T15" fmla="*/ 11 h 52"/>
                <a:gd name="T16" fmla="*/ 42 w 43"/>
                <a:gd name="T17"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52">
                  <a:moveTo>
                    <a:pt x="42" y="36"/>
                  </a:moveTo>
                  <a:cubicBezTo>
                    <a:pt x="43" y="43"/>
                    <a:pt x="39" y="49"/>
                    <a:pt x="32" y="49"/>
                  </a:cubicBezTo>
                  <a:cubicBezTo>
                    <a:pt x="18" y="52"/>
                    <a:pt x="18" y="52"/>
                    <a:pt x="18" y="52"/>
                  </a:cubicBezTo>
                  <a:cubicBezTo>
                    <a:pt x="12" y="52"/>
                    <a:pt x="6" y="48"/>
                    <a:pt x="5" y="42"/>
                  </a:cubicBezTo>
                  <a:cubicBezTo>
                    <a:pt x="1" y="16"/>
                    <a:pt x="1" y="16"/>
                    <a:pt x="1" y="16"/>
                  </a:cubicBezTo>
                  <a:cubicBezTo>
                    <a:pt x="0" y="10"/>
                    <a:pt x="5" y="4"/>
                    <a:pt x="11" y="3"/>
                  </a:cubicBezTo>
                  <a:cubicBezTo>
                    <a:pt x="25" y="1"/>
                    <a:pt x="25" y="1"/>
                    <a:pt x="25" y="1"/>
                  </a:cubicBezTo>
                  <a:cubicBezTo>
                    <a:pt x="32" y="0"/>
                    <a:pt x="38" y="5"/>
                    <a:pt x="38" y="11"/>
                  </a:cubicBezTo>
                  <a:lnTo>
                    <a:pt x="42" y="36"/>
                  </a:lnTo>
                  <a:close/>
                </a:path>
              </a:pathLst>
            </a:custGeom>
            <a:solidFill>
              <a:srgbClr val="E8AB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0" name="Freeform 239"/>
            <p:cNvSpPr>
              <a:spLocks/>
            </p:cNvSpPr>
            <p:nvPr/>
          </p:nvSpPr>
          <p:spPr bwMode="auto">
            <a:xfrm>
              <a:off x="4799" y="3146"/>
              <a:ext cx="836" cy="374"/>
            </a:xfrm>
            <a:custGeom>
              <a:avLst/>
              <a:gdLst>
                <a:gd name="T0" fmla="*/ 244 w 353"/>
                <a:gd name="T1" fmla="*/ 5 h 158"/>
                <a:gd name="T2" fmla="*/ 63 w 353"/>
                <a:gd name="T3" fmla="*/ 30 h 158"/>
                <a:gd name="T4" fmla="*/ 28 w 353"/>
                <a:gd name="T5" fmla="*/ 35 h 158"/>
                <a:gd name="T6" fmla="*/ 33 w 353"/>
                <a:gd name="T7" fmla="*/ 70 h 158"/>
                <a:gd name="T8" fmla="*/ 31 w 353"/>
                <a:gd name="T9" fmla="*/ 115 h 158"/>
                <a:gd name="T10" fmla="*/ 0 w 353"/>
                <a:gd name="T11" fmla="*/ 142 h 158"/>
                <a:gd name="T12" fmla="*/ 14 w 353"/>
                <a:gd name="T13" fmla="*/ 158 h 158"/>
                <a:gd name="T14" fmla="*/ 56 w 353"/>
                <a:gd name="T15" fmla="*/ 122 h 158"/>
                <a:gd name="T16" fmla="*/ 83 w 353"/>
                <a:gd name="T17" fmla="*/ 63 h 158"/>
                <a:gd name="T18" fmla="*/ 235 w 353"/>
                <a:gd name="T19" fmla="*/ 41 h 158"/>
                <a:gd name="T20" fmla="*/ 308 w 353"/>
                <a:gd name="T21" fmla="*/ 55 h 158"/>
                <a:gd name="T22" fmla="*/ 337 w 353"/>
                <a:gd name="T23" fmla="*/ 89 h 158"/>
                <a:gd name="T24" fmla="*/ 353 w 353"/>
                <a:gd name="T25" fmla="*/ 74 h 158"/>
                <a:gd name="T26" fmla="*/ 322 w 353"/>
                <a:gd name="T27" fmla="*/ 40 h 158"/>
                <a:gd name="T28" fmla="*/ 279 w 353"/>
                <a:gd name="T29" fmla="*/ 0 h 158"/>
                <a:gd name="T30" fmla="*/ 244 w 353"/>
                <a:gd name="T31" fmla="*/ 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3" h="158">
                  <a:moveTo>
                    <a:pt x="244" y="5"/>
                  </a:moveTo>
                  <a:cubicBezTo>
                    <a:pt x="63" y="30"/>
                    <a:pt x="63" y="30"/>
                    <a:pt x="63" y="30"/>
                  </a:cubicBezTo>
                  <a:cubicBezTo>
                    <a:pt x="28" y="35"/>
                    <a:pt x="28" y="35"/>
                    <a:pt x="28" y="35"/>
                  </a:cubicBezTo>
                  <a:cubicBezTo>
                    <a:pt x="33" y="70"/>
                    <a:pt x="33" y="70"/>
                    <a:pt x="33" y="70"/>
                  </a:cubicBezTo>
                  <a:cubicBezTo>
                    <a:pt x="31" y="115"/>
                    <a:pt x="31" y="115"/>
                    <a:pt x="31" y="115"/>
                  </a:cubicBezTo>
                  <a:cubicBezTo>
                    <a:pt x="0" y="142"/>
                    <a:pt x="0" y="142"/>
                    <a:pt x="0" y="142"/>
                  </a:cubicBezTo>
                  <a:cubicBezTo>
                    <a:pt x="14" y="158"/>
                    <a:pt x="14" y="158"/>
                    <a:pt x="14" y="158"/>
                  </a:cubicBezTo>
                  <a:cubicBezTo>
                    <a:pt x="56" y="122"/>
                    <a:pt x="56" y="122"/>
                    <a:pt x="56" y="122"/>
                  </a:cubicBezTo>
                  <a:cubicBezTo>
                    <a:pt x="56" y="122"/>
                    <a:pt x="69" y="66"/>
                    <a:pt x="83" y="63"/>
                  </a:cubicBezTo>
                  <a:cubicBezTo>
                    <a:pt x="235" y="41"/>
                    <a:pt x="235" y="41"/>
                    <a:pt x="235" y="41"/>
                  </a:cubicBezTo>
                  <a:cubicBezTo>
                    <a:pt x="248" y="40"/>
                    <a:pt x="308" y="55"/>
                    <a:pt x="308" y="55"/>
                  </a:cubicBezTo>
                  <a:cubicBezTo>
                    <a:pt x="337" y="89"/>
                    <a:pt x="337" y="89"/>
                    <a:pt x="337" y="89"/>
                  </a:cubicBezTo>
                  <a:cubicBezTo>
                    <a:pt x="353" y="74"/>
                    <a:pt x="353" y="74"/>
                    <a:pt x="353" y="74"/>
                  </a:cubicBezTo>
                  <a:cubicBezTo>
                    <a:pt x="322" y="40"/>
                    <a:pt x="322" y="40"/>
                    <a:pt x="322" y="40"/>
                  </a:cubicBezTo>
                  <a:cubicBezTo>
                    <a:pt x="279" y="0"/>
                    <a:pt x="279" y="0"/>
                    <a:pt x="279" y="0"/>
                  </a:cubicBezTo>
                  <a:lnTo>
                    <a:pt x="244" y="5"/>
                  </a:lnTo>
                  <a:close/>
                </a:path>
              </a:pathLst>
            </a:custGeom>
            <a:solidFill>
              <a:srgbClr val="3132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1" name="Freeform 240"/>
            <p:cNvSpPr>
              <a:spLocks/>
            </p:cNvSpPr>
            <p:nvPr/>
          </p:nvSpPr>
          <p:spPr bwMode="auto">
            <a:xfrm>
              <a:off x="4467" y="2553"/>
              <a:ext cx="1391" cy="702"/>
            </a:xfrm>
            <a:custGeom>
              <a:avLst/>
              <a:gdLst>
                <a:gd name="T0" fmla="*/ 577 w 587"/>
                <a:gd name="T1" fmla="*/ 94 h 296"/>
                <a:gd name="T2" fmla="*/ 491 w 587"/>
                <a:gd name="T3" fmla="*/ 63 h 296"/>
                <a:gd name="T4" fmla="*/ 388 w 587"/>
                <a:gd name="T5" fmla="*/ 1 h 296"/>
                <a:gd name="T6" fmla="*/ 388 w 587"/>
                <a:gd name="T7" fmla="*/ 1 h 296"/>
                <a:gd name="T8" fmla="*/ 384 w 587"/>
                <a:gd name="T9" fmla="*/ 1 h 296"/>
                <a:gd name="T10" fmla="*/ 132 w 587"/>
                <a:gd name="T11" fmla="*/ 36 h 296"/>
                <a:gd name="T12" fmla="*/ 129 w 587"/>
                <a:gd name="T13" fmla="*/ 37 h 296"/>
                <a:gd name="T14" fmla="*/ 129 w 587"/>
                <a:gd name="T15" fmla="*/ 37 h 296"/>
                <a:gd name="T16" fmla="*/ 35 w 587"/>
                <a:gd name="T17" fmla="*/ 122 h 296"/>
                <a:gd name="T18" fmla="*/ 0 w 587"/>
                <a:gd name="T19" fmla="*/ 230 h 296"/>
                <a:gd name="T20" fmla="*/ 25 w 587"/>
                <a:gd name="T21" fmla="*/ 236 h 296"/>
                <a:gd name="T22" fmla="*/ 59 w 587"/>
                <a:gd name="T23" fmla="*/ 132 h 296"/>
                <a:gd name="T24" fmla="*/ 132 w 587"/>
                <a:gd name="T25" fmla="*/ 64 h 296"/>
                <a:gd name="T26" fmla="*/ 132 w 587"/>
                <a:gd name="T27" fmla="*/ 64 h 296"/>
                <a:gd name="T28" fmla="*/ 163 w 587"/>
                <a:gd name="T29" fmla="*/ 290 h 296"/>
                <a:gd name="T30" fmla="*/ 171 w 587"/>
                <a:gd name="T31" fmla="*/ 295 h 296"/>
                <a:gd name="T32" fmla="*/ 419 w 587"/>
                <a:gd name="T33" fmla="*/ 260 h 296"/>
                <a:gd name="T34" fmla="*/ 423 w 587"/>
                <a:gd name="T35" fmla="*/ 253 h 296"/>
                <a:gd name="T36" fmla="*/ 391 w 587"/>
                <a:gd name="T37" fmla="*/ 27 h 296"/>
                <a:gd name="T38" fmla="*/ 470 w 587"/>
                <a:gd name="T39" fmla="*/ 79 h 296"/>
                <a:gd name="T40" fmla="*/ 568 w 587"/>
                <a:gd name="T41" fmla="*/ 123 h 296"/>
                <a:gd name="T42" fmla="*/ 587 w 587"/>
                <a:gd name="T43" fmla="*/ 118 h 296"/>
                <a:gd name="T44" fmla="*/ 577 w 587"/>
                <a:gd name="T45" fmla="*/ 9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87" h="296">
                  <a:moveTo>
                    <a:pt x="577" y="94"/>
                  </a:moveTo>
                  <a:cubicBezTo>
                    <a:pt x="576" y="94"/>
                    <a:pt x="529" y="113"/>
                    <a:pt x="491" y="63"/>
                  </a:cubicBezTo>
                  <a:cubicBezTo>
                    <a:pt x="448" y="7"/>
                    <a:pt x="399" y="1"/>
                    <a:pt x="388" y="1"/>
                  </a:cubicBezTo>
                  <a:cubicBezTo>
                    <a:pt x="388" y="1"/>
                    <a:pt x="388" y="1"/>
                    <a:pt x="388" y="1"/>
                  </a:cubicBezTo>
                  <a:cubicBezTo>
                    <a:pt x="386" y="1"/>
                    <a:pt x="385" y="1"/>
                    <a:pt x="384" y="1"/>
                  </a:cubicBezTo>
                  <a:cubicBezTo>
                    <a:pt x="383" y="0"/>
                    <a:pt x="133" y="36"/>
                    <a:pt x="132" y="36"/>
                  </a:cubicBezTo>
                  <a:cubicBezTo>
                    <a:pt x="131" y="37"/>
                    <a:pt x="130" y="37"/>
                    <a:pt x="129" y="37"/>
                  </a:cubicBezTo>
                  <a:cubicBezTo>
                    <a:pt x="129" y="37"/>
                    <a:pt x="129" y="37"/>
                    <a:pt x="129" y="37"/>
                  </a:cubicBezTo>
                  <a:cubicBezTo>
                    <a:pt x="126" y="39"/>
                    <a:pt x="55" y="75"/>
                    <a:pt x="35" y="122"/>
                  </a:cubicBezTo>
                  <a:cubicBezTo>
                    <a:pt x="17" y="166"/>
                    <a:pt x="1" y="227"/>
                    <a:pt x="0" y="230"/>
                  </a:cubicBezTo>
                  <a:cubicBezTo>
                    <a:pt x="25" y="236"/>
                    <a:pt x="25" y="236"/>
                    <a:pt x="25" y="236"/>
                  </a:cubicBezTo>
                  <a:cubicBezTo>
                    <a:pt x="25" y="236"/>
                    <a:pt x="41" y="174"/>
                    <a:pt x="59" y="132"/>
                  </a:cubicBezTo>
                  <a:cubicBezTo>
                    <a:pt x="71" y="102"/>
                    <a:pt x="113" y="75"/>
                    <a:pt x="132" y="64"/>
                  </a:cubicBezTo>
                  <a:cubicBezTo>
                    <a:pt x="132" y="64"/>
                    <a:pt x="132" y="64"/>
                    <a:pt x="132" y="64"/>
                  </a:cubicBezTo>
                  <a:cubicBezTo>
                    <a:pt x="163" y="290"/>
                    <a:pt x="163" y="290"/>
                    <a:pt x="163" y="290"/>
                  </a:cubicBezTo>
                  <a:cubicBezTo>
                    <a:pt x="164" y="294"/>
                    <a:pt x="168" y="296"/>
                    <a:pt x="171" y="295"/>
                  </a:cubicBezTo>
                  <a:cubicBezTo>
                    <a:pt x="419" y="260"/>
                    <a:pt x="419" y="260"/>
                    <a:pt x="419" y="260"/>
                  </a:cubicBezTo>
                  <a:cubicBezTo>
                    <a:pt x="422" y="260"/>
                    <a:pt x="424" y="257"/>
                    <a:pt x="423" y="253"/>
                  </a:cubicBezTo>
                  <a:cubicBezTo>
                    <a:pt x="391" y="27"/>
                    <a:pt x="391" y="27"/>
                    <a:pt x="391" y="27"/>
                  </a:cubicBezTo>
                  <a:cubicBezTo>
                    <a:pt x="405" y="29"/>
                    <a:pt x="439" y="38"/>
                    <a:pt x="470" y="79"/>
                  </a:cubicBezTo>
                  <a:cubicBezTo>
                    <a:pt x="502" y="120"/>
                    <a:pt x="541" y="126"/>
                    <a:pt x="568" y="123"/>
                  </a:cubicBezTo>
                  <a:cubicBezTo>
                    <a:pt x="575" y="122"/>
                    <a:pt x="582" y="120"/>
                    <a:pt x="587" y="118"/>
                  </a:cubicBezTo>
                  <a:lnTo>
                    <a:pt x="577" y="94"/>
                  </a:ln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2" name="Freeform 241"/>
            <p:cNvSpPr>
              <a:spLocks/>
            </p:cNvSpPr>
            <p:nvPr/>
          </p:nvSpPr>
          <p:spPr bwMode="auto">
            <a:xfrm>
              <a:off x="5086" y="2776"/>
              <a:ext cx="92" cy="263"/>
            </a:xfrm>
            <a:custGeom>
              <a:avLst/>
              <a:gdLst>
                <a:gd name="T0" fmla="*/ 92 w 92"/>
                <a:gd name="T1" fmla="*/ 230 h 263"/>
                <a:gd name="T2" fmla="*/ 59 w 92"/>
                <a:gd name="T3" fmla="*/ 263 h 263"/>
                <a:gd name="T4" fmla="*/ 16 w 92"/>
                <a:gd name="T5" fmla="*/ 242 h 263"/>
                <a:gd name="T6" fmla="*/ 0 w 92"/>
                <a:gd name="T7" fmla="*/ 7 h 263"/>
                <a:gd name="T8" fmla="*/ 45 w 92"/>
                <a:gd name="T9" fmla="*/ 0 h 263"/>
                <a:gd name="T10" fmla="*/ 92 w 92"/>
                <a:gd name="T11" fmla="*/ 230 h 263"/>
              </a:gdLst>
              <a:ahLst/>
              <a:cxnLst>
                <a:cxn ang="0">
                  <a:pos x="T0" y="T1"/>
                </a:cxn>
                <a:cxn ang="0">
                  <a:pos x="T2" y="T3"/>
                </a:cxn>
                <a:cxn ang="0">
                  <a:pos x="T4" y="T5"/>
                </a:cxn>
                <a:cxn ang="0">
                  <a:pos x="T6" y="T7"/>
                </a:cxn>
                <a:cxn ang="0">
                  <a:pos x="T8" y="T9"/>
                </a:cxn>
                <a:cxn ang="0">
                  <a:pos x="T10" y="T11"/>
                </a:cxn>
              </a:cxnLst>
              <a:rect l="0" t="0" r="r" b="b"/>
              <a:pathLst>
                <a:path w="92" h="263">
                  <a:moveTo>
                    <a:pt x="92" y="230"/>
                  </a:moveTo>
                  <a:lnTo>
                    <a:pt x="59" y="263"/>
                  </a:lnTo>
                  <a:lnTo>
                    <a:pt x="16" y="242"/>
                  </a:lnTo>
                  <a:lnTo>
                    <a:pt x="0" y="7"/>
                  </a:lnTo>
                  <a:lnTo>
                    <a:pt x="45" y="0"/>
                  </a:lnTo>
                  <a:lnTo>
                    <a:pt x="92" y="230"/>
                  </a:lnTo>
                  <a:close/>
                </a:path>
              </a:pathLst>
            </a:custGeom>
            <a:solidFill>
              <a:srgbClr val="3148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3" name="Freeform 242"/>
            <p:cNvSpPr>
              <a:spLocks/>
            </p:cNvSpPr>
            <p:nvPr/>
          </p:nvSpPr>
          <p:spPr bwMode="auto">
            <a:xfrm>
              <a:off x="4728" y="2148"/>
              <a:ext cx="668" cy="689"/>
            </a:xfrm>
            <a:custGeom>
              <a:avLst/>
              <a:gdLst>
                <a:gd name="T0" fmla="*/ 280 w 282"/>
                <a:gd name="T1" fmla="*/ 235 h 291"/>
                <a:gd name="T2" fmla="*/ 257 w 282"/>
                <a:gd name="T3" fmla="*/ 262 h 291"/>
                <a:gd name="T4" fmla="*/ 62 w 282"/>
                <a:gd name="T5" fmla="*/ 289 h 291"/>
                <a:gd name="T6" fmla="*/ 32 w 282"/>
                <a:gd name="T7" fmla="*/ 270 h 291"/>
                <a:gd name="T8" fmla="*/ 2 w 282"/>
                <a:gd name="T9" fmla="*/ 56 h 291"/>
                <a:gd name="T10" fmla="*/ 25 w 282"/>
                <a:gd name="T11" fmla="*/ 29 h 291"/>
                <a:gd name="T12" fmla="*/ 220 w 282"/>
                <a:gd name="T13" fmla="*/ 2 h 291"/>
                <a:gd name="T14" fmla="*/ 250 w 282"/>
                <a:gd name="T15" fmla="*/ 21 h 291"/>
                <a:gd name="T16" fmla="*/ 280 w 282"/>
                <a:gd name="T17" fmla="*/ 235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2" h="291">
                  <a:moveTo>
                    <a:pt x="280" y="235"/>
                  </a:moveTo>
                  <a:cubicBezTo>
                    <a:pt x="282" y="248"/>
                    <a:pt x="271" y="260"/>
                    <a:pt x="257" y="262"/>
                  </a:cubicBezTo>
                  <a:cubicBezTo>
                    <a:pt x="62" y="289"/>
                    <a:pt x="62" y="289"/>
                    <a:pt x="62" y="289"/>
                  </a:cubicBezTo>
                  <a:cubicBezTo>
                    <a:pt x="47" y="291"/>
                    <a:pt x="34" y="283"/>
                    <a:pt x="32" y="270"/>
                  </a:cubicBezTo>
                  <a:cubicBezTo>
                    <a:pt x="2" y="56"/>
                    <a:pt x="2" y="56"/>
                    <a:pt x="2" y="56"/>
                  </a:cubicBezTo>
                  <a:cubicBezTo>
                    <a:pt x="0" y="43"/>
                    <a:pt x="11" y="31"/>
                    <a:pt x="25" y="29"/>
                  </a:cubicBezTo>
                  <a:cubicBezTo>
                    <a:pt x="220" y="2"/>
                    <a:pt x="220" y="2"/>
                    <a:pt x="220" y="2"/>
                  </a:cubicBezTo>
                  <a:cubicBezTo>
                    <a:pt x="235" y="0"/>
                    <a:pt x="248" y="8"/>
                    <a:pt x="250" y="21"/>
                  </a:cubicBezTo>
                  <a:lnTo>
                    <a:pt x="280" y="235"/>
                  </a:lnTo>
                  <a:close/>
                </a:path>
              </a:pathLst>
            </a:custGeom>
            <a:solidFill>
              <a:srgbClr val="FCDB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 name="Freeform 243"/>
            <p:cNvSpPr>
              <a:spLocks/>
            </p:cNvSpPr>
            <p:nvPr/>
          </p:nvSpPr>
          <p:spPr bwMode="auto">
            <a:xfrm>
              <a:off x="4861" y="2525"/>
              <a:ext cx="63" cy="66"/>
            </a:xfrm>
            <a:custGeom>
              <a:avLst/>
              <a:gdLst>
                <a:gd name="T0" fmla="*/ 26 w 27"/>
                <a:gd name="T1" fmla="*/ 12 h 28"/>
                <a:gd name="T2" fmla="*/ 15 w 27"/>
                <a:gd name="T3" fmla="*/ 27 h 28"/>
                <a:gd name="T4" fmla="*/ 1 w 27"/>
                <a:gd name="T5" fmla="*/ 16 h 28"/>
                <a:gd name="T6" fmla="*/ 11 w 27"/>
                <a:gd name="T7" fmla="*/ 1 h 28"/>
                <a:gd name="T8" fmla="*/ 26 w 27"/>
                <a:gd name="T9" fmla="*/ 12 h 28"/>
              </a:gdLst>
              <a:ahLst/>
              <a:cxnLst>
                <a:cxn ang="0">
                  <a:pos x="T0" y="T1"/>
                </a:cxn>
                <a:cxn ang="0">
                  <a:pos x="T2" y="T3"/>
                </a:cxn>
                <a:cxn ang="0">
                  <a:pos x="T4" y="T5"/>
                </a:cxn>
                <a:cxn ang="0">
                  <a:pos x="T6" y="T7"/>
                </a:cxn>
                <a:cxn ang="0">
                  <a:pos x="T8" y="T9"/>
                </a:cxn>
              </a:cxnLst>
              <a:rect l="0" t="0" r="r" b="b"/>
              <a:pathLst>
                <a:path w="27" h="28">
                  <a:moveTo>
                    <a:pt x="26" y="12"/>
                  </a:moveTo>
                  <a:cubicBezTo>
                    <a:pt x="27" y="19"/>
                    <a:pt x="22" y="26"/>
                    <a:pt x="15" y="27"/>
                  </a:cubicBezTo>
                  <a:cubicBezTo>
                    <a:pt x="8" y="28"/>
                    <a:pt x="2" y="23"/>
                    <a:pt x="1" y="16"/>
                  </a:cubicBezTo>
                  <a:cubicBezTo>
                    <a:pt x="0" y="9"/>
                    <a:pt x="4" y="2"/>
                    <a:pt x="11" y="1"/>
                  </a:cubicBezTo>
                  <a:cubicBezTo>
                    <a:pt x="18" y="0"/>
                    <a:pt x="25" y="5"/>
                    <a:pt x="26" y="12"/>
                  </a:cubicBezTo>
                  <a:close/>
                </a:path>
              </a:pathLst>
            </a:custGeom>
            <a:solidFill>
              <a:srgbClr val="0F0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 name="Freeform 244"/>
            <p:cNvSpPr>
              <a:spLocks/>
            </p:cNvSpPr>
            <p:nvPr/>
          </p:nvSpPr>
          <p:spPr bwMode="auto">
            <a:xfrm>
              <a:off x="4870" y="2544"/>
              <a:ext cx="17" cy="16"/>
            </a:xfrm>
            <a:custGeom>
              <a:avLst/>
              <a:gdLst>
                <a:gd name="T0" fmla="*/ 7 w 7"/>
                <a:gd name="T1" fmla="*/ 3 h 7"/>
                <a:gd name="T2" fmla="*/ 4 w 7"/>
                <a:gd name="T3" fmla="*/ 7 h 7"/>
                <a:gd name="T4" fmla="*/ 1 w 7"/>
                <a:gd name="T5" fmla="*/ 4 h 7"/>
                <a:gd name="T6" fmla="*/ 3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3" y="7"/>
                    <a:pt x="1" y="6"/>
                    <a:pt x="1" y="4"/>
                  </a:cubicBezTo>
                  <a:cubicBezTo>
                    <a:pt x="0" y="2"/>
                    <a:pt x="2" y="0"/>
                    <a:pt x="3" y="0"/>
                  </a:cubicBezTo>
                  <a:cubicBezTo>
                    <a:pt x="5" y="0"/>
                    <a:pt x="7" y="1"/>
                    <a:pt x="7" y="3"/>
                  </a:cubicBez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6" name="Freeform 245"/>
            <p:cNvSpPr>
              <a:spLocks/>
            </p:cNvSpPr>
            <p:nvPr/>
          </p:nvSpPr>
          <p:spPr bwMode="auto">
            <a:xfrm>
              <a:off x="5216" y="2475"/>
              <a:ext cx="64" cy="64"/>
            </a:xfrm>
            <a:custGeom>
              <a:avLst/>
              <a:gdLst>
                <a:gd name="T0" fmla="*/ 26 w 27"/>
                <a:gd name="T1" fmla="*/ 12 h 27"/>
                <a:gd name="T2" fmla="*/ 15 w 27"/>
                <a:gd name="T3" fmla="*/ 26 h 27"/>
                <a:gd name="T4" fmla="*/ 1 w 27"/>
                <a:gd name="T5" fmla="*/ 16 h 27"/>
                <a:gd name="T6" fmla="*/ 12 w 27"/>
                <a:gd name="T7" fmla="*/ 1 h 27"/>
                <a:gd name="T8" fmla="*/ 26 w 27"/>
                <a:gd name="T9" fmla="*/ 12 h 27"/>
              </a:gdLst>
              <a:ahLst/>
              <a:cxnLst>
                <a:cxn ang="0">
                  <a:pos x="T0" y="T1"/>
                </a:cxn>
                <a:cxn ang="0">
                  <a:pos x="T2" y="T3"/>
                </a:cxn>
                <a:cxn ang="0">
                  <a:pos x="T4" y="T5"/>
                </a:cxn>
                <a:cxn ang="0">
                  <a:pos x="T6" y="T7"/>
                </a:cxn>
                <a:cxn ang="0">
                  <a:pos x="T8" y="T9"/>
                </a:cxn>
              </a:cxnLst>
              <a:rect l="0" t="0" r="r" b="b"/>
              <a:pathLst>
                <a:path w="27" h="27">
                  <a:moveTo>
                    <a:pt x="26" y="12"/>
                  </a:moveTo>
                  <a:cubicBezTo>
                    <a:pt x="27" y="19"/>
                    <a:pt x="22" y="25"/>
                    <a:pt x="15" y="26"/>
                  </a:cubicBezTo>
                  <a:cubicBezTo>
                    <a:pt x="8" y="27"/>
                    <a:pt x="2" y="22"/>
                    <a:pt x="1" y="16"/>
                  </a:cubicBezTo>
                  <a:cubicBezTo>
                    <a:pt x="0" y="9"/>
                    <a:pt x="5" y="2"/>
                    <a:pt x="12" y="1"/>
                  </a:cubicBezTo>
                  <a:cubicBezTo>
                    <a:pt x="19" y="0"/>
                    <a:pt x="25" y="5"/>
                    <a:pt x="26" y="12"/>
                  </a:cubicBezTo>
                  <a:close/>
                </a:path>
              </a:pathLst>
            </a:custGeom>
            <a:solidFill>
              <a:srgbClr val="0F0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7" name="Freeform 246"/>
            <p:cNvSpPr>
              <a:spLocks/>
            </p:cNvSpPr>
            <p:nvPr/>
          </p:nvSpPr>
          <p:spPr bwMode="auto">
            <a:xfrm>
              <a:off x="5005" y="2622"/>
              <a:ext cx="149" cy="149"/>
            </a:xfrm>
            <a:custGeom>
              <a:avLst/>
              <a:gdLst>
                <a:gd name="T0" fmla="*/ 62 w 63"/>
                <a:gd name="T1" fmla="*/ 2 h 63"/>
                <a:gd name="T2" fmla="*/ 58 w 63"/>
                <a:gd name="T3" fmla="*/ 0 h 63"/>
                <a:gd name="T4" fmla="*/ 4 w 63"/>
                <a:gd name="T5" fmla="*/ 8 h 63"/>
                <a:gd name="T6" fmla="*/ 1 w 63"/>
                <a:gd name="T7" fmla="*/ 11 h 63"/>
                <a:gd name="T8" fmla="*/ 1 w 63"/>
                <a:gd name="T9" fmla="*/ 15 h 63"/>
                <a:gd name="T10" fmla="*/ 41 w 63"/>
                <a:gd name="T11" fmla="*/ 60 h 63"/>
                <a:gd name="T12" fmla="*/ 63 w 63"/>
                <a:gd name="T13" fmla="*/ 6 h 63"/>
                <a:gd name="T14" fmla="*/ 62 w 63"/>
                <a:gd name="T15" fmla="*/ 2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63">
                  <a:moveTo>
                    <a:pt x="62" y="2"/>
                  </a:moveTo>
                  <a:cubicBezTo>
                    <a:pt x="61" y="1"/>
                    <a:pt x="59" y="0"/>
                    <a:pt x="58" y="0"/>
                  </a:cubicBezTo>
                  <a:cubicBezTo>
                    <a:pt x="4" y="8"/>
                    <a:pt x="4" y="8"/>
                    <a:pt x="4" y="8"/>
                  </a:cubicBezTo>
                  <a:cubicBezTo>
                    <a:pt x="3" y="8"/>
                    <a:pt x="1" y="9"/>
                    <a:pt x="1" y="11"/>
                  </a:cubicBezTo>
                  <a:cubicBezTo>
                    <a:pt x="0" y="12"/>
                    <a:pt x="0" y="14"/>
                    <a:pt x="1" y="15"/>
                  </a:cubicBezTo>
                  <a:cubicBezTo>
                    <a:pt x="2" y="16"/>
                    <a:pt x="22" y="63"/>
                    <a:pt x="41" y="60"/>
                  </a:cubicBezTo>
                  <a:cubicBezTo>
                    <a:pt x="61" y="57"/>
                    <a:pt x="63" y="7"/>
                    <a:pt x="63" y="6"/>
                  </a:cubicBezTo>
                  <a:cubicBezTo>
                    <a:pt x="63" y="4"/>
                    <a:pt x="63" y="3"/>
                    <a:pt x="62" y="2"/>
                  </a:cubicBezTo>
                  <a:close/>
                </a:path>
              </a:pathLst>
            </a:custGeom>
            <a:solidFill>
              <a:srgbClr val="FF7F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8" name="Freeform 247"/>
            <p:cNvSpPr>
              <a:spLocks/>
            </p:cNvSpPr>
            <p:nvPr/>
          </p:nvSpPr>
          <p:spPr bwMode="auto">
            <a:xfrm>
              <a:off x="4891" y="2152"/>
              <a:ext cx="252" cy="131"/>
            </a:xfrm>
            <a:custGeom>
              <a:avLst/>
              <a:gdLst>
                <a:gd name="T0" fmla="*/ 252 w 252"/>
                <a:gd name="T1" fmla="*/ 0 h 131"/>
                <a:gd name="T2" fmla="*/ 0 w 252"/>
                <a:gd name="T3" fmla="*/ 36 h 131"/>
                <a:gd name="T4" fmla="*/ 143 w 252"/>
                <a:gd name="T5" fmla="*/ 131 h 131"/>
                <a:gd name="T6" fmla="*/ 252 w 252"/>
                <a:gd name="T7" fmla="*/ 0 h 131"/>
              </a:gdLst>
              <a:ahLst/>
              <a:cxnLst>
                <a:cxn ang="0">
                  <a:pos x="T0" y="T1"/>
                </a:cxn>
                <a:cxn ang="0">
                  <a:pos x="T2" y="T3"/>
                </a:cxn>
                <a:cxn ang="0">
                  <a:pos x="T4" y="T5"/>
                </a:cxn>
                <a:cxn ang="0">
                  <a:pos x="T6" y="T7"/>
                </a:cxn>
              </a:cxnLst>
              <a:rect l="0" t="0" r="r" b="b"/>
              <a:pathLst>
                <a:path w="252" h="131">
                  <a:moveTo>
                    <a:pt x="252" y="0"/>
                  </a:moveTo>
                  <a:lnTo>
                    <a:pt x="0" y="36"/>
                  </a:lnTo>
                  <a:lnTo>
                    <a:pt x="143" y="131"/>
                  </a:lnTo>
                  <a:lnTo>
                    <a:pt x="252" y="0"/>
                  </a:lnTo>
                  <a:close/>
                </a:path>
              </a:pathLst>
            </a:custGeom>
            <a:solidFill>
              <a:srgbClr val="604B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 name="Freeform 248"/>
            <p:cNvSpPr>
              <a:spLocks/>
            </p:cNvSpPr>
            <p:nvPr/>
          </p:nvSpPr>
          <p:spPr bwMode="auto">
            <a:xfrm>
              <a:off x="5228" y="2494"/>
              <a:ext cx="16" cy="16"/>
            </a:xfrm>
            <a:custGeom>
              <a:avLst/>
              <a:gdLst>
                <a:gd name="T0" fmla="*/ 7 w 7"/>
                <a:gd name="T1" fmla="*/ 3 h 7"/>
                <a:gd name="T2" fmla="*/ 4 w 7"/>
                <a:gd name="T3" fmla="*/ 6 h 7"/>
                <a:gd name="T4" fmla="*/ 0 w 7"/>
                <a:gd name="T5" fmla="*/ 4 h 7"/>
                <a:gd name="T6" fmla="*/ 3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6"/>
                    <a:pt x="4" y="6"/>
                  </a:cubicBezTo>
                  <a:cubicBezTo>
                    <a:pt x="2" y="7"/>
                    <a:pt x="1" y="5"/>
                    <a:pt x="0" y="4"/>
                  </a:cubicBezTo>
                  <a:cubicBezTo>
                    <a:pt x="0" y="2"/>
                    <a:pt x="1" y="0"/>
                    <a:pt x="3" y="0"/>
                  </a:cubicBezTo>
                  <a:cubicBezTo>
                    <a:pt x="5" y="0"/>
                    <a:pt x="7" y="1"/>
                    <a:pt x="7" y="3"/>
                  </a:cubicBez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0" name="Freeform 249"/>
            <p:cNvSpPr>
              <a:spLocks/>
            </p:cNvSpPr>
            <p:nvPr/>
          </p:nvSpPr>
          <p:spPr bwMode="auto">
            <a:xfrm>
              <a:off x="6008" y="2299"/>
              <a:ext cx="123" cy="131"/>
            </a:xfrm>
            <a:custGeom>
              <a:avLst/>
              <a:gdLst>
                <a:gd name="T0" fmla="*/ 94 w 123"/>
                <a:gd name="T1" fmla="*/ 131 h 131"/>
                <a:gd name="T2" fmla="*/ 0 w 123"/>
                <a:gd name="T3" fmla="*/ 102 h 131"/>
                <a:gd name="T4" fmla="*/ 28 w 123"/>
                <a:gd name="T5" fmla="*/ 0 h 131"/>
                <a:gd name="T6" fmla="*/ 123 w 123"/>
                <a:gd name="T7" fmla="*/ 27 h 131"/>
                <a:gd name="T8" fmla="*/ 94 w 123"/>
                <a:gd name="T9" fmla="*/ 131 h 131"/>
              </a:gdLst>
              <a:ahLst/>
              <a:cxnLst>
                <a:cxn ang="0">
                  <a:pos x="T0" y="T1"/>
                </a:cxn>
                <a:cxn ang="0">
                  <a:pos x="T2" y="T3"/>
                </a:cxn>
                <a:cxn ang="0">
                  <a:pos x="T4" y="T5"/>
                </a:cxn>
                <a:cxn ang="0">
                  <a:pos x="T6" y="T7"/>
                </a:cxn>
                <a:cxn ang="0">
                  <a:pos x="T8" y="T9"/>
                </a:cxn>
              </a:cxnLst>
              <a:rect l="0" t="0" r="r" b="b"/>
              <a:pathLst>
                <a:path w="123" h="131">
                  <a:moveTo>
                    <a:pt x="94" y="131"/>
                  </a:moveTo>
                  <a:lnTo>
                    <a:pt x="0" y="102"/>
                  </a:lnTo>
                  <a:lnTo>
                    <a:pt x="28" y="0"/>
                  </a:lnTo>
                  <a:lnTo>
                    <a:pt x="123" y="27"/>
                  </a:lnTo>
                  <a:lnTo>
                    <a:pt x="94" y="13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 name="Freeform 250"/>
            <p:cNvSpPr>
              <a:spLocks/>
            </p:cNvSpPr>
            <p:nvPr/>
          </p:nvSpPr>
          <p:spPr bwMode="auto">
            <a:xfrm>
              <a:off x="5846" y="2394"/>
              <a:ext cx="271" cy="574"/>
            </a:xfrm>
            <a:custGeom>
              <a:avLst/>
              <a:gdLst>
                <a:gd name="T0" fmla="*/ 52 w 114"/>
                <a:gd name="T1" fmla="*/ 235 h 242"/>
                <a:gd name="T2" fmla="*/ 42 w 114"/>
                <a:gd name="T3" fmla="*/ 241 h 242"/>
                <a:gd name="T4" fmla="*/ 7 w 114"/>
                <a:gd name="T5" fmla="*/ 231 h 242"/>
                <a:gd name="T6" fmla="*/ 1 w 114"/>
                <a:gd name="T7" fmla="*/ 221 h 242"/>
                <a:gd name="T8" fmla="*/ 62 w 114"/>
                <a:gd name="T9" fmla="*/ 7 h 242"/>
                <a:gd name="T10" fmla="*/ 73 w 114"/>
                <a:gd name="T11" fmla="*/ 1 h 242"/>
                <a:gd name="T12" fmla="*/ 107 w 114"/>
                <a:gd name="T13" fmla="*/ 11 h 242"/>
                <a:gd name="T14" fmla="*/ 113 w 114"/>
                <a:gd name="T15" fmla="*/ 21 h 242"/>
                <a:gd name="T16" fmla="*/ 52 w 114"/>
                <a:gd name="T17" fmla="*/ 235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42">
                  <a:moveTo>
                    <a:pt x="52" y="235"/>
                  </a:moveTo>
                  <a:cubicBezTo>
                    <a:pt x="51" y="240"/>
                    <a:pt x="46" y="242"/>
                    <a:pt x="42" y="241"/>
                  </a:cubicBezTo>
                  <a:cubicBezTo>
                    <a:pt x="7" y="231"/>
                    <a:pt x="7" y="231"/>
                    <a:pt x="7" y="231"/>
                  </a:cubicBezTo>
                  <a:cubicBezTo>
                    <a:pt x="3" y="230"/>
                    <a:pt x="0" y="226"/>
                    <a:pt x="1" y="221"/>
                  </a:cubicBezTo>
                  <a:cubicBezTo>
                    <a:pt x="62" y="7"/>
                    <a:pt x="62" y="7"/>
                    <a:pt x="62" y="7"/>
                  </a:cubicBezTo>
                  <a:cubicBezTo>
                    <a:pt x="64" y="2"/>
                    <a:pt x="68" y="0"/>
                    <a:pt x="73" y="1"/>
                  </a:cubicBezTo>
                  <a:cubicBezTo>
                    <a:pt x="107" y="11"/>
                    <a:pt x="107" y="11"/>
                    <a:pt x="107" y="11"/>
                  </a:cubicBezTo>
                  <a:cubicBezTo>
                    <a:pt x="111" y="12"/>
                    <a:pt x="114" y="16"/>
                    <a:pt x="113" y="21"/>
                  </a:cubicBezTo>
                  <a:lnTo>
                    <a:pt x="52" y="23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 name="Freeform 251"/>
            <p:cNvSpPr>
              <a:spLocks/>
            </p:cNvSpPr>
            <p:nvPr/>
          </p:nvSpPr>
          <p:spPr bwMode="auto">
            <a:xfrm>
              <a:off x="5782" y="1610"/>
              <a:ext cx="778" cy="775"/>
            </a:xfrm>
            <a:custGeom>
              <a:avLst/>
              <a:gdLst>
                <a:gd name="T0" fmla="*/ 306 w 328"/>
                <a:gd name="T1" fmla="*/ 204 h 327"/>
                <a:gd name="T2" fmla="*/ 124 w 328"/>
                <a:gd name="T3" fmla="*/ 305 h 327"/>
                <a:gd name="T4" fmla="*/ 23 w 328"/>
                <a:gd name="T5" fmla="*/ 124 h 327"/>
                <a:gd name="T6" fmla="*/ 204 w 328"/>
                <a:gd name="T7" fmla="*/ 22 h 327"/>
                <a:gd name="T8" fmla="*/ 306 w 328"/>
                <a:gd name="T9" fmla="*/ 204 h 327"/>
              </a:gdLst>
              <a:ahLst/>
              <a:cxnLst>
                <a:cxn ang="0">
                  <a:pos x="T0" y="T1"/>
                </a:cxn>
                <a:cxn ang="0">
                  <a:pos x="T2" y="T3"/>
                </a:cxn>
                <a:cxn ang="0">
                  <a:pos x="T4" y="T5"/>
                </a:cxn>
                <a:cxn ang="0">
                  <a:pos x="T6" y="T7"/>
                </a:cxn>
                <a:cxn ang="0">
                  <a:pos x="T8" y="T9"/>
                </a:cxn>
              </a:cxnLst>
              <a:rect l="0" t="0" r="r" b="b"/>
              <a:pathLst>
                <a:path w="328" h="327">
                  <a:moveTo>
                    <a:pt x="306" y="204"/>
                  </a:moveTo>
                  <a:cubicBezTo>
                    <a:pt x="284" y="282"/>
                    <a:pt x="202" y="327"/>
                    <a:pt x="124" y="305"/>
                  </a:cubicBezTo>
                  <a:cubicBezTo>
                    <a:pt x="46" y="283"/>
                    <a:pt x="0" y="202"/>
                    <a:pt x="23" y="124"/>
                  </a:cubicBezTo>
                  <a:cubicBezTo>
                    <a:pt x="45" y="45"/>
                    <a:pt x="126" y="0"/>
                    <a:pt x="204" y="22"/>
                  </a:cubicBezTo>
                  <a:cubicBezTo>
                    <a:pt x="283" y="44"/>
                    <a:pt x="328" y="126"/>
                    <a:pt x="306" y="204"/>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 name="Freeform 252"/>
            <p:cNvSpPr>
              <a:spLocks/>
            </p:cNvSpPr>
            <p:nvPr/>
          </p:nvSpPr>
          <p:spPr bwMode="auto">
            <a:xfrm>
              <a:off x="5861" y="1686"/>
              <a:ext cx="620" cy="623"/>
            </a:xfrm>
            <a:custGeom>
              <a:avLst/>
              <a:gdLst>
                <a:gd name="T0" fmla="*/ 245 w 262"/>
                <a:gd name="T1" fmla="*/ 164 h 263"/>
                <a:gd name="T2" fmla="*/ 99 w 262"/>
                <a:gd name="T3" fmla="*/ 245 h 263"/>
                <a:gd name="T4" fmla="*/ 18 w 262"/>
                <a:gd name="T5" fmla="*/ 99 h 263"/>
                <a:gd name="T6" fmla="*/ 163 w 262"/>
                <a:gd name="T7" fmla="*/ 18 h 263"/>
                <a:gd name="T8" fmla="*/ 245 w 262"/>
                <a:gd name="T9" fmla="*/ 164 h 263"/>
              </a:gdLst>
              <a:ahLst/>
              <a:cxnLst>
                <a:cxn ang="0">
                  <a:pos x="T0" y="T1"/>
                </a:cxn>
                <a:cxn ang="0">
                  <a:pos x="T2" y="T3"/>
                </a:cxn>
                <a:cxn ang="0">
                  <a:pos x="T4" y="T5"/>
                </a:cxn>
                <a:cxn ang="0">
                  <a:pos x="T6" y="T7"/>
                </a:cxn>
                <a:cxn ang="0">
                  <a:pos x="T8" y="T9"/>
                </a:cxn>
              </a:cxnLst>
              <a:rect l="0" t="0" r="r" b="b"/>
              <a:pathLst>
                <a:path w="262" h="263">
                  <a:moveTo>
                    <a:pt x="245" y="164"/>
                  </a:moveTo>
                  <a:cubicBezTo>
                    <a:pt x="227" y="227"/>
                    <a:pt x="162" y="263"/>
                    <a:pt x="99" y="245"/>
                  </a:cubicBezTo>
                  <a:cubicBezTo>
                    <a:pt x="36" y="227"/>
                    <a:pt x="0" y="162"/>
                    <a:pt x="18" y="99"/>
                  </a:cubicBezTo>
                  <a:cubicBezTo>
                    <a:pt x="36" y="37"/>
                    <a:pt x="101" y="0"/>
                    <a:pt x="163" y="18"/>
                  </a:cubicBezTo>
                  <a:cubicBezTo>
                    <a:pt x="226" y="36"/>
                    <a:pt x="262" y="101"/>
                    <a:pt x="245" y="164"/>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 name="Freeform 253"/>
            <p:cNvSpPr>
              <a:spLocks/>
            </p:cNvSpPr>
            <p:nvPr/>
          </p:nvSpPr>
          <p:spPr bwMode="auto">
            <a:xfrm>
              <a:off x="5877" y="1705"/>
              <a:ext cx="588" cy="587"/>
            </a:xfrm>
            <a:custGeom>
              <a:avLst/>
              <a:gdLst>
                <a:gd name="T0" fmla="*/ 231 w 248"/>
                <a:gd name="T1" fmla="*/ 154 h 248"/>
                <a:gd name="T2" fmla="*/ 94 w 248"/>
                <a:gd name="T3" fmla="*/ 231 h 248"/>
                <a:gd name="T4" fmla="*/ 17 w 248"/>
                <a:gd name="T5" fmla="*/ 93 h 248"/>
                <a:gd name="T6" fmla="*/ 155 w 248"/>
                <a:gd name="T7" fmla="*/ 16 h 248"/>
                <a:gd name="T8" fmla="*/ 231 w 248"/>
                <a:gd name="T9" fmla="*/ 154 h 248"/>
              </a:gdLst>
              <a:ahLst/>
              <a:cxnLst>
                <a:cxn ang="0">
                  <a:pos x="T0" y="T1"/>
                </a:cxn>
                <a:cxn ang="0">
                  <a:pos x="T2" y="T3"/>
                </a:cxn>
                <a:cxn ang="0">
                  <a:pos x="T4" y="T5"/>
                </a:cxn>
                <a:cxn ang="0">
                  <a:pos x="T6" y="T7"/>
                </a:cxn>
                <a:cxn ang="0">
                  <a:pos x="T8" y="T9"/>
                </a:cxn>
              </a:cxnLst>
              <a:rect l="0" t="0" r="r" b="b"/>
              <a:pathLst>
                <a:path w="248" h="248">
                  <a:moveTo>
                    <a:pt x="231" y="154"/>
                  </a:moveTo>
                  <a:cubicBezTo>
                    <a:pt x="215" y="213"/>
                    <a:pt x="153" y="248"/>
                    <a:pt x="94" y="231"/>
                  </a:cubicBezTo>
                  <a:cubicBezTo>
                    <a:pt x="35" y="214"/>
                    <a:pt x="0" y="152"/>
                    <a:pt x="17" y="93"/>
                  </a:cubicBezTo>
                  <a:cubicBezTo>
                    <a:pt x="34" y="34"/>
                    <a:pt x="95" y="0"/>
                    <a:pt x="155" y="16"/>
                  </a:cubicBezTo>
                  <a:cubicBezTo>
                    <a:pt x="214" y="33"/>
                    <a:pt x="248" y="95"/>
                    <a:pt x="231" y="15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49" name="Isosceles Triangle 48"/>
          <p:cNvSpPr/>
          <p:nvPr/>
        </p:nvSpPr>
        <p:spPr>
          <a:xfrm rot="5400000">
            <a:off x="4913095" y="2280955"/>
            <a:ext cx="961495" cy="47477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3" name="Isosceles Triangle 472"/>
          <p:cNvSpPr/>
          <p:nvPr/>
        </p:nvSpPr>
        <p:spPr>
          <a:xfrm rot="16200000" flipH="1">
            <a:off x="6322131" y="5307646"/>
            <a:ext cx="959742" cy="47609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86" name="TextBox 85">
            <a:extLst>
              <a:ext uri="{FF2B5EF4-FFF2-40B4-BE49-F238E27FC236}">
                <a16:creationId xmlns:a16="http://schemas.microsoft.com/office/drawing/2014/main" id="{E1C5B18F-50FB-47A9-880F-524E4B8EFC9A}"/>
              </a:ext>
            </a:extLst>
          </p:cNvPr>
          <p:cNvSpPr txBox="1"/>
          <p:nvPr/>
        </p:nvSpPr>
        <p:spPr>
          <a:xfrm>
            <a:off x="381000" y="1536228"/>
            <a:ext cx="4641719" cy="1938992"/>
          </a:xfrm>
          <a:prstGeom prst="rect">
            <a:avLst/>
          </a:prstGeom>
          <a:noFill/>
        </p:spPr>
        <p:txBody>
          <a:bodyPr wrap="square" rtlCol="0">
            <a:spAutoFit/>
          </a:bodyPr>
          <a:lstStyle/>
          <a:p>
            <a:pPr lvl="0" algn="r">
              <a:spcBef>
                <a:spcPts val="2400"/>
              </a:spcBef>
              <a:defRPr/>
            </a:pPr>
            <a:r>
              <a:rPr lang="en-US" altLang="ko-KR" sz="2000" kern="0" dirty="0"/>
              <a:t>Identity theft is a crime in which </a:t>
            </a:r>
            <a:br>
              <a:rPr lang="en-US" altLang="ko-KR" sz="2000" kern="0" dirty="0"/>
            </a:br>
            <a:r>
              <a:rPr lang="en-US" altLang="ko-KR" sz="2000" b="1" kern="0" dirty="0">
                <a:solidFill>
                  <a:srgbClr val="FF0000"/>
                </a:solidFill>
              </a:rPr>
              <a:t>an imposter steals your personally identifiable information</a:t>
            </a:r>
            <a:r>
              <a:rPr lang="en-US" altLang="ko-KR" sz="2000" kern="0" dirty="0">
                <a:solidFill>
                  <a:srgbClr val="FF0000"/>
                </a:solidFill>
              </a:rPr>
              <a:t> </a:t>
            </a:r>
            <a:r>
              <a:rPr lang="en-US" altLang="ko-KR" sz="2000" kern="0" dirty="0"/>
              <a:t>such as name, credit card number, social security or driver’s license numbers, etc. to commit fraud or other crimes</a:t>
            </a:r>
          </a:p>
        </p:txBody>
      </p:sp>
      <p:sp>
        <p:nvSpPr>
          <p:cNvPr id="87" name="TextBox 86">
            <a:extLst>
              <a:ext uri="{FF2B5EF4-FFF2-40B4-BE49-F238E27FC236}">
                <a16:creationId xmlns:a16="http://schemas.microsoft.com/office/drawing/2014/main" id="{D93D7F2A-9B22-4097-BF92-6499FD561E7E}"/>
              </a:ext>
            </a:extLst>
          </p:cNvPr>
          <p:cNvSpPr txBox="1"/>
          <p:nvPr/>
        </p:nvSpPr>
        <p:spPr>
          <a:xfrm>
            <a:off x="4472511" y="183702"/>
            <a:ext cx="3246979" cy="646331"/>
          </a:xfrm>
          <a:prstGeom prst="rect">
            <a:avLst/>
          </a:prstGeom>
          <a:noFill/>
        </p:spPr>
        <p:txBody>
          <a:bodyPr wrap="none" rtlCol="0">
            <a:spAutoFit/>
          </a:bodyPr>
          <a:lstStyle/>
          <a:p>
            <a:pPr algn="ctr"/>
            <a:r>
              <a:rPr lang="en-US" sz="3600" b="1" dirty="0">
                <a:solidFill>
                  <a:schemeClr val="tx1">
                    <a:lumMod val="75000"/>
                    <a:lumOff val="25000"/>
                  </a:schemeClr>
                </a:solidFill>
                <a:latin typeface="Rockwell" panose="02060603020205020403" pitchFamily="18" charset="0"/>
              </a:rPr>
              <a:t>Identity Theft</a:t>
            </a:r>
          </a:p>
        </p:txBody>
      </p:sp>
      <p:grpSp>
        <p:nvGrpSpPr>
          <p:cNvPr id="90" name="Group 89">
            <a:extLst>
              <a:ext uri="{FF2B5EF4-FFF2-40B4-BE49-F238E27FC236}">
                <a16:creationId xmlns:a16="http://schemas.microsoft.com/office/drawing/2014/main" id="{97A1E5E4-342F-4281-8877-141286052873}"/>
              </a:ext>
            </a:extLst>
          </p:cNvPr>
          <p:cNvGrpSpPr/>
          <p:nvPr/>
        </p:nvGrpSpPr>
        <p:grpSpPr>
          <a:xfrm>
            <a:off x="8898322" y="1508038"/>
            <a:ext cx="300038" cy="258763"/>
            <a:chOff x="2833198" y="4832350"/>
            <a:chExt cx="300038" cy="258763"/>
          </a:xfrm>
        </p:grpSpPr>
        <p:sp>
          <p:nvSpPr>
            <p:cNvPr id="91" name="Freeform 20">
              <a:extLst>
                <a:ext uri="{FF2B5EF4-FFF2-40B4-BE49-F238E27FC236}">
                  <a16:creationId xmlns:a16="http://schemas.microsoft.com/office/drawing/2014/main" id="{1F28B973-099A-4446-8FFB-DBE825262BBC}"/>
                </a:ext>
              </a:extLst>
            </p:cNvPr>
            <p:cNvSpPr>
              <a:spLocks noEditPoints="1"/>
            </p:cNvSpPr>
            <p:nvPr/>
          </p:nvSpPr>
          <p:spPr bwMode="auto">
            <a:xfrm>
              <a:off x="2925273" y="4945063"/>
              <a:ext cx="207963" cy="146050"/>
            </a:xfrm>
            <a:custGeom>
              <a:avLst/>
              <a:gdLst>
                <a:gd name="T0" fmla="*/ 306 w 317"/>
                <a:gd name="T1" fmla="*/ 0 h 223"/>
                <a:gd name="T2" fmla="*/ 231 w 317"/>
                <a:gd name="T3" fmla="*/ 0 h 223"/>
                <a:gd name="T4" fmla="*/ 11 w 317"/>
                <a:gd name="T5" fmla="*/ 0 h 223"/>
                <a:gd name="T6" fmla="*/ 0 w 317"/>
                <a:gd name="T7" fmla="*/ 11 h 223"/>
                <a:gd name="T8" fmla="*/ 0 w 317"/>
                <a:gd name="T9" fmla="*/ 165 h 223"/>
                <a:gd name="T10" fmla="*/ 0 w 317"/>
                <a:gd name="T11" fmla="*/ 212 h 223"/>
                <a:gd name="T12" fmla="*/ 11 w 317"/>
                <a:gd name="T13" fmla="*/ 223 h 223"/>
                <a:gd name="T14" fmla="*/ 306 w 317"/>
                <a:gd name="T15" fmla="*/ 223 h 223"/>
                <a:gd name="T16" fmla="*/ 317 w 317"/>
                <a:gd name="T17" fmla="*/ 212 h 223"/>
                <a:gd name="T18" fmla="*/ 317 w 317"/>
                <a:gd name="T19" fmla="*/ 11 h 223"/>
                <a:gd name="T20" fmla="*/ 306 w 317"/>
                <a:gd name="T21" fmla="*/ 0 h 223"/>
                <a:gd name="T22" fmla="*/ 287 w 317"/>
                <a:gd name="T23" fmla="*/ 40 h 223"/>
                <a:gd name="T24" fmla="*/ 287 w 317"/>
                <a:gd name="T25" fmla="*/ 74 h 223"/>
                <a:gd name="T26" fmla="*/ 283 w 317"/>
                <a:gd name="T27" fmla="*/ 82 h 223"/>
                <a:gd name="T28" fmla="*/ 282 w 317"/>
                <a:gd name="T29" fmla="*/ 82 h 223"/>
                <a:gd name="T30" fmla="*/ 281 w 317"/>
                <a:gd name="T31" fmla="*/ 83 h 223"/>
                <a:gd name="T32" fmla="*/ 279 w 317"/>
                <a:gd name="T33" fmla="*/ 83 h 223"/>
                <a:gd name="T34" fmla="*/ 278 w 317"/>
                <a:gd name="T35" fmla="*/ 84 h 223"/>
                <a:gd name="T36" fmla="*/ 277 w 317"/>
                <a:gd name="T37" fmla="*/ 84 h 223"/>
                <a:gd name="T38" fmla="*/ 276 w 317"/>
                <a:gd name="T39" fmla="*/ 84 h 223"/>
                <a:gd name="T40" fmla="*/ 275 w 317"/>
                <a:gd name="T41" fmla="*/ 84 h 223"/>
                <a:gd name="T42" fmla="*/ 214 w 317"/>
                <a:gd name="T43" fmla="*/ 84 h 223"/>
                <a:gd name="T44" fmla="*/ 202 w 317"/>
                <a:gd name="T45" fmla="*/ 74 h 223"/>
                <a:gd name="T46" fmla="*/ 202 w 317"/>
                <a:gd name="T47" fmla="*/ 40 h 223"/>
                <a:gd name="T48" fmla="*/ 206 w 317"/>
                <a:gd name="T49" fmla="*/ 33 h 223"/>
                <a:gd name="T50" fmla="*/ 214 w 317"/>
                <a:gd name="T51" fmla="*/ 30 h 223"/>
                <a:gd name="T52" fmla="*/ 275 w 317"/>
                <a:gd name="T53" fmla="*/ 30 h 223"/>
                <a:gd name="T54" fmla="*/ 287 w 317"/>
                <a:gd name="T55" fmla="*/ 40 h 223"/>
                <a:gd name="T56" fmla="*/ 293 w 317"/>
                <a:gd name="T57" fmla="*/ 198 h 223"/>
                <a:gd name="T58" fmla="*/ 27 w 317"/>
                <a:gd name="T59" fmla="*/ 198 h 223"/>
                <a:gd name="T60" fmla="*/ 27 w 317"/>
                <a:gd name="T61" fmla="*/ 178 h 223"/>
                <a:gd name="T62" fmla="*/ 293 w 317"/>
                <a:gd name="T63" fmla="*/ 178 h 223"/>
                <a:gd name="T64" fmla="*/ 293 w 317"/>
                <a:gd name="T65" fmla="*/ 198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7" h="223">
                  <a:moveTo>
                    <a:pt x="306" y="0"/>
                  </a:moveTo>
                  <a:cubicBezTo>
                    <a:pt x="231" y="0"/>
                    <a:pt x="231" y="0"/>
                    <a:pt x="231" y="0"/>
                  </a:cubicBezTo>
                  <a:cubicBezTo>
                    <a:pt x="11" y="0"/>
                    <a:pt x="11" y="0"/>
                    <a:pt x="11" y="0"/>
                  </a:cubicBezTo>
                  <a:cubicBezTo>
                    <a:pt x="5" y="0"/>
                    <a:pt x="0" y="5"/>
                    <a:pt x="0" y="11"/>
                  </a:cubicBezTo>
                  <a:cubicBezTo>
                    <a:pt x="0" y="165"/>
                    <a:pt x="0" y="165"/>
                    <a:pt x="0" y="165"/>
                  </a:cubicBezTo>
                  <a:cubicBezTo>
                    <a:pt x="0" y="212"/>
                    <a:pt x="0" y="212"/>
                    <a:pt x="0" y="212"/>
                  </a:cubicBezTo>
                  <a:cubicBezTo>
                    <a:pt x="0" y="218"/>
                    <a:pt x="5" y="223"/>
                    <a:pt x="11" y="223"/>
                  </a:cubicBezTo>
                  <a:cubicBezTo>
                    <a:pt x="306" y="223"/>
                    <a:pt x="306" y="223"/>
                    <a:pt x="306" y="223"/>
                  </a:cubicBezTo>
                  <a:cubicBezTo>
                    <a:pt x="312" y="223"/>
                    <a:pt x="317" y="218"/>
                    <a:pt x="317" y="212"/>
                  </a:cubicBezTo>
                  <a:cubicBezTo>
                    <a:pt x="317" y="11"/>
                    <a:pt x="317" y="11"/>
                    <a:pt x="317" y="11"/>
                  </a:cubicBezTo>
                  <a:cubicBezTo>
                    <a:pt x="317" y="5"/>
                    <a:pt x="312" y="0"/>
                    <a:pt x="306" y="0"/>
                  </a:cubicBezTo>
                  <a:close/>
                  <a:moveTo>
                    <a:pt x="287" y="40"/>
                  </a:moveTo>
                  <a:cubicBezTo>
                    <a:pt x="287" y="74"/>
                    <a:pt x="287" y="74"/>
                    <a:pt x="287" y="74"/>
                  </a:cubicBezTo>
                  <a:cubicBezTo>
                    <a:pt x="287" y="77"/>
                    <a:pt x="286" y="80"/>
                    <a:pt x="283" y="82"/>
                  </a:cubicBezTo>
                  <a:cubicBezTo>
                    <a:pt x="282" y="82"/>
                    <a:pt x="282" y="82"/>
                    <a:pt x="282" y="82"/>
                  </a:cubicBezTo>
                  <a:cubicBezTo>
                    <a:pt x="281" y="83"/>
                    <a:pt x="281" y="83"/>
                    <a:pt x="281" y="83"/>
                  </a:cubicBezTo>
                  <a:cubicBezTo>
                    <a:pt x="280" y="83"/>
                    <a:pt x="280" y="83"/>
                    <a:pt x="279" y="83"/>
                  </a:cubicBezTo>
                  <a:cubicBezTo>
                    <a:pt x="278" y="84"/>
                    <a:pt x="278" y="84"/>
                    <a:pt x="278" y="84"/>
                  </a:cubicBezTo>
                  <a:cubicBezTo>
                    <a:pt x="278" y="84"/>
                    <a:pt x="277" y="84"/>
                    <a:pt x="277" y="84"/>
                  </a:cubicBezTo>
                  <a:cubicBezTo>
                    <a:pt x="276" y="84"/>
                    <a:pt x="276" y="84"/>
                    <a:pt x="276" y="84"/>
                  </a:cubicBezTo>
                  <a:cubicBezTo>
                    <a:pt x="275" y="84"/>
                    <a:pt x="275" y="84"/>
                    <a:pt x="275" y="84"/>
                  </a:cubicBezTo>
                  <a:cubicBezTo>
                    <a:pt x="214" y="84"/>
                    <a:pt x="214" y="84"/>
                    <a:pt x="214" y="84"/>
                  </a:cubicBezTo>
                  <a:cubicBezTo>
                    <a:pt x="207" y="84"/>
                    <a:pt x="202" y="79"/>
                    <a:pt x="202" y="74"/>
                  </a:cubicBezTo>
                  <a:cubicBezTo>
                    <a:pt x="202" y="40"/>
                    <a:pt x="202" y="40"/>
                    <a:pt x="202" y="40"/>
                  </a:cubicBezTo>
                  <a:cubicBezTo>
                    <a:pt x="202" y="38"/>
                    <a:pt x="203" y="35"/>
                    <a:pt x="206" y="33"/>
                  </a:cubicBezTo>
                  <a:cubicBezTo>
                    <a:pt x="208" y="31"/>
                    <a:pt x="211" y="30"/>
                    <a:pt x="214" y="30"/>
                  </a:cubicBezTo>
                  <a:cubicBezTo>
                    <a:pt x="275" y="30"/>
                    <a:pt x="275" y="30"/>
                    <a:pt x="275" y="30"/>
                  </a:cubicBezTo>
                  <a:cubicBezTo>
                    <a:pt x="282" y="30"/>
                    <a:pt x="287" y="34"/>
                    <a:pt x="287" y="40"/>
                  </a:cubicBezTo>
                  <a:close/>
                  <a:moveTo>
                    <a:pt x="293" y="198"/>
                  </a:moveTo>
                  <a:cubicBezTo>
                    <a:pt x="27" y="198"/>
                    <a:pt x="27" y="198"/>
                    <a:pt x="27" y="198"/>
                  </a:cubicBezTo>
                  <a:cubicBezTo>
                    <a:pt x="27" y="178"/>
                    <a:pt x="27" y="178"/>
                    <a:pt x="27" y="178"/>
                  </a:cubicBezTo>
                  <a:cubicBezTo>
                    <a:pt x="293" y="178"/>
                    <a:pt x="293" y="178"/>
                    <a:pt x="293" y="178"/>
                  </a:cubicBezTo>
                  <a:lnTo>
                    <a:pt x="293" y="19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2" name="Freeform 21">
              <a:extLst>
                <a:ext uri="{FF2B5EF4-FFF2-40B4-BE49-F238E27FC236}">
                  <a16:creationId xmlns:a16="http://schemas.microsoft.com/office/drawing/2014/main" id="{299AA1D9-92AE-4C59-A14E-C35B8ABA8FE7}"/>
                </a:ext>
              </a:extLst>
            </p:cNvPr>
            <p:cNvSpPr>
              <a:spLocks/>
            </p:cNvSpPr>
            <p:nvPr/>
          </p:nvSpPr>
          <p:spPr bwMode="auto">
            <a:xfrm>
              <a:off x="2833198" y="4832350"/>
              <a:ext cx="234950" cy="223838"/>
            </a:xfrm>
            <a:custGeom>
              <a:avLst/>
              <a:gdLst>
                <a:gd name="T0" fmla="*/ 145 w 360"/>
                <a:gd name="T1" fmla="*/ 153 h 342"/>
                <a:gd name="T2" fmla="*/ 360 w 360"/>
                <a:gd name="T3" fmla="*/ 153 h 342"/>
                <a:gd name="T4" fmla="*/ 282 w 360"/>
                <a:gd name="T5" fmla="*/ 7 h 342"/>
                <a:gd name="T6" fmla="*/ 267 w 360"/>
                <a:gd name="T7" fmla="*/ 3 h 342"/>
                <a:gd name="T8" fmla="*/ 7 w 360"/>
                <a:gd name="T9" fmla="*/ 143 h 342"/>
                <a:gd name="T10" fmla="*/ 3 w 360"/>
                <a:gd name="T11" fmla="*/ 158 h 342"/>
                <a:gd name="T12" fmla="*/ 98 w 360"/>
                <a:gd name="T13" fmla="*/ 335 h 342"/>
                <a:gd name="T14" fmla="*/ 113 w 360"/>
                <a:gd name="T15" fmla="*/ 339 h 342"/>
                <a:gd name="T16" fmla="*/ 125 w 360"/>
                <a:gd name="T17" fmla="*/ 333 h 342"/>
                <a:gd name="T18" fmla="*/ 125 w 360"/>
                <a:gd name="T19" fmla="*/ 173 h 342"/>
                <a:gd name="T20" fmla="*/ 145 w 360"/>
                <a:gd name="T21" fmla="*/ 153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342">
                  <a:moveTo>
                    <a:pt x="145" y="153"/>
                  </a:moveTo>
                  <a:cubicBezTo>
                    <a:pt x="360" y="153"/>
                    <a:pt x="360" y="153"/>
                    <a:pt x="360" y="153"/>
                  </a:cubicBezTo>
                  <a:cubicBezTo>
                    <a:pt x="282" y="7"/>
                    <a:pt x="282" y="7"/>
                    <a:pt x="282" y="7"/>
                  </a:cubicBezTo>
                  <a:cubicBezTo>
                    <a:pt x="279" y="2"/>
                    <a:pt x="272" y="0"/>
                    <a:pt x="267" y="3"/>
                  </a:cubicBezTo>
                  <a:cubicBezTo>
                    <a:pt x="7" y="143"/>
                    <a:pt x="7" y="143"/>
                    <a:pt x="7" y="143"/>
                  </a:cubicBezTo>
                  <a:cubicBezTo>
                    <a:pt x="2" y="146"/>
                    <a:pt x="0" y="152"/>
                    <a:pt x="3" y="158"/>
                  </a:cubicBezTo>
                  <a:cubicBezTo>
                    <a:pt x="98" y="335"/>
                    <a:pt x="98" y="335"/>
                    <a:pt x="98" y="335"/>
                  </a:cubicBezTo>
                  <a:cubicBezTo>
                    <a:pt x="101" y="340"/>
                    <a:pt x="108" y="342"/>
                    <a:pt x="113" y="339"/>
                  </a:cubicBezTo>
                  <a:cubicBezTo>
                    <a:pt x="125" y="333"/>
                    <a:pt x="125" y="333"/>
                    <a:pt x="125" y="333"/>
                  </a:cubicBezTo>
                  <a:cubicBezTo>
                    <a:pt x="125" y="173"/>
                    <a:pt x="125" y="173"/>
                    <a:pt x="125" y="173"/>
                  </a:cubicBezTo>
                  <a:cubicBezTo>
                    <a:pt x="125" y="162"/>
                    <a:pt x="134" y="153"/>
                    <a:pt x="145" y="1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9" name="Group 8">
            <a:extLst>
              <a:ext uri="{FF2B5EF4-FFF2-40B4-BE49-F238E27FC236}">
                <a16:creationId xmlns:a16="http://schemas.microsoft.com/office/drawing/2014/main" id="{97C9B6F3-36B0-4910-870D-5B43045D7845}"/>
              </a:ext>
            </a:extLst>
          </p:cNvPr>
          <p:cNvGrpSpPr/>
          <p:nvPr/>
        </p:nvGrpSpPr>
        <p:grpSpPr>
          <a:xfrm>
            <a:off x="5747496" y="1086354"/>
            <a:ext cx="697009" cy="5476338"/>
            <a:chOff x="5756605" y="1086354"/>
            <a:chExt cx="697009" cy="5476338"/>
          </a:xfrm>
        </p:grpSpPr>
        <p:grpSp>
          <p:nvGrpSpPr>
            <p:cNvPr id="4102" name="Group 4101"/>
            <p:cNvGrpSpPr/>
            <p:nvPr/>
          </p:nvGrpSpPr>
          <p:grpSpPr>
            <a:xfrm>
              <a:off x="6065107" y="1300436"/>
              <a:ext cx="84613" cy="5262256"/>
              <a:chOff x="6081906" y="1872958"/>
              <a:chExt cx="61784" cy="4985041"/>
            </a:xfrm>
          </p:grpSpPr>
          <p:cxnSp>
            <p:nvCxnSpPr>
              <p:cNvPr id="3" name="Straight Connector 2"/>
              <p:cNvCxnSpPr/>
              <p:nvPr/>
            </p:nvCxnSpPr>
            <p:spPr>
              <a:xfrm>
                <a:off x="6081906" y="1872958"/>
                <a:ext cx="0" cy="4985041"/>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6143690" y="1872958"/>
                <a:ext cx="0" cy="4985041"/>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2" name="Group 1"/>
            <p:cNvGrpSpPr/>
            <p:nvPr/>
          </p:nvGrpSpPr>
          <p:grpSpPr>
            <a:xfrm>
              <a:off x="5962996" y="1086354"/>
              <a:ext cx="284480" cy="284480"/>
              <a:chOff x="5953760" y="1631295"/>
              <a:chExt cx="284480" cy="284480"/>
            </a:xfrm>
          </p:grpSpPr>
          <p:sp>
            <p:nvSpPr>
              <p:cNvPr id="6" name="Oval 5"/>
              <p:cNvSpPr/>
              <p:nvPr/>
            </p:nvSpPr>
            <p:spPr>
              <a:xfrm>
                <a:off x="5953760" y="1631295"/>
                <a:ext cx="284480" cy="28448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036747" y="1714282"/>
                <a:ext cx="118506" cy="11850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EBD53762-B146-48EC-B325-84CFB542BFD4}"/>
                </a:ext>
              </a:extLst>
            </p:cNvPr>
            <p:cNvGrpSpPr/>
            <p:nvPr/>
          </p:nvGrpSpPr>
          <p:grpSpPr>
            <a:xfrm>
              <a:off x="5777727" y="2157903"/>
              <a:ext cx="675887" cy="675887"/>
              <a:chOff x="5581485" y="2985304"/>
              <a:chExt cx="1029031" cy="1029031"/>
            </a:xfrm>
          </p:grpSpPr>
          <p:sp>
            <p:nvSpPr>
              <p:cNvPr id="48" name="Oval 47"/>
              <p:cNvSpPr/>
              <p:nvPr/>
            </p:nvSpPr>
            <p:spPr>
              <a:xfrm>
                <a:off x="5581485" y="2985304"/>
                <a:ext cx="1029031" cy="1029031"/>
              </a:xfrm>
              <a:prstGeom prst="ellipse">
                <a:avLst/>
              </a:prstGeom>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AutoShape 115"/>
              <p:cNvSpPr>
                <a:spLocks noChangeAspect="1"/>
              </p:cNvSpPr>
              <p:nvPr/>
            </p:nvSpPr>
            <p:spPr bwMode="auto">
              <a:xfrm>
                <a:off x="5864574" y="3270982"/>
                <a:ext cx="462852" cy="4576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grpSp>
        <p:sp>
          <p:nvSpPr>
            <p:cNvPr id="52" name="Oval 51"/>
            <p:cNvSpPr/>
            <p:nvPr/>
          </p:nvSpPr>
          <p:spPr>
            <a:xfrm>
              <a:off x="5756605" y="5191514"/>
              <a:ext cx="675888" cy="675888"/>
            </a:xfrm>
            <a:prstGeom prst="ellipse">
              <a:avLst/>
            </a:prstGeom>
            <a:solidFill>
              <a:schemeClr val="accent2"/>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3" name="Group 92">
              <a:extLst>
                <a:ext uri="{FF2B5EF4-FFF2-40B4-BE49-F238E27FC236}">
                  <a16:creationId xmlns:a16="http://schemas.microsoft.com/office/drawing/2014/main" id="{D53CB173-7AF8-44F0-B407-A6BBA68DDA70}"/>
                </a:ext>
              </a:extLst>
            </p:cNvPr>
            <p:cNvGrpSpPr/>
            <p:nvPr/>
          </p:nvGrpSpPr>
          <p:grpSpPr>
            <a:xfrm>
              <a:off x="5889237" y="5360646"/>
              <a:ext cx="410625" cy="337625"/>
              <a:chOff x="10868025" y="5083175"/>
              <a:chExt cx="285750" cy="234950"/>
            </a:xfrm>
            <a:solidFill>
              <a:schemeClr val="bg1"/>
            </a:solidFill>
          </p:grpSpPr>
          <p:sp>
            <p:nvSpPr>
              <p:cNvPr id="94" name="Freeform 179">
                <a:extLst>
                  <a:ext uri="{FF2B5EF4-FFF2-40B4-BE49-F238E27FC236}">
                    <a16:creationId xmlns:a16="http://schemas.microsoft.com/office/drawing/2014/main" id="{2769FF72-57AE-4708-867C-DA79650E958E}"/>
                  </a:ext>
                </a:extLst>
              </p:cNvPr>
              <p:cNvSpPr>
                <a:spLocks noEditPoints="1"/>
              </p:cNvSpPr>
              <p:nvPr/>
            </p:nvSpPr>
            <p:spPr bwMode="auto">
              <a:xfrm>
                <a:off x="10868025" y="5083175"/>
                <a:ext cx="285750" cy="234950"/>
              </a:xfrm>
              <a:custGeom>
                <a:avLst/>
                <a:gdLst>
                  <a:gd name="T0" fmla="*/ 306 w 354"/>
                  <a:gd name="T1" fmla="*/ 235 h 293"/>
                  <a:gd name="T2" fmla="*/ 214 w 354"/>
                  <a:gd name="T3" fmla="*/ 235 h 293"/>
                  <a:gd name="T4" fmla="*/ 206 w 354"/>
                  <a:gd name="T5" fmla="*/ 207 h 293"/>
                  <a:gd name="T6" fmla="*/ 295 w 354"/>
                  <a:gd name="T7" fmla="*/ 207 h 293"/>
                  <a:gd name="T8" fmla="*/ 319 w 354"/>
                  <a:gd name="T9" fmla="*/ 184 h 293"/>
                  <a:gd name="T10" fmla="*/ 319 w 354"/>
                  <a:gd name="T11" fmla="*/ 24 h 293"/>
                  <a:gd name="T12" fmla="*/ 295 w 354"/>
                  <a:gd name="T13" fmla="*/ 0 h 293"/>
                  <a:gd name="T14" fmla="*/ 58 w 354"/>
                  <a:gd name="T15" fmla="*/ 0 h 293"/>
                  <a:gd name="T16" fmla="*/ 35 w 354"/>
                  <a:gd name="T17" fmla="*/ 24 h 293"/>
                  <a:gd name="T18" fmla="*/ 35 w 354"/>
                  <a:gd name="T19" fmla="*/ 184 h 293"/>
                  <a:gd name="T20" fmla="*/ 58 w 354"/>
                  <a:gd name="T21" fmla="*/ 207 h 293"/>
                  <a:gd name="T22" fmla="*/ 150 w 354"/>
                  <a:gd name="T23" fmla="*/ 207 h 293"/>
                  <a:gd name="T24" fmla="*/ 140 w 354"/>
                  <a:gd name="T25" fmla="*/ 235 h 293"/>
                  <a:gd name="T26" fmla="*/ 47 w 354"/>
                  <a:gd name="T27" fmla="*/ 235 h 293"/>
                  <a:gd name="T28" fmla="*/ 0 w 354"/>
                  <a:gd name="T29" fmla="*/ 285 h 293"/>
                  <a:gd name="T30" fmla="*/ 0 w 354"/>
                  <a:gd name="T31" fmla="*/ 293 h 293"/>
                  <a:gd name="T32" fmla="*/ 354 w 354"/>
                  <a:gd name="T33" fmla="*/ 293 h 293"/>
                  <a:gd name="T34" fmla="*/ 354 w 354"/>
                  <a:gd name="T35" fmla="*/ 285 h 293"/>
                  <a:gd name="T36" fmla="*/ 306 w 354"/>
                  <a:gd name="T37" fmla="*/ 235 h 293"/>
                  <a:gd name="T38" fmla="*/ 58 w 354"/>
                  <a:gd name="T39" fmla="*/ 167 h 293"/>
                  <a:gd name="T40" fmla="*/ 58 w 354"/>
                  <a:gd name="T41" fmla="*/ 155 h 293"/>
                  <a:gd name="T42" fmla="*/ 58 w 354"/>
                  <a:gd name="T43" fmla="*/ 130 h 293"/>
                  <a:gd name="T44" fmla="*/ 58 w 354"/>
                  <a:gd name="T45" fmla="*/ 24 h 293"/>
                  <a:gd name="T46" fmla="*/ 296 w 354"/>
                  <a:gd name="T47" fmla="*/ 24 h 293"/>
                  <a:gd name="T48" fmla="*/ 296 w 354"/>
                  <a:gd name="T49" fmla="*/ 130 h 293"/>
                  <a:gd name="T50" fmla="*/ 296 w 354"/>
                  <a:gd name="T51" fmla="*/ 155 h 293"/>
                  <a:gd name="T52" fmla="*/ 296 w 354"/>
                  <a:gd name="T53" fmla="*/ 167 h 293"/>
                  <a:gd name="T54" fmla="*/ 58 w 354"/>
                  <a:gd name="T55" fmla="*/ 167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4" h="293">
                    <a:moveTo>
                      <a:pt x="306" y="235"/>
                    </a:moveTo>
                    <a:cubicBezTo>
                      <a:pt x="214" y="235"/>
                      <a:pt x="214" y="235"/>
                      <a:pt x="214" y="235"/>
                    </a:cubicBezTo>
                    <a:cubicBezTo>
                      <a:pt x="206" y="207"/>
                      <a:pt x="206" y="207"/>
                      <a:pt x="206" y="207"/>
                    </a:cubicBezTo>
                    <a:cubicBezTo>
                      <a:pt x="295" y="207"/>
                      <a:pt x="295" y="207"/>
                      <a:pt x="295" y="207"/>
                    </a:cubicBezTo>
                    <a:cubicBezTo>
                      <a:pt x="308" y="207"/>
                      <a:pt x="319" y="197"/>
                      <a:pt x="319" y="184"/>
                    </a:cubicBezTo>
                    <a:cubicBezTo>
                      <a:pt x="319" y="24"/>
                      <a:pt x="319" y="24"/>
                      <a:pt x="319" y="24"/>
                    </a:cubicBezTo>
                    <a:cubicBezTo>
                      <a:pt x="319" y="10"/>
                      <a:pt x="308" y="0"/>
                      <a:pt x="295" y="0"/>
                    </a:cubicBezTo>
                    <a:cubicBezTo>
                      <a:pt x="58" y="0"/>
                      <a:pt x="58" y="0"/>
                      <a:pt x="58" y="0"/>
                    </a:cubicBezTo>
                    <a:cubicBezTo>
                      <a:pt x="45" y="0"/>
                      <a:pt x="35" y="10"/>
                      <a:pt x="35" y="24"/>
                    </a:cubicBezTo>
                    <a:cubicBezTo>
                      <a:pt x="35" y="184"/>
                      <a:pt x="35" y="184"/>
                      <a:pt x="35" y="184"/>
                    </a:cubicBezTo>
                    <a:cubicBezTo>
                      <a:pt x="35" y="197"/>
                      <a:pt x="45" y="207"/>
                      <a:pt x="58" y="207"/>
                    </a:cubicBezTo>
                    <a:cubicBezTo>
                      <a:pt x="150" y="207"/>
                      <a:pt x="150" y="207"/>
                      <a:pt x="150" y="207"/>
                    </a:cubicBezTo>
                    <a:cubicBezTo>
                      <a:pt x="140" y="235"/>
                      <a:pt x="140" y="235"/>
                      <a:pt x="140" y="235"/>
                    </a:cubicBezTo>
                    <a:cubicBezTo>
                      <a:pt x="47" y="235"/>
                      <a:pt x="47" y="235"/>
                      <a:pt x="47" y="235"/>
                    </a:cubicBezTo>
                    <a:cubicBezTo>
                      <a:pt x="0" y="285"/>
                      <a:pt x="0" y="285"/>
                      <a:pt x="0" y="285"/>
                    </a:cubicBezTo>
                    <a:cubicBezTo>
                      <a:pt x="0" y="293"/>
                      <a:pt x="0" y="293"/>
                      <a:pt x="0" y="293"/>
                    </a:cubicBezTo>
                    <a:cubicBezTo>
                      <a:pt x="354" y="293"/>
                      <a:pt x="354" y="293"/>
                      <a:pt x="354" y="293"/>
                    </a:cubicBezTo>
                    <a:cubicBezTo>
                      <a:pt x="354" y="285"/>
                      <a:pt x="354" y="285"/>
                      <a:pt x="354" y="285"/>
                    </a:cubicBezTo>
                    <a:lnTo>
                      <a:pt x="306" y="235"/>
                    </a:lnTo>
                    <a:close/>
                    <a:moveTo>
                      <a:pt x="58" y="167"/>
                    </a:moveTo>
                    <a:cubicBezTo>
                      <a:pt x="58" y="155"/>
                      <a:pt x="58" y="155"/>
                      <a:pt x="58" y="155"/>
                    </a:cubicBezTo>
                    <a:cubicBezTo>
                      <a:pt x="58" y="130"/>
                      <a:pt x="58" y="130"/>
                      <a:pt x="58" y="130"/>
                    </a:cubicBezTo>
                    <a:cubicBezTo>
                      <a:pt x="58" y="24"/>
                      <a:pt x="58" y="24"/>
                      <a:pt x="58" y="24"/>
                    </a:cubicBezTo>
                    <a:cubicBezTo>
                      <a:pt x="296" y="24"/>
                      <a:pt x="296" y="24"/>
                      <a:pt x="296" y="24"/>
                    </a:cubicBezTo>
                    <a:cubicBezTo>
                      <a:pt x="296" y="130"/>
                      <a:pt x="296" y="130"/>
                      <a:pt x="296" y="130"/>
                    </a:cubicBezTo>
                    <a:cubicBezTo>
                      <a:pt x="296" y="155"/>
                      <a:pt x="296" y="155"/>
                      <a:pt x="296" y="155"/>
                    </a:cubicBezTo>
                    <a:cubicBezTo>
                      <a:pt x="296" y="167"/>
                      <a:pt x="296" y="167"/>
                      <a:pt x="296" y="167"/>
                    </a:cubicBezTo>
                    <a:lnTo>
                      <a:pt x="58"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5" name="Freeform 180">
                <a:extLst>
                  <a:ext uri="{FF2B5EF4-FFF2-40B4-BE49-F238E27FC236}">
                    <a16:creationId xmlns:a16="http://schemas.microsoft.com/office/drawing/2014/main" id="{FBA16FA1-EE93-4A69-A3EF-5CD2CDBC722E}"/>
                  </a:ext>
                </a:extLst>
              </p:cNvPr>
              <p:cNvSpPr>
                <a:spLocks/>
              </p:cNvSpPr>
              <p:nvPr/>
            </p:nvSpPr>
            <p:spPr bwMode="auto">
              <a:xfrm>
                <a:off x="10942638" y="5116513"/>
                <a:ext cx="136525" cy="85725"/>
              </a:xfrm>
              <a:custGeom>
                <a:avLst/>
                <a:gdLst>
                  <a:gd name="T0" fmla="*/ 3 w 86"/>
                  <a:gd name="T1" fmla="*/ 0 h 54"/>
                  <a:gd name="T2" fmla="*/ 0 w 86"/>
                  <a:gd name="T3" fmla="*/ 0 h 54"/>
                  <a:gd name="T4" fmla="*/ 0 w 86"/>
                  <a:gd name="T5" fmla="*/ 52 h 54"/>
                  <a:gd name="T6" fmla="*/ 0 w 86"/>
                  <a:gd name="T7" fmla="*/ 54 h 54"/>
                  <a:gd name="T8" fmla="*/ 3 w 86"/>
                  <a:gd name="T9" fmla="*/ 54 h 54"/>
                  <a:gd name="T10" fmla="*/ 86 w 86"/>
                  <a:gd name="T11" fmla="*/ 54 h 54"/>
                  <a:gd name="T12" fmla="*/ 86 w 86"/>
                  <a:gd name="T13" fmla="*/ 52 h 54"/>
                  <a:gd name="T14" fmla="*/ 3 w 86"/>
                  <a:gd name="T15" fmla="*/ 52 h 54"/>
                  <a:gd name="T16" fmla="*/ 3 w 86"/>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54">
                    <a:moveTo>
                      <a:pt x="3" y="0"/>
                    </a:moveTo>
                    <a:lnTo>
                      <a:pt x="0" y="0"/>
                    </a:lnTo>
                    <a:lnTo>
                      <a:pt x="0" y="52"/>
                    </a:lnTo>
                    <a:lnTo>
                      <a:pt x="0" y="54"/>
                    </a:lnTo>
                    <a:lnTo>
                      <a:pt x="3" y="54"/>
                    </a:lnTo>
                    <a:lnTo>
                      <a:pt x="86" y="54"/>
                    </a:lnTo>
                    <a:lnTo>
                      <a:pt x="86" y="52"/>
                    </a:lnTo>
                    <a:lnTo>
                      <a:pt x="3" y="52"/>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6" name="Rectangle 181">
                <a:extLst>
                  <a:ext uri="{FF2B5EF4-FFF2-40B4-BE49-F238E27FC236}">
                    <a16:creationId xmlns:a16="http://schemas.microsoft.com/office/drawing/2014/main" id="{A39EE3AB-8BD6-4E42-98F8-D577DF40B5F5}"/>
                  </a:ext>
                </a:extLst>
              </p:cNvPr>
              <p:cNvSpPr>
                <a:spLocks noChangeArrowheads="1"/>
              </p:cNvSpPr>
              <p:nvPr/>
            </p:nvSpPr>
            <p:spPr bwMode="auto">
              <a:xfrm>
                <a:off x="10956925" y="5160963"/>
                <a:ext cx="15875" cy="33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7" name="Rectangle 182">
                <a:extLst>
                  <a:ext uri="{FF2B5EF4-FFF2-40B4-BE49-F238E27FC236}">
                    <a16:creationId xmlns:a16="http://schemas.microsoft.com/office/drawing/2014/main" id="{2B665778-1403-4599-A572-DF54A586A4EA}"/>
                  </a:ext>
                </a:extLst>
              </p:cNvPr>
              <p:cNvSpPr>
                <a:spLocks noChangeArrowheads="1"/>
              </p:cNvSpPr>
              <p:nvPr/>
            </p:nvSpPr>
            <p:spPr bwMode="auto">
              <a:xfrm>
                <a:off x="10974388" y="5149850"/>
                <a:ext cx="17463"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 name="Rectangle 183">
                <a:extLst>
                  <a:ext uri="{FF2B5EF4-FFF2-40B4-BE49-F238E27FC236}">
                    <a16:creationId xmlns:a16="http://schemas.microsoft.com/office/drawing/2014/main" id="{96B463BE-1C00-42B5-9BDE-74F016C67ACC}"/>
                  </a:ext>
                </a:extLst>
              </p:cNvPr>
              <p:cNvSpPr>
                <a:spLocks noChangeArrowheads="1"/>
              </p:cNvSpPr>
              <p:nvPr/>
            </p:nvSpPr>
            <p:spPr bwMode="auto">
              <a:xfrm>
                <a:off x="10993438" y="5153025"/>
                <a:ext cx="174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9" name="Rectangle 184">
                <a:extLst>
                  <a:ext uri="{FF2B5EF4-FFF2-40B4-BE49-F238E27FC236}">
                    <a16:creationId xmlns:a16="http://schemas.microsoft.com/office/drawing/2014/main" id="{BC4A7701-A986-45F4-9335-78B8590E6436}"/>
                  </a:ext>
                </a:extLst>
              </p:cNvPr>
              <p:cNvSpPr>
                <a:spLocks noChangeArrowheads="1"/>
              </p:cNvSpPr>
              <p:nvPr/>
            </p:nvSpPr>
            <p:spPr bwMode="auto">
              <a:xfrm>
                <a:off x="11012488" y="5140325"/>
                <a:ext cx="17463" cy="53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0" name="Rectangle 185">
                <a:extLst>
                  <a:ext uri="{FF2B5EF4-FFF2-40B4-BE49-F238E27FC236}">
                    <a16:creationId xmlns:a16="http://schemas.microsoft.com/office/drawing/2014/main" id="{373FFF12-3A81-48A7-83EF-35BF28810061}"/>
                  </a:ext>
                </a:extLst>
              </p:cNvPr>
              <p:cNvSpPr>
                <a:spLocks noChangeArrowheads="1"/>
              </p:cNvSpPr>
              <p:nvPr/>
            </p:nvSpPr>
            <p:spPr bwMode="auto">
              <a:xfrm>
                <a:off x="11031538" y="5151438"/>
                <a:ext cx="17463" cy="428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1" name="Rectangle 186">
                <a:extLst>
                  <a:ext uri="{FF2B5EF4-FFF2-40B4-BE49-F238E27FC236}">
                    <a16:creationId xmlns:a16="http://schemas.microsoft.com/office/drawing/2014/main" id="{2BC8346A-3623-4FC8-A234-4E5B52299F6C}"/>
                  </a:ext>
                </a:extLst>
              </p:cNvPr>
              <p:cNvSpPr>
                <a:spLocks noChangeArrowheads="1"/>
              </p:cNvSpPr>
              <p:nvPr/>
            </p:nvSpPr>
            <p:spPr bwMode="auto">
              <a:xfrm>
                <a:off x="11050588" y="5127625"/>
                <a:ext cx="17463"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102" name="TextBox 101">
            <a:extLst>
              <a:ext uri="{FF2B5EF4-FFF2-40B4-BE49-F238E27FC236}">
                <a16:creationId xmlns:a16="http://schemas.microsoft.com/office/drawing/2014/main" id="{D6A336C0-9DAD-4BB7-A740-5B82257240F9}"/>
              </a:ext>
            </a:extLst>
          </p:cNvPr>
          <p:cNvSpPr txBox="1"/>
          <p:nvPr/>
        </p:nvSpPr>
        <p:spPr>
          <a:xfrm>
            <a:off x="7155153" y="4883973"/>
            <a:ext cx="4243617" cy="1323439"/>
          </a:xfrm>
          <a:prstGeom prst="rect">
            <a:avLst/>
          </a:prstGeom>
          <a:noFill/>
        </p:spPr>
        <p:txBody>
          <a:bodyPr wrap="square" rtlCol="0">
            <a:spAutoFit/>
          </a:bodyPr>
          <a:lstStyle/>
          <a:p>
            <a:pPr lvl="0">
              <a:spcBef>
                <a:spcPts val="2400"/>
              </a:spcBef>
              <a:defRPr/>
            </a:pPr>
            <a:r>
              <a:rPr lang="en-US" altLang="ko-KR" sz="2000" kern="0" dirty="0"/>
              <a:t>Attackers can use identity theft to </a:t>
            </a:r>
            <a:r>
              <a:rPr lang="en-US" altLang="ko-KR" sz="2000" b="1" kern="0" dirty="0">
                <a:solidFill>
                  <a:srgbClr val="FF0000"/>
                </a:solidFill>
              </a:rPr>
              <a:t>impersonate employees of a target </a:t>
            </a:r>
            <a:r>
              <a:rPr lang="en-US" altLang="ko-KR" sz="2000" kern="0" dirty="0"/>
              <a:t>organization and physically access facilities</a:t>
            </a:r>
          </a:p>
        </p:txBody>
      </p:sp>
    </p:spTree>
    <p:extLst>
      <p:ext uri="{BB962C8B-B14F-4D97-AF65-F5344CB8AC3E}">
        <p14:creationId xmlns:p14="http://schemas.microsoft.com/office/powerpoint/2010/main" val="587461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39">
            <a:extLst>
              <a:ext uri="{FF2B5EF4-FFF2-40B4-BE49-F238E27FC236}">
                <a16:creationId xmlns:a16="http://schemas.microsoft.com/office/drawing/2014/main" id="{46E1CE93-EDB1-4995-856B-F87A857856E5}"/>
              </a:ext>
            </a:extLst>
          </p:cNvPr>
          <p:cNvSpPr txBox="1"/>
          <p:nvPr/>
        </p:nvSpPr>
        <p:spPr>
          <a:xfrm>
            <a:off x="3581054" y="225278"/>
            <a:ext cx="5158015" cy="646331"/>
          </a:xfrm>
          <a:prstGeom prst="rect">
            <a:avLst/>
          </a:prstGeom>
          <a:noFill/>
        </p:spPr>
        <p:txBody>
          <a:bodyPr wrap="none" rtlCol="0" anchor="ctr">
            <a:spAutoFit/>
          </a:bodyPr>
          <a:lstStyle/>
          <a:p>
            <a:pPr algn="ctr"/>
            <a:r>
              <a:rPr lang="en-IN" sz="3600" b="1" dirty="0">
                <a:solidFill>
                  <a:schemeClr val="tx1">
                    <a:lumMod val="75000"/>
                    <a:lumOff val="25000"/>
                  </a:schemeClr>
                </a:solidFill>
                <a:latin typeface="Rockwell" panose="02060603020205020403" pitchFamily="18" charset="0"/>
              </a:rPr>
              <a:t>Identity Theft (Cont’d)</a:t>
            </a:r>
            <a:endParaRPr lang="en-US" sz="3600" b="1" dirty="0">
              <a:solidFill>
                <a:schemeClr val="tx1">
                  <a:lumMod val="75000"/>
                  <a:lumOff val="25000"/>
                </a:schemeClr>
              </a:solidFill>
              <a:latin typeface="Rockwell" panose="02060603020205020403" pitchFamily="18" charset="0"/>
            </a:endParaRPr>
          </a:p>
        </p:txBody>
      </p:sp>
      <p:sp>
        <p:nvSpPr>
          <p:cNvPr id="34" name="Freeform 1"/>
          <p:cNvSpPr>
            <a:spLocks noChangeArrowheads="1"/>
          </p:cNvSpPr>
          <p:nvPr/>
        </p:nvSpPr>
        <p:spPr bwMode="auto">
          <a:xfrm>
            <a:off x="1134338" y="1662259"/>
            <a:ext cx="8162460" cy="914400"/>
          </a:xfrm>
          <a:custGeom>
            <a:avLst/>
            <a:gdLst>
              <a:gd name="T0" fmla="*/ 0 w 7121"/>
              <a:gd name="T1" fmla="*/ 1656 h 1657"/>
              <a:gd name="T2" fmla="*/ 7120 w 7121"/>
              <a:gd name="T3" fmla="*/ 1656 h 1657"/>
              <a:gd name="T4" fmla="*/ 7120 w 7121"/>
              <a:gd name="T5" fmla="*/ 0 h 1657"/>
              <a:gd name="T6" fmla="*/ 0 w 7121"/>
              <a:gd name="T7" fmla="*/ 0 h 1657"/>
              <a:gd name="T8" fmla="*/ 0 w 7121"/>
              <a:gd name="T9" fmla="*/ 1656 h 1657"/>
            </a:gdLst>
            <a:ahLst/>
            <a:cxnLst>
              <a:cxn ang="0">
                <a:pos x="T0" y="T1"/>
              </a:cxn>
              <a:cxn ang="0">
                <a:pos x="T2" y="T3"/>
              </a:cxn>
              <a:cxn ang="0">
                <a:pos x="T4" y="T5"/>
              </a:cxn>
              <a:cxn ang="0">
                <a:pos x="T6" y="T7"/>
              </a:cxn>
              <a:cxn ang="0">
                <a:pos x="T8" y="T9"/>
              </a:cxn>
            </a:cxnLst>
            <a:rect l="0" t="0" r="r" b="b"/>
            <a:pathLst>
              <a:path w="7121" h="1657">
                <a:moveTo>
                  <a:pt x="0" y="1656"/>
                </a:moveTo>
                <a:lnTo>
                  <a:pt x="7120" y="1656"/>
                </a:lnTo>
                <a:lnTo>
                  <a:pt x="7120" y="0"/>
                </a:lnTo>
                <a:lnTo>
                  <a:pt x="0" y="0"/>
                </a:lnTo>
                <a:lnTo>
                  <a:pt x="0" y="1656"/>
                </a:lnTo>
              </a:path>
            </a:pathLst>
          </a:custGeom>
          <a:solidFill>
            <a:srgbClr val="D4E5F4"/>
          </a:solidFill>
          <a:ln>
            <a:noFill/>
          </a:ln>
          <a:effectLst/>
        </p:spPr>
        <p:txBody>
          <a:bodyPr wrap="none" anchor="ctr"/>
          <a:lstStyle/>
          <a:p>
            <a:pPr defTabSz="914217"/>
            <a:endParaRPr lang="en-US" dirty="0">
              <a:solidFill>
                <a:prstClr val="black"/>
              </a:solidFill>
              <a:latin typeface="Calibri" panose="020F0502020204030204"/>
            </a:endParaRPr>
          </a:p>
        </p:txBody>
      </p:sp>
      <p:sp>
        <p:nvSpPr>
          <p:cNvPr id="37" name="Freeform 19"/>
          <p:cNvSpPr>
            <a:spLocks noChangeArrowheads="1"/>
          </p:cNvSpPr>
          <p:nvPr/>
        </p:nvSpPr>
        <p:spPr bwMode="auto">
          <a:xfrm>
            <a:off x="1134338" y="3484396"/>
            <a:ext cx="8162460" cy="914400"/>
          </a:xfrm>
          <a:custGeom>
            <a:avLst/>
            <a:gdLst>
              <a:gd name="T0" fmla="*/ 0 w 7121"/>
              <a:gd name="T1" fmla="*/ 1400 h 1401"/>
              <a:gd name="T2" fmla="*/ 7120 w 7121"/>
              <a:gd name="T3" fmla="*/ 1400 h 1401"/>
              <a:gd name="T4" fmla="*/ 7120 w 7121"/>
              <a:gd name="T5" fmla="*/ 0 h 1401"/>
              <a:gd name="T6" fmla="*/ 0 w 7121"/>
              <a:gd name="T7" fmla="*/ 0 h 1401"/>
              <a:gd name="T8" fmla="*/ 0 w 7121"/>
              <a:gd name="T9" fmla="*/ 1400 h 1401"/>
            </a:gdLst>
            <a:ahLst/>
            <a:cxnLst>
              <a:cxn ang="0">
                <a:pos x="T0" y="T1"/>
              </a:cxn>
              <a:cxn ang="0">
                <a:pos x="T2" y="T3"/>
              </a:cxn>
              <a:cxn ang="0">
                <a:pos x="T4" y="T5"/>
              </a:cxn>
              <a:cxn ang="0">
                <a:pos x="T6" y="T7"/>
              </a:cxn>
              <a:cxn ang="0">
                <a:pos x="T8" y="T9"/>
              </a:cxn>
            </a:cxnLst>
            <a:rect l="0" t="0" r="r" b="b"/>
            <a:pathLst>
              <a:path w="7121" h="1401">
                <a:moveTo>
                  <a:pt x="0" y="1400"/>
                </a:moveTo>
                <a:lnTo>
                  <a:pt x="7120" y="1400"/>
                </a:lnTo>
                <a:lnTo>
                  <a:pt x="7120" y="0"/>
                </a:lnTo>
                <a:lnTo>
                  <a:pt x="0" y="0"/>
                </a:lnTo>
                <a:lnTo>
                  <a:pt x="0" y="1400"/>
                </a:lnTo>
              </a:path>
            </a:pathLst>
          </a:custGeom>
          <a:solidFill>
            <a:srgbClr val="EEEEEE"/>
          </a:solidFill>
          <a:ln>
            <a:noFill/>
          </a:ln>
          <a:effectLst/>
        </p:spPr>
        <p:txBody>
          <a:bodyPr wrap="none" anchor="ctr"/>
          <a:lstStyle/>
          <a:p>
            <a:pPr defTabSz="914217"/>
            <a:endParaRPr lang="en-US" dirty="0">
              <a:solidFill>
                <a:prstClr val="black"/>
              </a:solidFill>
              <a:latin typeface="Calibri" panose="020F0502020204030204"/>
            </a:endParaRPr>
          </a:p>
        </p:txBody>
      </p:sp>
      <p:sp>
        <p:nvSpPr>
          <p:cNvPr id="38" name="Freeform 25"/>
          <p:cNvSpPr>
            <a:spLocks noChangeArrowheads="1"/>
          </p:cNvSpPr>
          <p:nvPr/>
        </p:nvSpPr>
        <p:spPr bwMode="auto">
          <a:xfrm>
            <a:off x="1134338" y="4394772"/>
            <a:ext cx="8162460" cy="911469"/>
          </a:xfrm>
          <a:custGeom>
            <a:avLst/>
            <a:gdLst>
              <a:gd name="T0" fmla="*/ 0 w 7121"/>
              <a:gd name="T1" fmla="*/ 1533 h 1534"/>
              <a:gd name="T2" fmla="*/ 7120 w 7121"/>
              <a:gd name="T3" fmla="*/ 1533 h 1534"/>
              <a:gd name="T4" fmla="*/ 7120 w 7121"/>
              <a:gd name="T5" fmla="*/ 0 h 1534"/>
              <a:gd name="T6" fmla="*/ 0 w 7121"/>
              <a:gd name="T7" fmla="*/ 0 h 1534"/>
              <a:gd name="T8" fmla="*/ 0 w 7121"/>
              <a:gd name="T9" fmla="*/ 1533 h 1534"/>
            </a:gdLst>
            <a:ahLst/>
            <a:cxnLst>
              <a:cxn ang="0">
                <a:pos x="T0" y="T1"/>
              </a:cxn>
              <a:cxn ang="0">
                <a:pos x="T2" y="T3"/>
              </a:cxn>
              <a:cxn ang="0">
                <a:pos x="T4" y="T5"/>
              </a:cxn>
              <a:cxn ang="0">
                <a:pos x="T6" y="T7"/>
              </a:cxn>
              <a:cxn ang="0">
                <a:pos x="T8" y="T9"/>
              </a:cxn>
            </a:cxnLst>
            <a:rect l="0" t="0" r="r" b="b"/>
            <a:pathLst>
              <a:path w="7121" h="1534">
                <a:moveTo>
                  <a:pt x="0" y="1533"/>
                </a:moveTo>
                <a:lnTo>
                  <a:pt x="7120" y="1533"/>
                </a:lnTo>
                <a:lnTo>
                  <a:pt x="7120" y="0"/>
                </a:lnTo>
                <a:lnTo>
                  <a:pt x="0" y="0"/>
                </a:lnTo>
                <a:lnTo>
                  <a:pt x="0" y="1533"/>
                </a:lnTo>
              </a:path>
            </a:pathLst>
          </a:custGeom>
          <a:solidFill>
            <a:srgbClr val="FFF4D1"/>
          </a:solidFill>
          <a:ln>
            <a:noFill/>
          </a:ln>
          <a:effectLst/>
        </p:spPr>
        <p:txBody>
          <a:bodyPr wrap="none" anchor="ctr"/>
          <a:lstStyle/>
          <a:p>
            <a:pPr defTabSz="914217"/>
            <a:endParaRPr lang="en-US" dirty="0">
              <a:solidFill>
                <a:prstClr val="black"/>
              </a:solidFill>
              <a:latin typeface="Calibri" panose="020F0502020204030204"/>
            </a:endParaRPr>
          </a:p>
        </p:txBody>
      </p:sp>
      <p:sp>
        <p:nvSpPr>
          <p:cNvPr id="89" name="Freeform 1">
            <a:extLst>
              <a:ext uri="{FF2B5EF4-FFF2-40B4-BE49-F238E27FC236}">
                <a16:creationId xmlns:a16="http://schemas.microsoft.com/office/drawing/2014/main" id="{698A34B0-06A9-4C1E-84B4-C5371F325B9D}"/>
              </a:ext>
            </a:extLst>
          </p:cNvPr>
          <p:cNvSpPr>
            <a:spLocks noChangeArrowheads="1"/>
          </p:cNvSpPr>
          <p:nvPr/>
        </p:nvSpPr>
        <p:spPr bwMode="auto">
          <a:xfrm>
            <a:off x="1134338" y="2575876"/>
            <a:ext cx="8162460" cy="914400"/>
          </a:xfrm>
          <a:custGeom>
            <a:avLst/>
            <a:gdLst>
              <a:gd name="T0" fmla="*/ 0 w 7121"/>
              <a:gd name="T1" fmla="*/ 1656 h 1657"/>
              <a:gd name="T2" fmla="*/ 7120 w 7121"/>
              <a:gd name="T3" fmla="*/ 1656 h 1657"/>
              <a:gd name="T4" fmla="*/ 7120 w 7121"/>
              <a:gd name="T5" fmla="*/ 0 h 1657"/>
              <a:gd name="T6" fmla="*/ 0 w 7121"/>
              <a:gd name="T7" fmla="*/ 0 h 1657"/>
              <a:gd name="T8" fmla="*/ 0 w 7121"/>
              <a:gd name="T9" fmla="*/ 1656 h 1657"/>
            </a:gdLst>
            <a:ahLst/>
            <a:cxnLst>
              <a:cxn ang="0">
                <a:pos x="T0" y="T1"/>
              </a:cxn>
              <a:cxn ang="0">
                <a:pos x="T2" y="T3"/>
              </a:cxn>
              <a:cxn ang="0">
                <a:pos x="T4" y="T5"/>
              </a:cxn>
              <a:cxn ang="0">
                <a:pos x="T6" y="T7"/>
              </a:cxn>
              <a:cxn ang="0">
                <a:pos x="T8" y="T9"/>
              </a:cxn>
            </a:cxnLst>
            <a:rect l="0" t="0" r="r" b="b"/>
            <a:pathLst>
              <a:path w="7121" h="1657">
                <a:moveTo>
                  <a:pt x="0" y="1656"/>
                </a:moveTo>
                <a:lnTo>
                  <a:pt x="7120" y="1656"/>
                </a:lnTo>
                <a:lnTo>
                  <a:pt x="7120" y="0"/>
                </a:lnTo>
                <a:lnTo>
                  <a:pt x="0" y="0"/>
                </a:lnTo>
                <a:lnTo>
                  <a:pt x="0" y="1656"/>
                </a:lnTo>
              </a:path>
            </a:pathLst>
          </a:custGeom>
          <a:solidFill>
            <a:srgbClr val="FADDCA"/>
          </a:solidFill>
          <a:ln>
            <a:noFill/>
          </a:ln>
          <a:effectLst/>
        </p:spPr>
        <p:txBody>
          <a:bodyPr wrap="none" anchor="ctr"/>
          <a:lstStyle/>
          <a:p>
            <a:pPr defTabSz="914217"/>
            <a:endParaRPr lang="en-US" dirty="0">
              <a:solidFill>
                <a:prstClr val="black"/>
              </a:solidFill>
              <a:latin typeface="Calibri" panose="020F0502020204030204"/>
            </a:endParaRPr>
          </a:p>
        </p:txBody>
      </p:sp>
      <p:sp>
        <p:nvSpPr>
          <p:cNvPr id="39" name="Freeform 31"/>
          <p:cNvSpPr>
            <a:spLocks noChangeArrowheads="1"/>
          </p:cNvSpPr>
          <p:nvPr/>
        </p:nvSpPr>
        <p:spPr bwMode="auto">
          <a:xfrm>
            <a:off x="9299477" y="5279926"/>
            <a:ext cx="574602" cy="1136717"/>
          </a:xfrm>
          <a:custGeom>
            <a:avLst/>
            <a:gdLst>
              <a:gd name="T0" fmla="*/ 1287 w 1288"/>
              <a:gd name="T1" fmla="*/ 1913 h 1914"/>
              <a:gd name="T2" fmla="*/ 1287 w 1288"/>
              <a:gd name="T3" fmla="*/ 210 h 1914"/>
              <a:gd name="T4" fmla="*/ 0 w 1288"/>
              <a:gd name="T5" fmla="*/ 0 h 1914"/>
              <a:gd name="T6" fmla="*/ 0 w 1288"/>
              <a:gd name="T7" fmla="*/ 1544 h 1914"/>
              <a:gd name="T8" fmla="*/ 1287 w 1288"/>
              <a:gd name="T9" fmla="*/ 1913 h 1914"/>
            </a:gdLst>
            <a:ahLst/>
            <a:cxnLst>
              <a:cxn ang="0">
                <a:pos x="T0" y="T1"/>
              </a:cxn>
              <a:cxn ang="0">
                <a:pos x="T2" y="T3"/>
              </a:cxn>
              <a:cxn ang="0">
                <a:pos x="T4" y="T5"/>
              </a:cxn>
              <a:cxn ang="0">
                <a:pos x="T6" y="T7"/>
              </a:cxn>
              <a:cxn ang="0">
                <a:pos x="T8" y="T9"/>
              </a:cxn>
            </a:cxnLst>
            <a:rect l="0" t="0" r="r" b="b"/>
            <a:pathLst>
              <a:path w="1288" h="1914">
                <a:moveTo>
                  <a:pt x="1287" y="1913"/>
                </a:moveTo>
                <a:lnTo>
                  <a:pt x="1287" y="210"/>
                </a:lnTo>
                <a:lnTo>
                  <a:pt x="0" y="0"/>
                </a:lnTo>
                <a:lnTo>
                  <a:pt x="0" y="1544"/>
                </a:lnTo>
                <a:lnTo>
                  <a:pt x="1287" y="1913"/>
                </a:lnTo>
              </a:path>
            </a:pathLst>
          </a:custGeom>
          <a:solidFill>
            <a:schemeClr val="accent5">
              <a:lumMod val="75000"/>
            </a:schemeClr>
          </a:solidFill>
          <a:ln>
            <a:noFill/>
          </a:ln>
          <a:effectLst/>
        </p:spPr>
        <p:txBody>
          <a:bodyPr wrap="none" anchor="ctr"/>
          <a:lstStyle/>
          <a:p>
            <a:pPr defTabSz="914217"/>
            <a:endParaRPr lang="en-US" dirty="0">
              <a:solidFill>
                <a:prstClr val="black"/>
              </a:solidFill>
              <a:latin typeface="Calibri" panose="020F0502020204030204"/>
            </a:endParaRPr>
          </a:p>
        </p:txBody>
      </p:sp>
      <p:sp>
        <p:nvSpPr>
          <p:cNvPr id="41" name="Freeform 32"/>
          <p:cNvSpPr>
            <a:spLocks noChangeArrowheads="1"/>
          </p:cNvSpPr>
          <p:nvPr/>
        </p:nvSpPr>
        <p:spPr bwMode="auto">
          <a:xfrm>
            <a:off x="9855225" y="5027102"/>
            <a:ext cx="1269241" cy="1402938"/>
          </a:xfrm>
          <a:custGeom>
            <a:avLst/>
            <a:gdLst>
              <a:gd name="T0" fmla="*/ 2842 w 2843"/>
              <a:gd name="T1" fmla="*/ 1154 h 2309"/>
              <a:gd name="T2" fmla="*/ 0 w 2843"/>
              <a:gd name="T3" fmla="*/ 2308 h 2309"/>
              <a:gd name="T4" fmla="*/ 0 w 2843"/>
              <a:gd name="T5" fmla="*/ 606 h 2309"/>
              <a:gd name="T6" fmla="*/ 2842 w 2843"/>
              <a:gd name="T7" fmla="*/ 0 h 2309"/>
              <a:gd name="T8" fmla="*/ 2842 w 2843"/>
              <a:gd name="T9" fmla="*/ 1154 h 2309"/>
            </a:gdLst>
            <a:ahLst/>
            <a:cxnLst>
              <a:cxn ang="0">
                <a:pos x="T0" y="T1"/>
              </a:cxn>
              <a:cxn ang="0">
                <a:pos x="T2" y="T3"/>
              </a:cxn>
              <a:cxn ang="0">
                <a:pos x="T4" y="T5"/>
              </a:cxn>
              <a:cxn ang="0">
                <a:pos x="T6" y="T7"/>
              </a:cxn>
              <a:cxn ang="0">
                <a:pos x="T8" y="T9"/>
              </a:cxn>
            </a:cxnLst>
            <a:rect l="0" t="0" r="r" b="b"/>
            <a:pathLst>
              <a:path w="2843" h="2309">
                <a:moveTo>
                  <a:pt x="2842" y="1154"/>
                </a:moveTo>
                <a:lnTo>
                  <a:pt x="0" y="2308"/>
                </a:lnTo>
                <a:lnTo>
                  <a:pt x="0" y="606"/>
                </a:lnTo>
                <a:lnTo>
                  <a:pt x="2842" y="0"/>
                </a:lnTo>
                <a:lnTo>
                  <a:pt x="2842" y="1154"/>
                </a:lnTo>
              </a:path>
            </a:pathLst>
          </a:custGeom>
          <a:solidFill>
            <a:srgbClr val="D3DEF1"/>
          </a:solidFill>
          <a:ln>
            <a:noFill/>
          </a:ln>
          <a:effectLst/>
        </p:spPr>
        <p:txBody>
          <a:bodyPr wrap="none" anchor="ctr"/>
          <a:lstStyle/>
          <a:p>
            <a:pPr defTabSz="914217"/>
            <a:endParaRPr lang="en-US" dirty="0">
              <a:solidFill>
                <a:prstClr val="black"/>
              </a:solidFill>
              <a:latin typeface="Calibri" panose="020F0502020204030204"/>
            </a:endParaRPr>
          </a:p>
        </p:txBody>
      </p:sp>
      <p:sp>
        <p:nvSpPr>
          <p:cNvPr id="44" name="Freeform 36"/>
          <p:cNvSpPr>
            <a:spLocks noChangeArrowheads="1"/>
          </p:cNvSpPr>
          <p:nvPr/>
        </p:nvSpPr>
        <p:spPr bwMode="auto">
          <a:xfrm>
            <a:off x="9298739" y="4400529"/>
            <a:ext cx="553804" cy="1008965"/>
          </a:xfrm>
          <a:custGeom>
            <a:avLst/>
            <a:gdLst>
              <a:gd name="T0" fmla="*/ 0 w 1283"/>
              <a:gd name="T1" fmla="*/ 1390 h 1560"/>
              <a:gd name="T2" fmla="*/ 1282 w 1283"/>
              <a:gd name="T3" fmla="*/ 1559 h 1560"/>
              <a:gd name="T4" fmla="*/ 1282 w 1283"/>
              <a:gd name="T5" fmla="*/ 0 h 1560"/>
              <a:gd name="T6" fmla="*/ 0 w 1283"/>
              <a:gd name="T7" fmla="*/ 0 h 1560"/>
              <a:gd name="T8" fmla="*/ 0 w 1283"/>
              <a:gd name="T9" fmla="*/ 1390 h 1560"/>
            </a:gdLst>
            <a:ahLst/>
            <a:cxnLst>
              <a:cxn ang="0">
                <a:pos x="T0" y="T1"/>
              </a:cxn>
              <a:cxn ang="0">
                <a:pos x="T2" y="T3"/>
              </a:cxn>
              <a:cxn ang="0">
                <a:pos x="T4" y="T5"/>
              </a:cxn>
              <a:cxn ang="0">
                <a:pos x="T6" y="T7"/>
              </a:cxn>
              <a:cxn ang="0">
                <a:pos x="T8" y="T9"/>
              </a:cxn>
            </a:cxnLst>
            <a:rect l="0" t="0" r="r" b="b"/>
            <a:pathLst>
              <a:path w="1283" h="1560">
                <a:moveTo>
                  <a:pt x="0" y="1390"/>
                </a:moveTo>
                <a:lnTo>
                  <a:pt x="1282" y="1559"/>
                </a:lnTo>
                <a:lnTo>
                  <a:pt x="1282" y="0"/>
                </a:lnTo>
                <a:lnTo>
                  <a:pt x="0" y="0"/>
                </a:lnTo>
                <a:lnTo>
                  <a:pt x="0" y="1390"/>
                </a:lnTo>
              </a:path>
            </a:pathLst>
          </a:custGeom>
          <a:solidFill>
            <a:srgbClr val="FFC409"/>
          </a:solidFill>
          <a:ln>
            <a:noFill/>
          </a:ln>
          <a:effectLst/>
        </p:spPr>
        <p:txBody>
          <a:bodyPr wrap="none" anchor="ctr"/>
          <a:lstStyle/>
          <a:p>
            <a:pPr defTabSz="914217"/>
            <a:endParaRPr lang="en-US" dirty="0">
              <a:solidFill>
                <a:prstClr val="black"/>
              </a:solidFill>
              <a:latin typeface="Calibri" panose="020F0502020204030204"/>
            </a:endParaRPr>
          </a:p>
        </p:txBody>
      </p:sp>
      <p:sp>
        <p:nvSpPr>
          <p:cNvPr id="46" name="Freeform 38"/>
          <p:cNvSpPr>
            <a:spLocks noChangeArrowheads="1"/>
          </p:cNvSpPr>
          <p:nvPr/>
        </p:nvSpPr>
        <p:spPr bwMode="auto">
          <a:xfrm>
            <a:off x="9295718" y="1287417"/>
            <a:ext cx="574602" cy="1289656"/>
          </a:xfrm>
          <a:custGeom>
            <a:avLst/>
            <a:gdLst>
              <a:gd name="T0" fmla="*/ 0 w 1288"/>
              <a:gd name="T1" fmla="*/ 2185 h 2186"/>
              <a:gd name="T2" fmla="*/ 1287 w 1288"/>
              <a:gd name="T3" fmla="*/ 1790 h 2186"/>
              <a:gd name="T4" fmla="*/ 1287 w 1288"/>
              <a:gd name="T5" fmla="*/ 0 h 2186"/>
              <a:gd name="T6" fmla="*/ 0 w 1288"/>
              <a:gd name="T7" fmla="*/ 528 h 2186"/>
              <a:gd name="T8" fmla="*/ 0 w 1288"/>
              <a:gd name="T9" fmla="*/ 2185 h 2186"/>
            </a:gdLst>
            <a:ahLst/>
            <a:cxnLst>
              <a:cxn ang="0">
                <a:pos x="T0" y="T1"/>
              </a:cxn>
              <a:cxn ang="0">
                <a:pos x="T2" y="T3"/>
              </a:cxn>
              <a:cxn ang="0">
                <a:pos x="T4" y="T5"/>
              </a:cxn>
              <a:cxn ang="0">
                <a:pos x="T6" y="T7"/>
              </a:cxn>
              <a:cxn ang="0">
                <a:pos x="T8" y="T9"/>
              </a:cxn>
            </a:cxnLst>
            <a:rect l="0" t="0" r="r" b="b"/>
            <a:pathLst>
              <a:path w="1288" h="2186">
                <a:moveTo>
                  <a:pt x="0" y="2185"/>
                </a:moveTo>
                <a:lnTo>
                  <a:pt x="1287" y="1790"/>
                </a:lnTo>
                <a:lnTo>
                  <a:pt x="1287" y="0"/>
                </a:lnTo>
                <a:lnTo>
                  <a:pt x="0" y="528"/>
                </a:lnTo>
                <a:lnTo>
                  <a:pt x="0" y="2185"/>
                </a:lnTo>
              </a:path>
            </a:pathLst>
          </a:custGeom>
          <a:solidFill>
            <a:srgbClr val="488FD0"/>
          </a:solidFill>
          <a:ln>
            <a:noFill/>
          </a:ln>
          <a:effectLst/>
        </p:spPr>
        <p:txBody>
          <a:bodyPr wrap="none" anchor="ctr"/>
          <a:lstStyle/>
          <a:p>
            <a:pPr defTabSz="914217"/>
            <a:endParaRPr lang="en-US" dirty="0">
              <a:solidFill>
                <a:prstClr val="black"/>
              </a:solidFill>
              <a:latin typeface="Calibri" panose="020F0502020204030204"/>
            </a:endParaRPr>
          </a:p>
        </p:txBody>
      </p:sp>
      <p:sp>
        <p:nvSpPr>
          <p:cNvPr id="49" name="Freeform 42"/>
          <p:cNvSpPr>
            <a:spLocks noChangeArrowheads="1"/>
          </p:cNvSpPr>
          <p:nvPr/>
        </p:nvSpPr>
        <p:spPr bwMode="auto">
          <a:xfrm>
            <a:off x="9294112" y="2255074"/>
            <a:ext cx="574237" cy="1434129"/>
          </a:xfrm>
          <a:custGeom>
            <a:avLst/>
            <a:gdLst>
              <a:gd name="T0" fmla="*/ 0 w 1283"/>
              <a:gd name="T1" fmla="*/ 1539 h 1540"/>
              <a:gd name="T2" fmla="*/ 1282 w 1283"/>
              <a:gd name="T3" fmla="*/ 1267 h 1540"/>
              <a:gd name="T4" fmla="*/ 1282 w 1283"/>
              <a:gd name="T5" fmla="*/ 0 h 1540"/>
              <a:gd name="T6" fmla="*/ 0 w 1283"/>
              <a:gd name="T7" fmla="*/ 349 h 1540"/>
              <a:gd name="T8" fmla="*/ 0 w 1283"/>
              <a:gd name="T9" fmla="*/ 1539 h 1540"/>
            </a:gdLst>
            <a:ahLst/>
            <a:cxnLst>
              <a:cxn ang="0">
                <a:pos x="T0" y="T1"/>
              </a:cxn>
              <a:cxn ang="0">
                <a:pos x="T2" y="T3"/>
              </a:cxn>
              <a:cxn ang="0">
                <a:pos x="T4" y="T5"/>
              </a:cxn>
              <a:cxn ang="0">
                <a:pos x="T6" y="T7"/>
              </a:cxn>
              <a:cxn ang="0">
                <a:pos x="T8" y="T9"/>
              </a:cxn>
            </a:cxnLst>
            <a:rect l="0" t="0" r="r" b="b"/>
            <a:pathLst>
              <a:path w="1283" h="1540">
                <a:moveTo>
                  <a:pt x="0" y="1539"/>
                </a:moveTo>
                <a:lnTo>
                  <a:pt x="1282" y="1267"/>
                </a:lnTo>
                <a:lnTo>
                  <a:pt x="1282" y="0"/>
                </a:lnTo>
                <a:lnTo>
                  <a:pt x="0" y="349"/>
                </a:lnTo>
                <a:lnTo>
                  <a:pt x="0" y="1539"/>
                </a:lnTo>
              </a:path>
            </a:pathLst>
          </a:custGeom>
          <a:solidFill>
            <a:srgbClr val="ED8945"/>
          </a:solidFill>
          <a:ln>
            <a:noFill/>
          </a:ln>
          <a:effectLst/>
        </p:spPr>
        <p:txBody>
          <a:bodyPr wrap="none" anchor="ctr"/>
          <a:lstStyle/>
          <a:p>
            <a:pPr defTabSz="914217"/>
            <a:endParaRPr lang="en-US" dirty="0">
              <a:solidFill>
                <a:prstClr val="black"/>
              </a:solidFill>
              <a:latin typeface="Calibri" panose="020F0502020204030204"/>
            </a:endParaRPr>
          </a:p>
        </p:txBody>
      </p:sp>
      <p:sp>
        <p:nvSpPr>
          <p:cNvPr id="50" name="Freeform 43"/>
          <p:cNvSpPr>
            <a:spLocks noChangeArrowheads="1"/>
          </p:cNvSpPr>
          <p:nvPr/>
        </p:nvSpPr>
        <p:spPr bwMode="auto">
          <a:xfrm>
            <a:off x="9861344" y="1292779"/>
            <a:ext cx="1260440" cy="3290947"/>
          </a:xfrm>
          <a:custGeom>
            <a:avLst/>
            <a:gdLst>
              <a:gd name="T0" fmla="*/ 0 w 2842"/>
              <a:gd name="T1" fmla="*/ 1267 h 1991"/>
              <a:gd name="T2" fmla="*/ 2841 w 2842"/>
              <a:gd name="T3" fmla="*/ 1990 h 1991"/>
              <a:gd name="T4" fmla="*/ 2841 w 2842"/>
              <a:gd name="T5" fmla="*/ 1159 h 1991"/>
              <a:gd name="T6" fmla="*/ 0 w 2842"/>
              <a:gd name="T7" fmla="*/ 0 h 1991"/>
              <a:gd name="T8" fmla="*/ 0 w 2842"/>
              <a:gd name="T9" fmla="*/ 1267 h 1991"/>
            </a:gdLst>
            <a:ahLst/>
            <a:cxnLst>
              <a:cxn ang="0">
                <a:pos x="T0" y="T1"/>
              </a:cxn>
              <a:cxn ang="0">
                <a:pos x="T2" y="T3"/>
              </a:cxn>
              <a:cxn ang="0">
                <a:pos x="T4" y="T5"/>
              </a:cxn>
              <a:cxn ang="0">
                <a:pos x="T6" y="T7"/>
              </a:cxn>
              <a:cxn ang="0">
                <a:pos x="T8" y="T9"/>
              </a:cxn>
            </a:cxnLst>
            <a:rect l="0" t="0" r="r" b="b"/>
            <a:pathLst>
              <a:path w="2842" h="1991">
                <a:moveTo>
                  <a:pt x="0" y="1267"/>
                </a:moveTo>
                <a:lnTo>
                  <a:pt x="2841" y="1990"/>
                </a:lnTo>
                <a:lnTo>
                  <a:pt x="2841" y="1159"/>
                </a:lnTo>
                <a:lnTo>
                  <a:pt x="0" y="0"/>
                </a:lnTo>
                <a:lnTo>
                  <a:pt x="0" y="1267"/>
                </a:lnTo>
              </a:path>
            </a:pathLst>
          </a:custGeom>
          <a:solidFill>
            <a:srgbClr val="FADDCA"/>
          </a:solidFill>
          <a:ln>
            <a:noFill/>
          </a:ln>
          <a:effectLst/>
        </p:spPr>
        <p:txBody>
          <a:bodyPr wrap="none" anchor="ctr"/>
          <a:lstStyle/>
          <a:p>
            <a:pPr defTabSz="914217"/>
            <a:endParaRPr lang="en-US" dirty="0">
              <a:solidFill>
                <a:prstClr val="black"/>
              </a:solidFill>
              <a:latin typeface="Calibri" panose="020F0502020204030204"/>
            </a:endParaRPr>
          </a:p>
        </p:txBody>
      </p:sp>
      <p:sp>
        <p:nvSpPr>
          <p:cNvPr id="51" name="Freeform 44"/>
          <p:cNvSpPr>
            <a:spLocks noChangeArrowheads="1"/>
          </p:cNvSpPr>
          <p:nvPr/>
        </p:nvSpPr>
        <p:spPr bwMode="auto">
          <a:xfrm>
            <a:off x="9290681" y="3390910"/>
            <a:ext cx="579338" cy="1026721"/>
          </a:xfrm>
          <a:custGeom>
            <a:avLst/>
            <a:gdLst>
              <a:gd name="T0" fmla="*/ 0 w 1288"/>
              <a:gd name="T1" fmla="*/ 1734 h 1735"/>
              <a:gd name="T2" fmla="*/ 1287 w 1288"/>
              <a:gd name="T3" fmla="*/ 1708 h 1735"/>
              <a:gd name="T4" fmla="*/ 1287 w 1288"/>
              <a:gd name="T5" fmla="*/ 0 h 1735"/>
              <a:gd name="T6" fmla="*/ 0 w 1288"/>
              <a:gd name="T7" fmla="*/ 190 h 1735"/>
              <a:gd name="T8" fmla="*/ 0 w 1288"/>
              <a:gd name="T9" fmla="*/ 1734 h 1735"/>
            </a:gdLst>
            <a:ahLst/>
            <a:cxnLst>
              <a:cxn ang="0">
                <a:pos x="T0" y="T1"/>
              </a:cxn>
              <a:cxn ang="0">
                <a:pos x="T2" y="T3"/>
              </a:cxn>
              <a:cxn ang="0">
                <a:pos x="T4" y="T5"/>
              </a:cxn>
              <a:cxn ang="0">
                <a:pos x="T6" y="T7"/>
              </a:cxn>
              <a:cxn ang="0">
                <a:pos x="T8" y="T9"/>
              </a:cxn>
            </a:cxnLst>
            <a:rect l="0" t="0" r="r" b="b"/>
            <a:pathLst>
              <a:path w="1288" h="1735">
                <a:moveTo>
                  <a:pt x="0" y="1734"/>
                </a:moveTo>
                <a:lnTo>
                  <a:pt x="1287" y="1708"/>
                </a:lnTo>
                <a:lnTo>
                  <a:pt x="1287" y="0"/>
                </a:lnTo>
                <a:lnTo>
                  <a:pt x="0" y="190"/>
                </a:lnTo>
                <a:lnTo>
                  <a:pt x="0" y="1734"/>
                </a:lnTo>
              </a:path>
            </a:pathLst>
          </a:custGeom>
          <a:solidFill>
            <a:srgbClr val="828282"/>
          </a:solidFill>
          <a:ln>
            <a:noFill/>
          </a:ln>
          <a:effectLst/>
        </p:spPr>
        <p:txBody>
          <a:bodyPr wrap="none" anchor="ctr"/>
          <a:lstStyle/>
          <a:p>
            <a:pPr defTabSz="914217"/>
            <a:endParaRPr lang="en-US" dirty="0">
              <a:solidFill>
                <a:prstClr val="black"/>
              </a:solidFill>
              <a:latin typeface="Calibri" panose="020F0502020204030204"/>
            </a:endParaRPr>
          </a:p>
        </p:txBody>
      </p:sp>
      <p:sp>
        <p:nvSpPr>
          <p:cNvPr id="52" name="Freeform 45"/>
          <p:cNvSpPr>
            <a:spLocks noChangeArrowheads="1"/>
          </p:cNvSpPr>
          <p:nvPr/>
        </p:nvSpPr>
        <p:spPr bwMode="auto">
          <a:xfrm>
            <a:off x="9870019" y="3379983"/>
            <a:ext cx="1256417" cy="1078972"/>
          </a:xfrm>
          <a:custGeom>
            <a:avLst/>
            <a:gdLst>
              <a:gd name="T0" fmla="*/ 2842 w 2843"/>
              <a:gd name="T1" fmla="*/ 1821 h 1822"/>
              <a:gd name="T2" fmla="*/ 0 w 2843"/>
              <a:gd name="T3" fmla="*/ 1708 h 1822"/>
              <a:gd name="T4" fmla="*/ 0 w 2843"/>
              <a:gd name="T5" fmla="*/ 0 h 1822"/>
              <a:gd name="T6" fmla="*/ 2842 w 2843"/>
              <a:gd name="T7" fmla="*/ 636 h 1822"/>
              <a:gd name="T8" fmla="*/ 2842 w 2843"/>
              <a:gd name="T9" fmla="*/ 1821 h 1822"/>
            </a:gdLst>
            <a:ahLst/>
            <a:cxnLst>
              <a:cxn ang="0">
                <a:pos x="T0" y="T1"/>
              </a:cxn>
              <a:cxn ang="0">
                <a:pos x="T2" y="T3"/>
              </a:cxn>
              <a:cxn ang="0">
                <a:pos x="T4" y="T5"/>
              </a:cxn>
              <a:cxn ang="0">
                <a:pos x="T6" y="T7"/>
              </a:cxn>
              <a:cxn ang="0">
                <a:pos x="T8" y="T9"/>
              </a:cxn>
            </a:cxnLst>
            <a:rect l="0" t="0" r="r" b="b"/>
            <a:pathLst>
              <a:path w="2843" h="1822">
                <a:moveTo>
                  <a:pt x="2842" y="1821"/>
                </a:moveTo>
                <a:lnTo>
                  <a:pt x="0" y="1708"/>
                </a:lnTo>
                <a:lnTo>
                  <a:pt x="0" y="0"/>
                </a:lnTo>
                <a:lnTo>
                  <a:pt x="2842" y="636"/>
                </a:lnTo>
                <a:lnTo>
                  <a:pt x="2842" y="1821"/>
                </a:lnTo>
              </a:path>
            </a:pathLst>
          </a:custGeom>
          <a:solidFill>
            <a:srgbClr val="EEEEEE"/>
          </a:solidFill>
          <a:ln>
            <a:noFill/>
          </a:ln>
          <a:effectLst/>
        </p:spPr>
        <p:txBody>
          <a:bodyPr wrap="none" anchor="ctr"/>
          <a:lstStyle/>
          <a:p>
            <a:pPr defTabSz="914217"/>
            <a:endParaRPr lang="en-US" dirty="0">
              <a:solidFill>
                <a:prstClr val="black"/>
              </a:solidFill>
              <a:latin typeface="Calibri" panose="020F0502020204030204"/>
            </a:endParaRPr>
          </a:p>
        </p:txBody>
      </p:sp>
      <p:sp>
        <p:nvSpPr>
          <p:cNvPr id="66" name="Freeform 170"/>
          <p:cNvSpPr>
            <a:spLocks noChangeArrowheads="1"/>
          </p:cNvSpPr>
          <p:nvPr/>
        </p:nvSpPr>
        <p:spPr bwMode="auto">
          <a:xfrm>
            <a:off x="9387747" y="4717069"/>
            <a:ext cx="375788" cy="375885"/>
          </a:xfrm>
          <a:custGeom>
            <a:avLst/>
            <a:gdLst>
              <a:gd name="T0" fmla="*/ 515 w 634"/>
              <a:gd name="T1" fmla="*/ 471 h 634"/>
              <a:gd name="T2" fmla="*/ 220 w 634"/>
              <a:gd name="T3" fmla="*/ 412 h 634"/>
              <a:gd name="T4" fmla="*/ 117 w 634"/>
              <a:gd name="T5" fmla="*/ 471 h 634"/>
              <a:gd name="T6" fmla="*/ 117 w 634"/>
              <a:gd name="T7" fmla="*/ 515 h 634"/>
              <a:gd name="T8" fmla="*/ 220 w 634"/>
              <a:gd name="T9" fmla="*/ 574 h 634"/>
              <a:gd name="T10" fmla="*/ 515 w 634"/>
              <a:gd name="T11" fmla="*/ 515 h 634"/>
              <a:gd name="T12" fmla="*/ 515 w 634"/>
              <a:gd name="T13" fmla="*/ 471 h 634"/>
              <a:gd name="T14" fmla="*/ 220 w 634"/>
              <a:gd name="T15" fmla="*/ 545 h 634"/>
              <a:gd name="T16" fmla="*/ 220 w 634"/>
              <a:gd name="T17" fmla="*/ 442 h 634"/>
              <a:gd name="T18" fmla="*/ 220 w 634"/>
              <a:gd name="T19" fmla="*/ 545 h 634"/>
              <a:gd name="T20" fmla="*/ 515 w 634"/>
              <a:gd name="T21" fmla="*/ 162 h 634"/>
              <a:gd name="T22" fmla="*/ 220 w 634"/>
              <a:gd name="T23" fmla="*/ 103 h 634"/>
              <a:gd name="T24" fmla="*/ 117 w 634"/>
              <a:gd name="T25" fmla="*/ 162 h 634"/>
              <a:gd name="T26" fmla="*/ 117 w 634"/>
              <a:gd name="T27" fmla="*/ 206 h 634"/>
              <a:gd name="T28" fmla="*/ 220 w 634"/>
              <a:gd name="T29" fmla="*/ 265 h 634"/>
              <a:gd name="T30" fmla="*/ 515 w 634"/>
              <a:gd name="T31" fmla="*/ 206 h 634"/>
              <a:gd name="T32" fmla="*/ 515 w 634"/>
              <a:gd name="T33" fmla="*/ 162 h 634"/>
              <a:gd name="T34" fmla="*/ 220 w 634"/>
              <a:gd name="T35" fmla="*/ 235 h 634"/>
              <a:gd name="T36" fmla="*/ 220 w 634"/>
              <a:gd name="T37" fmla="*/ 133 h 634"/>
              <a:gd name="T38" fmla="*/ 220 w 634"/>
              <a:gd name="T39" fmla="*/ 235 h 634"/>
              <a:gd name="T40" fmla="*/ 515 w 634"/>
              <a:gd name="T41" fmla="*/ 324 h 634"/>
              <a:gd name="T42" fmla="*/ 397 w 634"/>
              <a:gd name="T43" fmla="*/ 265 h 634"/>
              <a:gd name="T44" fmla="*/ 117 w 634"/>
              <a:gd name="T45" fmla="*/ 324 h 634"/>
              <a:gd name="T46" fmla="*/ 117 w 634"/>
              <a:gd name="T47" fmla="*/ 353 h 634"/>
              <a:gd name="T48" fmla="*/ 397 w 634"/>
              <a:gd name="T49" fmla="*/ 412 h 634"/>
              <a:gd name="T50" fmla="*/ 515 w 634"/>
              <a:gd name="T51" fmla="*/ 353 h 634"/>
              <a:gd name="T52" fmla="*/ 515 w 634"/>
              <a:gd name="T53" fmla="*/ 324 h 634"/>
              <a:gd name="T54" fmla="*/ 397 w 634"/>
              <a:gd name="T55" fmla="*/ 383 h 634"/>
              <a:gd name="T56" fmla="*/ 397 w 634"/>
              <a:gd name="T57" fmla="*/ 294 h 634"/>
              <a:gd name="T58" fmla="*/ 397 w 634"/>
              <a:gd name="T59" fmla="*/ 383 h 634"/>
              <a:gd name="T60" fmla="*/ 544 w 634"/>
              <a:gd name="T61" fmla="*/ 0 h 634"/>
              <a:gd name="T62" fmla="*/ 0 w 634"/>
              <a:gd name="T63" fmla="*/ 88 h 634"/>
              <a:gd name="T64" fmla="*/ 73 w 634"/>
              <a:gd name="T65" fmla="*/ 633 h 634"/>
              <a:gd name="T66" fmla="*/ 633 w 634"/>
              <a:gd name="T67" fmla="*/ 559 h 634"/>
              <a:gd name="T68" fmla="*/ 544 w 634"/>
              <a:gd name="T69" fmla="*/ 0 h 634"/>
              <a:gd name="T70" fmla="*/ 588 w 634"/>
              <a:gd name="T71" fmla="*/ 559 h 634"/>
              <a:gd name="T72" fmla="*/ 73 w 634"/>
              <a:gd name="T73" fmla="*/ 589 h 634"/>
              <a:gd name="T74" fmla="*/ 44 w 634"/>
              <a:gd name="T75" fmla="*/ 88 h 634"/>
              <a:gd name="T76" fmla="*/ 544 w 634"/>
              <a:gd name="T77" fmla="*/ 44 h 634"/>
              <a:gd name="T78" fmla="*/ 588 w 634"/>
              <a:gd name="T79" fmla="*/ 559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515" y="471"/>
                </a:moveTo>
                <a:lnTo>
                  <a:pt x="515" y="471"/>
                </a:lnTo>
                <a:cubicBezTo>
                  <a:pt x="294" y="471"/>
                  <a:pt x="294" y="471"/>
                  <a:pt x="294" y="471"/>
                </a:cubicBezTo>
                <a:cubicBezTo>
                  <a:pt x="279" y="442"/>
                  <a:pt x="250" y="412"/>
                  <a:pt x="220" y="412"/>
                </a:cubicBezTo>
                <a:cubicBezTo>
                  <a:pt x="176" y="412"/>
                  <a:pt x="147" y="442"/>
                  <a:pt x="147" y="471"/>
                </a:cubicBezTo>
                <a:cubicBezTo>
                  <a:pt x="117" y="471"/>
                  <a:pt x="117" y="471"/>
                  <a:pt x="117" y="471"/>
                </a:cubicBezTo>
                <a:cubicBezTo>
                  <a:pt x="103" y="471"/>
                  <a:pt x="103" y="486"/>
                  <a:pt x="103" y="501"/>
                </a:cubicBezTo>
                <a:cubicBezTo>
                  <a:pt x="103" y="501"/>
                  <a:pt x="103" y="515"/>
                  <a:pt x="117" y="515"/>
                </a:cubicBezTo>
                <a:cubicBezTo>
                  <a:pt x="147" y="515"/>
                  <a:pt x="147" y="515"/>
                  <a:pt x="147" y="515"/>
                </a:cubicBezTo>
                <a:cubicBezTo>
                  <a:pt x="147" y="545"/>
                  <a:pt x="176" y="574"/>
                  <a:pt x="220" y="574"/>
                </a:cubicBezTo>
                <a:cubicBezTo>
                  <a:pt x="250" y="574"/>
                  <a:pt x="279" y="545"/>
                  <a:pt x="294" y="515"/>
                </a:cubicBezTo>
                <a:cubicBezTo>
                  <a:pt x="515" y="515"/>
                  <a:pt x="515" y="515"/>
                  <a:pt x="515" y="515"/>
                </a:cubicBezTo>
                <a:lnTo>
                  <a:pt x="530" y="501"/>
                </a:lnTo>
                <a:cubicBezTo>
                  <a:pt x="530" y="486"/>
                  <a:pt x="515" y="471"/>
                  <a:pt x="515" y="471"/>
                </a:cubicBezTo>
                <a:close/>
                <a:moveTo>
                  <a:pt x="220" y="545"/>
                </a:moveTo>
                <a:lnTo>
                  <a:pt x="220" y="545"/>
                </a:lnTo>
                <a:cubicBezTo>
                  <a:pt x="191" y="545"/>
                  <a:pt x="162" y="515"/>
                  <a:pt x="162" y="501"/>
                </a:cubicBezTo>
                <a:cubicBezTo>
                  <a:pt x="162" y="471"/>
                  <a:pt x="191" y="442"/>
                  <a:pt x="220" y="442"/>
                </a:cubicBezTo>
                <a:cubicBezTo>
                  <a:pt x="235" y="442"/>
                  <a:pt x="265" y="471"/>
                  <a:pt x="265" y="501"/>
                </a:cubicBezTo>
                <a:cubicBezTo>
                  <a:pt x="265" y="515"/>
                  <a:pt x="235" y="545"/>
                  <a:pt x="220" y="545"/>
                </a:cubicBezTo>
                <a:close/>
                <a:moveTo>
                  <a:pt x="515" y="162"/>
                </a:moveTo>
                <a:lnTo>
                  <a:pt x="515" y="162"/>
                </a:lnTo>
                <a:cubicBezTo>
                  <a:pt x="294" y="162"/>
                  <a:pt x="294" y="162"/>
                  <a:pt x="294" y="162"/>
                </a:cubicBezTo>
                <a:cubicBezTo>
                  <a:pt x="279" y="133"/>
                  <a:pt x="250" y="103"/>
                  <a:pt x="220" y="103"/>
                </a:cubicBezTo>
                <a:cubicBezTo>
                  <a:pt x="176" y="103"/>
                  <a:pt x="147" y="133"/>
                  <a:pt x="147" y="162"/>
                </a:cubicBezTo>
                <a:cubicBezTo>
                  <a:pt x="117" y="162"/>
                  <a:pt x="117" y="162"/>
                  <a:pt x="117" y="162"/>
                </a:cubicBezTo>
                <a:cubicBezTo>
                  <a:pt x="103" y="162"/>
                  <a:pt x="103" y="176"/>
                  <a:pt x="103" y="176"/>
                </a:cubicBezTo>
                <a:cubicBezTo>
                  <a:pt x="103" y="192"/>
                  <a:pt x="103" y="206"/>
                  <a:pt x="117" y="206"/>
                </a:cubicBezTo>
                <a:cubicBezTo>
                  <a:pt x="147" y="206"/>
                  <a:pt x="147" y="206"/>
                  <a:pt x="147" y="206"/>
                </a:cubicBezTo>
                <a:cubicBezTo>
                  <a:pt x="147" y="235"/>
                  <a:pt x="176" y="265"/>
                  <a:pt x="220" y="265"/>
                </a:cubicBezTo>
                <a:cubicBezTo>
                  <a:pt x="250" y="265"/>
                  <a:pt x="279" y="235"/>
                  <a:pt x="294" y="206"/>
                </a:cubicBezTo>
                <a:cubicBezTo>
                  <a:pt x="515" y="206"/>
                  <a:pt x="515" y="206"/>
                  <a:pt x="515" y="206"/>
                </a:cubicBezTo>
                <a:cubicBezTo>
                  <a:pt x="515" y="206"/>
                  <a:pt x="530" y="192"/>
                  <a:pt x="530" y="176"/>
                </a:cubicBezTo>
                <a:lnTo>
                  <a:pt x="515" y="162"/>
                </a:lnTo>
                <a:close/>
                <a:moveTo>
                  <a:pt x="220" y="235"/>
                </a:moveTo>
                <a:lnTo>
                  <a:pt x="220" y="235"/>
                </a:lnTo>
                <a:cubicBezTo>
                  <a:pt x="191" y="235"/>
                  <a:pt x="162" y="206"/>
                  <a:pt x="162" y="176"/>
                </a:cubicBezTo>
                <a:cubicBezTo>
                  <a:pt x="162" y="162"/>
                  <a:pt x="191" y="133"/>
                  <a:pt x="220" y="133"/>
                </a:cubicBezTo>
                <a:cubicBezTo>
                  <a:pt x="235" y="133"/>
                  <a:pt x="265" y="162"/>
                  <a:pt x="265" y="176"/>
                </a:cubicBezTo>
                <a:cubicBezTo>
                  <a:pt x="265" y="206"/>
                  <a:pt x="235" y="235"/>
                  <a:pt x="220" y="235"/>
                </a:cubicBezTo>
                <a:close/>
                <a:moveTo>
                  <a:pt x="515" y="324"/>
                </a:moveTo>
                <a:lnTo>
                  <a:pt x="515" y="324"/>
                </a:lnTo>
                <a:cubicBezTo>
                  <a:pt x="471" y="324"/>
                  <a:pt x="471" y="324"/>
                  <a:pt x="471" y="324"/>
                </a:cubicBezTo>
                <a:cubicBezTo>
                  <a:pt x="456" y="280"/>
                  <a:pt x="426" y="265"/>
                  <a:pt x="397" y="265"/>
                </a:cubicBezTo>
                <a:cubicBezTo>
                  <a:pt x="353" y="265"/>
                  <a:pt x="324" y="280"/>
                  <a:pt x="324" y="324"/>
                </a:cubicBezTo>
                <a:cubicBezTo>
                  <a:pt x="117" y="324"/>
                  <a:pt x="117" y="324"/>
                  <a:pt x="117" y="324"/>
                </a:cubicBezTo>
                <a:cubicBezTo>
                  <a:pt x="103" y="324"/>
                  <a:pt x="103" y="324"/>
                  <a:pt x="103" y="338"/>
                </a:cubicBezTo>
                <a:cubicBezTo>
                  <a:pt x="103" y="353"/>
                  <a:pt x="103" y="353"/>
                  <a:pt x="117" y="353"/>
                </a:cubicBezTo>
                <a:cubicBezTo>
                  <a:pt x="324" y="353"/>
                  <a:pt x="324" y="353"/>
                  <a:pt x="324" y="353"/>
                </a:cubicBezTo>
                <a:cubicBezTo>
                  <a:pt x="324" y="397"/>
                  <a:pt x="353" y="412"/>
                  <a:pt x="397" y="412"/>
                </a:cubicBezTo>
                <a:cubicBezTo>
                  <a:pt x="426" y="412"/>
                  <a:pt x="456" y="397"/>
                  <a:pt x="471" y="353"/>
                </a:cubicBezTo>
                <a:cubicBezTo>
                  <a:pt x="515" y="353"/>
                  <a:pt x="515" y="353"/>
                  <a:pt x="515" y="353"/>
                </a:cubicBezTo>
                <a:cubicBezTo>
                  <a:pt x="515" y="353"/>
                  <a:pt x="530" y="353"/>
                  <a:pt x="530" y="338"/>
                </a:cubicBezTo>
                <a:cubicBezTo>
                  <a:pt x="530" y="324"/>
                  <a:pt x="515" y="324"/>
                  <a:pt x="515" y="324"/>
                </a:cubicBezTo>
                <a:close/>
                <a:moveTo>
                  <a:pt x="397" y="383"/>
                </a:moveTo>
                <a:lnTo>
                  <a:pt x="397" y="383"/>
                </a:lnTo>
                <a:cubicBezTo>
                  <a:pt x="367" y="383"/>
                  <a:pt x="338" y="368"/>
                  <a:pt x="338" y="338"/>
                </a:cubicBezTo>
                <a:cubicBezTo>
                  <a:pt x="338" y="309"/>
                  <a:pt x="367" y="294"/>
                  <a:pt x="397" y="294"/>
                </a:cubicBezTo>
                <a:cubicBezTo>
                  <a:pt x="412" y="294"/>
                  <a:pt x="441" y="309"/>
                  <a:pt x="441" y="338"/>
                </a:cubicBezTo>
                <a:cubicBezTo>
                  <a:pt x="441" y="368"/>
                  <a:pt x="412" y="383"/>
                  <a:pt x="397" y="383"/>
                </a:cubicBezTo>
                <a:close/>
                <a:moveTo>
                  <a:pt x="544" y="0"/>
                </a:moveTo>
                <a:lnTo>
                  <a:pt x="544" y="0"/>
                </a:lnTo>
                <a:cubicBezTo>
                  <a:pt x="73" y="0"/>
                  <a:pt x="73" y="0"/>
                  <a:pt x="73" y="0"/>
                </a:cubicBezTo>
                <a:cubicBezTo>
                  <a:pt x="29" y="0"/>
                  <a:pt x="0" y="44"/>
                  <a:pt x="0" y="88"/>
                </a:cubicBezTo>
                <a:cubicBezTo>
                  <a:pt x="0" y="559"/>
                  <a:pt x="0" y="559"/>
                  <a:pt x="0" y="559"/>
                </a:cubicBezTo>
                <a:cubicBezTo>
                  <a:pt x="0" y="604"/>
                  <a:pt x="29" y="633"/>
                  <a:pt x="73" y="633"/>
                </a:cubicBezTo>
                <a:cubicBezTo>
                  <a:pt x="544" y="633"/>
                  <a:pt x="544" y="633"/>
                  <a:pt x="544" y="633"/>
                </a:cubicBezTo>
                <a:cubicBezTo>
                  <a:pt x="588" y="633"/>
                  <a:pt x="633" y="604"/>
                  <a:pt x="633" y="559"/>
                </a:cubicBezTo>
                <a:cubicBezTo>
                  <a:pt x="633" y="88"/>
                  <a:pt x="633" y="88"/>
                  <a:pt x="633" y="88"/>
                </a:cubicBezTo>
                <a:cubicBezTo>
                  <a:pt x="633" y="44"/>
                  <a:pt x="588" y="0"/>
                  <a:pt x="544" y="0"/>
                </a:cubicBezTo>
                <a:close/>
                <a:moveTo>
                  <a:pt x="588" y="559"/>
                </a:moveTo>
                <a:lnTo>
                  <a:pt x="588" y="559"/>
                </a:lnTo>
                <a:cubicBezTo>
                  <a:pt x="588" y="574"/>
                  <a:pt x="574" y="589"/>
                  <a:pt x="544" y="589"/>
                </a:cubicBezTo>
                <a:cubicBezTo>
                  <a:pt x="73" y="589"/>
                  <a:pt x="73" y="589"/>
                  <a:pt x="73" y="589"/>
                </a:cubicBezTo>
                <a:cubicBezTo>
                  <a:pt x="58" y="589"/>
                  <a:pt x="44" y="574"/>
                  <a:pt x="44" y="559"/>
                </a:cubicBezTo>
                <a:cubicBezTo>
                  <a:pt x="44" y="88"/>
                  <a:pt x="44" y="88"/>
                  <a:pt x="44" y="88"/>
                </a:cubicBezTo>
                <a:cubicBezTo>
                  <a:pt x="44" y="59"/>
                  <a:pt x="58" y="44"/>
                  <a:pt x="73" y="44"/>
                </a:cubicBezTo>
                <a:cubicBezTo>
                  <a:pt x="544" y="44"/>
                  <a:pt x="544" y="44"/>
                  <a:pt x="544" y="44"/>
                </a:cubicBezTo>
                <a:cubicBezTo>
                  <a:pt x="574" y="44"/>
                  <a:pt x="588" y="59"/>
                  <a:pt x="588" y="88"/>
                </a:cubicBezTo>
                <a:lnTo>
                  <a:pt x="588" y="559"/>
                </a:lnTo>
                <a:close/>
              </a:path>
            </a:pathLst>
          </a:custGeom>
          <a:solidFill>
            <a:schemeClr val="bg1"/>
          </a:solidFill>
          <a:ln>
            <a:noFill/>
          </a:ln>
          <a:effectLst/>
        </p:spPr>
        <p:txBody>
          <a:bodyPr wrap="none" lIns="45716" tIns="22858" rIns="45716" bIns="22858" anchor="ctr"/>
          <a:lstStyle/>
          <a:p>
            <a:pPr defTabSz="914217">
              <a:defRPr/>
            </a:pPr>
            <a:endParaRPr lang="en-US" dirty="0">
              <a:solidFill>
                <a:prstClr val="black"/>
              </a:solidFill>
              <a:latin typeface="Calibri" panose="020F0502020204030204"/>
            </a:endParaRPr>
          </a:p>
        </p:txBody>
      </p:sp>
      <p:sp>
        <p:nvSpPr>
          <p:cNvPr id="67" name="Freeform 185"/>
          <p:cNvSpPr>
            <a:spLocks noChangeArrowheads="1"/>
          </p:cNvSpPr>
          <p:nvPr/>
        </p:nvSpPr>
        <p:spPr bwMode="auto">
          <a:xfrm>
            <a:off x="9401942" y="3764678"/>
            <a:ext cx="364872" cy="279184"/>
          </a:xfrm>
          <a:custGeom>
            <a:avLst/>
            <a:gdLst>
              <a:gd name="T0" fmla="*/ 545 w 619"/>
              <a:gd name="T1" fmla="*/ 0 h 472"/>
              <a:gd name="T2" fmla="*/ 545 w 619"/>
              <a:gd name="T3" fmla="*/ 0 h 472"/>
              <a:gd name="T4" fmla="*/ 73 w 619"/>
              <a:gd name="T5" fmla="*/ 0 h 472"/>
              <a:gd name="T6" fmla="*/ 0 w 619"/>
              <a:gd name="T7" fmla="*/ 73 h 472"/>
              <a:gd name="T8" fmla="*/ 0 w 619"/>
              <a:gd name="T9" fmla="*/ 397 h 472"/>
              <a:gd name="T10" fmla="*/ 73 w 619"/>
              <a:gd name="T11" fmla="*/ 471 h 472"/>
              <a:gd name="T12" fmla="*/ 545 w 619"/>
              <a:gd name="T13" fmla="*/ 471 h 472"/>
              <a:gd name="T14" fmla="*/ 618 w 619"/>
              <a:gd name="T15" fmla="*/ 397 h 472"/>
              <a:gd name="T16" fmla="*/ 618 w 619"/>
              <a:gd name="T17" fmla="*/ 73 h 472"/>
              <a:gd name="T18" fmla="*/ 545 w 619"/>
              <a:gd name="T19" fmla="*/ 0 h 472"/>
              <a:gd name="T20" fmla="*/ 559 w 619"/>
              <a:gd name="T21" fmla="*/ 44 h 472"/>
              <a:gd name="T22" fmla="*/ 559 w 619"/>
              <a:gd name="T23" fmla="*/ 44 h 472"/>
              <a:gd name="T24" fmla="*/ 309 w 619"/>
              <a:gd name="T25" fmla="*/ 235 h 472"/>
              <a:gd name="T26" fmla="*/ 59 w 619"/>
              <a:gd name="T27" fmla="*/ 44 h 472"/>
              <a:gd name="T28" fmla="*/ 559 w 619"/>
              <a:gd name="T29" fmla="*/ 44 h 472"/>
              <a:gd name="T30" fmla="*/ 29 w 619"/>
              <a:gd name="T31" fmla="*/ 397 h 472"/>
              <a:gd name="T32" fmla="*/ 29 w 619"/>
              <a:gd name="T33" fmla="*/ 397 h 472"/>
              <a:gd name="T34" fmla="*/ 29 w 619"/>
              <a:gd name="T35" fmla="*/ 73 h 472"/>
              <a:gd name="T36" fmla="*/ 206 w 619"/>
              <a:gd name="T37" fmla="*/ 221 h 472"/>
              <a:gd name="T38" fmla="*/ 29 w 619"/>
              <a:gd name="T39" fmla="*/ 397 h 472"/>
              <a:gd name="T40" fmla="*/ 59 w 619"/>
              <a:gd name="T41" fmla="*/ 427 h 472"/>
              <a:gd name="T42" fmla="*/ 59 w 619"/>
              <a:gd name="T43" fmla="*/ 427 h 472"/>
              <a:gd name="T44" fmla="*/ 236 w 619"/>
              <a:gd name="T45" fmla="*/ 235 h 472"/>
              <a:gd name="T46" fmla="*/ 309 w 619"/>
              <a:gd name="T47" fmla="*/ 294 h 472"/>
              <a:gd name="T48" fmla="*/ 368 w 619"/>
              <a:gd name="T49" fmla="*/ 235 h 472"/>
              <a:gd name="T50" fmla="*/ 559 w 619"/>
              <a:gd name="T51" fmla="*/ 427 h 472"/>
              <a:gd name="T52" fmla="*/ 59 w 619"/>
              <a:gd name="T53" fmla="*/ 427 h 472"/>
              <a:gd name="T54" fmla="*/ 589 w 619"/>
              <a:gd name="T55" fmla="*/ 397 h 472"/>
              <a:gd name="T56" fmla="*/ 589 w 619"/>
              <a:gd name="T57" fmla="*/ 397 h 472"/>
              <a:gd name="T58" fmla="*/ 589 w 619"/>
              <a:gd name="T59" fmla="*/ 397 h 472"/>
              <a:gd name="T60" fmla="*/ 412 w 619"/>
              <a:gd name="T61" fmla="*/ 221 h 472"/>
              <a:gd name="T62" fmla="*/ 589 w 619"/>
              <a:gd name="T63" fmla="*/ 73 h 472"/>
              <a:gd name="T64" fmla="*/ 589 w 619"/>
              <a:gd name="T65" fmla="*/ 397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9" h="472">
                <a:moveTo>
                  <a:pt x="545" y="0"/>
                </a:moveTo>
                <a:lnTo>
                  <a:pt x="545" y="0"/>
                </a:lnTo>
                <a:cubicBezTo>
                  <a:pt x="73" y="0"/>
                  <a:pt x="73" y="0"/>
                  <a:pt x="73" y="0"/>
                </a:cubicBezTo>
                <a:cubicBezTo>
                  <a:pt x="29" y="0"/>
                  <a:pt x="0" y="30"/>
                  <a:pt x="0" y="73"/>
                </a:cubicBezTo>
                <a:cubicBezTo>
                  <a:pt x="0" y="397"/>
                  <a:pt x="0" y="397"/>
                  <a:pt x="0" y="397"/>
                </a:cubicBezTo>
                <a:cubicBezTo>
                  <a:pt x="0" y="442"/>
                  <a:pt x="29" y="471"/>
                  <a:pt x="73" y="471"/>
                </a:cubicBezTo>
                <a:cubicBezTo>
                  <a:pt x="545" y="471"/>
                  <a:pt x="545" y="471"/>
                  <a:pt x="545" y="471"/>
                </a:cubicBezTo>
                <a:cubicBezTo>
                  <a:pt x="589" y="471"/>
                  <a:pt x="618" y="442"/>
                  <a:pt x="618" y="397"/>
                </a:cubicBezTo>
                <a:cubicBezTo>
                  <a:pt x="618" y="73"/>
                  <a:pt x="618" y="73"/>
                  <a:pt x="618" y="73"/>
                </a:cubicBezTo>
                <a:cubicBezTo>
                  <a:pt x="618" y="30"/>
                  <a:pt x="589" y="0"/>
                  <a:pt x="545" y="0"/>
                </a:cubicBezTo>
                <a:close/>
                <a:moveTo>
                  <a:pt x="559" y="44"/>
                </a:moveTo>
                <a:lnTo>
                  <a:pt x="559" y="44"/>
                </a:lnTo>
                <a:cubicBezTo>
                  <a:pt x="309" y="235"/>
                  <a:pt x="309" y="235"/>
                  <a:pt x="309" y="235"/>
                </a:cubicBezTo>
                <a:cubicBezTo>
                  <a:pt x="59" y="44"/>
                  <a:pt x="59" y="44"/>
                  <a:pt x="59" y="44"/>
                </a:cubicBezTo>
                <a:lnTo>
                  <a:pt x="559" y="44"/>
                </a:lnTo>
                <a:close/>
                <a:moveTo>
                  <a:pt x="29" y="397"/>
                </a:moveTo>
                <a:lnTo>
                  <a:pt x="29" y="397"/>
                </a:lnTo>
                <a:cubicBezTo>
                  <a:pt x="29" y="73"/>
                  <a:pt x="29" y="73"/>
                  <a:pt x="29" y="73"/>
                </a:cubicBezTo>
                <a:cubicBezTo>
                  <a:pt x="206" y="221"/>
                  <a:pt x="206" y="221"/>
                  <a:pt x="206" y="221"/>
                </a:cubicBezTo>
                <a:cubicBezTo>
                  <a:pt x="29" y="397"/>
                  <a:pt x="29" y="397"/>
                  <a:pt x="29" y="397"/>
                </a:cubicBezTo>
                <a:close/>
                <a:moveTo>
                  <a:pt x="59" y="427"/>
                </a:moveTo>
                <a:lnTo>
                  <a:pt x="59" y="427"/>
                </a:lnTo>
                <a:cubicBezTo>
                  <a:pt x="236" y="235"/>
                  <a:pt x="236" y="235"/>
                  <a:pt x="236" y="235"/>
                </a:cubicBezTo>
                <a:cubicBezTo>
                  <a:pt x="309" y="294"/>
                  <a:pt x="309" y="294"/>
                  <a:pt x="309" y="294"/>
                </a:cubicBezTo>
                <a:cubicBezTo>
                  <a:pt x="368" y="235"/>
                  <a:pt x="368" y="235"/>
                  <a:pt x="368" y="235"/>
                </a:cubicBezTo>
                <a:cubicBezTo>
                  <a:pt x="559" y="427"/>
                  <a:pt x="559" y="427"/>
                  <a:pt x="559" y="427"/>
                </a:cubicBezTo>
                <a:cubicBezTo>
                  <a:pt x="545" y="427"/>
                  <a:pt x="73" y="427"/>
                  <a:pt x="59" y="427"/>
                </a:cubicBezTo>
                <a:close/>
                <a:moveTo>
                  <a:pt x="589" y="397"/>
                </a:moveTo>
                <a:lnTo>
                  <a:pt x="589" y="397"/>
                </a:lnTo>
                <a:lnTo>
                  <a:pt x="589" y="397"/>
                </a:lnTo>
                <a:cubicBezTo>
                  <a:pt x="412" y="221"/>
                  <a:pt x="412" y="221"/>
                  <a:pt x="412" y="221"/>
                </a:cubicBezTo>
                <a:cubicBezTo>
                  <a:pt x="589" y="73"/>
                  <a:pt x="589" y="73"/>
                  <a:pt x="589" y="73"/>
                </a:cubicBezTo>
                <a:lnTo>
                  <a:pt x="589" y="397"/>
                </a:lnTo>
                <a:close/>
              </a:path>
            </a:pathLst>
          </a:custGeom>
          <a:solidFill>
            <a:schemeClr val="bg1"/>
          </a:solidFill>
          <a:ln>
            <a:noFill/>
          </a:ln>
          <a:effectLst/>
        </p:spPr>
        <p:txBody>
          <a:bodyPr wrap="none" lIns="45716" tIns="22858" rIns="45716" bIns="22858" anchor="ctr"/>
          <a:lstStyle/>
          <a:p>
            <a:pPr defTabSz="914217">
              <a:defRPr/>
            </a:pPr>
            <a:endParaRPr lang="en-US" dirty="0">
              <a:solidFill>
                <a:prstClr val="black"/>
              </a:solidFill>
              <a:latin typeface="Calibri" panose="020F0502020204030204"/>
            </a:endParaRPr>
          </a:p>
        </p:txBody>
      </p:sp>
      <p:sp>
        <p:nvSpPr>
          <p:cNvPr id="69" name="Freeform 200"/>
          <p:cNvSpPr>
            <a:spLocks noChangeArrowheads="1"/>
          </p:cNvSpPr>
          <p:nvPr/>
        </p:nvSpPr>
        <p:spPr bwMode="auto">
          <a:xfrm>
            <a:off x="9395125" y="1763185"/>
            <a:ext cx="375788" cy="357170"/>
          </a:xfrm>
          <a:custGeom>
            <a:avLst/>
            <a:gdLst>
              <a:gd name="T0" fmla="*/ 309 w 634"/>
              <a:gd name="T1" fmla="*/ 44 h 604"/>
              <a:gd name="T2" fmla="*/ 309 w 634"/>
              <a:gd name="T3" fmla="*/ 44 h 604"/>
              <a:gd name="T4" fmla="*/ 14 w 634"/>
              <a:gd name="T5" fmla="*/ 220 h 604"/>
              <a:gd name="T6" fmla="*/ 14 w 634"/>
              <a:gd name="T7" fmla="*/ 220 h 604"/>
              <a:gd name="T8" fmla="*/ 279 w 634"/>
              <a:gd name="T9" fmla="*/ 338 h 604"/>
              <a:gd name="T10" fmla="*/ 338 w 634"/>
              <a:gd name="T11" fmla="*/ 338 h 604"/>
              <a:gd name="T12" fmla="*/ 603 w 634"/>
              <a:gd name="T13" fmla="*/ 220 h 604"/>
              <a:gd name="T14" fmla="*/ 603 w 634"/>
              <a:gd name="T15" fmla="*/ 161 h 604"/>
              <a:gd name="T16" fmla="*/ 338 w 634"/>
              <a:gd name="T17" fmla="*/ 14 h 604"/>
              <a:gd name="T18" fmla="*/ 279 w 634"/>
              <a:gd name="T19" fmla="*/ 14 h 604"/>
              <a:gd name="T20" fmla="*/ 14 w 634"/>
              <a:gd name="T21" fmla="*/ 161 h 604"/>
              <a:gd name="T22" fmla="*/ 14 w 634"/>
              <a:gd name="T23" fmla="*/ 220 h 604"/>
              <a:gd name="T24" fmla="*/ 309 w 634"/>
              <a:gd name="T25" fmla="*/ 44 h 604"/>
              <a:gd name="T26" fmla="*/ 309 w 634"/>
              <a:gd name="T27" fmla="*/ 44 h 604"/>
              <a:gd name="T28" fmla="*/ 588 w 634"/>
              <a:gd name="T29" fmla="*/ 191 h 604"/>
              <a:gd name="T30" fmla="*/ 309 w 634"/>
              <a:gd name="T31" fmla="*/ 309 h 604"/>
              <a:gd name="T32" fmla="*/ 44 w 634"/>
              <a:gd name="T33" fmla="*/ 191 h 604"/>
              <a:gd name="T34" fmla="*/ 309 w 634"/>
              <a:gd name="T35" fmla="*/ 44 h 604"/>
              <a:gd name="T36" fmla="*/ 309 w 634"/>
              <a:gd name="T37" fmla="*/ 559 h 604"/>
              <a:gd name="T38" fmla="*/ 309 w 634"/>
              <a:gd name="T39" fmla="*/ 559 h 604"/>
              <a:gd name="T40" fmla="*/ 44 w 634"/>
              <a:gd name="T41" fmla="*/ 441 h 604"/>
              <a:gd name="T42" fmla="*/ 0 w 634"/>
              <a:gd name="T43" fmla="*/ 427 h 604"/>
              <a:gd name="T44" fmla="*/ 14 w 634"/>
              <a:gd name="T45" fmla="*/ 471 h 604"/>
              <a:gd name="T46" fmla="*/ 279 w 634"/>
              <a:gd name="T47" fmla="*/ 589 h 604"/>
              <a:gd name="T48" fmla="*/ 338 w 634"/>
              <a:gd name="T49" fmla="*/ 589 h 604"/>
              <a:gd name="T50" fmla="*/ 603 w 634"/>
              <a:gd name="T51" fmla="*/ 471 h 604"/>
              <a:gd name="T52" fmla="*/ 633 w 634"/>
              <a:gd name="T53" fmla="*/ 427 h 604"/>
              <a:gd name="T54" fmla="*/ 588 w 634"/>
              <a:gd name="T55" fmla="*/ 441 h 604"/>
              <a:gd name="T56" fmla="*/ 309 w 634"/>
              <a:gd name="T57" fmla="*/ 559 h 604"/>
              <a:gd name="T58" fmla="*/ 14 w 634"/>
              <a:gd name="T59" fmla="*/ 338 h 604"/>
              <a:gd name="T60" fmla="*/ 14 w 634"/>
              <a:gd name="T61" fmla="*/ 338 h 604"/>
              <a:gd name="T62" fmla="*/ 279 w 634"/>
              <a:gd name="T63" fmla="*/ 471 h 604"/>
              <a:gd name="T64" fmla="*/ 338 w 634"/>
              <a:gd name="T65" fmla="*/ 471 h 604"/>
              <a:gd name="T66" fmla="*/ 603 w 634"/>
              <a:gd name="T67" fmla="*/ 338 h 604"/>
              <a:gd name="T68" fmla="*/ 633 w 634"/>
              <a:gd name="T69" fmla="*/ 294 h 604"/>
              <a:gd name="T70" fmla="*/ 588 w 634"/>
              <a:gd name="T71" fmla="*/ 309 h 604"/>
              <a:gd name="T72" fmla="*/ 309 w 634"/>
              <a:gd name="T73" fmla="*/ 441 h 604"/>
              <a:gd name="T74" fmla="*/ 44 w 634"/>
              <a:gd name="T75" fmla="*/ 309 h 604"/>
              <a:gd name="T76" fmla="*/ 0 w 634"/>
              <a:gd name="T77" fmla="*/ 294 h 604"/>
              <a:gd name="T78" fmla="*/ 14 w 634"/>
              <a:gd name="T79" fmla="*/ 338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04">
                <a:moveTo>
                  <a:pt x="309" y="44"/>
                </a:moveTo>
                <a:lnTo>
                  <a:pt x="309" y="44"/>
                </a:lnTo>
                <a:close/>
                <a:moveTo>
                  <a:pt x="14" y="220"/>
                </a:moveTo>
                <a:lnTo>
                  <a:pt x="14" y="220"/>
                </a:lnTo>
                <a:cubicBezTo>
                  <a:pt x="279" y="338"/>
                  <a:pt x="279" y="338"/>
                  <a:pt x="279" y="338"/>
                </a:cubicBezTo>
                <a:cubicBezTo>
                  <a:pt x="309" y="353"/>
                  <a:pt x="324" y="353"/>
                  <a:pt x="338" y="338"/>
                </a:cubicBezTo>
                <a:cubicBezTo>
                  <a:pt x="603" y="220"/>
                  <a:pt x="603" y="220"/>
                  <a:pt x="603" y="220"/>
                </a:cubicBezTo>
                <a:cubicBezTo>
                  <a:pt x="633" y="206"/>
                  <a:pt x="633" y="176"/>
                  <a:pt x="603" y="161"/>
                </a:cubicBezTo>
                <a:cubicBezTo>
                  <a:pt x="338" y="14"/>
                  <a:pt x="338" y="14"/>
                  <a:pt x="338" y="14"/>
                </a:cubicBezTo>
                <a:cubicBezTo>
                  <a:pt x="324" y="0"/>
                  <a:pt x="309" y="14"/>
                  <a:pt x="279" y="14"/>
                </a:cubicBezTo>
                <a:cubicBezTo>
                  <a:pt x="14" y="161"/>
                  <a:pt x="14" y="161"/>
                  <a:pt x="14" y="161"/>
                </a:cubicBezTo>
                <a:cubicBezTo>
                  <a:pt x="0" y="176"/>
                  <a:pt x="0" y="206"/>
                  <a:pt x="14" y="220"/>
                </a:cubicBezTo>
                <a:close/>
                <a:moveTo>
                  <a:pt x="309" y="44"/>
                </a:moveTo>
                <a:lnTo>
                  <a:pt x="309" y="44"/>
                </a:lnTo>
                <a:cubicBezTo>
                  <a:pt x="588" y="191"/>
                  <a:pt x="588" y="191"/>
                  <a:pt x="588" y="191"/>
                </a:cubicBezTo>
                <a:cubicBezTo>
                  <a:pt x="309" y="309"/>
                  <a:pt x="309" y="309"/>
                  <a:pt x="309" y="309"/>
                </a:cubicBezTo>
                <a:cubicBezTo>
                  <a:pt x="44" y="191"/>
                  <a:pt x="44" y="191"/>
                  <a:pt x="44" y="191"/>
                </a:cubicBezTo>
                <a:lnTo>
                  <a:pt x="309" y="44"/>
                </a:lnTo>
                <a:close/>
                <a:moveTo>
                  <a:pt x="309" y="559"/>
                </a:moveTo>
                <a:lnTo>
                  <a:pt x="309" y="559"/>
                </a:lnTo>
                <a:cubicBezTo>
                  <a:pt x="44" y="441"/>
                  <a:pt x="44" y="441"/>
                  <a:pt x="44" y="441"/>
                </a:cubicBezTo>
                <a:cubicBezTo>
                  <a:pt x="44" y="441"/>
                  <a:pt x="14" y="427"/>
                  <a:pt x="0" y="427"/>
                </a:cubicBezTo>
                <a:cubicBezTo>
                  <a:pt x="0" y="441"/>
                  <a:pt x="0" y="456"/>
                  <a:pt x="14" y="471"/>
                </a:cubicBezTo>
                <a:cubicBezTo>
                  <a:pt x="279" y="589"/>
                  <a:pt x="279" y="589"/>
                  <a:pt x="279" y="589"/>
                </a:cubicBezTo>
                <a:cubicBezTo>
                  <a:pt x="309" y="603"/>
                  <a:pt x="324" y="603"/>
                  <a:pt x="338" y="589"/>
                </a:cubicBezTo>
                <a:cubicBezTo>
                  <a:pt x="603" y="471"/>
                  <a:pt x="603" y="471"/>
                  <a:pt x="603" y="471"/>
                </a:cubicBezTo>
                <a:cubicBezTo>
                  <a:pt x="618" y="471"/>
                  <a:pt x="633" y="441"/>
                  <a:pt x="633" y="427"/>
                </a:cubicBezTo>
                <a:cubicBezTo>
                  <a:pt x="618" y="427"/>
                  <a:pt x="588" y="441"/>
                  <a:pt x="588" y="441"/>
                </a:cubicBezTo>
                <a:lnTo>
                  <a:pt x="309" y="559"/>
                </a:lnTo>
                <a:close/>
                <a:moveTo>
                  <a:pt x="14" y="338"/>
                </a:moveTo>
                <a:lnTo>
                  <a:pt x="14" y="338"/>
                </a:lnTo>
                <a:cubicBezTo>
                  <a:pt x="279" y="471"/>
                  <a:pt x="279" y="471"/>
                  <a:pt x="279" y="471"/>
                </a:cubicBezTo>
                <a:cubicBezTo>
                  <a:pt x="309" y="471"/>
                  <a:pt x="324" y="471"/>
                  <a:pt x="338" y="471"/>
                </a:cubicBezTo>
                <a:cubicBezTo>
                  <a:pt x="603" y="338"/>
                  <a:pt x="603" y="338"/>
                  <a:pt x="603" y="338"/>
                </a:cubicBezTo>
                <a:cubicBezTo>
                  <a:pt x="618" y="338"/>
                  <a:pt x="633" y="309"/>
                  <a:pt x="633" y="294"/>
                </a:cubicBezTo>
                <a:cubicBezTo>
                  <a:pt x="618" y="309"/>
                  <a:pt x="588" y="309"/>
                  <a:pt x="588" y="309"/>
                </a:cubicBezTo>
                <a:cubicBezTo>
                  <a:pt x="309" y="441"/>
                  <a:pt x="309" y="441"/>
                  <a:pt x="309" y="441"/>
                </a:cubicBezTo>
                <a:cubicBezTo>
                  <a:pt x="44" y="309"/>
                  <a:pt x="44" y="309"/>
                  <a:pt x="44" y="309"/>
                </a:cubicBezTo>
                <a:cubicBezTo>
                  <a:pt x="44" y="309"/>
                  <a:pt x="14" y="309"/>
                  <a:pt x="0" y="294"/>
                </a:cubicBezTo>
                <a:cubicBezTo>
                  <a:pt x="0" y="309"/>
                  <a:pt x="0" y="338"/>
                  <a:pt x="14" y="338"/>
                </a:cubicBezTo>
                <a:close/>
              </a:path>
            </a:pathLst>
          </a:custGeom>
          <a:solidFill>
            <a:schemeClr val="bg1"/>
          </a:solidFill>
          <a:ln>
            <a:noFill/>
          </a:ln>
          <a:effectLst/>
        </p:spPr>
        <p:txBody>
          <a:bodyPr wrap="none" lIns="45716" tIns="22858" rIns="45716" bIns="22858" anchor="ctr"/>
          <a:lstStyle/>
          <a:p>
            <a:pPr defTabSz="914217">
              <a:defRPr/>
            </a:pPr>
            <a:endParaRPr lang="en-US" dirty="0">
              <a:solidFill>
                <a:prstClr val="black"/>
              </a:solidFill>
              <a:latin typeface="Calibri" panose="020F0502020204030204"/>
            </a:endParaRPr>
          </a:p>
        </p:txBody>
      </p:sp>
      <p:sp>
        <p:nvSpPr>
          <p:cNvPr id="74" name="TextBox 73"/>
          <p:cNvSpPr txBox="1"/>
          <p:nvPr/>
        </p:nvSpPr>
        <p:spPr>
          <a:xfrm>
            <a:off x="4476750" y="5597599"/>
            <a:ext cx="627058" cy="553980"/>
          </a:xfrm>
          <a:prstGeom prst="rect">
            <a:avLst/>
          </a:prstGeom>
          <a:noFill/>
        </p:spPr>
        <p:txBody>
          <a:bodyPr wrap="none" lIns="91422" tIns="45711" rIns="91422" bIns="45711" rtlCol="0">
            <a:spAutoFit/>
          </a:bodyPr>
          <a:lstStyle/>
          <a:p>
            <a:pPr defTabSz="914217"/>
            <a:r>
              <a:rPr lang="id-ID" sz="3000" b="1" dirty="0">
                <a:solidFill>
                  <a:prstClr val="white"/>
                </a:solidFill>
                <a:latin typeface="Lato Regular"/>
                <a:cs typeface="Lato Regular"/>
              </a:rPr>
              <a:t>05</a:t>
            </a:r>
          </a:p>
        </p:txBody>
      </p:sp>
      <p:sp>
        <p:nvSpPr>
          <p:cNvPr id="80" name="TextBox 79"/>
          <p:cNvSpPr txBox="1"/>
          <p:nvPr/>
        </p:nvSpPr>
        <p:spPr>
          <a:xfrm>
            <a:off x="5261810" y="5585881"/>
            <a:ext cx="4009405" cy="566162"/>
          </a:xfrm>
          <a:prstGeom prst="rect">
            <a:avLst/>
          </a:prstGeom>
          <a:noFill/>
        </p:spPr>
        <p:txBody>
          <a:bodyPr wrap="square" lIns="109710" tIns="54855" rIns="109710" bIns="54855" rtlCol="0">
            <a:spAutoFit/>
          </a:bodyPr>
          <a:lstStyle/>
          <a:p>
            <a:pPr defTabSz="914217">
              <a:lnSpc>
                <a:spcPct val="110000"/>
              </a:lnSpc>
            </a:pPr>
            <a:r>
              <a:rPr lang="en-US" sz="1400" b="1" dirty="0">
                <a:solidFill>
                  <a:prstClr val="white"/>
                </a:solidFill>
                <a:latin typeface="Lato Regular"/>
                <a:cs typeface="Lato Regular"/>
              </a:rPr>
              <a:t>Creativity is the key </a:t>
            </a:r>
            <a:r>
              <a:rPr lang="en-US" sz="1400" dirty="0">
                <a:solidFill>
                  <a:prstClr val="white"/>
                </a:solidFill>
                <a:latin typeface="Lato Light"/>
                <a:cs typeface="Lato Light"/>
              </a:rPr>
              <a:t>to success in this ppt future and primary education.</a:t>
            </a:r>
          </a:p>
        </p:txBody>
      </p:sp>
      <p:sp>
        <p:nvSpPr>
          <p:cNvPr id="90" name="Freeform 25">
            <a:extLst>
              <a:ext uri="{FF2B5EF4-FFF2-40B4-BE49-F238E27FC236}">
                <a16:creationId xmlns:a16="http://schemas.microsoft.com/office/drawing/2014/main" id="{9E8181D1-397A-44E5-949D-BBB1B4CD9269}"/>
              </a:ext>
            </a:extLst>
          </p:cNvPr>
          <p:cNvSpPr>
            <a:spLocks noChangeArrowheads="1"/>
          </p:cNvSpPr>
          <p:nvPr/>
        </p:nvSpPr>
        <p:spPr bwMode="auto">
          <a:xfrm>
            <a:off x="1134338" y="5300936"/>
            <a:ext cx="8162460" cy="911469"/>
          </a:xfrm>
          <a:custGeom>
            <a:avLst/>
            <a:gdLst>
              <a:gd name="T0" fmla="*/ 0 w 7121"/>
              <a:gd name="T1" fmla="*/ 1533 h 1534"/>
              <a:gd name="T2" fmla="*/ 7120 w 7121"/>
              <a:gd name="T3" fmla="*/ 1533 h 1534"/>
              <a:gd name="T4" fmla="*/ 7120 w 7121"/>
              <a:gd name="T5" fmla="*/ 0 h 1534"/>
              <a:gd name="T6" fmla="*/ 0 w 7121"/>
              <a:gd name="T7" fmla="*/ 0 h 1534"/>
              <a:gd name="T8" fmla="*/ 0 w 7121"/>
              <a:gd name="T9" fmla="*/ 1533 h 1534"/>
            </a:gdLst>
            <a:ahLst/>
            <a:cxnLst>
              <a:cxn ang="0">
                <a:pos x="T0" y="T1"/>
              </a:cxn>
              <a:cxn ang="0">
                <a:pos x="T2" y="T3"/>
              </a:cxn>
              <a:cxn ang="0">
                <a:pos x="T4" y="T5"/>
              </a:cxn>
              <a:cxn ang="0">
                <a:pos x="T6" y="T7"/>
              </a:cxn>
              <a:cxn ang="0">
                <a:pos x="T8" y="T9"/>
              </a:cxn>
            </a:cxnLst>
            <a:rect l="0" t="0" r="r" b="b"/>
            <a:pathLst>
              <a:path w="7121" h="1534">
                <a:moveTo>
                  <a:pt x="0" y="1533"/>
                </a:moveTo>
                <a:lnTo>
                  <a:pt x="7120" y="1533"/>
                </a:lnTo>
                <a:lnTo>
                  <a:pt x="7120" y="0"/>
                </a:lnTo>
                <a:lnTo>
                  <a:pt x="0" y="0"/>
                </a:lnTo>
                <a:lnTo>
                  <a:pt x="0" y="1533"/>
                </a:lnTo>
              </a:path>
            </a:pathLst>
          </a:custGeom>
          <a:solidFill>
            <a:srgbClr val="D3DEF1"/>
          </a:solidFill>
          <a:ln>
            <a:noFill/>
          </a:ln>
          <a:effectLst/>
        </p:spPr>
        <p:txBody>
          <a:bodyPr wrap="none" anchor="ctr"/>
          <a:lstStyle/>
          <a:p>
            <a:pPr defTabSz="914217"/>
            <a:endParaRPr lang="en-US" dirty="0">
              <a:solidFill>
                <a:prstClr val="black"/>
              </a:solidFill>
              <a:latin typeface="Calibri" panose="020F0502020204030204"/>
            </a:endParaRPr>
          </a:p>
        </p:txBody>
      </p:sp>
      <p:sp>
        <p:nvSpPr>
          <p:cNvPr id="65" name="Freeform 167"/>
          <p:cNvSpPr>
            <a:spLocks noChangeArrowheads="1"/>
          </p:cNvSpPr>
          <p:nvPr/>
        </p:nvSpPr>
        <p:spPr bwMode="auto">
          <a:xfrm>
            <a:off x="9412138" y="5660342"/>
            <a:ext cx="349280" cy="375885"/>
          </a:xfrm>
          <a:custGeom>
            <a:avLst/>
            <a:gdLst>
              <a:gd name="T0" fmla="*/ 471 w 590"/>
              <a:gd name="T1" fmla="*/ 559 h 634"/>
              <a:gd name="T2" fmla="*/ 471 w 590"/>
              <a:gd name="T3" fmla="*/ 442 h 634"/>
              <a:gd name="T4" fmla="*/ 398 w 590"/>
              <a:gd name="T5" fmla="*/ 515 h 634"/>
              <a:gd name="T6" fmla="*/ 442 w 590"/>
              <a:gd name="T7" fmla="*/ 471 h 634"/>
              <a:gd name="T8" fmla="*/ 442 w 590"/>
              <a:gd name="T9" fmla="*/ 515 h 634"/>
              <a:gd name="T10" fmla="*/ 442 w 590"/>
              <a:gd name="T11" fmla="*/ 397 h 634"/>
              <a:gd name="T12" fmla="*/ 516 w 590"/>
              <a:gd name="T13" fmla="*/ 324 h 634"/>
              <a:gd name="T14" fmla="*/ 398 w 590"/>
              <a:gd name="T15" fmla="*/ 324 h 634"/>
              <a:gd name="T16" fmla="*/ 442 w 590"/>
              <a:gd name="T17" fmla="*/ 324 h 634"/>
              <a:gd name="T18" fmla="*/ 471 w 590"/>
              <a:gd name="T19" fmla="*/ 353 h 634"/>
              <a:gd name="T20" fmla="*/ 516 w 590"/>
              <a:gd name="T21" fmla="*/ 44 h 634"/>
              <a:gd name="T22" fmla="*/ 442 w 590"/>
              <a:gd name="T23" fmla="*/ 29 h 634"/>
              <a:gd name="T24" fmla="*/ 398 w 590"/>
              <a:gd name="T25" fmla="*/ 44 h 634"/>
              <a:gd name="T26" fmla="*/ 177 w 590"/>
              <a:gd name="T27" fmla="*/ 0 h 634"/>
              <a:gd name="T28" fmla="*/ 89 w 590"/>
              <a:gd name="T29" fmla="*/ 44 h 634"/>
              <a:gd name="T30" fmla="*/ 89 w 590"/>
              <a:gd name="T31" fmla="*/ 633 h 634"/>
              <a:gd name="T32" fmla="*/ 589 w 590"/>
              <a:gd name="T33" fmla="*/ 118 h 634"/>
              <a:gd name="T34" fmla="*/ 560 w 590"/>
              <a:gd name="T35" fmla="*/ 559 h 634"/>
              <a:gd name="T36" fmla="*/ 44 w 590"/>
              <a:gd name="T37" fmla="*/ 559 h 634"/>
              <a:gd name="T38" fmla="*/ 560 w 590"/>
              <a:gd name="T39" fmla="*/ 559 h 634"/>
              <a:gd name="T40" fmla="*/ 44 w 590"/>
              <a:gd name="T41" fmla="*/ 162 h 634"/>
              <a:gd name="T42" fmla="*/ 162 w 590"/>
              <a:gd name="T43" fmla="*/ 88 h 634"/>
              <a:gd name="T44" fmla="*/ 207 w 590"/>
              <a:gd name="T45" fmla="*/ 103 h 634"/>
              <a:gd name="T46" fmla="*/ 398 w 590"/>
              <a:gd name="T47" fmla="*/ 103 h 634"/>
              <a:gd name="T48" fmla="*/ 442 w 590"/>
              <a:gd name="T49" fmla="*/ 88 h 634"/>
              <a:gd name="T50" fmla="*/ 560 w 590"/>
              <a:gd name="T51" fmla="*/ 162 h 634"/>
              <a:gd name="T52" fmla="*/ 162 w 590"/>
              <a:gd name="T53" fmla="*/ 397 h 634"/>
              <a:gd name="T54" fmla="*/ 162 w 590"/>
              <a:gd name="T55" fmla="*/ 280 h 634"/>
              <a:gd name="T56" fmla="*/ 89 w 590"/>
              <a:gd name="T57" fmla="*/ 353 h 634"/>
              <a:gd name="T58" fmla="*/ 118 w 590"/>
              <a:gd name="T59" fmla="*/ 324 h 634"/>
              <a:gd name="T60" fmla="*/ 118 w 590"/>
              <a:gd name="T61" fmla="*/ 353 h 634"/>
              <a:gd name="T62" fmla="*/ 280 w 590"/>
              <a:gd name="T63" fmla="*/ 397 h 634"/>
              <a:gd name="T64" fmla="*/ 354 w 590"/>
              <a:gd name="T65" fmla="*/ 324 h 634"/>
              <a:gd name="T66" fmla="*/ 236 w 590"/>
              <a:gd name="T67" fmla="*/ 324 h 634"/>
              <a:gd name="T68" fmla="*/ 280 w 590"/>
              <a:gd name="T69" fmla="*/ 324 h 634"/>
              <a:gd name="T70" fmla="*/ 324 w 590"/>
              <a:gd name="T71" fmla="*/ 353 h 634"/>
              <a:gd name="T72" fmla="*/ 118 w 590"/>
              <a:gd name="T73" fmla="*/ 559 h 634"/>
              <a:gd name="T74" fmla="*/ 207 w 590"/>
              <a:gd name="T75" fmla="*/ 515 h 634"/>
              <a:gd name="T76" fmla="*/ 118 w 590"/>
              <a:gd name="T77" fmla="*/ 442 h 634"/>
              <a:gd name="T78" fmla="*/ 118 w 590"/>
              <a:gd name="T79" fmla="*/ 559 h 634"/>
              <a:gd name="T80" fmla="*/ 162 w 590"/>
              <a:gd name="T81" fmla="*/ 471 h 634"/>
              <a:gd name="T82" fmla="*/ 118 w 590"/>
              <a:gd name="T83" fmla="*/ 471 h 634"/>
              <a:gd name="T84" fmla="*/ 324 w 590"/>
              <a:gd name="T85" fmla="*/ 559 h 634"/>
              <a:gd name="T86" fmla="*/ 324 w 590"/>
              <a:gd name="T87" fmla="*/ 442 h 634"/>
              <a:gd name="T88" fmla="*/ 236 w 590"/>
              <a:gd name="T89" fmla="*/ 515 h 634"/>
              <a:gd name="T90" fmla="*/ 280 w 590"/>
              <a:gd name="T91" fmla="*/ 471 h 634"/>
              <a:gd name="T92" fmla="*/ 280 w 590"/>
              <a:gd name="T93" fmla="*/ 515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90" h="634">
                <a:moveTo>
                  <a:pt x="442" y="559"/>
                </a:moveTo>
                <a:lnTo>
                  <a:pt x="442" y="559"/>
                </a:lnTo>
                <a:cubicBezTo>
                  <a:pt x="471" y="559"/>
                  <a:pt x="471" y="559"/>
                  <a:pt x="471" y="559"/>
                </a:cubicBezTo>
                <a:cubicBezTo>
                  <a:pt x="501" y="559"/>
                  <a:pt x="516" y="530"/>
                  <a:pt x="516" y="515"/>
                </a:cubicBezTo>
                <a:cubicBezTo>
                  <a:pt x="516" y="471"/>
                  <a:pt x="516" y="471"/>
                  <a:pt x="516" y="471"/>
                </a:cubicBezTo>
                <a:cubicBezTo>
                  <a:pt x="516" y="456"/>
                  <a:pt x="501" y="442"/>
                  <a:pt x="471" y="442"/>
                </a:cubicBezTo>
                <a:cubicBezTo>
                  <a:pt x="442" y="442"/>
                  <a:pt x="442" y="442"/>
                  <a:pt x="442" y="442"/>
                </a:cubicBezTo>
                <a:cubicBezTo>
                  <a:pt x="412" y="442"/>
                  <a:pt x="398" y="456"/>
                  <a:pt x="398" y="471"/>
                </a:cubicBezTo>
                <a:cubicBezTo>
                  <a:pt x="398" y="515"/>
                  <a:pt x="398" y="515"/>
                  <a:pt x="398" y="515"/>
                </a:cubicBezTo>
                <a:cubicBezTo>
                  <a:pt x="398" y="530"/>
                  <a:pt x="412" y="559"/>
                  <a:pt x="442" y="559"/>
                </a:cubicBezTo>
                <a:close/>
                <a:moveTo>
                  <a:pt x="442" y="471"/>
                </a:moveTo>
                <a:lnTo>
                  <a:pt x="442" y="471"/>
                </a:lnTo>
                <a:cubicBezTo>
                  <a:pt x="471" y="471"/>
                  <a:pt x="471" y="471"/>
                  <a:pt x="471" y="471"/>
                </a:cubicBezTo>
                <a:cubicBezTo>
                  <a:pt x="471" y="515"/>
                  <a:pt x="471" y="515"/>
                  <a:pt x="471" y="515"/>
                </a:cubicBezTo>
                <a:cubicBezTo>
                  <a:pt x="442" y="515"/>
                  <a:pt x="442" y="515"/>
                  <a:pt x="442" y="515"/>
                </a:cubicBezTo>
                <a:lnTo>
                  <a:pt x="442" y="471"/>
                </a:lnTo>
                <a:close/>
                <a:moveTo>
                  <a:pt x="442" y="397"/>
                </a:moveTo>
                <a:lnTo>
                  <a:pt x="442" y="397"/>
                </a:lnTo>
                <a:cubicBezTo>
                  <a:pt x="471" y="397"/>
                  <a:pt x="471" y="397"/>
                  <a:pt x="471" y="397"/>
                </a:cubicBezTo>
                <a:cubicBezTo>
                  <a:pt x="501" y="397"/>
                  <a:pt x="516" y="383"/>
                  <a:pt x="516" y="353"/>
                </a:cubicBezTo>
                <a:cubicBezTo>
                  <a:pt x="516" y="324"/>
                  <a:pt x="516" y="324"/>
                  <a:pt x="516" y="324"/>
                </a:cubicBezTo>
                <a:cubicBezTo>
                  <a:pt x="516" y="294"/>
                  <a:pt x="501" y="280"/>
                  <a:pt x="471" y="280"/>
                </a:cubicBezTo>
                <a:cubicBezTo>
                  <a:pt x="442" y="280"/>
                  <a:pt x="442" y="280"/>
                  <a:pt x="442" y="280"/>
                </a:cubicBezTo>
                <a:cubicBezTo>
                  <a:pt x="412" y="280"/>
                  <a:pt x="398" y="294"/>
                  <a:pt x="398" y="324"/>
                </a:cubicBezTo>
                <a:cubicBezTo>
                  <a:pt x="398" y="353"/>
                  <a:pt x="398" y="353"/>
                  <a:pt x="398" y="353"/>
                </a:cubicBezTo>
                <a:cubicBezTo>
                  <a:pt x="398" y="383"/>
                  <a:pt x="412" y="397"/>
                  <a:pt x="442" y="397"/>
                </a:cubicBezTo>
                <a:close/>
                <a:moveTo>
                  <a:pt x="442" y="324"/>
                </a:moveTo>
                <a:lnTo>
                  <a:pt x="442" y="324"/>
                </a:lnTo>
                <a:cubicBezTo>
                  <a:pt x="471" y="324"/>
                  <a:pt x="471" y="324"/>
                  <a:pt x="471" y="324"/>
                </a:cubicBezTo>
                <a:cubicBezTo>
                  <a:pt x="471" y="353"/>
                  <a:pt x="471" y="353"/>
                  <a:pt x="471" y="353"/>
                </a:cubicBezTo>
                <a:cubicBezTo>
                  <a:pt x="442" y="353"/>
                  <a:pt x="442" y="353"/>
                  <a:pt x="442" y="353"/>
                </a:cubicBezTo>
                <a:lnTo>
                  <a:pt x="442" y="324"/>
                </a:lnTo>
                <a:close/>
                <a:moveTo>
                  <a:pt x="516" y="44"/>
                </a:moveTo>
                <a:lnTo>
                  <a:pt x="516" y="44"/>
                </a:lnTo>
                <a:cubicBezTo>
                  <a:pt x="442" y="44"/>
                  <a:pt x="442" y="44"/>
                  <a:pt x="442" y="44"/>
                </a:cubicBezTo>
                <a:cubicBezTo>
                  <a:pt x="442" y="29"/>
                  <a:pt x="442" y="29"/>
                  <a:pt x="442" y="29"/>
                </a:cubicBezTo>
                <a:cubicBezTo>
                  <a:pt x="442" y="15"/>
                  <a:pt x="427" y="0"/>
                  <a:pt x="412" y="0"/>
                </a:cubicBezTo>
                <a:cubicBezTo>
                  <a:pt x="412" y="0"/>
                  <a:pt x="398" y="15"/>
                  <a:pt x="398" y="29"/>
                </a:cubicBezTo>
                <a:cubicBezTo>
                  <a:pt x="398" y="44"/>
                  <a:pt x="398" y="44"/>
                  <a:pt x="398" y="44"/>
                </a:cubicBezTo>
                <a:cubicBezTo>
                  <a:pt x="207" y="44"/>
                  <a:pt x="207" y="44"/>
                  <a:pt x="207" y="44"/>
                </a:cubicBezTo>
                <a:cubicBezTo>
                  <a:pt x="207" y="29"/>
                  <a:pt x="207" y="29"/>
                  <a:pt x="207" y="29"/>
                </a:cubicBezTo>
                <a:cubicBezTo>
                  <a:pt x="207" y="15"/>
                  <a:pt x="192" y="0"/>
                  <a:pt x="177" y="0"/>
                </a:cubicBezTo>
                <a:cubicBezTo>
                  <a:pt x="177" y="0"/>
                  <a:pt x="162" y="15"/>
                  <a:pt x="162" y="29"/>
                </a:cubicBezTo>
                <a:cubicBezTo>
                  <a:pt x="162" y="44"/>
                  <a:pt x="162" y="44"/>
                  <a:pt x="162" y="44"/>
                </a:cubicBezTo>
                <a:cubicBezTo>
                  <a:pt x="89" y="44"/>
                  <a:pt x="89" y="44"/>
                  <a:pt x="89" y="44"/>
                </a:cubicBezTo>
                <a:cubicBezTo>
                  <a:pt x="44" y="44"/>
                  <a:pt x="0" y="74"/>
                  <a:pt x="0" y="118"/>
                </a:cubicBezTo>
                <a:cubicBezTo>
                  <a:pt x="0" y="559"/>
                  <a:pt x="0" y="559"/>
                  <a:pt x="0" y="559"/>
                </a:cubicBezTo>
                <a:cubicBezTo>
                  <a:pt x="0" y="604"/>
                  <a:pt x="44" y="633"/>
                  <a:pt x="89" y="633"/>
                </a:cubicBezTo>
                <a:cubicBezTo>
                  <a:pt x="516" y="633"/>
                  <a:pt x="516" y="633"/>
                  <a:pt x="516" y="633"/>
                </a:cubicBezTo>
                <a:cubicBezTo>
                  <a:pt x="560" y="633"/>
                  <a:pt x="589" y="604"/>
                  <a:pt x="589" y="559"/>
                </a:cubicBezTo>
                <a:cubicBezTo>
                  <a:pt x="589" y="118"/>
                  <a:pt x="589" y="118"/>
                  <a:pt x="589" y="118"/>
                </a:cubicBezTo>
                <a:cubicBezTo>
                  <a:pt x="589" y="74"/>
                  <a:pt x="560" y="44"/>
                  <a:pt x="516" y="44"/>
                </a:cubicBezTo>
                <a:close/>
                <a:moveTo>
                  <a:pt x="560" y="559"/>
                </a:moveTo>
                <a:lnTo>
                  <a:pt x="560" y="559"/>
                </a:lnTo>
                <a:cubicBezTo>
                  <a:pt x="560" y="574"/>
                  <a:pt x="530" y="589"/>
                  <a:pt x="516" y="589"/>
                </a:cubicBezTo>
                <a:cubicBezTo>
                  <a:pt x="89" y="589"/>
                  <a:pt x="89" y="589"/>
                  <a:pt x="89" y="589"/>
                </a:cubicBezTo>
                <a:cubicBezTo>
                  <a:pt x="59" y="589"/>
                  <a:pt x="44" y="574"/>
                  <a:pt x="44" y="559"/>
                </a:cubicBezTo>
                <a:cubicBezTo>
                  <a:pt x="44" y="206"/>
                  <a:pt x="44" y="206"/>
                  <a:pt x="44" y="206"/>
                </a:cubicBezTo>
                <a:cubicBezTo>
                  <a:pt x="560" y="206"/>
                  <a:pt x="560" y="206"/>
                  <a:pt x="560" y="206"/>
                </a:cubicBezTo>
                <a:lnTo>
                  <a:pt x="560" y="559"/>
                </a:lnTo>
                <a:close/>
                <a:moveTo>
                  <a:pt x="560" y="162"/>
                </a:moveTo>
                <a:lnTo>
                  <a:pt x="560" y="162"/>
                </a:lnTo>
                <a:cubicBezTo>
                  <a:pt x="44" y="162"/>
                  <a:pt x="44" y="162"/>
                  <a:pt x="44" y="162"/>
                </a:cubicBezTo>
                <a:cubicBezTo>
                  <a:pt x="44" y="118"/>
                  <a:pt x="44" y="118"/>
                  <a:pt x="44" y="118"/>
                </a:cubicBezTo>
                <a:cubicBezTo>
                  <a:pt x="44" y="103"/>
                  <a:pt x="59" y="88"/>
                  <a:pt x="89" y="88"/>
                </a:cubicBezTo>
                <a:cubicBezTo>
                  <a:pt x="162" y="88"/>
                  <a:pt x="162" y="88"/>
                  <a:pt x="162" y="88"/>
                </a:cubicBezTo>
                <a:cubicBezTo>
                  <a:pt x="162" y="103"/>
                  <a:pt x="162" y="103"/>
                  <a:pt x="162" y="103"/>
                </a:cubicBezTo>
                <a:cubicBezTo>
                  <a:pt x="162" y="118"/>
                  <a:pt x="177" y="118"/>
                  <a:pt x="177" y="118"/>
                </a:cubicBezTo>
                <a:cubicBezTo>
                  <a:pt x="192" y="118"/>
                  <a:pt x="207" y="118"/>
                  <a:pt x="207" y="103"/>
                </a:cubicBezTo>
                <a:cubicBezTo>
                  <a:pt x="207" y="88"/>
                  <a:pt x="207" y="88"/>
                  <a:pt x="207" y="88"/>
                </a:cubicBezTo>
                <a:cubicBezTo>
                  <a:pt x="398" y="88"/>
                  <a:pt x="398" y="88"/>
                  <a:pt x="398" y="88"/>
                </a:cubicBezTo>
                <a:cubicBezTo>
                  <a:pt x="398" y="103"/>
                  <a:pt x="398" y="103"/>
                  <a:pt x="398" y="103"/>
                </a:cubicBezTo>
                <a:cubicBezTo>
                  <a:pt x="398" y="118"/>
                  <a:pt x="412" y="118"/>
                  <a:pt x="412" y="118"/>
                </a:cubicBezTo>
                <a:cubicBezTo>
                  <a:pt x="427" y="118"/>
                  <a:pt x="442" y="118"/>
                  <a:pt x="442" y="103"/>
                </a:cubicBezTo>
                <a:cubicBezTo>
                  <a:pt x="442" y="88"/>
                  <a:pt x="442" y="88"/>
                  <a:pt x="442" y="88"/>
                </a:cubicBezTo>
                <a:cubicBezTo>
                  <a:pt x="516" y="88"/>
                  <a:pt x="516" y="88"/>
                  <a:pt x="516" y="88"/>
                </a:cubicBezTo>
                <a:cubicBezTo>
                  <a:pt x="530" y="88"/>
                  <a:pt x="560" y="103"/>
                  <a:pt x="560" y="118"/>
                </a:cubicBezTo>
                <a:lnTo>
                  <a:pt x="560" y="162"/>
                </a:lnTo>
                <a:close/>
                <a:moveTo>
                  <a:pt x="118" y="397"/>
                </a:moveTo>
                <a:lnTo>
                  <a:pt x="118" y="397"/>
                </a:lnTo>
                <a:cubicBezTo>
                  <a:pt x="162" y="397"/>
                  <a:pt x="162" y="397"/>
                  <a:pt x="162" y="397"/>
                </a:cubicBezTo>
                <a:cubicBezTo>
                  <a:pt x="177" y="397"/>
                  <a:pt x="207" y="383"/>
                  <a:pt x="207" y="353"/>
                </a:cubicBezTo>
                <a:cubicBezTo>
                  <a:pt x="207" y="324"/>
                  <a:pt x="207" y="324"/>
                  <a:pt x="207" y="324"/>
                </a:cubicBezTo>
                <a:cubicBezTo>
                  <a:pt x="207" y="294"/>
                  <a:pt x="177" y="280"/>
                  <a:pt x="162" y="280"/>
                </a:cubicBezTo>
                <a:cubicBezTo>
                  <a:pt x="118" y="280"/>
                  <a:pt x="118" y="280"/>
                  <a:pt x="118" y="280"/>
                </a:cubicBezTo>
                <a:cubicBezTo>
                  <a:pt x="103" y="280"/>
                  <a:pt x="89" y="294"/>
                  <a:pt x="89" y="324"/>
                </a:cubicBezTo>
                <a:cubicBezTo>
                  <a:pt x="89" y="353"/>
                  <a:pt x="89" y="353"/>
                  <a:pt x="89" y="353"/>
                </a:cubicBezTo>
                <a:cubicBezTo>
                  <a:pt x="89" y="383"/>
                  <a:pt x="103" y="397"/>
                  <a:pt x="118" y="397"/>
                </a:cubicBezTo>
                <a:close/>
                <a:moveTo>
                  <a:pt x="118" y="324"/>
                </a:moveTo>
                <a:lnTo>
                  <a:pt x="118" y="324"/>
                </a:lnTo>
                <a:cubicBezTo>
                  <a:pt x="162" y="324"/>
                  <a:pt x="162" y="324"/>
                  <a:pt x="162" y="324"/>
                </a:cubicBezTo>
                <a:cubicBezTo>
                  <a:pt x="162" y="353"/>
                  <a:pt x="162" y="353"/>
                  <a:pt x="162" y="353"/>
                </a:cubicBezTo>
                <a:cubicBezTo>
                  <a:pt x="118" y="353"/>
                  <a:pt x="118" y="353"/>
                  <a:pt x="118" y="353"/>
                </a:cubicBezTo>
                <a:lnTo>
                  <a:pt x="118" y="324"/>
                </a:lnTo>
                <a:close/>
                <a:moveTo>
                  <a:pt x="280" y="397"/>
                </a:moveTo>
                <a:lnTo>
                  <a:pt x="280" y="397"/>
                </a:lnTo>
                <a:cubicBezTo>
                  <a:pt x="324" y="397"/>
                  <a:pt x="324" y="397"/>
                  <a:pt x="324" y="397"/>
                </a:cubicBezTo>
                <a:cubicBezTo>
                  <a:pt x="339" y="397"/>
                  <a:pt x="354" y="383"/>
                  <a:pt x="354" y="353"/>
                </a:cubicBezTo>
                <a:cubicBezTo>
                  <a:pt x="354" y="324"/>
                  <a:pt x="354" y="324"/>
                  <a:pt x="354" y="324"/>
                </a:cubicBezTo>
                <a:cubicBezTo>
                  <a:pt x="354" y="294"/>
                  <a:pt x="339" y="280"/>
                  <a:pt x="324" y="280"/>
                </a:cubicBezTo>
                <a:cubicBezTo>
                  <a:pt x="280" y="280"/>
                  <a:pt x="280" y="280"/>
                  <a:pt x="280" y="280"/>
                </a:cubicBezTo>
                <a:cubicBezTo>
                  <a:pt x="265" y="280"/>
                  <a:pt x="236" y="294"/>
                  <a:pt x="236" y="324"/>
                </a:cubicBezTo>
                <a:cubicBezTo>
                  <a:pt x="236" y="353"/>
                  <a:pt x="236" y="353"/>
                  <a:pt x="236" y="353"/>
                </a:cubicBezTo>
                <a:cubicBezTo>
                  <a:pt x="236" y="383"/>
                  <a:pt x="265" y="397"/>
                  <a:pt x="280" y="397"/>
                </a:cubicBezTo>
                <a:close/>
                <a:moveTo>
                  <a:pt x="280" y="324"/>
                </a:moveTo>
                <a:lnTo>
                  <a:pt x="280" y="324"/>
                </a:lnTo>
                <a:cubicBezTo>
                  <a:pt x="324" y="324"/>
                  <a:pt x="324" y="324"/>
                  <a:pt x="324" y="324"/>
                </a:cubicBezTo>
                <a:cubicBezTo>
                  <a:pt x="324" y="353"/>
                  <a:pt x="324" y="353"/>
                  <a:pt x="324" y="353"/>
                </a:cubicBezTo>
                <a:cubicBezTo>
                  <a:pt x="280" y="353"/>
                  <a:pt x="280" y="353"/>
                  <a:pt x="280" y="353"/>
                </a:cubicBezTo>
                <a:lnTo>
                  <a:pt x="280" y="324"/>
                </a:lnTo>
                <a:close/>
                <a:moveTo>
                  <a:pt x="118" y="559"/>
                </a:moveTo>
                <a:lnTo>
                  <a:pt x="118" y="559"/>
                </a:lnTo>
                <a:cubicBezTo>
                  <a:pt x="162" y="559"/>
                  <a:pt x="162" y="559"/>
                  <a:pt x="162" y="559"/>
                </a:cubicBezTo>
                <a:cubicBezTo>
                  <a:pt x="177" y="559"/>
                  <a:pt x="207" y="530"/>
                  <a:pt x="207" y="515"/>
                </a:cubicBezTo>
                <a:cubicBezTo>
                  <a:pt x="207" y="471"/>
                  <a:pt x="207" y="471"/>
                  <a:pt x="207" y="471"/>
                </a:cubicBezTo>
                <a:cubicBezTo>
                  <a:pt x="207" y="456"/>
                  <a:pt x="177" y="442"/>
                  <a:pt x="162" y="442"/>
                </a:cubicBezTo>
                <a:cubicBezTo>
                  <a:pt x="118" y="442"/>
                  <a:pt x="118" y="442"/>
                  <a:pt x="118" y="442"/>
                </a:cubicBezTo>
                <a:cubicBezTo>
                  <a:pt x="103" y="442"/>
                  <a:pt x="89" y="456"/>
                  <a:pt x="89" y="471"/>
                </a:cubicBezTo>
                <a:cubicBezTo>
                  <a:pt x="89" y="515"/>
                  <a:pt x="89" y="515"/>
                  <a:pt x="89" y="515"/>
                </a:cubicBezTo>
                <a:cubicBezTo>
                  <a:pt x="89" y="530"/>
                  <a:pt x="103" y="559"/>
                  <a:pt x="118" y="559"/>
                </a:cubicBezTo>
                <a:close/>
                <a:moveTo>
                  <a:pt x="118" y="471"/>
                </a:moveTo>
                <a:lnTo>
                  <a:pt x="118" y="471"/>
                </a:lnTo>
                <a:cubicBezTo>
                  <a:pt x="162" y="471"/>
                  <a:pt x="162" y="471"/>
                  <a:pt x="162" y="471"/>
                </a:cubicBezTo>
                <a:cubicBezTo>
                  <a:pt x="162" y="515"/>
                  <a:pt x="162" y="515"/>
                  <a:pt x="162" y="515"/>
                </a:cubicBezTo>
                <a:cubicBezTo>
                  <a:pt x="118" y="515"/>
                  <a:pt x="118" y="515"/>
                  <a:pt x="118" y="515"/>
                </a:cubicBezTo>
                <a:lnTo>
                  <a:pt x="118" y="471"/>
                </a:lnTo>
                <a:close/>
                <a:moveTo>
                  <a:pt x="280" y="559"/>
                </a:moveTo>
                <a:lnTo>
                  <a:pt x="280" y="559"/>
                </a:lnTo>
                <a:cubicBezTo>
                  <a:pt x="324" y="559"/>
                  <a:pt x="324" y="559"/>
                  <a:pt x="324" y="559"/>
                </a:cubicBezTo>
                <a:cubicBezTo>
                  <a:pt x="339" y="559"/>
                  <a:pt x="354" y="530"/>
                  <a:pt x="354" y="515"/>
                </a:cubicBezTo>
                <a:cubicBezTo>
                  <a:pt x="354" y="471"/>
                  <a:pt x="354" y="471"/>
                  <a:pt x="354" y="471"/>
                </a:cubicBezTo>
                <a:cubicBezTo>
                  <a:pt x="354" y="456"/>
                  <a:pt x="339" y="442"/>
                  <a:pt x="324" y="442"/>
                </a:cubicBezTo>
                <a:cubicBezTo>
                  <a:pt x="280" y="442"/>
                  <a:pt x="280" y="442"/>
                  <a:pt x="280" y="442"/>
                </a:cubicBezTo>
                <a:cubicBezTo>
                  <a:pt x="265" y="442"/>
                  <a:pt x="236" y="456"/>
                  <a:pt x="236" y="471"/>
                </a:cubicBezTo>
                <a:cubicBezTo>
                  <a:pt x="236" y="515"/>
                  <a:pt x="236" y="515"/>
                  <a:pt x="236" y="515"/>
                </a:cubicBezTo>
                <a:cubicBezTo>
                  <a:pt x="236" y="530"/>
                  <a:pt x="265" y="559"/>
                  <a:pt x="280" y="559"/>
                </a:cubicBezTo>
                <a:close/>
                <a:moveTo>
                  <a:pt x="280" y="471"/>
                </a:moveTo>
                <a:lnTo>
                  <a:pt x="280" y="471"/>
                </a:lnTo>
                <a:cubicBezTo>
                  <a:pt x="324" y="471"/>
                  <a:pt x="324" y="471"/>
                  <a:pt x="324" y="471"/>
                </a:cubicBezTo>
                <a:cubicBezTo>
                  <a:pt x="324" y="515"/>
                  <a:pt x="324" y="515"/>
                  <a:pt x="324" y="515"/>
                </a:cubicBezTo>
                <a:cubicBezTo>
                  <a:pt x="280" y="515"/>
                  <a:pt x="280" y="515"/>
                  <a:pt x="280" y="515"/>
                </a:cubicBezTo>
                <a:lnTo>
                  <a:pt x="280" y="471"/>
                </a:lnTo>
                <a:close/>
              </a:path>
            </a:pathLst>
          </a:custGeom>
          <a:solidFill>
            <a:schemeClr val="bg1"/>
          </a:solidFill>
          <a:ln>
            <a:noFill/>
          </a:ln>
          <a:effectLst/>
        </p:spPr>
        <p:txBody>
          <a:bodyPr wrap="none" lIns="45716" tIns="22858" rIns="45716" bIns="22858" anchor="ctr"/>
          <a:lstStyle/>
          <a:p>
            <a:pPr defTabSz="914217">
              <a:defRPr/>
            </a:pPr>
            <a:endParaRPr lang="en-US" dirty="0">
              <a:solidFill>
                <a:prstClr val="black"/>
              </a:solidFill>
              <a:latin typeface="Calibri" panose="020F0502020204030204"/>
            </a:endParaRPr>
          </a:p>
        </p:txBody>
      </p:sp>
      <p:sp>
        <p:nvSpPr>
          <p:cNvPr id="47" name="Freeform 39"/>
          <p:cNvSpPr>
            <a:spLocks noChangeArrowheads="1"/>
          </p:cNvSpPr>
          <p:nvPr/>
        </p:nvSpPr>
        <p:spPr bwMode="auto">
          <a:xfrm>
            <a:off x="9861344" y="1283254"/>
            <a:ext cx="1256417" cy="1951086"/>
          </a:xfrm>
          <a:custGeom>
            <a:avLst/>
            <a:gdLst>
              <a:gd name="T0" fmla="*/ 0 w 2842"/>
              <a:gd name="T1" fmla="*/ 0 h 3007"/>
              <a:gd name="T2" fmla="*/ 2841 w 2842"/>
              <a:gd name="T3" fmla="*/ 1836 h 3007"/>
              <a:gd name="T4" fmla="*/ 2841 w 2842"/>
              <a:gd name="T5" fmla="*/ 3006 h 3007"/>
              <a:gd name="T6" fmla="*/ 0 w 2842"/>
              <a:gd name="T7" fmla="*/ 1790 h 3007"/>
              <a:gd name="T8" fmla="*/ 0 w 2842"/>
              <a:gd name="T9" fmla="*/ 0 h 3007"/>
            </a:gdLst>
            <a:ahLst/>
            <a:cxnLst>
              <a:cxn ang="0">
                <a:pos x="T0" y="T1"/>
              </a:cxn>
              <a:cxn ang="0">
                <a:pos x="T2" y="T3"/>
              </a:cxn>
              <a:cxn ang="0">
                <a:pos x="T4" y="T5"/>
              </a:cxn>
              <a:cxn ang="0">
                <a:pos x="T6" y="T7"/>
              </a:cxn>
              <a:cxn ang="0">
                <a:pos x="T8" y="T9"/>
              </a:cxn>
            </a:cxnLst>
            <a:rect l="0" t="0" r="r" b="b"/>
            <a:pathLst>
              <a:path w="2842" h="3007">
                <a:moveTo>
                  <a:pt x="0" y="0"/>
                </a:moveTo>
                <a:lnTo>
                  <a:pt x="2841" y="1836"/>
                </a:lnTo>
                <a:lnTo>
                  <a:pt x="2841" y="3006"/>
                </a:lnTo>
                <a:lnTo>
                  <a:pt x="0" y="1790"/>
                </a:lnTo>
                <a:lnTo>
                  <a:pt x="0" y="0"/>
                </a:lnTo>
              </a:path>
            </a:pathLst>
          </a:custGeom>
          <a:solidFill>
            <a:srgbClr val="D4E5F4"/>
          </a:solidFill>
          <a:ln>
            <a:noFill/>
          </a:ln>
          <a:effectLst/>
        </p:spPr>
        <p:txBody>
          <a:bodyPr wrap="none" anchor="ctr"/>
          <a:lstStyle/>
          <a:p>
            <a:pPr defTabSz="914217"/>
            <a:endParaRPr lang="en-US" dirty="0">
              <a:solidFill>
                <a:prstClr val="black"/>
              </a:solidFill>
              <a:latin typeface="Calibri" panose="020F0502020204030204"/>
            </a:endParaRPr>
          </a:p>
        </p:txBody>
      </p:sp>
      <p:cxnSp>
        <p:nvCxnSpPr>
          <p:cNvPr id="4" name="Straight Connector 3">
            <a:extLst>
              <a:ext uri="{FF2B5EF4-FFF2-40B4-BE49-F238E27FC236}">
                <a16:creationId xmlns:a16="http://schemas.microsoft.com/office/drawing/2014/main" id="{8DF48CD5-5C5E-4D7B-947E-A07640EB2F01}"/>
              </a:ext>
            </a:extLst>
          </p:cNvPr>
          <p:cNvCxnSpPr>
            <a:cxnSpLocks/>
          </p:cNvCxnSpPr>
          <p:nvPr/>
        </p:nvCxnSpPr>
        <p:spPr>
          <a:xfrm>
            <a:off x="2212477" y="1843976"/>
            <a:ext cx="0" cy="55096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87D1F3D2-A53E-4AD6-ADB6-26E9D45F8F89}"/>
              </a:ext>
            </a:extLst>
          </p:cNvPr>
          <p:cNvGrpSpPr/>
          <p:nvPr/>
        </p:nvGrpSpPr>
        <p:grpSpPr>
          <a:xfrm>
            <a:off x="1540995" y="1925751"/>
            <a:ext cx="387417" cy="387417"/>
            <a:chOff x="7477060" y="2190890"/>
            <a:chExt cx="387417" cy="387417"/>
          </a:xfrm>
        </p:grpSpPr>
        <p:sp>
          <p:nvSpPr>
            <p:cNvPr id="43" name="Oval 42">
              <a:extLst>
                <a:ext uri="{FF2B5EF4-FFF2-40B4-BE49-F238E27FC236}">
                  <a16:creationId xmlns:a16="http://schemas.microsoft.com/office/drawing/2014/main" id="{995C6A17-9EDA-4E74-BC23-C80B6BBF2588}"/>
                </a:ext>
              </a:extLst>
            </p:cNvPr>
            <p:cNvSpPr/>
            <p:nvPr/>
          </p:nvSpPr>
          <p:spPr>
            <a:xfrm>
              <a:off x="7477060" y="2190890"/>
              <a:ext cx="387417" cy="387417"/>
            </a:xfrm>
            <a:prstGeom prst="ellipse">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Freeform 47">
              <a:extLst>
                <a:ext uri="{FF2B5EF4-FFF2-40B4-BE49-F238E27FC236}">
                  <a16:creationId xmlns:a16="http://schemas.microsoft.com/office/drawing/2014/main" id="{D51AA38A-F0F4-48F5-BD1E-126503771E2C}"/>
                </a:ext>
              </a:extLst>
            </p:cNvPr>
            <p:cNvSpPr>
              <a:spLocks/>
            </p:cNvSpPr>
            <p:nvPr/>
          </p:nvSpPr>
          <p:spPr bwMode="auto">
            <a:xfrm>
              <a:off x="7572411" y="2306428"/>
              <a:ext cx="196714" cy="156341"/>
            </a:xfrm>
            <a:custGeom>
              <a:avLst/>
              <a:gdLst>
                <a:gd name="T0" fmla="*/ 106 w 229"/>
                <a:gd name="T1" fmla="*/ 0 h 182"/>
                <a:gd name="T2" fmla="*/ 229 w 229"/>
                <a:gd name="T3" fmla="*/ 92 h 182"/>
                <a:gd name="T4" fmla="*/ 106 w 229"/>
                <a:gd name="T5" fmla="*/ 182 h 182"/>
                <a:gd name="T6" fmla="*/ 106 w 229"/>
                <a:gd name="T7" fmla="*/ 128 h 182"/>
                <a:gd name="T8" fmla="*/ 0 w 229"/>
                <a:gd name="T9" fmla="*/ 128 h 182"/>
                <a:gd name="T10" fmla="*/ 0 w 229"/>
                <a:gd name="T11" fmla="*/ 54 h 182"/>
                <a:gd name="T12" fmla="*/ 106 w 229"/>
                <a:gd name="T13" fmla="*/ 57 h 182"/>
                <a:gd name="T14" fmla="*/ 106 w 229"/>
                <a:gd name="T15" fmla="*/ 0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182">
                  <a:moveTo>
                    <a:pt x="106" y="0"/>
                  </a:moveTo>
                  <a:lnTo>
                    <a:pt x="229" y="92"/>
                  </a:lnTo>
                  <a:lnTo>
                    <a:pt x="106" y="182"/>
                  </a:lnTo>
                  <a:lnTo>
                    <a:pt x="106" y="128"/>
                  </a:lnTo>
                  <a:lnTo>
                    <a:pt x="0" y="128"/>
                  </a:lnTo>
                  <a:lnTo>
                    <a:pt x="0" y="54"/>
                  </a:lnTo>
                  <a:lnTo>
                    <a:pt x="106" y="57"/>
                  </a:lnTo>
                  <a:lnTo>
                    <a:pt x="10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8" name="Group 7">
            <a:extLst>
              <a:ext uri="{FF2B5EF4-FFF2-40B4-BE49-F238E27FC236}">
                <a16:creationId xmlns:a16="http://schemas.microsoft.com/office/drawing/2014/main" id="{0DF9268E-A6DD-4B94-B02C-CEA85196C72E}"/>
              </a:ext>
            </a:extLst>
          </p:cNvPr>
          <p:cNvGrpSpPr/>
          <p:nvPr/>
        </p:nvGrpSpPr>
        <p:grpSpPr>
          <a:xfrm>
            <a:off x="1540994" y="2839368"/>
            <a:ext cx="387417" cy="387417"/>
            <a:chOff x="2172234" y="2987802"/>
            <a:chExt cx="387417" cy="387417"/>
          </a:xfrm>
        </p:grpSpPr>
        <p:sp>
          <p:nvSpPr>
            <p:cNvPr id="54" name="Oval 53">
              <a:extLst>
                <a:ext uri="{FF2B5EF4-FFF2-40B4-BE49-F238E27FC236}">
                  <a16:creationId xmlns:a16="http://schemas.microsoft.com/office/drawing/2014/main" id="{B180275A-51A0-44BE-99DC-90DAF1419B22}"/>
                </a:ext>
              </a:extLst>
            </p:cNvPr>
            <p:cNvSpPr/>
            <p:nvPr/>
          </p:nvSpPr>
          <p:spPr>
            <a:xfrm>
              <a:off x="2172234" y="2987802"/>
              <a:ext cx="387417" cy="387417"/>
            </a:xfrm>
            <a:prstGeom prst="ellipse">
              <a:avLst/>
            </a:prstGeom>
            <a:solidFill>
              <a:schemeClr val="accent6"/>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47">
              <a:extLst>
                <a:ext uri="{FF2B5EF4-FFF2-40B4-BE49-F238E27FC236}">
                  <a16:creationId xmlns:a16="http://schemas.microsoft.com/office/drawing/2014/main" id="{42B8B308-71DC-4155-B39B-94DC1DBF12D1}"/>
                </a:ext>
              </a:extLst>
            </p:cNvPr>
            <p:cNvSpPr>
              <a:spLocks/>
            </p:cNvSpPr>
            <p:nvPr/>
          </p:nvSpPr>
          <p:spPr bwMode="auto">
            <a:xfrm>
              <a:off x="2267585" y="3103340"/>
              <a:ext cx="196714" cy="156341"/>
            </a:xfrm>
            <a:custGeom>
              <a:avLst/>
              <a:gdLst>
                <a:gd name="T0" fmla="*/ 106 w 229"/>
                <a:gd name="T1" fmla="*/ 0 h 182"/>
                <a:gd name="T2" fmla="*/ 229 w 229"/>
                <a:gd name="T3" fmla="*/ 92 h 182"/>
                <a:gd name="T4" fmla="*/ 106 w 229"/>
                <a:gd name="T5" fmla="*/ 182 h 182"/>
                <a:gd name="T6" fmla="*/ 106 w 229"/>
                <a:gd name="T7" fmla="*/ 128 h 182"/>
                <a:gd name="T8" fmla="*/ 0 w 229"/>
                <a:gd name="T9" fmla="*/ 128 h 182"/>
                <a:gd name="T10" fmla="*/ 0 w 229"/>
                <a:gd name="T11" fmla="*/ 54 h 182"/>
                <a:gd name="T12" fmla="*/ 106 w 229"/>
                <a:gd name="T13" fmla="*/ 57 h 182"/>
                <a:gd name="T14" fmla="*/ 106 w 229"/>
                <a:gd name="T15" fmla="*/ 0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182">
                  <a:moveTo>
                    <a:pt x="106" y="0"/>
                  </a:moveTo>
                  <a:lnTo>
                    <a:pt x="229" y="92"/>
                  </a:lnTo>
                  <a:lnTo>
                    <a:pt x="106" y="182"/>
                  </a:lnTo>
                  <a:lnTo>
                    <a:pt x="106" y="128"/>
                  </a:lnTo>
                  <a:lnTo>
                    <a:pt x="0" y="128"/>
                  </a:lnTo>
                  <a:lnTo>
                    <a:pt x="0" y="54"/>
                  </a:lnTo>
                  <a:lnTo>
                    <a:pt x="106" y="57"/>
                  </a:lnTo>
                  <a:lnTo>
                    <a:pt x="10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7" name="Group 6">
            <a:extLst>
              <a:ext uri="{FF2B5EF4-FFF2-40B4-BE49-F238E27FC236}">
                <a16:creationId xmlns:a16="http://schemas.microsoft.com/office/drawing/2014/main" id="{61800632-4FE3-44A9-BFC5-C0A2A686C76D}"/>
              </a:ext>
            </a:extLst>
          </p:cNvPr>
          <p:cNvGrpSpPr/>
          <p:nvPr/>
        </p:nvGrpSpPr>
        <p:grpSpPr>
          <a:xfrm>
            <a:off x="1540995" y="3747888"/>
            <a:ext cx="387417" cy="387417"/>
            <a:chOff x="2172235" y="3979115"/>
            <a:chExt cx="387417" cy="387417"/>
          </a:xfrm>
        </p:grpSpPr>
        <p:sp>
          <p:nvSpPr>
            <p:cNvPr id="57" name="Oval 56">
              <a:extLst>
                <a:ext uri="{FF2B5EF4-FFF2-40B4-BE49-F238E27FC236}">
                  <a16:creationId xmlns:a16="http://schemas.microsoft.com/office/drawing/2014/main" id="{BAE6647D-55F7-4017-8C5E-4BBC602FFB63}"/>
                </a:ext>
              </a:extLst>
            </p:cNvPr>
            <p:cNvSpPr/>
            <p:nvPr/>
          </p:nvSpPr>
          <p:spPr>
            <a:xfrm>
              <a:off x="2172235" y="3979115"/>
              <a:ext cx="387417" cy="387417"/>
            </a:xfrm>
            <a:prstGeom prst="ellipse">
              <a:avLst/>
            </a:prstGeom>
            <a:solidFill>
              <a:srgbClr val="82828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47">
              <a:extLst>
                <a:ext uri="{FF2B5EF4-FFF2-40B4-BE49-F238E27FC236}">
                  <a16:creationId xmlns:a16="http://schemas.microsoft.com/office/drawing/2014/main" id="{26878841-AF31-4933-BBB8-9BAA62BA77EC}"/>
                </a:ext>
              </a:extLst>
            </p:cNvPr>
            <p:cNvSpPr>
              <a:spLocks/>
            </p:cNvSpPr>
            <p:nvPr/>
          </p:nvSpPr>
          <p:spPr bwMode="auto">
            <a:xfrm>
              <a:off x="2267586" y="4094653"/>
              <a:ext cx="196714" cy="156341"/>
            </a:xfrm>
            <a:custGeom>
              <a:avLst/>
              <a:gdLst>
                <a:gd name="T0" fmla="*/ 106 w 229"/>
                <a:gd name="T1" fmla="*/ 0 h 182"/>
                <a:gd name="T2" fmla="*/ 229 w 229"/>
                <a:gd name="T3" fmla="*/ 92 h 182"/>
                <a:gd name="T4" fmla="*/ 106 w 229"/>
                <a:gd name="T5" fmla="*/ 182 h 182"/>
                <a:gd name="T6" fmla="*/ 106 w 229"/>
                <a:gd name="T7" fmla="*/ 128 h 182"/>
                <a:gd name="T8" fmla="*/ 0 w 229"/>
                <a:gd name="T9" fmla="*/ 128 h 182"/>
                <a:gd name="T10" fmla="*/ 0 w 229"/>
                <a:gd name="T11" fmla="*/ 54 h 182"/>
                <a:gd name="T12" fmla="*/ 106 w 229"/>
                <a:gd name="T13" fmla="*/ 57 h 182"/>
                <a:gd name="T14" fmla="*/ 106 w 229"/>
                <a:gd name="T15" fmla="*/ 0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182">
                  <a:moveTo>
                    <a:pt x="106" y="0"/>
                  </a:moveTo>
                  <a:lnTo>
                    <a:pt x="229" y="92"/>
                  </a:lnTo>
                  <a:lnTo>
                    <a:pt x="106" y="182"/>
                  </a:lnTo>
                  <a:lnTo>
                    <a:pt x="106" y="128"/>
                  </a:lnTo>
                  <a:lnTo>
                    <a:pt x="0" y="128"/>
                  </a:lnTo>
                  <a:lnTo>
                    <a:pt x="0" y="54"/>
                  </a:lnTo>
                  <a:lnTo>
                    <a:pt x="106" y="57"/>
                  </a:lnTo>
                  <a:lnTo>
                    <a:pt x="10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6" name="Group 5">
            <a:extLst>
              <a:ext uri="{FF2B5EF4-FFF2-40B4-BE49-F238E27FC236}">
                <a16:creationId xmlns:a16="http://schemas.microsoft.com/office/drawing/2014/main" id="{F259BCCB-3D5F-4EEB-8978-A43272B41A32}"/>
              </a:ext>
            </a:extLst>
          </p:cNvPr>
          <p:cNvGrpSpPr/>
          <p:nvPr/>
        </p:nvGrpSpPr>
        <p:grpSpPr>
          <a:xfrm>
            <a:off x="1540994" y="4656798"/>
            <a:ext cx="387417" cy="387417"/>
            <a:chOff x="2172234" y="4831634"/>
            <a:chExt cx="387417" cy="387417"/>
          </a:xfrm>
        </p:grpSpPr>
        <p:sp>
          <p:nvSpPr>
            <p:cNvPr id="60" name="Oval 59">
              <a:extLst>
                <a:ext uri="{FF2B5EF4-FFF2-40B4-BE49-F238E27FC236}">
                  <a16:creationId xmlns:a16="http://schemas.microsoft.com/office/drawing/2014/main" id="{2D573ACD-4902-46C7-A4BA-504517245CA8}"/>
                </a:ext>
              </a:extLst>
            </p:cNvPr>
            <p:cNvSpPr/>
            <p:nvPr/>
          </p:nvSpPr>
          <p:spPr>
            <a:xfrm>
              <a:off x="2172234" y="4831634"/>
              <a:ext cx="387417" cy="387417"/>
            </a:xfrm>
            <a:prstGeom prst="ellipse">
              <a:avLst/>
            </a:prstGeom>
            <a:solidFill>
              <a:srgbClr val="FFC409"/>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Freeform 47">
              <a:extLst>
                <a:ext uri="{FF2B5EF4-FFF2-40B4-BE49-F238E27FC236}">
                  <a16:creationId xmlns:a16="http://schemas.microsoft.com/office/drawing/2014/main" id="{1FF1C28F-E5C9-4D1C-A664-77A2FFAE6AA7}"/>
                </a:ext>
              </a:extLst>
            </p:cNvPr>
            <p:cNvSpPr>
              <a:spLocks/>
            </p:cNvSpPr>
            <p:nvPr/>
          </p:nvSpPr>
          <p:spPr bwMode="auto">
            <a:xfrm>
              <a:off x="2267585" y="4947172"/>
              <a:ext cx="196714" cy="156341"/>
            </a:xfrm>
            <a:custGeom>
              <a:avLst/>
              <a:gdLst>
                <a:gd name="T0" fmla="*/ 106 w 229"/>
                <a:gd name="T1" fmla="*/ 0 h 182"/>
                <a:gd name="T2" fmla="*/ 229 w 229"/>
                <a:gd name="T3" fmla="*/ 92 h 182"/>
                <a:gd name="T4" fmla="*/ 106 w 229"/>
                <a:gd name="T5" fmla="*/ 182 h 182"/>
                <a:gd name="T6" fmla="*/ 106 w 229"/>
                <a:gd name="T7" fmla="*/ 128 h 182"/>
                <a:gd name="T8" fmla="*/ 0 w 229"/>
                <a:gd name="T9" fmla="*/ 128 h 182"/>
                <a:gd name="T10" fmla="*/ 0 w 229"/>
                <a:gd name="T11" fmla="*/ 54 h 182"/>
                <a:gd name="T12" fmla="*/ 106 w 229"/>
                <a:gd name="T13" fmla="*/ 57 h 182"/>
                <a:gd name="T14" fmla="*/ 106 w 229"/>
                <a:gd name="T15" fmla="*/ 0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182">
                  <a:moveTo>
                    <a:pt x="106" y="0"/>
                  </a:moveTo>
                  <a:lnTo>
                    <a:pt x="229" y="92"/>
                  </a:lnTo>
                  <a:lnTo>
                    <a:pt x="106" y="182"/>
                  </a:lnTo>
                  <a:lnTo>
                    <a:pt x="106" y="128"/>
                  </a:lnTo>
                  <a:lnTo>
                    <a:pt x="0" y="128"/>
                  </a:lnTo>
                  <a:lnTo>
                    <a:pt x="0" y="54"/>
                  </a:lnTo>
                  <a:lnTo>
                    <a:pt x="106" y="57"/>
                  </a:lnTo>
                  <a:lnTo>
                    <a:pt x="106" y="0"/>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5" name="Group 4">
            <a:extLst>
              <a:ext uri="{FF2B5EF4-FFF2-40B4-BE49-F238E27FC236}">
                <a16:creationId xmlns:a16="http://schemas.microsoft.com/office/drawing/2014/main" id="{18AED635-752C-4A95-945D-4F23E2303A33}"/>
              </a:ext>
            </a:extLst>
          </p:cNvPr>
          <p:cNvGrpSpPr/>
          <p:nvPr/>
        </p:nvGrpSpPr>
        <p:grpSpPr>
          <a:xfrm>
            <a:off x="1540994" y="5562962"/>
            <a:ext cx="387417" cy="387417"/>
            <a:chOff x="2172234" y="6064918"/>
            <a:chExt cx="387417" cy="387417"/>
          </a:xfrm>
        </p:grpSpPr>
        <p:sp>
          <p:nvSpPr>
            <p:cNvPr id="63" name="Oval 62">
              <a:extLst>
                <a:ext uri="{FF2B5EF4-FFF2-40B4-BE49-F238E27FC236}">
                  <a16:creationId xmlns:a16="http://schemas.microsoft.com/office/drawing/2014/main" id="{8D8108A7-DFFD-444F-A979-49DB4DAB3964}"/>
                </a:ext>
              </a:extLst>
            </p:cNvPr>
            <p:cNvSpPr/>
            <p:nvPr/>
          </p:nvSpPr>
          <p:spPr>
            <a:xfrm>
              <a:off x="2172234" y="6064918"/>
              <a:ext cx="387417" cy="387417"/>
            </a:xfrm>
            <a:prstGeom prst="ellipse">
              <a:avLst/>
            </a:prstGeom>
            <a:solidFill>
              <a:schemeClr val="accent5">
                <a:lumMod val="7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Freeform 47">
              <a:extLst>
                <a:ext uri="{FF2B5EF4-FFF2-40B4-BE49-F238E27FC236}">
                  <a16:creationId xmlns:a16="http://schemas.microsoft.com/office/drawing/2014/main" id="{30510AC5-2FD0-4E4B-995A-AB7699508239}"/>
                </a:ext>
              </a:extLst>
            </p:cNvPr>
            <p:cNvSpPr>
              <a:spLocks/>
            </p:cNvSpPr>
            <p:nvPr/>
          </p:nvSpPr>
          <p:spPr bwMode="auto">
            <a:xfrm>
              <a:off x="2267585" y="6180456"/>
              <a:ext cx="196714" cy="156341"/>
            </a:xfrm>
            <a:custGeom>
              <a:avLst/>
              <a:gdLst>
                <a:gd name="T0" fmla="*/ 106 w 229"/>
                <a:gd name="T1" fmla="*/ 0 h 182"/>
                <a:gd name="T2" fmla="*/ 229 w 229"/>
                <a:gd name="T3" fmla="*/ 92 h 182"/>
                <a:gd name="T4" fmla="*/ 106 w 229"/>
                <a:gd name="T5" fmla="*/ 182 h 182"/>
                <a:gd name="T6" fmla="*/ 106 w 229"/>
                <a:gd name="T7" fmla="*/ 128 h 182"/>
                <a:gd name="T8" fmla="*/ 0 w 229"/>
                <a:gd name="T9" fmla="*/ 128 h 182"/>
                <a:gd name="T10" fmla="*/ 0 w 229"/>
                <a:gd name="T11" fmla="*/ 54 h 182"/>
                <a:gd name="T12" fmla="*/ 106 w 229"/>
                <a:gd name="T13" fmla="*/ 57 h 182"/>
                <a:gd name="T14" fmla="*/ 106 w 229"/>
                <a:gd name="T15" fmla="*/ 0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182">
                  <a:moveTo>
                    <a:pt x="106" y="0"/>
                  </a:moveTo>
                  <a:lnTo>
                    <a:pt x="229" y="92"/>
                  </a:lnTo>
                  <a:lnTo>
                    <a:pt x="106" y="182"/>
                  </a:lnTo>
                  <a:lnTo>
                    <a:pt x="106" y="128"/>
                  </a:lnTo>
                  <a:lnTo>
                    <a:pt x="0" y="128"/>
                  </a:lnTo>
                  <a:lnTo>
                    <a:pt x="0" y="54"/>
                  </a:lnTo>
                  <a:lnTo>
                    <a:pt x="106" y="57"/>
                  </a:lnTo>
                  <a:lnTo>
                    <a:pt x="10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cxnSp>
        <p:nvCxnSpPr>
          <p:cNvPr id="82" name="Straight Connector 81">
            <a:extLst>
              <a:ext uri="{FF2B5EF4-FFF2-40B4-BE49-F238E27FC236}">
                <a16:creationId xmlns:a16="http://schemas.microsoft.com/office/drawing/2014/main" id="{831A5B51-E6C5-4068-A286-397554262D93}"/>
              </a:ext>
            </a:extLst>
          </p:cNvPr>
          <p:cNvCxnSpPr>
            <a:cxnSpLocks/>
          </p:cNvCxnSpPr>
          <p:nvPr/>
        </p:nvCxnSpPr>
        <p:spPr>
          <a:xfrm>
            <a:off x="2212477" y="2755660"/>
            <a:ext cx="0" cy="55096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45B91E6B-00FC-4CAB-8E17-AAB040E9C6AE}"/>
              </a:ext>
            </a:extLst>
          </p:cNvPr>
          <p:cNvCxnSpPr>
            <a:cxnSpLocks/>
          </p:cNvCxnSpPr>
          <p:nvPr/>
        </p:nvCxnSpPr>
        <p:spPr>
          <a:xfrm>
            <a:off x="2212477" y="3657819"/>
            <a:ext cx="0" cy="55096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46BDB9C-FD78-492B-A427-19ABA3E26634}"/>
              </a:ext>
            </a:extLst>
          </p:cNvPr>
          <p:cNvCxnSpPr>
            <a:cxnSpLocks/>
          </p:cNvCxnSpPr>
          <p:nvPr/>
        </p:nvCxnSpPr>
        <p:spPr>
          <a:xfrm>
            <a:off x="2212477" y="4569503"/>
            <a:ext cx="0" cy="55096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64C9EE06-6C1E-4D33-92A3-B1E29654D859}"/>
              </a:ext>
            </a:extLst>
          </p:cNvPr>
          <p:cNvCxnSpPr>
            <a:cxnSpLocks/>
          </p:cNvCxnSpPr>
          <p:nvPr/>
        </p:nvCxnSpPr>
        <p:spPr>
          <a:xfrm>
            <a:off x="2212477" y="5481187"/>
            <a:ext cx="0" cy="55096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id="{073CEF52-248B-4B01-9E2D-189193CB31AD}"/>
              </a:ext>
            </a:extLst>
          </p:cNvPr>
          <p:cNvSpPr/>
          <p:nvPr/>
        </p:nvSpPr>
        <p:spPr>
          <a:xfrm>
            <a:off x="1139939" y="1156793"/>
            <a:ext cx="7485405" cy="400110"/>
          </a:xfrm>
          <a:prstGeom prst="rect">
            <a:avLst/>
          </a:prstGeom>
        </p:spPr>
        <p:txBody>
          <a:bodyPr wrap="square" anchor="ctr">
            <a:spAutoFit/>
          </a:bodyPr>
          <a:lstStyle/>
          <a:p>
            <a:pPr>
              <a:spcBef>
                <a:spcPts val="600"/>
              </a:spcBef>
            </a:pPr>
            <a:r>
              <a:rPr lang="en-US" sz="2000" b="1" dirty="0"/>
              <a:t>The attacker steals people’s identity for fraudulent purposes such as:</a:t>
            </a:r>
          </a:p>
        </p:txBody>
      </p:sp>
      <p:sp>
        <p:nvSpPr>
          <p:cNvPr id="92" name="Rectangle 91">
            <a:extLst>
              <a:ext uri="{FF2B5EF4-FFF2-40B4-BE49-F238E27FC236}">
                <a16:creationId xmlns:a16="http://schemas.microsoft.com/office/drawing/2014/main" id="{A2C0EAC2-4C9C-4837-8161-F6D541EEDF78}"/>
              </a:ext>
            </a:extLst>
          </p:cNvPr>
          <p:cNvSpPr/>
          <p:nvPr/>
        </p:nvSpPr>
        <p:spPr>
          <a:xfrm>
            <a:off x="2461081" y="1780906"/>
            <a:ext cx="5912253" cy="677108"/>
          </a:xfrm>
          <a:prstGeom prst="rect">
            <a:avLst/>
          </a:prstGeom>
        </p:spPr>
        <p:txBody>
          <a:bodyPr wrap="square" anchor="ctr">
            <a:spAutoFit/>
          </a:bodyPr>
          <a:lstStyle/>
          <a:p>
            <a:pPr marR="0" lvl="0" algn="l" defTabSz="914400" rtl="0" eaLnBrk="1" fontAlgn="auto" latinLnBrk="0" hangingPunct="1">
              <a:lnSpc>
                <a:spcPct val="100000"/>
              </a:lnSpc>
              <a:spcBef>
                <a:spcPts val="1200"/>
              </a:spcBef>
              <a:spcAft>
                <a:spcPts val="0"/>
              </a:spcAft>
              <a:buClrTx/>
              <a:buSzTx/>
              <a:tabLst/>
              <a:defRPr/>
            </a:pPr>
            <a:r>
              <a:rPr kumimoji="0" lang="en-US" altLang="ko-KR" sz="1900" b="0" i="0" u="none" strike="noStrike" kern="0" cap="none" spc="0" normalizeH="0" baseline="0" noProof="0" dirty="0">
                <a:ln>
                  <a:noFill/>
                </a:ln>
                <a:effectLst/>
                <a:uLnTx/>
                <a:uFillTx/>
                <a:latin typeface="Calibri"/>
                <a:ea typeface="맑은 고딕" panose="020B0503020000020004" pitchFamily="34" charset="-127"/>
                <a:cs typeface="+mn-cs"/>
              </a:rPr>
              <a:t>To open new credit card accounts in the</a:t>
            </a:r>
            <a:r>
              <a:rPr kumimoji="0" lang="en-US" altLang="ko-KR" sz="1900" b="0" i="0" u="none" strike="noStrike" kern="0" cap="none" spc="0" normalizeH="0" baseline="0" noProof="0" dirty="0">
                <a:ln>
                  <a:noFill/>
                </a:ln>
                <a:solidFill>
                  <a:schemeClr val="tx1">
                    <a:lumMod val="75000"/>
                    <a:lumOff val="25000"/>
                  </a:schemeClr>
                </a:solidFill>
                <a:effectLst/>
                <a:uLnTx/>
                <a:uFillTx/>
                <a:latin typeface="Calibri"/>
                <a:ea typeface="맑은 고딕" panose="020B0503020000020004" pitchFamily="34" charset="-127"/>
                <a:cs typeface="+mn-cs"/>
              </a:rPr>
              <a:t> </a:t>
            </a:r>
            <a:r>
              <a:rPr kumimoji="0" lang="en-US" altLang="ko-KR" sz="1900" b="1" i="0" u="none" strike="noStrike" kern="0" cap="none" spc="0" normalizeH="0" baseline="0" noProof="0" dirty="0">
                <a:ln>
                  <a:noFill/>
                </a:ln>
                <a:solidFill>
                  <a:srgbClr val="FF0000"/>
                </a:solidFill>
                <a:effectLst/>
                <a:uLnTx/>
                <a:uFillTx/>
                <a:latin typeface="Calibri"/>
                <a:ea typeface="맑은 고딕" panose="020B0503020000020004" pitchFamily="34" charset="-127"/>
                <a:cs typeface="+mn-cs"/>
              </a:rPr>
              <a:t>name of the user </a:t>
            </a:r>
            <a:r>
              <a:rPr kumimoji="0" lang="en-US" altLang="ko-KR" sz="1900" b="0" i="0" u="none" strike="noStrike" kern="0" cap="none" spc="0" normalizeH="0" baseline="0" noProof="0" dirty="0">
                <a:ln>
                  <a:noFill/>
                </a:ln>
                <a:effectLst/>
                <a:uLnTx/>
                <a:uFillTx/>
                <a:latin typeface="Calibri"/>
                <a:ea typeface="맑은 고딕" panose="020B0503020000020004" pitchFamily="34" charset="-127"/>
                <a:cs typeface="+mn-cs"/>
              </a:rPr>
              <a:t>without paying the bills</a:t>
            </a:r>
          </a:p>
        </p:txBody>
      </p:sp>
      <p:sp>
        <p:nvSpPr>
          <p:cNvPr id="93" name="Rectangle 92">
            <a:extLst>
              <a:ext uri="{FF2B5EF4-FFF2-40B4-BE49-F238E27FC236}">
                <a16:creationId xmlns:a16="http://schemas.microsoft.com/office/drawing/2014/main" id="{0E4FA95B-27EB-439E-A125-683A8753C778}"/>
              </a:ext>
            </a:extLst>
          </p:cNvPr>
          <p:cNvSpPr/>
          <p:nvPr/>
        </p:nvSpPr>
        <p:spPr>
          <a:xfrm>
            <a:off x="2461082" y="2840716"/>
            <a:ext cx="6373204" cy="384721"/>
          </a:xfrm>
          <a:prstGeom prst="rect">
            <a:avLst/>
          </a:prstGeom>
        </p:spPr>
        <p:txBody>
          <a:bodyPr wrap="square" anchor="ctr">
            <a:spAutoFit/>
          </a:bodyPr>
          <a:lstStyle/>
          <a:p>
            <a:pPr>
              <a:spcBef>
                <a:spcPts val="1200"/>
              </a:spcBef>
              <a:defRPr/>
            </a:pPr>
            <a:r>
              <a:rPr lang="en-US" altLang="ko-KR" sz="1900" kern="0" dirty="0">
                <a:latin typeface="Calibri"/>
                <a:ea typeface="맑은 고딕" panose="020B0503020000020004" pitchFamily="34" charset="-127"/>
              </a:rPr>
              <a:t>To open a </a:t>
            </a:r>
            <a:r>
              <a:rPr lang="en-US" altLang="ko-KR" sz="1900" b="1" kern="0" dirty="0">
                <a:solidFill>
                  <a:srgbClr val="FF0000"/>
                </a:solidFill>
                <a:latin typeface="Calibri"/>
                <a:ea typeface="맑은 고딕" panose="020B0503020000020004" pitchFamily="34" charset="-127"/>
              </a:rPr>
              <a:t>new phone </a:t>
            </a:r>
            <a:r>
              <a:rPr lang="en-US" altLang="ko-KR" sz="1900" kern="0" dirty="0">
                <a:latin typeface="Calibri"/>
                <a:ea typeface="맑은 고딕" panose="020B0503020000020004" pitchFamily="34" charset="-127"/>
              </a:rPr>
              <a:t>or wireless account in the user’s name</a:t>
            </a:r>
          </a:p>
        </p:txBody>
      </p:sp>
      <p:sp>
        <p:nvSpPr>
          <p:cNvPr id="94" name="Rectangle 93">
            <a:extLst>
              <a:ext uri="{FF2B5EF4-FFF2-40B4-BE49-F238E27FC236}">
                <a16:creationId xmlns:a16="http://schemas.microsoft.com/office/drawing/2014/main" id="{4ABF18DF-EB33-41BA-A6F1-C62689E85878}"/>
              </a:ext>
            </a:extLst>
          </p:cNvPr>
          <p:cNvSpPr/>
          <p:nvPr/>
        </p:nvSpPr>
        <p:spPr>
          <a:xfrm>
            <a:off x="2461081" y="3603043"/>
            <a:ext cx="6372082" cy="677108"/>
          </a:xfrm>
          <a:prstGeom prst="rect">
            <a:avLst/>
          </a:prstGeom>
        </p:spPr>
        <p:txBody>
          <a:bodyPr wrap="square" anchor="ctr">
            <a:spAutoFit/>
          </a:bodyPr>
          <a:lstStyle/>
          <a:p>
            <a:pPr marR="0" lvl="0" fontAlgn="auto">
              <a:lnSpc>
                <a:spcPct val="100000"/>
              </a:lnSpc>
              <a:spcBef>
                <a:spcPts val="1200"/>
              </a:spcBef>
              <a:spcAft>
                <a:spcPts val="0"/>
              </a:spcAft>
              <a:buClrTx/>
              <a:buSzTx/>
              <a:tabLst/>
              <a:defRPr/>
            </a:pPr>
            <a:r>
              <a:rPr lang="en-US" altLang="ko-KR" sz="1900" kern="0" dirty="0">
                <a:latin typeface="Calibri"/>
                <a:ea typeface="맑은 고딕" panose="020B0503020000020004" pitchFamily="34" charset="-127"/>
              </a:rPr>
              <a:t>To use the victims’ information to obtain </a:t>
            </a:r>
            <a:r>
              <a:rPr lang="en-US" altLang="ko-KR" sz="1900" b="1" kern="0" dirty="0">
                <a:solidFill>
                  <a:srgbClr val="FF0000"/>
                </a:solidFill>
                <a:latin typeface="Calibri"/>
                <a:ea typeface="맑은 고딕" panose="020B0503020000020004" pitchFamily="34" charset="-127"/>
              </a:rPr>
              <a:t>utility services </a:t>
            </a:r>
            <a:r>
              <a:rPr lang="en-US" altLang="ko-KR" sz="1900" kern="0" dirty="0">
                <a:latin typeface="Calibri"/>
                <a:ea typeface="맑은 고딕" panose="020B0503020000020004" pitchFamily="34" charset="-127"/>
              </a:rPr>
              <a:t>such as electricity, heating, or cable TV</a:t>
            </a:r>
          </a:p>
        </p:txBody>
      </p:sp>
      <p:sp>
        <p:nvSpPr>
          <p:cNvPr id="95" name="Rectangle 94">
            <a:extLst>
              <a:ext uri="{FF2B5EF4-FFF2-40B4-BE49-F238E27FC236}">
                <a16:creationId xmlns:a16="http://schemas.microsoft.com/office/drawing/2014/main" id="{0D987238-29A9-41C1-A2A5-D086CA95DEC0}"/>
              </a:ext>
            </a:extLst>
          </p:cNvPr>
          <p:cNvSpPr/>
          <p:nvPr/>
        </p:nvSpPr>
        <p:spPr>
          <a:xfrm>
            <a:off x="2461081" y="4511953"/>
            <a:ext cx="6606719" cy="677108"/>
          </a:xfrm>
          <a:prstGeom prst="rect">
            <a:avLst/>
          </a:prstGeom>
        </p:spPr>
        <p:txBody>
          <a:bodyPr wrap="square" anchor="ctr">
            <a:spAutoFit/>
          </a:bodyPr>
          <a:lstStyle/>
          <a:p>
            <a:pPr marR="0" lvl="0" fontAlgn="auto">
              <a:lnSpc>
                <a:spcPct val="100000"/>
              </a:lnSpc>
              <a:spcBef>
                <a:spcPts val="1200"/>
              </a:spcBef>
              <a:spcAft>
                <a:spcPts val="0"/>
              </a:spcAft>
              <a:buClrTx/>
              <a:buSzTx/>
              <a:tabLst/>
              <a:defRPr/>
            </a:pPr>
            <a:r>
              <a:rPr lang="en-US" altLang="ko-KR" sz="1900" kern="0" dirty="0">
                <a:latin typeface="Calibri"/>
                <a:ea typeface="맑은 고딕" panose="020B0503020000020004" pitchFamily="34" charset="-127"/>
              </a:rPr>
              <a:t>To open bank accounts with the intention of </a:t>
            </a:r>
            <a:r>
              <a:rPr lang="en-US" altLang="ko-KR" sz="1900" b="1" kern="0" dirty="0">
                <a:solidFill>
                  <a:srgbClr val="FF0000"/>
                </a:solidFill>
                <a:latin typeface="Calibri"/>
                <a:ea typeface="맑은 고딕" panose="020B0503020000020004" pitchFamily="34" charset="-127"/>
              </a:rPr>
              <a:t>writing bogus </a:t>
            </a:r>
            <a:r>
              <a:rPr lang="en-US" altLang="ko-KR" sz="1900" kern="0" dirty="0">
                <a:latin typeface="Calibri"/>
                <a:ea typeface="맑은 고딕" panose="020B0503020000020004" pitchFamily="34" charset="-127"/>
              </a:rPr>
              <a:t>checks using the victim’s information</a:t>
            </a:r>
          </a:p>
        </p:txBody>
      </p:sp>
      <p:sp>
        <p:nvSpPr>
          <p:cNvPr id="96" name="Rectangle 95">
            <a:extLst>
              <a:ext uri="{FF2B5EF4-FFF2-40B4-BE49-F238E27FC236}">
                <a16:creationId xmlns:a16="http://schemas.microsoft.com/office/drawing/2014/main" id="{111D1839-6B9E-44D8-B7FA-837844CF5E0C}"/>
              </a:ext>
            </a:extLst>
          </p:cNvPr>
          <p:cNvSpPr/>
          <p:nvPr/>
        </p:nvSpPr>
        <p:spPr>
          <a:xfrm>
            <a:off x="2461082" y="5418117"/>
            <a:ext cx="6770068" cy="677108"/>
          </a:xfrm>
          <a:prstGeom prst="rect">
            <a:avLst/>
          </a:prstGeom>
        </p:spPr>
        <p:txBody>
          <a:bodyPr wrap="square" anchor="ctr">
            <a:spAutoFit/>
          </a:bodyPr>
          <a:lstStyle/>
          <a:p>
            <a:pPr>
              <a:spcBef>
                <a:spcPts val="1200"/>
              </a:spcBef>
              <a:defRPr/>
            </a:pPr>
            <a:r>
              <a:rPr lang="en-US" altLang="ko-KR" sz="1900" kern="0" dirty="0">
                <a:latin typeface="Calibri"/>
                <a:ea typeface="맑은 고딕" panose="020B0503020000020004" pitchFamily="34" charset="-127"/>
              </a:rPr>
              <a:t>To clone an ATM or debit card to make </a:t>
            </a:r>
            <a:r>
              <a:rPr lang="en-US" altLang="ko-KR" sz="1900" b="1" kern="0" dirty="0">
                <a:solidFill>
                  <a:srgbClr val="FF0000"/>
                </a:solidFill>
                <a:latin typeface="Calibri"/>
                <a:ea typeface="맑은 고딕" panose="020B0503020000020004" pitchFamily="34" charset="-127"/>
              </a:rPr>
              <a:t>electronic withdrawals </a:t>
            </a:r>
            <a:r>
              <a:rPr lang="en-US" altLang="ko-KR" sz="1900" kern="0" dirty="0">
                <a:latin typeface="Calibri"/>
                <a:ea typeface="맑은 고딕" panose="020B0503020000020004" pitchFamily="34" charset="-127"/>
              </a:rPr>
              <a:t>from the victim’s accounts</a:t>
            </a:r>
          </a:p>
        </p:txBody>
      </p:sp>
      <p:sp>
        <p:nvSpPr>
          <p:cNvPr id="97" name="AutoShape 82">
            <a:extLst>
              <a:ext uri="{FF2B5EF4-FFF2-40B4-BE49-F238E27FC236}">
                <a16:creationId xmlns:a16="http://schemas.microsoft.com/office/drawing/2014/main" id="{53DE4D7B-E5D5-42C3-9198-009C16A1AD89}"/>
              </a:ext>
            </a:extLst>
          </p:cNvPr>
          <p:cNvSpPr>
            <a:spLocks noChangeAspect="1"/>
          </p:cNvSpPr>
          <p:nvPr/>
        </p:nvSpPr>
        <p:spPr bwMode="auto">
          <a:xfrm>
            <a:off x="9395279" y="2786139"/>
            <a:ext cx="371903" cy="3719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7098">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45" name="Freeform 37"/>
          <p:cNvSpPr>
            <a:spLocks noChangeArrowheads="1"/>
          </p:cNvSpPr>
          <p:nvPr/>
        </p:nvSpPr>
        <p:spPr bwMode="auto">
          <a:xfrm>
            <a:off x="9852543" y="4400529"/>
            <a:ext cx="1281159" cy="1008965"/>
          </a:xfrm>
          <a:custGeom>
            <a:avLst/>
            <a:gdLst>
              <a:gd name="T0" fmla="*/ 2842 w 2843"/>
              <a:gd name="T1" fmla="*/ 1051 h 1560"/>
              <a:gd name="T2" fmla="*/ 0 w 2843"/>
              <a:gd name="T3" fmla="*/ 1559 h 1560"/>
              <a:gd name="T4" fmla="*/ 0 w 2843"/>
              <a:gd name="T5" fmla="*/ 0 h 1560"/>
              <a:gd name="T6" fmla="*/ 2842 w 2843"/>
              <a:gd name="T7" fmla="*/ 0 h 1560"/>
              <a:gd name="T8" fmla="*/ 2842 w 2843"/>
              <a:gd name="T9" fmla="*/ 1051 h 1560"/>
            </a:gdLst>
            <a:ahLst/>
            <a:cxnLst>
              <a:cxn ang="0">
                <a:pos x="T0" y="T1"/>
              </a:cxn>
              <a:cxn ang="0">
                <a:pos x="T2" y="T3"/>
              </a:cxn>
              <a:cxn ang="0">
                <a:pos x="T4" y="T5"/>
              </a:cxn>
              <a:cxn ang="0">
                <a:pos x="T6" y="T7"/>
              </a:cxn>
              <a:cxn ang="0">
                <a:pos x="T8" y="T9"/>
              </a:cxn>
            </a:cxnLst>
            <a:rect l="0" t="0" r="r" b="b"/>
            <a:pathLst>
              <a:path w="2843" h="1560">
                <a:moveTo>
                  <a:pt x="2842" y="1051"/>
                </a:moveTo>
                <a:lnTo>
                  <a:pt x="0" y="1559"/>
                </a:lnTo>
                <a:lnTo>
                  <a:pt x="0" y="0"/>
                </a:lnTo>
                <a:lnTo>
                  <a:pt x="2842" y="0"/>
                </a:lnTo>
                <a:lnTo>
                  <a:pt x="2842" y="1051"/>
                </a:lnTo>
              </a:path>
            </a:pathLst>
          </a:custGeom>
          <a:solidFill>
            <a:srgbClr val="FFF4D1"/>
          </a:solidFill>
          <a:ln>
            <a:noFill/>
          </a:ln>
          <a:effectLst/>
        </p:spPr>
        <p:txBody>
          <a:bodyPr wrap="none" anchor="ctr"/>
          <a:lstStyle/>
          <a:p>
            <a:pPr defTabSz="914217"/>
            <a:endParaRPr lang="en-US" dirty="0">
              <a:solidFill>
                <a:prstClr val="black"/>
              </a:solidFill>
              <a:latin typeface="Calibri" panose="020F0502020204030204"/>
            </a:endParaRPr>
          </a:p>
        </p:txBody>
      </p:sp>
    </p:spTree>
    <p:extLst>
      <p:ext uri="{BB962C8B-B14F-4D97-AF65-F5344CB8AC3E}">
        <p14:creationId xmlns:p14="http://schemas.microsoft.com/office/powerpoint/2010/main" val="137125741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37213" y="232020"/>
            <a:ext cx="4717574" cy="584775"/>
          </a:xfrm>
          <a:prstGeom prst="rect">
            <a:avLst/>
          </a:prstGeom>
          <a:noFill/>
        </p:spPr>
        <p:txBody>
          <a:bodyPr wrap="none" rtlCol="0" anchor="ctr">
            <a:spAutoFit/>
          </a:bodyPr>
          <a:lstStyle/>
          <a:p>
            <a:pPr algn="ctr"/>
            <a:r>
              <a:rPr lang="en-US" sz="3200" b="1" dirty="0">
                <a:solidFill>
                  <a:schemeClr val="tx1">
                    <a:lumMod val="75000"/>
                    <a:lumOff val="25000"/>
                  </a:schemeClr>
                </a:solidFill>
                <a:latin typeface="Rockwell" panose="02060603020205020403" pitchFamily="18" charset="0"/>
              </a:rPr>
              <a:t>Types of Identity Theft</a:t>
            </a:r>
          </a:p>
        </p:txBody>
      </p:sp>
      <p:sp>
        <p:nvSpPr>
          <p:cNvPr id="4" name="Oval 3"/>
          <p:cNvSpPr/>
          <p:nvPr/>
        </p:nvSpPr>
        <p:spPr>
          <a:xfrm>
            <a:off x="6619876" y="2295506"/>
            <a:ext cx="714718" cy="714718"/>
          </a:xfrm>
          <a:prstGeom prst="ellipse">
            <a:avLst/>
          </a:prstGeom>
          <a:solidFill>
            <a:schemeClr val="accent1">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7" name="Oval 146"/>
          <p:cNvSpPr/>
          <p:nvPr/>
        </p:nvSpPr>
        <p:spPr>
          <a:xfrm>
            <a:off x="6619876" y="3337712"/>
            <a:ext cx="714718" cy="714718"/>
          </a:xfrm>
          <a:prstGeom prst="ellipse">
            <a:avLst/>
          </a:prstGeom>
          <a:solidFill>
            <a:schemeClr val="accent2">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8" name="Oval 147"/>
          <p:cNvSpPr/>
          <p:nvPr/>
        </p:nvSpPr>
        <p:spPr>
          <a:xfrm>
            <a:off x="6594093" y="4379918"/>
            <a:ext cx="714718" cy="714718"/>
          </a:xfrm>
          <a:prstGeom prst="ellipse">
            <a:avLst/>
          </a:prstGeom>
          <a:solidFill>
            <a:schemeClr val="accent3">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9" name="Oval 148"/>
          <p:cNvSpPr/>
          <p:nvPr/>
        </p:nvSpPr>
        <p:spPr>
          <a:xfrm>
            <a:off x="6619876" y="5422124"/>
            <a:ext cx="714718" cy="714718"/>
          </a:xfrm>
          <a:prstGeom prst="ellipse">
            <a:avLst/>
          </a:prstGeom>
          <a:solidFill>
            <a:schemeClr val="accent4">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TextBox 4"/>
          <p:cNvSpPr txBox="1"/>
          <p:nvPr/>
        </p:nvSpPr>
        <p:spPr>
          <a:xfrm>
            <a:off x="1066704" y="1405198"/>
            <a:ext cx="2201094" cy="400110"/>
          </a:xfrm>
          <a:prstGeom prst="rect">
            <a:avLst/>
          </a:prstGeom>
          <a:noFill/>
        </p:spPr>
        <p:txBody>
          <a:bodyPr wrap="square" rtlCol="0" anchor="ctr">
            <a:spAutoFit/>
          </a:bodyPr>
          <a:lstStyle/>
          <a:p>
            <a:pPr algn="r"/>
            <a:r>
              <a:rPr lang="en-US" sz="2000" b="1" dirty="0"/>
              <a:t>Child identity theft</a:t>
            </a:r>
          </a:p>
        </p:txBody>
      </p:sp>
      <p:sp>
        <p:nvSpPr>
          <p:cNvPr id="100" name="Oval 99">
            <a:extLst>
              <a:ext uri="{FF2B5EF4-FFF2-40B4-BE49-F238E27FC236}">
                <a16:creationId xmlns:a16="http://schemas.microsoft.com/office/drawing/2014/main" id="{E03818ED-AAE3-4AA2-AF4B-952B5F60A05C}"/>
              </a:ext>
            </a:extLst>
          </p:cNvPr>
          <p:cNvSpPr/>
          <p:nvPr/>
        </p:nvSpPr>
        <p:spPr>
          <a:xfrm>
            <a:off x="6590770" y="1253300"/>
            <a:ext cx="714718" cy="714718"/>
          </a:xfrm>
          <a:prstGeom prst="ellipse">
            <a:avLst/>
          </a:prstGeom>
          <a:solidFill>
            <a:schemeClr val="bg2">
              <a:lumMod val="75000"/>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1" name="Oval 100">
            <a:extLst>
              <a:ext uri="{FF2B5EF4-FFF2-40B4-BE49-F238E27FC236}">
                <a16:creationId xmlns:a16="http://schemas.microsoft.com/office/drawing/2014/main" id="{485C16CF-73BC-4B30-9F83-DB212CB66041}"/>
              </a:ext>
            </a:extLst>
          </p:cNvPr>
          <p:cNvSpPr/>
          <p:nvPr/>
        </p:nvSpPr>
        <p:spPr>
          <a:xfrm>
            <a:off x="4868320" y="2291024"/>
            <a:ext cx="714718" cy="714718"/>
          </a:xfrm>
          <a:prstGeom prst="ellipse">
            <a:avLst/>
          </a:prstGeom>
          <a:solidFill>
            <a:schemeClr val="accent1">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2" name="Oval 101">
            <a:extLst>
              <a:ext uri="{FF2B5EF4-FFF2-40B4-BE49-F238E27FC236}">
                <a16:creationId xmlns:a16="http://schemas.microsoft.com/office/drawing/2014/main" id="{44EBD33D-F0B2-4E0D-BDCB-1548F650D3ED}"/>
              </a:ext>
            </a:extLst>
          </p:cNvPr>
          <p:cNvSpPr/>
          <p:nvPr/>
        </p:nvSpPr>
        <p:spPr>
          <a:xfrm>
            <a:off x="4869751" y="3334724"/>
            <a:ext cx="714718" cy="714718"/>
          </a:xfrm>
          <a:prstGeom prst="ellipse">
            <a:avLst/>
          </a:prstGeom>
          <a:solidFill>
            <a:schemeClr val="accent2">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3" name="Oval 102">
            <a:extLst>
              <a:ext uri="{FF2B5EF4-FFF2-40B4-BE49-F238E27FC236}">
                <a16:creationId xmlns:a16="http://schemas.microsoft.com/office/drawing/2014/main" id="{62517FDD-9770-4ADF-AC5C-DB7596E730FF}"/>
              </a:ext>
            </a:extLst>
          </p:cNvPr>
          <p:cNvSpPr/>
          <p:nvPr/>
        </p:nvSpPr>
        <p:spPr>
          <a:xfrm>
            <a:off x="4868320" y="4378424"/>
            <a:ext cx="714718" cy="714718"/>
          </a:xfrm>
          <a:prstGeom prst="ellipse">
            <a:avLst/>
          </a:prstGeom>
          <a:solidFill>
            <a:schemeClr val="accent3">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4" name="Oval 103">
            <a:extLst>
              <a:ext uri="{FF2B5EF4-FFF2-40B4-BE49-F238E27FC236}">
                <a16:creationId xmlns:a16="http://schemas.microsoft.com/office/drawing/2014/main" id="{F673F136-DC68-4F8A-978B-817A98ACAD88}"/>
              </a:ext>
            </a:extLst>
          </p:cNvPr>
          <p:cNvSpPr/>
          <p:nvPr/>
        </p:nvSpPr>
        <p:spPr>
          <a:xfrm>
            <a:off x="4878704" y="5422124"/>
            <a:ext cx="714718" cy="714718"/>
          </a:xfrm>
          <a:prstGeom prst="ellipse">
            <a:avLst/>
          </a:prstGeom>
          <a:solidFill>
            <a:schemeClr val="accent4">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5" name="Oval 104">
            <a:extLst>
              <a:ext uri="{FF2B5EF4-FFF2-40B4-BE49-F238E27FC236}">
                <a16:creationId xmlns:a16="http://schemas.microsoft.com/office/drawing/2014/main" id="{0C898FDE-DF0D-4B81-9DA7-E3C77774C100}"/>
              </a:ext>
            </a:extLst>
          </p:cNvPr>
          <p:cNvSpPr/>
          <p:nvPr/>
        </p:nvSpPr>
        <p:spPr>
          <a:xfrm>
            <a:off x="4873009" y="1247324"/>
            <a:ext cx="714718" cy="714718"/>
          </a:xfrm>
          <a:prstGeom prst="ellipse">
            <a:avLst/>
          </a:prstGeom>
          <a:solidFill>
            <a:schemeClr val="bg2">
              <a:lumMod val="75000"/>
              <a:alpha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6" name="TextBox 115">
            <a:extLst>
              <a:ext uri="{FF2B5EF4-FFF2-40B4-BE49-F238E27FC236}">
                <a16:creationId xmlns:a16="http://schemas.microsoft.com/office/drawing/2014/main" id="{5CBA9C93-1E3B-4885-9479-1665786D49DE}"/>
              </a:ext>
            </a:extLst>
          </p:cNvPr>
          <p:cNvSpPr txBox="1"/>
          <p:nvPr/>
        </p:nvSpPr>
        <p:spPr>
          <a:xfrm flipH="1">
            <a:off x="4996971" y="1404628"/>
            <a:ext cx="466794" cy="400110"/>
          </a:xfrm>
          <a:prstGeom prst="rect">
            <a:avLst/>
          </a:prstGeom>
          <a:noFill/>
        </p:spPr>
        <p:txBody>
          <a:bodyPr wrap="none" rtlCol="0">
            <a:spAutoFit/>
          </a:bodyPr>
          <a:lstStyle/>
          <a:p>
            <a:pPr algn="r"/>
            <a:r>
              <a:rPr lang="en-US" sz="2000" b="1" dirty="0">
                <a:latin typeface="Rockwell" panose="02060603020205020403" pitchFamily="18" charset="0"/>
              </a:rPr>
              <a:t>01</a:t>
            </a:r>
          </a:p>
        </p:txBody>
      </p:sp>
      <p:cxnSp>
        <p:nvCxnSpPr>
          <p:cNvPr id="117" name="Straight Connector 116">
            <a:extLst>
              <a:ext uri="{FF2B5EF4-FFF2-40B4-BE49-F238E27FC236}">
                <a16:creationId xmlns:a16="http://schemas.microsoft.com/office/drawing/2014/main" id="{ECE9B16B-4EFE-4DA4-BD51-49539B3A9529}"/>
              </a:ext>
            </a:extLst>
          </p:cNvPr>
          <p:cNvCxnSpPr>
            <a:cxnSpLocks/>
          </p:cNvCxnSpPr>
          <p:nvPr/>
        </p:nvCxnSpPr>
        <p:spPr>
          <a:xfrm>
            <a:off x="3408159" y="1604291"/>
            <a:ext cx="1360866" cy="0"/>
          </a:xfrm>
          <a:prstGeom prst="line">
            <a:avLst/>
          </a:prstGeom>
          <a:ln w="19050">
            <a:solidFill>
              <a:schemeClr val="bg2">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0F63C973-BEFA-46A9-9770-05BF10E5A61E}"/>
              </a:ext>
            </a:extLst>
          </p:cNvPr>
          <p:cNvCxnSpPr>
            <a:cxnSpLocks/>
          </p:cNvCxnSpPr>
          <p:nvPr/>
        </p:nvCxnSpPr>
        <p:spPr>
          <a:xfrm>
            <a:off x="3413615" y="2647991"/>
            <a:ext cx="1355410" cy="0"/>
          </a:xfrm>
          <a:prstGeom prst="line">
            <a:avLst/>
          </a:prstGeom>
          <a:ln w="19050">
            <a:solidFill>
              <a:schemeClr val="tx2">
                <a:lumMod val="40000"/>
                <a:lumOff val="6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23" name="Rectangle 122">
            <a:extLst>
              <a:ext uri="{FF2B5EF4-FFF2-40B4-BE49-F238E27FC236}">
                <a16:creationId xmlns:a16="http://schemas.microsoft.com/office/drawing/2014/main" id="{AE70B069-EA31-4BF3-AD57-63418F9CFC57}"/>
              </a:ext>
            </a:extLst>
          </p:cNvPr>
          <p:cNvSpPr/>
          <p:nvPr/>
        </p:nvSpPr>
        <p:spPr>
          <a:xfrm>
            <a:off x="683460" y="2446181"/>
            <a:ext cx="2584338" cy="400110"/>
          </a:xfrm>
          <a:prstGeom prst="rect">
            <a:avLst/>
          </a:prstGeom>
          <a:noFill/>
        </p:spPr>
        <p:txBody>
          <a:bodyPr wrap="square" rtlCol="0" anchor="ctr">
            <a:spAutoFit/>
          </a:bodyPr>
          <a:lstStyle/>
          <a:p>
            <a:pPr algn="r"/>
            <a:r>
              <a:rPr lang="en-US" sz="2000" b="1" dirty="0"/>
              <a:t>Criminal identity theft</a:t>
            </a:r>
          </a:p>
        </p:txBody>
      </p:sp>
      <p:cxnSp>
        <p:nvCxnSpPr>
          <p:cNvPr id="124" name="Straight Connector 123">
            <a:extLst>
              <a:ext uri="{FF2B5EF4-FFF2-40B4-BE49-F238E27FC236}">
                <a16:creationId xmlns:a16="http://schemas.microsoft.com/office/drawing/2014/main" id="{1748AA3C-0306-4A1B-BAEC-ACA1D1F18317}"/>
              </a:ext>
            </a:extLst>
          </p:cNvPr>
          <p:cNvCxnSpPr>
            <a:cxnSpLocks/>
          </p:cNvCxnSpPr>
          <p:nvPr/>
        </p:nvCxnSpPr>
        <p:spPr>
          <a:xfrm>
            <a:off x="3413615" y="3691691"/>
            <a:ext cx="1355410" cy="0"/>
          </a:xfrm>
          <a:prstGeom prst="line">
            <a:avLst/>
          </a:prstGeom>
          <a:ln w="19050">
            <a:solidFill>
              <a:srgbClr val="B92007"/>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0" name="Rectangle 149">
            <a:extLst>
              <a:ext uri="{FF2B5EF4-FFF2-40B4-BE49-F238E27FC236}">
                <a16:creationId xmlns:a16="http://schemas.microsoft.com/office/drawing/2014/main" id="{F053C4BD-884E-45C3-80DE-FD68624C5DD3}"/>
              </a:ext>
            </a:extLst>
          </p:cNvPr>
          <p:cNvSpPr/>
          <p:nvPr/>
        </p:nvSpPr>
        <p:spPr>
          <a:xfrm>
            <a:off x="599847" y="3487164"/>
            <a:ext cx="2667951" cy="400110"/>
          </a:xfrm>
          <a:prstGeom prst="rect">
            <a:avLst/>
          </a:prstGeom>
        </p:spPr>
        <p:txBody>
          <a:bodyPr wrap="square" anchor="ctr">
            <a:spAutoFit/>
          </a:bodyPr>
          <a:lstStyle/>
          <a:p>
            <a:pPr algn="r">
              <a:spcBef>
                <a:spcPts val="400"/>
              </a:spcBef>
              <a:defRPr/>
            </a:pPr>
            <a:r>
              <a:rPr lang="en-US" sz="2000" b="1" dirty="0"/>
              <a:t>Financial identity theft</a:t>
            </a:r>
          </a:p>
        </p:txBody>
      </p:sp>
      <p:cxnSp>
        <p:nvCxnSpPr>
          <p:cNvPr id="151" name="Straight Connector 150">
            <a:extLst>
              <a:ext uri="{FF2B5EF4-FFF2-40B4-BE49-F238E27FC236}">
                <a16:creationId xmlns:a16="http://schemas.microsoft.com/office/drawing/2014/main" id="{CF5FC097-FBF1-4509-A514-C126FFA8F54E}"/>
              </a:ext>
            </a:extLst>
          </p:cNvPr>
          <p:cNvCxnSpPr>
            <a:cxnSpLocks/>
          </p:cNvCxnSpPr>
          <p:nvPr/>
        </p:nvCxnSpPr>
        <p:spPr>
          <a:xfrm>
            <a:off x="3429676" y="4735391"/>
            <a:ext cx="1339349" cy="0"/>
          </a:xfrm>
          <a:prstGeom prst="line">
            <a:avLst/>
          </a:prstGeom>
          <a:ln w="19050">
            <a:solidFill>
              <a:schemeClr val="accent3">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2" name="Rectangle 151">
            <a:extLst>
              <a:ext uri="{FF2B5EF4-FFF2-40B4-BE49-F238E27FC236}">
                <a16:creationId xmlns:a16="http://schemas.microsoft.com/office/drawing/2014/main" id="{CC495CBF-0B2E-4897-B3E4-D672A9BDC396}"/>
              </a:ext>
            </a:extLst>
          </p:cNvPr>
          <p:cNvSpPr/>
          <p:nvPr/>
        </p:nvSpPr>
        <p:spPr>
          <a:xfrm>
            <a:off x="553529" y="4379409"/>
            <a:ext cx="2714269" cy="707886"/>
          </a:xfrm>
          <a:prstGeom prst="rect">
            <a:avLst/>
          </a:prstGeom>
        </p:spPr>
        <p:txBody>
          <a:bodyPr wrap="square" anchor="ctr">
            <a:spAutoFit/>
          </a:bodyPr>
          <a:lstStyle/>
          <a:p>
            <a:pPr algn="r">
              <a:spcBef>
                <a:spcPts val="600"/>
              </a:spcBef>
            </a:pPr>
            <a:r>
              <a:rPr lang="en-US" sz="2000" b="1" dirty="0"/>
              <a:t>Driver’s license identity theft</a:t>
            </a:r>
          </a:p>
        </p:txBody>
      </p:sp>
      <p:sp>
        <p:nvSpPr>
          <p:cNvPr id="153" name="Rectangle 152">
            <a:extLst>
              <a:ext uri="{FF2B5EF4-FFF2-40B4-BE49-F238E27FC236}">
                <a16:creationId xmlns:a16="http://schemas.microsoft.com/office/drawing/2014/main" id="{C7043891-8F43-4333-83CC-4818CE15BFA8}"/>
              </a:ext>
            </a:extLst>
          </p:cNvPr>
          <p:cNvSpPr/>
          <p:nvPr/>
        </p:nvSpPr>
        <p:spPr>
          <a:xfrm>
            <a:off x="481997" y="5569903"/>
            <a:ext cx="2785802" cy="400110"/>
          </a:xfrm>
          <a:prstGeom prst="rect">
            <a:avLst/>
          </a:prstGeom>
        </p:spPr>
        <p:txBody>
          <a:bodyPr wrap="square" anchor="ctr">
            <a:spAutoFit/>
          </a:bodyPr>
          <a:lstStyle/>
          <a:p>
            <a:pPr algn="r">
              <a:spcBef>
                <a:spcPts val="400"/>
              </a:spcBef>
            </a:pPr>
            <a:r>
              <a:rPr lang="en-US" sz="2000" b="1" dirty="0"/>
              <a:t>Insurance identity theft</a:t>
            </a:r>
          </a:p>
        </p:txBody>
      </p:sp>
      <p:cxnSp>
        <p:nvCxnSpPr>
          <p:cNvPr id="154" name="Straight Connector 153">
            <a:extLst>
              <a:ext uri="{FF2B5EF4-FFF2-40B4-BE49-F238E27FC236}">
                <a16:creationId xmlns:a16="http://schemas.microsoft.com/office/drawing/2014/main" id="{29EDAA07-69CF-4794-9DF4-9E302FCE000B}"/>
              </a:ext>
            </a:extLst>
          </p:cNvPr>
          <p:cNvCxnSpPr>
            <a:cxnSpLocks/>
          </p:cNvCxnSpPr>
          <p:nvPr/>
        </p:nvCxnSpPr>
        <p:spPr>
          <a:xfrm>
            <a:off x="3392098" y="5779091"/>
            <a:ext cx="1376927" cy="0"/>
          </a:xfrm>
          <a:prstGeom prst="line">
            <a:avLst/>
          </a:prstGeom>
          <a:ln w="19050">
            <a:solidFill>
              <a:schemeClr val="accent4">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A225689C-3080-40A1-86B5-31111CA00171}"/>
              </a:ext>
            </a:extLst>
          </p:cNvPr>
          <p:cNvSpPr txBox="1"/>
          <p:nvPr/>
        </p:nvSpPr>
        <p:spPr>
          <a:xfrm flipH="1">
            <a:off x="4992282" y="2448328"/>
            <a:ext cx="466794" cy="400110"/>
          </a:xfrm>
          <a:prstGeom prst="rect">
            <a:avLst/>
          </a:prstGeom>
          <a:noFill/>
        </p:spPr>
        <p:txBody>
          <a:bodyPr wrap="none" rtlCol="0">
            <a:spAutoFit/>
          </a:bodyPr>
          <a:lstStyle/>
          <a:p>
            <a:pPr algn="r"/>
            <a:r>
              <a:rPr lang="en-US" sz="2000" b="1" dirty="0">
                <a:latin typeface="Rockwell" panose="02060603020205020403" pitchFamily="18" charset="0"/>
              </a:rPr>
              <a:t>02</a:t>
            </a:r>
          </a:p>
        </p:txBody>
      </p:sp>
      <p:sp>
        <p:nvSpPr>
          <p:cNvPr id="156" name="TextBox 155">
            <a:extLst>
              <a:ext uri="{FF2B5EF4-FFF2-40B4-BE49-F238E27FC236}">
                <a16:creationId xmlns:a16="http://schemas.microsoft.com/office/drawing/2014/main" id="{0722388A-7176-4CC1-9802-657726BB8316}"/>
              </a:ext>
            </a:extLst>
          </p:cNvPr>
          <p:cNvSpPr txBox="1"/>
          <p:nvPr/>
        </p:nvSpPr>
        <p:spPr>
          <a:xfrm flipH="1">
            <a:off x="4993713" y="3492028"/>
            <a:ext cx="466794" cy="400110"/>
          </a:xfrm>
          <a:prstGeom prst="rect">
            <a:avLst/>
          </a:prstGeom>
          <a:noFill/>
        </p:spPr>
        <p:txBody>
          <a:bodyPr wrap="none" rtlCol="0">
            <a:spAutoFit/>
          </a:bodyPr>
          <a:lstStyle/>
          <a:p>
            <a:pPr algn="r"/>
            <a:r>
              <a:rPr lang="en-US" sz="2000" b="1" dirty="0">
                <a:latin typeface="Rockwell" panose="02060603020205020403" pitchFamily="18" charset="0"/>
              </a:rPr>
              <a:t>03</a:t>
            </a:r>
          </a:p>
        </p:txBody>
      </p:sp>
      <p:sp>
        <p:nvSpPr>
          <p:cNvPr id="157" name="TextBox 156">
            <a:extLst>
              <a:ext uri="{FF2B5EF4-FFF2-40B4-BE49-F238E27FC236}">
                <a16:creationId xmlns:a16="http://schemas.microsoft.com/office/drawing/2014/main" id="{DA13F7B3-C84E-4E70-B6F2-DC114211FA6A}"/>
              </a:ext>
            </a:extLst>
          </p:cNvPr>
          <p:cNvSpPr txBox="1"/>
          <p:nvPr/>
        </p:nvSpPr>
        <p:spPr>
          <a:xfrm flipH="1">
            <a:off x="4992282" y="4535728"/>
            <a:ext cx="466794" cy="400110"/>
          </a:xfrm>
          <a:prstGeom prst="rect">
            <a:avLst/>
          </a:prstGeom>
          <a:noFill/>
        </p:spPr>
        <p:txBody>
          <a:bodyPr wrap="none" rtlCol="0">
            <a:spAutoFit/>
          </a:bodyPr>
          <a:lstStyle/>
          <a:p>
            <a:pPr algn="r"/>
            <a:r>
              <a:rPr lang="en-US" sz="2000" b="1" dirty="0">
                <a:latin typeface="Rockwell" panose="02060603020205020403" pitchFamily="18" charset="0"/>
              </a:rPr>
              <a:t>04</a:t>
            </a:r>
          </a:p>
        </p:txBody>
      </p:sp>
      <p:sp>
        <p:nvSpPr>
          <p:cNvPr id="158" name="TextBox 157">
            <a:extLst>
              <a:ext uri="{FF2B5EF4-FFF2-40B4-BE49-F238E27FC236}">
                <a16:creationId xmlns:a16="http://schemas.microsoft.com/office/drawing/2014/main" id="{3977867B-80C7-4561-958A-3AC76F0FE511}"/>
              </a:ext>
            </a:extLst>
          </p:cNvPr>
          <p:cNvSpPr txBox="1"/>
          <p:nvPr/>
        </p:nvSpPr>
        <p:spPr>
          <a:xfrm flipH="1">
            <a:off x="5002666" y="5579428"/>
            <a:ext cx="466794" cy="400110"/>
          </a:xfrm>
          <a:prstGeom prst="rect">
            <a:avLst/>
          </a:prstGeom>
          <a:noFill/>
        </p:spPr>
        <p:txBody>
          <a:bodyPr wrap="none" rtlCol="0">
            <a:spAutoFit/>
          </a:bodyPr>
          <a:lstStyle/>
          <a:p>
            <a:pPr algn="r"/>
            <a:r>
              <a:rPr lang="en-US" sz="2000" b="1" dirty="0">
                <a:latin typeface="Rockwell" panose="02060603020205020403" pitchFamily="18" charset="0"/>
              </a:rPr>
              <a:t>05</a:t>
            </a:r>
          </a:p>
        </p:txBody>
      </p:sp>
      <p:sp>
        <p:nvSpPr>
          <p:cNvPr id="159" name="TextBox 158">
            <a:extLst>
              <a:ext uri="{FF2B5EF4-FFF2-40B4-BE49-F238E27FC236}">
                <a16:creationId xmlns:a16="http://schemas.microsoft.com/office/drawing/2014/main" id="{2DA8BAC4-6ED3-4485-AF9D-131DDAFA5CBC}"/>
              </a:ext>
            </a:extLst>
          </p:cNvPr>
          <p:cNvSpPr txBox="1"/>
          <p:nvPr/>
        </p:nvSpPr>
        <p:spPr>
          <a:xfrm flipH="1">
            <a:off x="6714732" y="1410604"/>
            <a:ext cx="466794" cy="400110"/>
          </a:xfrm>
          <a:prstGeom prst="rect">
            <a:avLst/>
          </a:prstGeom>
          <a:noFill/>
        </p:spPr>
        <p:txBody>
          <a:bodyPr wrap="none" rtlCol="0">
            <a:spAutoFit/>
          </a:bodyPr>
          <a:lstStyle/>
          <a:p>
            <a:pPr algn="r"/>
            <a:r>
              <a:rPr lang="en-US" sz="2000" b="1" dirty="0">
                <a:latin typeface="Rockwell" panose="02060603020205020403" pitchFamily="18" charset="0"/>
              </a:rPr>
              <a:t>06</a:t>
            </a:r>
          </a:p>
        </p:txBody>
      </p:sp>
      <p:sp>
        <p:nvSpPr>
          <p:cNvPr id="160" name="TextBox 159">
            <a:extLst>
              <a:ext uri="{FF2B5EF4-FFF2-40B4-BE49-F238E27FC236}">
                <a16:creationId xmlns:a16="http://schemas.microsoft.com/office/drawing/2014/main" id="{8A330040-C5AC-4826-B648-521E22E5252B}"/>
              </a:ext>
            </a:extLst>
          </p:cNvPr>
          <p:cNvSpPr txBox="1"/>
          <p:nvPr/>
        </p:nvSpPr>
        <p:spPr>
          <a:xfrm flipH="1">
            <a:off x="6743838" y="2452810"/>
            <a:ext cx="466794" cy="400110"/>
          </a:xfrm>
          <a:prstGeom prst="rect">
            <a:avLst/>
          </a:prstGeom>
          <a:noFill/>
        </p:spPr>
        <p:txBody>
          <a:bodyPr wrap="none" rtlCol="0">
            <a:spAutoFit/>
          </a:bodyPr>
          <a:lstStyle/>
          <a:p>
            <a:pPr algn="r"/>
            <a:r>
              <a:rPr lang="en-US" sz="2000" b="1" dirty="0">
                <a:latin typeface="Rockwell" panose="02060603020205020403" pitchFamily="18" charset="0"/>
              </a:rPr>
              <a:t>07</a:t>
            </a:r>
          </a:p>
        </p:txBody>
      </p:sp>
      <p:sp>
        <p:nvSpPr>
          <p:cNvPr id="161" name="TextBox 160">
            <a:extLst>
              <a:ext uri="{FF2B5EF4-FFF2-40B4-BE49-F238E27FC236}">
                <a16:creationId xmlns:a16="http://schemas.microsoft.com/office/drawing/2014/main" id="{87E59FC0-3CBC-4BE2-951B-A8734DC530E2}"/>
              </a:ext>
            </a:extLst>
          </p:cNvPr>
          <p:cNvSpPr txBox="1"/>
          <p:nvPr/>
        </p:nvSpPr>
        <p:spPr>
          <a:xfrm flipH="1">
            <a:off x="6743838" y="3495016"/>
            <a:ext cx="466794" cy="400110"/>
          </a:xfrm>
          <a:prstGeom prst="rect">
            <a:avLst/>
          </a:prstGeom>
          <a:noFill/>
        </p:spPr>
        <p:txBody>
          <a:bodyPr wrap="none" rtlCol="0">
            <a:spAutoFit/>
          </a:bodyPr>
          <a:lstStyle/>
          <a:p>
            <a:pPr algn="r"/>
            <a:r>
              <a:rPr lang="en-US" sz="2000" b="1" dirty="0">
                <a:latin typeface="Rockwell" panose="02060603020205020403" pitchFamily="18" charset="0"/>
              </a:rPr>
              <a:t>08</a:t>
            </a:r>
          </a:p>
        </p:txBody>
      </p:sp>
      <p:sp>
        <p:nvSpPr>
          <p:cNvPr id="162" name="TextBox 161">
            <a:extLst>
              <a:ext uri="{FF2B5EF4-FFF2-40B4-BE49-F238E27FC236}">
                <a16:creationId xmlns:a16="http://schemas.microsoft.com/office/drawing/2014/main" id="{C072801D-98E6-486E-AFC0-17CEFD7A4B36}"/>
              </a:ext>
            </a:extLst>
          </p:cNvPr>
          <p:cNvSpPr txBox="1"/>
          <p:nvPr/>
        </p:nvSpPr>
        <p:spPr>
          <a:xfrm flipH="1">
            <a:off x="6718055" y="4537222"/>
            <a:ext cx="466794" cy="400110"/>
          </a:xfrm>
          <a:prstGeom prst="rect">
            <a:avLst/>
          </a:prstGeom>
          <a:noFill/>
        </p:spPr>
        <p:txBody>
          <a:bodyPr wrap="none" rtlCol="0">
            <a:spAutoFit/>
          </a:bodyPr>
          <a:lstStyle/>
          <a:p>
            <a:pPr algn="r"/>
            <a:r>
              <a:rPr lang="en-US" sz="2000" b="1" dirty="0">
                <a:latin typeface="Rockwell" panose="02060603020205020403" pitchFamily="18" charset="0"/>
              </a:rPr>
              <a:t>09</a:t>
            </a:r>
          </a:p>
        </p:txBody>
      </p:sp>
      <p:sp>
        <p:nvSpPr>
          <p:cNvPr id="163" name="TextBox 162">
            <a:extLst>
              <a:ext uri="{FF2B5EF4-FFF2-40B4-BE49-F238E27FC236}">
                <a16:creationId xmlns:a16="http://schemas.microsoft.com/office/drawing/2014/main" id="{939EF645-87E3-4980-905A-AA2A3FACBFA5}"/>
              </a:ext>
            </a:extLst>
          </p:cNvPr>
          <p:cNvSpPr txBox="1"/>
          <p:nvPr/>
        </p:nvSpPr>
        <p:spPr>
          <a:xfrm flipH="1">
            <a:off x="6743838" y="5579428"/>
            <a:ext cx="466794" cy="400110"/>
          </a:xfrm>
          <a:prstGeom prst="rect">
            <a:avLst/>
          </a:prstGeom>
          <a:noFill/>
        </p:spPr>
        <p:txBody>
          <a:bodyPr wrap="none" rtlCol="0">
            <a:spAutoFit/>
          </a:bodyPr>
          <a:lstStyle/>
          <a:p>
            <a:pPr algn="r"/>
            <a:r>
              <a:rPr lang="en-US" sz="2000" b="1" dirty="0">
                <a:latin typeface="Rockwell" panose="02060603020205020403" pitchFamily="18" charset="0"/>
              </a:rPr>
              <a:t>10</a:t>
            </a:r>
          </a:p>
        </p:txBody>
      </p:sp>
      <p:sp>
        <p:nvSpPr>
          <p:cNvPr id="169" name="Rectangle 168">
            <a:extLst>
              <a:ext uri="{FF2B5EF4-FFF2-40B4-BE49-F238E27FC236}">
                <a16:creationId xmlns:a16="http://schemas.microsoft.com/office/drawing/2014/main" id="{E8842060-4AE3-4E95-931B-4191EBAEF901}"/>
              </a:ext>
            </a:extLst>
          </p:cNvPr>
          <p:cNvSpPr/>
          <p:nvPr/>
        </p:nvSpPr>
        <p:spPr>
          <a:xfrm>
            <a:off x="8917279" y="1399125"/>
            <a:ext cx="2484050" cy="400110"/>
          </a:xfrm>
          <a:prstGeom prst="rect">
            <a:avLst/>
          </a:prstGeom>
        </p:spPr>
        <p:txBody>
          <a:bodyPr wrap="square" anchor="ctr">
            <a:spAutoFit/>
          </a:bodyPr>
          <a:lstStyle/>
          <a:p>
            <a:pPr lvl="0"/>
            <a:r>
              <a:rPr lang="en-US" sz="2000" b="1" dirty="0"/>
              <a:t>Medical identity theft</a:t>
            </a:r>
          </a:p>
        </p:txBody>
      </p:sp>
      <p:sp>
        <p:nvSpPr>
          <p:cNvPr id="170" name="Rectangle 169">
            <a:extLst>
              <a:ext uri="{FF2B5EF4-FFF2-40B4-BE49-F238E27FC236}">
                <a16:creationId xmlns:a16="http://schemas.microsoft.com/office/drawing/2014/main" id="{AF6205AA-3C65-414E-A341-5B9B3C166999}"/>
              </a:ext>
            </a:extLst>
          </p:cNvPr>
          <p:cNvSpPr/>
          <p:nvPr/>
        </p:nvSpPr>
        <p:spPr>
          <a:xfrm>
            <a:off x="8917279" y="2446181"/>
            <a:ext cx="2082357" cy="400110"/>
          </a:xfrm>
          <a:prstGeom prst="rect">
            <a:avLst/>
          </a:prstGeom>
        </p:spPr>
        <p:txBody>
          <a:bodyPr wrap="square" anchor="ctr">
            <a:spAutoFit/>
          </a:bodyPr>
          <a:lstStyle/>
          <a:p>
            <a:r>
              <a:rPr lang="en-US" sz="2000" b="1" dirty="0"/>
              <a:t>Tax identity theft</a:t>
            </a:r>
          </a:p>
        </p:txBody>
      </p:sp>
      <p:sp>
        <p:nvSpPr>
          <p:cNvPr id="171" name="Rectangle 170">
            <a:extLst>
              <a:ext uri="{FF2B5EF4-FFF2-40B4-BE49-F238E27FC236}">
                <a16:creationId xmlns:a16="http://schemas.microsoft.com/office/drawing/2014/main" id="{97EA34F6-C454-4511-AC39-0F2D5AD279EC}"/>
              </a:ext>
            </a:extLst>
          </p:cNvPr>
          <p:cNvSpPr/>
          <p:nvPr/>
        </p:nvSpPr>
        <p:spPr>
          <a:xfrm>
            <a:off x="8917279" y="3342923"/>
            <a:ext cx="2404369" cy="707886"/>
          </a:xfrm>
          <a:prstGeom prst="rect">
            <a:avLst/>
          </a:prstGeom>
        </p:spPr>
        <p:txBody>
          <a:bodyPr wrap="square" anchor="ctr">
            <a:spAutoFit/>
          </a:bodyPr>
          <a:lstStyle/>
          <a:p>
            <a:pPr lvl="0">
              <a:spcBef>
                <a:spcPts val="600"/>
              </a:spcBef>
            </a:pPr>
            <a:r>
              <a:rPr lang="en-US" sz="2000" b="1" dirty="0"/>
              <a:t>Identity cloning and Concealment</a:t>
            </a:r>
          </a:p>
        </p:txBody>
      </p:sp>
      <p:sp>
        <p:nvSpPr>
          <p:cNvPr id="172" name="Rectangle 171">
            <a:extLst>
              <a:ext uri="{FF2B5EF4-FFF2-40B4-BE49-F238E27FC236}">
                <a16:creationId xmlns:a16="http://schemas.microsoft.com/office/drawing/2014/main" id="{3DC53EE8-C6E6-4941-825E-B85283685D87}"/>
              </a:ext>
            </a:extLst>
          </p:cNvPr>
          <p:cNvSpPr/>
          <p:nvPr/>
        </p:nvSpPr>
        <p:spPr>
          <a:xfrm>
            <a:off x="8917279" y="4535728"/>
            <a:ext cx="2623834" cy="400110"/>
          </a:xfrm>
          <a:prstGeom prst="rect">
            <a:avLst/>
          </a:prstGeom>
        </p:spPr>
        <p:txBody>
          <a:bodyPr wrap="square" anchor="ctr">
            <a:spAutoFit/>
          </a:bodyPr>
          <a:lstStyle/>
          <a:p>
            <a:r>
              <a:rPr lang="en-US" sz="2000" b="1" dirty="0"/>
              <a:t>Synthetic identity theft</a:t>
            </a:r>
          </a:p>
        </p:txBody>
      </p:sp>
      <p:sp>
        <p:nvSpPr>
          <p:cNvPr id="173" name="Rectangle 172">
            <a:extLst>
              <a:ext uri="{FF2B5EF4-FFF2-40B4-BE49-F238E27FC236}">
                <a16:creationId xmlns:a16="http://schemas.microsoft.com/office/drawing/2014/main" id="{3414B33E-3792-422C-99E4-8A8DE013B5A3}"/>
              </a:ext>
            </a:extLst>
          </p:cNvPr>
          <p:cNvSpPr/>
          <p:nvPr/>
        </p:nvSpPr>
        <p:spPr>
          <a:xfrm>
            <a:off x="8917279" y="5431417"/>
            <a:ext cx="2954649" cy="707886"/>
          </a:xfrm>
          <a:prstGeom prst="rect">
            <a:avLst/>
          </a:prstGeom>
        </p:spPr>
        <p:txBody>
          <a:bodyPr wrap="square" anchor="ctr">
            <a:spAutoFit/>
          </a:bodyPr>
          <a:lstStyle/>
          <a:p>
            <a:pPr lvl="0"/>
            <a:r>
              <a:rPr lang="en-US" sz="2000" b="1" dirty="0"/>
              <a:t>Social security identity theft</a:t>
            </a:r>
          </a:p>
        </p:txBody>
      </p:sp>
      <p:cxnSp>
        <p:nvCxnSpPr>
          <p:cNvPr id="125" name="Straight Connector 124">
            <a:extLst>
              <a:ext uri="{FF2B5EF4-FFF2-40B4-BE49-F238E27FC236}">
                <a16:creationId xmlns:a16="http://schemas.microsoft.com/office/drawing/2014/main" id="{85658FC3-4C54-420D-92A8-6E3F6340E3F4}"/>
              </a:ext>
            </a:extLst>
          </p:cNvPr>
          <p:cNvCxnSpPr>
            <a:cxnSpLocks/>
          </p:cNvCxnSpPr>
          <p:nvPr/>
        </p:nvCxnSpPr>
        <p:spPr>
          <a:xfrm>
            <a:off x="7416663" y="1604291"/>
            <a:ext cx="1360866" cy="0"/>
          </a:xfrm>
          <a:prstGeom prst="line">
            <a:avLst/>
          </a:prstGeom>
          <a:ln w="19050">
            <a:solidFill>
              <a:schemeClr val="bg2">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9B696622-6008-439D-8B88-5625629744C3}"/>
              </a:ext>
            </a:extLst>
          </p:cNvPr>
          <p:cNvCxnSpPr>
            <a:cxnSpLocks/>
          </p:cNvCxnSpPr>
          <p:nvPr/>
        </p:nvCxnSpPr>
        <p:spPr>
          <a:xfrm>
            <a:off x="7416663" y="2647991"/>
            <a:ext cx="1355410" cy="0"/>
          </a:xfrm>
          <a:prstGeom prst="line">
            <a:avLst/>
          </a:prstGeom>
          <a:ln w="19050">
            <a:solidFill>
              <a:schemeClr val="tx2">
                <a:lumMod val="40000"/>
                <a:lumOff val="6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4A65F1BE-AE59-4B8A-B4E2-580D94C7F9ED}"/>
              </a:ext>
            </a:extLst>
          </p:cNvPr>
          <p:cNvCxnSpPr>
            <a:cxnSpLocks/>
          </p:cNvCxnSpPr>
          <p:nvPr/>
        </p:nvCxnSpPr>
        <p:spPr>
          <a:xfrm>
            <a:off x="7416663" y="3691691"/>
            <a:ext cx="1355410" cy="0"/>
          </a:xfrm>
          <a:prstGeom prst="line">
            <a:avLst/>
          </a:prstGeom>
          <a:ln w="19050">
            <a:solidFill>
              <a:srgbClr val="B92007"/>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B14E4A6F-D8B3-465B-8BC4-DD8B13813250}"/>
              </a:ext>
            </a:extLst>
          </p:cNvPr>
          <p:cNvCxnSpPr>
            <a:cxnSpLocks/>
          </p:cNvCxnSpPr>
          <p:nvPr/>
        </p:nvCxnSpPr>
        <p:spPr>
          <a:xfrm flipV="1">
            <a:off x="7416663" y="4734999"/>
            <a:ext cx="1357097" cy="784"/>
          </a:xfrm>
          <a:prstGeom prst="line">
            <a:avLst/>
          </a:prstGeom>
          <a:ln w="19050">
            <a:solidFill>
              <a:schemeClr val="accent3">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E9A8B53E-383C-4200-9FA7-A18B08D67046}"/>
              </a:ext>
            </a:extLst>
          </p:cNvPr>
          <p:cNvCxnSpPr>
            <a:cxnSpLocks/>
          </p:cNvCxnSpPr>
          <p:nvPr/>
        </p:nvCxnSpPr>
        <p:spPr>
          <a:xfrm>
            <a:off x="7416663" y="5779091"/>
            <a:ext cx="1376927" cy="0"/>
          </a:xfrm>
          <a:prstGeom prst="line">
            <a:avLst/>
          </a:prstGeom>
          <a:ln w="19050">
            <a:solidFill>
              <a:schemeClr val="accent4">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DA77FCC8-543A-4865-89E6-826D9E46016F}"/>
              </a:ext>
            </a:extLst>
          </p:cNvPr>
          <p:cNvCxnSpPr>
            <a:cxnSpLocks/>
          </p:cNvCxnSpPr>
          <p:nvPr/>
        </p:nvCxnSpPr>
        <p:spPr>
          <a:xfrm>
            <a:off x="6096000" y="1414514"/>
            <a:ext cx="0" cy="4549635"/>
          </a:xfrm>
          <a:prstGeom prst="line">
            <a:avLst/>
          </a:prstGeom>
          <a:ln w="19050">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2054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Box 70"/>
          <p:cNvSpPr txBox="1"/>
          <p:nvPr/>
        </p:nvSpPr>
        <p:spPr>
          <a:xfrm>
            <a:off x="4360464" y="340659"/>
            <a:ext cx="3471078" cy="707886"/>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rPr>
              <a:t>Module Flow</a:t>
            </a:r>
            <a:endParaRPr kumimoji="0" lang="en-US" sz="4000" b="1" i="0" u="none" strike="noStrike" kern="1200" cap="none" spc="0" normalizeH="0" baseline="0" noProof="0" dirty="0">
              <a:ln>
                <a:noFill/>
              </a:ln>
              <a:solidFill>
                <a:prstClr val="black">
                  <a:lumMod val="75000"/>
                  <a:lumOff val="25000"/>
                </a:prstClr>
              </a:solidFill>
              <a:effectLst/>
              <a:uLnTx/>
              <a:uFillTx/>
              <a:latin typeface="Rockwell" panose="02060603020205020403" pitchFamily="18" charset="0"/>
              <a:ea typeface="+mn-ea"/>
              <a:cs typeface="+mn-cs"/>
            </a:endParaRPr>
          </a:p>
        </p:txBody>
      </p:sp>
      <p:grpSp>
        <p:nvGrpSpPr>
          <p:cNvPr id="72" name="Group 71"/>
          <p:cNvGrpSpPr>
            <a:grpSpLocks noChangeAspect="1"/>
          </p:cNvGrpSpPr>
          <p:nvPr/>
        </p:nvGrpSpPr>
        <p:grpSpPr bwMode="auto">
          <a:xfrm>
            <a:off x="4231642" y="1817597"/>
            <a:ext cx="3679622" cy="3441819"/>
            <a:chOff x="2362" y="1269"/>
            <a:chExt cx="2909" cy="2721"/>
          </a:xfrm>
        </p:grpSpPr>
        <p:sp>
          <p:nvSpPr>
            <p:cNvPr id="73" name="Freeform 5"/>
            <p:cNvSpPr>
              <a:spLocks/>
            </p:cNvSpPr>
            <p:nvPr/>
          </p:nvSpPr>
          <p:spPr bwMode="auto">
            <a:xfrm>
              <a:off x="4565" y="2675"/>
              <a:ext cx="312" cy="628"/>
            </a:xfrm>
            <a:custGeom>
              <a:avLst/>
              <a:gdLst>
                <a:gd name="T0" fmla="*/ 193 w 312"/>
                <a:gd name="T1" fmla="*/ 62 h 628"/>
                <a:gd name="T2" fmla="*/ 0 w 312"/>
                <a:gd name="T3" fmla="*/ 0 h 628"/>
                <a:gd name="T4" fmla="*/ 120 w 312"/>
                <a:gd name="T5" fmla="*/ 565 h 628"/>
                <a:gd name="T6" fmla="*/ 312 w 312"/>
                <a:gd name="T7" fmla="*/ 628 h 628"/>
                <a:gd name="T8" fmla="*/ 193 w 312"/>
                <a:gd name="T9" fmla="*/ 62 h 628"/>
              </a:gdLst>
              <a:ahLst/>
              <a:cxnLst>
                <a:cxn ang="0">
                  <a:pos x="T0" y="T1"/>
                </a:cxn>
                <a:cxn ang="0">
                  <a:pos x="T2" y="T3"/>
                </a:cxn>
                <a:cxn ang="0">
                  <a:pos x="T4" y="T5"/>
                </a:cxn>
                <a:cxn ang="0">
                  <a:pos x="T6" y="T7"/>
                </a:cxn>
                <a:cxn ang="0">
                  <a:pos x="T8" y="T9"/>
                </a:cxn>
              </a:cxnLst>
              <a:rect l="0" t="0" r="r" b="b"/>
              <a:pathLst>
                <a:path w="312" h="628">
                  <a:moveTo>
                    <a:pt x="193" y="62"/>
                  </a:moveTo>
                  <a:lnTo>
                    <a:pt x="0" y="0"/>
                  </a:lnTo>
                  <a:lnTo>
                    <a:pt x="120" y="565"/>
                  </a:lnTo>
                  <a:lnTo>
                    <a:pt x="312" y="628"/>
                  </a:lnTo>
                  <a:lnTo>
                    <a:pt x="193" y="6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4" name="Freeform 6"/>
            <p:cNvSpPr>
              <a:spLocks/>
            </p:cNvSpPr>
            <p:nvPr/>
          </p:nvSpPr>
          <p:spPr bwMode="auto">
            <a:xfrm>
              <a:off x="4660" y="1915"/>
              <a:ext cx="376" cy="903"/>
            </a:xfrm>
            <a:custGeom>
              <a:avLst/>
              <a:gdLst>
                <a:gd name="T0" fmla="*/ 302 w 312"/>
                <a:gd name="T1" fmla="*/ 463 h 749"/>
                <a:gd name="T2" fmla="*/ 302 w 312"/>
                <a:gd name="T3" fmla="*/ 264 h 749"/>
                <a:gd name="T4" fmla="*/ 239 w 312"/>
                <a:gd name="T5" fmla="*/ 107 h 749"/>
                <a:gd name="T6" fmla="*/ 160 w 312"/>
                <a:gd name="T7" fmla="*/ 52 h 749"/>
                <a:gd name="T8" fmla="*/ 0 w 312"/>
                <a:gd name="T9" fmla="*/ 0 h 749"/>
                <a:gd name="T10" fmla="*/ 80 w 312"/>
                <a:gd name="T11" fmla="*/ 55 h 749"/>
                <a:gd name="T12" fmla="*/ 142 w 312"/>
                <a:gd name="T13" fmla="*/ 211 h 749"/>
                <a:gd name="T14" fmla="*/ 142 w 312"/>
                <a:gd name="T15" fmla="*/ 411 h 749"/>
                <a:gd name="T16" fmla="*/ 70 w 312"/>
                <a:gd name="T17" fmla="*/ 697 h 749"/>
                <a:gd name="T18" fmla="*/ 229 w 312"/>
                <a:gd name="T19" fmla="*/ 749 h 749"/>
                <a:gd name="T20" fmla="*/ 302 w 312"/>
                <a:gd name="T21" fmla="*/ 463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302" y="463"/>
                  </a:moveTo>
                  <a:cubicBezTo>
                    <a:pt x="310" y="401"/>
                    <a:pt x="312" y="329"/>
                    <a:pt x="302" y="264"/>
                  </a:cubicBezTo>
                  <a:cubicBezTo>
                    <a:pt x="292" y="204"/>
                    <a:pt x="273" y="148"/>
                    <a:pt x="239" y="107"/>
                  </a:cubicBezTo>
                  <a:cubicBezTo>
                    <a:pt x="218" y="80"/>
                    <a:pt x="190" y="62"/>
                    <a:pt x="160" y="52"/>
                  </a:cubicBezTo>
                  <a:cubicBezTo>
                    <a:pt x="106" y="34"/>
                    <a:pt x="53" y="17"/>
                    <a:pt x="0" y="0"/>
                  </a:cubicBezTo>
                  <a:cubicBezTo>
                    <a:pt x="31" y="10"/>
                    <a:pt x="58" y="28"/>
                    <a:pt x="80" y="55"/>
                  </a:cubicBezTo>
                  <a:cubicBezTo>
                    <a:pt x="113" y="96"/>
                    <a:pt x="133" y="151"/>
                    <a:pt x="142" y="211"/>
                  </a:cubicBezTo>
                  <a:cubicBezTo>
                    <a:pt x="152" y="277"/>
                    <a:pt x="150" y="348"/>
                    <a:pt x="142" y="411"/>
                  </a:cubicBezTo>
                  <a:cubicBezTo>
                    <a:pt x="129" y="520"/>
                    <a:pt x="101" y="613"/>
                    <a:pt x="70" y="697"/>
                  </a:cubicBezTo>
                  <a:cubicBezTo>
                    <a:pt x="229" y="749"/>
                    <a:pt x="229" y="749"/>
                    <a:pt x="229" y="749"/>
                  </a:cubicBezTo>
                  <a:cubicBezTo>
                    <a:pt x="261" y="665"/>
                    <a:pt x="289" y="572"/>
                    <a:pt x="302" y="46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5" name="Freeform 7"/>
            <p:cNvSpPr>
              <a:spLocks/>
            </p:cNvSpPr>
            <p:nvPr/>
          </p:nvSpPr>
          <p:spPr bwMode="auto">
            <a:xfrm>
              <a:off x="4453" y="1935"/>
              <a:ext cx="809" cy="1368"/>
            </a:xfrm>
            <a:custGeom>
              <a:avLst/>
              <a:gdLst>
                <a:gd name="T0" fmla="*/ 633 w 671"/>
                <a:gd name="T1" fmla="*/ 349 h 1135"/>
                <a:gd name="T2" fmla="*/ 637 w 671"/>
                <a:gd name="T3" fmla="*/ 535 h 1135"/>
                <a:gd name="T4" fmla="*/ 573 w 671"/>
                <a:gd name="T5" fmla="*/ 811 h 1135"/>
                <a:gd name="T6" fmla="*/ 671 w 671"/>
                <a:gd name="T7" fmla="*/ 855 h 1135"/>
                <a:gd name="T8" fmla="*/ 352 w 671"/>
                <a:gd name="T9" fmla="*/ 1135 h 1135"/>
                <a:gd name="T10" fmla="*/ 253 w 671"/>
                <a:gd name="T11" fmla="*/ 666 h 1135"/>
                <a:gd name="T12" fmla="*/ 401 w 671"/>
                <a:gd name="T13" fmla="*/ 733 h 1135"/>
                <a:gd name="T14" fmla="*/ 474 w 671"/>
                <a:gd name="T15" fmla="*/ 447 h 1135"/>
                <a:gd name="T16" fmla="*/ 474 w 671"/>
                <a:gd name="T17" fmla="*/ 248 h 1135"/>
                <a:gd name="T18" fmla="*/ 411 w 671"/>
                <a:gd name="T19" fmla="*/ 91 h 1135"/>
                <a:gd name="T20" fmla="*/ 276 w 671"/>
                <a:gd name="T21" fmla="*/ 27 h 1135"/>
                <a:gd name="T22" fmla="*/ 242 w 671"/>
                <a:gd name="T23" fmla="*/ 30 h 1135"/>
                <a:gd name="T24" fmla="*/ 129 w 671"/>
                <a:gd name="T25" fmla="*/ 75 h 1135"/>
                <a:gd name="T26" fmla="*/ 0 w 671"/>
                <a:gd name="T27" fmla="*/ 170 h 1135"/>
                <a:gd name="T28" fmla="*/ 56 w 671"/>
                <a:gd name="T29" fmla="*/ 125 h 1135"/>
                <a:gd name="T30" fmla="*/ 279 w 671"/>
                <a:gd name="T31" fmla="*/ 10 h 1135"/>
                <a:gd name="T32" fmla="*/ 446 w 671"/>
                <a:gd name="T33" fmla="*/ 31 h 1135"/>
                <a:gd name="T34" fmla="*/ 606 w 671"/>
                <a:gd name="T35" fmla="*/ 231 h 1135"/>
                <a:gd name="T36" fmla="*/ 633 w 671"/>
                <a:gd name="T37" fmla="*/ 349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5">
                  <a:moveTo>
                    <a:pt x="633" y="349"/>
                  </a:moveTo>
                  <a:cubicBezTo>
                    <a:pt x="645" y="424"/>
                    <a:pt x="641" y="481"/>
                    <a:pt x="637" y="535"/>
                  </a:cubicBezTo>
                  <a:cubicBezTo>
                    <a:pt x="623" y="676"/>
                    <a:pt x="588" y="770"/>
                    <a:pt x="573" y="811"/>
                  </a:cubicBezTo>
                  <a:cubicBezTo>
                    <a:pt x="671" y="855"/>
                    <a:pt x="671" y="855"/>
                    <a:pt x="671" y="855"/>
                  </a:cubicBezTo>
                  <a:cubicBezTo>
                    <a:pt x="352" y="1135"/>
                    <a:pt x="352" y="1135"/>
                    <a:pt x="352" y="1135"/>
                  </a:cubicBezTo>
                  <a:cubicBezTo>
                    <a:pt x="253" y="666"/>
                    <a:pt x="253" y="666"/>
                    <a:pt x="253" y="666"/>
                  </a:cubicBezTo>
                  <a:cubicBezTo>
                    <a:pt x="401" y="733"/>
                    <a:pt x="401" y="733"/>
                    <a:pt x="401" y="733"/>
                  </a:cubicBezTo>
                  <a:cubicBezTo>
                    <a:pt x="433" y="649"/>
                    <a:pt x="461" y="556"/>
                    <a:pt x="474" y="447"/>
                  </a:cubicBezTo>
                  <a:cubicBezTo>
                    <a:pt x="482" y="385"/>
                    <a:pt x="484" y="313"/>
                    <a:pt x="474" y="248"/>
                  </a:cubicBezTo>
                  <a:cubicBezTo>
                    <a:pt x="464" y="188"/>
                    <a:pt x="445" y="132"/>
                    <a:pt x="411" y="91"/>
                  </a:cubicBezTo>
                  <a:cubicBezTo>
                    <a:pt x="378" y="49"/>
                    <a:pt x="327" y="27"/>
                    <a:pt x="276" y="27"/>
                  </a:cubicBezTo>
                  <a:cubicBezTo>
                    <a:pt x="264" y="27"/>
                    <a:pt x="253" y="28"/>
                    <a:pt x="242" y="30"/>
                  </a:cubicBezTo>
                  <a:cubicBezTo>
                    <a:pt x="201" y="37"/>
                    <a:pt x="162" y="55"/>
                    <a:pt x="129" y="75"/>
                  </a:cubicBezTo>
                  <a:cubicBezTo>
                    <a:pt x="45" y="128"/>
                    <a:pt x="3" y="170"/>
                    <a:pt x="0" y="170"/>
                  </a:cubicBezTo>
                  <a:cubicBezTo>
                    <a:pt x="9" y="163"/>
                    <a:pt x="46" y="132"/>
                    <a:pt x="56" y="125"/>
                  </a:cubicBezTo>
                  <a:cubicBezTo>
                    <a:pt x="134" y="56"/>
                    <a:pt x="210" y="22"/>
                    <a:pt x="279" y="10"/>
                  </a:cubicBezTo>
                  <a:cubicBezTo>
                    <a:pt x="343" y="0"/>
                    <a:pt x="401" y="9"/>
                    <a:pt x="446" y="31"/>
                  </a:cubicBezTo>
                  <a:cubicBezTo>
                    <a:pt x="541" y="76"/>
                    <a:pt x="585" y="170"/>
                    <a:pt x="606" y="231"/>
                  </a:cubicBezTo>
                  <a:cubicBezTo>
                    <a:pt x="619" y="276"/>
                    <a:pt x="628" y="314"/>
                    <a:pt x="633" y="34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6" name="Freeform 8"/>
            <p:cNvSpPr>
              <a:spLocks/>
            </p:cNvSpPr>
            <p:nvPr/>
          </p:nvSpPr>
          <p:spPr bwMode="auto">
            <a:xfrm>
              <a:off x="4260" y="1879"/>
              <a:ext cx="694" cy="260"/>
            </a:xfrm>
            <a:custGeom>
              <a:avLst/>
              <a:gdLst>
                <a:gd name="T0" fmla="*/ 467 w 576"/>
                <a:gd name="T1" fmla="*/ 53 h 216"/>
                <a:gd name="T2" fmla="*/ 475 w 576"/>
                <a:gd name="T3" fmla="*/ 52 h 216"/>
                <a:gd name="T4" fmla="*/ 487 w 576"/>
                <a:gd name="T5" fmla="*/ 52 h 216"/>
                <a:gd name="T6" fmla="*/ 493 w 576"/>
                <a:gd name="T7" fmla="*/ 52 h 216"/>
                <a:gd name="T8" fmla="*/ 512 w 576"/>
                <a:gd name="T9" fmla="*/ 53 h 216"/>
                <a:gd name="T10" fmla="*/ 512 w 576"/>
                <a:gd name="T11" fmla="*/ 53 h 216"/>
                <a:gd name="T12" fmla="*/ 529 w 576"/>
                <a:gd name="T13" fmla="*/ 55 h 216"/>
                <a:gd name="T14" fmla="*/ 532 w 576"/>
                <a:gd name="T15" fmla="*/ 55 h 216"/>
                <a:gd name="T16" fmla="*/ 551 w 576"/>
                <a:gd name="T17" fmla="*/ 58 h 216"/>
                <a:gd name="T18" fmla="*/ 556 w 576"/>
                <a:gd name="T19" fmla="*/ 60 h 216"/>
                <a:gd name="T20" fmla="*/ 576 w 576"/>
                <a:gd name="T21" fmla="*/ 65 h 216"/>
                <a:gd name="T22" fmla="*/ 576 w 576"/>
                <a:gd name="T23" fmla="*/ 65 h 216"/>
                <a:gd name="T24" fmla="*/ 576 w 576"/>
                <a:gd name="T25" fmla="*/ 65 h 216"/>
                <a:gd name="T26" fmla="*/ 416 w 576"/>
                <a:gd name="T27" fmla="*/ 13 h 216"/>
                <a:gd name="T28" fmla="*/ 396 w 576"/>
                <a:gd name="T29" fmla="*/ 8 h 216"/>
                <a:gd name="T30" fmla="*/ 391 w 576"/>
                <a:gd name="T31" fmla="*/ 6 h 216"/>
                <a:gd name="T32" fmla="*/ 373 w 576"/>
                <a:gd name="T33" fmla="*/ 3 h 216"/>
                <a:gd name="T34" fmla="*/ 370 w 576"/>
                <a:gd name="T35" fmla="*/ 3 h 216"/>
                <a:gd name="T36" fmla="*/ 370 w 576"/>
                <a:gd name="T37" fmla="*/ 3 h 216"/>
                <a:gd name="T38" fmla="*/ 353 w 576"/>
                <a:gd name="T39" fmla="*/ 1 h 216"/>
                <a:gd name="T40" fmla="*/ 352 w 576"/>
                <a:gd name="T41" fmla="*/ 1 h 216"/>
                <a:gd name="T42" fmla="*/ 334 w 576"/>
                <a:gd name="T43" fmla="*/ 0 h 216"/>
                <a:gd name="T44" fmla="*/ 328 w 576"/>
                <a:gd name="T45" fmla="*/ 0 h 216"/>
                <a:gd name="T46" fmla="*/ 315 w 576"/>
                <a:gd name="T47" fmla="*/ 0 h 216"/>
                <a:gd name="T48" fmla="*/ 307 w 576"/>
                <a:gd name="T49" fmla="*/ 1 h 216"/>
                <a:gd name="T50" fmla="*/ 296 w 576"/>
                <a:gd name="T51" fmla="*/ 2 h 216"/>
                <a:gd name="T52" fmla="*/ 293 w 576"/>
                <a:gd name="T53" fmla="*/ 2 h 216"/>
                <a:gd name="T54" fmla="*/ 279 w 576"/>
                <a:gd name="T55" fmla="*/ 4 h 216"/>
                <a:gd name="T56" fmla="*/ 56 w 576"/>
                <a:gd name="T57" fmla="*/ 119 h 216"/>
                <a:gd name="T58" fmla="*/ 0 w 576"/>
                <a:gd name="T59" fmla="*/ 164 h 216"/>
                <a:gd name="T60" fmla="*/ 160 w 576"/>
                <a:gd name="T61" fmla="*/ 216 h 216"/>
                <a:gd name="T62" fmla="*/ 216 w 576"/>
                <a:gd name="T63" fmla="*/ 171 h 216"/>
                <a:gd name="T64" fmla="*/ 439 w 576"/>
                <a:gd name="T65" fmla="*/ 56 h 216"/>
                <a:gd name="T66" fmla="*/ 455 w 576"/>
                <a:gd name="T67" fmla="*/ 54 h 216"/>
                <a:gd name="T68" fmla="*/ 467 w 576"/>
                <a:gd name="T69" fmla="*/ 5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6" h="216">
                  <a:moveTo>
                    <a:pt x="467" y="53"/>
                  </a:moveTo>
                  <a:cubicBezTo>
                    <a:pt x="469" y="53"/>
                    <a:pt x="472" y="53"/>
                    <a:pt x="475" y="52"/>
                  </a:cubicBezTo>
                  <a:cubicBezTo>
                    <a:pt x="479" y="52"/>
                    <a:pt x="483" y="52"/>
                    <a:pt x="487" y="52"/>
                  </a:cubicBezTo>
                  <a:cubicBezTo>
                    <a:pt x="489" y="52"/>
                    <a:pt x="491" y="52"/>
                    <a:pt x="493" y="52"/>
                  </a:cubicBezTo>
                  <a:cubicBezTo>
                    <a:pt x="500" y="52"/>
                    <a:pt x="506" y="52"/>
                    <a:pt x="512" y="53"/>
                  </a:cubicBezTo>
                  <a:cubicBezTo>
                    <a:pt x="512" y="53"/>
                    <a:pt x="512" y="53"/>
                    <a:pt x="512" y="53"/>
                  </a:cubicBezTo>
                  <a:cubicBezTo>
                    <a:pt x="518" y="53"/>
                    <a:pt x="524" y="54"/>
                    <a:pt x="529" y="55"/>
                  </a:cubicBezTo>
                  <a:cubicBezTo>
                    <a:pt x="530" y="55"/>
                    <a:pt x="531" y="55"/>
                    <a:pt x="532" y="55"/>
                  </a:cubicBezTo>
                  <a:cubicBezTo>
                    <a:pt x="539" y="56"/>
                    <a:pt x="545" y="57"/>
                    <a:pt x="551" y="58"/>
                  </a:cubicBezTo>
                  <a:cubicBezTo>
                    <a:pt x="553" y="59"/>
                    <a:pt x="554" y="59"/>
                    <a:pt x="556" y="60"/>
                  </a:cubicBezTo>
                  <a:cubicBezTo>
                    <a:pt x="563" y="61"/>
                    <a:pt x="569" y="63"/>
                    <a:pt x="576" y="65"/>
                  </a:cubicBezTo>
                  <a:cubicBezTo>
                    <a:pt x="576" y="65"/>
                    <a:pt x="576" y="65"/>
                    <a:pt x="576" y="65"/>
                  </a:cubicBezTo>
                  <a:cubicBezTo>
                    <a:pt x="576" y="65"/>
                    <a:pt x="576" y="65"/>
                    <a:pt x="576" y="65"/>
                  </a:cubicBezTo>
                  <a:cubicBezTo>
                    <a:pt x="523" y="48"/>
                    <a:pt x="469" y="30"/>
                    <a:pt x="416" y="13"/>
                  </a:cubicBezTo>
                  <a:cubicBezTo>
                    <a:pt x="410" y="11"/>
                    <a:pt x="403" y="9"/>
                    <a:pt x="396" y="8"/>
                  </a:cubicBezTo>
                  <a:cubicBezTo>
                    <a:pt x="395" y="7"/>
                    <a:pt x="393" y="7"/>
                    <a:pt x="391" y="6"/>
                  </a:cubicBezTo>
                  <a:cubicBezTo>
                    <a:pt x="385" y="5"/>
                    <a:pt x="379" y="4"/>
                    <a:pt x="373" y="3"/>
                  </a:cubicBezTo>
                  <a:cubicBezTo>
                    <a:pt x="372" y="3"/>
                    <a:pt x="371" y="3"/>
                    <a:pt x="370" y="3"/>
                  </a:cubicBezTo>
                  <a:cubicBezTo>
                    <a:pt x="370" y="3"/>
                    <a:pt x="370" y="3"/>
                    <a:pt x="370" y="3"/>
                  </a:cubicBezTo>
                  <a:cubicBezTo>
                    <a:pt x="364" y="2"/>
                    <a:pt x="358" y="1"/>
                    <a:pt x="353" y="1"/>
                  </a:cubicBezTo>
                  <a:cubicBezTo>
                    <a:pt x="352" y="1"/>
                    <a:pt x="352" y="1"/>
                    <a:pt x="352" y="1"/>
                  </a:cubicBezTo>
                  <a:cubicBezTo>
                    <a:pt x="346" y="0"/>
                    <a:pt x="340" y="0"/>
                    <a:pt x="334" y="0"/>
                  </a:cubicBezTo>
                  <a:cubicBezTo>
                    <a:pt x="332" y="0"/>
                    <a:pt x="330" y="0"/>
                    <a:pt x="328" y="0"/>
                  </a:cubicBezTo>
                  <a:cubicBezTo>
                    <a:pt x="324" y="0"/>
                    <a:pt x="319" y="0"/>
                    <a:pt x="315" y="0"/>
                  </a:cubicBezTo>
                  <a:cubicBezTo>
                    <a:pt x="312" y="1"/>
                    <a:pt x="310" y="1"/>
                    <a:pt x="307" y="1"/>
                  </a:cubicBezTo>
                  <a:cubicBezTo>
                    <a:pt x="304" y="1"/>
                    <a:pt x="300" y="2"/>
                    <a:pt x="296" y="2"/>
                  </a:cubicBezTo>
                  <a:cubicBezTo>
                    <a:pt x="295" y="2"/>
                    <a:pt x="294" y="2"/>
                    <a:pt x="293" y="2"/>
                  </a:cubicBezTo>
                  <a:cubicBezTo>
                    <a:pt x="289" y="3"/>
                    <a:pt x="284" y="4"/>
                    <a:pt x="279" y="4"/>
                  </a:cubicBezTo>
                  <a:cubicBezTo>
                    <a:pt x="211" y="16"/>
                    <a:pt x="134" y="50"/>
                    <a:pt x="56" y="119"/>
                  </a:cubicBezTo>
                  <a:cubicBezTo>
                    <a:pt x="47" y="126"/>
                    <a:pt x="9" y="157"/>
                    <a:pt x="0" y="164"/>
                  </a:cubicBezTo>
                  <a:cubicBezTo>
                    <a:pt x="160" y="216"/>
                    <a:pt x="160" y="216"/>
                    <a:pt x="160" y="216"/>
                  </a:cubicBezTo>
                  <a:cubicBezTo>
                    <a:pt x="169" y="209"/>
                    <a:pt x="206" y="178"/>
                    <a:pt x="216" y="171"/>
                  </a:cubicBezTo>
                  <a:cubicBezTo>
                    <a:pt x="294" y="102"/>
                    <a:pt x="370" y="68"/>
                    <a:pt x="439" y="56"/>
                  </a:cubicBezTo>
                  <a:cubicBezTo>
                    <a:pt x="444" y="55"/>
                    <a:pt x="450" y="55"/>
                    <a:pt x="455" y="54"/>
                  </a:cubicBezTo>
                  <a:cubicBezTo>
                    <a:pt x="459" y="54"/>
                    <a:pt x="463" y="53"/>
                    <a:pt x="467" y="5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7" name="Freeform 9"/>
            <p:cNvSpPr>
              <a:spLocks noEditPoints="1"/>
            </p:cNvSpPr>
            <p:nvPr/>
          </p:nvSpPr>
          <p:spPr bwMode="auto">
            <a:xfrm>
              <a:off x="4432" y="1930"/>
              <a:ext cx="839" cy="1384"/>
            </a:xfrm>
            <a:custGeom>
              <a:avLst/>
              <a:gdLst>
                <a:gd name="T0" fmla="*/ 696 w 696"/>
                <a:gd name="T1" fmla="*/ 858 h 1148"/>
                <a:gd name="T2" fmla="*/ 366 w 696"/>
                <a:gd name="T3" fmla="*/ 1148 h 1148"/>
                <a:gd name="T4" fmla="*/ 264 w 696"/>
                <a:gd name="T5" fmla="*/ 661 h 1148"/>
                <a:gd name="T6" fmla="*/ 416 w 696"/>
                <a:gd name="T7" fmla="*/ 731 h 1148"/>
                <a:gd name="T8" fmla="*/ 433 w 696"/>
                <a:gd name="T9" fmla="*/ 683 h 1148"/>
                <a:gd name="T10" fmla="*/ 486 w 696"/>
                <a:gd name="T11" fmla="*/ 451 h 1148"/>
                <a:gd name="T12" fmla="*/ 486 w 696"/>
                <a:gd name="T13" fmla="*/ 252 h 1148"/>
                <a:gd name="T14" fmla="*/ 425 w 696"/>
                <a:gd name="T15" fmla="*/ 98 h 1148"/>
                <a:gd name="T16" fmla="*/ 293 w 696"/>
                <a:gd name="T17" fmla="*/ 36 h 1148"/>
                <a:gd name="T18" fmla="*/ 260 w 696"/>
                <a:gd name="T19" fmla="*/ 39 h 1148"/>
                <a:gd name="T20" fmla="*/ 148 w 696"/>
                <a:gd name="T21" fmla="*/ 83 h 1148"/>
                <a:gd name="T22" fmla="*/ 30 w 696"/>
                <a:gd name="T23" fmla="*/ 170 h 1148"/>
                <a:gd name="T24" fmla="*/ 18 w 696"/>
                <a:gd name="T25" fmla="*/ 179 h 1148"/>
                <a:gd name="T26" fmla="*/ 0 w 696"/>
                <a:gd name="T27" fmla="*/ 183 h 1148"/>
                <a:gd name="T28" fmla="*/ 14 w 696"/>
                <a:gd name="T29" fmla="*/ 171 h 1148"/>
                <a:gd name="T30" fmla="*/ 70 w 696"/>
                <a:gd name="T31" fmla="*/ 125 h 1148"/>
                <a:gd name="T32" fmla="*/ 295 w 696"/>
                <a:gd name="T33" fmla="*/ 10 h 1148"/>
                <a:gd name="T34" fmla="*/ 465 w 696"/>
                <a:gd name="T35" fmla="*/ 31 h 1148"/>
                <a:gd name="T36" fmla="*/ 628 w 696"/>
                <a:gd name="T37" fmla="*/ 233 h 1148"/>
                <a:gd name="T38" fmla="*/ 655 w 696"/>
                <a:gd name="T39" fmla="*/ 352 h 1148"/>
                <a:gd name="T40" fmla="*/ 659 w 696"/>
                <a:gd name="T41" fmla="*/ 540 h 1148"/>
                <a:gd name="T42" fmla="*/ 608 w 696"/>
                <a:gd name="T43" fmla="*/ 778 h 1148"/>
                <a:gd name="T44" fmla="*/ 598 w 696"/>
                <a:gd name="T45" fmla="*/ 808 h 1148"/>
                <a:gd name="T46" fmla="*/ 596 w 696"/>
                <a:gd name="T47" fmla="*/ 812 h 1148"/>
                <a:gd name="T48" fmla="*/ 696 w 696"/>
                <a:gd name="T49" fmla="*/ 858 h 1148"/>
                <a:gd name="T50" fmla="*/ 372 w 696"/>
                <a:gd name="T51" fmla="*/ 1131 h 1148"/>
                <a:gd name="T52" fmla="*/ 679 w 696"/>
                <a:gd name="T53" fmla="*/ 860 h 1148"/>
                <a:gd name="T54" fmla="*/ 584 w 696"/>
                <a:gd name="T55" fmla="*/ 817 h 1148"/>
                <a:gd name="T56" fmla="*/ 589 w 696"/>
                <a:gd name="T57" fmla="*/ 805 h 1148"/>
                <a:gd name="T58" fmla="*/ 599 w 696"/>
                <a:gd name="T59" fmla="*/ 775 h 1148"/>
                <a:gd name="T60" fmla="*/ 650 w 696"/>
                <a:gd name="T61" fmla="*/ 539 h 1148"/>
                <a:gd name="T62" fmla="*/ 646 w 696"/>
                <a:gd name="T63" fmla="*/ 354 h 1148"/>
                <a:gd name="T64" fmla="*/ 619 w 696"/>
                <a:gd name="T65" fmla="*/ 236 h 1148"/>
                <a:gd name="T66" fmla="*/ 461 w 696"/>
                <a:gd name="T67" fmla="*/ 39 h 1148"/>
                <a:gd name="T68" fmla="*/ 297 w 696"/>
                <a:gd name="T69" fmla="*/ 19 h 1148"/>
                <a:gd name="T70" fmla="*/ 243 w 696"/>
                <a:gd name="T71" fmla="*/ 33 h 1148"/>
                <a:gd name="T72" fmla="*/ 258 w 696"/>
                <a:gd name="T73" fmla="*/ 29 h 1148"/>
                <a:gd name="T74" fmla="*/ 293 w 696"/>
                <a:gd name="T75" fmla="*/ 27 h 1148"/>
                <a:gd name="T76" fmla="*/ 432 w 696"/>
                <a:gd name="T77" fmla="*/ 93 h 1148"/>
                <a:gd name="T78" fmla="*/ 495 w 696"/>
                <a:gd name="T79" fmla="*/ 251 h 1148"/>
                <a:gd name="T80" fmla="*/ 495 w 696"/>
                <a:gd name="T81" fmla="*/ 452 h 1148"/>
                <a:gd name="T82" fmla="*/ 442 w 696"/>
                <a:gd name="T83" fmla="*/ 686 h 1148"/>
                <a:gd name="T84" fmla="*/ 423 w 696"/>
                <a:gd name="T85" fmla="*/ 739 h 1148"/>
                <a:gd name="T86" fmla="*/ 421 w 696"/>
                <a:gd name="T87" fmla="*/ 743 h 1148"/>
                <a:gd name="T88" fmla="*/ 277 w 696"/>
                <a:gd name="T89" fmla="*/ 678 h 1148"/>
                <a:gd name="T90" fmla="*/ 372 w 696"/>
                <a:gd name="T91" fmla="*/ 1131 h 1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8">
                  <a:moveTo>
                    <a:pt x="696" y="858"/>
                  </a:moveTo>
                  <a:cubicBezTo>
                    <a:pt x="366" y="1148"/>
                    <a:pt x="366" y="1148"/>
                    <a:pt x="366" y="1148"/>
                  </a:cubicBezTo>
                  <a:cubicBezTo>
                    <a:pt x="264" y="661"/>
                    <a:pt x="264" y="661"/>
                    <a:pt x="264" y="661"/>
                  </a:cubicBezTo>
                  <a:cubicBezTo>
                    <a:pt x="416" y="731"/>
                    <a:pt x="416" y="731"/>
                    <a:pt x="416" y="731"/>
                  </a:cubicBezTo>
                  <a:cubicBezTo>
                    <a:pt x="422" y="714"/>
                    <a:pt x="428" y="698"/>
                    <a:pt x="433" y="683"/>
                  </a:cubicBezTo>
                  <a:cubicBezTo>
                    <a:pt x="460" y="603"/>
                    <a:pt x="477" y="527"/>
                    <a:pt x="486" y="451"/>
                  </a:cubicBezTo>
                  <a:cubicBezTo>
                    <a:pt x="492" y="401"/>
                    <a:pt x="497" y="327"/>
                    <a:pt x="486" y="252"/>
                  </a:cubicBezTo>
                  <a:cubicBezTo>
                    <a:pt x="476" y="187"/>
                    <a:pt x="455" y="135"/>
                    <a:pt x="425" y="98"/>
                  </a:cubicBezTo>
                  <a:cubicBezTo>
                    <a:pt x="393" y="58"/>
                    <a:pt x="345" y="35"/>
                    <a:pt x="293" y="36"/>
                  </a:cubicBezTo>
                  <a:cubicBezTo>
                    <a:pt x="282" y="36"/>
                    <a:pt x="271" y="37"/>
                    <a:pt x="260" y="39"/>
                  </a:cubicBezTo>
                  <a:cubicBezTo>
                    <a:pt x="224" y="45"/>
                    <a:pt x="187" y="59"/>
                    <a:pt x="148" y="83"/>
                  </a:cubicBezTo>
                  <a:cubicBezTo>
                    <a:pt x="85" y="123"/>
                    <a:pt x="46" y="156"/>
                    <a:pt x="30" y="170"/>
                  </a:cubicBezTo>
                  <a:cubicBezTo>
                    <a:pt x="21" y="178"/>
                    <a:pt x="20" y="179"/>
                    <a:pt x="18" y="179"/>
                  </a:cubicBezTo>
                  <a:cubicBezTo>
                    <a:pt x="0" y="183"/>
                    <a:pt x="0" y="183"/>
                    <a:pt x="0" y="183"/>
                  </a:cubicBezTo>
                  <a:cubicBezTo>
                    <a:pt x="14" y="171"/>
                    <a:pt x="14" y="171"/>
                    <a:pt x="14" y="171"/>
                  </a:cubicBezTo>
                  <a:cubicBezTo>
                    <a:pt x="23" y="163"/>
                    <a:pt x="60" y="132"/>
                    <a:pt x="70" y="125"/>
                  </a:cubicBezTo>
                  <a:cubicBezTo>
                    <a:pt x="143" y="61"/>
                    <a:pt x="218" y="22"/>
                    <a:pt x="295" y="10"/>
                  </a:cubicBezTo>
                  <a:cubicBezTo>
                    <a:pt x="356" y="0"/>
                    <a:pt x="415" y="7"/>
                    <a:pt x="465" y="31"/>
                  </a:cubicBezTo>
                  <a:cubicBezTo>
                    <a:pt x="538" y="65"/>
                    <a:pt x="591" y="131"/>
                    <a:pt x="628" y="233"/>
                  </a:cubicBezTo>
                  <a:cubicBezTo>
                    <a:pt x="640" y="276"/>
                    <a:pt x="649" y="315"/>
                    <a:pt x="655" y="352"/>
                  </a:cubicBezTo>
                  <a:cubicBezTo>
                    <a:pt x="666" y="425"/>
                    <a:pt x="663" y="478"/>
                    <a:pt x="659" y="540"/>
                  </a:cubicBezTo>
                  <a:cubicBezTo>
                    <a:pt x="651" y="623"/>
                    <a:pt x="634" y="701"/>
                    <a:pt x="608" y="778"/>
                  </a:cubicBezTo>
                  <a:cubicBezTo>
                    <a:pt x="604" y="790"/>
                    <a:pt x="601" y="800"/>
                    <a:pt x="598" y="808"/>
                  </a:cubicBezTo>
                  <a:cubicBezTo>
                    <a:pt x="596" y="812"/>
                    <a:pt x="596" y="812"/>
                    <a:pt x="596" y="812"/>
                  </a:cubicBezTo>
                  <a:lnTo>
                    <a:pt x="696" y="858"/>
                  </a:lnTo>
                  <a:close/>
                  <a:moveTo>
                    <a:pt x="372" y="1131"/>
                  </a:moveTo>
                  <a:cubicBezTo>
                    <a:pt x="679" y="860"/>
                    <a:pt x="679" y="860"/>
                    <a:pt x="679" y="860"/>
                  </a:cubicBezTo>
                  <a:cubicBezTo>
                    <a:pt x="584" y="817"/>
                    <a:pt x="584" y="817"/>
                    <a:pt x="584" y="817"/>
                  </a:cubicBezTo>
                  <a:cubicBezTo>
                    <a:pt x="589" y="805"/>
                    <a:pt x="589" y="805"/>
                    <a:pt x="589" y="805"/>
                  </a:cubicBezTo>
                  <a:cubicBezTo>
                    <a:pt x="592" y="797"/>
                    <a:pt x="595" y="787"/>
                    <a:pt x="599" y="775"/>
                  </a:cubicBezTo>
                  <a:cubicBezTo>
                    <a:pt x="625" y="698"/>
                    <a:pt x="642" y="621"/>
                    <a:pt x="650" y="539"/>
                  </a:cubicBezTo>
                  <a:cubicBezTo>
                    <a:pt x="654" y="478"/>
                    <a:pt x="657" y="425"/>
                    <a:pt x="646" y="354"/>
                  </a:cubicBezTo>
                  <a:cubicBezTo>
                    <a:pt x="640" y="317"/>
                    <a:pt x="631" y="278"/>
                    <a:pt x="619" y="236"/>
                  </a:cubicBezTo>
                  <a:cubicBezTo>
                    <a:pt x="583" y="137"/>
                    <a:pt x="532" y="72"/>
                    <a:pt x="461" y="39"/>
                  </a:cubicBezTo>
                  <a:cubicBezTo>
                    <a:pt x="412" y="16"/>
                    <a:pt x="356" y="9"/>
                    <a:pt x="297" y="19"/>
                  </a:cubicBezTo>
                  <a:cubicBezTo>
                    <a:pt x="279" y="22"/>
                    <a:pt x="260" y="27"/>
                    <a:pt x="243" y="33"/>
                  </a:cubicBezTo>
                  <a:cubicBezTo>
                    <a:pt x="248" y="31"/>
                    <a:pt x="253" y="30"/>
                    <a:pt x="258" y="29"/>
                  </a:cubicBezTo>
                  <a:cubicBezTo>
                    <a:pt x="270" y="27"/>
                    <a:pt x="282" y="26"/>
                    <a:pt x="293" y="27"/>
                  </a:cubicBezTo>
                  <a:cubicBezTo>
                    <a:pt x="348" y="26"/>
                    <a:pt x="399" y="50"/>
                    <a:pt x="432" y="93"/>
                  </a:cubicBezTo>
                  <a:cubicBezTo>
                    <a:pt x="464" y="130"/>
                    <a:pt x="485" y="184"/>
                    <a:pt x="495" y="251"/>
                  </a:cubicBezTo>
                  <a:cubicBezTo>
                    <a:pt x="507" y="326"/>
                    <a:pt x="502" y="402"/>
                    <a:pt x="495" y="452"/>
                  </a:cubicBezTo>
                  <a:cubicBezTo>
                    <a:pt x="486" y="529"/>
                    <a:pt x="469" y="605"/>
                    <a:pt x="442" y="686"/>
                  </a:cubicBezTo>
                  <a:cubicBezTo>
                    <a:pt x="436" y="703"/>
                    <a:pt x="430" y="720"/>
                    <a:pt x="423" y="739"/>
                  </a:cubicBezTo>
                  <a:cubicBezTo>
                    <a:pt x="421" y="743"/>
                    <a:pt x="421" y="743"/>
                    <a:pt x="421" y="743"/>
                  </a:cubicBezTo>
                  <a:cubicBezTo>
                    <a:pt x="277" y="678"/>
                    <a:pt x="277" y="678"/>
                    <a:pt x="277" y="678"/>
                  </a:cubicBezTo>
                  <a:lnTo>
                    <a:pt x="372" y="11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8" name="Freeform 10"/>
            <p:cNvSpPr>
              <a:spLocks/>
            </p:cNvSpPr>
            <p:nvPr/>
          </p:nvSpPr>
          <p:spPr bwMode="auto">
            <a:xfrm>
              <a:off x="2756" y="2031"/>
              <a:ext cx="311" cy="629"/>
            </a:xfrm>
            <a:custGeom>
              <a:avLst/>
              <a:gdLst>
                <a:gd name="T0" fmla="*/ 120 w 311"/>
                <a:gd name="T1" fmla="*/ 567 h 629"/>
                <a:gd name="T2" fmla="*/ 311 w 311"/>
                <a:gd name="T3" fmla="*/ 629 h 629"/>
                <a:gd name="T4" fmla="*/ 192 w 311"/>
                <a:gd name="T5" fmla="*/ 63 h 629"/>
                <a:gd name="T6" fmla="*/ 0 w 311"/>
                <a:gd name="T7" fmla="*/ 0 h 629"/>
                <a:gd name="T8" fmla="*/ 120 w 311"/>
                <a:gd name="T9" fmla="*/ 567 h 629"/>
              </a:gdLst>
              <a:ahLst/>
              <a:cxnLst>
                <a:cxn ang="0">
                  <a:pos x="T0" y="T1"/>
                </a:cxn>
                <a:cxn ang="0">
                  <a:pos x="T2" y="T3"/>
                </a:cxn>
                <a:cxn ang="0">
                  <a:pos x="T4" y="T5"/>
                </a:cxn>
                <a:cxn ang="0">
                  <a:pos x="T6" y="T7"/>
                </a:cxn>
                <a:cxn ang="0">
                  <a:pos x="T8" y="T9"/>
                </a:cxn>
              </a:cxnLst>
              <a:rect l="0" t="0" r="r" b="b"/>
              <a:pathLst>
                <a:path w="311" h="629">
                  <a:moveTo>
                    <a:pt x="120" y="567"/>
                  </a:moveTo>
                  <a:lnTo>
                    <a:pt x="311" y="629"/>
                  </a:lnTo>
                  <a:lnTo>
                    <a:pt x="192" y="63"/>
                  </a:lnTo>
                  <a:lnTo>
                    <a:pt x="0" y="0"/>
                  </a:lnTo>
                  <a:lnTo>
                    <a:pt x="120" y="567"/>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9" name="Freeform 11"/>
            <p:cNvSpPr>
              <a:spLocks/>
            </p:cNvSpPr>
            <p:nvPr/>
          </p:nvSpPr>
          <p:spPr bwMode="auto">
            <a:xfrm>
              <a:off x="2597" y="2517"/>
              <a:ext cx="376" cy="903"/>
            </a:xfrm>
            <a:custGeom>
              <a:avLst/>
              <a:gdLst>
                <a:gd name="T0" fmla="*/ 10 w 312"/>
                <a:gd name="T1" fmla="*/ 285 h 749"/>
                <a:gd name="T2" fmla="*/ 10 w 312"/>
                <a:gd name="T3" fmla="*/ 485 h 749"/>
                <a:gd name="T4" fmla="*/ 73 w 312"/>
                <a:gd name="T5" fmla="*/ 641 h 749"/>
                <a:gd name="T6" fmla="*/ 152 w 312"/>
                <a:gd name="T7" fmla="*/ 697 h 749"/>
                <a:gd name="T8" fmla="*/ 312 w 312"/>
                <a:gd name="T9" fmla="*/ 749 h 749"/>
                <a:gd name="T10" fmla="*/ 232 w 312"/>
                <a:gd name="T11" fmla="*/ 693 h 749"/>
                <a:gd name="T12" fmla="*/ 170 w 312"/>
                <a:gd name="T13" fmla="*/ 537 h 749"/>
                <a:gd name="T14" fmla="*/ 170 w 312"/>
                <a:gd name="T15" fmla="*/ 337 h 749"/>
                <a:gd name="T16" fmla="*/ 242 w 312"/>
                <a:gd name="T17" fmla="*/ 52 h 749"/>
                <a:gd name="T18" fmla="*/ 82 w 312"/>
                <a:gd name="T19" fmla="*/ 0 h 749"/>
                <a:gd name="T20" fmla="*/ 10 w 312"/>
                <a:gd name="T21" fmla="*/ 28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749">
                  <a:moveTo>
                    <a:pt x="10" y="285"/>
                  </a:moveTo>
                  <a:cubicBezTo>
                    <a:pt x="2" y="348"/>
                    <a:pt x="0" y="419"/>
                    <a:pt x="10" y="485"/>
                  </a:cubicBezTo>
                  <a:cubicBezTo>
                    <a:pt x="20" y="545"/>
                    <a:pt x="39" y="600"/>
                    <a:pt x="73" y="641"/>
                  </a:cubicBezTo>
                  <a:cubicBezTo>
                    <a:pt x="94" y="668"/>
                    <a:pt x="122" y="687"/>
                    <a:pt x="152" y="697"/>
                  </a:cubicBezTo>
                  <a:cubicBezTo>
                    <a:pt x="205" y="714"/>
                    <a:pt x="259" y="731"/>
                    <a:pt x="312" y="749"/>
                  </a:cubicBezTo>
                  <a:cubicBezTo>
                    <a:pt x="281" y="739"/>
                    <a:pt x="253" y="720"/>
                    <a:pt x="232" y="693"/>
                  </a:cubicBezTo>
                  <a:cubicBezTo>
                    <a:pt x="198" y="653"/>
                    <a:pt x="179" y="597"/>
                    <a:pt x="170" y="537"/>
                  </a:cubicBezTo>
                  <a:cubicBezTo>
                    <a:pt x="160" y="471"/>
                    <a:pt x="162" y="400"/>
                    <a:pt x="170" y="337"/>
                  </a:cubicBezTo>
                  <a:cubicBezTo>
                    <a:pt x="183" y="229"/>
                    <a:pt x="211" y="136"/>
                    <a:pt x="242" y="52"/>
                  </a:cubicBezTo>
                  <a:cubicBezTo>
                    <a:pt x="82" y="0"/>
                    <a:pt x="82" y="0"/>
                    <a:pt x="82" y="0"/>
                  </a:cubicBezTo>
                  <a:cubicBezTo>
                    <a:pt x="51" y="83"/>
                    <a:pt x="23" y="177"/>
                    <a:pt x="10" y="285"/>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0" name="Freeform 12"/>
            <p:cNvSpPr>
              <a:spLocks/>
            </p:cNvSpPr>
            <p:nvPr/>
          </p:nvSpPr>
          <p:spPr bwMode="auto">
            <a:xfrm>
              <a:off x="2372" y="2031"/>
              <a:ext cx="809" cy="1370"/>
            </a:xfrm>
            <a:custGeom>
              <a:avLst/>
              <a:gdLst>
                <a:gd name="T0" fmla="*/ 38 w 671"/>
                <a:gd name="T1" fmla="*/ 786 h 1136"/>
                <a:gd name="T2" fmla="*/ 34 w 671"/>
                <a:gd name="T3" fmla="*/ 600 h 1136"/>
                <a:gd name="T4" fmla="*/ 98 w 671"/>
                <a:gd name="T5" fmla="*/ 325 h 1136"/>
                <a:gd name="T6" fmla="*/ 0 w 671"/>
                <a:gd name="T7" fmla="*/ 281 h 1136"/>
                <a:gd name="T8" fmla="*/ 319 w 671"/>
                <a:gd name="T9" fmla="*/ 0 h 1136"/>
                <a:gd name="T10" fmla="*/ 418 w 671"/>
                <a:gd name="T11" fmla="*/ 470 h 1136"/>
                <a:gd name="T12" fmla="*/ 269 w 671"/>
                <a:gd name="T13" fmla="*/ 403 h 1136"/>
                <a:gd name="T14" fmla="*/ 197 w 671"/>
                <a:gd name="T15" fmla="*/ 688 h 1136"/>
                <a:gd name="T16" fmla="*/ 197 w 671"/>
                <a:gd name="T17" fmla="*/ 888 h 1136"/>
                <a:gd name="T18" fmla="*/ 260 w 671"/>
                <a:gd name="T19" fmla="*/ 1044 h 1136"/>
                <a:gd name="T20" fmla="*/ 395 w 671"/>
                <a:gd name="T21" fmla="*/ 1108 h 1136"/>
                <a:gd name="T22" fmla="*/ 429 w 671"/>
                <a:gd name="T23" fmla="*/ 1105 h 1136"/>
                <a:gd name="T24" fmla="*/ 542 w 671"/>
                <a:gd name="T25" fmla="*/ 1061 h 1136"/>
                <a:gd name="T26" fmla="*/ 671 w 671"/>
                <a:gd name="T27" fmla="*/ 965 h 1136"/>
                <a:gd name="T28" fmla="*/ 615 w 671"/>
                <a:gd name="T29" fmla="*/ 1011 h 1136"/>
                <a:gd name="T30" fmla="*/ 392 w 671"/>
                <a:gd name="T31" fmla="*/ 1125 h 1136"/>
                <a:gd name="T32" fmla="*/ 225 w 671"/>
                <a:gd name="T33" fmla="*/ 1104 h 1136"/>
                <a:gd name="T34" fmla="*/ 65 w 671"/>
                <a:gd name="T35" fmla="*/ 904 h 1136"/>
                <a:gd name="T36" fmla="*/ 38 w 671"/>
                <a:gd name="T37" fmla="*/ 786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1" h="1136">
                  <a:moveTo>
                    <a:pt x="38" y="786"/>
                  </a:moveTo>
                  <a:cubicBezTo>
                    <a:pt x="26" y="711"/>
                    <a:pt x="30" y="655"/>
                    <a:pt x="34" y="600"/>
                  </a:cubicBezTo>
                  <a:cubicBezTo>
                    <a:pt x="48" y="460"/>
                    <a:pt x="83" y="365"/>
                    <a:pt x="98" y="325"/>
                  </a:cubicBezTo>
                  <a:cubicBezTo>
                    <a:pt x="0" y="281"/>
                    <a:pt x="0" y="281"/>
                    <a:pt x="0" y="281"/>
                  </a:cubicBezTo>
                  <a:cubicBezTo>
                    <a:pt x="319" y="0"/>
                    <a:pt x="319" y="0"/>
                    <a:pt x="319" y="0"/>
                  </a:cubicBezTo>
                  <a:cubicBezTo>
                    <a:pt x="418" y="470"/>
                    <a:pt x="418" y="470"/>
                    <a:pt x="418" y="470"/>
                  </a:cubicBezTo>
                  <a:cubicBezTo>
                    <a:pt x="269" y="403"/>
                    <a:pt x="269" y="403"/>
                    <a:pt x="269" y="403"/>
                  </a:cubicBezTo>
                  <a:cubicBezTo>
                    <a:pt x="238" y="486"/>
                    <a:pt x="210" y="580"/>
                    <a:pt x="197" y="688"/>
                  </a:cubicBezTo>
                  <a:cubicBezTo>
                    <a:pt x="189" y="751"/>
                    <a:pt x="187" y="822"/>
                    <a:pt x="197" y="888"/>
                  </a:cubicBezTo>
                  <a:cubicBezTo>
                    <a:pt x="207" y="948"/>
                    <a:pt x="226" y="1003"/>
                    <a:pt x="260" y="1044"/>
                  </a:cubicBezTo>
                  <a:cubicBezTo>
                    <a:pt x="293" y="1087"/>
                    <a:pt x="344" y="1109"/>
                    <a:pt x="395" y="1108"/>
                  </a:cubicBezTo>
                  <a:cubicBezTo>
                    <a:pt x="407" y="1108"/>
                    <a:pt x="418" y="1107"/>
                    <a:pt x="429" y="1105"/>
                  </a:cubicBezTo>
                  <a:cubicBezTo>
                    <a:pt x="469" y="1099"/>
                    <a:pt x="509" y="1081"/>
                    <a:pt x="542" y="1061"/>
                  </a:cubicBezTo>
                  <a:cubicBezTo>
                    <a:pt x="626" y="1007"/>
                    <a:pt x="668" y="966"/>
                    <a:pt x="671" y="965"/>
                  </a:cubicBezTo>
                  <a:cubicBezTo>
                    <a:pt x="662" y="973"/>
                    <a:pt x="625" y="1004"/>
                    <a:pt x="615" y="1011"/>
                  </a:cubicBezTo>
                  <a:cubicBezTo>
                    <a:pt x="537" y="1079"/>
                    <a:pt x="461" y="1114"/>
                    <a:pt x="392" y="1125"/>
                  </a:cubicBezTo>
                  <a:cubicBezTo>
                    <a:pt x="328" y="1136"/>
                    <a:pt x="270" y="1126"/>
                    <a:pt x="225" y="1104"/>
                  </a:cubicBezTo>
                  <a:cubicBezTo>
                    <a:pt x="129" y="1060"/>
                    <a:pt x="86" y="965"/>
                    <a:pt x="65" y="904"/>
                  </a:cubicBezTo>
                  <a:cubicBezTo>
                    <a:pt x="52" y="860"/>
                    <a:pt x="43" y="821"/>
                    <a:pt x="38" y="78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1" name="Freeform 13"/>
            <p:cNvSpPr>
              <a:spLocks/>
            </p:cNvSpPr>
            <p:nvPr/>
          </p:nvSpPr>
          <p:spPr bwMode="auto">
            <a:xfrm>
              <a:off x="2679" y="3194"/>
              <a:ext cx="693" cy="262"/>
            </a:xfrm>
            <a:custGeom>
              <a:avLst/>
              <a:gdLst>
                <a:gd name="T0" fmla="*/ 109 w 575"/>
                <a:gd name="T1" fmla="*/ 163 h 217"/>
                <a:gd name="T2" fmla="*/ 101 w 575"/>
                <a:gd name="T3" fmla="*/ 164 h 217"/>
                <a:gd name="T4" fmla="*/ 89 w 575"/>
                <a:gd name="T5" fmla="*/ 164 h 217"/>
                <a:gd name="T6" fmla="*/ 83 w 575"/>
                <a:gd name="T7" fmla="*/ 164 h 217"/>
                <a:gd name="T8" fmla="*/ 64 w 575"/>
                <a:gd name="T9" fmla="*/ 164 h 217"/>
                <a:gd name="T10" fmla="*/ 64 w 575"/>
                <a:gd name="T11" fmla="*/ 164 h 217"/>
                <a:gd name="T12" fmla="*/ 47 w 575"/>
                <a:gd name="T13" fmla="*/ 162 h 217"/>
                <a:gd name="T14" fmla="*/ 44 w 575"/>
                <a:gd name="T15" fmla="*/ 161 h 217"/>
                <a:gd name="T16" fmla="*/ 25 w 575"/>
                <a:gd name="T17" fmla="*/ 158 h 217"/>
                <a:gd name="T18" fmla="*/ 20 w 575"/>
                <a:gd name="T19" fmla="*/ 157 h 217"/>
                <a:gd name="T20" fmla="*/ 0 w 575"/>
                <a:gd name="T21" fmla="*/ 151 h 217"/>
                <a:gd name="T22" fmla="*/ 0 w 575"/>
                <a:gd name="T23" fmla="*/ 151 h 217"/>
                <a:gd name="T24" fmla="*/ 0 w 575"/>
                <a:gd name="T25" fmla="*/ 151 h 217"/>
                <a:gd name="T26" fmla="*/ 160 w 575"/>
                <a:gd name="T27" fmla="*/ 203 h 217"/>
                <a:gd name="T28" fmla="*/ 179 w 575"/>
                <a:gd name="T29" fmla="*/ 209 h 217"/>
                <a:gd name="T30" fmla="*/ 185 w 575"/>
                <a:gd name="T31" fmla="*/ 210 h 217"/>
                <a:gd name="T32" fmla="*/ 203 w 575"/>
                <a:gd name="T33" fmla="*/ 213 h 217"/>
                <a:gd name="T34" fmla="*/ 205 w 575"/>
                <a:gd name="T35" fmla="*/ 214 h 217"/>
                <a:gd name="T36" fmla="*/ 206 w 575"/>
                <a:gd name="T37" fmla="*/ 214 h 217"/>
                <a:gd name="T38" fmla="*/ 223 w 575"/>
                <a:gd name="T39" fmla="*/ 216 h 217"/>
                <a:gd name="T40" fmla="*/ 224 w 575"/>
                <a:gd name="T41" fmla="*/ 216 h 217"/>
                <a:gd name="T42" fmla="*/ 242 w 575"/>
                <a:gd name="T43" fmla="*/ 217 h 217"/>
                <a:gd name="T44" fmla="*/ 248 w 575"/>
                <a:gd name="T45" fmla="*/ 216 h 217"/>
                <a:gd name="T46" fmla="*/ 261 w 575"/>
                <a:gd name="T47" fmla="*/ 216 h 217"/>
                <a:gd name="T48" fmla="*/ 268 w 575"/>
                <a:gd name="T49" fmla="*/ 215 h 217"/>
                <a:gd name="T50" fmla="*/ 280 w 575"/>
                <a:gd name="T51" fmla="*/ 214 h 217"/>
                <a:gd name="T52" fmla="*/ 283 w 575"/>
                <a:gd name="T53" fmla="*/ 214 h 217"/>
                <a:gd name="T54" fmla="*/ 297 w 575"/>
                <a:gd name="T55" fmla="*/ 212 h 217"/>
                <a:gd name="T56" fmla="*/ 520 w 575"/>
                <a:gd name="T57" fmla="*/ 98 h 217"/>
                <a:gd name="T58" fmla="*/ 575 w 575"/>
                <a:gd name="T59" fmla="*/ 52 h 217"/>
                <a:gd name="T60" fmla="*/ 416 w 575"/>
                <a:gd name="T61" fmla="*/ 0 h 217"/>
                <a:gd name="T62" fmla="*/ 360 w 575"/>
                <a:gd name="T63" fmla="*/ 46 h 217"/>
                <a:gd name="T64" fmla="*/ 137 w 575"/>
                <a:gd name="T65" fmla="*/ 160 h 217"/>
                <a:gd name="T66" fmla="*/ 121 w 575"/>
                <a:gd name="T67" fmla="*/ 162 h 217"/>
                <a:gd name="T68" fmla="*/ 109 w 575"/>
                <a:gd name="T69" fmla="*/ 16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75" h="217">
                  <a:moveTo>
                    <a:pt x="109" y="163"/>
                  </a:moveTo>
                  <a:cubicBezTo>
                    <a:pt x="106" y="164"/>
                    <a:pt x="104" y="164"/>
                    <a:pt x="101" y="164"/>
                  </a:cubicBezTo>
                  <a:cubicBezTo>
                    <a:pt x="97" y="164"/>
                    <a:pt x="93" y="164"/>
                    <a:pt x="89" y="164"/>
                  </a:cubicBezTo>
                  <a:cubicBezTo>
                    <a:pt x="87" y="164"/>
                    <a:pt x="85" y="164"/>
                    <a:pt x="83" y="164"/>
                  </a:cubicBezTo>
                  <a:cubicBezTo>
                    <a:pt x="76" y="164"/>
                    <a:pt x="70" y="164"/>
                    <a:pt x="64" y="164"/>
                  </a:cubicBezTo>
                  <a:cubicBezTo>
                    <a:pt x="64" y="164"/>
                    <a:pt x="64" y="164"/>
                    <a:pt x="64" y="164"/>
                  </a:cubicBezTo>
                  <a:cubicBezTo>
                    <a:pt x="58" y="163"/>
                    <a:pt x="52" y="163"/>
                    <a:pt x="47" y="162"/>
                  </a:cubicBezTo>
                  <a:cubicBezTo>
                    <a:pt x="46" y="162"/>
                    <a:pt x="45" y="161"/>
                    <a:pt x="44" y="161"/>
                  </a:cubicBezTo>
                  <a:cubicBezTo>
                    <a:pt x="37" y="160"/>
                    <a:pt x="31" y="159"/>
                    <a:pt x="25" y="158"/>
                  </a:cubicBezTo>
                  <a:cubicBezTo>
                    <a:pt x="23" y="158"/>
                    <a:pt x="22" y="157"/>
                    <a:pt x="20" y="157"/>
                  </a:cubicBezTo>
                  <a:cubicBezTo>
                    <a:pt x="13" y="155"/>
                    <a:pt x="6" y="153"/>
                    <a:pt x="0" y="151"/>
                  </a:cubicBezTo>
                  <a:cubicBezTo>
                    <a:pt x="0" y="151"/>
                    <a:pt x="0" y="151"/>
                    <a:pt x="0" y="151"/>
                  </a:cubicBezTo>
                  <a:cubicBezTo>
                    <a:pt x="0" y="151"/>
                    <a:pt x="0" y="151"/>
                    <a:pt x="0" y="151"/>
                  </a:cubicBezTo>
                  <a:cubicBezTo>
                    <a:pt x="53" y="169"/>
                    <a:pt x="107" y="186"/>
                    <a:pt x="160" y="203"/>
                  </a:cubicBezTo>
                  <a:cubicBezTo>
                    <a:pt x="166" y="205"/>
                    <a:pt x="173" y="207"/>
                    <a:pt x="179" y="209"/>
                  </a:cubicBezTo>
                  <a:cubicBezTo>
                    <a:pt x="181" y="209"/>
                    <a:pt x="183" y="210"/>
                    <a:pt x="185" y="210"/>
                  </a:cubicBezTo>
                  <a:cubicBezTo>
                    <a:pt x="191" y="211"/>
                    <a:pt x="197" y="212"/>
                    <a:pt x="203" y="213"/>
                  </a:cubicBezTo>
                  <a:cubicBezTo>
                    <a:pt x="204" y="214"/>
                    <a:pt x="205" y="214"/>
                    <a:pt x="205" y="214"/>
                  </a:cubicBezTo>
                  <a:cubicBezTo>
                    <a:pt x="206" y="214"/>
                    <a:pt x="206" y="214"/>
                    <a:pt x="206" y="214"/>
                  </a:cubicBezTo>
                  <a:cubicBezTo>
                    <a:pt x="212" y="215"/>
                    <a:pt x="218" y="215"/>
                    <a:pt x="223" y="216"/>
                  </a:cubicBezTo>
                  <a:cubicBezTo>
                    <a:pt x="224" y="216"/>
                    <a:pt x="224" y="216"/>
                    <a:pt x="224" y="216"/>
                  </a:cubicBezTo>
                  <a:cubicBezTo>
                    <a:pt x="230" y="216"/>
                    <a:pt x="236" y="216"/>
                    <a:pt x="242" y="217"/>
                  </a:cubicBezTo>
                  <a:cubicBezTo>
                    <a:pt x="244" y="216"/>
                    <a:pt x="246" y="216"/>
                    <a:pt x="248" y="216"/>
                  </a:cubicBezTo>
                  <a:cubicBezTo>
                    <a:pt x="252" y="216"/>
                    <a:pt x="257" y="216"/>
                    <a:pt x="261" y="216"/>
                  </a:cubicBezTo>
                  <a:cubicBezTo>
                    <a:pt x="264" y="216"/>
                    <a:pt x="266" y="216"/>
                    <a:pt x="268" y="215"/>
                  </a:cubicBezTo>
                  <a:cubicBezTo>
                    <a:pt x="272" y="215"/>
                    <a:pt x="276" y="215"/>
                    <a:pt x="280" y="214"/>
                  </a:cubicBezTo>
                  <a:cubicBezTo>
                    <a:pt x="281" y="214"/>
                    <a:pt x="282" y="214"/>
                    <a:pt x="283" y="214"/>
                  </a:cubicBezTo>
                  <a:cubicBezTo>
                    <a:pt x="287" y="214"/>
                    <a:pt x="292" y="213"/>
                    <a:pt x="297" y="212"/>
                  </a:cubicBezTo>
                  <a:cubicBezTo>
                    <a:pt x="365" y="201"/>
                    <a:pt x="442" y="166"/>
                    <a:pt x="520" y="98"/>
                  </a:cubicBezTo>
                  <a:cubicBezTo>
                    <a:pt x="529" y="91"/>
                    <a:pt x="567" y="60"/>
                    <a:pt x="575" y="52"/>
                  </a:cubicBezTo>
                  <a:cubicBezTo>
                    <a:pt x="416" y="0"/>
                    <a:pt x="416" y="0"/>
                    <a:pt x="416" y="0"/>
                  </a:cubicBezTo>
                  <a:cubicBezTo>
                    <a:pt x="407" y="8"/>
                    <a:pt x="370" y="39"/>
                    <a:pt x="360" y="46"/>
                  </a:cubicBezTo>
                  <a:cubicBezTo>
                    <a:pt x="282" y="114"/>
                    <a:pt x="206" y="149"/>
                    <a:pt x="137" y="160"/>
                  </a:cubicBezTo>
                  <a:cubicBezTo>
                    <a:pt x="132" y="161"/>
                    <a:pt x="126" y="162"/>
                    <a:pt x="121" y="162"/>
                  </a:cubicBezTo>
                  <a:cubicBezTo>
                    <a:pt x="117" y="163"/>
                    <a:pt x="113" y="163"/>
                    <a:pt x="109" y="163"/>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2" name="Freeform 14"/>
            <p:cNvSpPr>
              <a:spLocks noEditPoints="1"/>
            </p:cNvSpPr>
            <p:nvPr/>
          </p:nvSpPr>
          <p:spPr bwMode="auto">
            <a:xfrm>
              <a:off x="2362" y="2020"/>
              <a:ext cx="839" cy="1385"/>
            </a:xfrm>
            <a:custGeom>
              <a:avLst/>
              <a:gdLst>
                <a:gd name="T0" fmla="*/ 0 w 696"/>
                <a:gd name="T1" fmla="*/ 291 h 1149"/>
                <a:gd name="T2" fmla="*/ 329 w 696"/>
                <a:gd name="T3" fmla="*/ 0 h 1149"/>
                <a:gd name="T4" fmla="*/ 432 w 696"/>
                <a:gd name="T5" fmla="*/ 487 h 1149"/>
                <a:gd name="T6" fmla="*/ 280 w 696"/>
                <a:gd name="T7" fmla="*/ 418 h 1149"/>
                <a:gd name="T8" fmla="*/ 263 w 696"/>
                <a:gd name="T9" fmla="*/ 466 h 1149"/>
                <a:gd name="T10" fmla="*/ 210 w 696"/>
                <a:gd name="T11" fmla="*/ 698 h 1149"/>
                <a:gd name="T12" fmla="*/ 210 w 696"/>
                <a:gd name="T13" fmla="*/ 896 h 1149"/>
                <a:gd name="T14" fmla="*/ 271 w 696"/>
                <a:gd name="T15" fmla="*/ 1050 h 1149"/>
                <a:gd name="T16" fmla="*/ 403 w 696"/>
                <a:gd name="T17" fmla="*/ 1113 h 1149"/>
                <a:gd name="T18" fmla="*/ 436 w 696"/>
                <a:gd name="T19" fmla="*/ 1110 h 1149"/>
                <a:gd name="T20" fmla="*/ 548 w 696"/>
                <a:gd name="T21" fmla="*/ 1065 h 1149"/>
                <a:gd name="T22" fmla="*/ 666 w 696"/>
                <a:gd name="T23" fmla="*/ 978 h 1149"/>
                <a:gd name="T24" fmla="*/ 678 w 696"/>
                <a:gd name="T25" fmla="*/ 970 h 1149"/>
                <a:gd name="T26" fmla="*/ 696 w 696"/>
                <a:gd name="T27" fmla="*/ 966 h 1149"/>
                <a:gd name="T28" fmla="*/ 682 w 696"/>
                <a:gd name="T29" fmla="*/ 978 h 1149"/>
                <a:gd name="T30" fmla="*/ 626 w 696"/>
                <a:gd name="T31" fmla="*/ 1024 h 1149"/>
                <a:gd name="T32" fmla="*/ 401 w 696"/>
                <a:gd name="T33" fmla="*/ 1139 h 1149"/>
                <a:gd name="T34" fmla="*/ 231 w 696"/>
                <a:gd name="T35" fmla="*/ 1118 h 1149"/>
                <a:gd name="T36" fmla="*/ 68 w 696"/>
                <a:gd name="T37" fmla="*/ 915 h 1149"/>
                <a:gd name="T38" fmla="*/ 41 w 696"/>
                <a:gd name="T39" fmla="*/ 796 h 1149"/>
                <a:gd name="T40" fmla="*/ 37 w 696"/>
                <a:gd name="T41" fmla="*/ 609 h 1149"/>
                <a:gd name="T42" fmla="*/ 88 w 696"/>
                <a:gd name="T43" fmla="*/ 370 h 1149"/>
                <a:gd name="T44" fmla="*/ 98 w 696"/>
                <a:gd name="T45" fmla="*/ 340 h 1149"/>
                <a:gd name="T46" fmla="*/ 100 w 696"/>
                <a:gd name="T47" fmla="*/ 336 h 1149"/>
                <a:gd name="T48" fmla="*/ 0 w 696"/>
                <a:gd name="T49" fmla="*/ 291 h 1149"/>
                <a:gd name="T50" fmla="*/ 324 w 696"/>
                <a:gd name="T51" fmla="*/ 18 h 1149"/>
                <a:gd name="T52" fmla="*/ 17 w 696"/>
                <a:gd name="T53" fmla="*/ 288 h 1149"/>
                <a:gd name="T54" fmla="*/ 112 w 696"/>
                <a:gd name="T55" fmla="*/ 331 h 1149"/>
                <a:gd name="T56" fmla="*/ 107 w 696"/>
                <a:gd name="T57" fmla="*/ 343 h 1149"/>
                <a:gd name="T58" fmla="*/ 97 w 696"/>
                <a:gd name="T59" fmla="*/ 373 h 1149"/>
                <a:gd name="T60" fmla="*/ 46 w 696"/>
                <a:gd name="T61" fmla="*/ 609 h 1149"/>
                <a:gd name="T62" fmla="*/ 50 w 696"/>
                <a:gd name="T63" fmla="*/ 795 h 1149"/>
                <a:gd name="T64" fmla="*/ 77 w 696"/>
                <a:gd name="T65" fmla="*/ 912 h 1149"/>
                <a:gd name="T66" fmla="*/ 235 w 696"/>
                <a:gd name="T67" fmla="*/ 1109 h 1149"/>
                <a:gd name="T68" fmla="*/ 399 w 696"/>
                <a:gd name="T69" fmla="*/ 1129 h 1149"/>
                <a:gd name="T70" fmla="*/ 453 w 696"/>
                <a:gd name="T71" fmla="*/ 1116 h 1149"/>
                <a:gd name="T72" fmla="*/ 438 w 696"/>
                <a:gd name="T73" fmla="*/ 1119 h 1149"/>
                <a:gd name="T74" fmla="*/ 403 w 696"/>
                <a:gd name="T75" fmla="*/ 1122 h 1149"/>
                <a:gd name="T76" fmla="*/ 264 w 696"/>
                <a:gd name="T77" fmla="*/ 1056 h 1149"/>
                <a:gd name="T78" fmla="*/ 201 w 696"/>
                <a:gd name="T79" fmla="*/ 898 h 1149"/>
                <a:gd name="T80" fmla="*/ 200 w 696"/>
                <a:gd name="T81" fmla="*/ 697 h 1149"/>
                <a:gd name="T82" fmla="*/ 254 w 696"/>
                <a:gd name="T83" fmla="*/ 463 h 1149"/>
                <a:gd name="T84" fmla="*/ 273 w 696"/>
                <a:gd name="T85" fmla="*/ 410 h 1149"/>
                <a:gd name="T86" fmla="*/ 275 w 696"/>
                <a:gd name="T87" fmla="*/ 405 h 1149"/>
                <a:gd name="T88" fmla="*/ 419 w 696"/>
                <a:gd name="T89" fmla="*/ 471 h 1149"/>
                <a:gd name="T90" fmla="*/ 324 w 696"/>
                <a:gd name="T91" fmla="*/ 18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96" h="1149">
                  <a:moveTo>
                    <a:pt x="0" y="291"/>
                  </a:moveTo>
                  <a:cubicBezTo>
                    <a:pt x="329" y="0"/>
                    <a:pt x="329" y="0"/>
                    <a:pt x="329" y="0"/>
                  </a:cubicBezTo>
                  <a:cubicBezTo>
                    <a:pt x="432" y="487"/>
                    <a:pt x="432" y="487"/>
                    <a:pt x="432" y="487"/>
                  </a:cubicBezTo>
                  <a:cubicBezTo>
                    <a:pt x="280" y="418"/>
                    <a:pt x="280" y="418"/>
                    <a:pt x="280" y="418"/>
                  </a:cubicBezTo>
                  <a:cubicBezTo>
                    <a:pt x="274" y="435"/>
                    <a:pt x="268" y="450"/>
                    <a:pt x="263" y="466"/>
                  </a:cubicBezTo>
                  <a:cubicBezTo>
                    <a:pt x="236" y="546"/>
                    <a:pt x="219" y="622"/>
                    <a:pt x="210" y="698"/>
                  </a:cubicBezTo>
                  <a:cubicBezTo>
                    <a:pt x="204" y="747"/>
                    <a:pt x="199" y="822"/>
                    <a:pt x="210" y="896"/>
                  </a:cubicBezTo>
                  <a:cubicBezTo>
                    <a:pt x="220" y="962"/>
                    <a:pt x="241" y="1013"/>
                    <a:pt x="271" y="1050"/>
                  </a:cubicBezTo>
                  <a:cubicBezTo>
                    <a:pt x="303" y="1090"/>
                    <a:pt x="351" y="1113"/>
                    <a:pt x="403" y="1113"/>
                  </a:cubicBezTo>
                  <a:cubicBezTo>
                    <a:pt x="414" y="1113"/>
                    <a:pt x="425" y="1112"/>
                    <a:pt x="436" y="1110"/>
                  </a:cubicBezTo>
                  <a:cubicBezTo>
                    <a:pt x="471" y="1104"/>
                    <a:pt x="509" y="1089"/>
                    <a:pt x="548" y="1065"/>
                  </a:cubicBezTo>
                  <a:cubicBezTo>
                    <a:pt x="611" y="1025"/>
                    <a:pt x="650" y="992"/>
                    <a:pt x="666" y="978"/>
                  </a:cubicBezTo>
                  <a:cubicBezTo>
                    <a:pt x="675" y="971"/>
                    <a:pt x="676" y="970"/>
                    <a:pt x="678" y="970"/>
                  </a:cubicBezTo>
                  <a:cubicBezTo>
                    <a:pt x="696" y="966"/>
                    <a:pt x="696" y="966"/>
                    <a:pt x="696" y="966"/>
                  </a:cubicBezTo>
                  <a:cubicBezTo>
                    <a:pt x="682" y="978"/>
                    <a:pt x="682" y="978"/>
                    <a:pt x="682" y="978"/>
                  </a:cubicBezTo>
                  <a:cubicBezTo>
                    <a:pt x="673" y="985"/>
                    <a:pt x="636" y="1016"/>
                    <a:pt x="626" y="1024"/>
                  </a:cubicBezTo>
                  <a:cubicBezTo>
                    <a:pt x="553" y="1087"/>
                    <a:pt x="477" y="1126"/>
                    <a:pt x="401" y="1139"/>
                  </a:cubicBezTo>
                  <a:cubicBezTo>
                    <a:pt x="340" y="1149"/>
                    <a:pt x="281" y="1142"/>
                    <a:pt x="231" y="1118"/>
                  </a:cubicBezTo>
                  <a:cubicBezTo>
                    <a:pt x="158" y="1084"/>
                    <a:pt x="104" y="1017"/>
                    <a:pt x="68" y="915"/>
                  </a:cubicBezTo>
                  <a:cubicBezTo>
                    <a:pt x="56" y="873"/>
                    <a:pt x="47" y="834"/>
                    <a:pt x="41" y="796"/>
                  </a:cubicBezTo>
                  <a:cubicBezTo>
                    <a:pt x="30" y="723"/>
                    <a:pt x="32" y="670"/>
                    <a:pt x="37" y="609"/>
                  </a:cubicBezTo>
                  <a:cubicBezTo>
                    <a:pt x="45" y="526"/>
                    <a:pt x="62" y="448"/>
                    <a:pt x="88" y="370"/>
                  </a:cubicBezTo>
                  <a:cubicBezTo>
                    <a:pt x="92" y="358"/>
                    <a:pt x="95" y="348"/>
                    <a:pt x="98" y="340"/>
                  </a:cubicBezTo>
                  <a:cubicBezTo>
                    <a:pt x="100" y="336"/>
                    <a:pt x="100" y="336"/>
                    <a:pt x="100" y="336"/>
                  </a:cubicBezTo>
                  <a:lnTo>
                    <a:pt x="0" y="291"/>
                  </a:lnTo>
                  <a:close/>
                  <a:moveTo>
                    <a:pt x="324" y="18"/>
                  </a:moveTo>
                  <a:cubicBezTo>
                    <a:pt x="17" y="288"/>
                    <a:pt x="17" y="288"/>
                    <a:pt x="17" y="288"/>
                  </a:cubicBezTo>
                  <a:cubicBezTo>
                    <a:pt x="112" y="331"/>
                    <a:pt x="112" y="331"/>
                    <a:pt x="112" y="331"/>
                  </a:cubicBezTo>
                  <a:cubicBezTo>
                    <a:pt x="107" y="343"/>
                    <a:pt x="107" y="343"/>
                    <a:pt x="107" y="343"/>
                  </a:cubicBezTo>
                  <a:cubicBezTo>
                    <a:pt x="104" y="352"/>
                    <a:pt x="101" y="362"/>
                    <a:pt x="97" y="373"/>
                  </a:cubicBezTo>
                  <a:cubicBezTo>
                    <a:pt x="71" y="450"/>
                    <a:pt x="54" y="528"/>
                    <a:pt x="46" y="609"/>
                  </a:cubicBezTo>
                  <a:cubicBezTo>
                    <a:pt x="42" y="671"/>
                    <a:pt x="39" y="723"/>
                    <a:pt x="50" y="795"/>
                  </a:cubicBezTo>
                  <a:cubicBezTo>
                    <a:pt x="56" y="832"/>
                    <a:pt x="65" y="870"/>
                    <a:pt x="77" y="912"/>
                  </a:cubicBezTo>
                  <a:cubicBezTo>
                    <a:pt x="112" y="1012"/>
                    <a:pt x="164" y="1076"/>
                    <a:pt x="235" y="1109"/>
                  </a:cubicBezTo>
                  <a:cubicBezTo>
                    <a:pt x="284" y="1132"/>
                    <a:pt x="340" y="1139"/>
                    <a:pt x="399" y="1129"/>
                  </a:cubicBezTo>
                  <a:cubicBezTo>
                    <a:pt x="417" y="1126"/>
                    <a:pt x="435" y="1122"/>
                    <a:pt x="453" y="1116"/>
                  </a:cubicBezTo>
                  <a:cubicBezTo>
                    <a:pt x="448" y="1117"/>
                    <a:pt x="443" y="1118"/>
                    <a:pt x="438" y="1119"/>
                  </a:cubicBezTo>
                  <a:cubicBezTo>
                    <a:pt x="426" y="1121"/>
                    <a:pt x="414" y="1122"/>
                    <a:pt x="403" y="1122"/>
                  </a:cubicBezTo>
                  <a:cubicBezTo>
                    <a:pt x="348" y="1122"/>
                    <a:pt x="297" y="1098"/>
                    <a:pt x="264" y="1056"/>
                  </a:cubicBezTo>
                  <a:cubicBezTo>
                    <a:pt x="232" y="1018"/>
                    <a:pt x="211" y="965"/>
                    <a:pt x="201" y="898"/>
                  </a:cubicBezTo>
                  <a:cubicBezTo>
                    <a:pt x="189" y="822"/>
                    <a:pt x="194" y="747"/>
                    <a:pt x="200" y="697"/>
                  </a:cubicBezTo>
                  <a:cubicBezTo>
                    <a:pt x="210" y="620"/>
                    <a:pt x="227" y="543"/>
                    <a:pt x="254" y="463"/>
                  </a:cubicBezTo>
                  <a:cubicBezTo>
                    <a:pt x="260" y="446"/>
                    <a:pt x="266" y="428"/>
                    <a:pt x="273" y="410"/>
                  </a:cubicBezTo>
                  <a:cubicBezTo>
                    <a:pt x="275" y="405"/>
                    <a:pt x="275" y="405"/>
                    <a:pt x="275" y="405"/>
                  </a:cubicBezTo>
                  <a:cubicBezTo>
                    <a:pt x="419" y="471"/>
                    <a:pt x="419" y="471"/>
                    <a:pt x="419" y="471"/>
                  </a:cubicBezTo>
                  <a:lnTo>
                    <a:pt x="324"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3" name="Freeform 15"/>
            <p:cNvSpPr>
              <a:spLocks/>
            </p:cNvSpPr>
            <p:nvPr/>
          </p:nvSpPr>
          <p:spPr bwMode="auto">
            <a:xfrm>
              <a:off x="3797" y="1601"/>
              <a:ext cx="535" cy="285"/>
            </a:xfrm>
            <a:custGeom>
              <a:avLst/>
              <a:gdLst>
                <a:gd name="T0" fmla="*/ 49 w 535"/>
                <a:gd name="T1" fmla="*/ 118 h 285"/>
                <a:gd name="T2" fmla="*/ 0 w 535"/>
                <a:gd name="T3" fmla="*/ 285 h 285"/>
                <a:gd name="T4" fmla="*/ 486 w 535"/>
                <a:gd name="T5" fmla="*/ 167 h 285"/>
                <a:gd name="T6" fmla="*/ 535 w 535"/>
                <a:gd name="T7" fmla="*/ 0 h 285"/>
                <a:gd name="T8" fmla="*/ 49 w 535"/>
                <a:gd name="T9" fmla="*/ 118 h 285"/>
              </a:gdLst>
              <a:ahLst/>
              <a:cxnLst>
                <a:cxn ang="0">
                  <a:pos x="T0" y="T1"/>
                </a:cxn>
                <a:cxn ang="0">
                  <a:pos x="T2" y="T3"/>
                </a:cxn>
                <a:cxn ang="0">
                  <a:pos x="T4" y="T5"/>
                </a:cxn>
                <a:cxn ang="0">
                  <a:pos x="T6" y="T7"/>
                </a:cxn>
                <a:cxn ang="0">
                  <a:pos x="T8" y="T9"/>
                </a:cxn>
              </a:cxnLst>
              <a:rect l="0" t="0" r="r" b="b"/>
              <a:pathLst>
                <a:path w="535" h="285">
                  <a:moveTo>
                    <a:pt x="49" y="118"/>
                  </a:moveTo>
                  <a:lnTo>
                    <a:pt x="0" y="285"/>
                  </a:lnTo>
                  <a:lnTo>
                    <a:pt x="486" y="167"/>
                  </a:lnTo>
                  <a:lnTo>
                    <a:pt x="535" y="0"/>
                  </a:lnTo>
                  <a:lnTo>
                    <a:pt x="49" y="118"/>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4" name="Freeform 16"/>
            <p:cNvSpPr>
              <a:spLocks/>
            </p:cNvSpPr>
            <p:nvPr/>
          </p:nvSpPr>
          <p:spPr bwMode="auto">
            <a:xfrm>
              <a:off x="3138" y="1490"/>
              <a:ext cx="773" cy="335"/>
            </a:xfrm>
            <a:custGeom>
              <a:avLst/>
              <a:gdLst>
                <a:gd name="T0" fmla="*/ 392 w 641"/>
                <a:gd name="T1" fmla="*/ 5 h 278"/>
                <a:gd name="T2" fmla="*/ 220 w 641"/>
                <a:gd name="T3" fmla="*/ 10 h 278"/>
                <a:gd name="T4" fmla="*/ 87 w 641"/>
                <a:gd name="T5" fmla="*/ 68 h 278"/>
                <a:gd name="T6" fmla="*/ 41 w 641"/>
                <a:gd name="T7" fmla="*/ 138 h 278"/>
                <a:gd name="T8" fmla="*/ 0 w 641"/>
                <a:gd name="T9" fmla="*/ 278 h 278"/>
                <a:gd name="T10" fmla="*/ 46 w 641"/>
                <a:gd name="T11" fmla="*/ 208 h 278"/>
                <a:gd name="T12" fmla="*/ 179 w 641"/>
                <a:gd name="T13" fmla="*/ 150 h 278"/>
                <a:gd name="T14" fmla="*/ 352 w 641"/>
                <a:gd name="T15" fmla="*/ 144 h 278"/>
                <a:gd name="T16" fmla="*/ 600 w 641"/>
                <a:gd name="T17" fmla="*/ 199 h 278"/>
                <a:gd name="T18" fmla="*/ 641 w 641"/>
                <a:gd name="T19" fmla="*/ 60 h 278"/>
                <a:gd name="T20" fmla="*/ 392 w 641"/>
                <a:gd name="T21" fmla="*/ 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1" h="278">
                  <a:moveTo>
                    <a:pt x="392" y="5"/>
                  </a:moveTo>
                  <a:cubicBezTo>
                    <a:pt x="338" y="0"/>
                    <a:pt x="276" y="0"/>
                    <a:pt x="220" y="10"/>
                  </a:cubicBezTo>
                  <a:cubicBezTo>
                    <a:pt x="168" y="20"/>
                    <a:pt x="121" y="38"/>
                    <a:pt x="87" y="68"/>
                  </a:cubicBezTo>
                  <a:cubicBezTo>
                    <a:pt x="64" y="87"/>
                    <a:pt x="48" y="112"/>
                    <a:pt x="41" y="138"/>
                  </a:cubicBezTo>
                  <a:cubicBezTo>
                    <a:pt x="27" y="185"/>
                    <a:pt x="13" y="231"/>
                    <a:pt x="0" y="278"/>
                  </a:cubicBezTo>
                  <a:cubicBezTo>
                    <a:pt x="8" y="251"/>
                    <a:pt x="23" y="226"/>
                    <a:pt x="46" y="208"/>
                  </a:cubicBezTo>
                  <a:cubicBezTo>
                    <a:pt x="80" y="177"/>
                    <a:pt x="127" y="159"/>
                    <a:pt x="179" y="150"/>
                  </a:cubicBezTo>
                  <a:cubicBezTo>
                    <a:pt x="236" y="139"/>
                    <a:pt x="297" y="139"/>
                    <a:pt x="352" y="144"/>
                  </a:cubicBezTo>
                  <a:cubicBezTo>
                    <a:pt x="446" y="153"/>
                    <a:pt x="527" y="174"/>
                    <a:pt x="600" y="199"/>
                  </a:cubicBezTo>
                  <a:cubicBezTo>
                    <a:pt x="641" y="60"/>
                    <a:pt x="641" y="60"/>
                    <a:pt x="641" y="60"/>
                  </a:cubicBezTo>
                  <a:cubicBezTo>
                    <a:pt x="568" y="35"/>
                    <a:pt x="487" y="13"/>
                    <a:pt x="392" y="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5" name="Freeform 17"/>
            <p:cNvSpPr>
              <a:spLocks/>
            </p:cNvSpPr>
            <p:nvPr/>
          </p:nvSpPr>
          <p:spPr bwMode="auto">
            <a:xfrm>
              <a:off x="3149" y="1279"/>
              <a:ext cx="1183" cy="718"/>
            </a:xfrm>
            <a:custGeom>
              <a:avLst/>
              <a:gdLst>
                <a:gd name="T0" fmla="*/ 295 w 981"/>
                <a:gd name="T1" fmla="*/ 45 h 596"/>
                <a:gd name="T2" fmla="*/ 455 w 981"/>
                <a:gd name="T3" fmla="*/ 36 h 596"/>
                <a:gd name="T4" fmla="*/ 695 w 981"/>
                <a:gd name="T5" fmla="*/ 85 h 596"/>
                <a:gd name="T6" fmla="*/ 730 w 981"/>
                <a:gd name="T7" fmla="*/ 0 h 596"/>
                <a:gd name="T8" fmla="*/ 981 w 981"/>
                <a:gd name="T9" fmla="*/ 267 h 596"/>
                <a:gd name="T10" fmla="*/ 578 w 981"/>
                <a:gd name="T11" fmla="*/ 365 h 596"/>
                <a:gd name="T12" fmla="*/ 632 w 981"/>
                <a:gd name="T13" fmla="*/ 235 h 596"/>
                <a:gd name="T14" fmla="*/ 383 w 981"/>
                <a:gd name="T15" fmla="*/ 180 h 596"/>
                <a:gd name="T16" fmla="*/ 211 w 981"/>
                <a:gd name="T17" fmla="*/ 185 h 596"/>
                <a:gd name="T18" fmla="*/ 78 w 981"/>
                <a:gd name="T19" fmla="*/ 243 h 596"/>
                <a:gd name="T20" fmla="*/ 26 w 981"/>
                <a:gd name="T21" fmla="*/ 362 h 596"/>
                <a:gd name="T22" fmla="*/ 29 w 981"/>
                <a:gd name="T23" fmla="*/ 391 h 596"/>
                <a:gd name="T24" fmla="*/ 71 w 981"/>
                <a:gd name="T25" fmla="*/ 488 h 596"/>
                <a:gd name="T26" fmla="*/ 156 w 981"/>
                <a:gd name="T27" fmla="*/ 596 h 596"/>
                <a:gd name="T28" fmla="*/ 116 w 981"/>
                <a:gd name="T29" fmla="*/ 549 h 596"/>
                <a:gd name="T30" fmla="*/ 11 w 981"/>
                <a:gd name="T31" fmla="*/ 360 h 596"/>
                <a:gd name="T32" fmla="*/ 25 w 981"/>
                <a:gd name="T33" fmla="*/ 215 h 596"/>
                <a:gd name="T34" fmla="*/ 193 w 981"/>
                <a:gd name="T35" fmla="*/ 71 h 596"/>
                <a:gd name="T36" fmla="*/ 295 w 981"/>
                <a:gd name="T37" fmla="*/ 45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81" h="596">
                  <a:moveTo>
                    <a:pt x="295" y="45"/>
                  </a:moveTo>
                  <a:cubicBezTo>
                    <a:pt x="359" y="33"/>
                    <a:pt x="408" y="34"/>
                    <a:pt x="455" y="36"/>
                  </a:cubicBezTo>
                  <a:cubicBezTo>
                    <a:pt x="577" y="45"/>
                    <a:pt x="659" y="73"/>
                    <a:pt x="695" y="85"/>
                  </a:cubicBezTo>
                  <a:cubicBezTo>
                    <a:pt x="730" y="0"/>
                    <a:pt x="730" y="0"/>
                    <a:pt x="730" y="0"/>
                  </a:cubicBezTo>
                  <a:cubicBezTo>
                    <a:pt x="981" y="267"/>
                    <a:pt x="981" y="267"/>
                    <a:pt x="981" y="267"/>
                  </a:cubicBezTo>
                  <a:cubicBezTo>
                    <a:pt x="578" y="365"/>
                    <a:pt x="578" y="365"/>
                    <a:pt x="578" y="365"/>
                  </a:cubicBezTo>
                  <a:cubicBezTo>
                    <a:pt x="632" y="235"/>
                    <a:pt x="632" y="235"/>
                    <a:pt x="632" y="235"/>
                  </a:cubicBezTo>
                  <a:cubicBezTo>
                    <a:pt x="559" y="210"/>
                    <a:pt x="478" y="188"/>
                    <a:pt x="383" y="180"/>
                  </a:cubicBezTo>
                  <a:cubicBezTo>
                    <a:pt x="329" y="175"/>
                    <a:pt x="267" y="175"/>
                    <a:pt x="211" y="185"/>
                  </a:cubicBezTo>
                  <a:cubicBezTo>
                    <a:pt x="159" y="195"/>
                    <a:pt x="112" y="213"/>
                    <a:pt x="78" y="243"/>
                  </a:cubicBezTo>
                  <a:cubicBezTo>
                    <a:pt x="41" y="273"/>
                    <a:pt x="24" y="318"/>
                    <a:pt x="26" y="362"/>
                  </a:cubicBezTo>
                  <a:cubicBezTo>
                    <a:pt x="26" y="372"/>
                    <a:pt x="27" y="382"/>
                    <a:pt x="29" y="391"/>
                  </a:cubicBezTo>
                  <a:cubicBezTo>
                    <a:pt x="36" y="426"/>
                    <a:pt x="52" y="459"/>
                    <a:pt x="71" y="488"/>
                  </a:cubicBezTo>
                  <a:cubicBezTo>
                    <a:pt x="119" y="559"/>
                    <a:pt x="156" y="594"/>
                    <a:pt x="156" y="596"/>
                  </a:cubicBezTo>
                  <a:cubicBezTo>
                    <a:pt x="150" y="589"/>
                    <a:pt x="122" y="557"/>
                    <a:pt x="116" y="549"/>
                  </a:cubicBezTo>
                  <a:cubicBezTo>
                    <a:pt x="54" y="484"/>
                    <a:pt x="23" y="419"/>
                    <a:pt x="11" y="360"/>
                  </a:cubicBezTo>
                  <a:cubicBezTo>
                    <a:pt x="0" y="304"/>
                    <a:pt x="7" y="255"/>
                    <a:pt x="25" y="215"/>
                  </a:cubicBezTo>
                  <a:cubicBezTo>
                    <a:pt x="61" y="131"/>
                    <a:pt x="141" y="91"/>
                    <a:pt x="193" y="71"/>
                  </a:cubicBezTo>
                  <a:cubicBezTo>
                    <a:pt x="231" y="59"/>
                    <a:pt x="265" y="50"/>
                    <a:pt x="295" y="45"/>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6" name="Freeform 18"/>
            <p:cNvSpPr>
              <a:spLocks/>
            </p:cNvSpPr>
            <p:nvPr/>
          </p:nvSpPr>
          <p:spPr bwMode="auto">
            <a:xfrm>
              <a:off x="3107" y="1569"/>
              <a:ext cx="230" cy="597"/>
            </a:xfrm>
            <a:custGeom>
              <a:avLst/>
              <a:gdLst>
                <a:gd name="T0" fmla="*/ 43 w 191"/>
                <a:gd name="T1" fmla="*/ 95 h 495"/>
                <a:gd name="T2" fmla="*/ 42 w 191"/>
                <a:gd name="T3" fmla="*/ 88 h 495"/>
                <a:gd name="T4" fmla="*/ 41 w 191"/>
                <a:gd name="T5" fmla="*/ 77 h 495"/>
                <a:gd name="T6" fmla="*/ 41 w 191"/>
                <a:gd name="T7" fmla="*/ 72 h 495"/>
                <a:gd name="T8" fmla="*/ 41 w 191"/>
                <a:gd name="T9" fmla="*/ 56 h 495"/>
                <a:gd name="T10" fmla="*/ 41 w 191"/>
                <a:gd name="T11" fmla="*/ 56 h 495"/>
                <a:gd name="T12" fmla="*/ 42 w 191"/>
                <a:gd name="T13" fmla="*/ 41 h 495"/>
                <a:gd name="T14" fmla="*/ 43 w 191"/>
                <a:gd name="T15" fmla="*/ 38 h 495"/>
                <a:gd name="T16" fmla="*/ 45 w 191"/>
                <a:gd name="T17" fmla="*/ 22 h 495"/>
                <a:gd name="T18" fmla="*/ 46 w 191"/>
                <a:gd name="T19" fmla="*/ 17 h 495"/>
                <a:gd name="T20" fmla="*/ 50 w 191"/>
                <a:gd name="T21" fmla="*/ 0 h 495"/>
                <a:gd name="T22" fmla="*/ 50 w 191"/>
                <a:gd name="T23" fmla="*/ 0 h 495"/>
                <a:gd name="T24" fmla="*/ 50 w 191"/>
                <a:gd name="T25" fmla="*/ 0 h 495"/>
                <a:gd name="T26" fmla="*/ 9 w 191"/>
                <a:gd name="T27" fmla="*/ 139 h 495"/>
                <a:gd name="T28" fmla="*/ 5 w 191"/>
                <a:gd name="T29" fmla="*/ 157 h 495"/>
                <a:gd name="T30" fmla="*/ 4 w 191"/>
                <a:gd name="T31" fmla="*/ 161 h 495"/>
                <a:gd name="T32" fmla="*/ 2 w 191"/>
                <a:gd name="T33" fmla="*/ 177 h 495"/>
                <a:gd name="T34" fmla="*/ 1 w 191"/>
                <a:gd name="T35" fmla="*/ 179 h 495"/>
                <a:gd name="T36" fmla="*/ 1 w 191"/>
                <a:gd name="T37" fmla="*/ 180 h 495"/>
                <a:gd name="T38" fmla="*/ 0 w 191"/>
                <a:gd name="T39" fmla="*/ 195 h 495"/>
                <a:gd name="T40" fmla="*/ 0 w 191"/>
                <a:gd name="T41" fmla="*/ 195 h 495"/>
                <a:gd name="T42" fmla="*/ 0 w 191"/>
                <a:gd name="T43" fmla="*/ 211 h 495"/>
                <a:gd name="T44" fmla="*/ 0 w 191"/>
                <a:gd name="T45" fmla="*/ 216 h 495"/>
                <a:gd name="T46" fmla="*/ 1 w 191"/>
                <a:gd name="T47" fmla="*/ 227 h 495"/>
                <a:gd name="T48" fmla="*/ 2 w 191"/>
                <a:gd name="T49" fmla="*/ 234 h 495"/>
                <a:gd name="T50" fmla="*/ 3 w 191"/>
                <a:gd name="T51" fmla="*/ 244 h 495"/>
                <a:gd name="T52" fmla="*/ 3 w 191"/>
                <a:gd name="T53" fmla="*/ 246 h 495"/>
                <a:gd name="T54" fmla="*/ 5 w 191"/>
                <a:gd name="T55" fmla="*/ 258 h 495"/>
                <a:gd name="T56" fmla="*/ 110 w 191"/>
                <a:gd name="T57" fmla="*/ 448 h 495"/>
                <a:gd name="T58" fmla="*/ 151 w 191"/>
                <a:gd name="T59" fmla="*/ 495 h 495"/>
                <a:gd name="T60" fmla="*/ 191 w 191"/>
                <a:gd name="T61" fmla="*/ 355 h 495"/>
                <a:gd name="T62" fmla="*/ 151 w 191"/>
                <a:gd name="T63" fmla="*/ 308 h 495"/>
                <a:gd name="T64" fmla="*/ 46 w 191"/>
                <a:gd name="T65" fmla="*/ 119 h 495"/>
                <a:gd name="T66" fmla="*/ 44 w 191"/>
                <a:gd name="T67" fmla="*/ 105 h 495"/>
                <a:gd name="T68" fmla="*/ 43 w 191"/>
                <a:gd name="T69" fmla="*/ 95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1" h="495">
                  <a:moveTo>
                    <a:pt x="43" y="95"/>
                  </a:moveTo>
                  <a:cubicBezTo>
                    <a:pt x="42" y="92"/>
                    <a:pt x="42" y="90"/>
                    <a:pt x="42" y="88"/>
                  </a:cubicBezTo>
                  <a:cubicBezTo>
                    <a:pt x="41" y="84"/>
                    <a:pt x="41" y="81"/>
                    <a:pt x="41" y="77"/>
                  </a:cubicBezTo>
                  <a:cubicBezTo>
                    <a:pt x="41" y="75"/>
                    <a:pt x="41" y="73"/>
                    <a:pt x="41" y="72"/>
                  </a:cubicBezTo>
                  <a:cubicBezTo>
                    <a:pt x="41" y="66"/>
                    <a:pt x="41" y="61"/>
                    <a:pt x="41" y="56"/>
                  </a:cubicBezTo>
                  <a:cubicBezTo>
                    <a:pt x="41" y="56"/>
                    <a:pt x="41" y="56"/>
                    <a:pt x="41" y="56"/>
                  </a:cubicBezTo>
                  <a:cubicBezTo>
                    <a:pt x="41" y="51"/>
                    <a:pt x="42" y="46"/>
                    <a:pt x="42" y="41"/>
                  </a:cubicBezTo>
                  <a:cubicBezTo>
                    <a:pt x="42" y="40"/>
                    <a:pt x="42" y="39"/>
                    <a:pt x="43" y="38"/>
                  </a:cubicBezTo>
                  <a:cubicBezTo>
                    <a:pt x="43" y="33"/>
                    <a:pt x="44" y="27"/>
                    <a:pt x="45" y="22"/>
                  </a:cubicBezTo>
                  <a:cubicBezTo>
                    <a:pt x="45" y="20"/>
                    <a:pt x="46" y="19"/>
                    <a:pt x="46" y="17"/>
                  </a:cubicBezTo>
                  <a:cubicBezTo>
                    <a:pt x="47" y="12"/>
                    <a:pt x="48" y="6"/>
                    <a:pt x="50" y="0"/>
                  </a:cubicBezTo>
                  <a:cubicBezTo>
                    <a:pt x="50" y="0"/>
                    <a:pt x="50" y="0"/>
                    <a:pt x="50" y="0"/>
                  </a:cubicBezTo>
                  <a:cubicBezTo>
                    <a:pt x="50" y="0"/>
                    <a:pt x="50" y="0"/>
                    <a:pt x="50" y="0"/>
                  </a:cubicBezTo>
                  <a:cubicBezTo>
                    <a:pt x="37" y="47"/>
                    <a:pt x="23" y="93"/>
                    <a:pt x="9" y="139"/>
                  </a:cubicBezTo>
                  <a:cubicBezTo>
                    <a:pt x="8" y="145"/>
                    <a:pt x="6" y="151"/>
                    <a:pt x="5" y="157"/>
                  </a:cubicBezTo>
                  <a:cubicBezTo>
                    <a:pt x="5" y="158"/>
                    <a:pt x="4" y="160"/>
                    <a:pt x="4" y="161"/>
                  </a:cubicBezTo>
                  <a:cubicBezTo>
                    <a:pt x="3" y="167"/>
                    <a:pt x="2" y="172"/>
                    <a:pt x="2" y="177"/>
                  </a:cubicBezTo>
                  <a:cubicBezTo>
                    <a:pt x="2" y="178"/>
                    <a:pt x="2" y="179"/>
                    <a:pt x="1" y="179"/>
                  </a:cubicBezTo>
                  <a:cubicBezTo>
                    <a:pt x="1" y="179"/>
                    <a:pt x="1" y="180"/>
                    <a:pt x="1" y="180"/>
                  </a:cubicBezTo>
                  <a:cubicBezTo>
                    <a:pt x="1" y="185"/>
                    <a:pt x="0" y="190"/>
                    <a:pt x="0" y="195"/>
                  </a:cubicBezTo>
                  <a:cubicBezTo>
                    <a:pt x="0" y="195"/>
                    <a:pt x="0" y="195"/>
                    <a:pt x="0" y="195"/>
                  </a:cubicBezTo>
                  <a:cubicBezTo>
                    <a:pt x="0" y="200"/>
                    <a:pt x="0" y="206"/>
                    <a:pt x="0" y="211"/>
                  </a:cubicBezTo>
                  <a:cubicBezTo>
                    <a:pt x="0" y="213"/>
                    <a:pt x="0" y="214"/>
                    <a:pt x="0" y="216"/>
                  </a:cubicBezTo>
                  <a:cubicBezTo>
                    <a:pt x="0" y="220"/>
                    <a:pt x="1" y="223"/>
                    <a:pt x="1" y="227"/>
                  </a:cubicBezTo>
                  <a:cubicBezTo>
                    <a:pt x="1" y="229"/>
                    <a:pt x="1" y="232"/>
                    <a:pt x="2" y="234"/>
                  </a:cubicBezTo>
                  <a:cubicBezTo>
                    <a:pt x="2" y="237"/>
                    <a:pt x="2" y="240"/>
                    <a:pt x="3" y="244"/>
                  </a:cubicBezTo>
                  <a:cubicBezTo>
                    <a:pt x="3" y="245"/>
                    <a:pt x="3" y="245"/>
                    <a:pt x="3" y="246"/>
                  </a:cubicBezTo>
                  <a:cubicBezTo>
                    <a:pt x="4" y="250"/>
                    <a:pt x="4" y="254"/>
                    <a:pt x="5" y="258"/>
                  </a:cubicBezTo>
                  <a:cubicBezTo>
                    <a:pt x="17" y="317"/>
                    <a:pt x="49" y="382"/>
                    <a:pt x="110" y="448"/>
                  </a:cubicBezTo>
                  <a:cubicBezTo>
                    <a:pt x="116" y="456"/>
                    <a:pt x="144" y="487"/>
                    <a:pt x="151" y="495"/>
                  </a:cubicBezTo>
                  <a:cubicBezTo>
                    <a:pt x="191" y="355"/>
                    <a:pt x="191" y="355"/>
                    <a:pt x="191" y="355"/>
                  </a:cubicBezTo>
                  <a:cubicBezTo>
                    <a:pt x="185" y="348"/>
                    <a:pt x="157" y="316"/>
                    <a:pt x="151" y="308"/>
                  </a:cubicBezTo>
                  <a:cubicBezTo>
                    <a:pt x="89" y="243"/>
                    <a:pt x="58" y="178"/>
                    <a:pt x="46" y="119"/>
                  </a:cubicBezTo>
                  <a:cubicBezTo>
                    <a:pt x="45" y="114"/>
                    <a:pt x="44" y="109"/>
                    <a:pt x="44" y="105"/>
                  </a:cubicBezTo>
                  <a:cubicBezTo>
                    <a:pt x="43" y="101"/>
                    <a:pt x="43" y="98"/>
                    <a:pt x="43" y="95"/>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7" name="Freeform 19"/>
            <p:cNvSpPr>
              <a:spLocks noEditPoints="1"/>
            </p:cNvSpPr>
            <p:nvPr/>
          </p:nvSpPr>
          <p:spPr bwMode="auto">
            <a:xfrm>
              <a:off x="3146" y="1269"/>
              <a:ext cx="1196" cy="746"/>
            </a:xfrm>
            <a:custGeom>
              <a:avLst/>
              <a:gdLst>
                <a:gd name="T0" fmla="*/ 732 w 992"/>
                <a:gd name="T1" fmla="*/ 0 h 619"/>
                <a:gd name="T2" fmla="*/ 992 w 992"/>
                <a:gd name="T3" fmla="*/ 277 h 619"/>
                <a:gd name="T4" fmla="*/ 574 w 992"/>
                <a:gd name="T5" fmla="*/ 379 h 619"/>
                <a:gd name="T6" fmla="*/ 630 w 992"/>
                <a:gd name="T7" fmla="*/ 246 h 619"/>
                <a:gd name="T8" fmla="*/ 588 w 992"/>
                <a:gd name="T9" fmla="*/ 232 h 619"/>
                <a:gd name="T10" fmla="*/ 386 w 992"/>
                <a:gd name="T11" fmla="*/ 192 h 619"/>
                <a:gd name="T12" fmla="*/ 215 w 992"/>
                <a:gd name="T13" fmla="*/ 197 h 619"/>
                <a:gd name="T14" fmla="*/ 83 w 992"/>
                <a:gd name="T15" fmla="*/ 254 h 619"/>
                <a:gd name="T16" fmla="*/ 33 w 992"/>
                <a:gd name="T17" fmla="*/ 370 h 619"/>
                <a:gd name="T18" fmla="*/ 36 w 992"/>
                <a:gd name="T19" fmla="*/ 398 h 619"/>
                <a:gd name="T20" fmla="*/ 77 w 992"/>
                <a:gd name="T21" fmla="*/ 494 h 619"/>
                <a:gd name="T22" fmla="*/ 156 w 992"/>
                <a:gd name="T23" fmla="*/ 594 h 619"/>
                <a:gd name="T24" fmla="*/ 163 w 992"/>
                <a:gd name="T25" fmla="*/ 603 h 619"/>
                <a:gd name="T26" fmla="*/ 167 w 992"/>
                <a:gd name="T27" fmla="*/ 619 h 619"/>
                <a:gd name="T28" fmla="*/ 156 w 992"/>
                <a:gd name="T29" fmla="*/ 607 h 619"/>
                <a:gd name="T30" fmla="*/ 115 w 992"/>
                <a:gd name="T31" fmla="*/ 560 h 619"/>
                <a:gd name="T32" fmla="*/ 10 w 992"/>
                <a:gd name="T33" fmla="*/ 368 h 619"/>
                <a:gd name="T34" fmla="*/ 24 w 992"/>
                <a:gd name="T35" fmla="*/ 222 h 619"/>
                <a:gd name="T36" fmla="*/ 195 w 992"/>
                <a:gd name="T37" fmla="*/ 75 h 619"/>
                <a:gd name="T38" fmla="*/ 297 w 992"/>
                <a:gd name="T39" fmla="*/ 49 h 619"/>
                <a:gd name="T40" fmla="*/ 458 w 992"/>
                <a:gd name="T41" fmla="*/ 40 h 619"/>
                <a:gd name="T42" fmla="*/ 666 w 992"/>
                <a:gd name="T43" fmla="*/ 78 h 619"/>
                <a:gd name="T44" fmla="*/ 692 w 992"/>
                <a:gd name="T45" fmla="*/ 87 h 619"/>
                <a:gd name="T46" fmla="*/ 695 w 992"/>
                <a:gd name="T47" fmla="*/ 88 h 619"/>
                <a:gd name="T48" fmla="*/ 732 w 992"/>
                <a:gd name="T49" fmla="*/ 0 h 619"/>
                <a:gd name="T50" fmla="*/ 976 w 992"/>
                <a:gd name="T51" fmla="*/ 273 h 619"/>
                <a:gd name="T52" fmla="*/ 735 w 992"/>
                <a:gd name="T53" fmla="*/ 15 h 619"/>
                <a:gd name="T54" fmla="*/ 700 w 992"/>
                <a:gd name="T55" fmla="*/ 98 h 619"/>
                <a:gd name="T56" fmla="*/ 690 w 992"/>
                <a:gd name="T57" fmla="*/ 94 h 619"/>
                <a:gd name="T58" fmla="*/ 663 w 992"/>
                <a:gd name="T59" fmla="*/ 86 h 619"/>
                <a:gd name="T60" fmla="*/ 458 w 992"/>
                <a:gd name="T61" fmla="*/ 49 h 619"/>
                <a:gd name="T62" fmla="*/ 298 w 992"/>
                <a:gd name="T63" fmla="*/ 57 h 619"/>
                <a:gd name="T64" fmla="*/ 197 w 992"/>
                <a:gd name="T65" fmla="*/ 83 h 619"/>
                <a:gd name="T66" fmla="*/ 31 w 992"/>
                <a:gd name="T67" fmla="*/ 225 h 619"/>
                <a:gd name="T68" fmla="*/ 18 w 992"/>
                <a:gd name="T69" fmla="*/ 367 h 619"/>
                <a:gd name="T70" fmla="*/ 31 w 992"/>
                <a:gd name="T71" fmla="*/ 413 h 619"/>
                <a:gd name="T72" fmla="*/ 28 w 992"/>
                <a:gd name="T73" fmla="*/ 400 h 619"/>
                <a:gd name="T74" fmla="*/ 25 w 992"/>
                <a:gd name="T75" fmla="*/ 370 h 619"/>
                <a:gd name="T76" fmla="*/ 78 w 992"/>
                <a:gd name="T77" fmla="*/ 248 h 619"/>
                <a:gd name="T78" fmla="*/ 213 w 992"/>
                <a:gd name="T79" fmla="*/ 189 h 619"/>
                <a:gd name="T80" fmla="*/ 387 w 992"/>
                <a:gd name="T81" fmla="*/ 184 h 619"/>
                <a:gd name="T82" fmla="*/ 590 w 992"/>
                <a:gd name="T83" fmla="*/ 224 h 619"/>
                <a:gd name="T84" fmla="*/ 636 w 992"/>
                <a:gd name="T85" fmla="*/ 239 h 619"/>
                <a:gd name="T86" fmla="*/ 640 w 992"/>
                <a:gd name="T87" fmla="*/ 241 h 619"/>
                <a:gd name="T88" fmla="*/ 588 w 992"/>
                <a:gd name="T89" fmla="*/ 367 h 619"/>
                <a:gd name="T90" fmla="*/ 976 w 992"/>
                <a:gd name="T91" fmla="*/ 273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92" h="619">
                  <a:moveTo>
                    <a:pt x="732" y="0"/>
                  </a:moveTo>
                  <a:cubicBezTo>
                    <a:pt x="992" y="277"/>
                    <a:pt x="992" y="277"/>
                    <a:pt x="992" y="277"/>
                  </a:cubicBezTo>
                  <a:cubicBezTo>
                    <a:pt x="574" y="379"/>
                    <a:pt x="574" y="379"/>
                    <a:pt x="574" y="379"/>
                  </a:cubicBezTo>
                  <a:cubicBezTo>
                    <a:pt x="630" y="246"/>
                    <a:pt x="630" y="246"/>
                    <a:pt x="630" y="246"/>
                  </a:cubicBezTo>
                  <a:cubicBezTo>
                    <a:pt x="615" y="241"/>
                    <a:pt x="601" y="236"/>
                    <a:pt x="588" y="232"/>
                  </a:cubicBezTo>
                  <a:cubicBezTo>
                    <a:pt x="518" y="211"/>
                    <a:pt x="452" y="198"/>
                    <a:pt x="386" y="192"/>
                  </a:cubicBezTo>
                  <a:cubicBezTo>
                    <a:pt x="343" y="188"/>
                    <a:pt x="279" y="186"/>
                    <a:pt x="215" y="197"/>
                  </a:cubicBezTo>
                  <a:cubicBezTo>
                    <a:pt x="158" y="208"/>
                    <a:pt x="114" y="227"/>
                    <a:pt x="83" y="254"/>
                  </a:cubicBezTo>
                  <a:cubicBezTo>
                    <a:pt x="49" y="283"/>
                    <a:pt x="31" y="325"/>
                    <a:pt x="33" y="370"/>
                  </a:cubicBezTo>
                  <a:cubicBezTo>
                    <a:pt x="33" y="379"/>
                    <a:pt x="34" y="389"/>
                    <a:pt x="36" y="398"/>
                  </a:cubicBezTo>
                  <a:cubicBezTo>
                    <a:pt x="42" y="429"/>
                    <a:pt x="56" y="461"/>
                    <a:pt x="77" y="494"/>
                  </a:cubicBezTo>
                  <a:cubicBezTo>
                    <a:pt x="113" y="547"/>
                    <a:pt x="143" y="580"/>
                    <a:pt x="156" y="594"/>
                  </a:cubicBezTo>
                  <a:cubicBezTo>
                    <a:pt x="162" y="601"/>
                    <a:pt x="163" y="602"/>
                    <a:pt x="163" y="603"/>
                  </a:cubicBezTo>
                  <a:cubicBezTo>
                    <a:pt x="167" y="619"/>
                    <a:pt x="167" y="619"/>
                    <a:pt x="167" y="619"/>
                  </a:cubicBezTo>
                  <a:cubicBezTo>
                    <a:pt x="156" y="607"/>
                    <a:pt x="156" y="607"/>
                    <a:pt x="156" y="607"/>
                  </a:cubicBezTo>
                  <a:cubicBezTo>
                    <a:pt x="150" y="600"/>
                    <a:pt x="122" y="568"/>
                    <a:pt x="115" y="560"/>
                  </a:cubicBezTo>
                  <a:cubicBezTo>
                    <a:pt x="58" y="499"/>
                    <a:pt x="23" y="434"/>
                    <a:pt x="10" y="368"/>
                  </a:cubicBezTo>
                  <a:cubicBezTo>
                    <a:pt x="0" y="316"/>
                    <a:pt x="5" y="265"/>
                    <a:pt x="24" y="222"/>
                  </a:cubicBezTo>
                  <a:cubicBezTo>
                    <a:pt x="51" y="157"/>
                    <a:pt x="107" y="109"/>
                    <a:pt x="195" y="75"/>
                  </a:cubicBezTo>
                  <a:cubicBezTo>
                    <a:pt x="231" y="63"/>
                    <a:pt x="264" y="55"/>
                    <a:pt x="297" y="49"/>
                  </a:cubicBezTo>
                  <a:cubicBezTo>
                    <a:pt x="359" y="37"/>
                    <a:pt x="405" y="38"/>
                    <a:pt x="458" y="40"/>
                  </a:cubicBezTo>
                  <a:cubicBezTo>
                    <a:pt x="530" y="45"/>
                    <a:pt x="598" y="58"/>
                    <a:pt x="666" y="78"/>
                  </a:cubicBezTo>
                  <a:cubicBezTo>
                    <a:pt x="676" y="81"/>
                    <a:pt x="685" y="84"/>
                    <a:pt x="692" y="87"/>
                  </a:cubicBezTo>
                  <a:cubicBezTo>
                    <a:pt x="695" y="88"/>
                    <a:pt x="695" y="88"/>
                    <a:pt x="695" y="88"/>
                  </a:cubicBezTo>
                  <a:lnTo>
                    <a:pt x="732" y="0"/>
                  </a:lnTo>
                  <a:close/>
                  <a:moveTo>
                    <a:pt x="976" y="273"/>
                  </a:moveTo>
                  <a:cubicBezTo>
                    <a:pt x="735" y="15"/>
                    <a:pt x="735" y="15"/>
                    <a:pt x="735" y="15"/>
                  </a:cubicBezTo>
                  <a:cubicBezTo>
                    <a:pt x="700" y="98"/>
                    <a:pt x="700" y="98"/>
                    <a:pt x="700" y="98"/>
                  </a:cubicBezTo>
                  <a:cubicBezTo>
                    <a:pt x="690" y="94"/>
                    <a:pt x="690" y="94"/>
                    <a:pt x="690" y="94"/>
                  </a:cubicBezTo>
                  <a:cubicBezTo>
                    <a:pt x="682" y="92"/>
                    <a:pt x="674" y="89"/>
                    <a:pt x="663" y="86"/>
                  </a:cubicBezTo>
                  <a:cubicBezTo>
                    <a:pt x="596" y="66"/>
                    <a:pt x="529" y="53"/>
                    <a:pt x="458" y="49"/>
                  </a:cubicBezTo>
                  <a:cubicBezTo>
                    <a:pt x="405" y="46"/>
                    <a:pt x="360" y="46"/>
                    <a:pt x="298" y="57"/>
                  </a:cubicBezTo>
                  <a:cubicBezTo>
                    <a:pt x="266" y="63"/>
                    <a:pt x="233" y="71"/>
                    <a:pt x="197" y="83"/>
                  </a:cubicBezTo>
                  <a:cubicBezTo>
                    <a:pt x="112" y="116"/>
                    <a:pt x="58" y="162"/>
                    <a:pt x="31" y="225"/>
                  </a:cubicBezTo>
                  <a:cubicBezTo>
                    <a:pt x="13" y="267"/>
                    <a:pt x="8" y="316"/>
                    <a:pt x="18" y="367"/>
                  </a:cubicBezTo>
                  <a:cubicBezTo>
                    <a:pt x="21" y="382"/>
                    <a:pt x="25" y="398"/>
                    <a:pt x="31" y="413"/>
                  </a:cubicBezTo>
                  <a:cubicBezTo>
                    <a:pt x="30" y="409"/>
                    <a:pt x="29" y="404"/>
                    <a:pt x="28" y="400"/>
                  </a:cubicBezTo>
                  <a:cubicBezTo>
                    <a:pt x="26" y="390"/>
                    <a:pt x="25" y="380"/>
                    <a:pt x="25" y="370"/>
                  </a:cubicBezTo>
                  <a:cubicBezTo>
                    <a:pt x="23" y="322"/>
                    <a:pt x="42" y="278"/>
                    <a:pt x="78" y="248"/>
                  </a:cubicBezTo>
                  <a:cubicBezTo>
                    <a:pt x="110" y="220"/>
                    <a:pt x="155" y="200"/>
                    <a:pt x="213" y="189"/>
                  </a:cubicBezTo>
                  <a:cubicBezTo>
                    <a:pt x="278" y="177"/>
                    <a:pt x="343" y="180"/>
                    <a:pt x="387" y="184"/>
                  </a:cubicBezTo>
                  <a:cubicBezTo>
                    <a:pt x="453" y="190"/>
                    <a:pt x="520" y="203"/>
                    <a:pt x="590" y="224"/>
                  </a:cubicBezTo>
                  <a:cubicBezTo>
                    <a:pt x="605" y="229"/>
                    <a:pt x="620" y="234"/>
                    <a:pt x="636" y="239"/>
                  </a:cubicBezTo>
                  <a:cubicBezTo>
                    <a:pt x="640" y="241"/>
                    <a:pt x="640" y="241"/>
                    <a:pt x="640" y="241"/>
                  </a:cubicBezTo>
                  <a:cubicBezTo>
                    <a:pt x="588" y="367"/>
                    <a:pt x="588" y="367"/>
                    <a:pt x="588" y="367"/>
                  </a:cubicBezTo>
                  <a:lnTo>
                    <a:pt x="976" y="27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20"/>
            <p:cNvSpPr>
              <a:spLocks/>
            </p:cNvSpPr>
            <p:nvPr/>
          </p:nvSpPr>
          <p:spPr bwMode="auto">
            <a:xfrm>
              <a:off x="3266" y="3363"/>
              <a:ext cx="560" cy="276"/>
            </a:xfrm>
            <a:custGeom>
              <a:avLst/>
              <a:gdLst>
                <a:gd name="T0" fmla="*/ 504 w 560"/>
                <a:gd name="T1" fmla="*/ 171 h 276"/>
                <a:gd name="T2" fmla="*/ 560 w 560"/>
                <a:gd name="T3" fmla="*/ 0 h 276"/>
                <a:gd name="T4" fmla="*/ 56 w 560"/>
                <a:gd name="T5" fmla="*/ 106 h 276"/>
                <a:gd name="T6" fmla="*/ 0 w 560"/>
                <a:gd name="T7" fmla="*/ 276 h 276"/>
                <a:gd name="T8" fmla="*/ 504 w 560"/>
                <a:gd name="T9" fmla="*/ 171 h 276"/>
              </a:gdLst>
              <a:ahLst/>
              <a:cxnLst>
                <a:cxn ang="0">
                  <a:pos x="T0" y="T1"/>
                </a:cxn>
                <a:cxn ang="0">
                  <a:pos x="T2" y="T3"/>
                </a:cxn>
                <a:cxn ang="0">
                  <a:pos x="T4" y="T5"/>
                </a:cxn>
                <a:cxn ang="0">
                  <a:pos x="T6" y="T7"/>
                </a:cxn>
                <a:cxn ang="0">
                  <a:pos x="T8" y="T9"/>
                </a:cxn>
              </a:cxnLst>
              <a:rect l="0" t="0" r="r" b="b"/>
              <a:pathLst>
                <a:path w="560" h="276">
                  <a:moveTo>
                    <a:pt x="504" y="171"/>
                  </a:moveTo>
                  <a:lnTo>
                    <a:pt x="560" y="0"/>
                  </a:lnTo>
                  <a:lnTo>
                    <a:pt x="56" y="106"/>
                  </a:lnTo>
                  <a:lnTo>
                    <a:pt x="0" y="276"/>
                  </a:lnTo>
                  <a:lnTo>
                    <a:pt x="504" y="171"/>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9" name="Freeform 21"/>
            <p:cNvSpPr>
              <a:spLocks/>
            </p:cNvSpPr>
            <p:nvPr/>
          </p:nvSpPr>
          <p:spPr bwMode="auto">
            <a:xfrm>
              <a:off x="3698" y="3449"/>
              <a:ext cx="803" cy="333"/>
            </a:xfrm>
            <a:custGeom>
              <a:avLst/>
              <a:gdLst>
                <a:gd name="T0" fmla="*/ 254 w 666"/>
                <a:gd name="T1" fmla="*/ 267 h 276"/>
                <a:gd name="T2" fmla="*/ 431 w 666"/>
                <a:gd name="T3" fmla="*/ 267 h 276"/>
                <a:gd name="T4" fmla="*/ 570 w 666"/>
                <a:gd name="T5" fmla="*/ 212 h 276"/>
                <a:gd name="T6" fmla="*/ 620 w 666"/>
                <a:gd name="T7" fmla="*/ 141 h 276"/>
                <a:gd name="T8" fmla="*/ 666 w 666"/>
                <a:gd name="T9" fmla="*/ 0 h 276"/>
                <a:gd name="T10" fmla="*/ 617 w 666"/>
                <a:gd name="T11" fmla="*/ 70 h 276"/>
                <a:gd name="T12" fmla="*/ 478 w 666"/>
                <a:gd name="T13" fmla="*/ 125 h 276"/>
                <a:gd name="T14" fmla="*/ 300 w 666"/>
                <a:gd name="T15" fmla="*/ 125 h 276"/>
                <a:gd name="T16" fmla="*/ 46 w 666"/>
                <a:gd name="T17" fmla="*/ 61 h 276"/>
                <a:gd name="T18" fmla="*/ 0 w 666"/>
                <a:gd name="T19" fmla="*/ 203 h 276"/>
                <a:gd name="T20" fmla="*/ 254 w 666"/>
                <a:gd name="T21" fmla="*/ 267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6" h="276">
                  <a:moveTo>
                    <a:pt x="254" y="267"/>
                  </a:moveTo>
                  <a:cubicBezTo>
                    <a:pt x="310" y="274"/>
                    <a:pt x="373" y="276"/>
                    <a:pt x="431" y="267"/>
                  </a:cubicBezTo>
                  <a:cubicBezTo>
                    <a:pt x="485" y="259"/>
                    <a:pt x="534" y="242"/>
                    <a:pt x="570" y="212"/>
                  </a:cubicBezTo>
                  <a:cubicBezTo>
                    <a:pt x="594" y="193"/>
                    <a:pt x="611" y="169"/>
                    <a:pt x="620" y="141"/>
                  </a:cubicBezTo>
                  <a:cubicBezTo>
                    <a:pt x="635" y="94"/>
                    <a:pt x="651" y="47"/>
                    <a:pt x="666" y="0"/>
                  </a:cubicBezTo>
                  <a:cubicBezTo>
                    <a:pt x="657" y="27"/>
                    <a:pt x="641" y="51"/>
                    <a:pt x="617" y="70"/>
                  </a:cubicBezTo>
                  <a:cubicBezTo>
                    <a:pt x="581" y="100"/>
                    <a:pt x="531" y="117"/>
                    <a:pt x="478" y="125"/>
                  </a:cubicBezTo>
                  <a:cubicBezTo>
                    <a:pt x="419" y="134"/>
                    <a:pt x="356" y="132"/>
                    <a:pt x="300" y="125"/>
                  </a:cubicBezTo>
                  <a:cubicBezTo>
                    <a:pt x="204" y="114"/>
                    <a:pt x="121" y="89"/>
                    <a:pt x="46" y="61"/>
                  </a:cubicBezTo>
                  <a:cubicBezTo>
                    <a:pt x="0" y="203"/>
                    <a:pt x="0" y="203"/>
                    <a:pt x="0" y="203"/>
                  </a:cubicBezTo>
                  <a:cubicBezTo>
                    <a:pt x="74" y="231"/>
                    <a:pt x="157" y="256"/>
                    <a:pt x="254" y="267"/>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Freeform 22"/>
            <p:cNvSpPr>
              <a:spLocks/>
            </p:cNvSpPr>
            <p:nvPr/>
          </p:nvSpPr>
          <p:spPr bwMode="auto">
            <a:xfrm>
              <a:off x="3266" y="3263"/>
              <a:ext cx="1218" cy="719"/>
            </a:xfrm>
            <a:custGeom>
              <a:avLst/>
              <a:gdLst>
                <a:gd name="T0" fmla="*/ 699 w 1010"/>
                <a:gd name="T1" fmla="*/ 563 h 596"/>
                <a:gd name="T2" fmla="*/ 533 w 1010"/>
                <a:gd name="T3" fmla="*/ 567 h 596"/>
                <a:gd name="T4" fmla="*/ 288 w 1010"/>
                <a:gd name="T5" fmla="*/ 509 h 596"/>
                <a:gd name="T6" fmla="*/ 249 w 1010"/>
                <a:gd name="T7" fmla="*/ 596 h 596"/>
                <a:gd name="T8" fmla="*/ 0 w 1010"/>
                <a:gd name="T9" fmla="*/ 312 h 596"/>
                <a:gd name="T10" fmla="*/ 418 w 1010"/>
                <a:gd name="T11" fmla="*/ 225 h 596"/>
                <a:gd name="T12" fmla="*/ 358 w 1010"/>
                <a:gd name="T13" fmla="*/ 357 h 596"/>
                <a:gd name="T14" fmla="*/ 612 w 1010"/>
                <a:gd name="T15" fmla="*/ 421 h 596"/>
                <a:gd name="T16" fmla="*/ 789 w 1010"/>
                <a:gd name="T17" fmla="*/ 421 h 596"/>
                <a:gd name="T18" fmla="*/ 928 w 1010"/>
                <a:gd name="T19" fmla="*/ 366 h 596"/>
                <a:gd name="T20" fmla="*/ 986 w 1010"/>
                <a:gd name="T21" fmla="*/ 246 h 596"/>
                <a:gd name="T22" fmla="*/ 983 w 1010"/>
                <a:gd name="T23" fmla="*/ 215 h 596"/>
                <a:gd name="T24" fmla="*/ 943 w 1010"/>
                <a:gd name="T25" fmla="*/ 115 h 596"/>
                <a:gd name="T26" fmla="*/ 859 w 1010"/>
                <a:gd name="T27" fmla="*/ 0 h 596"/>
                <a:gd name="T28" fmla="*/ 899 w 1010"/>
                <a:gd name="T29" fmla="*/ 50 h 596"/>
                <a:gd name="T30" fmla="*/ 1001 w 1010"/>
                <a:gd name="T31" fmla="*/ 248 h 596"/>
                <a:gd name="T32" fmla="*/ 982 w 1010"/>
                <a:gd name="T33" fmla="*/ 397 h 596"/>
                <a:gd name="T34" fmla="*/ 804 w 1010"/>
                <a:gd name="T35" fmla="*/ 539 h 596"/>
                <a:gd name="T36" fmla="*/ 699 w 1010"/>
                <a:gd name="T37" fmla="*/ 563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10" h="596">
                  <a:moveTo>
                    <a:pt x="699" y="563"/>
                  </a:moveTo>
                  <a:cubicBezTo>
                    <a:pt x="632" y="573"/>
                    <a:pt x="582" y="570"/>
                    <a:pt x="533" y="567"/>
                  </a:cubicBezTo>
                  <a:cubicBezTo>
                    <a:pt x="408" y="554"/>
                    <a:pt x="325" y="522"/>
                    <a:pt x="288" y="509"/>
                  </a:cubicBezTo>
                  <a:cubicBezTo>
                    <a:pt x="249" y="596"/>
                    <a:pt x="249" y="596"/>
                    <a:pt x="249" y="596"/>
                  </a:cubicBezTo>
                  <a:cubicBezTo>
                    <a:pt x="0" y="312"/>
                    <a:pt x="0" y="312"/>
                    <a:pt x="0" y="312"/>
                  </a:cubicBezTo>
                  <a:cubicBezTo>
                    <a:pt x="418" y="225"/>
                    <a:pt x="418" y="225"/>
                    <a:pt x="418" y="225"/>
                  </a:cubicBezTo>
                  <a:cubicBezTo>
                    <a:pt x="358" y="357"/>
                    <a:pt x="358" y="357"/>
                    <a:pt x="358" y="357"/>
                  </a:cubicBezTo>
                  <a:cubicBezTo>
                    <a:pt x="432" y="385"/>
                    <a:pt x="515" y="410"/>
                    <a:pt x="612" y="421"/>
                  </a:cubicBezTo>
                  <a:cubicBezTo>
                    <a:pt x="668" y="428"/>
                    <a:pt x="731" y="430"/>
                    <a:pt x="789" y="421"/>
                  </a:cubicBezTo>
                  <a:cubicBezTo>
                    <a:pt x="843" y="413"/>
                    <a:pt x="892" y="396"/>
                    <a:pt x="928" y="366"/>
                  </a:cubicBezTo>
                  <a:cubicBezTo>
                    <a:pt x="967" y="336"/>
                    <a:pt x="986" y="291"/>
                    <a:pt x="986" y="246"/>
                  </a:cubicBezTo>
                  <a:cubicBezTo>
                    <a:pt x="986" y="236"/>
                    <a:pt x="985" y="225"/>
                    <a:pt x="983" y="215"/>
                  </a:cubicBezTo>
                  <a:cubicBezTo>
                    <a:pt x="977" y="180"/>
                    <a:pt x="961" y="145"/>
                    <a:pt x="943" y="115"/>
                  </a:cubicBezTo>
                  <a:cubicBezTo>
                    <a:pt x="896" y="40"/>
                    <a:pt x="859" y="3"/>
                    <a:pt x="859" y="0"/>
                  </a:cubicBezTo>
                  <a:cubicBezTo>
                    <a:pt x="865" y="8"/>
                    <a:pt x="893" y="42"/>
                    <a:pt x="899" y="50"/>
                  </a:cubicBezTo>
                  <a:cubicBezTo>
                    <a:pt x="960" y="119"/>
                    <a:pt x="991" y="188"/>
                    <a:pt x="1001" y="248"/>
                  </a:cubicBezTo>
                  <a:cubicBezTo>
                    <a:pt x="1010" y="306"/>
                    <a:pt x="1001" y="357"/>
                    <a:pt x="982" y="397"/>
                  </a:cubicBezTo>
                  <a:cubicBezTo>
                    <a:pt x="942" y="482"/>
                    <a:pt x="858" y="520"/>
                    <a:pt x="804" y="539"/>
                  </a:cubicBezTo>
                  <a:cubicBezTo>
                    <a:pt x="764" y="551"/>
                    <a:pt x="730" y="558"/>
                    <a:pt x="699" y="56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1" name="Freeform 23"/>
            <p:cNvSpPr>
              <a:spLocks/>
            </p:cNvSpPr>
            <p:nvPr/>
          </p:nvSpPr>
          <p:spPr bwMode="auto">
            <a:xfrm>
              <a:off x="4302" y="3093"/>
              <a:ext cx="231" cy="616"/>
            </a:xfrm>
            <a:custGeom>
              <a:avLst/>
              <a:gdLst>
                <a:gd name="T0" fmla="*/ 144 w 192"/>
                <a:gd name="T1" fmla="*/ 414 h 511"/>
                <a:gd name="T2" fmla="*/ 145 w 192"/>
                <a:gd name="T3" fmla="*/ 421 h 511"/>
                <a:gd name="T4" fmla="*/ 145 w 192"/>
                <a:gd name="T5" fmla="*/ 432 h 511"/>
                <a:gd name="T6" fmla="*/ 145 w 192"/>
                <a:gd name="T7" fmla="*/ 438 h 511"/>
                <a:gd name="T8" fmla="*/ 145 w 192"/>
                <a:gd name="T9" fmla="*/ 454 h 511"/>
                <a:gd name="T10" fmla="*/ 145 w 192"/>
                <a:gd name="T11" fmla="*/ 454 h 511"/>
                <a:gd name="T12" fmla="*/ 143 w 192"/>
                <a:gd name="T13" fmla="*/ 470 h 511"/>
                <a:gd name="T14" fmla="*/ 143 w 192"/>
                <a:gd name="T15" fmla="*/ 473 h 511"/>
                <a:gd name="T16" fmla="*/ 140 w 192"/>
                <a:gd name="T17" fmla="*/ 489 h 511"/>
                <a:gd name="T18" fmla="*/ 138 w 192"/>
                <a:gd name="T19" fmla="*/ 494 h 511"/>
                <a:gd name="T20" fmla="*/ 134 w 192"/>
                <a:gd name="T21" fmla="*/ 511 h 511"/>
                <a:gd name="T22" fmla="*/ 134 w 192"/>
                <a:gd name="T23" fmla="*/ 511 h 511"/>
                <a:gd name="T24" fmla="*/ 134 w 192"/>
                <a:gd name="T25" fmla="*/ 511 h 511"/>
                <a:gd name="T26" fmla="*/ 180 w 192"/>
                <a:gd name="T27" fmla="*/ 369 h 511"/>
                <a:gd name="T28" fmla="*/ 185 w 192"/>
                <a:gd name="T29" fmla="*/ 352 h 511"/>
                <a:gd name="T30" fmla="*/ 186 w 192"/>
                <a:gd name="T31" fmla="*/ 347 h 511"/>
                <a:gd name="T32" fmla="*/ 189 w 192"/>
                <a:gd name="T33" fmla="*/ 331 h 511"/>
                <a:gd name="T34" fmla="*/ 189 w 192"/>
                <a:gd name="T35" fmla="*/ 329 h 511"/>
                <a:gd name="T36" fmla="*/ 190 w 192"/>
                <a:gd name="T37" fmla="*/ 328 h 511"/>
                <a:gd name="T38" fmla="*/ 191 w 192"/>
                <a:gd name="T39" fmla="*/ 313 h 511"/>
                <a:gd name="T40" fmla="*/ 191 w 192"/>
                <a:gd name="T41" fmla="*/ 312 h 511"/>
                <a:gd name="T42" fmla="*/ 192 w 192"/>
                <a:gd name="T43" fmla="*/ 296 h 511"/>
                <a:gd name="T44" fmla="*/ 192 w 192"/>
                <a:gd name="T45" fmla="*/ 291 h 511"/>
                <a:gd name="T46" fmla="*/ 191 w 192"/>
                <a:gd name="T47" fmla="*/ 279 h 511"/>
                <a:gd name="T48" fmla="*/ 191 w 192"/>
                <a:gd name="T49" fmla="*/ 273 h 511"/>
                <a:gd name="T50" fmla="*/ 190 w 192"/>
                <a:gd name="T51" fmla="*/ 262 h 511"/>
                <a:gd name="T52" fmla="*/ 190 w 192"/>
                <a:gd name="T53" fmla="*/ 260 h 511"/>
                <a:gd name="T54" fmla="*/ 188 w 192"/>
                <a:gd name="T55" fmla="*/ 248 h 511"/>
                <a:gd name="T56" fmla="*/ 87 w 192"/>
                <a:gd name="T57" fmla="*/ 49 h 511"/>
                <a:gd name="T58" fmla="*/ 46 w 192"/>
                <a:gd name="T59" fmla="*/ 0 h 511"/>
                <a:gd name="T60" fmla="*/ 0 w 192"/>
                <a:gd name="T61" fmla="*/ 141 h 511"/>
                <a:gd name="T62" fmla="*/ 40 w 192"/>
                <a:gd name="T63" fmla="*/ 191 h 511"/>
                <a:gd name="T64" fmla="*/ 142 w 192"/>
                <a:gd name="T65" fmla="*/ 389 h 511"/>
                <a:gd name="T66" fmla="*/ 144 w 192"/>
                <a:gd name="T67" fmla="*/ 404 h 511"/>
                <a:gd name="T68" fmla="*/ 144 w 192"/>
                <a:gd name="T69" fmla="*/ 414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2" h="511">
                  <a:moveTo>
                    <a:pt x="144" y="414"/>
                  </a:moveTo>
                  <a:cubicBezTo>
                    <a:pt x="145" y="417"/>
                    <a:pt x="145" y="419"/>
                    <a:pt x="145" y="421"/>
                  </a:cubicBezTo>
                  <a:cubicBezTo>
                    <a:pt x="145" y="425"/>
                    <a:pt x="145" y="429"/>
                    <a:pt x="145" y="432"/>
                  </a:cubicBezTo>
                  <a:cubicBezTo>
                    <a:pt x="145" y="434"/>
                    <a:pt x="145" y="436"/>
                    <a:pt x="145" y="438"/>
                  </a:cubicBezTo>
                  <a:cubicBezTo>
                    <a:pt x="145" y="443"/>
                    <a:pt x="145" y="449"/>
                    <a:pt x="145" y="454"/>
                  </a:cubicBezTo>
                  <a:cubicBezTo>
                    <a:pt x="145" y="454"/>
                    <a:pt x="145" y="454"/>
                    <a:pt x="145" y="454"/>
                  </a:cubicBezTo>
                  <a:cubicBezTo>
                    <a:pt x="144" y="460"/>
                    <a:pt x="144" y="465"/>
                    <a:pt x="143" y="470"/>
                  </a:cubicBezTo>
                  <a:cubicBezTo>
                    <a:pt x="143" y="471"/>
                    <a:pt x="143" y="472"/>
                    <a:pt x="143" y="473"/>
                  </a:cubicBezTo>
                  <a:cubicBezTo>
                    <a:pt x="142" y="478"/>
                    <a:pt x="141" y="484"/>
                    <a:pt x="140" y="489"/>
                  </a:cubicBezTo>
                  <a:cubicBezTo>
                    <a:pt x="139" y="491"/>
                    <a:pt x="139" y="492"/>
                    <a:pt x="138" y="494"/>
                  </a:cubicBezTo>
                  <a:cubicBezTo>
                    <a:pt x="137" y="500"/>
                    <a:pt x="135" y="506"/>
                    <a:pt x="134" y="511"/>
                  </a:cubicBezTo>
                  <a:cubicBezTo>
                    <a:pt x="134" y="511"/>
                    <a:pt x="134" y="511"/>
                    <a:pt x="134" y="511"/>
                  </a:cubicBezTo>
                  <a:cubicBezTo>
                    <a:pt x="134" y="511"/>
                    <a:pt x="134" y="511"/>
                    <a:pt x="134" y="511"/>
                  </a:cubicBezTo>
                  <a:cubicBezTo>
                    <a:pt x="149" y="464"/>
                    <a:pt x="165" y="417"/>
                    <a:pt x="180" y="369"/>
                  </a:cubicBezTo>
                  <a:cubicBezTo>
                    <a:pt x="182" y="364"/>
                    <a:pt x="183" y="358"/>
                    <a:pt x="185" y="352"/>
                  </a:cubicBezTo>
                  <a:cubicBezTo>
                    <a:pt x="185" y="350"/>
                    <a:pt x="186" y="349"/>
                    <a:pt x="186" y="347"/>
                  </a:cubicBezTo>
                  <a:cubicBezTo>
                    <a:pt x="187" y="342"/>
                    <a:pt x="188" y="336"/>
                    <a:pt x="189" y="331"/>
                  </a:cubicBezTo>
                  <a:cubicBezTo>
                    <a:pt x="189" y="330"/>
                    <a:pt x="189" y="329"/>
                    <a:pt x="189" y="329"/>
                  </a:cubicBezTo>
                  <a:cubicBezTo>
                    <a:pt x="189" y="328"/>
                    <a:pt x="189" y="328"/>
                    <a:pt x="190" y="328"/>
                  </a:cubicBezTo>
                  <a:cubicBezTo>
                    <a:pt x="190" y="323"/>
                    <a:pt x="191" y="318"/>
                    <a:pt x="191" y="313"/>
                  </a:cubicBezTo>
                  <a:cubicBezTo>
                    <a:pt x="191" y="313"/>
                    <a:pt x="191" y="312"/>
                    <a:pt x="191" y="312"/>
                  </a:cubicBezTo>
                  <a:cubicBezTo>
                    <a:pt x="192" y="307"/>
                    <a:pt x="192" y="302"/>
                    <a:pt x="192" y="296"/>
                  </a:cubicBezTo>
                  <a:cubicBezTo>
                    <a:pt x="192" y="294"/>
                    <a:pt x="192" y="293"/>
                    <a:pt x="192" y="291"/>
                  </a:cubicBezTo>
                  <a:cubicBezTo>
                    <a:pt x="192" y="287"/>
                    <a:pt x="192" y="283"/>
                    <a:pt x="191" y="279"/>
                  </a:cubicBezTo>
                  <a:cubicBezTo>
                    <a:pt x="191" y="277"/>
                    <a:pt x="191" y="275"/>
                    <a:pt x="191" y="273"/>
                  </a:cubicBezTo>
                  <a:cubicBezTo>
                    <a:pt x="191" y="269"/>
                    <a:pt x="190" y="266"/>
                    <a:pt x="190" y="262"/>
                  </a:cubicBezTo>
                  <a:cubicBezTo>
                    <a:pt x="190" y="261"/>
                    <a:pt x="190" y="261"/>
                    <a:pt x="190" y="260"/>
                  </a:cubicBezTo>
                  <a:cubicBezTo>
                    <a:pt x="189" y="256"/>
                    <a:pt x="189" y="252"/>
                    <a:pt x="188" y="248"/>
                  </a:cubicBezTo>
                  <a:cubicBezTo>
                    <a:pt x="178" y="187"/>
                    <a:pt x="147" y="119"/>
                    <a:pt x="87" y="49"/>
                  </a:cubicBezTo>
                  <a:cubicBezTo>
                    <a:pt x="80" y="41"/>
                    <a:pt x="53" y="7"/>
                    <a:pt x="46" y="0"/>
                  </a:cubicBezTo>
                  <a:cubicBezTo>
                    <a:pt x="0" y="141"/>
                    <a:pt x="0" y="141"/>
                    <a:pt x="0" y="141"/>
                  </a:cubicBezTo>
                  <a:cubicBezTo>
                    <a:pt x="6" y="149"/>
                    <a:pt x="34" y="183"/>
                    <a:pt x="40" y="191"/>
                  </a:cubicBezTo>
                  <a:cubicBezTo>
                    <a:pt x="101" y="260"/>
                    <a:pt x="132" y="329"/>
                    <a:pt x="142" y="389"/>
                  </a:cubicBezTo>
                  <a:cubicBezTo>
                    <a:pt x="142" y="394"/>
                    <a:pt x="143" y="399"/>
                    <a:pt x="144" y="404"/>
                  </a:cubicBezTo>
                  <a:cubicBezTo>
                    <a:pt x="144" y="408"/>
                    <a:pt x="144" y="411"/>
                    <a:pt x="144" y="414"/>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2" name="Freeform 24"/>
            <p:cNvSpPr>
              <a:spLocks noEditPoints="1"/>
            </p:cNvSpPr>
            <p:nvPr/>
          </p:nvSpPr>
          <p:spPr bwMode="auto">
            <a:xfrm>
              <a:off x="3257" y="3245"/>
              <a:ext cx="1232" cy="745"/>
            </a:xfrm>
            <a:custGeom>
              <a:avLst/>
              <a:gdLst>
                <a:gd name="T0" fmla="*/ 258 w 1022"/>
                <a:gd name="T1" fmla="*/ 618 h 618"/>
                <a:gd name="T2" fmla="*/ 0 w 1022"/>
                <a:gd name="T3" fmla="*/ 325 h 618"/>
                <a:gd name="T4" fmla="*/ 433 w 1022"/>
                <a:gd name="T5" fmla="*/ 234 h 618"/>
                <a:gd name="T6" fmla="*/ 372 w 1022"/>
                <a:gd name="T7" fmla="*/ 369 h 618"/>
                <a:gd name="T8" fmla="*/ 414 w 1022"/>
                <a:gd name="T9" fmla="*/ 384 h 618"/>
                <a:gd name="T10" fmla="*/ 620 w 1022"/>
                <a:gd name="T11" fmla="*/ 432 h 618"/>
                <a:gd name="T12" fmla="*/ 797 w 1022"/>
                <a:gd name="T13" fmla="*/ 432 h 618"/>
                <a:gd name="T14" fmla="*/ 934 w 1022"/>
                <a:gd name="T15" fmla="*/ 378 h 618"/>
                <a:gd name="T16" fmla="*/ 989 w 1022"/>
                <a:gd name="T17" fmla="*/ 261 h 618"/>
                <a:gd name="T18" fmla="*/ 987 w 1022"/>
                <a:gd name="T19" fmla="*/ 231 h 618"/>
                <a:gd name="T20" fmla="*/ 948 w 1022"/>
                <a:gd name="T21" fmla="*/ 132 h 618"/>
                <a:gd name="T22" fmla="*/ 870 w 1022"/>
                <a:gd name="T23" fmla="*/ 26 h 618"/>
                <a:gd name="T24" fmla="*/ 863 w 1022"/>
                <a:gd name="T25" fmla="*/ 16 h 618"/>
                <a:gd name="T26" fmla="*/ 859 w 1022"/>
                <a:gd name="T27" fmla="*/ 0 h 618"/>
                <a:gd name="T28" fmla="*/ 870 w 1022"/>
                <a:gd name="T29" fmla="*/ 13 h 618"/>
                <a:gd name="T30" fmla="*/ 911 w 1022"/>
                <a:gd name="T31" fmla="*/ 62 h 618"/>
                <a:gd name="T32" fmla="*/ 1013 w 1022"/>
                <a:gd name="T33" fmla="*/ 263 h 618"/>
                <a:gd name="T34" fmla="*/ 994 w 1022"/>
                <a:gd name="T35" fmla="*/ 413 h 618"/>
                <a:gd name="T36" fmla="*/ 813 w 1022"/>
                <a:gd name="T37" fmla="*/ 558 h 618"/>
                <a:gd name="T38" fmla="*/ 707 w 1022"/>
                <a:gd name="T39" fmla="*/ 582 h 618"/>
                <a:gd name="T40" fmla="*/ 541 w 1022"/>
                <a:gd name="T41" fmla="*/ 586 h 618"/>
                <a:gd name="T42" fmla="*/ 329 w 1022"/>
                <a:gd name="T43" fmla="*/ 540 h 618"/>
                <a:gd name="T44" fmla="*/ 302 w 1022"/>
                <a:gd name="T45" fmla="*/ 531 h 618"/>
                <a:gd name="T46" fmla="*/ 299 w 1022"/>
                <a:gd name="T47" fmla="*/ 530 h 618"/>
                <a:gd name="T48" fmla="*/ 258 w 1022"/>
                <a:gd name="T49" fmla="*/ 618 h 618"/>
                <a:gd name="T50" fmla="*/ 16 w 1022"/>
                <a:gd name="T51" fmla="*/ 330 h 618"/>
                <a:gd name="T52" fmla="*/ 256 w 1022"/>
                <a:gd name="T53" fmla="*/ 603 h 618"/>
                <a:gd name="T54" fmla="*/ 294 w 1022"/>
                <a:gd name="T55" fmla="*/ 519 h 618"/>
                <a:gd name="T56" fmla="*/ 305 w 1022"/>
                <a:gd name="T57" fmla="*/ 523 h 618"/>
                <a:gd name="T58" fmla="*/ 332 w 1022"/>
                <a:gd name="T59" fmla="*/ 532 h 618"/>
                <a:gd name="T60" fmla="*/ 542 w 1022"/>
                <a:gd name="T61" fmla="*/ 577 h 618"/>
                <a:gd name="T62" fmla="*/ 706 w 1022"/>
                <a:gd name="T63" fmla="*/ 574 h 618"/>
                <a:gd name="T64" fmla="*/ 811 w 1022"/>
                <a:gd name="T65" fmla="*/ 550 h 618"/>
                <a:gd name="T66" fmla="*/ 986 w 1022"/>
                <a:gd name="T67" fmla="*/ 410 h 618"/>
                <a:gd name="T68" fmla="*/ 1004 w 1022"/>
                <a:gd name="T69" fmla="*/ 264 h 618"/>
                <a:gd name="T70" fmla="*/ 992 w 1022"/>
                <a:gd name="T71" fmla="*/ 216 h 618"/>
                <a:gd name="T72" fmla="*/ 995 w 1022"/>
                <a:gd name="T73" fmla="*/ 230 h 618"/>
                <a:gd name="T74" fmla="*/ 998 w 1022"/>
                <a:gd name="T75" fmla="*/ 261 h 618"/>
                <a:gd name="T76" fmla="*/ 939 w 1022"/>
                <a:gd name="T77" fmla="*/ 384 h 618"/>
                <a:gd name="T78" fmla="*/ 798 w 1022"/>
                <a:gd name="T79" fmla="*/ 441 h 618"/>
                <a:gd name="T80" fmla="*/ 619 w 1022"/>
                <a:gd name="T81" fmla="*/ 440 h 618"/>
                <a:gd name="T82" fmla="*/ 411 w 1022"/>
                <a:gd name="T83" fmla="*/ 392 h 618"/>
                <a:gd name="T84" fmla="*/ 364 w 1022"/>
                <a:gd name="T85" fmla="*/ 375 h 618"/>
                <a:gd name="T86" fmla="*/ 360 w 1022"/>
                <a:gd name="T87" fmla="*/ 374 h 618"/>
                <a:gd name="T88" fmla="*/ 419 w 1022"/>
                <a:gd name="T89" fmla="*/ 246 h 618"/>
                <a:gd name="T90" fmla="*/ 16 w 1022"/>
                <a:gd name="T91" fmla="*/ 330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22" h="618">
                  <a:moveTo>
                    <a:pt x="258" y="618"/>
                  </a:moveTo>
                  <a:cubicBezTo>
                    <a:pt x="0" y="325"/>
                    <a:pt x="0" y="325"/>
                    <a:pt x="0" y="325"/>
                  </a:cubicBezTo>
                  <a:cubicBezTo>
                    <a:pt x="433" y="234"/>
                    <a:pt x="433" y="234"/>
                    <a:pt x="433" y="234"/>
                  </a:cubicBezTo>
                  <a:cubicBezTo>
                    <a:pt x="372" y="369"/>
                    <a:pt x="372" y="369"/>
                    <a:pt x="372" y="369"/>
                  </a:cubicBezTo>
                  <a:cubicBezTo>
                    <a:pt x="386" y="375"/>
                    <a:pt x="400" y="380"/>
                    <a:pt x="414" y="384"/>
                  </a:cubicBezTo>
                  <a:cubicBezTo>
                    <a:pt x="485" y="408"/>
                    <a:pt x="553" y="424"/>
                    <a:pt x="620" y="432"/>
                  </a:cubicBezTo>
                  <a:cubicBezTo>
                    <a:pt x="664" y="438"/>
                    <a:pt x="730" y="442"/>
                    <a:pt x="797" y="432"/>
                  </a:cubicBezTo>
                  <a:cubicBezTo>
                    <a:pt x="855" y="423"/>
                    <a:pt x="901" y="405"/>
                    <a:pt x="934" y="378"/>
                  </a:cubicBezTo>
                  <a:cubicBezTo>
                    <a:pt x="970" y="350"/>
                    <a:pt x="990" y="307"/>
                    <a:pt x="989" y="261"/>
                  </a:cubicBezTo>
                  <a:cubicBezTo>
                    <a:pt x="989" y="251"/>
                    <a:pt x="989" y="241"/>
                    <a:pt x="987" y="231"/>
                  </a:cubicBezTo>
                  <a:cubicBezTo>
                    <a:pt x="982" y="200"/>
                    <a:pt x="969" y="167"/>
                    <a:pt x="948" y="132"/>
                  </a:cubicBezTo>
                  <a:cubicBezTo>
                    <a:pt x="912" y="76"/>
                    <a:pt x="883" y="41"/>
                    <a:pt x="870" y="26"/>
                  </a:cubicBezTo>
                  <a:cubicBezTo>
                    <a:pt x="864" y="19"/>
                    <a:pt x="863" y="18"/>
                    <a:pt x="863" y="16"/>
                  </a:cubicBezTo>
                  <a:cubicBezTo>
                    <a:pt x="859" y="0"/>
                    <a:pt x="859" y="0"/>
                    <a:pt x="859" y="0"/>
                  </a:cubicBezTo>
                  <a:cubicBezTo>
                    <a:pt x="870" y="13"/>
                    <a:pt x="870" y="13"/>
                    <a:pt x="870" y="13"/>
                  </a:cubicBezTo>
                  <a:cubicBezTo>
                    <a:pt x="876" y="20"/>
                    <a:pt x="904" y="54"/>
                    <a:pt x="911" y="62"/>
                  </a:cubicBezTo>
                  <a:cubicBezTo>
                    <a:pt x="967" y="127"/>
                    <a:pt x="1002" y="195"/>
                    <a:pt x="1013" y="263"/>
                  </a:cubicBezTo>
                  <a:cubicBezTo>
                    <a:pt x="1022" y="317"/>
                    <a:pt x="1015" y="369"/>
                    <a:pt x="994" y="413"/>
                  </a:cubicBezTo>
                  <a:cubicBezTo>
                    <a:pt x="963" y="479"/>
                    <a:pt x="904" y="526"/>
                    <a:pt x="813" y="558"/>
                  </a:cubicBezTo>
                  <a:cubicBezTo>
                    <a:pt x="776" y="569"/>
                    <a:pt x="741" y="577"/>
                    <a:pt x="707" y="582"/>
                  </a:cubicBezTo>
                  <a:cubicBezTo>
                    <a:pt x="643" y="592"/>
                    <a:pt x="596" y="590"/>
                    <a:pt x="541" y="586"/>
                  </a:cubicBezTo>
                  <a:cubicBezTo>
                    <a:pt x="467" y="578"/>
                    <a:pt x="398" y="563"/>
                    <a:pt x="329" y="540"/>
                  </a:cubicBezTo>
                  <a:cubicBezTo>
                    <a:pt x="318" y="537"/>
                    <a:pt x="310" y="533"/>
                    <a:pt x="302" y="531"/>
                  </a:cubicBezTo>
                  <a:cubicBezTo>
                    <a:pt x="299" y="530"/>
                    <a:pt x="299" y="530"/>
                    <a:pt x="299" y="530"/>
                  </a:cubicBezTo>
                  <a:lnTo>
                    <a:pt x="258" y="618"/>
                  </a:lnTo>
                  <a:close/>
                  <a:moveTo>
                    <a:pt x="16" y="330"/>
                  </a:moveTo>
                  <a:cubicBezTo>
                    <a:pt x="256" y="603"/>
                    <a:pt x="256" y="603"/>
                    <a:pt x="256" y="603"/>
                  </a:cubicBezTo>
                  <a:cubicBezTo>
                    <a:pt x="294" y="519"/>
                    <a:pt x="294" y="519"/>
                    <a:pt x="294" y="519"/>
                  </a:cubicBezTo>
                  <a:cubicBezTo>
                    <a:pt x="305" y="523"/>
                    <a:pt x="305" y="523"/>
                    <a:pt x="305" y="523"/>
                  </a:cubicBezTo>
                  <a:cubicBezTo>
                    <a:pt x="312" y="525"/>
                    <a:pt x="321" y="529"/>
                    <a:pt x="332" y="532"/>
                  </a:cubicBezTo>
                  <a:cubicBezTo>
                    <a:pt x="400" y="555"/>
                    <a:pt x="469" y="570"/>
                    <a:pt x="542" y="577"/>
                  </a:cubicBezTo>
                  <a:cubicBezTo>
                    <a:pt x="596" y="581"/>
                    <a:pt x="643" y="584"/>
                    <a:pt x="706" y="574"/>
                  </a:cubicBezTo>
                  <a:cubicBezTo>
                    <a:pt x="739" y="569"/>
                    <a:pt x="774" y="561"/>
                    <a:pt x="811" y="550"/>
                  </a:cubicBezTo>
                  <a:cubicBezTo>
                    <a:pt x="899" y="519"/>
                    <a:pt x="957" y="473"/>
                    <a:pt x="986" y="410"/>
                  </a:cubicBezTo>
                  <a:cubicBezTo>
                    <a:pt x="1007" y="367"/>
                    <a:pt x="1013" y="317"/>
                    <a:pt x="1004" y="264"/>
                  </a:cubicBezTo>
                  <a:cubicBezTo>
                    <a:pt x="1002" y="248"/>
                    <a:pt x="998" y="232"/>
                    <a:pt x="992" y="216"/>
                  </a:cubicBezTo>
                  <a:cubicBezTo>
                    <a:pt x="994" y="221"/>
                    <a:pt x="994" y="225"/>
                    <a:pt x="995" y="230"/>
                  </a:cubicBezTo>
                  <a:cubicBezTo>
                    <a:pt x="997" y="240"/>
                    <a:pt x="998" y="251"/>
                    <a:pt x="998" y="261"/>
                  </a:cubicBezTo>
                  <a:cubicBezTo>
                    <a:pt x="998" y="310"/>
                    <a:pt x="977" y="355"/>
                    <a:pt x="939" y="384"/>
                  </a:cubicBezTo>
                  <a:cubicBezTo>
                    <a:pt x="905" y="412"/>
                    <a:pt x="858" y="431"/>
                    <a:pt x="798" y="441"/>
                  </a:cubicBezTo>
                  <a:cubicBezTo>
                    <a:pt x="731" y="451"/>
                    <a:pt x="664" y="446"/>
                    <a:pt x="619" y="440"/>
                  </a:cubicBezTo>
                  <a:cubicBezTo>
                    <a:pt x="551" y="432"/>
                    <a:pt x="483" y="416"/>
                    <a:pt x="411" y="392"/>
                  </a:cubicBezTo>
                  <a:cubicBezTo>
                    <a:pt x="396" y="387"/>
                    <a:pt x="381" y="382"/>
                    <a:pt x="364" y="375"/>
                  </a:cubicBezTo>
                  <a:cubicBezTo>
                    <a:pt x="360" y="374"/>
                    <a:pt x="360" y="374"/>
                    <a:pt x="360" y="374"/>
                  </a:cubicBezTo>
                  <a:cubicBezTo>
                    <a:pt x="419" y="246"/>
                    <a:pt x="419" y="246"/>
                    <a:pt x="419" y="246"/>
                  </a:cubicBezTo>
                  <a:lnTo>
                    <a:pt x="16" y="3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cxnSp>
        <p:nvCxnSpPr>
          <p:cNvPr id="93" name="Straight Connector 92"/>
          <p:cNvCxnSpPr/>
          <p:nvPr/>
        </p:nvCxnSpPr>
        <p:spPr>
          <a:xfrm flipV="1">
            <a:off x="7543800" y="2128927"/>
            <a:ext cx="0" cy="458779"/>
          </a:xfrm>
          <a:prstGeom prst="line">
            <a:avLst/>
          </a:prstGeom>
          <a:ln>
            <a:headEnd type="ova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7543800" y="2129537"/>
            <a:ext cx="583075" cy="0"/>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7040380" y="4654255"/>
            <a:ext cx="907721" cy="0"/>
          </a:xfrm>
          <a:prstGeom prst="line">
            <a:avLst/>
          </a:prstGeom>
          <a:ln>
            <a:solidFill>
              <a:schemeClr val="accent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6" name="Freeform 95"/>
          <p:cNvSpPr>
            <a:spLocks noChangeAspect="1" noChangeArrowheads="1"/>
          </p:cNvSpPr>
          <p:nvPr/>
        </p:nvSpPr>
        <p:spPr bwMode="auto">
          <a:xfrm>
            <a:off x="8292981" y="1875133"/>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97" name="TextBox 96"/>
          <p:cNvSpPr txBox="1"/>
          <p:nvPr/>
        </p:nvSpPr>
        <p:spPr>
          <a:xfrm>
            <a:off x="8835316" y="1668083"/>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03</a:t>
            </a:r>
          </a:p>
        </p:txBody>
      </p:sp>
      <p:sp>
        <p:nvSpPr>
          <p:cNvPr id="98" name="Rectangle 97"/>
          <p:cNvSpPr/>
          <p:nvPr/>
        </p:nvSpPr>
        <p:spPr>
          <a:xfrm>
            <a:off x="8835316" y="2079939"/>
            <a:ext cx="2899484" cy="769441"/>
          </a:xfrm>
          <a:prstGeom prst="rect">
            <a:avLst/>
          </a:prstGeom>
        </p:spPr>
        <p:txBody>
          <a:bodyPr wrap="square" anchor="t">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Insider Threats and Identity Theft</a:t>
            </a:r>
          </a:p>
        </p:txBody>
      </p:sp>
      <p:sp>
        <p:nvSpPr>
          <p:cNvPr id="99" name="Freeform 98"/>
          <p:cNvSpPr>
            <a:spLocks noChangeAspect="1" noChangeArrowheads="1"/>
          </p:cNvSpPr>
          <p:nvPr/>
        </p:nvSpPr>
        <p:spPr bwMode="auto">
          <a:xfrm>
            <a:off x="8077200" y="4395658"/>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0" name="TextBox 99"/>
          <p:cNvSpPr txBox="1"/>
          <p:nvPr/>
        </p:nvSpPr>
        <p:spPr>
          <a:xfrm>
            <a:off x="8614103" y="4165379"/>
            <a:ext cx="524503" cy="461665"/>
          </a:xfrm>
          <a:prstGeom prst="rect">
            <a:avLst/>
          </a:prstGeom>
          <a:noFill/>
        </p:spPr>
        <p:txBody>
          <a:bodyPr wrap="none" rtlCol="0" anchor="ctr">
            <a:spAutoFit/>
          </a:bodyPr>
          <a:lstStyle>
            <a:defPPr>
              <a:defRPr lang="en-US"/>
            </a:defPPr>
            <a:lvl1pPr marR="0" lvl="0" indent="0" algn="ctr" fontAlgn="auto">
              <a:lnSpc>
                <a:spcPct val="100000"/>
              </a:lnSpc>
              <a:spcBef>
                <a:spcPts val="0"/>
              </a:spcBef>
              <a:spcAft>
                <a:spcPts val="0"/>
              </a:spcAft>
              <a:buClrTx/>
              <a:buSzTx/>
              <a:buFontTx/>
              <a:buNone/>
              <a:tabLst/>
              <a:defRPr kumimoji="0" sz="2400" b="1" i="0" u="none" strike="noStrike" cap="none" spc="0" normalizeH="0" baseline="0">
                <a:ln>
                  <a:noFill/>
                </a:ln>
                <a:solidFill>
                  <a:prstClr val="black"/>
                </a:solidFill>
                <a:effectLst/>
                <a:uLnTx/>
                <a:uFillTx/>
                <a:latin typeface="Rockwell" panose="02060603020205020403" pitchFamily="18" charset="0"/>
              </a:defRPr>
            </a:lvl1pPr>
          </a:lstStyle>
          <a:p>
            <a:r>
              <a:rPr lang="en-US" dirty="0"/>
              <a:t>04</a:t>
            </a:r>
          </a:p>
        </p:txBody>
      </p:sp>
      <p:sp>
        <p:nvSpPr>
          <p:cNvPr id="101" name="Rectangle 100"/>
          <p:cNvSpPr/>
          <p:nvPr/>
        </p:nvSpPr>
        <p:spPr>
          <a:xfrm>
            <a:off x="8614103" y="4583651"/>
            <a:ext cx="3204284" cy="769441"/>
          </a:xfrm>
          <a:prstGeom prst="rect">
            <a:avLst/>
          </a:prstGeom>
          <a:solidFill>
            <a:schemeClr val="tx2">
              <a:lumMod val="20000"/>
              <a:lumOff val="80000"/>
            </a:schemeClr>
          </a:solidFill>
        </p:spPr>
        <p:txBody>
          <a:bodyPr wrap="square" anchor="t">
            <a:spAutoFit/>
          </a:bodyPr>
          <a:lstStyle/>
          <a:p>
            <a:pPr>
              <a:spcBef>
                <a:spcPts val="600"/>
              </a:spcBef>
            </a:pPr>
            <a:r>
              <a:rPr lang="en-US" sz="2200" b="1" dirty="0">
                <a:solidFill>
                  <a:srgbClr val="C00000"/>
                </a:solidFill>
                <a:latin typeface="Calibri"/>
              </a:rPr>
              <a:t>Discuss Social Engineering Countermeasures</a:t>
            </a:r>
          </a:p>
        </p:txBody>
      </p:sp>
      <p:cxnSp>
        <p:nvCxnSpPr>
          <p:cNvPr id="102" name="Straight Connector 101"/>
          <p:cNvCxnSpPr/>
          <p:nvPr/>
        </p:nvCxnSpPr>
        <p:spPr>
          <a:xfrm flipH="1">
            <a:off x="4724400" y="4589964"/>
            <a:ext cx="0" cy="401968"/>
          </a:xfrm>
          <a:prstGeom prst="line">
            <a:avLst/>
          </a:prstGeom>
          <a:ln>
            <a:solidFill>
              <a:schemeClr val="accent2"/>
            </a:solidFill>
            <a:headEnd type="ova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H="1" flipV="1">
            <a:off x="4141325" y="4991398"/>
            <a:ext cx="583075"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flipH="1" flipV="1">
            <a:off x="4273879" y="2247121"/>
            <a:ext cx="907721" cy="0"/>
          </a:xfrm>
          <a:prstGeom prst="line">
            <a:avLst/>
          </a:prstGeom>
          <a:ln>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5" name="Freeform 104"/>
          <p:cNvSpPr>
            <a:spLocks noChangeAspect="1" noChangeArrowheads="1"/>
          </p:cNvSpPr>
          <p:nvPr/>
        </p:nvSpPr>
        <p:spPr bwMode="auto">
          <a:xfrm>
            <a:off x="3693762" y="1986021"/>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6" name="TextBox 105"/>
          <p:cNvSpPr txBox="1"/>
          <p:nvPr/>
        </p:nvSpPr>
        <p:spPr>
          <a:xfrm flipH="1">
            <a:off x="3011393" y="1559378"/>
            <a:ext cx="524503" cy="461665"/>
          </a:xfrm>
          <a:prstGeom prst="rect">
            <a:avLst/>
          </a:prstGeom>
          <a:noFill/>
        </p:spPr>
        <p:txBody>
          <a:bodyPr wrap="none" rtlCol="0" anchor="ctr">
            <a:spAutoFit/>
          </a:bodyPr>
          <a:lstStyle>
            <a:defPPr>
              <a:defRPr lang="en-US"/>
            </a:defPPr>
            <a:lvl1pPr marR="0" lvl="0" indent="0" algn="ctr" fontAlgn="auto">
              <a:lnSpc>
                <a:spcPct val="100000"/>
              </a:lnSpc>
              <a:spcBef>
                <a:spcPts val="0"/>
              </a:spcBef>
              <a:spcAft>
                <a:spcPts val="0"/>
              </a:spcAft>
              <a:buClrTx/>
              <a:buSzTx/>
              <a:buFontTx/>
              <a:buNone/>
              <a:tabLst/>
              <a:defRPr kumimoji="0" sz="2400" b="1" i="0" u="none" strike="noStrike" cap="none" spc="0" normalizeH="0" baseline="0">
                <a:ln>
                  <a:noFill/>
                </a:ln>
                <a:solidFill>
                  <a:schemeClr val="tx1">
                    <a:lumMod val="65000"/>
                    <a:lumOff val="35000"/>
                  </a:schemeClr>
                </a:solidFill>
                <a:effectLst/>
                <a:uLnTx/>
                <a:uFillTx/>
                <a:latin typeface="Rockwell" panose="02060603020205020403" pitchFamily="18" charset="0"/>
              </a:defRPr>
            </a:lvl1pPr>
          </a:lstStyle>
          <a:p>
            <a:r>
              <a:rPr lang="en-US" dirty="0"/>
              <a:t>01</a:t>
            </a:r>
          </a:p>
        </p:txBody>
      </p:sp>
      <p:sp>
        <p:nvSpPr>
          <p:cNvPr id="107" name="Rectangle 106"/>
          <p:cNvSpPr/>
          <p:nvPr/>
        </p:nvSpPr>
        <p:spPr>
          <a:xfrm flipH="1">
            <a:off x="639715" y="1971234"/>
            <a:ext cx="2896181" cy="1107996"/>
          </a:xfrm>
          <a:prstGeom prst="rect">
            <a:avLst/>
          </a:prstGeom>
        </p:spPr>
        <p:txBody>
          <a:bodyPr wrap="square" anchor="t">
            <a:spAutoFit/>
          </a:bodyPr>
          <a:lstStyle/>
          <a:p>
            <a:pPr algn="r">
              <a:spcBef>
                <a:spcPts val="600"/>
              </a:spcBef>
            </a:pPr>
            <a:r>
              <a:rPr lang="en-US" sz="2200" b="1" dirty="0">
                <a:solidFill>
                  <a:schemeClr val="tx1">
                    <a:lumMod val="65000"/>
                    <a:lumOff val="35000"/>
                  </a:schemeClr>
                </a:solidFill>
                <a:latin typeface="Calibri"/>
              </a:rPr>
              <a:t>Discuss Social Engineering Concepts and its Phases</a:t>
            </a:r>
          </a:p>
        </p:txBody>
      </p:sp>
      <p:sp>
        <p:nvSpPr>
          <p:cNvPr id="108" name="Freeform 107"/>
          <p:cNvSpPr>
            <a:spLocks noChangeAspect="1" noChangeArrowheads="1"/>
          </p:cNvSpPr>
          <p:nvPr/>
        </p:nvSpPr>
        <p:spPr bwMode="auto">
          <a:xfrm>
            <a:off x="3547017" y="4719495"/>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SimSun" charset="0"/>
              <a:cs typeface="+mn-cs"/>
            </a:endParaRPr>
          </a:p>
        </p:txBody>
      </p:sp>
      <p:sp>
        <p:nvSpPr>
          <p:cNvPr id="109" name="TextBox 108"/>
          <p:cNvSpPr txBox="1"/>
          <p:nvPr/>
        </p:nvSpPr>
        <p:spPr>
          <a:xfrm flipH="1">
            <a:off x="3011393" y="4514404"/>
            <a:ext cx="524503" cy="461665"/>
          </a:xfrm>
          <a:prstGeom prst="rect">
            <a:avLst/>
          </a:prstGeom>
          <a:noFill/>
        </p:spPr>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lumMod val="65000"/>
                    <a:lumOff val="35000"/>
                  </a:schemeClr>
                </a:solidFill>
                <a:effectLst/>
                <a:uLnTx/>
                <a:uFillTx/>
                <a:latin typeface="Rockwell" panose="02060603020205020403" pitchFamily="18" charset="0"/>
                <a:ea typeface="+mn-ea"/>
                <a:cs typeface="+mn-cs"/>
              </a:rPr>
              <a:t>02</a:t>
            </a:r>
          </a:p>
        </p:txBody>
      </p:sp>
      <p:sp>
        <p:nvSpPr>
          <p:cNvPr id="110" name="Rectangle 109"/>
          <p:cNvSpPr/>
          <p:nvPr/>
        </p:nvSpPr>
        <p:spPr>
          <a:xfrm flipH="1">
            <a:off x="448939" y="4946349"/>
            <a:ext cx="3086957" cy="769441"/>
          </a:xfrm>
          <a:prstGeom prst="rect">
            <a:avLst/>
          </a:prstGeom>
        </p:spPr>
        <p:txBody>
          <a:bodyPr wrap="square" anchor="t">
            <a:spAutoFit/>
          </a:bodyPr>
          <a:lstStyle/>
          <a:p>
            <a:pPr marL="0" marR="0" lvl="0" indent="0" algn="r" defTabSz="914400" rtl="0" eaLnBrk="1" fontAlgn="auto" latinLnBrk="0" hangingPunct="1">
              <a:lnSpc>
                <a:spcPct val="100000"/>
              </a:lnSpc>
              <a:spcBef>
                <a:spcPts val="600"/>
              </a:spcBef>
              <a:spcAft>
                <a:spcPts val="0"/>
              </a:spcAft>
              <a:buClrTx/>
              <a:buSzTx/>
              <a:buFontTx/>
              <a:buNone/>
              <a:tabLst/>
              <a:defRPr/>
            </a:pPr>
            <a:r>
              <a:rPr kumimoji="0" lang="en-US" sz="2200" b="1" i="0" u="none" strike="noStrike" kern="1200" cap="none" spc="0" normalizeH="0" baseline="0" noProof="0" dirty="0">
                <a:ln>
                  <a:noFill/>
                </a:ln>
                <a:solidFill>
                  <a:schemeClr val="tx1">
                    <a:lumMod val="65000"/>
                    <a:lumOff val="35000"/>
                  </a:schemeClr>
                </a:solidFill>
                <a:effectLst/>
                <a:uLnTx/>
                <a:uFillTx/>
                <a:latin typeface="Calibri"/>
                <a:ea typeface="+mn-ea"/>
                <a:cs typeface="+mn-cs"/>
              </a:rPr>
              <a:t>Discuss Social Engineering Techniques</a:t>
            </a:r>
          </a:p>
        </p:txBody>
      </p:sp>
      <p:grpSp>
        <p:nvGrpSpPr>
          <p:cNvPr id="111" name="Group 110">
            <a:extLst>
              <a:ext uri="{FF2B5EF4-FFF2-40B4-BE49-F238E27FC236}">
                <a16:creationId xmlns:a16="http://schemas.microsoft.com/office/drawing/2014/main" id="{3D95A761-04D2-49C7-849E-2256170E1AB8}"/>
              </a:ext>
            </a:extLst>
          </p:cNvPr>
          <p:cNvGrpSpPr>
            <a:grpSpLocks noChangeAspect="1"/>
          </p:cNvGrpSpPr>
          <p:nvPr/>
        </p:nvGrpSpPr>
        <p:grpSpPr bwMode="auto">
          <a:xfrm>
            <a:off x="5523518" y="3012632"/>
            <a:ext cx="1095870" cy="1051748"/>
            <a:chOff x="2043" y="846"/>
            <a:chExt cx="3204" cy="3075"/>
          </a:xfrm>
        </p:grpSpPr>
        <p:sp>
          <p:nvSpPr>
            <p:cNvPr id="112" name="Freeform 6">
              <a:extLst>
                <a:ext uri="{FF2B5EF4-FFF2-40B4-BE49-F238E27FC236}">
                  <a16:creationId xmlns:a16="http://schemas.microsoft.com/office/drawing/2014/main" id="{4C83FC57-D7C2-4DEC-B5DC-87B06C91D684}"/>
                </a:ext>
              </a:extLst>
            </p:cNvPr>
            <p:cNvSpPr>
              <a:spLocks/>
            </p:cNvSpPr>
            <p:nvPr/>
          </p:nvSpPr>
          <p:spPr bwMode="auto">
            <a:xfrm>
              <a:off x="3315" y="3691"/>
              <a:ext cx="697" cy="230"/>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3" name="Freeform 7">
              <a:extLst>
                <a:ext uri="{FF2B5EF4-FFF2-40B4-BE49-F238E27FC236}">
                  <a16:creationId xmlns:a16="http://schemas.microsoft.com/office/drawing/2014/main" id="{4212AC84-9EC4-4969-B1B5-0E28C5B681A9}"/>
                </a:ext>
              </a:extLst>
            </p:cNvPr>
            <p:cNvSpPr>
              <a:spLocks/>
            </p:cNvSpPr>
            <p:nvPr/>
          </p:nvSpPr>
          <p:spPr bwMode="auto">
            <a:xfrm>
              <a:off x="4517" y="2879"/>
              <a:ext cx="515" cy="380"/>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4" name="Freeform 8">
              <a:extLst>
                <a:ext uri="{FF2B5EF4-FFF2-40B4-BE49-F238E27FC236}">
                  <a16:creationId xmlns:a16="http://schemas.microsoft.com/office/drawing/2014/main" id="{A3703554-8810-4577-9314-D566E42F3BA6}"/>
                </a:ext>
              </a:extLst>
            </p:cNvPr>
            <p:cNvSpPr>
              <a:spLocks/>
            </p:cNvSpPr>
            <p:nvPr/>
          </p:nvSpPr>
          <p:spPr bwMode="auto">
            <a:xfrm>
              <a:off x="4688" y="2073"/>
              <a:ext cx="559" cy="24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Freeform 9">
              <a:extLst>
                <a:ext uri="{FF2B5EF4-FFF2-40B4-BE49-F238E27FC236}">
                  <a16:creationId xmlns:a16="http://schemas.microsoft.com/office/drawing/2014/main" id="{E8974A9A-2C49-46C6-BC2F-378617BD38E5}"/>
                </a:ext>
              </a:extLst>
            </p:cNvPr>
            <p:cNvSpPr>
              <a:spLocks/>
            </p:cNvSpPr>
            <p:nvPr/>
          </p:nvSpPr>
          <p:spPr bwMode="auto">
            <a:xfrm>
              <a:off x="4293" y="1134"/>
              <a:ext cx="398" cy="496"/>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6" name="Freeform 10">
              <a:extLst>
                <a:ext uri="{FF2B5EF4-FFF2-40B4-BE49-F238E27FC236}">
                  <a16:creationId xmlns:a16="http://schemas.microsoft.com/office/drawing/2014/main" id="{B6B7A511-F1ED-45F2-BF87-70B475589D7D}"/>
                </a:ext>
              </a:extLst>
            </p:cNvPr>
            <p:cNvSpPr>
              <a:spLocks/>
            </p:cNvSpPr>
            <p:nvPr/>
          </p:nvSpPr>
          <p:spPr bwMode="auto">
            <a:xfrm>
              <a:off x="3581" y="846"/>
              <a:ext cx="163" cy="554"/>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7" name="Freeform 11">
              <a:extLst>
                <a:ext uri="{FF2B5EF4-FFF2-40B4-BE49-F238E27FC236}">
                  <a16:creationId xmlns:a16="http://schemas.microsoft.com/office/drawing/2014/main" id="{E49BB2C8-71C6-4635-B181-C8395E611ADE}"/>
                </a:ext>
              </a:extLst>
            </p:cNvPr>
            <p:cNvSpPr>
              <a:spLocks/>
            </p:cNvSpPr>
            <p:nvPr/>
          </p:nvSpPr>
          <p:spPr bwMode="auto">
            <a:xfrm>
              <a:off x="2258" y="2876"/>
              <a:ext cx="515" cy="380"/>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8" name="Freeform 12">
              <a:extLst>
                <a:ext uri="{FF2B5EF4-FFF2-40B4-BE49-F238E27FC236}">
                  <a16:creationId xmlns:a16="http://schemas.microsoft.com/office/drawing/2014/main" id="{29880F55-86F0-44C4-9060-844DB283BC72}"/>
                </a:ext>
              </a:extLst>
            </p:cNvPr>
            <p:cNvSpPr>
              <a:spLocks/>
            </p:cNvSpPr>
            <p:nvPr/>
          </p:nvSpPr>
          <p:spPr bwMode="auto">
            <a:xfrm>
              <a:off x="2043" y="2071"/>
              <a:ext cx="559" cy="244"/>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9" name="Freeform 13">
              <a:extLst>
                <a:ext uri="{FF2B5EF4-FFF2-40B4-BE49-F238E27FC236}">
                  <a16:creationId xmlns:a16="http://schemas.microsoft.com/office/drawing/2014/main" id="{6032C4F7-98E2-40AD-8480-1ABC7EAD8571}"/>
                </a:ext>
              </a:extLst>
            </p:cNvPr>
            <p:cNvSpPr>
              <a:spLocks/>
            </p:cNvSpPr>
            <p:nvPr/>
          </p:nvSpPr>
          <p:spPr bwMode="auto">
            <a:xfrm>
              <a:off x="2599" y="1131"/>
              <a:ext cx="398" cy="498"/>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0" name="Freeform 14">
              <a:extLst>
                <a:ext uri="{FF2B5EF4-FFF2-40B4-BE49-F238E27FC236}">
                  <a16:creationId xmlns:a16="http://schemas.microsoft.com/office/drawing/2014/main" id="{E98476D0-8B8C-4CD9-8720-12918187C013}"/>
                </a:ext>
              </a:extLst>
            </p:cNvPr>
            <p:cNvSpPr>
              <a:spLocks noEditPoints="1"/>
            </p:cNvSpPr>
            <p:nvPr/>
          </p:nvSpPr>
          <p:spPr bwMode="auto">
            <a:xfrm>
              <a:off x="2752" y="1549"/>
              <a:ext cx="1803" cy="2205"/>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1" name="Oval 15">
              <a:extLst>
                <a:ext uri="{FF2B5EF4-FFF2-40B4-BE49-F238E27FC236}">
                  <a16:creationId xmlns:a16="http://schemas.microsoft.com/office/drawing/2014/main" id="{CEE0EA3D-127D-4D9D-BA93-4AC8D6753557}"/>
                </a:ext>
              </a:extLst>
            </p:cNvPr>
            <p:cNvSpPr>
              <a:spLocks noChangeArrowheads="1"/>
            </p:cNvSpPr>
            <p:nvPr/>
          </p:nvSpPr>
          <p:spPr bwMode="auto">
            <a:xfrm>
              <a:off x="3103" y="1878"/>
              <a:ext cx="1153" cy="115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2" name="Oval 16">
              <a:extLst>
                <a:ext uri="{FF2B5EF4-FFF2-40B4-BE49-F238E27FC236}">
                  <a16:creationId xmlns:a16="http://schemas.microsoft.com/office/drawing/2014/main" id="{E610405F-7822-440D-A51F-F7D7B201B6B3}"/>
                </a:ext>
              </a:extLst>
            </p:cNvPr>
            <p:cNvSpPr>
              <a:spLocks noChangeArrowheads="1"/>
            </p:cNvSpPr>
            <p:nvPr/>
          </p:nvSpPr>
          <p:spPr bwMode="auto">
            <a:xfrm>
              <a:off x="3217" y="1993"/>
              <a:ext cx="924" cy="92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3" name="Oval 17">
              <a:extLst>
                <a:ext uri="{FF2B5EF4-FFF2-40B4-BE49-F238E27FC236}">
                  <a16:creationId xmlns:a16="http://schemas.microsoft.com/office/drawing/2014/main" id="{89E918A1-6515-40A1-85ED-C2B76A377309}"/>
                </a:ext>
              </a:extLst>
            </p:cNvPr>
            <p:cNvSpPr>
              <a:spLocks noChangeArrowheads="1"/>
            </p:cNvSpPr>
            <p:nvPr/>
          </p:nvSpPr>
          <p:spPr bwMode="auto">
            <a:xfrm>
              <a:off x="3315" y="2092"/>
              <a:ext cx="727" cy="727"/>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4" name="Oval 18">
              <a:extLst>
                <a:ext uri="{FF2B5EF4-FFF2-40B4-BE49-F238E27FC236}">
                  <a16:creationId xmlns:a16="http://schemas.microsoft.com/office/drawing/2014/main" id="{C598832A-AB55-48D4-AC6B-DAC01E370227}"/>
                </a:ext>
              </a:extLst>
            </p:cNvPr>
            <p:cNvSpPr>
              <a:spLocks noChangeArrowheads="1"/>
            </p:cNvSpPr>
            <p:nvPr/>
          </p:nvSpPr>
          <p:spPr bwMode="auto">
            <a:xfrm>
              <a:off x="3423" y="2198"/>
              <a:ext cx="511" cy="5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5" name="Oval 19">
              <a:extLst>
                <a:ext uri="{FF2B5EF4-FFF2-40B4-BE49-F238E27FC236}">
                  <a16:creationId xmlns:a16="http://schemas.microsoft.com/office/drawing/2014/main" id="{D36A3F2E-96F1-40D1-8797-B0E7E28C118B}"/>
                </a:ext>
              </a:extLst>
            </p:cNvPr>
            <p:cNvSpPr>
              <a:spLocks noChangeArrowheads="1"/>
            </p:cNvSpPr>
            <p:nvPr/>
          </p:nvSpPr>
          <p:spPr bwMode="auto">
            <a:xfrm>
              <a:off x="3519" y="2294"/>
              <a:ext cx="320" cy="322"/>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6" name="Oval 20">
              <a:extLst>
                <a:ext uri="{FF2B5EF4-FFF2-40B4-BE49-F238E27FC236}">
                  <a16:creationId xmlns:a16="http://schemas.microsoft.com/office/drawing/2014/main" id="{0F3DA2AA-D0BF-4366-8A86-19B7C3F3B98F}"/>
                </a:ext>
              </a:extLst>
            </p:cNvPr>
            <p:cNvSpPr>
              <a:spLocks noChangeArrowheads="1"/>
            </p:cNvSpPr>
            <p:nvPr/>
          </p:nvSpPr>
          <p:spPr bwMode="auto">
            <a:xfrm>
              <a:off x="3619" y="2396"/>
              <a:ext cx="119" cy="11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Freeform 21">
              <a:extLst>
                <a:ext uri="{FF2B5EF4-FFF2-40B4-BE49-F238E27FC236}">
                  <a16:creationId xmlns:a16="http://schemas.microsoft.com/office/drawing/2014/main" id="{E2942323-9B67-4882-A637-80209101FFD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 name="T20" fmla="*/ 466 w 680"/>
                <a:gd name="T21" fmla="*/ 24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lnTo>
                    <a:pt x="466" y="24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8" name="Freeform 22">
              <a:extLst>
                <a:ext uri="{FF2B5EF4-FFF2-40B4-BE49-F238E27FC236}">
                  <a16:creationId xmlns:a16="http://schemas.microsoft.com/office/drawing/2014/main" id="{7E5AA77E-BED9-4214-A4B2-17FCE183998E}"/>
                </a:ext>
              </a:extLst>
            </p:cNvPr>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6643519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22087" y="259180"/>
            <a:ext cx="7747827" cy="584775"/>
          </a:xfrm>
          <a:prstGeom prst="rect">
            <a:avLst/>
          </a:prstGeom>
          <a:noFill/>
        </p:spPr>
        <p:txBody>
          <a:bodyPr wrap="none" rtlCol="0">
            <a:spAutoFit/>
          </a:bodyPr>
          <a:lstStyle/>
          <a:p>
            <a:pPr algn="ctr"/>
            <a:r>
              <a:rPr lang="en-IN" sz="3200" b="1" dirty="0">
                <a:solidFill>
                  <a:schemeClr val="tx1">
                    <a:lumMod val="75000"/>
                    <a:lumOff val="25000"/>
                  </a:schemeClr>
                </a:solidFill>
                <a:latin typeface="Rockwell" panose="02060603020205020403" pitchFamily="18" charset="0"/>
              </a:rPr>
              <a:t>Social Engineering Countermeasures</a:t>
            </a:r>
            <a:endParaRPr lang="en-US" sz="3200" b="1" dirty="0">
              <a:solidFill>
                <a:schemeClr val="tx1">
                  <a:lumMod val="75000"/>
                  <a:lumOff val="25000"/>
                </a:schemeClr>
              </a:solidFill>
              <a:latin typeface="Rockwell" panose="02060603020205020403" pitchFamily="18" charset="0"/>
            </a:endParaRPr>
          </a:p>
        </p:txBody>
      </p:sp>
      <p:sp>
        <p:nvSpPr>
          <p:cNvPr id="156" name="Oval 155">
            <a:extLst>
              <a:ext uri="{FF2B5EF4-FFF2-40B4-BE49-F238E27FC236}">
                <a16:creationId xmlns:a16="http://schemas.microsoft.com/office/drawing/2014/main" id="{F8F7F022-B0FA-4432-BDEB-637279236DD8}"/>
              </a:ext>
            </a:extLst>
          </p:cNvPr>
          <p:cNvSpPr/>
          <p:nvPr/>
        </p:nvSpPr>
        <p:spPr>
          <a:xfrm>
            <a:off x="9831860" y="3771888"/>
            <a:ext cx="845190" cy="845190"/>
          </a:xfrm>
          <a:prstGeom prst="ellipse">
            <a:avLst/>
          </a:prstGeom>
          <a:solidFill>
            <a:schemeClr val="accent3">
              <a:alpha val="9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0"/>
          <p:cNvSpPr>
            <a:spLocks/>
          </p:cNvSpPr>
          <p:nvPr/>
        </p:nvSpPr>
        <p:spPr bwMode="auto">
          <a:xfrm>
            <a:off x="8779048" y="5314644"/>
            <a:ext cx="1812752" cy="1238537"/>
          </a:xfrm>
          <a:custGeom>
            <a:avLst/>
            <a:gdLst>
              <a:gd name="T0" fmla="*/ 432 w 613"/>
              <a:gd name="T1" fmla="*/ 200 h 419"/>
              <a:gd name="T2" fmla="*/ 613 w 613"/>
              <a:gd name="T3" fmla="*/ 419 h 419"/>
              <a:gd name="T4" fmla="*/ 533 w 613"/>
              <a:gd name="T5" fmla="*/ 419 h 419"/>
              <a:gd name="T6" fmla="*/ 354 w 613"/>
              <a:gd name="T7" fmla="*/ 202 h 419"/>
              <a:gd name="T8" fmla="*/ 47 w 613"/>
              <a:gd name="T9" fmla="*/ 101 h 419"/>
              <a:gd name="T10" fmla="*/ 217 w 613"/>
              <a:gd name="T11" fmla="*/ 0 h 419"/>
              <a:gd name="T12" fmla="*/ 555 w 613"/>
              <a:gd name="T13" fmla="*/ 101 h 419"/>
              <a:gd name="T14" fmla="*/ 432 w 613"/>
              <a:gd name="T15" fmla="*/ 200 h 4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3" h="419">
                <a:moveTo>
                  <a:pt x="432" y="200"/>
                </a:moveTo>
                <a:cubicBezTo>
                  <a:pt x="613" y="419"/>
                  <a:pt x="613" y="419"/>
                  <a:pt x="613" y="419"/>
                </a:cubicBezTo>
                <a:cubicBezTo>
                  <a:pt x="533" y="419"/>
                  <a:pt x="533" y="419"/>
                  <a:pt x="533" y="419"/>
                </a:cubicBezTo>
                <a:cubicBezTo>
                  <a:pt x="354" y="202"/>
                  <a:pt x="354" y="202"/>
                  <a:pt x="354" y="202"/>
                </a:cubicBezTo>
                <a:cubicBezTo>
                  <a:pt x="223" y="196"/>
                  <a:pt x="90" y="153"/>
                  <a:pt x="47" y="101"/>
                </a:cubicBezTo>
                <a:cubicBezTo>
                  <a:pt x="0" y="45"/>
                  <a:pt x="77" y="0"/>
                  <a:pt x="217" y="0"/>
                </a:cubicBezTo>
                <a:cubicBezTo>
                  <a:pt x="357" y="0"/>
                  <a:pt x="509" y="45"/>
                  <a:pt x="555" y="101"/>
                </a:cubicBezTo>
                <a:cubicBezTo>
                  <a:pt x="596" y="150"/>
                  <a:pt x="542" y="191"/>
                  <a:pt x="432" y="20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4" name="Group 3"/>
          <p:cNvGrpSpPr/>
          <p:nvPr/>
        </p:nvGrpSpPr>
        <p:grpSpPr>
          <a:xfrm>
            <a:off x="9775807" y="3445354"/>
            <a:ext cx="1501793" cy="3107828"/>
            <a:chOff x="8689660" y="1639914"/>
            <a:chExt cx="1501793" cy="3107828"/>
          </a:xfrm>
        </p:grpSpPr>
        <p:sp>
          <p:nvSpPr>
            <p:cNvPr id="13" name="Rectangle 11"/>
            <p:cNvSpPr>
              <a:spLocks noChangeArrowheads="1"/>
            </p:cNvSpPr>
            <p:nvPr/>
          </p:nvSpPr>
          <p:spPr bwMode="auto">
            <a:xfrm>
              <a:off x="9352216" y="1722954"/>
              <a:ext cx="236753" cy="3024788"/>
            </a:xfrm>
            <a:prstGeom prst="rect">
              <a:avLst/>
            </a:pr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4" name="Oval 12"/>
            <p:cNvSpPr>
              <a:spLocks noChangeArrowheads="1"/>
            </p:cNvSpPr>
            <p:nvPr/>
          </p:nvSpPr>
          <p:spPr bwMode="auto">
            <a:xfrm>
              <a:off x="8689660" y="1639914"/>
              <a:ext cx="1501793" cy="1501793"/>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5" name="Oval 13"/>
            <p:cNvSpPr>
              <a:spLocks noChangeArrowheads="1"/>
            </p:cNvSpPr>
            <p:nvPr/>
          </p:nvSpPr>
          <p:spPr bwMode="auto">
            <a:xfrm>
              <a:off x="8749732" y="1696452"/>
              <a:ext cx="1386950" cy="1388717"/>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130" name="Oval 129"/>
          <p:cNvSpPr/>
          <p:nvPr/>
        </p:nvSpPr>
        <p:spPr>
          <a:xfrm>
            <a:off x="8678040" y="1251970"/>
            <a:ext cx="694358" cy="69435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Oval 140"/>
          <p:cNvSpPr/>
          <p:nvPr/>
        </p:nvSpPr>
        <p:spPr>
          <a:xfrm>
            <a:off x="489436" y="1248961"/>
            <a:ext cx="694358" cy="6943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Freeform 149"/>
          <p:cNvSpPr>
            <a:spLocks noChangeArrowheads="1"/>
          </p:cNvSpPr>
          <p:nvPr/>
        </p:nvSpPr>
        <p:spPr bwMode="auto">
          <a:xfrm>
            <a:off x="697062" y="1405256"/>
            <a:ext cx="285781" cy="388442"/>
          </a:xfrm>
          <a:custGeom>
            <a:avLst/>
            <a:gdLst>
              <a:gd name="T0" fmla="*/ 47616 w 364"/>
              <a:gd name="T1" fmla="*/ 213771 h 498"/>
              <a:gd name="T2" fmla="*/ 47616 w 364"/>
              <a:gd name="T3" fmla="*/ 213771 h 498"/>
              <a:gd name="T4" fmla="*/ 79061 w 364"/>
              <a:gd name="T5" fmla="*/ 221804 h 498"/>
              <a:gd name="T6" fmla="*/ 111404 w 364"/>
              <a:gd name="T7" fmla="*/ 213771 h 498"/>
              <a:gd name="T8" fmla="*/ 111404 w 364"/>
              <a:gd name="T9" fmla="*/ 190117 h 498"/>
              <a:gd name="T10" fmla="*/ 47616 w 364"/>
              <a:gd name="T11" fmla="*/ 190117 h 498"/>
              <a:gd name="T12" fmla="*/ 47616 w 364"/>
              <a:gd name="T13" fmla="*/ 213771 h 498"/>
              <a:gd name="T14" fmla="*/ 111404 w 364"/>
              <a:gd name="T15" fmla="*/ 178514 h 498"/>
              <a:gd name="T16" fmla="*/ 111404 w 364"/>
              <a:gd name="T17" fmla="*/ 178514 h 498"/>
              <a:gd name="T18" fmla="*/ 159020 w 364"/>
              <a:gd name="T19" fmla="*/ 67389 h 498"/>
              <a:gd name="T20" fmla="*/ 79061 w 364"/>
              <a:gd name="T21" fmla="*/ 0 h 498"/>
              <a:gd name="T22" fmla="*/ 0 w 364"/>
              <a:gd name="T23" fmla="*/ 67389 h 498"/>
              <a:gd name="T24" fmla="*/ 47616 w 364"/>
              <a:gd name="T25" fmla="*/ 178514 h 498"/>
              <a:gd name="T26" fmla="*/ 111404 w 364"/>
              <a:gd name="T27" fmla="*/ 178514 h 498"/>
              <a:gd name="T28" fmla="*/ 23808 w 364"/>
              <a:gd name="T29" fmla="*/ 67389 h 498"/>
              <a:gd name="T30" fmla="*/ 23808 w 364"/>
              <a:gd name="T31" fmla="*/ 67389 h 498"/>
              <a:gd name="T32" fmla="*/ 79061 w 364"/>
              <a:gd name="T33" fmla="*/ 23653 h 498"/>
              <a:gd name="T34" fmla="*/ 135212 w 364"/>
              <a:gd name="T35" fmla="*/ 67389 h 498"/>
              <a:gd name="T36" fmla="*/ 115447 w 364"/>
              <a:gd name="T37" fmla="*/ 111125 h 498"/>
              <a:gd name="T38" fmla="*/ 87147 w 364"/>
              <a:gd name="T39" fmla="*/ 158431 h 498"/>
              <a:gd name="T40" fmla="*/ 71424 w 364"/>
              <a:gd name="T41" fmla="*/ 158431 h 498"/>
              <a:gd name="T42" fmla="*/ 43573 w 364"/>
              <a:gd name="T43" fmla="*/ 111125 h 498"/>
              <a:gd name="T44" fmla="*/ 23808 w 364"/>
              <a:gd name="T45" fmla="*/ 67389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64" h="498">
                <a:moveTo>
                  <a:pt x="106" y="479"/>
                </a:moveTo>
                <a:lnTo>
                  <a:pt x="106" y="479"/>
                </a:lnTo>
                <a:cubicBezTo>
                  <a:pt x="123" y="488"/>
                  <a:pt x="150" y="497"/>
                  <a:pt x="176" y="497"/>
                </a:cubicBezTo>
                <a:cubicBezTo>
                  <a:pt x="203" y="497"/>
                  <a:pt x="229" y="488"/>
                  <a:pt x="248" y="479"/>
                </a:cubicBezTo>
                <a:cubicBezTo>
                  <a:pt x="248" y="426"/>
                  <a:pt x="248" y="426"/>
                  <a:pt x="248" y="426"/>
                </a:cubicBezTo>
                <a:cubicBezTo>
                  <a:pt x="106" y="426"/>
                  <a:pt x="106" y="426"/>
                  <a:pt x="106" y="426"/>
                </a:cubicBezTo>
                <a:lnTo>
                  <a:pt x="106" y="479"/>
                </a:lnTo>
                <a:close/>
                <a:moveTo>
                  <a:pt x="248" y="400"/>
                </a:moveTo>
                <a:lnTo>
                  <a:pt x="248" y="400"/>
                </a:lnTo>
                <a:cubicBezTo>
                  <a:pt x="248" y="293"/>
                  <a:pt x="363" y="258"/>
                  <a:pt x="354" y="151"/>
                </a:cubicBezTo>
                <a:cubicBezTo>
                  <a:pt x="345" y="80"/>
                  <a:pt x="301" y="0"/>
                  <a:pt x="176" y="0"/>
                </a:cubicBezTo>
                <a:cubicBezTo>
                  <a:pt x="53" y="0"/>
                  <a:pt x="9" y="80"/>
                  <a:pt x="0" y="151"/>
                </a:cubicBezTo>
                <a:cubicBezTo>
                  <a:pt x="0" y="258"/>
                  <a:pt x="106" y="293"/>
                  <a:pt x="106" y="400"/>
                </a:cubicBezTo>
                <a:lnTo>
                  <a:pt x="248" y="400"/>
                </a:lnTo>
                <a:close/>
                <a:moveTo>
                  <a:pt x="53" y="151"/>
                </a:moveTo>
                <a:lnTo>
                  <a:pt x="53" y="151"/>
                </a:lnTo>
                <a:cubicBezTo>
                  <a:pt x="62" y="89"/>
                  <a:pt x="106" y="53"/>
                  <a:pt x="176" y="53"/>
                </a:cubicBezTo>
                <a:cubicBezTo>
                  <a:pt x="248" y="53"/>
                  <a:pt x="292" y="89"/>
                  <a:pt x="301" y="151"/>
                </a:cubicBezTo>
                <a:cubicBezTo>
                  <a:pt x="301" y="187"/>
                  <a:pt x="283" y="213"/>
                  <a:pt x="257" y="249"/>
                </a:cubicBezTo>
                <a:cubicBezTo>
                  <a:pt x="229" y="275"/>
                  <a:pt x="213" y="311"/>
                  <a:pt x="194" y="355"/>
                </a:cubicBezTo>
                <a:cubicBezTo>
                  <a:pt x="159" y="355"/>
                  <a:pt x="159" y="355"/>
                  <a:pt x="159" y="355"/>
                </a:cubicBezTo>
                <a:cubicBezTo>
                  <a:pt x="141" y="311"/>
                  <a:pt x="123" y="275"/>
                  <a:pt x="97" y="249"/>
                </a:cubicBezTo>
                <a:cubicBezTo>
                  <a:pt x="70" y="213"/>
                  <a:pt x="53" y="187"/>
                  <a:pt x="53" y="151"/>
                </a:cubicBezTo>
                <a:close/>
              </a:path>
            </a:pathLst>
          </a:custGeom>
          <a:solidFill>
            <a:schemeClr val="bg1"/>
          </a:solidFill>
          <a:ln>
            <a:noFill/>
          </a:ln>
          <a:effectLst/>
        </p:spPr>
        <p:txBody>
          <a:bodyPr wrap="none" lIns="34290" tIns="17145" rIns="34290" bIns="17145" anchor="ctr"/>
          <a:lstStyle/>
          <a:p>
            <a:endParaRPr lang="en-US" dirty="0"/>
          </a:p>
        </p:txBody>
      </p:sp>
      <p:sp>
        <p:nvSpPr>
          <p:cNvPr id="136" name="Text Box 436">
            <a:extLst>
              <a:ext uri="{FF2B5EF4-FFF2-40B4-BE49-F238E27FC236}">
                <a16:creationId xmlns:a16="http://schemas.microsoft.com/office/drawing/2014/main" id="{873500F8-C071-4465-9DAF-7F5B0C73EFF7}"/>
              </a:ext>
            </a:extLst>
          </p:cNvPr>
          <p:cNvSpPr txBox="1">
            <a:spLocks noChangeArrowheads="1"/>
          </p:cNvSpPr>
          <p:nvPr/>
        </p:nvSpPr>
        <p:spPr bwMode="auto">
          <a:xfrm>
            <a:off x="1239841" y="1314503"/>
            <a:ext cx="2329434" cy="41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anchor="ctr">
            <a:spAutoFit/>
          </a:bodyPr>
          <a:lstStyle>
            <a:defPPr>
              <a:defRPr lang="ko-KR"/>
            </a:defPPr>
            <a:lvl1pPr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0" hangingPunct="1">
              <a:defRPr kumimoji="1" kern="1200">
                <a:solidFill>
                  <a:schemeClr val="tx1"/>
                </a:solidFill>
                <a:latin typeface="굴림" pitchFamily="50" charset="-127"/>
                <a:ea typeface="굴림" pitchFamily="50" charset="-127"/>
                <a:cs typeface="+mn-cs"/>
              </a:defRPr>
            </a:lvl6pPr>
            <a:lvl7pPr marL="2743200" algn="l" defTabSz="914400" rtl="0" eaLnBrk="1" latinLnBrk="0" hangingPunct="1">
              <a:defRPr kumimoji="1" kern="1200">
                <a:solidFill>
                  <a:schemeClr val="tx1"/>
                </a:solidFill>
                <a:latin typeface="굴림" pitchFamily="50" charset="-127"/>
                <a:ea typeface="굴림" pitchFamily="50" charset="-127"/>
                <a:cs typeface="+mn-cs"/>
              </a:defRPr>
            </a:lvl7pPr>
            <a:lvl8pPr marL="3200400" algn="l" defTabSz="914400" rtl="0" eaLnBrk="1" latinLnBrk="0" hangingPunct="1">
              <a:defRPr kumimoji="1" kern="1200">
                <a:solidFill>
                  <a:schemeClr val="tx1"/>
                </a:solidFill>
                <a:latin typeface="굴림" pitchFamily="50" charset="-127"/>
                <a:ea typeface="굴림" pitchFamily="50" charset="-127"/>
                <a:cs typeface="+mn-cs"/>
              </a:defRPr>
            </a:lvl8pPr>
            <a:lvl9pPr marL="3657600" algn="l" defTabSz="914400" rtl="0" eaLnBrk="1" latinLnBrk="0" hangingPunct="1">
              <a:defRPr kumimoji="1" kern="1200">
                <a:solidFill>
                  <a:schemeClr val="tx1"/>
                </a:solidFill>
                <a:latin typeface="굴림" pitchFamily="50" charset="-127"/>
                <a:ea typeface="굴림" pitchFamily="50" charset="-127"/>
                <a:cs typeface="+mn-cs"/>
              </a:defRPr>
            </a:lvl9pPr>
          </a:lstStyle>
          <a:p>
            <a:pPr marR="0" lvl="0" indent="0" algn="l" fontAlgn="base" latinLnBrk="0">
              <a:lnSpc>
                <a:spcPct val="130000"/>
              </a:lnSpc>
              <a:spcBef>
                <a:spcPts val="600"/>
              </a:spcBef>
              <a:spcAft>
                <a:spcPct val="0"/>
              </a:spcAft>
              <a:buClrTx/>
              <a:buSzTx/>
              <a:buFontTx/>
              <a:buNone/>
              <a:tabLst/>
              <a:defRPr/>
            </a:pPr>
            <a:r>
              <a:rPr lang="en-US" altLang="ko-KR" b="1" dirty="0">
                <a:solidFill>
                  <a:srgbClr val="0070C0"/>
                </a:solidFill>
                <a:latin typeface="Rockwell" panose="02060603020205020403" pitchFamily="18" charset="0"/>
                <a:ea typeface="+mn-ea"/>
              </a:rPr>
              <a:t>Password Policies</a:t>
            </a:r>
          </a:p>
        </p:txBody>
      </p:sp>
      <p:sp>
        <p:nvSpPr>
          <p:cNvPr id="147" name="Rectangle 146">
            <a:extLst>
              <a:ext uri="{FF2B5EF4-FFF2-40B4-BE49-F238E27FC236}">
                <a16:creationId xmlns:a16="http://schemas.microsoft.com/office/drawing/2014/main" id="{899127B4-60E6-43C8-9584-D2841570D1A0}"/>
              </a:ext>
            </a:extLst>
          </p:cNvPr>
          <p:cNvSpPr/>
          <p:nvPr/>
        </p:nvSpPr>
        <p:spPr>
          <a:xfrm>
            <a:off x="1228882" y="1913900"/>
            <a:ext cx="2888354" cy="3785652"/>
          </a:xfrm>
          <a:prstGeom prst="rect">
            <a:avLst/>
          </a:prstGeom>
        </p:spPr>
        <p:txBody>
          <a:bodyPr wrap="square" anchor="t">
            <a:spAutoFit/>
          </a:bodyPr>
          <a:lstStyle/>
          <a:p>
            <a:pPr marL="339725" marR="0" lvl="0" indent="-339725" algn="l" defTabSz="914400" rtl="0" eaLnBrk="1" fontAlgn="auto" latinLnBrk="0" hangingPunct="1">
              <a:lnSpc>
                <a:spcPct val="100000"/>
              </a:lnSpc>
              <a:spcBef>
                <a:spcPts val="1800"/>
              </a:spcBef>
              <a:spcAft>
                <a:spcPts val="0"/>
              </a:spcAft>
              <a:buClrTx/>
              <a:buSzTx/>
              <a:buFont typeface="Wingdings" panose="05000000000000000000" pitchFamily="2" charset="2"/>
              <a:buChar char="ü"/>
              <a:tabLst/>
              <a:defRPr/>
            </a:pPr>
            <a:r>
              <a:rPr kumimoji="0" lang="en-US" b="0" i="0" u="none" strike="noStrike" kern="1200" cap="none" spc="0" normalizeH="0" baseline="0" noProof="0" dirty="0">
                <a:ln>
                  <a:noFill/>
                </a:ln>
                <a:effectLst/>
                <a:uLnTx/>
                <a:uFillTx/>
                <a:latin typeface="Calibri"/>
                <a:ea typeface="+mn-ea"/>
                <a:cs typeface="+mn-cs"/>
              </a:rPr>
              <a:t>Periodic password changes</a:t>
            </a:r>
          </a:p>
          <a:p>
            <a:pPr marL="339725" marR="0" lvl="0" indent="-339725" algn="l" defTabSz="914400" rtl="0" eaLnBrk="1" fontAlgn="auto" latinLnBrk="0" hangingPunct="1">
              <a:lnSpc>
                <a:spcPct val="100000"/>
              </a:lnSpc>
              <a:spcBef>
                <a:spcPts val="1800"/>
              </a:spcBef>
              <a:spcAft>
                <a:spcPts val="0"/>
              </a:spcAft>
              <a:buClrTx/>
              <a:buSzTx/>
              <a:buFont typeface="Wingdings" panose="05000000000000000000" pitchFamily="2" charset="2"/>
              <a:buChar char="ü"/>
              <a:tabLst/>
              <a:defRPr/>
            </a:pPr>
            <a:r>
              <a:rPr kumimoji="0" lang="en-US" b="0" i="0" u="none" strike="noStrike" kern="1200" cap="none" spc="0" normalizeH="0" baseline="0" noProof="0" dirty="0">
                <a:ln>
                  <a:noFill/>
                </a:ln>
                <a:effectLst/>
                <a:uLnTx/>
                <a:uFillTx/>
                <a:latin typeface="Calibri"/>
                <a:ea typeface="+mn-ea"/>
                <a:cs typeface="+mn-cs"/>
              </a:rPr>
              <a:t>Avoiding guessable passwords</a:t>
            </a:r>
          </a:p>
          <a:p>
            <a:pPr marL="339725" marR="0" lvl="0" indent="-339725" algn="l" defTabSz="914400" rtl="0" eaLnBrk="1" fontAlgn="auto" latinLnBrk="0" hangingPunct="1">
              <a:lnSpc>
                <a:spcPct val="100000"/>
              </a:lnSpc>
              <a:spcBef>
                <a:spcPts val="1800"/>
              </a:spcBef>
              <a:spcAft>
                <a:spcPts val="0"/>
              </a:spcAft>
              <a:buClrTx/>
              <a:buSzTx/>
              <a:buFont typeface="Wingdings" panose="05000000000000000000" pitchFamily="2" charset="2"/>
              <a:buChar char="ü"/>
              <a:tabLst/>
              <a:defRPr/>
            </a:pPr>
            <a:r>
              <a:rPr kumimoji="0" lang="en-US" b="0" i="0" u="none" strike="noStrike" kern="1200" cap="none" spc="0" normalizeH="0" baseline="0" noProof="0" dirty="0">
                <a:ln>
                  <a:noFill/>
                </a:ln>
                <a:effectLst/>
                <a:uLnTx/>
                <a:uFillTx/>
                <a:latin typeface="Calibri"/>
                <a:ea typeface="+mn-ea"/>
                <a:cs typeface="+mn-cs"/>
              </a:rPr>
              <a:t>Account blocking after failed attempts</a:t>
            </a:r>
          </a:p>
          <a:p>
            <a:pPr marL="339725" marR="0" lvl="0" indent="-339725" algn="l" defTabSz="914400" rtl="0" eaLnBrk="1" fontAlgn="auto" latinLnBrk="0" hangingPunct="1">
              <a:lnSpc>
                <a:spcPct val="100000"/>
              </a:lnSpc>
              <a:spcBef>
                <a:spcPts val="1800"/>
              </a:spcBef>
              <a:spcAft>
                <a:spcPts val="0"/>
              </a:spcAft>
              <a:buClrTx/>
              <a:buSzTx/>
              <a:buFont typeface="Wingdings" panose="05000000000000000000" pitchFamily="2" charset="2"/>
              <a:buChar char="ü"/>
              <a:tabLst/>
              <a:defRPr/>
            </a:pPr>
            <a:r>
              <a:rPr kumimoji="0" lang="en-US" b="0" i="0" u="none" strike="noStrike" kern="1200" cap="none" spc="0" normalizeH="0" baseline="0" noProof="0" dirty="0">
                <a:ln>
                  <a:noFill/>
                </a:ln>
                <a:effectLst/>
                <a:uLnTx/>
                <a:uFillTx/>
                <a:latin typeface="Calibri"/>
                <a:ea typeface="+mn-ea"/>
                <a:cs typeface="+mn-cs"/>
              </a:rPr>
              <a:t>Increasing length and complexity of passwords</a:t>
            </a:r>
          </a:p>
          <a:p>
            <a:pPr marL="339725" marR="0" lvl="0" indent="-339725" algn="l" defTabSz="914400" rtl="0" eaLnBrk="1" fontAlgn="auto" latinLnBrk="0" hangingPunct="1">
              <a:lnSpc>
                <a:spcPct val="100000"/>
              </a:lnSpc>
              <a:spcBef>
                <a:spcPts val="1800"/>
              </a:spcBef>
              <a:spcAft>
                <a:spcPts val="0"/>
              </a:spcAft>
              <a:buClrTx/>
              <a:buSzTx/>
              <a:buFont typeface="Wingdings" panose="05000000000000000000" pitchFamily="2" charset="2"/>
              <a:buChar char="ü"/>
              <a:tabLst/>
              <a:defRPr/>
            </a:pPr>
            <a:r>
              <a:rPr kumimoji="0" lang="en-US" b="0" i="0" u="none" strike="noStrike" kern="1200" cap="none" spc="0" normalizeH="0" baseline="0" noProof="0" dirty="0">
                <a:ln>
                  <a:noFill/>
                </a:ln>
                <a:effectLst/>
                <a:uLnTx/>
                <a:uFillTx/>
                <a:latin typeface="Calibri"/>
                <a:ea typeface="+mn-ea"/>
                <a:cs typeface="+mn-cs"/>
              </a:rPr>
              <a:t>Improving secrecy of passwords</a:t>
            </a:r>
          </a:p>
        </p:txBody>
      </p:sp>
      <p:sp>
        <p:nvSpPr>
          <p:cNvPr id="148" name="Text Box 436">
            <a:extLst>
              <a:ext uri="{FF2B5EF4-FFF2-40B4-BE49-F238E27FC236}">
                <a16:creationId xmlns:a16="http://schemas.microsoft.com/office/drawing/2014/main" id="{6D89BF7A-6049-40A2-9FFB-A4B743C4D68B}"/>
              </a:ext>
            </a:extLst>
          </p:cNvPr>
          <p:cNvSpPr txBox="1">
            <a:spLocks noChangeArrowheads="1"/>
          </p:cNvSpPr>
          <p:nvPr/>
        </p:nvSpPr>
        <p:spPr bwMode="auto">
          <a:xfrm>
            <a:off x="4925450" y="1314503"/>
            <a:ext cx="3117908" cy="41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anchor="ctr">
            <a:spAutoFit/>
          </a:bodyPr>
          <a:lstStyle>
            <a:defPPr>
              <a:defRPr lang="ko-KR"/>
            </a:defPPr>
            <a:lvl1pPr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0" hangingPunct="1">
              <a:defRPr kumimoji="1" kern="1200">
                <a:solidFill>
                  <a:schemeClr val="tx1"/>
                </a:solidFill>
                <a:latin typeface="굴림" pitchFamily="50" charset="-127"/>
                <a:ea typeface="굴림" pitchFamily="50" charset="-127"/>
                <a:cs typeface="+mn-cs"/>
              </a:defRPr>
            </a:lvl6pPr>
            <a:lvl7pPr marL="2743200" algn="l" defTabSz="914400" rtl="0" eaLnBrk="1" latinLnBrk="0" hangingPunct="1">
              <a:defRPr kumimoji="1" kern="1200">
                <a:solidFill>
                  <a:schemeClr val="tx1"/>
                </a:solidFill>
                <a:latin typeface="굴림" pitchFamily="50" charset="-127"/>
                <a:ea typeface="굴림" pitchFamily="50" charset="-127"/>
                <a:cs typeface="+mn-cs"/>
              </a:defRPr>
            </a:lvl7pPr>
            <a:lvl8pPr marL="3200400" algn="l" defTabSz="914400" rtl="0" eaLnBrk="1" latinLnBrk="0" hangingPunct="1">
              <a:defRPr kumimoji="1" kern="1200">
                <a:solidFill>
                  <a:schemeClr val="tx1"/>
                </a:solidFill>
                <a:latin typeface="굴림" pitchFamily="50" charset="-127"/>
                <a:ea typeface="굴림" pitchFamily="50" charset="-127"/>
                <a:cs typeface="+mn-cs"/>
              </a:defRPr>
            </a:lvl8pPr>
            <a:lvl9pPr marL="3657600" algn="l" defTabSz="914400" rtl="0" eaLnBrk="1" latinLnBrk="0" hangingPunct="1">
              <a:defRPr kumimoji="1" kern="1200">
                <a:solidFill>
                  <a:schemeClr val="tx1"/>
                </a:solidFill>
                <a:latin typeface="굴림" pitchFamily="50" charset="-127"/>
                <a:ea typeface="굴림" pitchFamily="50" charset="-127"/>
                <a:cs typeface="+mn-cs"/>
              </a:defRPr>
            </a:lvl9pPr>
          </a:lstStyle>
          <a:p>
            <a:pPr algn="l" latinLnBrk="0">
              <a:lnSpc>
                <a:spcPct val="130000"/>
              </a:lnSpc>
              <a:spcBef>
                <a:spcPts val="600"/>
              </a:spcBef>
              <a:defRPr/>
            </a:pPr>
            <a:r>
              <a:rPr lang="en-US" altLang="ko-KR" b="1" dirty="0">
                <a:solidFill>
                  <a:srgbClr val="0070C0"/>
                </a:solidFill>
                <a:latin typeface="Rockwell" panose="02060603020205020403" pitchFamily="18" charset="0"/>
                <a:ea typeface="+mn-ea"/>
              </a:rPr>
              <a:t>Physical Security Policies</a:t>
            </a:r>
          </a:p>
        </p:txBody>
      </p:sp>
      <p:sp>
        <p:nvSpPr>
          <p:cNvPr id="151" name="Text Box 436">
            <a:extLst>
              <a:ext uri="{FF2B5EF4-FFF2-40B4-BE49-F238E27FC236}">
                <a16:creationId xmlns:a16="http://schemas.microsoft.com/office/drawing/2014/main" id="{BDC16124-B7BF-4299-A4F7-2AC751614ECF}"/>
              </a:ext>
            </a:extLst>
          </p:cNvPr>
          <p:cNvSpPr txBox="1">
            <a:spLocks noChangeArrowheads="1"/>
          </p:cNvSpPr>
          <p:nvPr/>
        </p:nvSpPr>
        <p:spPr bwMode="auto">
          <a:xfrm>
            <a:off x="9399534" y="1312447"/>
            <a:ext cx="2162487" cy="41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anchor="ctr">
            <a:spAutoFit/>
          </a:bodyPr>
          <a:lstStyle>
            <a:defPPr>
              <a:defRPr lang="ko-KR"/>
            </a:defPPr>
            <a:lvl1pPr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ctr"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0" hangingPunct="1">
              <a:defRPr kumimoji="1" kern="1200">
                <a:solidFill>
                  <a:schemeClr val="tx1"/>
                </a:solidFill>
                <a:latin typeface="굴림" pitchFamily="50" charset="-127"/>
                <a:ea typeface="굴림" pitchFamily="50" charset="-127"/>
                <a:cs typeface="+mn-cs"/>
              </a:defRPr>
            </a:lvl6pPr>
            <a:lvl7pPr marL="2743200" algn="l" defTabSz="914400" rtl="0" eaLnBrk="1" latinLnBrk="0" hangingPunct="1">
              <a:defRPr kumimoji="1" kern="1200">
                <a:solidFill>
                  <a:schemeClr val="tx1"/>
                </a:solidFill>
                <a:latin typeface="굴림" pitchFamily="50" charset="-127"/>
                <a:ea typeface="굴림" pitchFamily="50" charset="-127"/>
                <a:cs typeface="+mn-cs"/>
              </a:defRPr>
            </a:lvl7pPr>
            <a:lvl8pPr marL="3200400" algn="l" defTabSz="914400" rtl="0" eaLnBrk="1" latinLnBrk="0" hangingPunct="1">
              <a:defRPr kumimoji="1" kern="1200">
                <a:solidFill>
                  <a:schemeClr val="tx1"/>
                </a:solidFill>
                <a:latin typeface="굴림" pitchFamily="50" charset="-127"/>
                <a:ea typeface="굴림" pitchFamily="50" charset="-127"/>
                <a:cs typeface="+mn-cs"/>
              </a:defRPr>
            </a:lvl8pPr>
            <a:lvl9pPr marL="3657600" algn="l" defTabSz="914400" rtl="0" eaLnBrk="1" latinLnBrk="0" hangingPunct="1">
              <a:defRPr kumimoji="1" kern="1200">
                <a:solidFill>
                  <a:schemeClr val="tx1"/>
                </a:solidFill>
                <a:latin typeface="굴림" pitchFamily="50" charset="-127"/>
                <a:ea typeface="굴림" pitchFamily="50" charset="-127"/>
                <a:cs typeface="+mn-cs"/>
              </a:defRPr>
            </a:lvl9pPr>
          </a:lstStyle>
          <a:p>
            <a:pPr marR="0" lvl="0" indent="0" algn="l" latinLnBrk="0">
              <a:lnSpc>
                <a:spcPct val="130000"/>
              </a:lnSpc>
              <a:spcBef>
                <a:spcPts val="600"/>
              </a:spcBef>
              <a:buClrTx/>
              <a:buSzTx/>
              <a:buFontTx/>
              <a:buNone/>
              <a:tabLst/>
              <a:defRPr/>
            </a:pPr>
            <a:r>
              <a:rPr lang="en-US" altLang="ko-KR" b="1" dirty="0">
                <a:solidFill>
                  <a:srgbClr val="0070C0"/>
                </a:solidFill>
                <a:latin typeface="Rockwell" panose="02060603020205020403" pitchFamily="18" charset="0"/>
                <a:ea typeface="+mn-ea"/>
              </a:rPr>
              <a:t>Defense Strategy</a:t>
            </a:r>
          </a:p>
        </p:txBody>
      </p:sp>
      <p:sp>
        <p:nvSpPr>
          <p:cNvPr id="152" name="Rectangle 151">
            <a:extLst>
              <a:ext uri="{FF2B5EF4-FFF2-40B4-BE49-F238E27FC236}">
                <a16:creationId xmlns:a16="http://schemas.microsoft.com/office/drawing/2014/main" id="{FC6429CF-EB8A-4BA3-91B1-FD64EFDD39AD}"/>
              </a:ext>
            </a:extLst>
          </p:cNvPr>
          <p:cNvSpPr/>
          <p:nvPr/>
        </p:nvSpPr>
        <p:spPr>
          <a:xfrm>
            <a:off x="9399534" y="1913900"/>
            <a:ext cx="2792466" cy="1354217"/>
          </a:xfrm>
          <a:prstGeom prst="rect">
            <a:avLst/>
          </a:prstGeom>
        </p:spPr>
        <p:txBody>
          <a:bodyPr wrap="square" anchor="t">
            <a:spAutoFit/>
          </a:bodyPr>
          <a:lstStyle/>
          <a:p>
            <a:pPr marL="285750" marR="0" lvl="0" indent="-285750" fontAlgn="auto">
              <a:lnSpc>
                <a:spcPct val="100000"/>
              </a:lnSpc>
              <a:spcBef>
                <a:spcPts val="600"/>
              </a:spcBef>
              <a:spcAft>
                <a:spcPts val="0"/>
              </a:spcAft>
              <a:buClrTx/>
              <a:buSzTx/>
              <a:buFont typeface="Wingdings" panose="05000000000000000000" pitchFamily="2" charset="2"/>
              <a:buChar char="ü"/>
              <a:tabLst/>
              <a:defRPr/>
            </a:pPr>
            <a:r>
              <a:rPr lang="en-US" dirty="0">
                <a:latin typeface="Calibri"/>
              </a:rPr>
              <a:t>Social engineering campaign</a:t>
            </a:r>
          </a:p>
          <a:p>
            <a:pPr marL="285750" marR="0" lvl="0" indent="-285750" fontAlgn="auto">
              <a:lnSpc>
                <a:spcPct val="100000"/>
              </a:lnSpc>
              <a:spcBef>
                <a:spcPts val="600"/>
              </a:spcBef>
              <a:spcAft>
                <a:spcPts val="0"/>
              </a:spcAft>
              <a:buClrTx/>
              <a:buSzTx/>
              <a:buFont typeface="Wingdings" panose="05000000000000000000" pitchFamily="2" charset="2"/>
              <a:buChar char="ü"/>
              <a:tabLst/>
              <a:defRPr/>
            </a:pPr>
            <a:r>
              <a:rPr lang="en-US" dirty="0">
                <a:latin typeface="Calibri"/>
              </a:rPr>
              <a:t>Gap analysis</a:t>
            </a:r>
          </a:p>
          <a:p>
            <a:pPr marL="285750" marR="0" lvl="0" indent="-285750" fontAlgn="auto">
              <a:lnSpc>
                <a:spcPct val="100000"/>
              </a:lnSpc>
              <a:spcBef>
                <a:spcPts val="600"/>
              </a:spcBef>
              <a:spcAft>
                <a:spcPts val="0"/>
              </a:spcAft>
              <a:buClrTx/>
              <a:buSzTx/>
              <a:buFont typeface="Wingdings" panose="05000000000000000000" pitchFamily="2" charset="2"/>
              <a:buChar char="ü"/>
              <a:tabLst/>
              <a:defRPr/>
            </a:pPr>
            <a:r>
              <a:rPr lang="en-US" dirty="0">
                <a:latin typeface="Calibri"/>
              </a:rPr>
              <a:t>Remediation strategies</a:t>
            </a:r>
          </a:p>
        </p:txBody>
      </p:sp>
      <p:sp>
        <p:nvSpPr>
          <p:cNvPr id="153" name="AutoShape 114">
            <a:extLst>
              <a:ext uri="{FF2B5EF4-FFF2-40B4-BE49-F238E27FC236}">
                <a16:creationId xmlns:a16="http://schemas.microsoft.com/office/drawing/2014/main" id="{98058DDB-4759-4A89-8E30-A8F204AD06AD}"/>
              </a:ext>
            </a:extLst>
          </p:cNvPr>
          <p:cNvSpPr>
            <a:spLocks noChangeAspect="1"/>
          </p:cNvSpPr>
          <p:nvPr/>
        </p:nvSpPr>
        <p:spPr bwMode="auto">
          <a:xfrm>
            <a:off x="8791308" y="1361266"/>
            <a:ext cx="473547" cy="4757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p:spPr>
        <p:txBody>
          <a:bodyPr lIns="50789" tIns="50789" rIns="50789" bIns="50789" anchor="ctr"/>
          <a:lstStyle/>
          <a:p>
            <a:pPr defTabSz="457098">
              <a:defRPr/>
            </a:pPr>
            <a:endParaRPr lang="es-ES" sz="3600" dirty="0">
              <a:solidFill>
                <a:schemeClr val="bg1"/>
              </a:solidFill>
              <a:effectLst>
                <a:outerShdw blurRad="38100" dist="38100" dir="2700000" algn="tl">
                  <a:srgbClr val="000000"/>
                </a:outerShdw>
              </a:effectLst>
              <a:latin typeface="Lato Regular"/>
              <a:cs typeface="Lato Regular"/>
              <a:sym typeface="Gill Sans" charset="0"/>
            </a:endParaRPr>
          </a:p>
        </p:txBody>
      </p:sp>
      <p:sp>
        <p:nvSpPr>
          <p:cNvPr id="140" name="Oval 139"/>
          <p:cNvSpPr/>
          <p:nvPr/>
        </p:nvSpPr>
        <p:spPr>
          <a:xfrm>
            <a:off x="4200552" y="1247465"/>
            <a:ext cx="694358" cy="69435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4" name="Freeform 371">
            <a:extLst>
              <a:ext uri="{FF2B5EF4-FFF2-40B4-BE49-F238E27FC236}">
                <a16:creationId xmlns:a16="http://schemas.microsoft.com/office/drawing/2014/main" id="{F023EFF8-3E9A-4FC0-A8D5-9EE405BE187B}"/>
              </a:ext>
            </a:extLst>
          </p:cNvPr>
          <p:cNvSpPr>
            <a:spLocks/>
          </p:cNvSpPr>
          <p:nvPr/>
        </p:nvSpPr>
        <p:spPr bwMode="auto">
          <a:xfrm rot="20566246">
            <a:off x="4365955" y="1388225"/>
            <a:ext cx="380327" cy="345271"/>
          </a:xfrm>
          <a:custGeom>
            <a:avLst/>
            <a:gdLst>
              <a:gd name="T0" fmla="*/ 150 w 345"/>
              <a:gd name="T1" fmla="*/ 313 h 333"/>
              <a:gd name="T2" fmla="*/ 224 w 345"/>
              <a:gd name="T3" fmla="*/ 333 h 333"/>
              <a:gd name="T4" fmla="*/ 243 w 345"/>
              <a:gd name="T5" fmla="*/ 261 h 333"/>
              <a:gd name="T6" fmla="*/ 271 w 345"/>
              <a:gd name="T7" fmla="*/ 246 h 333"/>
              <a:gd name="T8" fmla="*/ 330 w 345"/>
              <a:gd name="T9" fmla="*/ 249 h 333"/>
              <a:gd name="T10" fmla="*/ 306 w 345"/>
              <a:gd name="T11" fmla="*/ 197 h 333"/>
              <a:gd name="T12" fmla="*/ 277 w 345"/>
              <a:gd name="T13" fmla="*/ 168 h 333"/>
              <a:gd name="T14" fmla="*/ 298 w 345"/>
              <a:gd name="T15" fmla="*/ 113 h 333"/>
              <a:gd name="T16" fmla="*/ 239 w 345"/>
              <a:gd name="T17" fmla="*/ 100 h 333"/>
              <a:gd name="T18" fmla="*/ 227 w 345"/>
              <a:gd name="T19" fmla="*/ 58 h 333"/>
              <a:gd name="T20" fmla="*/ 231 w 345"/>
              <a:gd name="T21" fmla="*/ 14 h 333"/>
              <a:gd name="T22" fmla="*/ 168 w 345"/>
              <a:gd name="T23" fmla="*/ 28 h 333"/>
              <a:gd name="T24" fmla="*/ 164 w 345"/>
              <a:gd name="T25" fmla="*/ 65 h 333"/>
              <a:gd name="T26" fmla="*/ 130 w 345"/>
              <a:gd name="T27" fmla="*/ 66 h 333"/>
              <a:gd name="T28" fmla="*/ 77 w 345"/>
              <a:gd name="T29" fmla="*/ 34 h 333"/>
              <a:gd name="T30" fmla="*/ 57 w 345"/>
              <a:gd name="T31" fmla="*/ 81 h 333"/>
              <a:gd name="T32" fmla="*/ 81 w 345"/>
              <a:gd name="T33" fmla="*/ 106 h 333"/>
              <a:gd name="T34" fmla="*/ 111 w 345"/>
              <a:gd name="T35" fmla="*/ 164 h 333"/>
              <a:gd name="T36" fmla="*/ 64 w 345"/>
              <a:gd name="T37" fmla="*/ 187 h 333"/>
              <a:gd name="T38" fmla="*/ 18 w 345"/>
              <a:gd name="T39" fmla="*/ 193 h 333"/>
              <a:gd name="T40" fmla="*/ 0 w 345"/>
              <a:gd name="T41" fmla="*/ 255 h 333"/>
              <a:gd name="T42" fmla="*/ 65 w 345"/>
              <a:gd name="T43" fmla="*/ 283 h 333"/>
              <a:gd name="T44" fmla="*/ 150 w 345"/>
              <a:gd name="T45" fmla="*/ 31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5" h="333">
                <a:moveTo>
                  <a:pt x="150" y="313"/>
                </a:moveTo>
                <a:cubicBezTo>
                  <a:pt x="165" y="319"/>
                  <a:pt x="206" y="332"/>
                  <a:pt x="224" y="333"/>
                </a:cubicBezTo>
                <a:cubicBezTo>
                  <a:pt x="243" y="261"/>
                  <a:pt x="243" y="261"/>
                  <a:pt x="243" y="261"/>
                </a:cubicBezTo>
                <a:cubicBezTo>
                  <a:pt x="243" y="261"/>
                  <a:pt x="250" y="233"/>
                  <a:pt x="271" y="246"/>
                </a:cubicBezTo>
                <a:cubicBezTo>
                  <a:pt x="291" y="258"/>
                  <a:pt x="320" y="273"/>
                  <a:pt x="330" y="249"/>
                </a:cubicBezTo>
                <a:cubicBezTo>
                  <a:pt x="340" y="226"/>
                  <a:pt x="345" y="201"/>
                  <a:pt x="306" y="197"/>
                </a:cubicBezTo>
                <a:cubicBezTo>
                  <a:pt x="292" y="196"/>
                  <a:pt x="274" y="202"/>
                  <a:pt x="277" y="168"/>
                </a:cubicBezTo>
                <a:cubicBezTo>
                  <a:pt x="279" y="134"/>
                  <a:pt x="298" y="113"/>
                  <a:pt x="298" y="113"/>
                </a:cubicBezTo>
                <a:cubicBezTo>
                  <a:pt x="298" y="113"/>
                  <a:pt x="257" y="107"/>
                  <a:pt x="239" y="100"/>
                </a:cubicBezTo>
                <a:cubicBezTo>
                  <a:pt x="221" y="93"/>
                  <a:pt x="213" y="70"/>
                  <a:pt x="227" y="58"/>
                </a:cubicBezTo>
                <a:cubicBezTo>
                  <a:pt x="243" y="43"/>
                  <a:pt x="249" y="26"/>
                  <a:pt x="231" y="14"/>
                </a:cubicBezTo>
                <a:cubicBezTo>
                  <a:pt x="210" y="1"/>
                  <a:pt x="180" y="0"/>
                  <a:pt x="168" y="28"/>
                </a:cubicBezTo>
                <a:cubicBezTo>
                  <a:pt x="161" y="46"/>
                  <a:pt x="171" y="59"/>
                  <a:pt x="164" y="65"/>
                </a:cubicBezTo>
                <a:cubicBezTo>
                  <a:pt x="157" y="70"/>
                  <a:pt x="152" y="77"/>
                  <a:pt x="130" y="66"/>
                </a:cubicBezTo>
                <a:cubicBezTo>
                  <a:pt x="109" y="55"/>
                  <a:pt x="77" y="34"/>
                  <a:pt x="77" y="34"/>
                </a:cubicBezTo>
                <a:cubicBezTo>
                  <a:pt x="77" y="34"/>
                  <a:pt x="61" y="69"/>
                  <a:pt x="57" y="81"/>
                </a:cubicBezTo>
                <a:cubicBezTo>
                  <a:pt x="53" y="92"/>
                  <a:pt x="35" y="105"/>
                  <a:pt x="81" y="106"/>
                </a:cubicBezTo>
                <a:cubicBezTo>
                  <a:pt x="99" y="107"/>
                  <a:pt x="121" y="134"/>
                  <a:pt x="111" y="164"/>
                </a:cubicBezTo>
                <a:cubicBezTo>
                  <a:pt x="101" y="193"/>
                  <a:pt x="75" y="193"/>
                  <a:pt x="64" y="187"/>
                </a:cubicBezTo>
                <a:cubicBezTo>
                  <a:pt x="53" y="181"/>
                  <a:pt x="28" y="158"/>
                  <a:pt x="18" y="193"/>
                </a:cubicBezTo>
                <a:cubicBezTo>
                  <a:pt x="7" y="228"/>
                  <a:pt x="0" y="255"/>
                  <a:pt x="0" y="255"/>
                </a:cubicBezTo>
                <a:cubicBezTo>
                  <a:pt x="0" y="255"/>
                  <a:pt x="48" y="276"/>
                  <a:pt x="65" y="283"/>
                </a:cubicBezTo>
                <a:cubicBezTo>
                  <a:pt x="84" y="291"/>
                  <a:pt x="133" y="307"/>
                  <a:pt x="150" y="3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5" name="Freeform 6968">
            <a:extLst>
              <a:ext uri="{FF2B5EF4-FFF2-40B4-BE49-F238E27FC236}">
                <a16:creationId xmlns:a16="http://schemas.microsoft.com/office/drawing/2014/main" id="{59788BD0-51DA-4208-9752-CB67EAED266B}"/>
              </a:ext>
            </a:extLst>
          </p:cNvPr>
          <p:cNvSpPr>
            <a:spLocks noEditPoints="1"/>
          </p:cNvSpPr>
          <p:nvPr/>
        </p:nvSpPr>
        <p:spPr bwMode="auto">
          <a:xfrm>
            <a:off x="10179568" y="3806685"/>
            <a:ext cx="694271" cy="758720"/>
          </a:xfrm>
          <a:custGeom>
            <a:avLst/>
            <a:gdLst>
              <a:gd name="T0" fmla="*/ 54 w 109"/>
              <a:gd name="T1" fmla="*/ 0 h 130"/>
              <a:gd name="T2" fmla="*/ 0 w 109"/>
              <a:gd name="T3" fmla="*/ 17 h 130"/>
              <a:gd name="T4" fmla="*/ 0 w 109"/>
              <a:gd name="T5" fmla="*/ 58 h 130"/>
              <a:gd name="T6" fmla="*/ 54 w 109"/>
              <a:gd name="T7" fmla="*/ 130 h 130"/>
              <a:gd name="T8" fmla="*/ 109 w 109"/>
              <a:gd name="T9" fmla="*/ 58 h 130"/>
              <a:gd name="T10" fmla="*/ 109 w 109"/>
              <a:gd name="T11" fmla="*/ 17 h 130"/>
              <a:gd name="T12" fmla="*/ 54 w 109"/>
              <a:gd name="T13" fmla="*/ 0 h 130"/>
              <a:gd name="T14" fmla="*/ 54 w 109"/>
              <a:gd name="T15" fmla="*/ 121 h 130"/>
              <a:gd name="T16" fmla="*/ 9 w 109"/>
              <a:gd name="T17" fmla="*/ 58 h 130"/>
              <a:gd name="T18" fmla="*/ 9 w 109"/>
              <a:gd name="T19" fmla="*/ 23 h 130"/>
              <a:gd name="T20" fmla="*/ 54 w 109"/>
              <a:gd name="T21" fmla="*/ 9 h 130"/>
              <a:gd name="T22" fmla="*/ 54 w 109"/>
              <a:gd name="T23" fmla="*/ 12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9" h="130">
                <a:moveTo>
                  <a:pt x="54" y="0"/>
                </a:moveTo>
                <a:cubicBezTo>
                  <a:pt x="0" y="17"/>
                  <a:pt x="0" y="17"/>
                  <a:pt x="0" y="17"/>
                </a:cubicBezTo>
                <a:cubicBezTo>
                  <a:pt x="0" y="58"/>
                  <a:pt x="0" y="58"/>
                  <a:pt x="0" y="58"/>
                </a:cubicBezTo>
                <a:cubicBezTo>
                  <a:pt x="0" y="84"/>
                  <a:pt x="22" y="113"/>
                  <a:pt x="54" y="130"/>
                </a:cubicBezTo>
                <a:cubicBezTo>
                  <a:pt x="87" y="113"/>
                  <a:pt x="109" y="84"/>
                  <a:pt x="109" y="58"/>
                </a:cubicBezTo>
                <a:cubicBezTo>
                  <a:pt x="109" y="17"/>
                  <a:pt x="109" y="17"/>
                  <a:pt x="109" y="17"/>
                </a:cubicBezTo>
                <a:lnTo>
                  <a:pt x="54" y="0"/>
                </a:lnTo>
                <a:close/>
                <a:moveTo>
                  <a:pt x="54" y="121"/>
                </a:moveTo>
                <a:cubicBezTo>
                  <a:pt x="27" y="105"/>
                  <a:pt x="9" y="80"/>
                  <a:pt x="9" y="58"/>
                </a:cubicBezTo>
                <a:cubicBezTo>
                  <a:pt x="9" y="23"/>
                  <a:pt x="9" y="23"/>
                  <a:pt x="9" y="23"/>
                </a:cubicBezTo>
                <a:cubicBezTo>
                  <a:pt x="54" y="9"/>
                  <a:pt x="54" y="9"/>
                  <a:pt x="54" y="9"/>
                </a:cubicBezTo>
                <a:lnTo>
                  <a:pt x="54" y="12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23" name="Rectangle 122">
            <a:extLst>
              <a:ext uri="{FF2B5EF4-FFF2-40B4-BE49-F238E27FC236}">
                <a16:creationId xmlns:a16="http://schemas.microsoft.com/office/drawing/2014/main" id="{FB315AE5-0C27-4592-A170-62B7D0068632}"/>
              </a:ext>
            </a:extLst>
          </p:cNvPr>
          <p:cNvSpPr/>
          <p:nvPr/>
        </p:nvSpPr>
        <p:spPr>
          <a:xfrm>
            <a:off x="4925450" y="1913900"/>
            <a:ext cx="3305885" cy="3508653"/>
          </a:xfrm>
          <a:prstGeom prst="rect">
            <a:avLst/>
          </a:prstGeom>
        </p:spPr>
        <p:txBody>
          <a:bodyPr wrap="square" anchor="t">
            <a:spAutoFit/>
          </a:bodyPr>
          <a:lstStyle/>
          <a:p>
            <a:pPr marL="339725" indent="-339725">
              <a:spcBef>
                <a:spcPts val="1800"/>
              </a:spcBef>
              <a:buFont typeface="Wingdings" panose="05000000000000000000" pitchFamily="2" charset="2"/>
              <a:buChar char="ü"/>
              <a:defRPr/>
            </a:pPr>
            <a:r>
              <a:rPr lang="en-US" dirty="0">
                <a:latin typeface="Calibri"/>
              </a:rPr>
              <a:t>Identification of employees by issuing ID cards, uniforms, etc.</a:t>
            </a:r>
          </a:p>
          <a:p>
            <a:pPr marL="339725" indent="-339725">
              <a:spcBef>
                <a:spcPts val="1800"/>
              </a:spcBef>
              <a:buFont typeface="Wingdings" panose="05000000000000000000" pitchFamily="2" charset="2"/>
              <a:buChar char="ü"/>
              <a:defRPr/>
            </a:pPr>
            <a:r>
              <a:rPr lang="en-US" dirty="0">
                <a:latin typeface="Calibri"/>
              </a:rPr>
              <a:t>Escorting visitors</a:t>
            </a:r>
          </a:p>
          <a:p>
            <a:pPr marL="339725" indent="-339725">
              <a:spcBef>
                <a:spcPts val="1800"/>
              </a:spcBef>
              <a:buFont typeface="Wingdings" panose="05000000000000000000" pitchFamily="2" charset="2"/>
              <a:buChar char="ü"/>
              <a:defRPr/>
            </a:pPr>
            <a:r>
              <a:rPr lang="en-US" dirty="0">
                <a:latin typeface="Calibri"/>
              </a:rPr>
              <a:t>Restricting access to work areas</a:t>
            </a:r>
          </a:p>
          <a:p>
            <a:pPr marL="339725" indent="-339725">
              <a:spcBef>
                <a:spcPts val="1800"/>
              </a:spcBef>
              <a:buFont typeface="Wingdings" panose="05000000000000000000" pitchFamily="2" charset="2"/>
              <a:buChar char="ü"/>
              <a:defRPr/>
            </a:pPr>
            <a:r>
              <a:rPr lang="en-US" dirty="0">
                <a:latin typeface="Calibri"/>
              </a:rPr>
              <a:t>Proper shredding of useless documents</a:t>
            </a:r>
          </a:p>
          <a:p>
            <a:pPr marL="339725" indent="-339725">
              <a:spcBef>
                <a:spcPts val="1800"/>
              </a:spcBef>
              <a:buFont typeface="Wingdings" panose="05000000000000000000" pitchFamily="2" charset="2"/>
              <a:buChar char="ü"/>
              <a:defRPr/>
            </a:pPr>
            <a:r>
              <a:rPr lang="en-US" dirty="0">
                <a:latin typeface="Calibri"/>
              </a:rPr>
              <a:t>Employing security personnel</a:t>
            </a:r>
          </a:p>
        </p:txBody>
      </p:sp>
    </p:spTree>
    <p:extLst>
      <p:ext uri="{BB962C8B-B14F-4D97-AF65-F5344CB8AC3E}">
        <p14:creationId xmlns:p14="http://schemas.microsoft.com/office/powerpoint/2010/main" val="22843632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8473" y="284316"/>
            <a:ext cx="6995055" cy="584775"/>
          </a:xfrm>
          <a:prstGeom prst="rect">
            <a:avLst/>
          </a:prstGeom>
          <a:noFill/>
        </p:spPr>
        <p:txBody>
          <a:bodyPr wrap="none" rtlCol="0" anchor="ctr">
            <a:spAutoFit/>
          </a:bodyPr>
          <a:lstStyle/>
          <a:p>
            <a:pPr algn="ctr"/>
            <a:r>
              <a:rPr lang="en-IN" sz="3200" b="1" dirty="0">
                <a:solidFill>
                  <a:schemeClr val="tx1">
                    <a:lumMod val="75000"/>
                    <a:lumOff val="25000"/>
                  </a:schemeClr>
                </a:solidFill>
                <a:latin typeface="Rockwell" panose="02060603020205020403" pitchFamily="18" charset="0"/>
              </a:rPr>
              <a:t>Insider Threats Countermeasures</a:t>
            </a:r>
            <a:endParaRPr lang="en-US" sz="3200" b="1" dirty="0">
              <a:solidFill>
                <a:schemeClr val="tx1">
                  <a:lumMod val="75000"/>
                  <a:lumOff val="25000"/>
                </a:schemeClr>
              </a:solidFill>
              <a:latin typeface="Rockwell" panose="02060603020205020403" pitchFamily="18" charset="0"/>
            </a:endParaRPr>
          </a:p>
        </p:txBody>
      </p:sp>
      <p:sp>
        <p:nvSpPr>
          <p:cNvPr id="513" name="Freeform 511"/>
          <p:cNvSpPr>
            <a:spLocks/>
          </p:cNvSpPr>
          <p:nvPr/>
        </p:nvSpPr>
        <p:spPr bwMode="auto">
          <a:xfrm>
            <a:off x="4727437" y="1967529"/>
            <a:ext cx="396876" cy="395290"/>
          </a:xfrm>
          <a:custGeom>
            <a:avLst/>
            <a:gdLst>
              <a:gd name="T0" fmla="*/ 147 w 204"/>
              <a:gd name="T1" fmla="*/ 24 h 203"/>
              <a:gd name="T2" fmla="*/ 179 w 204"/>
              <a:gd name="T3" fmla="*/ 146 h 203"/>
              <a:gd name="T4" fmla="*/ 58 w 204"/>
              <a:gd name="T5" fmla="*/ 179 h 203"/>
              <a:gd name="T6" fmla="*/ 25 w 204"/>
              <a:gd name="T7" fmla="*/ 57 h 203"/>
              <a:gd name="T8" fmla="*/ 147 w 204"/>
              <a:gd name="T9" fmla="*/ 24 h 203"/>
            </a:gdLst>
            <a:ahLst/>
            <a:cxnLst>
              <a:cxn ang="0">
                <a:pos x="T0" y="T1"/>
              </a:cxn>
              <a:cxn ang="0">
                <a:pos x="T2" y="T3"/>
              </a:cxn>
              <a:cxn ang="0">
                <a:pos x="T4" y="T5"/>
              </a:cxn>
              <a:cxn ang="0">
                <a:pos x="T6" y="T7"/>
              </a:cxn>
              <a:cxn ang="0">
                <a:pos x="T8" y="T9"/>
              </a:cxn>
            </a:cxnLst>
            <a:rect l="0" t="0" r="r" b="b"/>
            <a:pathLst>
              <a:path w="204" h="203">
                <a:moveTo>
                  <a:pt x="147" y="24"/>
                </a:moveTo>
                <a:cubicBezTo>
                  <a:pt x="189" y="49"/>
                  <a:pt x="204" y="103"/>
                  <a:pt x="179" y="146"/>
                </a:cubicBezTo>
                <a:cubicBezTo>
                  <a:pt x="155" y="189"/>
                  <a:pt x="100" y="203"/>
                  <a:pt x="58" y="179"/>
                </a:cubicBezTo>
                <a:cubicBezTo>
                  <a:pt x="15" y="154"/>
                  <a:pt x="0" y="99"/>
                  <a:pt x="25" y="57"/>
                </a:cubicBezTo>
                <a:cubicBezTo>
                  <a:pt x="50" y="14"/>
                  <a:pt x="104" y="0"/>
                  <a:pt x="147" y="2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5" name="Block Arc 4"/>
          <p:cNvSpPr/>
          <p:nvPr/>
        </p:nvSpPr>
        <p:spPr>
          <a:xfrm rot="5400000" flipH="1">
            <a:off x="4702417" y="1941716"/>
            <a:ext cx="446916" cy="446916"/>
          </a:xfrm>
          <a:prstGeom prst="blockArc">
            <a:avLst>
              <a:gd name="adj1" fmla="val 16532216"/>
              <a:gd name="adj2" fmla="val 132515"/>
              <a:gd name="adj3" fmla="val 342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4729347" y="1987715"/>
            <a:ext cx="393057" cy="338554"/>
          </a:xfrm>
          <a:prstGeom prst="rect">
            <a:avLst/>
          </a:prstGeom>
          <a:noFill/>
        </p:spPr>
        <p:txBody>
          <a:bodyPr wrap="none" rtlCol="0">
            <a:spAutoFit/>
          </a:bodyPr>
          <a:lstStyle/>
          <a:p>
            <a:pPr algn="ctr"/>
            <a:r>
              <a:rPr lang="en-US" sz="1600" b="1" dirty="0">
                <a:latin typeface="+mj-lt"/>
              </a:rPr>
              <a:t>01</a:t>
            </a:r>
          </a:p>
        </p:txBody>
      </p:sp>
      <p:grpSp>
        <p:nvGrpSpPr>
          <p:cNvPr id="12" name="Group 11"/>
          <p:cNvGrpSpPr/>
          <p:nvPr/>
        </p:nvGrpSpPr>
        <p:grpSpPr>
          <a:xfrm>
            <a:off x="7263102" y="1941716"/>
            <a:ext cx="446916" cy="446916"/>
            <a:chOff x="7615636" y="2439177"/>
            <a:chExt cx="446916" cy="446916"/>
          </a:xfrm>
        </p:grpSpPr>
        <p:sp>
          <p:nvSpPr>
            <p:cNvPr id="488" name="Oval 486"/>
            <p:cNvSpPr>
              <a:spLocks noChangeArrowheads="1"/>
            </p:cNvSpPr>
            <p:nvPr/>
          </p:nvSpPr>
          <p:spPr bwMode="auto">
            <a:xfrm>
              <a:off x="7666056" y="2489596"/>
              <a:ext cx="346076" cy="346077"/>
            </a:xfrm>
            <a:prstGeom prst="ellipse">
              <a:avLst/>
            </a:prstGeom>
            <a:solidFill>
              <a:schemeClr val="accent6"/>
            </a:solidFill>
            <a:ln>
              <a:noFill/>
            </a:ln>
          </p:spPr>
          <p:txBody>
            <a:bodyPr vert="horz" wrap="square" lIns="91440" tIns="45720" rIns="91440" bIns="45720" numCol="1" anchor="t" anchorCtr="0" compatLnSpc="1">
              <a:prstTxWarp prst="textNoShape">
                <a:avLst/>
              </a:prstTxWarp>
            </a:bodyPr>
            <a:lstStyle/>
            <a:p>
              <a:endParaRPr lang="en-US" sz="1600" dirty="0"/>
            </a:p>
          </p:txBody>
        </p:sp>
        <p:sp>
          <p:nvSpPr>
            <p:cNvPr id="86" name="Block Arc 85"/>
            <p:cNvSpPr/>
            <p:nvPr/>
          </p:nvSpPr>
          <p:spPr>
            <a:xfrm rot="5400000" flipH="1">
              <a:off x="7615636" y="2439177"/>
              <a:ext cx="446916" cy="446916"/>
            </a:xfrm>
            <a:prstGeom prst="blockArc">
              <a:avLst>
                <a:gd name="adj1" fmla="val 2062731"/>
                <a:gd name="adj2" fmla="val 132515"/>
                <a:gd name="adj3" fmla="val 3428"/>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96" name="TextBox 95"/>
            <p:cNvSpPr txBox="1"/>
            <p:nvPr/>
          </p:nvSpPr>
          <p:spPr>
            <a:xfrm>
              <a:off x="7641532" y="2486040"/>
              <a:ext cx="393057" cy="338554"/>
            </a:xfrm>
            <a:prstGeom prst="rect">
              <a:avLst/>
            </a:prstGeom>
            <a:noFill/>
          </p:spPr>
          <p:txBody>
            <a:bodyPr wrap="none" rtlCol="0">
              <a:spAutoFit/>
            </a:bodyPr>
            <a:lstStyle/>
            <a:p>
              <a:pPr algn="ctr"/>
              <a:r>
                <a:rPr lang="en-US" sz="1600" b="1" dirty="0">
                  <a:latin typeface="+mj-lt"/>
                </a:rPr>
                <a:t>06</a:t>
              </a:r>
            </a:p>
          </p:txBody>
        </p:sp>
      </p:grpSp>
      <p:grpSp>
        <p:nvGrpSpPr>
          <p:cNvPr id="13" name="Group 12"/>
          <p:cNvGrpSpPr/>
          <p:nvPr/>
        </p:nvGrpSpPr>
        <p:grpSpPr>
          <a:xfrm>
            <a:off x="7820914" y="3516457"/>
            <a:ext cx="446916" cy="446916"/>
            <a:chOff x="7906149" y="4625591"/>
            <a:chExt cx="446916" cy="446916"/>
          </a:xfrm>
        </p:grpSpPr>
        <p:sp>
          <p:nvSpPr>
            <p:cNvPr id="493" name="Freeform 491"/>
            <p:cNvSpPr>
              <a:spLocks/>
            </p:cNvSpPr>
            <p:nvPr/>
          </p:nvSpPr>
          <p:spPr bwMode="auto">
            <a:xfrm>
              <a:off x="7931169" y="4651403"/>
              <a:ext cx="396876" cy="395290"/>
            </a:xfrm>
            <a:custGeom>
              <a:avLst/>
              <a:gdLst>
                <a:gd name="T0" fmla="*/ 147 w 204"/>
                <a:gd name="T1" fmla="*/ 179 h 203"/>
                <a:gd name="T2" fmla="*/ 25 w 204"/>
                <a:gd name="T3" fmla="*/ 146 h 203"/>
                <a:gd name="T4" fmla="*/ 58 w 204"/>
                <a:gd name="T5" fmla="*/ 24 h 203"/>
                <a:gd name="T6" fmla="*/ 179 w 204"/>
                <a:gd name="T7" fmla="*/ 57 h 203"/>
                <a:gd name="T8" fmla="*/ 147 w 204"/>
                <a:gd name="T9" fmla="*/ 179 h 203"/>
              </a:gdLst>
              <a:ahLst/>
              <a:cxnLst>
                <a:cxn ang="0">
                  <a:pos x="T0" y="T1"/>
                </a:cxn>
                <a:cxn ang="0">
                  <a:pos x="T2" y="T3"/>
                </a:cxn>
                <a:cxn ang="0">
                  <a:pos x="T4" y="T5"/>
                </a:cxn>
                <a:cxn ang="0">
                  <a:pos x="T6" y="T7"/>
                </a:cxn>
                <a:cxn ang="0">
                  <a:pos x="T8" y="T9"/>
                </a:cxn>
              </a:cxnLst>
              <a:rect l="0" t="0" r="r" b="b"/>
              <a:pathLst>
                <a:path w="204" h="203">
                  <a:moveTo>
                    <a:pt x="147" y="179"/>
                  </a:moveTo>
                  <a:cubicBezTo>
                    <a:pt x="104" y="203"/>
                    <a:pt x="50" y="189"/>
                    <a:pt x="25" y="146"/>
                  </a:cubicBezTo>
                  <a:cubicBezTo>
                    <a:pt x="0" y="103"/>
                    <a:pt x="15" y="49"/>
                    <a:pt x="58" y="24"/>
                  </a:cubicBezTo>
                  <a:cubicBezTo>
                    <a:pt x="100" y="0"/>
                    <a:pt x="155" y="14"/>
                    <a:pt x="179" y="57"/>
                  </a:cubicBezTo>
                  <a:cubicBezTo>
                    <a:pt x="204" y="100"/>
                    <a:pt x="189" y="154"/>
                    <a:pt x="147" y="179"/>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sz="1600" dirty="0"/>
            </a:p>
          </p:txBody>
        </p:sp>
        <p:sp>
          <p:nvSpPr>
            <p:cNvPr id="85" name="Block Arc 84"/>
            <p:cNvSpPr/>
            <p:nvPr/>
          </p:nvSpPr>
          <p:spPr>
            <a:xfrm rot="5400000" flipH="1">
              <a:off x="7906149" y="4625591"/>
              <a:ext cx="446916" cy="446916"/>
            </a:xfrm>
            <a:prstGeom prst="blockArc">
              <a:avLst>
                <a:gd name="adj1" fmla="val 14418753"/>
                <a:gd name="adj2" fmla="val 132515"/>
                <a:gd name="adj3" fmla="val 3428"/>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97" name="TextBox 96"/>
            <p:cNvSpPr txBox="1"/>
            <p:nvPr/>
          </p:nvSpPr>
          <p:spPr>
            <a:xfrm>
              <a:off x="7933079" y="4682052"/>
              <a:ext cx="393057" cy="338554"/>
            </a:xfrm>
            <a:prstGeom prst="rect">
              <a:avLst/>
            </a:prstGeom>
            <a:noFill/>
          </p:spPr>
          <p:txBody>
            <a:bodyPr wrap="none" rtlCol="0">
              <a:spAutoFit/>
            </a:bodyPr>
            <a:lstStyle/>
            <a:p>
              <a:pPr algn="ctr"/>
              <a:r>
                <a:rPr lang="en-US" sz="1600" b="1" dirty="0">
                  <a:latin typeface="+mj-lt"/>
                </a:rPr>
                <a:t>05</a:t>
              </a:r>
            </a:p>
          </p:txBody>
        </p:sp>
      </p:grpSp>
      <p:grpSp>
        <p:nvGrpSpPr>
          <p:cNvPr id="14" name="Group 13"/>
          <p:cNvGrpSpPr/>
          <p:nvPr/>
        </p:nvGrpSpPr>
        <p:grpSpPr>
          <a:xfrm>
            <a:off x="7262068" y="5071392"/>
            <a:ext cx="446916" cy="446916"/>
            <a:chOff x="6153928" y="5964655"/>
            <a:chExt cx="446916" cy="446916"/>
          </a:xfrm>
        </p:grpSpPr>
        <p:sp>
          <p:nvSpPr>
            <p:cNvPr id="498" name="Freeform 496"/>
            <p:cNvSpPr>
              <a:spLocks/>
            </p:cNvSpPr>
            <p:nvPr/>
          </p:nvSpPr>
          <p:spPr bwMode="auto">
            <a:xfrm>
              <a:off x="6179742" y="5989674"/>
              <a:ext cx="395288" cy="396877"/>
            </a:xfrm>
            <a:custGeom>
              <a:avLst/>
              <a:gdLst>
                <a:gd name="T0" fmla="*/ 57 w 203"/>
                <a:gd name="T1" fmla="*/ 179 h 204"/>
                <a:gd name="T2" fmla="*/ 24 w 203"/>
                <a:gd name="T3" fmla="*/ 58 h 204"/>
                <a:gd name="T4" fmla="*/ 146 w 203"/>
                <a:gd name="T5" fmla="*/ 25 h 204"/>
                <a:gd name="T6" fmla="*/ 179 w 203"/>
                <a:gd name="T7" fmla="*/ 147 h 204"/>
                <a:gd name="T8" fmla="*/ 57 w 203"/>
                <a:gd name="T9" fmla="*/ 179 h 204"/>
              </a:gdLst>
              <a:ahLst/>
              <a:cxnLst>
                <a:cxn ang="0">
                  <a:pos x="T0" y="T1"/>
                </a:cxn>
                <a:cxn ang="0">
                  <a:pos x="T2" y="T3"/>
                </a:cxn>
                <a:cxn ang="0">
                  <a:pos x="T4" y="T5"/>
                </a:cxn>
                <a:cxn ang="0">
                  <a:pos x="T6" y="T7"/>
                </a:cxn>
                <a:cxn ang="0">
                  <a:pos x="T8" y="T9"/>
                </a:cxn>
              </a:cxnLst>
              <a:rect l="0" t="0" r="r" b="b"/>
              <a:pathLst>
                <a:path w="203" h="204">
                  <a:moveTo>
                    <a:pt x="57" y="179"/>
                  </a:moveTo>
                  <a:cubicBezTo>
                    <a:pt x="14" y="155"/>
                    <a:pt x="0" y="100"/>
                    <a:pt x="24" y="58"/>
                  </a:cubicBezTo>
                  <a:cubicBezTo>
                    <a:pt x="49" y="15"/>
                    <a:pt x="103" y="0"/>
                    <a:pt x="146" y="25"/>
                  </a:cubicBezTo>
                  <a:cubicBezTo>
                    <a:pt x="189" y="50"/>
                    <a:pt x="203" y="104"/>
                    <a:pt x="179" y="147"/>
                  </a:cubicBezTo>
                  <a:cubicBezTo>
                    <a:pt x="154" y="189"/>
                    <a:pt x="99" y="204"/>
                    <a:pt x="57" y="179"/>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sz="1600" dirty="0"/>
            </a:p>
          </p:txBody>
        </p:sp>
        <p:sp>
          <p:nvSpPr>
            <p:cNvPr id="84" name="Block Arc 83"/>
            <p:cNvSpPr/>
            <p:nvPr/>
          </p:nvSpPr>
          <p:spPr>
            <a:xfrm rot="5400000" flipH="1">
              <a:off x="6153928" y="5964655"/>
              <a:ext cx="446916" cy="446916"/>
            </a:xfrm>
            <a:prstGeom prst="blockArc">
              <a:avLst>
                <a:gd name="adj1" fmla="val 3636232"/>
                <a:gd name="adj2" fmla="val 132515"/>
                <a:gd name="adj3" fmla="val 3428"/>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98" name="TextBox 97"/>
            <p:cNvSpPr txBox="1"/>
            <p:nvPr/>
          </p:nvSpPr>
          <p:spPr>
            <a:xfrm>
              <a:off x="6180858" y="5997977"/>
              <a:ext cx="393057" cy="338554"/>
            </a:xfrm>
            <a:prstGeom prst="rect">
              <a:avLst/>
            </a:prstGeom>
            <a:noFill/>
          </p:spPr>
          <p:txBody>
            <a:bodyPr wrap="none" rtlCol="0">
              <a:spAutoFit/>
            </a:bodyPr>
            <a:lstStyle/>
            <a:p>
              <a:pPr algn="ctr"/>
              <a:r>
                <a:rPr lang="en-US" sz="1600" b="1" dirty="0">
                  <a:latin typeface="+mj-lt"/>
                </a:rPr>
                <a:t>04</a:t>
              </a:r>
            </a:p>
          </p:txBody>
        </p:sp>
      </p:grpSp>
      <p:grpSp>
        <p:nvGrpSpPr>
          <p:cNvPr id="15" name="Group 14"/>
          <p:cNvGrpSpPr/>
          <p:nvPr/>
        </p:nvGrpSpPr>
        <p:grpSpPr>
          <a:xfrm>
            <a:off x="4594793" y="5071392"/>
            <a:ext cx="446916" cy="446916"/>
            <a:chOff x="4121768" y="5128037"/>
            <a:chExt cx="446916" cy="446916"/>
          </a:xfrm>
        </p:grpSpPr>
        <p:sp>
          <p:nvSpPr>
            <p:cNvPr id="503" name="Oval 501"/>
            <p:cNvSpPr>
              <a:spLocks noChangeArrowheads="1"/>
            </p:cNvSpPr>
            <p:nvPr/>
          </p:nvSpPr>
          <p:spPr bwMode="auto">
            <a:xfrm>
              <a:off x="4171395" y="5178456"/>
              <a:ext cx="347663" cy="346077"/>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en-US" sz="1600" dirty="0"/>
            </a:p>
          </p:txBody>
        </p:sp>
        <p:sp>
          <p:nvSpPr>
            <p:cNvPr id="83" name="Block Arc 82"/>
            <p:cNvSpPr/>
            <p:nvPr/>
          </p:nvSpPr>
          <p:spPr>
            <a:xfrm rot="5400000" flipH="1">
              <a:off x="4121768" y="5128037"/>
              <a:ext cx="446916" cy="446916"/>
            </a:xfrm>
            <a:prstGeom prst="blockArc">
              <a:avLst>
                <a:gd name="adj1" fmla="val 5818275"/>
                <a:gd name="adj2" fmla="val 132515"/>
                <a:gd name="adj3" fmla="val 342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99" name="TextBox 98"/>
            <p:cNvSpPr txBox="1"/>
            <p:nvPr/>
          </p:nvSpPr>
          <p:spPr>
            <a:xfrm>
              <a:off x="4146759" y="5175719"/>
              <a:ext cx="393057" cy="338554"/>
            </a:xfrm>
            <a:prstGeom prst="rect">
              <a:avLst/>
            </a:prstGeom>
            <a:noFill/>
          </p:spPr>
          <p:txBody>
            <a:bodyPr wrap="none" rtlCol="0">
              <a:spAutoFit/>
            </a:bodyPr>
            <a:lstStyle/>
            <a:p>
              <a:pPr algn="ctr"/>
              <a:r>
                <a:rPr lang="en-US" sz="1600" b="1" dirty="0">
                  <a:latin typeface="+mj-lt"/>
                </a:rPr>
                <a:t>03</a:t>
              </a:r>
            </a:p>
          </p:txBody>
        </p:sp>
      </p:grpSp>
      <p:grpSp>
        <p:nvGrpSpPr>
          <p:cNvPr id="16" name="Group 15"/>
          <p:cNvGrpSpPr/>
          <p:nvPr/>
        </p:nvGrpSpPr>
        <p:grpSpPr>
          <a:xfrm>
            <a:off x="3931447" y="3516457"/>
            <a:ext cx="446916" cy="446916"/>
            <a:chOff x="3830648" y="2948454"/>
            <a:chExt cx="446916" cy="446916"/>
          </a:xfrm>
        </p:grpSpPr>
        <p:sp>
          <p:nvSpPr>
            <p:cNvPr id="508" name="Freeform 506"/>
            <p:cNvSpPr>
              <a:spLocks/>
            </p:cNvSpPr>
            <p:nvPr/>
          </p:nvSpPr>
          <p:spPr bwMode="auto">
            <a:xfrm>
              <a:off x="3855668" y="2974266"/>
              <a:ext cx="396876" cy="395290"/>
            </a:xfrm>
            <a:custGeom>
              <a:avLst/>
              <a:gdLst>
                <a:gd name="T0" fmla="*/ 58 w 204"/>
                <a:gd name="T1" fmla="*/ 25 h 204"/>
                <a:gd name="T2" fmla="*/ 179 w 204"/>
                <a:gd name="T3" fmla="*/ 57 h 204"/>
                <a:gd name="T4" fmla="*/ 147 w 204"/>
                <a:gd name="T5" fmla="*/ 179 h 204"/>
                <a:gd name="T6" fmla="*/ 25 w 204"/>
                <a:gd name="T7" fmla="*/ 147 h 204"/>
                <a:gd name="T8" fmla="*/ 58 w 204"/>
                <a:gd name="T9" fmla="*/ 25 h 204"/>
              </a:gdLst>
              <a:ahLst/>
              <a:cxnLst>
                <a:cxn ang="0">
                  <a:pos x="T0" y="T1"/>
                </a:cxn>
                <a:cxn ang="0">
                  <a:pos x="T2" y="T3"/>
                </a:cxn>
                <a:cxn ang="0">
                  <a:pos x="T4" y="T5"/>
                </a:cxn>
                <a:cxn ang="0">
                  <a:pos x="T6" y="T7"/>
                </a:cxn>
                <a:cxn ang="0">
                  <a:pos x="T8" y="T9"/>
                </a:cxn>
              </a:cxnLst>
              <a:rect l="0" t="0" r="r" b="b"/>
              <a:pathLst>
                <a:path w="204" h="204">
                  <a:moveTo>
                    <a:pt x="58" y="25"/>
                  </a:moveTo>
                  <a:cubicBezTo>
                    <a:pt x="100" y="0"/>
                    <a:pt x="155" y="15"/>
                    <a:pt x="179" y="57"/>
                  </a:cubicBezTo>
                  <a:cubicBezTo>
                    <a:pt x="204" y="100"/>
                    <a:pt x="189" y="155"/>
                    <a:pt x="147" y="179"/>
                  </a:cubicBezTo>
                  <a:cubicBezTo>
                    <a:pt x="104" y="204"/>
                    <a:pt x="50" y="189"/>
                    <a:pt x="25" y="147"/>
                  </a:cubicBezTo>
                  <a:cubicBezTo>
                    <a:pt x="0" y="104"/>
                    <a:pt x="15" y="49"/>
                    <a:pt x="58" y="2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sz="1600" dirty="0"/>
            </a:p>
          </p:txBody>
        </p:sp>
        <p:sp>
          <p:nvSpPr>
            <p:cNvPr id="82" name="Block Arc 81"/>
            <p:cNvSpPr/>
            <p:nvPr/>
          </p:nvSpPr>
          <p:spPr>
            <a:xfrm rot="5400000" flipH="1">
              <a:off x="3830648" y="2948454"/>
              <a:ext cx="446916" cy="446916"/>
            </a:xfrm>
            <a:prstGeom prst="blockArc">
              <a:avLst>
                <a:gd name="adj1" fmla="val 8189520"/>
                <a:gd name="adj2" fmla="val 132515"/>
                <a:gd name="adj3" fmla="val 342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p:txBody>
        </p:sp>
        <p:sp>
          <p:nvSpPr>
            <p:cNvPr id="100" name="TextBox 99"/>
            <p:cNvSpPr txBox="1"/>
            <p:nvPr/>
          </p:nvSpPr>
          <p:spPr>
            <a:xfrm>
              <a:off x="3862081" y="2996074"/>
              <a:ext cx="393057" cy="338554"/>
            </a:xfrm>
            <a:prstGeom prst="rect">
              <a:avLst/>
            </a:prstGeom>
            <a:noFill/>
          </p:spPr>
          <p:txBody>
            <a:bodyPr wrap="none" rtlCol="0">
              <a:spAutoFit/>
            </a:bodyPr>
            <a:lstStyle/>
            <a:p>
              <a:pPr algn="ctr"/>
              <a:r>
                <a:rPr lang="en-US" sz="1600" b="1" dirty="0">
                  <a:latin typeface="+mj-lt"/>
                </a:rPr>
                <a:t>02</a:t>
              </a:r>
            </a:p>
          </p:txBody>
        </p:sp>
      </p:grpSp>
      <p:cxnSp>
        <p:nvCxnSpPr>
          <p:cNvPr id="71" name="Straight Connector 70">
            <a:extLst>
              <a:ext uri="{FF2B5EF4-FFF2-40B4-BE49-F238E27FC236}">
                <a16:creationId xmlns:a16="http://schemas.microsoft.com/office/drawing/2014/main" id="{931DEC73-24DF-4E20-AC10-1BFB455F5C83}"/>
              </a:ext>
            </a:extLst>
          </p:cNvPr>
          <p:cNvCxnSpPr>
            <a:cxnSpLocks/>
          </p:cNvCxnSpPr>
          <p:nvPr/>
        </p:nvCxnSpPr>
        <p:spPr>
          <a:xfrm>
            <a:off x="3202874" y="2167902"/>
            <a:ext cx="1450903" cy="0"/>
          </a:xfrm>
          <a:prstGeom prst="line">
            <a:avLst/>
          </a:prstGeom>
          <a:ln w="12700">
            <a:solidFill>
              <a:schemeClr val="accent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1B1BE29-0898-4CD7-8AC0-9232E748231C}"/>
              </a:ext>
            </a:extLst>
          </p:cNvPr>
          <p:cNvCxnSpPr>
            <a:cxnSpLocks/>
          </p:cNvCxnSpPr>
          <p:nvPr/>
        </p:nvCxnSpPr>
        <p:spPr>
          <a:xfrm>
            <a:off x="3202874" y="3729959"/>
            <a:ext cx="658988" cy="0"/>
          </a:xfrm>
          <a:prstGeom prst="line">
            <a:avLst/>
          </a:prstGeom>
          <a:ln w="12700">
            <a:solidFill>
              <a:schemeClr val="accent2"/>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0D129A1D-A0E9-40B4-854D-0F6545788955}"/>
              </a:ext>
            </a:extLst>
          </p:cNvPr>
          <p:cNvCxnSpPr>
            <a:cxnSpLocks/>
          </p:cNvCxnSpPr>
          <p:nvPr/>
        </p:nvCxnSpPr>
        <p:spPr>
          <a:xfrm>
            <a:off x="3202874" y="5298575"/>
            <a:ext cx="1275617" cy="0"/>
          </a:xfrm>
          <a:prstGeom prst="line">
            <a:avLst/>
          </a:prstGeom>
          <a:ln w="12700">
            <a:solidFill>
              <a:schemeClr val="accent3"/>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F797CD21-750E-4AD2-A634-0A95D0F5E16F}"/>
              </a:ext>
            </a:extLst>
          </p:cNvPr>
          <p:cNvCxnSpPr>
            <a:cxnSpLocks/>
          </p:cNvCxnSpPr>
          <p:nvPr/>
        </p:nvCxnSpPr>
        <p:spPr>
          <a:xfrm>
            <a:off x="7828161" y="2167902"/>
            <a:ext cx="1161288" cy="0"/>
          </a:xfrm>
          <a:prstGeom prst="line">
            <a:avLst/>
          </a:prstGeom>
          <a:ln w="12700">
            <a:solidFill>
              <a:schemeClr val="accent6"/>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08E257CF-B247-4FE8-B47D-D2DA95596A8D}"/>
              </a:ext>
            </a:extLst>
          </p:cNvPr>
          <p:cNvCxnSpPr>
            <a:cxnSpLocks/>
          </p:cNvCxnSpPr>
          <p:nvPr/>
        </p:nvCxnSpPr>
        <p:spPr>
          <a:xfrm flipV="1">
            <a:off x="8377760" y="3729959"/>
            <a:ext cx="611689" cy="1"/>
          </a:xfrm>
          <a:prstGeom prst="line">
            <a:avLst/>
          </a:prstGeom>
          <a:ln w="12700">
            <a:solidFill>
              <a:schemeClr val="accent5"/>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96282E2-66ED-4AC1-9B7A-E48846C7DFDC}"/>
              </a:ext>
            </a:extLst>
          </p:cNvPr>
          <p:cNvCxnSpPr>
            <a:cxnSpLocks/>
          </p:cNvCxnSpPr>
          <p:nvPr/>
        </p:nvCxnSpPr>
        <p:spPr>
          <a:xfrm>
            <a:off x="7792998" y="5298575"/>
            <a:ext cx="1196451" cy="0"/>
          </a:xfrm>
          <a:prstGeom prst="line">
            <a:avLst/>
          </a:prstGeom>
          <a:ln w="12700">
            <a:solidFill>
              <a:schemeClr val="accent4"/>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1" name="Прямоугольник 121">
            <a:extLst>
              <a:ext uri="{FF2B5EF4-FFF2-40B4-BE49-F238E27FC236}">
                <a16:creationId xmlns:a16="http://schemas.microsoft.com/office/drawing/2014/main" id="{A698D5DD-AFD0-42DA-9663-DC4144A0E69E}"/>
              </a:ext>
            </a:extLst>
          </p:cNvPr>
          <p:cNvSpPr/>
          <p:nvPr/>
        </p:nvSpPr>
        <p:spPr>
          <a:xfrm>
            <a:off x="304800" y="1827935"/>
            <a:ext cx="2721453" cy="707886"/>
          </a:xfrm>
          <a:prstGeom prst="rect">
            <a:avLst/>
          </a:prstGeom>
        </p:spPr>
        <p:txBody>
          <a:bodyPr wrap="square" anchor="ctr">
            <a:spAutoFit/>
          </a:bodyPr>
          <a:lstStyle/>
          <a:p>
            <a:pPr algn="r" fontAlgn="base">
              <a:spcBef>
                <a:spcPts val="600"/>
              </a:spcBef>
              <a:defRPr/>
            </a:pPr>
            <a:r>
              <a:rPr lang="en-US" sz="2000" b="1" dirty="0">
                <a:cs typeface="Arial" charset="0"/>
              </a:rPr>
              <a:t>Separation and rotation of duties</a:t>
            </a:r>
          </a:p>
        </p:txBody>
      </p:sp>
      <p:sp>
        <p:nvSpPr>
          <p:cNvPr id="112" name="Прямоугольник 121">
            <a:extLst>
              <a:ext uri="{FF2B5EF4-FFF2-40B4-BE49-F238E27FC236}">
                <a16:creationId xmlns:a16="http://schemas.microsoft.com/office/drawing/2014/main" id="{BBD4C94A-AC2A-4002-B122-78EB23E273B4}"/>
              </a:ext>
            </a:extLst>
          </p:cNvPr>
          <p:cNvSpPr/>
          <p:nvPr/>
        </p:nvSpPr>
        <p:spPr>
          <a:xfrm>
            <a:off x="1081066" y="3527775"/>
            <a:ext cx="1942744" cy="400110"/>
          </a:xfrm>
          <a:prstGeom prst="rect">
            <a:avLst/>
          </a:prstGeom>
        </p:spPr>
        <p:txBody>
          <a:bodyPr wrap="square" anchor="ctr">
            <a:spAutoFit/>
          </a:bodyPr>
          <a:lstStyle/>
          <a:p>
            <a:pPr algn="r" fontAlgn="base">
              <a:spcBef>
                <a:spcPts val="600"/>
              </a:spcBef>
              <a:defRPr/>
            </a:pPr>
            <a:r>
              <a:rPr lang="en-US" sz="2000" b="1" dirty="0">
                <a:cs typeface="Arial" charset="0"/>
              </a:rPr>
              <a:t>Least privileges</a:t>
            </a:r>
          </a:p>
        </p:txBody>
      </p:sp>
      <p:sp>
        <p:nvSpPr>
          <p:cNvPr id="113" name="Прямоугольник 121">
            <a:extLst>
              <a:ext uri="{FF2B5EF4-FFF2-40B4-BE49-F238E27FC236}">
                <a16:creationId xmlns:a16="http://schemas.microsoft.com/office/drawing/2014/main" id="{17D09C10-31D5-41F5-9B09-7A3F994656AF}"/>
              </a:ext>
            </a:extLst>
          </p:cNvPr>
          <p:cNvSpPr/>
          <p:nvPr/>
        </p:nvSpPr>
        <p:spPr>
          <a:xfrm>
            <a:off x="457200" y="5086290"/>
            <a:ext cx="2568635" cy="400110"/>
          </a:xfrm>
          <a:prstGeom prst="rect">
            <a:avLst/>
          </a:prstGeom>
        </p:spPr>
        <p:txBody>
          <a:bodyPr wrap="square" anchor="ctr">
            <a:spAutoFit/>
          </a:bodyPr>
          <a:lstStyle/>
          <a:p>
            <a:pPr algn="r" fontAlgn="base">
              <a:spcBef>
                <a:spcPts val="600"/>
              </a:spcBef>
              <a:defRPr/>
            </a:pPr>
            <a:r>
              <a:rPr lang="en-US" sz="2000" b="1" dirty="0">
                <a:cs typeface="Arial" charset="0"/>
              </a:rPr>
              <a:t>Controlled access</a:t>
            </a:r>
          </a:p>
        </p:txBody>
      </p:sp>
      <p:sp>
        <p:nvSpPr>
          <p:cNvPr id="123" name="Прямоугольник 121">
            <a:extLst>
              <a:ext uri="{FF2B5EF4-FFF2-40B4-BE49-F238E27FC236}">
                <a16:creationId xmlns:a16="http://schemas.microsoft.com/office/drawing/2014/main" id="{D59B79A1-ED11-4F0C-9057-EABF3565C8AF}"/>
              </a:ext>
            </a:extLst>
          </p:cNvPr>
          <p:cNvSpPr/>
          <p:nvPr/>
        </p:nvSpPr>
        <p:spPr>
          <a:xfrm>
            <a:off x="9162367" y="1978564"/>
            <a:ext cx="2572432" cy="400110"/>
          </a:xfrm>
          <a:prstGeom prst="rect">
            <a:avLst/>
          </a:prstGeom>
        </p:spPr>
        <p:txBody>
          <a:bodyPr wrap="square" anchor="ctr">
            <a:spAutoFit/>
          </a:bodyPr>
          <a:lstStyle/>
          <a:p>
            <a:pPr fontAlgn="base">
              <a:spcBef>
                <a:spcPts val="600"/>
              </a:spcBef>
              <a:spcAft>
                <a:spcPct val="0"/>
              </a:spcAft>
              <a:defRPr/>
            </a:pPr>
            <a:r>
              <a:rPr lang="en-US" sz="2000" b="1" dirty="0">
                <a:cs typeface="Arial" charset="0"/>
              </a:rPr>
              <a:t>Logging and auditing</a:t>
            </a:r>
          </a:p>
        </p:txBody>
      </p:sp>
      <p:sp>
        <p:nvSpPr>
          <p:cNvPr id="124" name="Прямоугольник 121">
            <a:extLst>
              <a:ext uri="{FF2B5EF4-FFF2-40B4-BE49-F238E27FC236}">
                <a16:creationId xmlns:a16="http://schemas.microsoft.com/office/drawing/2014/main" id="{516F5F3C-0319-4CED-9788-CF5E26926C3A}"/>
              </a:ext>
            </a:extLst>
          </p:cNvPr>
          <p:cNvSpPr/>
          <p:nvPr/>
        </p:nvSpPr>
        <p:spPr>
          <a:xfrm>
            <a:off x="9162366" y="3533765"/>
            <a:ext cx="2572433" cy="400110"/>
          </a:xfrm>
          <a:prstGeom prst="rect">
            <a:avLst/>
          </a:prstGeom>
        </p:spPr>
        <p:txBody>
          <a:bodyPr wrap="square" anchor="ctr">
            <a:spAutoFit/>
          </a:bodyPr>
          <a:lstStyle/>
          <a:p>
            <a:pPr fontAlgn="base">
              <a:spcBef>
                <a:spcPts val="600"/>
              </a:spcBef>
              <a:spcAft>
                <a:spcPct val="0"/>
              </a:spcAft>
            </a:pPr>
            <a:r>
              <a:rPr lang="en-US" sz="2000" b="1" dirty="0">
                <a:cs typeface="Arial" charset="0"/>
              </a:rPr>
              <a:t>Employee monitoring</a:t>
            </a:r>
          </a:p>
        </p:txBody>
      </p:sp>
      <p:sp>
        <p:nvSpPr>
          <p:cNvPr id="125" name="Прямоугольник 121">
            <a:extLst>
              <a:ext uri="{FF2B5EF4-FFF2-40B4-BE49-F238E27FC236}">
                <a16:creationId xmlns:a16="http://schemas.microsoft.com/office/drawing/2014/main" id="{FC488746-575F-4BE3-98F4-CCF30DB6938A}"/>
              </a:ext>
            </a:extLst>
          </p:cNvPr>
          <p:cNvSpPr/>
          <p:nvPr/>
        </p:nvSpPr>
        <p:spPr>
          <a:xfrm>
            <a:off x="9162367" y="5096587"/>
            <a:ext cx="2953433" cy="400110"/>
          </a:xfrm>
          <a:prstGeom prst="rect">
            <a:avLst/>
          </a:prstGeom>
        </p:spPr>
        <p:txBody>
          <a:bodyPr wrap="square" anchor="ctr">
            <a:spAutoFit/>
          </a:bodyPr>
          <a:lstStyle/>
          <a:p>
            <a:pPr fontAlgn="base">
              <a:spcBef>
                <a:spcPts val="600"/>
              </a:spcBef>
              <a:spcAft>
                <a:spcPct val="0"/>
              </a:spcAft>
            </a:pPr>
            <a:r>
              <a:rPr lang="en-US" sz="2000" b="1" dirty="0">
                <a:cs typeface="Arial" charset="0"/>
              </a:rPr>
              <a:t>Periodic risk assessment</a:t>
            </a:r>
          </a:p>
        </p:txBody>
      </p:sp>
      <p:grpSp>
        <p:nvGrpSpPr>
          <p:cNvPr id="11" name="Group 10"/>
          <p:cNvGrpSpPr/>
          <p:nvPr/>
        </p:nvGrpSpPr>
        <p:grpSpPr>
          <a:xfrm rot="20283055">
            <a:off x="4648751" y="2258488"/>
            <a:ext cx="2894499" cy="2928407"/>
            <a:chOff x="4189423" y="2089163"/>
            <a:chExt cx="3795720" cy="3840186"/>
          </a:xfrm>
        </p:grpSpPr>
        <p:sp>
          <p:nvSpPr>
            <p:cNvPr id="457" name="Freeform 455"/>
            <p:cNvSpPr>
              <a:spLocks/>
            </p:cNvSpPr>
            <p:nvPr/>
          </p:nvSpPr>
          <p:spPr bwMode="auto">
            <a:xfrm>
              <a:off x="4189423" y="2297127"/>
              <a:ext cx="2874969" cy="3236932"/>
            </a:xfrm>
            <a:custGeom>
              <a:avLst/>
              <a:gdLst>
                <a:gd name="T0" fmla="*/ 871 w 1478"/>
                <a:gd name="T1" fmla="*/ 1363 h 1665"/>
                <a:gd name="T2" fmla="*/ 878 w 1478"/>
                <a:gd name="T3" fmla="*/ 1356 h 1665"/>
                <a:gd name="T4" fmla="*/ 884 w 1478"/>
                <a:gd name="T5" fmla="*/ 1350 h 1665"/>
                <a:gd name="T6" fmla="*/ 891 w 1478"/>
                <a:gd name="T7" fmla="*/ 1343 h 1665"/>
                <a:gd name="T8" fmla="*/ 897 w 1478"/>
                <a:gd name="T9" fmla="*/ 1337 h 1665"/>
                <a:gd name="T10" fmla="*/ 904 w 1478"/>
                <a:gd name="T11" fmla="*/ 1330 h 1665"/>
                <a:gd name="T12" fmla="*/ 910 w 1478"/>
                <a:gd name="T13" fmla="*/ 1324 h 1665"/>
                <a:gd name="T14" fmla="*/ 917 w 1478"/>
                <a:gd name="T15" fmla="*/ 1317 h 1665"/>
                <a:gd name="T16" fmla="*/ 923 w 1478"/>
                <a:gd name="T17" fmla="*/ 1311 h 1665"/>
                <a:gd name="T18" fmla="*/ 929 w 1478"/>
                <a:gd name="T19" fmla="*/ 1304 h 1665"/>
                <a:gd name="T20" fmla="*/ 936 w 1478"/>
                <a:gd name="T21" fmla="*/ 1298 h 1665"/>
                <a:gd name="T22" fmla="*/ 942 w 1478"/>
                <a:gd name="T23" fmla="*/ 1291 h 1665"/>
                <a:gd name="T24" fmla="*/ 949 w 1478"/>
                <a:gd name="T25" fmla="*/ 1285 h 1665"/>
                <a:gd name="T26" fmla="*/ 955 w 1478"/>
                <a:gd name="T27" fmla="*/ 1278 h 1665"/>
                <a:gd name="T28" fmla="*/ 962 w 1478"/>
                <a:gd name="T29" fmla="*/ 1272 h 1665"/>
                <a:gd name="T30" fmla="*/ 603 w 1478"/>
                <a:gd name="T31" fmla="*/ 1082 h 1665"/>
                <a:gd name="T32" fmla="*/ 610 w 1478"/>
                <a:gd name="T33" fmla="*/ 1075 h 1665"/>
                <a:gd name="T34" fmla="*/ 616 w 1478"/>
                <a:gd name="T35" fmla="*/ 1069 h 1665"/>
                <a:gd name="T36" fmla="*/ 623 w 1478"/>
                <a:gd name="T37" fmla="*/ 1062 h 1665"/>
                <a:gd name="T38" fmla="*/ 629 w 1478"/>
                <a:gd name="T39" fmla="*/ 1056 h 1665"/>
                <a:gd name="T40" fmla="*/ 615 w 1478"/>
                <a:gd name="T41" fmla="*/ 695 h 1665"/>
                <a:gd name="T42" fmla="*/ 621 w 1478"/>
                <a:gd name="T43" fmla="*/ 689 h 1665"/>
                <a:gd name="T44" fmla="*/ 628 w 1478"/>
                <a:gd name="T45" fmla="*/ 682 h 1665"/>
                <a:gd name="T46" fmla="*/ 634 w 1478"/>
                <a:gd name="T47" fmla="*/ 676 h 1665"/>
                <a:gd name="T48" fmla="*/ 640 w 1478"/>
                <a:gd name="T49" fmla="*/ 670 h 1665"/>
                <a:gd name="T50" fmla="*/ 647 w 1478"/>
                <a:gd name="T51" fmla="*/ 663 h 1665"/>
                <a:gd name="T52" fmla="*/ 817 w 1478"/>
                <a:gd name="T53" fmla="*/ 583 h 1665"/>
                <a:gd name="T54" fmla="*/ 1384 w 1478"/>
                <a:gd name="T55" fmla="*/ 247 h 1665"/>
                <a:gd name="T56" fmla="*/ 1390 w 1478"/>
                <a:gd name="T57" fmla="*/ 240 h 1665"/>
                <a:gd name="T58" fmla="*/ 1397 w 1478"/>
                <a:gd name="T59" fmla="*/ 234 h 1665"/>
                <a:gd name="T60" fmla="*/ 1403 w 1478"/>
                <a:gd name="T61" fmla="*/ 227 h 1665"/>
                <a:gd name="T62" fmla="*/ 1410 w 1478"/>
                <a:gd name="T63" fmla="*/ 221 h 1665"/>
                <a:gd name="T64" fmla="*/ 1416 w 1478"/>
                <a:gd name="T65" fmla="*/ 214 h 1665"/>
                <a:gd name="T66" fmla="*/ 1423 w 1478"/>
                <a:gd name="T67" fmla="*/ 208 h 1665"/>
                <a:gd name="T68" fmla="*/ 1429 w 1478"/>
                <a:gd name="T69" fmla="*/ 201 h 1665"/>
                <a:gd name="T70" fmla="*/ 1436 w 1478"/>
                <a:gd name="T71" fmla="*/ 195 h 1665"/>
                <a:gd name="T72" fmla="*/ 1442 w 1478"/>
                <a:gd name="T73" fmla="*/ 188 h 1665"/>
                <a:gd name="T74" fmla="*/ 1449 w 1478"/>
                <a:gd name="T75" fmla="*/ 182 h 1665"/>
                <a:gd name="T76" fmla="*/ 1455 w 1478"/>
                <a:gd name="T77" fmla="*/ 175 h 1665"/>
                <a:gd name="T78" fmla="*/ 1462 w 1478"/>
                <a:gd name="T79" fmla="*/ 169 h 1665"/>
                <a:gd name="T80" fmla="*/ 1468 w 1478"/>
                <a:gd name="T81" fmla="*/ 162 h 1665"/>
                <a:gd name="T82" fmla="*/ 1475 w 1478"/>
                <a:gd name="T83" fmla="*/ 156 h 1665"/>
                <a:gd name="T84" fmla="*/ 650 w 1478"/>
                <a:gd name="T85" fmla="*/ 68 h 1665"/>
                <a:gd name="T86" fmla="*/ 644 w 1478"/>
                <a:gd name="T87" fmla="*/ 74 h 1665"/>
                <a:gd name="T88" fmla="*/ 637 w 1478"/>
                <a:gd name="T89" fmla="*/ 81 h 1665"/>
                <a:gd name="T90" fmla="*/ 631 w 1478"/>
                <a:gd name="T91" fmla="*/ 87 h 1665"/>
                <a:gd name="T92" fmla="*/ 624 w 1478"/>
                <a:gd name="T93" fmla="*/ 94 h 1665"/>
                <a:gd name="T94" fmla="*/ 618 w 1478"/>
                <a:gd name="T95" fmla="*/ 100 h 1665"/>
                <a:gd name="T96" fmla="*/ 611 w 1478"/>
                <a:gd name="T97" fmla="*/ 107 h 1665"/>
                <a:gd name="T98" fmla="*/ 367 w 1478"/>
                <a:gd name="T99" fmla="*/ 255 h 1665"/>
                <a:gd name="T100" fmla="*/ 354 w 1478"/>
                <a:gd name="T101" fmla="*/ 268 h 1665"/>
                <a:gd name="T102" fmla="*/ 341 w 1478"/>
                <a:gd name="T103" fmla="*/ 281 h 1665"/>
                <a:gd name="T104" fmla="*/ 328 w 1478"/>
                <a:gd name="T105" fmla="*/ 294 h 1665"/>
                <a:gd name="T106" fmla="*/ 315 w 1478"/>
                <a:gd name="T107" fmla="*/ 307 h 1665"/>
                <a:gd name="T108" fmla="*/ 302 w 1478"/>
                <a:gd name="T109" fmla="*/ 320 h 1665"/>
                <a:gd name="T110" fmla="*/ 289 w 1478"/>
                <a:gd name="T111" fmla="*/ 333 h 1665"/>
                <a:gd name="T112" fmla="*/ 276 w 1478"/>
                <a:gd name="T113" fmla="*/ 346 h 1665"/>
                <a:gd name="T114" fmla="*/ 46 w 1478"/>
                <a:gd name="T115" fmla="*/ 873 h 1665"/>
                <a:gd name="T116" fmla="*/ 40 w 1478"/>
                <a:gd name="T117" fmla="*/ 880 h 1665"/>
                <a:gd name="T118" fmla="*/ 33 w 1478"/>
                <a:gd name="T119" fmla="*/ 886 h 1665"/>
                <a:gd name="T120" fmla="*/ 27 w 1478"/>
                <a:gd name="T121" fmla="*/ 893 h 1665"/>
                <a:gd name="T122" fmla="*/ 20 w 1478"/>
                <a:gd name="T123" fmla="*/ 899 h 1665"/>
                <a:gd name="T124" fmla="*/ 14 w 1478"/>
                <a:gd name="T125" fmla="*/ 906 h 1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8" h="1665">
                  <a:moveTo>
                    <a:pt x="864" y="1369"/>
                  </a:moveTo>
                  <a:cubicBezTo>
                    <a:pt x="866" y="1367"/>
                    <a:pt x="866" y="1367"/>
                    <a:pt x="866" y="1367"/>
                  </a:cubicBezTo>
                  <a:cubicBezTo>
                    <a:pt x="866" y="1367"/>
                    <a:pt x="866" y="1367"/>
                    <a:pt x="865" y="1367"/>
                  </a:cubicBezTo>
                  <a:cubicBezTo>
                    <a:pt x="868" y="1366"/>
                    <a:pt x="868" y="1366"/>
                    <a:pt x="868" y="1366"/>
                  </a:cubicBezTo>
                  <a:cubicBezTo>
                    <a:pt x="868" y="1366"/>
                    <a:pt x="867" y="1366"/>
                    <a:pt x="867" y="1366"/>
                  </a:cubicBezTo>
                  <a:cubicBezTo>
                    <a:pt x="870" y="1364"/>
                    <a:pt x="870" y="1364"/>
                    <a:pt x="870" y="1364"/>
                  </a:cubicBezTo>
                  <a:cubicBezTo>
                    <a:pt x="869" y="1364"/>
                    <a:pt x="869" y="1364"/>
                    <a:pt x="868" y="1364"/>
                  </a:cubicBezTo>
                  <a:cubicBezTo>
                    <a:pt x="871" y="1363"/>
                    <a:pt x="871" y="1363"/>
                    <a:pt x="871" y="1363"/>
                  </a:cubicBezTo>
                  <a:cubicBezTo>
                    <a:pt x="871" y="1362"/>
                    <a:pt x="870" y="1362"/>
                    <a:pt x="870" y="1362"/>
                  </a:cubicBezTo>
                  <a:cubicBezTo>
                    <a:pt x="873" y="1361"/>
                    <a:pt x="873" y="1361"/>
                    <a:pt x="873" y="1361"/>
                  </a:cubicBezTo>
                  <a:cubicBezTo>
                    <a:pt x="872" y="1361"/>
                    <a:pt x="872" y="1361"/>
                    <a:pt x="872" y="1361"/>
                  </a:cubicBezTo>
                  <a:cubicBezTo>
                    <a:pt x="874" y="1359"/>
                    <a:pt x="874" y="1359"/>
                    <a:pt x="874" y="1359"/>
                  </a:cubicBezTo>
                  <a:cubicBezTo>
                    <a:pt x="874" y="1359"/>
                    <a:pt x="874" y="1359"/>
                    <a:pt x="873" y="1359"/>
                  </a:cubicBezTo>
                  <a:cubicBezTo>
                    <a:pt x="876" y="1358"/>
                    <a:pt x="876" y="1358"/>
                    <a:pt x="876" y="1358"/>
                  </a:cubicBezTo>
                  <a:cubicBezTo>
                    <a:pt x="876" y="1358"/>
                    <a:pt x="875" y="1358"/>
                    <a:pt x="875" y="1358"/>
                  </a:cubicBezTo>
                  <a:cubicBezTo>
                    <a:pt x="878" y="1356"/>
                    <a:pt x="878" y="1356"/>
                    <a:pt x="878" y="1356"/>
                  </a:cubicBezTo>
                  <a:cubicBezTo>
                    <a:pt x="877" y="1356"/>
                    <a:pt x="877" y="1356"/>
                    <a:pt x="877" y="1356"/>
                  </a:cubicBezTo>
                  <a:cubicBezTo>
                    <a:pt x="879" y="1354"/>
                    <a:pt x="879" y="1354"/>
                    <a:pt x="879" y="1354"/>
                  </a:cubicBezTo>
                  <a:cubicBezTo>
                    <a:pt x="879" y="1354"/>
                    <a:pt x="879" y="1354"/>
                    <a:pt x="878" y="1354"/>
                  </a:cubicBezTo>
                  <a:cubicBezTo>
                    <a:pt x="881" y="1353"/>
                    <a:pt x="881" y="1353"/>
                    <a:pt x="881" y="1353"/>
                  </a:cubicBezTo>
                  <a:cubicBezTo>
                    <a:pt x="881" y="1353"/>
                    <a:pt x="880" y="1353"/>
                    <a:pt x="880" y="1353"/>
                  </a:cubicBezTo>
                  <a:cubicBezTo>
                    <a:pt x="882" y="1351"/>
                    <a:pt x="882" y="1351"/>
                    <a:pt x="882" y="1351"/>
                  </a:cubicBezTo>
                  <a:cubicBezTo>
                    <a:pt x="882" y="1351"/>
                    <a:pt x="882" y="1351"/>
                    <a:pt x="881" y="1351"/>
                  </a:cubicBezTo>
                  <a:cubicBezTo>
                    <a:pt x="884" y="1350"/>
                    <a:pt x="884" y="1350"/>
                    <a:pt x="884" y="1350"/>
                  </a:cubicBezTo>
                  <a:cubicBezTo>
                    <a:pt x="884" y="1350"/>
                    <a:pt x="883" y="1349"/>
                    <a:pt x="883" y="1349"/>
                  </a:cubicBezTo>
                  <a:cubicBezTo>
                    <a:pt x="886" y="1348"/>
                    <a:pt x="886" y="1348"/>
                    <a:pt x="886" y="1348"/>
                  </a:cubicBezTo>
                  <a:cubicBezTo>
                    <a:pt x="885" y="1348"/>
                    <a:pt x="885" y="1348"/>
                    <a:pt x="885" y="1348"/>
                  </a:cubicBezTo>
                  <a:cubicBezTo>
                    <a:pt x="887" y="1346"/>
                    <a:pt x="887" y="1346"/>
                    <a:pt x="887" y="1346"/>
                  </a:cubicBezTo>
                  <a:cubicBezTo>
                    <a:pt x="887" y="1346"/>
                    <a:pt x="887" y="1346"/>
                    <a:pt x="886" y="1346"/>
                  </a:cubicBezTo>
                  <a:cubicBezTo>
                    <a:pt x="889" y="1345"/>
                    <a:pt x="889" y="1345"/>
                    <a:pt x="889" y="1345"/>
                  </a:cubicBezTo>
                  <a:cubicBezTo>
                    <a:pt x="889" y="1345"/>
                    <a:pt x="888" y="1345"/>
                    <a:pt x="888" y="1345"/>
                  </a:cubicBezTo>
                  <a:cubicBezTo>
                    <a:pt x="891" y="1343"/>
                    <a:pt x="891" y="1343"/>
                    <a:pt x="891" y="1343"/>
                  </a:cubicBezTo>
                  <a:cubicBezTo>
                    <a:pt x="890" y="1343"/>
                    <a:pt x="890" y="1343"/>
                    <a:pt x="890" y="1343"/>
                  </a:cubicBezTo>
                  <a:cubicBezTo>
                    <a:pt x="892" y="1341"/>
                    <a:pt x="892" y="1341"/>
                    <a:pt x="892" y="1341"/>
                  </a:cubicBezTo>
                  <a:cubicBezTo>
                    <a:pt x="892" y="1341"/>
                    <a:pt x="891" y="1341"/>
                    <a:pt x="891" y="1341"/>
                  </a:cubicBezTo>
                  <a:cubicBezTo>
                    <a:pt x="894" y="1340"/>
                    <a:pt x="894" y="1340"/>
                    <a:pt x="894" y="1340"/>
                  </a:cubicBezTo>
                  <a:cubicBezTo>
                    <a:pt x="893" y="1340"/>
                    <a:pt x="893" y="1340"/>
                    <a:pt x="893" y="1340"/>
                  </a:cubicBezTo>
                  <a:cubicBezTo>
                    <a:pt x="895" y="1338"/>
                    <a:pt x="895" y="1338"/>
                    <a:pt x="895" y="1338"/>
                  </a:cubicBezTo>
                  <a:cubicBezTo>
                    <a:pt x="895" y="1338"/>
                    <a:pt x="895" y="1338"/>
                    <a:pt x="894" y="1338"/>
                  </a:cubicBezTo>
                  <a:cubicBezTo>
                    <a:pt x="897" y="1337"/>
                    <a:pt x="897" y="1337"/>
                    <a:pt x="897" y="1337"/>
                  </a:cubicBezTo>
                  <a:cubicBezTo>
                    <a:pt x="897" y="1337"/>
                    <a:pt x="896" y="1337"/>
                    <a:pt x="896" y="1337"/>
                  </a:cubicBezTo>
                  <a:cubicBezTo>
                    <a:pt x="899" y="1335"/>
                    <a:pt x="899" y="1335"/>
                    <a:pt x="899" y="1335"/>
                  </a:cubicBezTo>
                  <a:cubicBezTo>
                    <a:pt x="898" y="1335"/>
                    <a:pt x="898" y="1335"/>
                    <a:pt x="898" y="1335"/>
                  </a:cubicBezTo>
                  <a:cubicBezTo>
                    <a:pt x="900" y="1333"/>
                    <a:pt x="900" y="1333"/>
                    <a:pt x="900" y="1333"/>
                  </a:cubicBezTo>
                  <a:cubicBezTo>
                    <a:pt x="900" y="1333"/>
                    <a:pt x="900" y="1333"/>
                    <a:pt x="899" y="1333"/>
                  </a:cubicBezTo>
                  <a:cubicBezTo>
                    <a:pt x="902" y="1332"/>
                    <a:pt x="902" y="1332"/>
                    <a:pt x="902" y="1332"/>
                  </a:cubicBezTo>
                  <a:cubicBezTo>
                    <a:pt x="902" y="1332"/>
                    <a:pt x="901" y="1332"/>
                    <a:pt x="901" y="1332"/>
                  </a:cubicBezTo>
                  <a:cubicBezTo>
                    <a:pt x="904" y="1330"/>
                    <a:pt x="904" y="1330"/>
                    <a:pt x="904" y="1330"/>
                  </a:cubicBezTo>
                  <a:cubicBezTo>
                    <a:pt x="903" y="1330"/>
                    <a:pt x="903" y="1330"/>
                    <a:pt x="902" y="1330"/>
                  </a:cubicBezTo>
                  <a:cubicBezTo>
                    <a:pt x="905" y="1328"/>
                    <a:pt x="905" y="1328"/>
                    <a:pt x="905" y="1328"/>
                  </a:cubicBezTo>
                  <a:cubicBezTo>
                    <a:pt x="905" y="1328"/>
                    <a:pt x="904" y="1328"/>
                    <a:pt x="904" y="1328"/>
                  </a:cubicBezTo>
                  <a:cubicBezTo>
                    <a:pt x="907" y="1327"/>
                    <a:pt x="907" y="1327"/>
                    <a:pt x="907" y="1327"/>
                  </a:cubicBezTo>
                  <a:cubicBezTo>
                    <a:pt x="906" y="1327"/>
                    <a:pt x="906" y="1327"/>
                    <a:pt x="906" y="1327"/>
                  </a:cubicBezTo>
                  <a:cubicBezTo>
                    <a:pt x="908" y="1325"/>
                    <a:pt x="908" y="1325"/>
                    <a:pt x="908" y="1325"/>
                  </a:cubicBezTo>
                  <a:cubicBezTo>
                    <a:pt x="908" y="1325"/>
                    <a:pt x="908" y="1325"/>
                    <a:pt x="907" y="1325"/>
                  </a:cubicBezTo>
                  <a:cubicBezTo>
                    <a:pt x="910" y="1324"/>
                    <a:pt x="910" y="1324"/>
                    <a:pt x="910" y="1324"/>
                  </a:cubicBezTo>
                  <a:cubicBezTo>
                    <a:pt x="910" y="1324"/>
                    <a:pt x="909" y="1324"/>
                    <a:pt x="909" y="1324"/>
                  </a:cubicBezTo>
                  <a:cubicBezTo>
                    <a:pt x="912" y="1322"/>
                    <a:pt x="912" y="1322"/>
                    <a:pt x="912" y="1322"/>
                  </a:cubicBezTo>
                  <a:cubicBezTo>
                    <a:pt x="911" y="1322"/>
                    <a:pt x="911" y="1322"/>
                    <a:pt x="911" y="1322"/>
                  </a:cubicBezTo>
                  <a:cubicBezTo>
                    <a:pt x="913" y="1320"/>
                    <a:pt x="913" y="1320"/>
                    <a:pt x="913" y="1320"/>
                  </a:cubicBezTo>
                  <a:cubicBezTo>
                    <a:pt x="913" y="1320"/>
                    <a:pt x="913" y="1320"/>
                    <a:pt x="912" y="1320"/>
                  </a:cubicBezTo>
                  <a:cubicBezTo>
                    <a:pt x="915" y="1319"/>
                    <a:pt x="915" y="1319"/>
                    <a:pt x="915" y="1319"/>
                  </a:cubicBezTo>
                  <a:cubicBezTo>
                    <a:pt x="915" y="1319"/>
                    <a:pt x="914" y="1319"/>
                    <a:pt x="914" y="1319"/>
                  </a:cubicBezTo>
                  <a:cubicBezTo>
                    <a:pt x="917" y="1317"/>
                    <a:pt x="917" y="1317"/>
                    <a:pt x="917" y="1317"/>
                  </a:cubicBezTo>
                  <a:cubicBezTo>
                    <a:pt x="916" y="1317"/>
                    <a:pt x="916" y="1317"/>
                    <a:pt x="915" y="1317"/>
                  </a:cubicBezTo>
                  <a:cubicBezTo>
                    <a:pt x="918" y="1316"/>
                    <a:pt x="918" y="1316"/>
                    <a:pt x="918" y="1316"/>
                  </a:cubicBezTo>
                  <a:cubicBezTo>
                    <a:pt x="918" y="1315"/>
                    <a:pt x="917" y="1315"/>
                    <a:pt x="917" y="1315"/>
                  </a:cubicBezTo>
                  <a:cubicBezTo>
                    <a:pt x="920" y="1314"/>
                    <a:pt x="920" y="1314"/>
                    <a:pt x="920" y="1314"/>
                  </a:cubicBezTo>
                  <a:cubicBezTo>
                    <a:pt x="919" y="1314"/>
                    <a:pt x="919" y="1314"/>
                    <a:pt x="919" y="1314"/>
                  </a:cubicBezTo>
                  <a:cubicBezTo>
                    <a:pt x="921" y="1312"/>
                    <a:pt x="921" y="1312"/>
                    <a:pt x="921" y="1312"/>
                  </a:cubicBezTo>
                  <a:cubicBezTo>
                    <a:pt x="921" y="1312"/>
                    <a:pt x="921" y="1312"/>
                    <a:pt x="920" y="1312"/>
                  </a:cubicBezTo>
                  <a:cubicBezTo>
                    <a:pt x="923" y="1311"/>
                    <a:pt x="923" y="1311"/>
                    <a:pt x="923" y="1311"/>
                  </a:cubicBezTo>
                  <a:cubicBezTo>
                    <a:pt x="923" y="1311"/>
                    <a:pt x="922" y="1311"/>
                    <a:pt x="922" y="1311"/>
                  </a:cubicBezTo>
                  <a:cubicBezTo>
                    <a:pt x="925" y="1309"/>
                    <a:pt x="925" y="1309"/>
                    <a:pt x="925" y="1309"/>
                  </a:cubicBezTo>
                  <a:cubicBezTo>
                    <a:pt x="924" y="1309"/>
                    <a:pt x="924" y="1309"/>
                    <a:pt x="924" y="1309"/>
                  </a:cubicBezTo>
                  <a:cubicBezTo>
                    <a:pt x="926" y="1307"/>
                    <a:pt x="926" y="1307"/>
                    <a:pt x="926" y="1307"/>
                  </a:cubicBezTo>
                  <a:cubicBezTo>
                    <a:pt x="926" y="1307"/>
                    <a:pt x="926" y="1307"/>
                    <a:pt x="925" y="1307"/>
                  </a:cubicBezTo>
                  <a:cubicBezTo>
                    <a:pt x="928" y="1306"/>
                    <a:pt x="928" y="1306"/>
                    <a:pt x="928" y="1306"/>
                  </a:cubicBezTo>
                  <a:cubicBezTo>
                    <a:pt x="928" y="1306"/>
                    <a:pt x="927" y="1306"/>
                    <a:pt x="927" y="1306"/>
                  </a:cubicBezTo>
                  <a:cubicBezTo>
                    <a:pt x="929" y="1304"/>
                    <a:pt x="929" y="1304"/>
                    <a:pt x="929" y="1304"/>
                  </a:cubicBezTo>
                  <a:cubicBezTo>
                    <a:pt x="929" y="1304"/>
                    <a:pt x="929" y="1304"/>
                    <a:pt x="928" y="1304"/>
                  </a:cubicBezTo>
                  <a:cubicBezTo>
                    <a:pt x="931" y="1303"/>
                    <a:pt x="931" y="1303"/>
                    <a:pt x="931" y="1303"/>
                  </a:cubicBezTo>
                  <a:cubicBezTo>
                    <a:pt x="931" y="1303"/>
                    <a:pt x="930" y="1302"/>
                    <a:pt x="930" y="1302"/>
                  </a:cubicBezTo>
                  <a:cubicBezTo>
                    <a:pt x="933" y="1301"/>
                    <a:pt x="933" y="1301"/>
                    <a:pt x="933" y="1301"/>
                  </a:cubicBezTo>
                  <a:cubicBezTo>
                    <a:pt x="932" y="1301"/>
                    <a:pt x="932" y="1301"/>
                    <a:pt x="932" y="1301"/>
                  </a:cubicBezTo>
                  <a:cubicBezTo>
                    <a:pt x="934" y="1299"/>
                    <a:pt x="934" y="1299"/>
                    <a:pt x="934" y="1299"/>
                  </a:cubicBezTo>
                  <a:cubicBezTo>
                    <a:pt x="934" y="1299"/>
                    <a:pt x="934" y="1299"/>
                    <a:pt x="933" y="1299"/>
                  </a:cubicBezTo>
                  <a:cubicBezTo>
                    <a:pt x="936" y="1298"/>
                    <a:pt x="936" y="1298"/>
                    <a:pt x="936" y="1298"/>
                  </a:cubicBezTo>
                  <a:cubicBezTo>
                    <a:pt x="936" y="1298"/>
                    <a:pt x="935" y="1298"/>
                    <a:pt x="935" y="1298"/>
                  </a:cubicBezTo>
                  <a:cubicBezTo>
                    <a:pt x="938" y="1296"/>
                    <a:pt x="938" y="1296"/>
                    <a:pt x="938" y="1296"/>
                  </a:cubicBezTo>
                  <a:cubicBezTo>
                    <a:pt x="937" y="1296"/>
                    <a:pt x="937" y="1296"/>
                    <a:pt x="937" y="1296"/>
                  </a:cubicBezTo>
                  <a:cubicBezTo>
                    <a:pt x="939" y="1294"/>
                    <a:pt x="939" y="1294"/>
                    <a:pt x="939" y="1294"/>
                  </a:cubicBezTo>
                  <a:cubicBezTo>
                    <a:pt x="939" y="1294"/>
                    <a:pt x="939" y="1294"/>
                    <a:pt x="938" y="1294"/>
                  </a:cubicBezTo>
                  <a:cubicBezTo>
                    <a:pt x="941" y="1293"/>
                    <a:pt x="941" y="1293"/>
                    <a:pt x="941" y="1293"/>
                  </a:cubicBezTo>
                  <a:cubicBezTo>
                    <a:pt x="940" y="1293"/>
                    <a:pt x="940" y="1293"/>
                    <a:pt x="940" y="1293"/>
                  </a:cubicBezTo>
                  <a:cubicBezTo>
                    <a:pt x="942" y="1291"/>
                    <a:pt x="942" y="1291"/>
                    <a:pt x="942" y="1291"/>
                  </a:cubicBezTo>
                  <a:cubicBezTo>
                    <a:pt x="942" y="1291"/>
                    <a:pt x="942" y="1291"/>
                    <a:pt x="941" y="1291"/>
                  </a:cubicBezTo>
                  <a:cubicBezTo>
                    <a:pt x="944" y="1290"/>
                    <a:pt x="944" y="1290"/>
                    <a:pt x="944" y="1290"/>
                  </a:cubicBezTo>
                  <a:cubicBezTo>
                    <a:pt x="944" y="1290"/>
                    <a:pt x="943" y="1290"/>
                    <a:pt x="943" y="1289"/>
                  </a:cubicBezTo>
                  <a:cubicBezTo>
                    <a:pt x="946" y="1288"/>
                    <a:pt x="946" y="1288"/>
                    <a:pt x="946" y="1288"/>
                  </a:cubicBezTo>
                  <a:cubicBezTo>
                    <a:pt x="945" y="1288"/>
                    <a:pt x="945" y="1288"/>
                    <a:pt x="945" y="1288"/>
                  </a:cubicBezTo>
                  <a:cubicBezTo>
                    <a:pt x="947" y="1286"/>
                    <a:pt x="947" y="1286"/>
                    <a:pt x="947" y="1286"/>
                  </a:cubicBezTo>
                  <a:cubicBezTo>
                    <a:pt x="947" y="1286"/>
                    <a:pt x="947" y="1286"/>
                    <a:pt x="946" y="1286"/>
                  </a:cubicBezTo>
                  <a:cubicBezTo>
                    <a:pt x="949" y="1285"/>
                    <a:pt x="949" y="1285"/>
                    <a:pt x="949" y="1285"/>
                  </a:cubicBezTo>
                  <a:cubicBezTo>
                    <a:pt x="949" y="1285"/>
                    <a:pt x="948" y="1285"/>
                    <a:pt x="948" y="1285"/>
                  </a:cubicBezTo>
                  <a:cubicBezTo>
                    <a:pt x="951" y="1283"/>
                    <a:pt x="951" y="1283"/>
                    <a:pt x="951" y="1283"/>
                  </a:cubicBezTo>
                  <a:cubicBezTo>
                    <a:pt x="950" y="1283"/>
                    <a:pt x="950" y="1283"/>
                    <a:pt x="949" y="1283"/>
                  </a:cubicBezTo>
                  <a:cubicBezTo>
                    <a:pt x="952" y="1281"/>
                    <a:pt x="952" y="1281"/>
                    <a:pt x="952" y="1281"/>
                  </a:cubicBezTo>
                  <a:cubicBezTo>
                    <a:pt x="952" y="1281"/>
                    <a:pt x="951" y="1281"/>
                    <a:pt x="951" y="1281"/>
                  </a:cubicBezTo>
                  <a:cubicBezTo>
                    <a:pt x="954" y="1280"/>
                    <a:pt x="954" y="1280"/>
                    <a:pt x="954" y="1280"/>
                  </a:cubicBezTo>
                  <a:cubicBezTo>
                    <a:pt x="953" y="1280"/>
                    <a:pt x="953" y="1280"/>
                    <a:pt x="953" y="1280"/>
                  </a:cubicBezTo>
                  <a:cubicBezTo>
                    <a:pt x="955" y="1278"/>
                    <a:pt x="955" y="1278"/>
                    <a:pt x="955" y="1278"/>
                  </a:cubicBezTo>
                  <a:cubicBezTo>
                    <a:pt x="955" y="1278"/>
                    <a:pt x="955" y="1278"/>
                    <a:pt x="954" y="1278"/>
                  </a:cubicBezTo>
                  <a:cubicBezTo>
                    <a:pt x="957" y="1277"/>
                    <a:pt x="957" y="1277"/>
                    <a:pt x="957" y="1277"/>
                  </a:cubicBezTo>
                  <a:cubicBezTo>
                    <a:pt x="957" y="1277"/>
                    <a:pt x="956" y="1277"/>
                    <a:pt x="956" y="1277"/>
                  </a:cubicBezTo>
                  <a:cubicBezTo>
                    <a:pt x="959" y="1275"/>
                    <a:pt x="959" y="1275"/>
                    <a:pt x="959" y="1275"/>
                  </a:cubicBezTo>
                  <a:cubicBezTo>
                    <a:pt x="958" y="1275"/>
                    <a:pt x="958" y="1275"/>
                    <a:pt x="958" y="1275"/>
                  </a:cubicBezTo>
                  <a:cubicBezTo>
                    <a:pt x="960" y="1273"/>
                    <a:pt x="960" y="1273"/>
                    <a:pt x="960" y="1273"/>
                  </a:cubicBezTo>
                  <a:cubicBezTo>
                    <a:pt x="960" y="1273"/>
                    <a:pt x="960" y="1273"/>
                    <a:pt x="959" y="1273"/>
                  </a:cubicBezTo>
                  <a:cubicBezTo>
                    <a:pt x="962" y="1272"/>
                    <a:pt x="962" y="1272"/>
                    <a:pt x="962" y="1272"/>
                  </a:cubicBezTo>
                  <a:cubicBezTo>
                    <a:pt x="962" y="1272"/>
                    <a:pt x="961" y="1272"/>
                    <a:pt x="961" y="1272"/>
                  </a:cubicBezTo>
                  <a:cubicBezTo>
                    <a:pt x="964" y="1270"/>
                    <a:pt x="964" y="1270"/>
                    <a:pt x="964" y="1270"/>
                  </a:cubicBezTo>
                  <a:cubicBezTo>
                    <a:pt x="856" y="1264"/>
                    <a:pt x="752" y="1215"/>
                    <a:pt x="680" y="1129"/>
                  </a:cubicBezTo>
                  <a:cubicBezTo>
                    <a:pt x="599" y="1083"/>
                    <a:pt x="599" y="1083"/>
                    <a:pt x="599" y="1083"/>
                  </a:cubicBezTo>
                  <a:cubicBezTo>
                    <a:pt x="599" y="1082"/>
                    <a:pt x="599" y="1082"/>
                    <a:pt x="598" y="1081"/>
                  </a:cubicBezTo>
                  <a:cubicBezTo>
                    <a:pt x="602" y="1083"/>
                    <a:pt x="602" y="1083"/>
                    <a:pt x="602" y="1083"/>
                  </a:cubicBezTo>
                  <a:cubicBezTo>
                    <a:pt x="601" y="1082"/>
                    <a:pt x="601" y="1081"/>
                    <a:pt x="600" y="1080"/>
                  </a:cubicBezTo>
                  <a:cubicBezTo>
                    <a:pt x="603" y="1082"/>
                    <a:pt x="603" y="1082"/>
                    <a:pt x="603" y="1082"/>
                  </a:cubicBezTo>
                  <a:cubicBezTo>
                    <a:pt x="603" y="1081"/>
                    <a:pt x="602" y="1079"/>
                    <a:pt x="602" y="1078"/>
                  </a:cubicBezTo>
                  <a:cubicBezTo>
                    <a:pt x="605" y="1080"/>
                    <a:pt x="605" y="1080"/>
                    <a:pt x="605" y="1080"/>
                  </a:cubicBezTo>
                  <a:cubicBezTo>
                    <a:pt x="604" y="1079"/>
                    <a:pt x="604" y="1078"/>
                    <a:pt x="603" y="1076"/>
                  </a:cubicBezTo>
                  <a:cubicBezTo>
                    <a:pt x="607" y="1078"/>
                    <a:pt x="607" y="1078"/>
                    <a:pt x="607" y="1078"/>
                  </a:cubicBezTo>
                  <a:cubicBezTo>
                    <a:pt x="606" y="1077"/>
                    <a:pt x="606" y="1076"/>
                    <a:pt x="605" y="1075"/>
                  </a:cubicBezTo>
                  <a:cubicBezTo>
                    <a:pt x="608" y="1077"/>
                    <a:pt x="608" y="1077"/>
                    <a:pt x="608" y="1077"/>
                  </a:cubicBezTo>
                  <a:cubicBezTo>
                    <a:pt x="608" y="1076"/>
                    <a:pt x="607" y="1074"/>
                    <a:pt x="607" y="1073"/>
                  </a:cubicBezTo>
                  <a:cubicBezTo>
                    <a:pt x="610" y="1075"/>
                    <a:pt x="610" y="1075"/>
                    <a:pt x="610" y="1075"/>
                  </a:cubicBezTo>
                  <a:cubicBezTo>
                    <a:pt x="609" y="1074"/>
                    <a:pt x="609" y="1073"/>
                    <a:pt x="608" y="1072"/>
                  </a:cubicBezTo>
                  <a:cubicBezTo>
                    <a:pt x="612" y="1074"/>
                    <a:pt x="612" y="1074"/>
                    <a:pt x="612" y="1074"/>
                  </a:cubicBezTo>
                  <a:cubicBezTo>
                    <a:pt x="611" y="1072"/>
                    <a:pt x="610" y="1071"/>
                    <a:pt x="610" y="1070"/>
                  </a:cubicBezTo>
                  <a:cubicBezTo>
                    <a:pt x="613" y="1072"/>
                    <a:pt x="613" y="1072"/>
                    <a:pt x="613" y="1072"/>
                  </a:cubicBezTo>
                  <a:cubicBezTo>
                    <a:pt x="613" y="1071"/>
                    <a:pt x="612" y="1070"/>
                    <a:pt x="611" y="1068"/>
                  </a:cubicBezTo>
                  <a:cubicBezTo>
                    <a:pt x="615" y="1070"/>
                    <a:pt x="615" y="1070"/>
                    <a:pt x="615" y="1070"/>
                  </a:cubicBezTo>
                  <a:cubicBezTo>
                    <a:pt x="614" y="1069"/>
                    <a:pt x="614" y="1068"/>
                    <a:pt x="613" y="1067"/>
                  </a:cubicBezTo>
                  <a:cubicBezTo>
                    <a:pt x="616" y="1069"/>
                    <a:pt x="616" y="1069"/>
                    <a:pt x="616" y="1069"/>
                  </a:cubicBezTo>
                  <a:cubicBezTo>
                    <a:pt x="616" y="1068"/>
                    <a:pt x="615" y="1066"/>
                    <a:pt x="615" y="1065"/>
                  </a:cubicBezTo>
                  <a:cubicBezTo>
                    <a:pt x="618" y="1067"/>
                    <a:pt x="618" y="1067"/>
                    <a:pt x="618" y="1067"/>
                  </a:cubicBezTo>
                  <a:cubicBezTo>
                    <a:pt x="617" y="1066"/>
                    <a:pt x="617" y="1065"/>
                    <a:pt x="616" y="1064"/>
                  </a:cubicBezTo>
                  <a:cubicBezTo>
                    <a:pt x="620" y="1065"/>
                    <a:pt x="620" y="1065"/>
                    <a:pt x="620" y="1065"/>
                  </a:cubicBezTo>
                  <a:cubicBezTo>
                    <a:pt x="619" y="1064"/>
                    <a:pt x="619" y="1063"/>
                    <a:pt x="618" y="1062"/>
                  </a:cubicBezTo>
                  <a:cubicBezTo>
                    <a:pt x="621" y="1064"/>
                    <a:pt x="621" y="1064"/>
                    <a:pt x="621" y="1064"/>
                  </a:cubicBezTo>
                  <a:cubicBezTo>
                    <a:pt x="621" y="1063"/>
                    <a:pt x="620" y="1061"/>
                    <a:pt x="620" y="1060"/>
                  </a:cubicBezTo>
                  <a:cubicBezTo>
                    <a:pt x="623" y="1062"/>
                    <a:pt x="623" y="1062"/>
                    <a:pt x="623" y="1062"/>
                  </a:cubicBezTo>
                  <a:cubicBezTo>
                    <a:pt x="622" y="1061"/>
                    <a:pt x="622" y="1060"/>
                    <a:pt x="621" y="1059"/>
                  </a:cubicBezTo>
                  <a:cubicBezTo>
                    <a:pt x="625" y="1061"/>
                    <a:pt x="625" y="1061"/>
                    <a:pt x="625" y="1061"/>
                  </a:cubicBezTo>
                  <a:cubicBezTo>
                    <a:pt x="624" y="1059"/>
                    <a:pt x="623" y="1058"/>
                    <a:pt x="623" y="1057"/>
                  </a:cubicBezTo>
                  <a:cubicBezTo>
                    <a:pt x="626" y="1059"/>
                    <a:pt x="626" y="1059"/>
                    <a:pt x="626" y="1059"/>
                  </a:cubicBezTo>
                  <a:cubicBezTo>
                    <a:pt x="626" y="1058"/>
                    <a:pt x="625" y="1057"/>
                    <a:pt x="624" y="1055"/>
                  </a:cubicBezTo>
                  <a:cubicBezTo>
                    <a:pt x="628" y="1057"/>
                    <a:pt x="628" y="1057"/>
                    <a:pt x="628" y="1057"/>
                  </a:cubicBezTo>
                  <a:cubicBezTo>
                    <a:pt x="627" y="1056"/>
                    <a:pt x="627" y="1055"/>
                    <a:pt x="626" y="1054"/>
                  </a:cubicBezTo>
                  <a:cubicBezTo>
                    <a:pt x="629" y="1056"/>
                    <a:pt x="629" y="1056"/>
                    <a:pt x="629" y="1056"/>
                  </a:cubicBezTo>
                  <a:cubicBezTo>
                    <a:pt x="629" y="1055"/>
                    <a:pt x="628" y="1053"/>
                    <a:pt x="628" y="1052"/>
                  </a:cubicBezTo>
                  <a:cubicBezTo>
                    <a:pt x="631" y="1054"/>
                    <a:pt x="631" y="1054"/>
                    <a:pt x="631" y="1054"/>
                  </a:cubicBezTo>
                  <a:cubicBezTo>
                    <a:pt x="582" y="958"/>
                    <a:pt x="573" y="844"/>
                    <a:pt x="612" y="738"/>
                  </a:cubicBezTo>
                  <a:cubicBezTo>
                    <a:pt x="612" y="698"/>
                    <a:pt x="612" y="698"/>
                    <a:pt x="612" y="698"/>
                  </a:cubicBezTo>
                  <a:cubicBezTo>
                    <a:pt x="612" y="698"/>
                    <a:pt x="612" y="697"/>
                    <a:pt x="613" y="696"/>
                  </a:cubicBezTo>
                  <a:cubicBezTo>
                    <a:pt x="613" y="697"/>
                    <a:pt x="613" y="697"/>
                    <a:pt x="613" y="697"/>
                  </a:cubicBezTo>
                  <a:cubicBezTo>
                    <a:pt x="613" y="696"/>
                    <a:pt x="614" y="695"/>
                    <a:pt x="615" y="695"/>
                  </a:cubicBezTo>
                  <a:cubicBezTo>
                    <a:pt x="615" y="695"/>
                    <a:pt x="615" y="695"/>
                    <a:pt x="615" y="695"/>
                  </a:cubicBezTo>
                  <a:cubicBezTo>
                    <a:pt x="615" y="695"/>
                    <a:pt x="616" y="694"/>
                    <a:pt x="616" y="693"/>
                  </a:cubicBezTo>
                  <a:cubicBezTo>
                    <a:pt x="616" y="694"/>
                    <a:pt x="616" y="694"/>
                    <a:pt x="616" y="694"/>
                  </a:cubicBezTo>
                  <a:cubicBezTo>
                    <a:pt x="617" y="693"/>
                    <a:pt x="617" y="692"/>
                    <a:pt x="618" y="691"/>
                  </a:cubicBezTo>
                  <a:cubicBezTo>
                    <a:pt x="618" y="692"/>
                    <a:pt x="618" y="692"/>
                    <a:pt x="618" y="692"/>
                  </a:cubicBezTo>
                  <a:cubicBezTo>
                    <a:pt x="618" y="691"/>
                    <a:pt x="619" y="691"/>
                    <a:pt x="619" y="690"/>
                  </a:cubicBezTo>
                  <a:cubicBezTo>
                    <a:pt x="619" y="691"/>
                    <a:pt x="619" y="691"/>
                    <a:pt x="619" y="691"/>
                  </a:cubicBezTo>
                  <a:cubicBezTo>
                    <a:pt x="620" y="690"/>
                    <a:pt x="620" y="689"/>
                    <a:pt x="621" y="688"/>
                  </a:cubicBezTo>
                  <a:cubicBezTo>
                    <a:pt x="621" y="689"/>
                    <a:pt x="621" y="689"/>
                    <a:pt x="621" y="689"/>
                  </a:cubicBezTo>
                  <a:cubicBezTo>
                    <a:pt x="622" y="688"/>
                    <a:pt x="622" y="687"/>
                    <a:pt x="623" y="687"/>
                  </a:cubicBezTo>
                  <a:cubicBezTo>
                    <a:pt x="623" y="687"/>
                    <a:pt x="623" y="687"/>
                    <a:pt x="623" y="687"/>
                  </a:cubicBezTo>
                  <a:cubicBezTo>
                    <a:pt x="623" y="687"/>
                    <a:pt x="624" y="686"/>
                    <a:pt x="624" y="685"/>
                  </a:cubicBezTo>
                  <a:cubicBezTo>
                    <a:pt x="624" y="686"/>
                    <a:pt x="624" y="686"/>
                    <a:pt x="624" y="686"/>
                  </a:cubicBezTo>
                  <a:cubicBezTo>
                    <a:pt x="625" y="685"/>
                    <a:pt x="625" y="684"/>
                    <a:pt x="626" y="683"/>
                  </a:cubicBezTo>
                  <a:cubicBezTo>
                    <a:pt x="626" y="684"/>
                    <a:pt x="626" y="684"/>
                    <a:pt x="626" y="684"/>
                  </a:cubicBezTo>
                  <a:cubicBezTo>
                    <a:pt x="626" y="683"/>
                    <a:pt x="627" y="683"/>
                    <a:pt x="628" y="682"/>
                  </a:cubicBezTo>
                  <a:cubicBezTo>
                    <a:pt x="628" y="682"/>
                    <a:pt x="628" y="682"/>
                    <a:pt x="628" y="682"/>
                  </a:cubicBezTo>
                  <a:cubicBezTo>
                    <a:pt x="628" y="682"/>
                    <a:pt x="629" y="681"/>
                    <a:pt x="629" y="680"/>
                  </a:cubicBezTo>
                  <a:cubicBezTo>
                    <a:pt x="629" y="681"/>
                    <a:pt x="629" y="681"/>
                    <a:pt x="629" y="681"/>
                  </a:cubicBezTo>
                  <a:cubicBezTo>
                    <a:pt x="630" y="680"/>
                    <a:pt x="630" y="679"/>
                    <a:pt x="631" y="678"/>
                  </a:cubicBezTo>
                  <a:cubicBezTo>
                    <a:pt x="631" y="679"/>
                    <a:pt x="631" y="679"/>
                    <a:pt x="631" y="679"/>
                  </a:cubicBezTo>
                  <a:cubicBezTo>
                    <a:pt x="631" y="678"/>
                    <a:pt x="632" y="678"/>
                    <a:pt x="632" y="677"/>
                  </a:cubicBezTo>
                  <a:cubicBezTo>
                    <a:pt x="632" y="678"/>
                    <a:pt x="632" y="678"/>
                    <a:pt x="632" y="678"/>
                  </a:cubicBezTo>
                  <a:cubicBezTo>
                    <a:pt x="633" y="677"/>
                    <a:pt x="633" y="676"/>
                    <a:pt x="634" y="675"/>
                  </a:cubicBezTo>
                  <a:cubicBezTo>
                    <a:pt x="634" y="676"/>
                    <a:pt x="634" y="676"/>
                    <a:pt x="634" y="676"/>
                  </a:cubicBezTo>
                  <a:cubicBezTo>
                    <a:pt x="635" y="675"/>
                    <a:pt x="635" y="674"/>
                    <a:pt x="636" y="674"/>
                  </a:cubicBezTo>
                  <a:cubicBezTo>
                    <a:pt x="636" y="674"/>
                    <a:pt x="636" y="674"/>
                    <a:pt x="636" y="674"/>
                  </a:cubicBezTo>
                  <a:cubicBezTo>
                    <a:pt x="636" y="674"/>
                    <a:pt x="637" y="673"/>
                    <a:pt x="637" y="672"/>
                  </a:cubicBezTo>
                  <a:cubicBezTo>
                    <a:pt x="637" y="673"/>
                    <a:pt x="637" y="673"/>
                    <a:pt x="637" y="673"/>
                  </a:cubicBezTo>
                  <a:cubicBezTo>
                    <a:pt x="638" y="672"/>
                    <a:pt x="638" y="671"/>
                    <a:pt x="639" y="670"/>
                  </a:cubicBezTo>
                  <a:cubicBezTo>
                    <a:pt x="639" y="671"/>
                    <a:pt x="639" y="671"/>
                    <a:pt x="639" y="671"/>
                  </a:cubicBezTo>
                  <a:cubicBezTo>
                    <a:pt x="639" y="670"/>
                    <a:pt x="640" y="670"/>
                    <a:pt x="640" y="669"/>
                  </a:cubicBezTo>
                  <a:cubicBezTo>
                    <a:pt x="640" y="670"/>
                    <a:pt x="640" y="670"/>
                    <a:pt x="640" y="670"/>
                  </a:cubicBezTo>
                  <a:cubicBezTo>
                    <a:pt x="641" y="669"/>
                    <a:pt x="642" y="668"/>
                    <a:pt x="642" y="667"/>
                  </a:cubicBezTo>
                  <a:cubicBezTo>
                    <a:pt x="642" y="668"/>
                    <a:pt x="642" y="668"/>
                    <a:pt x="642" y="668"/>
                  </a:cubicBezTo>
                  <a:cubicBezTo>
                    <a:pt x="643" y="667"/>
                    <a:pt x="643" y="666"/>
                    <a:pt x="644" y="665"/>
                  </a:cubicBezTo>
                  <a:cubicBezTo>
                    <a:pt x="644" y="666"/>
                    <a:pt x="644" y="666"/>
                    <a:pt x="644" y="666"/>
                  </a:cubicBezTo>
                  <a:cubicBezTo>
                    <a:pt x="644" y="665"/>
                    <a:pt x="645" y="665"/>
                    <a:pt x="645" y="664"/>
                  </a:cubicBezTo>
                  <a:cubicBezTo>
                    <a:pt x="645" y="665"/>
                    <a:pt x="645" y="665"/>
                    <a:pt x="645" y="665"/>
                  </a:cubicBezTo>
                  <a:cubicBezTo>
                    <a:pt x="646" y="664"/>
                    <a:pt x="646" y="663"/>
                    <a:pt x="647" y="662"/>
                  </a:cubicBezTo>
                  <a:cubicBezTo>
                    <a:pt x="647" y="663"/>
                    <a:pt x="647" y="663"/>
                    <a:pt x="647" y="663"/>
                  </a:cubicBezTo>
                  <a:cubicBezTo>
                    <a:pt x="647" y="662"/>
                    <a:pt x="648" y="661"/>
                    <a:pt x="649" y="661"/>
                  </a:cubicBezTo>
                  <a:cubicBezTo>
                    <a:pt x="649" y="661"/>
                    <a:pt x="649" y="661"/>
                    <a:pt x="649" y="661"/>
                  </a:cubicBezTo>
                  <a:cubicBezTo>
                    <a:pt x="649" y="661"/>
                    <a:pt x="650" y="660"/>
                    <a:pt x="650" y="659"/>
                  </a:cubicBezTo>
                  <a:cubicBezTo>
                    <a:pt x="650" y="660"/>
                    <a:pt x="650" y="660"/>
                    <a:pt x="650" y="660"/>
                  </a:cubicBezTo>
                  <a:cubicBezTo>
                    <a:pt x="651" y="659"/>
                    <a:pt x="651" y="658"/>
                    <a:pt x="652" y="657"/>
                  </a:cubicBezTo>
                  <a:cubicBezTo>
                    <a:pt x="652" y="658"/>
                    <a:pt x="652" y="658"/>
                    <a:pt x="652" y="658"/>
                  </a:cubicBezTo>
                  <a:cubicBezTo>
                    <a:pt x="654" y="655"/>
                    <a:pt x="657" y="651"/>
                    <a:pt x="659" y="648"/>
                  </a:cubicBezTo>
                  <a:cubicBezTo>
                    <a:pt x="705" y="615"/>
                    <a:pt x="759" y="593"/>
                    <a:pt x="817" y="583"/>
                  </a:cubicBezTo>
                  <a:cubicBezTo>
                    <a:pt x="1380" y="252"/>
                    <a:pt x="1380" y="252"/>
                    <a:pt x="1380" y="252"/>
                  </a:cubicBezTo>
                  <a:cubicBezTo>
                    <a:pt x="1379" y="252"/>
                    <a:pt x="1379" y="252"/>
                    <a:pt x="1379" y="251"/>
                  </a:cubicBezTo>
                  <a:cubicBezTo>
                    <a:pt x="1381" y="250"/>
                    <a:pt x="1381" y="250"/>
                    <a:pt x="1381" y="250"/>
                  </a:cubicBezTo>
                  <a:cubicBezTo>
                    <a:pt x="1381" y="250"/>
                    <a:pt x="1381" y="250"/>
                    <a:pt x="1381" y="250"/>
                  </a:cubicBezTo>
                  <a:cubicBezTo>
                    <a:pt x="1383" y="249"/>
                    <a:pt x="1383" y="249"/>
                    <a:pt x="1383" y="249"/>
                  </a:cubicBezTo>
                  <a:cubicBezTo>
                    <a:pt x="1383" y="248"/>
                    <a:pt x="1383" y="248"/>
                    <a:pt x="1382" y="248"/>
                  </a:cubicBezTo>
                  <a:cubicBezTo>
                    <a:pt x="1384" y="247"/>
                    <a:pt x="1384" y="247"/>
                    <a:pt x="1384" y="247"/>
                  </a:cubicBezTo>
                  <a:cubicBezTo>
                    <a:pt x="1384" y="247"/>
                    <a:pt x="1384" y="247"/>
                    <a:pt x="1384" y="247"/>
                  </a:cubicBezTo>
                  <a:cubicBezTo>
                    <a:pt x="1386" y="245"/>
                    <a:pt x="1386" y="245"/>
                    <a:pt x="1386" y="245"/>
                  </a:cubicBezTo>
                  <a:cubicBezTo>
                    <a:pt x="1386" y="245"/>
                    <a:pt x="1386" y="245"/>
                    <a:pt x="1386" y="245"/>
                  </a:cubicBezTo>
                  <a:cubicBezTo>
                    <a:pt x="1388" y="244"/>
                    <a:pt x="1388" y="244"/>
                    <a:pt x="1388" y="244"/>
                  </a:cubicBezTo>
                  <a:cubicBezTo>
                    <a:pt x="1388" y="244"/>
                    <a:pt x="1387" y="243"/>
                    <a:pt x="1387" y="243"/>
                  </a:cubicBezTo>
                  <a:cubicBezTo>
                    <a:pt x="1389" y="242"/>
                    <a:pt x="1389" y="242"/>
                    <a:pt x="1389" y="242"/>
                  </a:cubicBezTo>
                  <a:cubicBezTo>
                    <a:pt x="1389" y="242"/>
                    <a:pt x="1389" y="242"/>
                    <a:pt x="1389" y="242"/>
                  </a:cubicBezTo>
                  <a:cubicBezTo>
                    <a:pt x="1391" y="240"/>
                    <a:pt x="1391" y="240"/>
                    <a:pt x="1391" y="240"/>
                  </a:cubicBezTo>
                  <a:cubicBezTo>
                    <a:pt x="1391" y="240"/>
                    <a:pt x="1391" y="240"/>
                    <a:pt x="1390" y="240"/>
                  </a:cubicBezTo>
                  <a:cubicBezTo>
                    <a:pt x="1393" y="239"/>
                    <a:pt x="1393" y="239"/>
                    <a:pt x="1393" y="239"/>
                  </a:cubicBezTo>
                  <a:cubicBezTo>
                    <a:pt x="1392" y="239"/>
                    <a:pt x="1392" y="239"/>
                    <a:pt x="1392" y="238"/>
                  </a:cubicBezTo>
                  <a:cubicBezTo>
                    <a:pt x="1394" y="237"/>
                    <a:pt x="1394" y="237"/>
                    <a:pt x="1394" y="237"/>
                  </a:cubicBezTo>
                  <a:cubicBezTo>
                    <a:pt x="1394" y="237"/>
                    <a:pt x="1394" y="237"/>
                    <a:pt x="1394" y="237"/>
                  </a:cubicBezTo>
                  <a:cubicBezTo>
                    <a:pt x="1396" y="236"/>
                    <a:pt x="1396" y="236"/>
                    <a:pt x="1396" y="236"/>
                  </a:cubicBezTo>
                  <a:cubicBezTo>
                    <a:pt x="1396" y="235"/>
                    <a:pt x="1395" y="235"/>
                    <a:pt x="1395" y="235"/>
                  </a:cubicBezTo>
                  <a:cubicBezTo>
                    <a:pt x="1397" y="234"/>
                    <a:pt x="1397" y="234"/>
                    <a:pt x="1397" y="234"/>
                  </a:cubicBezTo>
                  <a:cubicBezTo>
                    <a:pt x="1397" y="234"/>
                    <a:pt x="1397" y="234"/>
                    <a:pt x="1397" y="234"/>
                  </a:cubicBezTo>
                  <a:cubicBezTo>
                    <a:pt x="1399" y="232"/>
                    <a:pt x="1399" y="232"/>
                    <a:pt x="1399" y="232"/>
                  </a:cubicBezTo>
                  <a:cubicBezTo>
                    <a:pt x="1399" y="232"/>
                    <a:pt x="1399" y="232"/>
                    <a:pt x="1399" y="232"/>
                  </a:cubicBezTo>
                  <a:cubicBezTo>
                    <a:pt x="1401" y="231"/>
                    <a:pt x="1401" y="231"/>
                    <a:pt x="1401" y="231"/>
                  </a:cubicBezTo>
                  <a:cubicBezTo>
                    <a:pt x="1401" y="231"/>
                    <a:pt x="1400" y="230"/>
                    <a:pt x="1400" y="230"/>
                  </a:cubicBezTo>
                  <a:cubicBezTo>
                    <a:pt x="1402" y="229"/>
                    <a:pt x="1402" y="229"/>
                    <a:pt x="1402" y="229"/>
                  </a:cubicBezTo>
                  <a:cubicBezTo>
                    <a:pt x="1402" y="229"/>
                    <a:pt x="1402" y="229"/>
                    <a:pt x="1402" y="229"/>
                  </a:cubicBezTo>
                  <a:cubicBezTo>
                    <a:pt x="1404" y="227"/>
                    <a:pt x="1404" y="227"/>
                    <a:pt x="1404" y="227"/>
                  </a:cubicBezTo>
                  <a:cubicBezTo>
                    <a:pt x="1404" y="227"/>
                    <a:pt x="1404" y="227"/>
                    <a:pt x="1403" y="227"/>
                  </a:cubicBezTo>
                  <a:cubicBezTo>
                    <a:pt x="1406" y="226"/>
                    <a:pt x="1406" y="226"/>
                    <a:pt x="1406" y="226"/>
                  </a:cubicBezTo>
                  <a:cubicBezTo>
                    <a:pt x="1405" y="226"/>
                    <a:pt x="1405" y="226"/>
                    <a:pt x="1405" y="226"/>
                  </a:cubicBezTo>
                  <a:cubicBezTo>
                    <a:pt x="1407" y="224"/>
                    <a:pt x="1407" y="224"/>
                    <a:pt x="1407" y="224"/>
                  </a:cubicBezTo>
                  <a:cubicBezTo>
                    <a:pt x="1407" y="224"/>
                    <a:pt x="1407" y="224"/>
                    <a:pt x="1407" y="224"/>
                  </a:cubicBezTo>
                  <a:cubicBezTo>
                    <a:pt x="1409" y="223"/>
                    <a:pt x="1409" y="223"/>
                    <a:pt x="1409" y="223"/>
                  </a:cubicBezTo>
                  <a:cubicBezTo>
                    <a:pt x="1409" y="222"/>
                    <a:pt x="1408" y="222"/>
                    <a:pt x="1408" y="222"/>
                  </a:cubicBezTo>
                  <a:cubicBezTo>
                    <a:pt x="1410" y="221"/>
                    <a:pt x="1410" y="221"/>
                    <a:pt x="1410" y="221"/>
                  </a:cubicBezTo>
                  <a:cubicBezTo>
                    <a:pt x="1410" y="221"/>
                    <a:pt x="1410" y="221"/>
                    <a:pt x="1410" y="221"/>
                  </a:cubicBezTo>
                  <a:cubicBezTo>
                    <a:pt x="1412" y="219"/>
                    <a:pt x="1412" y="219"/>
                    <a:pt x="1412" y="219"/>
                  </a:cubicBezTo>
                  <a:cubicBezTo>
                    <a:pt x="1412" y="219"/>
                    <a:pt x="1412" y="219"/>
                    <a:pt x="1412" y="219"/>
                  </a:cubicBezTo>
                  <a:cubicBezTo>
                    <a:pt x="1414" y="218"/>
                    <a:pt x="1414" y="218"/>
                    <a:pt x="1414" y="218"/>
                  </a:cubicBezTo>
                  <a:cubicBezTo>
                    <a:pt x="1413" y="218"/>
                    <a:pt x="1413" y="218"/>
                    <a:pt x="1413" y="217"/>
                  </a:cubicBezTo>
                  <a:cubicBezTo>
                    <a:pt x="1415" y="216"/>
                    <a:pt x="1415" y="216"/>
                    <a:pt x="1415" y="216"/>
                  </a:cubicBezTo>
                  <a:cubicBezTo>
                    <a:pt x="1415" y="216"/>
                    <a:pt x="1415" y="216"/>
                    <a:pt x="1415" y="216"/>
                  </a:cubicBezTo>
                  <a:cubicBezTo>
                    <a:pt x="1417" y="215"/>
                    <a:pt x="1417" y="215"/>
                    <a:pt x="1417" y="215"/>
                  </a:cubicBezTo>
                  <a:cubicBezTo>
                    <a:pt x="1417" y="214"/>
                    <a:pt x="1417" y="214"/>
                    <a:pt x="1416" y="214"/>
                  </a:cubicBezTo>
                  <a:cubicBezTo>
                    <a:pt x="1419" y="213"/>
                    <a:pt x="1419" y="213"/>
                    <a:pt x="1419" y="213"/>
                  </a:cubicBezTo>
                  <a:cubicBezTo>
                    <a:pt x="1418" y="213"/>
                    <a:pt x="1418" y="213"/>
                    <a:pt x="1418" y="213"/>
                  </a:cubicBezTo>
                  <a:cubicBezTo>
                    <a:pt x="1420" y="211"/>
                    <a:pt x="1420" y="211"/>
                    <a:pt x="1420" y="211"/>
                  </a:cubicBezTo>
                  <a:cubicBezTo>
                    <a:pt x="1420" y="211"/>
                    <a:pt x="1420" y="211"/>
                    <a:pt x="1420" y="211"/>
                  </a:cubicBezTo>
                  <a:cubicBezTo>
                    <a:pt x="1422" y="210"/>
                    <a:pt x="1422" y="210"/>
                    <a:pt x="1422" y="210"/>
                  </a:cubicBezTo>
                  <a:cubicBezTo>
                    <a:pt x="1422" y="210"/>
                    <a:pt x="1421" y="209"/>
                    <a:pt x="1421" y="209"/>
                  </a:cubicBezTo>
                  <a:cubicBezTo>
                    <a:pt x="1423" y="208"/>
                    <a:pt x="1423" y="208"/>
                    <a:pt x="1423" y="208"/>
                  </a:cubicBezTo>
                  <a:cubicBezTo>
                    <a:pt x="1423" y="208"/>
                    <a:pt x="1423" y="208"/>
                    <a:pt x="1423" y="208"/>
                  </a:cubicBezTo>
                  <a:cubicBezTo>
                    <a:pt x="1425" y="206"/>
                    <a:pt x="1425" y="206"/>
                    <a:pt x="1425" y="206"/>
                  </a:cubicBezTo>
                  <a:cubicBezTo>
                    <a:pt x="1425" y="206"/>
                    <a:pt x="1425" y="206"/>
                    <a:pt x="1424" y="206"/>
                  </a:cubicBezTo>
                  <a:cubicBezTo>
                    <a:pt x="1427" y="205"/>
                    <a:pt x="1427" y="205"/>
                    <a:pt x="1427" y="205"/>
                  </a:cubicBezTo>
                  <a:cubicBezTo>
                    <a:pt x="1426" y="205"/>
                    <a:pt x="1426" y="205"/>
                    <a:pt x="1426" y="204"/>
                  </a:cubicBezTo>
                  <a:cubicBezTo>
                    <a:pt x="1428" y="203"/>
                    <a:pt x="1428" y="203"/>
                    <a:pt x="1428" y="203"/>
                  </a:cubicBezTo>
                  <a:cubicBezTo>
                    <a:pt x="1428" y="203"/>
                    <a:pt x="1428" y="203"/>
                    <a:pt x="1428" y="203"/>
                  </a:cubicBezTo>
                  <a:cubicBezTo>
                    <a:pt x="1430" y="202"/>
                    <a:pt x="1430" y="202"/>
                    <a:pt x="1430" y="202"/>
                  </a:cubicBezTo>
                  <a:cubicBezTo>
                    <a:pt x="1430" y="201"/>
                    <a:pt x="1430" y="201"/>
                    <a:pt x="1429" y="201"/>
                  </a:cubicBezTo>
                  <a:cubicBezTo>
                    <a:pt x="1431" y="200"/>
                    <a:pt x="1431" y="200"/>
                    <a:pt x="1431" y="200"/>
                  </a:cubicBezTo>
                  <a:cubicBezTo>
                    <a:pt x="1431" y="200"/>
                    <a:pt x="1431" y="200"/>
                    <a:pt x="1431" y="200"/>
                  </a:cubicBezTo>
                  <a:cubicBezTo>
                    <a:pt x="1433" y="198"/>
                    <a:pt x="1433" y="198"/>
                    <a:pt x="1433" y="198"/>
                  </a:cubicBezTo>
                  <a:cubicBezTo>
                    <a:pt x="1433" y="198"/>
                    <a:pt x="1433" y="198"/>
                    <a:pt x="1433" y="198"/>
                  </a:cubicBezTo>
                  <a:cubicBezTo>
                    <a:pt x="1435" y="197"/>
                    <a:pt x="1435" y="197"/>
                    <a:pt x="1435" y="197"/>
                  </a:cubicBezTo>
                  <a:cubicBezTo>
                    <a:pt x="1435" y="197"/>
                    <a:pt x="1434" y="196"/>
                    <a:pt x="1434" y="196"/>
                  </a:cubicBezTo>
                  <a:cubicBezTo>
                    <a:pt x="1436" y="195"/>
                    <a:pt x="1436" y="195"/>
                    <a:pt x="1436" y="195"/>
                  </a:cubicBezTo>
                  <a:cubicBezTo>
                    <a:pt x="1436" y="195"/>
                    <a:pt x="1436" y="195"/>
                    <a:pt x="1436" y="195"/>
                  </a:cubicBezTo>
                  <a:cubicBezTo>
                    <a:pt x="1438" y="193"/>
                    <a:pt x="1438" y="193"/>
                    <a:pt x="1438" y="193"/>
                  </a:cubicBezTo>
                  <a:cubicBezTo>
                    <a:pt x="1438" y="193"/>
                    <a:pt x="1438" y="193"/>
                    <a:pt x="1437" y="193"/>
                  </a:cubicBezTo>
                  <a:cubicBezTo>
                    <a:pt x="1440" y="192"/>
                    <a:pt x="1440" y="192"/>
                    <a:pt x="1440" y="192"/>
                  </a:cubicBezTo>
                  <a:cubicBezTo>
                    <a:pt x="1439" y="192"/>
                    <a:pt x="1439" y="192"/>
                    <a:pt x="1439" y="191"/>
                  </a:cubicBezTo>
                  <a:cubicBezTo>
                    <a:pt x="1441" y="190"/>
                    <a:pt x="1441" y="190"/>
                    <a:pt x="1441" y="190"/>
                  </a:cubicBezTo>
                  <a:cubicBezTo>
                    <a:pt x="1441" y="190"/>
                    <a:pt x="1441" y="190"/>
                    <a:pt x="1441" y="190"/>
                  </a:cubicBezTo>
                  <a:cubicBezTo>
                    <a:pt x="1443" y="189"/>
                    <a:pt x="1443" y="189"/>
                    <a:pt x="1443" y="189"/>
                  </a:cubicBezTo>
                  <a:cubicBezTo>
                    <a:pt x="1443" y="188"/>
                    <a:pt x="1442" y="188"/>
                    <a:pt x="1442" y="188"/>
                  </a:cubicBezTo>
                  <a:cubicBezTo>
                    <a:pt x="1444" y="187"/>
                    <a:pt x="1444" y="187"/>
                    <a:pt x="1444" y="187"/>
                  </a:cubicBezTo>
                  <a:cubicBezTo>
                    <a:pt x="1444" y="187"/>
                    <a:pt x="1444" y="187"/>
                    <a:pt x="1444" y="187"/>
                  </a:cubicBezTo>
                  <a:cubicBezTo>
                    <a:pt x="1446" y="185"/>
                    <a:pt x="1446" y="185"/>
                    <a:pt x="1446" y="185"/>
                  </a:cubicBezTo>
                  <a:cubicBezTo>
                    <a:pt x="1446" y="185"/>
                    <a:pt x="1446" y="185"/>
                    <a:pt x="1446" y="185"/>
                  </a:cubicBezTo>
                  <a:cubicBezTo>
                    <a:pt x="1448" y="184"/>
                    <a:pt x="1448" y="184"/>
                    <a:pt x="1448" y="184"/>
                  </a:cubicBezTo>
                  <a:cubicBezTo>
                    <a:pt x="1448" y="184"/>
                    <a:pt x="1447" y="183"/>
                    <a:pt x="1447" y="183"/>
                  </a:cubicBezTo>
                  <a:cubicBezTo>
                    <a:pt x="1449" y="182"/>
                    <a:pt x="1449" y="182"/>
                    <a:pt x="1449" y="182"/>
                  </a:cubicBezTo>
                  <a:cubicBezTo>
                    <a:pt x="1449" y="182"/>
                    <a:pt x="1449" y="182"/>
                    <a:pt x="1449" y="182"/>
                  </a:cubicBezTo>
                  <a:cubicBezTo>
                    <a:pt x="1451" y="180"/>
                    <a:pt x="1451" y="180"/>
                    <a:pt x="1451" y="180"/>
                  </a:cubicBezTo>
                  <a:cubicBezTo>
                    <a:pt x="1451" y="180"/>
                    <a:pt x="1451" y="180"/>
                    <a:pt x="1450" y="180"/>
                  </a:cubicBezTo>
                  <a:cubicBezTo>
                    <a:pt x="1453" y="179"/>
                    <a:pt x="1453" y="179"/>
                    <a:pt x="1453" y="179"/>
                  </a:cubicBezTo>
                  <a:cubicBezTo>
                    <a:pt x="1452" y="179"/>
                    <a:pt x="1452" y="179"/>
                    <a:pt x="1452" y="178"/>
                  </a:cubicBezTo>
                  <a:cubicBezTo>
                    <a:pt x="1454" y="177"/>
                    <a:pt x="1454" y="177"/>
                    <a:pt x="1454" y="177"/>
                  </a:cubicBezTo>
                  <a:cubicBezTo>
                    <a:pt x="1454" y="177"/>
                    <a:pt x="1454" y="177"/>
                    <a:pt x="1454" y="177"/>
                  </a:cubicBezTo>
                  <a:cubicBezTo>
                    <a:pt x="1456" y="176"/>
                    <a:pt x="1456" y="176"/>
                    <a:pt x="1456" y="176"/>
                  </a:cubicBezTo>
                  <a:cubicBezTo>
                    <a:pt x="1456" y="175"/>
                    <a:pt x="1455" y="175"/>
                    <a:pt x="1455" y="175"/>
                  </a:cubicBezTo>
                  <a:cubicBezTo>
                    <a:pt x="1457" y="174"/>
                    <a:pt x="1457" y="174"/>
                    <a:pt x="1457" y="174"/>
                  </a:cubicBezTo>
                  <a:cubicBezTo>
                    <a:pt x="1457" y="174"/>
                    <a:pt x="1457" y="174"/>
                    <a:pt x="1457" y="174"/>
                  </a:cubicBezTo>
                  <a:cubicBezTo>
                    <a:pt x="1459" y="172"/>
                    <a:pt x="1459" y="172"/>
                    <a:pt x="1459" y="172"/>
                  </a:cubicBezTo>
                  <a:cubicBezTo>
                    <a:pt x="1459" y="172"/>
                    <a:pt x="1459" y="172"/>
                    <a:pt x="1459" y="172"/>
                  </a:cubicBezTo>
                  <a:cubicBezTo>
                    <a:pt x="1461" y="171"/>
                    <a:pt x="1461" y="171"/>
                    <a:pt x="1461" y="171"/>
                  </a:cubicBezTo>
                  <a:cubicBezTo>
                    <a:pt x="1460" y="171"/>
                    <a:pt x="1460" y="171"/>
                    <a:pt x="1460" y="170"/>
                  </a:cubicBezTo>
                  <a:cubicBezTo>
                    <a:pt x="1462" y="169"/>
                    <a:pt x="1462" y="169"/>
                    <a:pt x="1462" y="169"/>
                  </a:cubicBezTo>
                  <a:cubicBezTo>
                    <a:pt x="1462" y="169"/>
                    <a:pt x="1462" y="169"/>
                    <a:pt x="1462" y="169"/>
                  </a:cubicBezTo>
                  <a:cubicBezTo>
                    <a:pt x="1464" y="168"/>
                    <a:pt x="1464" y="168"/>
                    <a:pt x="1464" y="168"/>
                  </a:cubicBezTo>
                  <a:cubicBezTo>
                    <a:pt x="1464" y="167"/>
                    <a:pt x="1464" y="167"/>
                    <a:pt x="1463" y="167"/>
                  </a:cubicBezTo>
                  <a:cubicBezTo>
                    <a:pt x="1466" y="166"/>
                    <a:pt x="1466" y="166"/>
                    <a:pt x="1466" y="166"/>
                  </a:cubicBezTo>
                  <a:cubicBezTo>
                    <a:pt x="1465" y="166"/>
                    <a:pt x="1465" y="166"/>
                    <a:pt x="1465" y="166"/>
                  </a:cubicBezTo>
                  <a:cubicBezTo>
                    <a:pt x="1467" y="164"/>
                    <a:pt x="1467" y="164"/>
                    <a:pt x="1467" y="164"/>
                  </a:cubicBezTo>
                  <a:cubicBezTo>
                    <a:pt x="1467" y="164"/>
                    <a:pt x="1467" y="164"/>
                    <a:pt x="1467" y="164"/>
                  </a:cubicBezTo>
                  <a:cubicBezTo>
                    <a:pt x="1469" y="163"/>
                    <a:pt x="1469" y="163"/>
                    <a:pt x="1469" y="163"/>
                  </a:cubicBezTo>
                  <a:cubicBezTo>
                    <a:pt x="1469" y="163"/>
                    <a:pt x="1468" y="162"/>
                    <a:pt x="1468" y="162"/>
                  </a:cubicBezTo>
                  <a:cubicBezTo>
                    <a:pt x="1470" y="161"/>
                    <a:pt x="1470" y="161"/>
                    <a:pt x="1470" y="161"/>
                  </a:cubicBezTo>
                  <a:cubicBezTo>
                    <a:pt x="1470" y="161"/>
                    <a:pt x="1470" y="161"/>
                    <a:pt x="1470" y="161"/>
                  </a:cubicBezTo>
                  <a:cubicBezTo>
                    <a:pt x="1472" y="159"/>
                    <a:pt x="1472" y="159"/>
                    <a:pt x="1472" y="159"/>
                  </a:cubicBezTo>
                  <a:cubicBezTo>
                    <a:pt x="1472" y="159"/>
                    <a:pt x="1472" y="159"/>
                    <a:pt x="1471" y="159"/>
                  </a:cubicBezTo>
                  <a:cubicBezTo>
                    <a:pt x="1474" y="158"/>
                    <a:pt x="1474" y="158"/>
                    <a:pt x="1474" y="158"/>
                  </a:cubicBezTo>
                  <a:cubicBezTo>
                    <a:pt x="1473" y="158"/>
                    <a:pt x="1473" y="158"/>
                    <a:pt x="1473" y="157"/>
                  </a:cubicBezTo>
                  <a:cubicBezTo>
                    <a:pt x="1475" y="156"/>
                    <a:pt x="1475" y="156"/>
                    <a:pt x="1475" y="156"/>
                  </a:cubicBezTo>
                  <a:cubicBezTo>
                    <a:pt x="1475" y="156"/>
                    <a:pt x="1475" y="156"/>
                    <a:pt x="1475" y="156"/>
                  </a:cubicBezTo>
                  <a:cubicBezTo>
                    <a:pt x="1477" y="155"/>
                    <a:pt x="1477" y="155"/>
                    <a:pt x="1477" y="155"/>
                  </a:cubicBezTo>
                  <a:cubicBezTo>
                    <a:pt x="1477" y="154"/>
                    <a:pt x="1477" y="154"/>
                    <a:pt x="1476" y="154"/>
                  </a:cubicBezTo>
                  <a:cubicBezTo>
                    <a:pt x="1478" y="153"/>
                    <a:pt x="1478" y="153"/>
                    <a:pt x="1478" y="153"/>
                  </a:cubicBezTo>
                  <a:cubicBezTo>
                    <a:pt x="1338" y="56"/>
                    <a:pt x="1168" y="0"/>
                    <a:pt x="984" y="0"/>
                  </a:cubicBezTo>
                  <a:cubicBezTo>
                    <a:pt x="867" y="0"/>
                    <a:pt x="754" y="23"/>
                    <a:pt x="652" y="65"/>
                  </a:cubicBezTo>
                  <a:cubicBezTo>
                    <a:pt x="652" y="66"/>
                    <a:pt x="652" y="66"/>
                    <a:pt x="652" y="66"/>
                  </a:cubicBezTo>
                  <a:cubicBezTo>
                    <a:pt x="651" y="67"/>
                    <a:pt x="651" y="67"/>
                    <a:pt x="650" y="67"/>
                  </a:cubicBezTo>
                  <a:cubicBezTo>
                    <a:pt x="650" y="68"/>
                    <a:pt x="650" y="68"/>
                    <a:pt x="650" y="68"/>
                  </a:cubicBezTo>
                  <a:cubicBezTo>
                    <a:pt x="650" y="68"/>
                    <a:pt x="649" y="68"/>
                    <a:pt x="649" y="69"/>
                  </a:cubicBezTo>
                  <a:cubicBezTo>
                    <a:pt x="649" y="70"/>
                    <a:pt x="649" y="70"/>
                    <a:pt x="649" y="70"/>
                  </a:cubicBezTo>
                  <a:cubicBezTo>
                    <a:pt x="648" y="70"/>
                    <a:pt x="647" y="70"/>
                    <a:pt x="647" y="70"/>
                  </a:cubicBezTo>
                  <a:cubicBezTo>
                    <a:pt x="647" y="71"/>
                    <a:pt x="647" y="71"/>
                    <a:pt x="647" y="71"/>
                  </a:cubicBezTo>
                  <a:cubicBezTo>
                    <a:pt x="646" y="71"/>
                    <a:pt x="646" y="72"/>
                    <a:pt x="645" y="72"/>
                  </a:cubicBezTo>
                  <a:cubicBezTo>
                    <a:pt x="645" y="73"/>
                    <a:pt x="645" y="73"/>
                    <a:pt x="645" y="73"/>
                  </a:cubicBezTo>
                  <a:cubicBezTo>
                    <a:pt x="645" y="73"/>
                    <a:pt x="644" y="73"/>
                    <a:pt x="644" y="74"/>
                  </a:cubicBezTo>
                  <a:cubicBezTo>
                    <a:pt x="644" y="74"/>
                    <a:pt x="644" y="74"/>
                    <a:pt x="644" y="74"/>
                  </a:cubicBezTo>
                  <a:cubicBezTo>
                    <a:pt x="643" y="75"/>
                    <a:pt x="643" y="75"/>
                    <a:pt x="642" y="75"/>
                  </a:cubicBezTo>
                  <a:cubicBezTo>
                    <a:pt x="642" y="76"/>
                    <a:pt x="642" y="76"/>
                    <a:pt x="642" y="76"/>
                  </a:cubicBezTo>
                  <a:cubicBezTo>
                    <a:pt x="642" y="76"/>
                    <a:pt x="641" y="77"/>
                    <a:pt x="640" y="77"/>
                  </a:cubicBezTo>
                  <a:cubicBezTo>
                    <a:pt x="640" y="78"/>
                    <a:pt x="640" y="78"/>
                    <a:pt x="640" y="78"/>
                  </a:cubicBezTo>
                  <a:cubicBezTo>
                    <a:pt x="640" y="78"/>
                    <a:pt x="639" y="78"/>
                    <a:pt x="639" y="78"/>
                  </a:cubicBezTo>
                  <a:cubicBezTo>
                    <a:pt x="639" y="79"/>
                    <a:pt x="639" y="79"/>
                    <a:pt x="639" y="79"/>
                  </a:cubicBezTo>
                  <a:cubicBezTo>
                    <a:pt x="638" y="80"/>
                    <a:pt x="638" y="80"/>
                    <a:pt x="637" y="80"/>
                  </a:cubicBezTo>
                  <a:cubicBezTo>
                    <a:pt x="637" y="81"/>
                    <a:pt x="637" y="81"/>
                    <a:pt x="637" y="81"/>
                  </a:cubicBezTo>
                  <a:cubicBezTo>
                    <a:pt x="637" y="81"/>
                    <a:pt x="636" y="81"/>
                    <a:pt x="636" y="82"/>
                  </a:cubicBezTo>
                  <a:cubicBezTo>
                    <a:pt x="636" y="83"/>
                    <a:pt x="636" y="83"/>
                    <a:pt x="636" y="83"/>
                  </a:cubicBezTo>
                  <a:cubicBezTo>
                    <a:pt x="635" y="83"/>
                    <a:pt x="635" y="83"/>
                    <a:pt x="634" y="83"/>
                  </a:cubicBezTo>
                  <a:cubicBezTo>
                    <a:pt x="634" y="84"/>
                    <a:pt x="634" y="84"/>
                    <a:pt x="634" y="84"/>
                  </a:cubicBezTo>
                  <a:cubicBezTo>
                    <a:pt x="633" y="84"/>
                    <a:pt x="633" y="85"/>
                    <a:pt x="632" y="85"/>
                  </a:cubicBezTo>
                  <a:cubicBezTo>
                    <a:pt x="632" y="86"/>
                    <a:pt x="632" y="86"/>
                    <a:pt x="632" y="86"/>
                  </a:cubicBezTo>
                  <a:cubicBezTo>
                    <a:pt x="632" y="86"/>
                    <a:pt x="631" y="86"/>
                    <a:pt x="631" y="86"/>
                  </a:cubicBezTo>
                  <a:cubicBezTo>
                    <a:pt x="631" y="87"/>
                    <a:pt x="631" y="87"/>
                    <a:pt x="631" y="87"/>
                  </a:cubicBezTo>
                  <a:cubicBezTo>
                    <a:pt x="630" y="88"/>
                    <a:pt x="630" y="88"/>
                    <a:pt x="629" y="88"/>
                  </a:cubicBezTo>
                  <a:cubicBezTo>
                    <a:pt x="629" y="89"/>
                    <a:pt x="629" y="89"/>
                    <a:pt x="629" y="89"/>
                  </a:cubicBezTo>
                  <a:cubicBezTo>
                    <a:pt x="629" y="89"/>
                    <a:pt x="628" y="90"/>
                    <a:pt x="628" y="90"/>
                  </a:cubicBezTo>
                  <a:cubicBezTo>
                    <a:pt x="628" y="91"/>
                    <a:pt x="628" y="91"/>
                    <a:pt x="628" y="91"/>
                  </a:cubicBezTo>
                  <a:cubicBezTo>
                    <a:pt x="627" y="91"/>
                    <a:pt x="626" y="91"/>
                    <a:pt x="626" y="91"/>
                  </a:cubicBezTo>
                  <a:cubicBezTo>
                    <a:pt x="626" y="92"/>
                    <a:pt x="626" y="92"/>
                    <a:pt x="626" y="92"/>
                  </a:cubicBezTo>
                  <a:cubicBezTo>
                    <a:pt x="625" y="93"/>
                    <a:pt x="625" y="93"/>
                    <a:pt x="624" y="93"/>
                  </a:cubicBezTo>
                  <a:cubicBezTo>
                    <a:pt x="624" y="94"/>
                    <a:pt x="624" y="94"/>
                    <a:pt x="624" y="94"/>
                  </a:cubicBezTo>
                  <a:cubicBezTo>
                    <a:pt x="624" y="94"/>
                    <a:pt x="623" y="94"/>
                    <a:pt x="623" y="95"/>
                  </a:cubicBezTo>
                  <a:cubicBezTo>
                    <a:pt x="623" y="96"/>
                    <a:pt x="623" y="96"/>
                    <a:pt x="623" y="96"/>
                  </a:cubicBezTo>
                  <a:cubicBezTo>
                    <a:pt x="622" y="96"/>
                    <a:pt x="622" y="96"/>
                    <a:pt x="621" y="96"/>
                  </a:cubicBezTo>
                  <a:cubicBezTo>
                    <a:pt x="621" y="97"/>
                    <a:pt x="621" y="97"/>
                    <a:pt x="621" y="97"/>
                  </a:cubicBezTo>
                  <a:cubicBezTo>
                    <a:pt x="620" y="97"/>
                    <a:pt x="620" y="98"/>
                    <a:pt x="619" y="98"/>
                  </a:cubicBezTo>
                  <a:cubicBezTo>
                    <a:pt x="619" y="99"/>
                    <a:pt x="619" y="99"/>
                    <a:pt x="619" y="99"/>
                  </a:cubicBezTo>
                  <a:cubicBezTo>
                    <a:pt x="619" y="99"/>
                    <a:pt x="618" y="99"/>
                    <a:pt x="618" y="99"/>
                  </a:cubicBezTo>
                  <a:cubicBezTo>
                    <a:pt x="618" y="100"/>
                    <a:pt x="618" y="100"/>
                    <a:pt x="618" y="100"/>
                  </a:cubicBezTo>
                  <a:cubicBezTo>
                    <a:pt x="617" y="101"/>
                    <a:pt x="617" y="101"/>
                    <a:pt x="616" y="101"/>
                  </a:cubicBezTo>
                  <a:cubicBezTo>
                    <a:pt x="616" y="102"/>
                    <a:pt x="616" y="102"/>
                    <a:pt x="616" y="102"/>
                  </a:cubicBezTo>
                  <a:cubicBezTo>
                    <a:pt x="616" y="102"/>
                    <a:pt x="615" y="102"/>
                    <a:pt x="615" y="103"/>
                  </a:cubicBezTo>
                  <a:cubicBezTo>
                    <a:pt x="615" y="104"/>
                    <a:pt x="615" y="104"/>
                    <a:pt x="615" y="104"/>
                  </a:cubicBezTo>
                  <a:cubicBezTo>
                    <a:pt x="614" y="104"/>
                    <a:pt x="613" y="104"/>
                    <a:pt x="613" y="104"/>
                  </a:cubicBezTo>
                  <a:cubicBezTo>
                    <a:pt x="613" y="105"/>
                    <a:pt x="613" y="105"/>
                    <a:pt x="613" y="105"/>
                  </a:cubicBezTo>
                  <a:cubicBezTo>
                    <a:pt x="612" y="106"/>
                    <a:pt x="612" y="106"/>
                    <a:pt x="611" y="106"/>
                  </a:cubicBezTo>
                  <a:cubicBezTo>
                    <a:pt x="611" y="107"/>
                    <a:pt x="611" y="107"/>
                    <a:pt x="611" y="107"/>
                  </a:cubicBezTo>
                  <a:cubicBezTo>
                    <a:pt x="611" y="107"/>
                    <a:pt x="610" y="107"/>
                    <a:pt x="610" y="108"/>
                  </a:cubicBezTo>
                  <a:cubicBezTo>
                    <a:pt x="610" y="109"/>
                    <a:pt x="610" y="109"/>
                    <a:pt x="610" y="109"/>
                  </a:cubicBezTo>
                  <a:cubicBezTo>
                    <a:pt x="609" y="109"/>
                    <a:pt x="609" y="109"/>
                    <a:pt x="608" y="109"/>
                  </a:cubicBezTo>
                  <a:cubicBezTo>
                    <a:pt x="608" y="110"/>
                    <a:pt x="608" y="110"/>
                    <a:pt x="608" y="110"/>
                  </a:cubicBezTo>
                  <a:cubicBezTo>
                    <a:pt x="608" y="110"/>
                    <a:pt x="607" y="110"/>
                    <a:pt x="607" y="111"/>
                  </a:cubicBezTo>
                  <a:cubicBezTo>
                    <a:pt x="607" y="86"/>
                    <a:pt x="607" y="86"/>
                    <a:pt x="607" y="86"/>
                  </a:cubicBezTo>
                  <a:cubicBezTo>
                    <a:pt x="520" y="127"/>
                    <a:pt x="439" y="183"/>
                    <a:pt x="369" y="253"/>
                  </a:cubicBezTo>
                  <a:cubicBezTo>
                    <a:pt x="368" y="254"/>
                    <a:pt x="368" y="254"/>
                    <a:pt x="367" y="255"/>
                  </a:cubicBezTo>
                  <a:cubicBezTo>
                    <a:pt x="366" y="255"/>
                    <a:pt x="366" y="256"/>
                    <a:pt x="365" y="256"/>
                  </a:cubicBezTo>
                  <a:cubicBezTo>
                    <a:pt x="365" y="257"/>
                    <a:pt x="364" y="258"/>
                    <a:pt x="364" y="258"/>
                  </a:cubicBezTo>
                  <a:cubicBezTo>
                    <a:pt x="363" y="259"/>
                    <a:pt x="363" y="259"/>
                    <a:pt x="362" y="260"/>
                  </a:cubicBezTo>
                  <a:cubicBezTo>
                    <a:pt x="362" y="260"/>
                    <a:pt x="361" y="261"/>
                    <a:pt x="361" y="261"/>
                  </a:cubicBezTo>
                  <a:cubicBezTo>
                    <a:pt x="360" y="262"/>
                    <a:pt x="359" y="262"/>
                    <a:pt x="359" y="263"/>
                  </a:cubicBezTo>
                  <a:cubicBezTo>
                    <a:pt x="358" y="263"/>
                    <a:pt x="358" y="264"/>
                    <a:pt x="357" y="265"/>
                  </a:cubicBezTo>
                  <a:cubicBezTo>
                    <a:pt x="357" y="265"/>
                    <a:pt x="356" y="266"/>
                    <a:pt x="356" y="266"/>
                  </a:cubicBezTo>
                  <a:cubicBezTo>
                    <a:pt x="355" y="267"/>
                    <a:pt x="355" y="267"/>
                    <a:pt x="354" y="268"/>
                  </a:cubicBezTo>
                  <a:cubicBezTo>
                    <a:pt x="354" y="268"/>
                    <a:pt x="353" y="269"/>
                    <a:pt x="352" y="269"/>
                  </a:cubicBezTo>
                  <a:cubicBezTo>
                    <a:pt x="352" y="270"/>
                    <a:pt x="351" y="270"/>
                    <a:pt x="351" y="271"/>
                  </a:cubicBezTo>
                  <a:cubicBezTo>
                    <a:pt x="350" y="272"/>
                    <a:pt x="350" y="272"/>
                    <a:pt x="349" y="273"/>
                  </a:cubicBezTo>
                  <a:cubicBezTo>
                    <a:pt x="349" y="273"/>
                    <a:pt x="348" y="274"/>
                    <a:pt x="348" y="274"/>
                  </a:cubicBezTo>
                  <a:cubicBezTo>
                    <a:pt x="347" y="275"/>
                    <a:pt x="346" y="275"/>
                    <a:pt x="346" y="276"/>
                  </a:cubicBezTo>
                  <a:cubicBezTo>
                    <a:pt x="345" y="276"/>
                    <a:pt x="345" y="277"/>
                    <a:pt x="344" y="278"/>
                  </a:cubicBezTo>
                  <a:cubicBezTo>
                    <a:pt x="344" y="278"/>
                    <a:pt x="343" y="279"/>
                    <a:pt x="343" y="279"/>
                  </a:cubicBezTo>
                  <a:cubicBezTo>
                    <a:pt x="342" y="280"/>
                    <a:pt x="342" y="280"/>
                    <a:pt x="341" y="281"/>
                  </a:cubicBezTo>
                  <a:cubicBezTo>
                    <a:pt x="341" y="281"/>
                    <a:pt x="340" y="282"/>
                    <a:pt x="339" y="282"/>
                  </a:cubicBezTo>
                  <a:cubicBezTo>
                    <a:pt x="339" y="283"/>
                    <a:pt x="338" y="283"/>
                    <a:pt x="338" y="284"/>
                  </a:cubicBezTo>
                  <a:cubicBezTo>
                    <a:pt x="337" y="285"/>
                    <a:pt x="337" y="285"/>
                    <a:pt x="336" y="286"/>
                  </a:cubicBezTo>
                  <a:cubicBezTo>
                    <a:pt x="336" y="286"/>
                    <a:pt x="335" y="287"/>
                    <a:pt x="335" y="287"/>
                  </a:cubicBezTo>
                  <a:cubicBezTo>
                    <a:pt x="334" y="288"/>
                    <a:pt x="334" y="288"/>
                    <a:pt x="333" y="289"/>
                  </a:cubicBezTo>
                  <a:cubicBezTo>
                    <a:pt x="332" y="289"/>
                    <a:pt x="332" y="290"/>
                    <a:pt x="331" y="290"/>
                  </a:cubicBezTo>
                  <a:cubicBezTo>
                    <a:pt x="331" y="291"/>
                    <a:pt x="330" y="292"/>
                    <a:pt x="330" y="292"/>
                  </a:cubicBezTo>
                  <a:cubicBezTo>
                    <a:pt x="329" y="293"/>
                    <a:pt x="329" y="293"/>
                    <a:pt x="328" y="294"/>
                  </a:cubicBezTo>
                  <a:cubicBezTo>
                    <a:pt x="328" y="294"/>
                    <a:pt x="327" y="295"/>
                    <a:pt x="327" y="295"/>
                  </a:cubicBezTo>
                  <a:cubicBezTo>
                    <a:pt x="326" y="296"/>
                    <a:pt x="325" y="296"/>
                    <a:pt x="325" y="297"/>
                  </a:cubicBezTo>
                  <a:cubicBezTo>
                    <a:pt x="324" y="297"/>
                    <a:pt x="324" y="298"/>
                    <a:pt x="323" y="299"/>
                  </a:cubicBezTo>
                  <a:cubicBezTo>
                    <a:pt x="323" y="299"/>
                    <a:pt x="322" y="300"/>
                    <a:pt x="322" y="300"/>
                  </a:cubicBezTo>
                  <a:cubicBezTo>
                    <a:pt x="321" y="301"/>
                    <a:pt x="321" y="301"/>
                    <a:pt x="320" y="302"/>
                  </a:cubicBezTo>
                  <a:cubicBezTo>
                    <a:pt x="319" y="302"/>
                    <a:pt x="319" y="303"/>
                    <a:pt x="318" y="303"/>
                  </a:cubicBezTo>
                  <a:cubicBezTo>
                    <a:pt x="318" y="304"/>
                    <a:pt x="317" y="305"/>
                    <a:pt x="317" y="305"/>
                  </a:cubicBezTo>
                  <a:cubicBezTo>
                    <a:pt x="316" y="306"/>
                    <a:pt x="316" y="306"/>
                    <a:pt x="315" y="307"/>
                  </a:cubicBezTo>
                  <a:cubicBezTo>
                    <a:pt x="315" y="307"/>
                    <a:pt x="314" y="308"/>
                    <a:pt x="314" y="308"/>
                  </a:cubicBezTo>
                  <a:cubicBezTo>
                    <a:pt x="313" y="309"/>
                    <a:pt x="312" y="309"/>
                    <a:pt x="312" y="310"/>
                  </a:cubicBezTo>
                  <a:cubicBezTo>
                    <a:pt x="311" y="310"/>
                    <a:pt x="311" y="311"/>
                    <a:pt x="310" y="312"/>
                  </a:cubicBezTo>
                  <a:cubicBezTo>
                    <a:pt x="310" y="312"/>
                    <a:pt x="309" y="313"/>
                    <a:pt x="309" y="313"/>
                  </a:cubicBezTo>
                  <a:cubicBezTo>
                    <a:pt x="308" y="314"/>
                    <a:pt x="308" y="314"/>
                    <a:pt x="307" y="315"/>
                  </a:cubicBezTo>
                  <a:cubicBezTo>
                    <a:pt x="307" y="315"/>
                    <a:pt x="306" y="316"/>
                    <a:pt x="305" y="316"/>
                  </a:cubicBezTo>
                  <a:cubicBezTo>
                    <a:pt x="305" y="317"/>
                    <a:pt x="304" y="317"/>
                    <a:pt x="304" y="318"/>
                  </a:cubicBezTo>
                  <a:cubicBezTo>
                    <a:pt x="303" y="319"/>
                    <a:pt x="303" y="319"/>
                    <a:pt x="302" y="320"/>
                  </a:cubicBezTo>
                  <a:cubicBezTo>
                    <a:pt x="302" y="320"/>
                    <a:pt x="301" y="321"/>
                    <a:pt x="301" y="321"/>
                  </a:cubicBezTo>
                  <a:cubicBezTo>
                    <a:pt x="300" y="322"/>
                    <a:pt x="299" y="322"/>
                    <a:pt x="299" y="323"/>
                  </a:cubicBezTo>
                  <a:cubicBezTo>
                    <a:pt x="298" y="323"/>
                    <a:pt x="298" y="324"/>
                    <a:pt x="297" y="325"/>
                  </a:cubicBezTo>
                  <a:cubicBezTo>
                    <a:pt x="297" y="325"/>
                    <a:pt x="296" y="326"/>
                    <a:pt x="296" y="326"/>
                  </a:cubicBezTo>
                  <a:cubicBezTo>
                    <a:pt x="295" y="327"/>
                    <a:pt x="295" y="327"/>
                    <a:pt x="294" y="328"/>
                  </a:cubicBezTo>
                  <a:cubicBezTo>
                    <a:pt x="294" y="328"/>
                    <a:pt x="293" y="329"/>
                    <a:pt x="292" y="329"/>
                  </a:cubicBezTo>
                  <a:cubicBezTo>
                    <a:pt x="292" y="330"/>
                    <a:pt x="291" y="330"/>
                    <a:pt x="291" y="331"/>
                  </a:cubicBezTo>
                  <a:cubicBezTo>
                    <a:pt x="290" y="332"/>
                    <a:pt x="290" y="332"/>
                    <a:pt x="289" y="333"/>
                  </a:cubicBezTo>
                  <a:cubicBezTo>
                    <a:pt x="289" y="333"/>
                    <a:pt x="288" y="334"/>
                    <a:pt x="288" y="334"/>
                  </a:cubicBezTo>
                  <a:cubicBezTo>
                    <a:pt x="287" y="335"/>
                    <a:pt x="287" y="335"/>
                    <a:pt x="286" y="336"/>
                  </a:cubicBezTo>
                  <a:cubicBezTo>
                    <a:pt x="285" y="336"/>
                    <a:pt x="285" y="337"/>
                    <a:pt x="284" y="337"/>
                  </a:cubicBezTo>
                  <a:cubicBezTo>
                    <a:pt x="284" y="338"/>
                    <a:pt x="283" y="339"/>
                    <a:pt x="283" y="339"/>
                  </a:cubicBezTo>
                  <a:cubicBezTo>
                    <a:pt x="282" y="340"/>
                    <a:pt x="282" y="340"/>
                    <a:pt x="281" y="341"/>
                  </a:cubicBezTo>
                  <a:cubicBezTo>
                    <a:pt x="281" y="341"/>
                    <a:pt x="280" y="342"/>
                    <a:pt x="280" y="342"/>
                  </a:cubicBezTo>
                  <a:cubicBezTo>
                    <a:pt x="279" y="343"/>
                    <a:pt x="278" y="343"/>
                    <a:pt x="278" y="344"/>
                  </a:cubicBezTo>
                  <a:cubicBezTo>
                    <a:pt x="277" y="344"/>
                    <a:pt x="277" y="345"/>
                    <a:pt x="276" y="346"/>
                  </a:cubicBezTo>
                  <a:cubicBezTo>
                    <a:pt x="276" y="346"/>
                    <a:pt x="275" y="347"/>
                    <a:pt x="275" y="347"/>
                  </a:cubicBezTo>
                  <a:cubicBezTo>
                    <a:pt x="274" y="348"/>
                    <a:pt x="274" y="348"/>
                    <a:pt x="273" y="349"/>
                  </a:cubicBezTo>
                  <a:cubicBezTo>
                    <a:pt x="272" y="349"/>
                    <a:pt x="272" y="350"/>
                    <a:pt x="271" y="350"/>
                  </a:cubicBezTo>
                  <a:cubicBezTo>
                    <a:pt x="217" y="404"/>
                    <a:pt x="169" y="466"/>
                    <a:pt x="128" y="536"/>
                  </a:cubicBezTo>
                  <a:cubicBezTo>
                    <a:pt x="69" y="638"/>
                    <a:pt x="34" y="747"/>
                    <a:pt x="19" y="857"/>
                  </a:cubicBezTo>
                  <a:cubicBezTo>
                    <a:pt x="48" y="873"/>
                    <a:pt x="48" y="873"/>
                    <a:pt x="48" y="873"/>
                  </a:cubicBezTo>
                  <a:cubicBezTo>
                    <a:pt x="48" y="874"/>
                    <a:pt x="48" y="874"/>
                    <a:pt x="48" y="874"/>
                  </a:cubicBezTo>
                  <a:cubicBezTo>
                    <a:pt x="46" y="873"/>
                    <a:pt x="46" y="873"/>
                    <a:pt x="46" y="873"/>
                  </a:cubicBezTo>
                  <a:cubicBezTo>
                    <a:pt x="46" y="874"/>
                    <a:pt x="46" y="875"/>
                    <a:pt x="46" y="876"/>
                  </a:cubicBezTo>
                  <a:cubicBezTo>
                    <a:pt x="45" y="875"/>
                    <a:pt x="45" y="875"/>
                    <a:pt x="45" y="875"/>
                  </a:cubicBezTo>
                  <a:cubicBezTo>
                    <a:pt x="44" y="876"/>
                    <a:pt x="44" y="877"/>
                    <a:pt x="44" y="877"/>
                  </a:cubicBezTo>
                  <a:cubicBezTo>
                    <a:pt x="43" y="877"/>
                    <a:pt x="43" y="877"/>
                    <a:pt x="43" y="877"/>
                  </a:cubicBezTo>
                  <a:cubicBezTo>
                    <a:pt x="43" y="877"/>
                    <a:pt x="43" y="878"/>
                    <a:pt x="43" y="879"/>
                  </a:cubicBezTo>
                  <a:cubicBezTo>
                    <a:pt x="41" y="878"/>
                    <a:pt x="41" y="878"/>
                    <a:pt x="41" y="878"/>
                  </a:cubicBezTo>
                  <a:cubicBezTo>
                    <a:pt x="41" y="879"/>
                    <a:pt x="41" y="880"/>
                    <a:pt x="41" y="881"/>
                  </a:cubicBezTo>
                  <a:cubicBezTo>
                    <a:pt x="40" y="880"/>
                    <a:pt x="40" y="880"/>
                    <a:pt x="40" y="880"/>
                  </a:cubicBezTo>
                  <a:cubicBezTo>
                    <a:pt x="40" y="881"/>
                    <a:pt x="40" y="881"/>
                    <a:pt x="40" y="882"/>
                  </a:cubicBezTo>
                  <a:cubicBezTo>
                    <a:pt x="38" y="881"/>
                    <a:pt x="38" y="881"/>
                    <a:pt x="38" y="881"/>
                  </a:cubicBezTo>
                  <a:cubicBezTo>
                    <a:pt x="38" y="882"/>
                    <a:pt x="38" y="883"/>
                    <a:pt x="38" y="884"/>
                  </a:cubicBezTo>
                  <a:cubicBezTo>
                    <a:pt x="36" y="883"/>
                    <a:pt x="36" y="883"/>
                    <a:pt x="36" y="883"/>
                  </a:cubicBezTo>
                  <a:cubicBezTo>
                    <a:pt x="36" y="884"/>
                    <a:pt x="36" y="885"/>
                    <a:pt x="36" y="885"/>
                  </a:cubicBezTo>
                  <a:cubicBezTo>
                    <a:pt x="35" y="885"/>
                    <a:pt x="35" y="885"/>
                    <a:pt x="35" y="885"/>
                  </a:cubicBezTo>
                  <a:cubicBezTo>
                    <a:pt x="35" y="885"/>
                    <a:pt x="35" y="886"/>
                    <a:pt x="35" y="887"/>
                  </a:cubicBezTo>
                  <a:cubicBezTo>
                    <a:pt x="33" y="886"/>
                    <a:pt x="33" y="886"/>
                    <a:pt x="33" y="886"/>
                  </a:cubicBezTo>
                  <a:cubicBezTo>
                    <a:pt x="33" y="887"/>
                    <a:pt x="33" y="888"/>
                    <a:pt x="33" y="889"/>
                  </a:cubicBezTo>
                  <a:cubicBezTo>
                    <a:pt x="32" y="888"/>
                    <a:pt x="32" y="888"/>
                    <a:pt x="32" y="888"/>
                  </a:cubicBezTo>
                  <a:cubicBezTo>
                    <a:pt x="32" y="889"/>
                    <a:pt x="31" y="889"/>
                    <a:pt x="31" y="890"/>
                  </a:cubicBezTo>
                  <a:cubicBezTo>
                    <a:pt x="30" y="889"/>
                    <a:pt x="30" y="889"/>
                    <a:pt x="30" y="889"/>
                  </a:cubicBezTo>
                  <a:cubicBezTo>
                    <a:pt x="30" y="890"/>
                    <a:pt x="30" y="891"/>
                    <a:pt x="30" y="892"/>
                  </a:cubicBezTo>
                  <a:cubicBezTo>
                    <a:pt x="28" y="891"/>
                    <a:pt x="28" y="891"/>
                    <a:pt x="28" y="891"/>
                  </a:cubicBezTo>
                  <a:cubicBezTo>
                    <a:pt x="28" y="892"/>
                    <a:pt x="28" y="893"/>
                    <a:pt x="28" y="894"/>
                  </a:cubicBezTo>
                  <a:cubicBezTo>
                    <a:pt x="27" y="893"/>
                    <a:pt x="27" y="893"/>
                    <a:pt x="27" y="893"/>
                  </a:cubicBezTo>
                  <a:cubicBezTo>
                    <a:pt x="27" y="894"/>
                    <a:pt x="27" y="894"/>
                    <a:pt x="27" y="895"/>
                  </a:cubicBezTo>
                  <a:cubicBezTo>
                    <a:pt x="25" y="894"/>
                    <a:pt x="25" y="894"/>
                    <a:pt x="25" y="894"/>
                  </a:cubicBezTo>
                  <a:cubicBezTo>
                    <a:pt x="25" y="895"/>
                    <a:pt x="25" y="896"/>
                    <a:pt x="25" y="897"/>
                  </a:cubicBezTo>
                  <a:cubicBezTo>
                    <a:pt x="23" y="896"/>
                    <a:pt x="23" y="896"/>
                    <a:pt x="23" y="896"/>
                  </a:cubicBezTo>
                  <a:cubicBezTo>
                    <a:pt x="23" y="897"/>
                    <a:pt x="23" y="898"/>
                    <a:pt x="23" y="898"/>
                  </a:cubicBezTo>
                  <a:cubicBezTo>
                    <a:pt x="22" y="898"/>
                    <a:pt x="22" y="898"/>
                    <a:pt x="22" y="898"/>
                  </a:cubicBezTo>
                  <a:cubicBezTo>
                    <a:pt x="22" y="898"/>
                    <a:pt x="22" y="899"/>
                    <a:pt x="22" y="900"/>
                  </a:cubicBezTo>
                  <a:cubicBezTo>
                    <a:pt x="20" y="899"/>
                    <a:pt x="20" y="899"/>
                    <a:pt x="20" y="899"/>
                  </a:cubicBezTo>
                  <a:cubicBezTo>
                    <a:pt x="20" y="900"/>
                    <a:pt x="20" y="901"/>
                    <a:pt x="20" y="902"/>
                  </a:cubicBezTo>
                  <a:cubicBezTo>
                    <a:pt x="19" y="901"/>
                    <a:pt x="19" y="901"/>
                    <a:pt x="19" y="901"/>
                  </a:cubicBezTo>
                  <a:cubicBezTo>
                    <a:pt x="19" y="902"/>
                    <a:pt x="19" y="902"/>
                    <a:pt x="18" y="903"/>
                  </a:cubicBezTo>
                  <a:cubicBezTo>
                    <a:pt x="17" y="902"/>
                    <a:pt x="17" y="902"/>
                    <a:pt x="17" y="902"/>
                  </a:cubicBezTo>
                  <a:cubicBezTo>
                    <a:pt x="17" y="903"/>
                    <a:pt x="17" y="904"/>
                    <a:pt x="17" y="905"/>
                  </a:cubicBezTo>
                  <a:cubicBezTo>
                    <a:pt x="15" y="904"/>
                    <a:pt x="15" y="904"/>
                    <a:pt x="15" y="904"/>
                  </a:cubicBezTo>
                  <a:cubicBezTo>
                    <a:pt x="15" y="905"/>
                    <a:pt x="15" y="906"/>
                    <a:pt x="15" y="907"/>
                  </a:cubicBezTo>
                  <a:cubicBezTo>
                    <a:pt x="14" y="906"/>
                    <a:pt x="14" y="906"/>
                    <a:pt x="14" y="906"/>
                  </a:cubicBezTo>
                  <a:cubicBezTo>
                    <a:pt x="0" y="1076"/>
                    <a:pt x="37" y="1251"/>
                    <a:pt x="128" y="1410"/>
                  </a:cubicBezTo>
                  <a:cubicBezTo>
                    <a:pt x="187" y="1512"/>
                    <a:pt x="264" y="1598"/>
                    <a:pt x="351" y="1665"/>
                  </a:cubicBezTo>
                  <a:cubicBezTo>
                    <a:pt x="865" y="1369"/>
                    <a:pt x="865" y="1369"/>
                    <a:pt x="865" y="1369"/>
                  </a:cubicBezTo>
                  <a:cubicBezTo>
                    <a:pt x="864" y="1369"/>
                    <a:pt x="864" y="1369"/>
                    <a:pt x="864" y="1369"/>
                  </a:cubicBezTo>
                  <a:close/>
                </a:path>
              </a:pathLst>
            </a:custGeom>
            <a:solidFill>
              <a:schemeClr val="tx2">
                <a:lumMod val="20000"/>
                <a:lumOff val="80000"/>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 name="Freeform 456"/>
            <p:cNvSpPr>
              <a:spLocks/>
            </p:cNvSpPr>
            <p:nvPr/>
          </p:nvSpPr>
          <p:spPr bwMode="auto">
            <a:xfrm>
              <a:off x="4949837" y="2651141"/>
              <a:ext cx="2874969" cy="3236932"/>
            </a:xfrm>
            <a:custGeom>
              <a:avLst/>
              <a:gdLst>
                <a:gd name="T0" fmla="*/ 612 w 1478"/>
                <a:gd name="T1" fmla="*/ 300 h 1665"/>
                <a:gd name="T2" fmla="*/ 605 w 1478"/>
                <a:gd name="T3" fmla="*/ 306 h 1665"/>
                <a:gd name="T4" fmla="*/ 599 w 1478"/>
                <a:gd name="T5" fmla="*/ 312 h 1665"/>
                <a:gd name="T6" fmla="*/ 592 w 1478"/>
                <a:gd name="T7" fmla="*/ 319 h 1665"/>
                <a:gd name="T8" fmla="*/ 586 w 1478"/>
                <a:gd name="T9" fmla="*/ 325 h 1665"/>
                <a:gd name="T10" fmla="*/ 580 w 1478"/>
                <a:gd name="T11" fmla="*/ 332 h 1665"/>
                <a:gd name="T12" fmla="*/ 573 w 1478"/>
                <a:gd name="T13" fmla="*/ 338 h 1665"/>
                <a:gd name="T14" fmla="*/ 567 w 1478"/>
                <a:gd name="T15" fmla="*/ 345 h 1665"/>
                <a:gd name="T16" fmla="*/ 560 w 1478"/>
                <a:gd name="T17" fmla="*/ 351 h 1665"/>
                <a:gd name="T18" fmla="*/ 554 w 1478"/>
                <a:gd name="T19" fmla="*/ 358 h 1665"/>
                <a:gd name="T20" fmla="*/ 547 w 1478"/>
                <a:gd name="T21" fmla="*/ 364 h 1665"/>
                <a:gd name="T22" fmla="*/ 541 w 1478"/>
                <a:gd name="T23" fmla="*/ 371 h 1665"/>
                <a:gd name="T24" fmla="*/ 534 w 1478"/>
                <a:gd name="T25" fmla="*/ 377 h 1665"/>
                <a:gd name="T26" fmla="*/ 528 w 1478"/>
                <a:gd name="T27" fmla="*/ 384 h 1665"/>
                <a:gd name="T28" fmla="*/ 521 w 1478"/>
                <a:gd name="T29" fmla="*/ 390 h 1665"/>
                <a:gd name="T30" fmla="*/ 880 w 1478"/>
                <a:gd name="T31" fmla="*/ 584 h 1665"/>
                <a:gd name="T32" fmla="*/ 874 w 1478"/>
                <a:gd name="T33" fmla="*/ 590 h 1665"/>
                <a:gd name="T34" fmla="*/ 867 w 1478"/>
                <a:gd name="T35" fmla="*/ 597 h 1665"/>
                <a:gd name="T36" fmla="*/ 861 w 1478"/>
                <a:gd name="T37" fmla="*/ 603 h 1665"/>
                <a:gd name="T38" fmla="*/ 854 w 1478"/>
                <a:gd name="T39" fmla="*/ 610 h 1665"/>
                <a:gd name="T40" fmla="*/ 866 w 1478"/>
                <a:gd name="T41" fmla="*/ 969 h 1665"/>
                <a:gd name="T42" fmla="*/ 859 w 1478"/>
                <a:gd name="T43" fmla="*/ 975 h 1665"/>
                <a:gd name="T44" fmla="*/ 853 w 1478"/>
                <a:gd name="T45" fmla="*/ 982 h 1665"/>
                <a:gd name="T46" fmla="*/ 846 w 1478"/>
                <a:gd name="T47" fmla="*/ 988 h 1665"/>
                <a:gd name="T48" fmla="*/ 840 w 1478"/>
                <a:gd name="T49" fmla="*/ 995 h 1665"/>
                <a:gd name="T50" fmla="*/ 833 w 1478"/>
                <a:gd name="T51" fmla="*/ 1001 h 1665"/>
                <a:gd name="T52" fmla="*/ 827 w 1478"/>
                <a:gd name="T53" fmla="*/ 1008 h 1665"/>
                <a:gd name="T54" fmla="*/ 96 w 1478"/>
                <a:gd name="T55" fmla="*/ 1417 h 1665"/>
                <a:gd name="T56" fmla="*/ 89 w 1478"/>
                <a:gd name="T57" fmla="*/ 1423 h 1665"/>
                <a:gd name="T58" fmla="*/ 83 w 1478"/>
                <a:gd name="T59" fmla="*/ 1430 h 1665"/>
                <a:gd name="T60" fmla="*/ 76 w 1478"/>
                <a:gd name="T61" fmla="*/ 1436 h 1665"/>
                <a:gd name="T62" fmla="*/ 70 w 1478"/>
                <a:gd name="T63" fmla="*/ 1443 h 1665"/>
                <a:gd name="T64" fmla="*/ 63 w 1478"/>
                <a:gd name="T65" fmla="*/ 1449 h 1665"/>
                <a:gd name="T66" fmla="*/ 57 w 1478"/>
                <a:gd name="T67" fmla="*/ 1456 h 1665"/>
                <a:gd name="T68" fmla="*/ 51 w 1478"/>
                <a:gd name="T69" fmla="*/ 1462 h 1665"/>
                <a:gd name="T70" fmla="*/ 44 w 1478"/>
                <a:gd name="T71" fmla="*/ 1469 h 1665"/>
                <a:gd name="T72" fmla="*/ 38 w 1478"/>
                <a:gd name="T73" fmla="*/ 1475 h 1665"/>
                <a:gd name="T74" fmla="*/ 31 w 1478"/>
                <a:gd name="T75" fmla="*/ 1481 h 1665"/>
                <a:gd name="T76" fmla="*/ 25 w 1478"/>
                <a:gd name="T77" fmla="*/ 1488 h 1665"/>
                <a:gd name="T78" fmla="*/ 18 w 1478"/>
                <a:gd name="T79" fmla="*/ 1494 h 1665"/>
                <a:gd name="T80" fmla="*/ 12 w 1478"/>
                <a:gd name="T81" fmla="*/ 1501 h 1665"/>
                <a:gd name="T82" fmla="*/ 5 w 1478"/>
                <a:gd name="T83" fmla="*/ 1507 h 1665"/>
                <a:gd name="T84" fmla="*/ 827 w 1478"/>
                <a:gd name="T85" fmla="*/ 1600 h 1665"/>
                <a:gd name="T86" fmla="*/ 833 w 1478"/>
                <a:gd name="T87" fmla="*/ 1593 h 1665"/>
                <a:gd name="T88" fmla="*/ 840 w 1478"/>
                <a:gd name="T89" fmla="*/ 1587 h 1665"/>
                <a:gd name="T90" fmla="*/ 846 w 1478"/>
                <a:gd name="T91" fmla="*/ 1580 h 1665"/>
                <a:gd name="T92" fmla="*/ 853 w 1478"/>
                <a:gd name="T93" fmla="*/ 1574 h 1665"/>
                <a:gd name="T94" fmla="*/ 859 w 1478"/>
                <a:gd name="T95" fmla="*/ 1567 h 1665"/>
                <a:gd name="T96" fmla="*/ 866 w 1478"/>
                <a:gd name="T97" fmla="*/ 1561 h 1665"/>
                <a:gd name="T98" fmla="*/ 872 w 1478"/>
                <a:gd name="T99" fmla="*/ 1555 h 1665"/>
                <a:gd name="T100" fmla="*/ 1120 w 1478"/>
                <a:gd name="T101" fmla="*/ 1402 h 1665"/>
                <a:gd name="T102" fmla="*/ 1133 w 1478"/>
                <a:gd name="T103" fmla="*/ 1389 h 1665"/>
                <a:gd name="T104" fmla="*/ 1146 w 1478"/>
                <a:gd name="T105" fmla="*/ 1376 h 1665"/>
                <a:gd name="T106" fmla="*/ 1159 w 1478"/>
                <a:gd name="T107" fmla="*/ 1363 h 1665"/>
                <a:gd name="T108" fmla="*/ 1172 w 1478"/>
                <a:gd name="T109" fmla="*/ 1350 h 1665"/>
                <a:gd name="T110" fmla="*/ 1185 w 1478"/>
                <a:gd name="T111" fmla="*/ 1337 h 1665"/>
                <a:gd name="T112" fmla="*/ 1198 w 1478"/>
                <a:gd name="T113" fmla="*/ 1324 h 1665"/>
                <a:gd name="T114" fmla="*/ 1460 w 1478"/>
                <a:gd name="T115" fmla="*/ 809 h 1665"/>
                <a:gd name="T116" fmla="*/ 1436 w 1478"/>
                <a:gd name="T117" fmla="*/ 786 h 1665"/>
                <a:gd name="T118" fmla="*/ 1443 w 1478"/>
                <a:gd name="T119" fmla="*/ 780 h 1665"/>
                <a:gd name="T120" fmla="*/ 1449 w 1478"/>
                <a:gd name="T121" fmla="*/ 773 h 1665"/>
                <a:gd name="T122" fmla="*/ 1455 w 1478"/>
                <a:gd name="T123" fmla="*/ 767 h 1665"/>
                <a:gd name="T124" fmla="*/ 1462 w 1478"/>
                <a:gd name="T125" fmla="*/ 760 h 1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8" h="1665">
                  <a:moveTo>
                    <a:pt x="1350" y="255"/>
                  </a:moveTo>
                  <a:cubicBezTo>
                    <a:pt x="1292" y="153"/>
                    <a:pt x="1215" y="68"/>
                    <a:pt x="1127" y="0"/>
                  </a:cubicBezTo>
                  <a:cubicBezTo>
                    <a:pt x="614" y="296"/>
                    <a:pt x="614" y="296"/>
                    <a:pt x="614" y="296"/>
                  </a:cubicBezTo>
                  <a:cubicBezTo>
                    <a:pt x="614" y="296"/>
                    <a:pt x="615" y="296"/>
                    <a:pt x="615" y="296"/>
                  </a:cubicBezTo>
                  <a:cubicBezTo>
                    <a:pt x="613" y="298"/>
                    <a:pt x="613" y="298"/>
                    <a:pt x="613" y="298"/>
                  </a:cubicBezTo>
                  <a:cubicBezTo>
                    <a:pt x="613" y="298"/>
                    <a:pt x="613" y="298"/>
                    <a:pt x="614" y="298"/>
                  </a:cubicBezTo>
                  <a:cubicBezTo>
                    <a:pt x="611" y="299"/>
                    <a:pt x="611" y="299"/>
                    <a:pt x="611" y="299"/>
                  </a:cubicBezTo>
                  <a:cubicBezTo>
                    <a:pt x="611" y="299"/>
                    <a:pt x="612" y="300"/>
                    <a:pt x="612" y="300"/>
                  </a:cubicBezTo>
                  <a:cubicBezTo>
                    <a:pt x="609" y="301"/>
                    <a:pt x="609" y="301"/>
                    <a:pt x="609" y="301"/>
                  </a:cubicBezTo>
                  <a:cubicBezTo>
                    <a:pt x="610" y="301"/>
                    <a:pt x="610" y="301"/>
                    <a:pt x="610" y="301"/>
                  </a:cubicBezTo>
                  <a:cubicBezTo>
                    <a:pt x="608" y="303"/>
                    <a:pt x="608" y="303"/>
                    <a:pt x="608" y="303"/>
                  </a:cubicBezTo>
                  <a:cubicBezTo>
                    <a:pt x="608" y="303"/>
                    <a:pt x="608" y="303"/>
                    <a:pt x="609" y="303"/>
                  </a:cubicBezTo>
                  <a:cubicBezTo>
                    <a:pt x="606" y="304"/>
                    <a:pt x="606" y="304"/>
                    <a:pt x="606" y="304"/>
                  </a:cubicBezTo>
                  <a:cubicBezTo>
                    <a:pt x="606" y="304"/>
                    <a:pt x="607" y="304"/>
                    <a:pt x="607" y="304"/>
                  </a:cubicBezTo>
                  <a:cubicBezTo>
                    <a:pt x="604" y="306"/>
                    <a:pt x="604" y="306"/>
                    <a:pt x="604" y="306"/>
                  </a:cubicBezTo>
                  <a:cubicBezTo>
                    <a:pt x="605" y="306"/>
                    <a:pt x="605" y="306"/>
                    <a:pt x="605" y="306"/>
                  </a:cubicBezTo>
                  <a:cubicBezTo>
                    <a:pt x="603" y="308"/>
                    <a:pt x="603" y="308"/>
                    <a:pt x="603" y="308"/>
                  </a:cubicBezTo>
                  <a:cubicBezTo>
                    <a:pt x="603" y="308"/>
                    <a:pt x="603" y="308"/>
                    <a:pt x="604" y="308"/>
                  </a:cubicBezTo>
                  <a:cubicBezTo>
                    <a:pt x="601" y="309"/>
                    <a:pt x="601" y="309"/>
                    <a:pt x="601" y="309"/>
                  </a:cubicBezTo>
                  <a:cubicBezTo>
                    <a:pt x="602" y="309"/>
                    <a:pt x="602" y="309"/>
                    <a:pt x="602" y="309"/>
                  </a:cubicBezTo>
                  <a:cubicBezTo>
                    <a:pt x="600" y="311"/>
                    <a:pt x="600" y="311"/>
                    <a:pt x="600" y="311"/>
                  </a:cubicBezTo>
                  <a:cubicBezTo>
                    <a:pt x="600" y="311"/>
                    <a:pt x="600" y="311"/>
                    <a:pt x="601" y="311"/>
                  </a:cubicBezTo>
                  <a:cubicBezTo>
                    <a:pt x="598" y="312"/>
                    <a:pt x="598" y="312"/>
                    <a:pt x="598" y="312"/>
                  </a:cubicBezTo>
                  <a:cubicBezTo>
                    <a:pt x="598" y="312"/>
                    <a:pt x="599" y="312"/>
                    <a:pt x="599" y="312"/>
                  </a:cubicBezTo>
                  <a:cubicBezTo>
                    <a:pt x="596" y="314"/>
                    <a:pt x="596" y="314"/>
                    <a:pt x="596" y="314"/>
                  </a:cubicBezTo>
                  <a:cubicBezTo>
                    <a:pt x="597" y="314"/>
                    <a:pt x="597" y="314"/>
                    <a:pt x="597" y="314"/>
                  </a:cubicBezTo>
                  <a:cubicBezTo>
                    <a:pt x="595" y="316"/>
                    <a:pt x="595" y="316"/>
                    <a:pt x="595" y="316"/>
                  </a:cubicBezTo>
                  <a:cubicBezTo>
                    <a:pt x="595" y="316"/>
                    <a:pt x="595" y="316"/>
                    <a:pt x="596" y="316"/>
                  </a:cubicBezTo>
                  <a:cubicBezTo>
                    <a:pt x="593" y="317"/>
                    <a:pt x="593" y="317"/>
                    <a:pt x="593" y="317"/>
                  </a:cubicBezTo>
                  <a:cubicBezTo>
                    <a:pt x="593" y="317"/>
                    <a:pt x="594" y="317"/>
                    <a:pt x="594" y="317"/>
                  </a:cubicBezTo>
                  <a:cubicBezTo>
                    <a:pt x="591" y="319"/>
                    <a:pt x="591" y="319"/>
                    <a:pt x="591" y="319"/>
                  </a:cubicBezTo>
                  <a:cubicBezTo>
                    <a:pt x="592" y="319"/>
                    <a:pt x="592" y="319"/>
                    <a:pt x="592" y="319"/>
                  </a:cubicBezTo>
                  <a:cubicBezTo>
                    <a:pt x="590" y="321"/>
                    <a:pt x="590" y="321"/>
                    <a:pt x="590" y="321"/>
                  </a:cubicBezTo>
                  <a:cubicBezTo>
                    <a:pt x="590" y="321"/>
                    <a:pt x="591" y="321"/>
                    <a:pt x="591" y="321"/>
                  </a:cubicBezTo>
                  <a:cubicBezTo>
                    <a:pt x="588" y="322"/>
                    <a:pt x="588" y="322"/>
                    <a:pt x="588" y="322"/>
                  </a:cubicBezTo>
                  <a:cubicBezTo>
                    <a:pt x="589" y="322"/>
                    <a:pt x="589" y="322"/>
                    <a:pt x="589" y="322"/>
                  </a:cubicBezTo>
                  <a:cubicBezTo>
                    <a:pt x="587" y="324"/>
                    <a:pt x="587" y="324"/>
                    <a:pt x="587" y="324"/>
                  </a:cubicBezTo>
                  <a:cubicBezTo>
                    <a:pt x="587" y="324"/>
                    <a:pt x="587" y="324"/>
                    <a:pt x="588" y="324"/>
                  </a:cubicBezTo>
                  <a:cubicBezTo>
                    <a:pt x="585" y="325"/>
                    <a:pt x="585" y="325"/>
                    <a:pt x="585" y="325"/>
                  </a:cubicBezTo>
                  <a:cubicBezTo>
                    <a:pt x="585" y="325"/>
                    <a:pt x="586" y="325"/>
                    <a:pt x="586" y="325"/>
                  </a:cubicBezTo>
                  <a:cubicBezTo>
                    <a:pt x="583" y="327"/>
                    <a:pt x="583" y="327"/>
                    <a:pt x="583" y="327"/>
                  </a:cubicBezTo>
                  <a:cubicBezTo>
                    <a:pt x="584" y="327"/>
                    <a:pt x="584" y="327"/>
                    <a:pt x="584" y="327"/>
                  </a:cubicBezTo>
                  <a:cubicBezTo>
                    <a:pt x="582" y="329"/>
                    <a:pt x="582" y="329"/>
                    <a:pt x="582" y="329"/>
                  </a:cubicBezTo>
                  <a:cubicBezTo>
                    <a:pt x="582" y="329"/>
                    <a:pt x="582" y="329"/>
                    <a:pt x="583" y="329"/>
                  </a:cubicBezTo>
                  <a:cubicBezTo>
                    <a:pt x="580" y="330"/>
                    <a:pt x="580" y="330"/>
                    <a:pt x="580" y="330"/>
                  </a:cubicBezTo>
                  <a:cubicBezTo>
                    <a:pt x="580" y="330"/>
                    <a:pt x="581" y="330"/>
                    <a:pt x="581" y="330"/>
                  </a:cubicBezTo>
                  <a:cubicBezTo>
                    <a:pt x="578" y="332"/>
                    <a:pt x="578" y="332"/>
                    <a:pt x="578" y="332"/>
                  </a:cubicBezTo>
                  <a:cubicBezTo>
                    <a:pt x="579" y="332"/>
                    <a:pt x="579" y="332"/>
                    <a:pt x="580" y="332"/>
                  </a:cubicBezTo>
                  <a:cubicBezTo>
                    <a:pt x="577" y="333"/>
                    <a:pt x="577" y="333"/>
                    <a:pt x="577" y="333"/>
                  </a:cubicBezTo>
                  <a:cubicBezTo>
                    <a:pt x="577" y="334"/>
                    <a:pt x="578" y="334"/>
                    <a:pt x="578" y="334"/>
                  </a:cubicBezTo>
                  <a:cubicBezTo>
                    <a:pt x="575" y="335"/>
                    <a:pt x="575" y="335"/>
                    <a:pt x="575" y="335"/>
                  </a:cubicBezTo>
                  <a:cubicBezTo>
                    <a:pt x="576" y="335"/>
                    <a:pt x="576" y="335"/>
                    <a:pt x="576" y="335"/>
                  </a:cubicBezTo>
                  <a:cubicBezTo>
                    <a:pt x="574" y="337"/>
                    <a:pt x="574" y="337"/>
                    <a:pt x="574" y="337"/>
                  </a:cubicBezTo>
                  <a:cubicBezTo>
                    <a:pt x="574" y="337"/>
                    <a:pt x="574" y="337"/>
                    <a:pt x="575" y="337"/>
                  </a:cubicBezTo>
                  <a:cubicBezTo>
                    <a:pt x="572" y="338"/>
                    <a:pt x="572" y="338"/>
                    <a:pt x="572" y="338"/>
                  </a:cubicBezTo>
                  <a:cubicBezTo>
                    <a:pt x="572" y="338"/>
                    <a:pt x="573" y="338"/>
                    <a:pt x="573" y="338"/>
                  </a:cubicBezTo>
                  <a:cubicBezTo>
                    <a:pt x="570" y="340"/>
                    <a:pt x="570" y="340"/>
                    <a:pt x="570" y="340"/>
                  </a:cubicBezTo>
                  <a:cubicBezTo>
                    <a:pt x="571" y="340"/>
                    <a:pt x="571" y="340"/>
                    <a:pt x="571" y="340"/>
                  </a:cubicBezTo>
                  <a:cubicBezTo>
                    <a:pt x="569" y="342"/>
                    <a:pt x="569" y="342"/>
                    <a:pt x="569" y="342"/>
                  </a:cubicBezTo>
                  <a:cubicBezTo>
                    <a:pt x="569" y="342"/>
                    <a:pt x="569" y="342"/>
                    <a:pt x="570" y="342"/>
                  </a:cubicBezTo>
                  <a:cubicBezTo>
                    <a:pt x="567" y="343"/>
                    <a:pt x="567" y="343"/>
                    <a:pt x="567" y="343"/>
                  </a:cubicBezTo>
                  <a:cubicBezTo>
                    <a:pt x="567" y="343"/>
                    <a:pt x="568" y="343"/>
                    <a:pt x="568" y="343"/>
                  </a:cubicBezTo>
                  <a:cubicBezTo>
                    <a:pt x="565" y="345"/>
                    <a:pt x="565" y="345"/>
                    <a:pt x="565" y="345"/>
                  </a:cubicBezTo>
                  <a:cubicBezTo>
                    <a:pt x="566" y="345"/>
                    <a:pt x="566" y="345"/>
                    <a:pt x="567" y="345"/>
                  </a:cubicBezTo>
                  <a:cubicBezTo>
                    <a:pt x="564" y="346"/>
                    <a:pt x="564" y="346"/>
                    <a:pt x="564" y="346"/>
                  </a:cubicBezTo>
                  <a:cubicBezTo>
                    <a:pt x="564" y="346"/>
                    <a:pt x="565" y="347"/>
                    <a:pt x="565" y="347"/>
                  </a:cubicBezTo>
                  <a:cubicBezTo>
                    <a:pt x="562" y="348"/>
                    <a:pt x="562" y="348"/>
                    <a:pt x="562" y="348"/>
                  </a:cubicBezTo>
                  <a:cubicBezTo>
                    <a:pt x="563" y="348"/>
                    <a:pt x="563" y="348"/>
                    <a:pt x="563" y="348"/>
                  </a:cubicBezTo>
                  <a:cubicBezTo>
                    <a:pt x="561" y="350"/>
                    <a:pt x="561" y="350"/>
                    <a:pt x="561" y="350"/>
                  </a:cubicBezTo>
                  <a:cubicBezTo>
                    <a:pt x="561" y="350"/>
                    <a:pt x="561" y="350"/>
                    <a:pt x="562" y="350"/>
                  </a:cubicBezTo>
                  <a:cubicBezTo>
                    <a:pt x="559" y="351"/>
                    <a:pt x="559" y="351"/>
                    <a:pt x="559" y="351"/>
                  </a:cubicBezTo>
                  <a:cubicBezTo>
                    <a:pt x="559" y="351"/>
                    <a:pt x="560" y="351"/>
                    <a:pt x="560" y="351"/>
                  </a:cubicBezTo>
                  <a:cubicBezTo>
                    <a:pt x="557" y="353"/>
                    <a:pt x="557" y="353"/>
                    <a:pt x="557" y="353"/>
                  </a:cubicBezTo>
                  <a:cubicBezTo>
                    <a:pt x="558" y="353"/>
                    <a:pt x="558" y="353"/>
                    <a:pt x="558" y="353"/>
                  </a:cubicBezTo>
                  <a:cubicBezTo>
                    <a:pt x="556" y="355"/>
                    <a:pt x="556" y="355"/>
                    <a:pt x="556" y="355"/>
                  </a:cubicBezTo>
                  <a:cubicBezTo>
                    <a:pt x="556" y="355"/>
                    <a:pt x="556" y="355"/>
                    <a:pt x="557" y="355"/>
                  </a:cubicBezTo>
                  <a:cubicBezTo>
                    <a:pt x="554" y="356"/>
                    <a:pt x="554" y="356"/>
                    <a:pt x="554" y="356"/>
                  </a:cubicBezTo>
                  <a:cubicBezTo>
                    <a:pt x="555" y="356"/>
                    <a:pt x="555" y="356"/>
                    <a:pt x="555" y="356"/>
                  </a:cubicBezTo>
                  <a:cubicBezTo>
                    <a:pt x="553" y="358"/>
                    <a:pt x="553" y="358"/>
                    <a:pt x="553" y="358"/>
                  </a:cubicBezTo>
                  <a:cubicBezTo>
                    <a:pt x="553" y="358"/>
                    <a:pt x="553" y="358"/>
                    <a:pt x="554" y="358"/>
                  </a:cubicBezTo>
                  <a:cubicBezTo>
                    <a:pt x="551" y="359"/>
                    <a:pt x="551" y="359"/>
                    <a:pt x="551" y="359"/>
                  </a:cubicBezTo>
                  <a:cubicBezTo>
                    <a:pt x="551" y="359"/>
                    <a:pt x="552" y="359"/>
                    <a:pt x="552" y="359"/>
                  </a:cubicBezTo>
                  <a:cubicBezTo>
                    <a:pt x="549" y="361"/>
                    <a:pt x="549" y="361"/>
                    <a:pt x="549" y="361"/>
                  </a:cubicBezTo>
                  <a:cubicBezTo>
                    <a:pt x="550" y="361"/>
                    <a:pt x="550" y="361"/>
                    <a:pt x="550" y="361"/>
                  </a:cubicBezTo>
                  <a:cubicBezTo>
                    <a:pt x="548" y="363"/>
                    <a:pt x="548" y="363"/>
                    <a:pt x="548" y="363"/>
                  </a:cubicBezTo>
                  <a:cubicBezTo>
                    <a:pt x="548" y="363"/>
                    <a:pt x="548" y="363"/>
                    <a:pt x="549" y="363"/>
                  </a:cubicBezTo>
                  <a:cubicBezTo>
                    <a:pt x="546" y="364"/>
                    <a:pt x="546" y="364"/>
                    <a:pt x="546" y="364"/>
                  </a:cubicBezTo>
                  <a:cubicBezTo>
                    <a:pt x="546" y="364"/>
                    <a:pt x="547" y="364"/>
                    <a:pt x="547" y="364"/>
                  </a:cubicBezTo>
                  <a:cubicBezTo>
                    <a:pt x="544" y="366"/>
                    <a:pt x="544" y="366"/>
                    <a:pt x="544" y="366"/>
                  </a:cubicBezTo>
                  <a:cubicBezTo>
                    <a:pt x="545" y="366"/>
                    <a:pt x="545" y="366"/>
                    <a:pt x="545" y="366"/>
                  </a:cubicBezTo>
                  <a:cubicBezTo>
                    <a:pt x="543" y="368"/>
                    <a:pt x="543" y="368"/>
                    <a:pt x="543" y="368"/>
                  </a:cubicBezTo>
                  <a:cubicBezTo>
                    <a:pt x="543" y="368"/>
                    <a:pt x="544" y="368"/>
                    <a:pt x="544" y="368"/>
                  </a:cubicBezTo>
                  <a:cubicBezTo>
                    <a:pt x="541" y="369"/>
                    <a:pt x="541" y="369"/>
                    <a:pt x="541" y="369"/>
                  </a:cubicBezTo>
                  <a:cubicBezTo>
                    <a:pt x="542" y="369"/>
                    <a:pt x="542" y="369"/>
                    <a:pt x="542" y="369"/>
                  </a:cubicBezTo>
                  <a:cubicBezTo>
                    <a:pt x="540" y="371"/>
                    <a:pt x="540" y="371"/>
                    <a:pt x="540" y="371"/>
                  </a:cubicBezTo>
                  <a:cubicBezTo>
                    <a:pt x="540" y="371"/>
                    <a:pt x="540" y="371"/>
                    <a:pt x="541" y="371"/>
                  </a:cubicBezTo>
                  <a:cubicBezTo>
                    <a:pt x="538" y="372"/>
                    <a:pt x="538" y="372"/>
                    <a:pt x="538" y="372"/>
                  </a:cubicBezTo>
                  <a:cubicBezTo>
                    <a:pt x="538" y="372"/>
                    <a:pt x="539" y="372"/>
                    <a:pt x="539" y="372"/>
                  </a:cubicBezTo>
                  <a:cubicBezTo>
                    <a:pt x="536" y="374"/>
                    <a:pt x="536" y="374"/>
                    <a:pt x="536" y="374"/>
                  </a:cubicBezTo>
                  <a:cubicBezTo>
                    <a:pt x="537" y="374"/>
                    <a:pt x="537" y="374"/>
                    <a:pt x="537" y="374"/>
                  </a:cubicBezTo>
                  <a:cubicBezTo>
                    <a:pt x="535" y="376"/>
                    <a:pt x="535" y="376"/>
                    <a:pt x="535" y="376"/>
                  </a:cubicBezTo>
                  <a:cubicBezTo>
                    <a:pt x="535" y="376"/>
                    <a:pt x="535" y="376"/>
                    <a:pt x="536" y="376"/>
                  </a:cubicBezTo>
                  <a:cubicBezTo>
                    <a:pt x="533" y="377"/>
                    <a:pt x="533" y="377"/>
                    <a:pt x="533" y="377"/>
                  </a:cubicBezTo>
                  <a:cubicBezTo>
                    <a:pt x="533" y="377"/>
                    <a:pt x="534" y="377"/>
                    <a:pt x="534" y="377"/>
                  </a:cubicBezTo>
                  <a:cubicBezTo>
                    <a:pt x="531" y="379"/>
                    <a:pt x="531" y="379"/>
                    <a:pt x="531" y="379"/>
                  </a:cubicBezTo>
                  <a:cubicBezTo>
                    <a:pt x="532" y="379"/>
                    <a:pt x="532" y="379"/>
                    <a:pt x="533" y="379"/>
                  </a:cubicBezTo>
                  <a:cubicBezTo>
                    <a:pt x="530" y="380"/>
                    <a:pt x="530" y="380"/>
                    <a:pt x="530" y="380"/>
                  </a:cubicBezTo>
                  <a:cubicBezTo>
                    <a:pt x="530" y="381"/>
                    <a:pt x="531" y="381"/>
                    <a:pt x="531" y="381"/>
                  </a:cubicBezTo>
                  <a:cubicBezTo>
                    <a:pt x="528" y="382"/>
                    <a:pt x="528" y="382"/>
                    <a:pt x="528" y="382"/>
                  </a:cubicBezTo>
                  <a:cubicBezTo>
                    <a:pt x="529" y="382"/>
                    <a:pt x="529" y="382"/>
                    <a:pt x="529" y="382"/>
                  </a:cubicBezTo>
                  <a:cubicBezTo>
                    <a:pt x="527" y="384"/>
                    <a:pt x="527" y="384"/>
                    <a:pt x="527" y="384"/>
                  </a:cubicBezTo>
                  <a:cubicBezTo>
                    <a:pt x="527" y="384"/>
                    <a:pt x="527" y="384"/>
                    <a:pt x="528" y="384"/>
                  </a:cubicBezTo>
                  <a:cubicBezTo>
                    <a:pt x="525" y="385"/>
                    <a:pt x="525" y="385"/>
                    <a:pt x="525" y="385"/>
                  </a:cubicBezTo>
                  <a:cubicBezTo>
                    <a:pt x="525" y="385"/>
                    <a:pt x="526" y="385"/>
                    <a:pt x="526" y="385"/>
                  </a:cubicBezTo>
                  <a:cubicBezTo>
                    <a:pt x="523" y="387"/>
                    <a:pt x="523" y="387"/>
                    <a:pt x="523" y="387"/>
                  </a:cubicBezTo>
                  <a:cubicBezTo>
                    <a:pt x="524" y="387"/>
                    <a:pt x="524" y="387"/>
                    <a:pt x="524" y="387"/>
                  </a:cubicBezTo>
                  <a:cubicBezTo>
                    <a:pt x="522" y="389"/>
                    <a:pt x="522" y="389"/>
                    <a:pt x="522" y="389"/>
                  </a:cubicBezTo>
                  <a:cubicBezTo>
                    <a:pt x="522" y="389"/>
                    <a:pt x="522" y="389"/>
                    <a:pt x="523" y="389"/>
                  </a:cubicBezTo>
                  <a:cubicBezTo>
                    <a:pt x="520" y="390"/>
                    <a:pt x="520" y="390"/>
                    <a:pt x="520" y="390"/>
                  </a:cubicBezTo>
                  <a:cubicBezTo>
                    <a:pt x="520" y="390"/>
                    <a:pt x="521" y="390"/>
                    <a:pt x="521" y="390"/>
                  </a:cubicBezTo>
                  <a:cubicBezTo>
                    <a:pt x="518" y="392"/>
                    <a:pt x="518" y="392"/>
                    <a:pt x="518" y="392"/>
                  </a:cubicBezTo>
                  <a:cubicBezTo>
                    <a:pt x="519" y="392"/>
                    <a:pt x="519" y="392"/>
                    <a:pt x="520" y="392"/>
                  </a:cubicBezTo>
                  <a:cubicBezTo>
                    <a:pt x="517" y="393"/>
                    <a:pt x="517" y="393"/>
                    <a:pt x="517" y="393"/>
                  </a:cubicBezTo>
                  <a:cubicBezTo>
                    <a:pt x="517" y="393"/>
                    <a:pt x="518" y="394"/>
                    <a:pt x="518" y="394"/>
                  </a:cubicBezTo>
                  <a:cubicBezTo>
                    <a:pt x="515" y="395"/>
                    <a:pt x="515" y="395"/>
                    <a:pt x="515" y="395"/>
                  </a:cubicBezTo>
                  <a:cubicBezTo>
                    <a:pt x="623" y="401"/>
                    <a:pt x="726" y="450"/>
                    <a:pt x="798" y="536"/>
                  </a:cubicBezTo>
                  <a:cubicBezTo>
                    <a:pt x="880" y="582"/>
                    <a:pt x="880" y="582"/>
                    <a:pt x="880" y="582"/>
                  </a:cubicBezTo>
                  <a:cubicBezTo>
                    <a:pt x="880" y="583"/>
                    <a:pt x="880" y="583"/>
                    <a:pt x="880" y="584"/>
                  </a:cubicBezTo>
                  <a:cubicBezTo>
                    <a:pt x="877" y="582"/>
                    <a:pt x="877" y="582"/>
                    <a:pt x="877" y="582"/>
                  </a:cubicBezTo>
                  <a:cubicBezTo>
                    <a:pt x="878" y="583"/>
                    <a:pt x="878" y="584"/>
                    <a:pt x="879" y="585"/>
                  </a:cubicBezTo>
                  <a:cubicBezTo>
                    <a:pt x="875" y="584"/>
                    <a:pt x="875" y="584"/>
                    <a:pt x="875" y="584"/>
                  </a:cubicBezTo>
                  <a:cubicBezTo>
                    <a:pt x="876" y="585"/>
                    <a:pt x="876" y="586"/>
                    <a:pt x="877" y="587"/>
                  </a:cubicBezTo>
                  <a:cubicBezTo>
                    <a:pt x="874" y="585"/>
                    <a:pt x="874" y="585"/>
                    <a:pt x="874" y="585"/>
                  </a:cubicBezTo>
                  <a:cubicBezTo>
                    <a:pt x="874" y="586"/>
                    <a:pt x="875" y="588"/>
                    <a:pt x="875" y="589"/>
                  </a:cubicBezTo>
                  <a:cubicBezTo>
                    <a:pt x="872" y="587"/>
                    <a:pt x="872" y="587"/>
                    <a:pt x="872" y="587"/>
                  </a:cubicBezTo>
                  <a:cubicBezTo>
                    <a:pt x="873" y="588"/>
                    <a:pt x="873" y="589"/>
                    <a:pt x="874" y="590"/>
                  </a:cubicBezTo>
                  <a:cubicBezTo>
                    <a:pt x="870" y="588"/>
                    <a:pt x="870" y="588"/>
                    <a:pt x="870" y="588"/>
                  </a:cubicBezTo>
                  <a:cubicBezTo>
                    <a:pt x="871" y="590"/>
                    <a:pt x="872" y="591"/>
                    <a:pt x="872" y="592"/>
                  </a:cubicBezTo>
                  <a:cubicBezTo>
                    <a:pt x="869" y="590"/>
                    <a:pt x="869" y="590"/>
                    <a:pt x="869" y="590"/>
                  </a:cubicBezTo>
                  <a:cubicBezTo>
                    <a:pt x="869" y="591"/>
                    <a:pt x="870" y="592"/>
                    <a:pt x="871" y="594"/>
                  </a:cubicBezTo>
                  <a:cubicBezTo>
                    <a:pt x="867" y="592"/>
                    <a:pt x="867" y="592"/>
                    <a:pt x="867" y="592"/>
                  </a:cubicBezTo>
                  <a:cubicBezTo>
                    <a:pt x="868" y="593"/>
                    <a:pt x="868" y="594"/>
                    <a:pt x="869" y="595"/>
                  </a:cubicBezTo>
                  <a:cubicBezTo>
                    <a:pt x="866" y="593"/>
                    <a:pt x="866" y="593"/>
                    <a:pt x="866" y="593"/>
                  </a:cubicBezTo>
                  <a:cubicBezTo>
                    <a:pt x="866" y="594"/>
                    <a:pt x="867" y="596"/>
                    <a:pt x="867" y="597"/>
                  </a:cubicBezTo>
                  <a:cubicBezTo>
                    <a:pt x="864" y="595"/>
                    <a:pt x="864" y="595"/>
                    <a:pt x="864" y="595"/>
                  </a:cubicBezTo>
                  <a:cubicBezTo>
                    <a:pt x="865" y="596"/>
                    <a:pt x="865" y="597"/>
                    <a:pt x="866" y="598"/>
                  </a:cubicBezTo>
                  <a:cubicBezTo>
                    <a:pt x="862" y="596"/>
                    <a:pt x="862" y="596"/>
                    <a:pt x="862" y="596"/>
                  </a:cubicBezTo>
                  <a:cubicBezTo>
                    <a:pt x="863" y="598"/>
                    <a:pt x="864" y="599"/>
                    <a:pt x="864" y="600"/>
                  </a:cubicBezTo>
                  <a:cubicBezTo>
                    <a:pt x="861" y="598"/>
                    <a:pt x="861" y="598"/>
                    <a:pt x="861" y="598"/>
                  </a:cubicBezTo>
                  <a:cubicBezTo>
                    <a:pt x="861" y="599"/>
                    <a:pt x="862" y="600"/>
                    <a:pt x="862" y="602"/>
                  </a:cubicBezTo>
                  <a:cubicBezTo>
                    <a:pt x="859" y="600"/>
                    <a:pt x="859" y="600"/>
                    <a:pt x="859" y="600"/>
                  </a:cubicBezTo>
                  <a:cubicBezTo>
                    <a:pt x="860" y="601"/>
                    <a:pt x="860" y="602"/>
                    <a:pt x="861" y="603"/>
                  </a:cubicBezTo>
                  <a:cubicBezTo>
                    <a:pt x="857" y="601"/>
                    <a:pt x="857" y="601"/>
                    <a:pt x="857" y="601"/>
                  </a:cubicBezTo>
                  <a:cubicBezTo>
                    <a:pt x="858" y="603"/>
                    <a:pt x="859" y="604"/>
                    <a:pt x="859" y="605"/>
                  </a:cubicBezTo>
                  <a:cubicBezTo>
                    <a:pt x="856" y="603"/>
                    <a:pt x="856" y="603"/>
                    <a:pt x="856" y="603"/>
                  </a:cubicBezTo>
                  <a:cubicBezTo>
                    <a:pt x="856" y="604"/>
                    <a:pt x="857" y="605"/>
                    <a:pt x="858" y="607"/>
                  </a:cubicBezTo>
                  <a:cubicBezTo>
                    <a:pt x="854" y="605"/>
                    <a:pt x="854" y="605"/>
                    <a:pt x="854" y="605"/>
                  </a:cubicBezTo>
                  <a:cubicBezTo>
                    <a:pt x="855" y="606"/>
                    <a:pt x="855" y="607"/>
                    <a:pt x="856" y="608"/>
                  </a:cubicBezTo>
                  <a:cubicBezTo>
                    <a:pt x="853" y="606"/>
                    <a:pt x="853" y="606"/>
                    <a:pt x="853" y="606"/>
                  </a:cubicBezTo>
                  <a:cubicBezTo>
                    <a:pt x="853" y="607"/>
                    <a:pt x="854" y="609"/>
                    <a:pt x="854" y="610"/>
                  </a:cubicBezTo>
                  <a:cubicBezTo>
                    <a:pt x="851" y="608"/>
                    <a:pt x="851" y="608"/>
                    <a:pt x="851" y="608"/>
                  </a:cubicBezTo>
                  <a:cubicBezTo>
                    <a:pt x="852" y="609"/>
                    <a:pt x="852" y="610"/>
                    <a:pt x="853" y="611"/>
                  </a:cubicBezTo>
                  <a:cubicBezTo>
                    <a:pt x="849" y="609"/>
                    <a:pt x="849" y="609"/>
                    <a:pt x="849" y="609"/>
                  </a:cubicBezTo>
                  <a:cubicBezTo>
                    <a:pt x="850" y="611"/>
                    <a:pt x="851" y="612"/>
                    <a:pt x="851" y="613"/>
                  </a:cubicBezTo>
                  <a:cubicBezTo>
                    <a:pt x="848" y="611"/>
                    <a:pt x="848" y="611"/>
                    <a:pt x="848" y="611"/>
                  </a:cubicBezTo>
                  <a:cubicBezTo>
                    <a:pt x="897" y="707"/>
                    <a:pt x="905" y="822"/>
                    <a:pt x="867" y="927"/>
                  </a:cubicBezTo>
                  <a:cubicBezTo>
                    <a:pt x="867" y="967"/>
                    <a:pt x="867" y="967"/>
                    <a:pt x="867" y="967"/>
                  </a:cubicBezTo>
                  <a:cubicBezTo>
                    <a:pt x="867" y="968"/>
                    <a:pt x="866" y="968"/>
                    <a:pt x="866" y="969"/>
                  </a:cubicBezTo>
                  <a:cubicBezTo>
                    <a:pt x="866" y="968"/>
                    <a:pt x="866" y="968"/>
                    <a:pt x="866" y="968"/>
                  </a:cubicBezTo>
                  <a:cubicBezTo>
                    <a:pt x="865" y="969"/>
                    <a:pt x="865" y="970"/>
                    <a:pt x="864" y="971"/>
                  </a:cubicBezTo>
                  <a:cubicBezTo>
                    <a:pt x="864" y="970"/>
                    <a:pt x="864" y="970"/>
                    <a:pt x="864" y="970"/>
                  </a:cubicBezTo>
                  <a:cubicBezTo>
                    <a:pt x="864" y="971"/>
                    <a:pt x="863" y="971"/>
                    <a:pt x="863" y="972"/>
                  </a:cubicBezTo>
                  <a:cubicBezTo>
                    <a:pt x="863" y="971"/>
                    <a:pt x="863" y="971"/>
                    <a:pt x="863" y="971"/>
                  </a:cubicBezTo>
                  <a:cubicBezTo>
                    <a:pt x="862" y="972"/>
                    <a:pt x="862" y="973"/>
                    <a:pt x="861" y="974"/>
                  </a:cubicBezTo>
                  <a:cubicBezTo>
                    <a:pt x="861" y="973"/>
                    <a:pt x="861" y="973"/>
                    <a:pt x="861" y="973"/>
                  </a:cubicBezTo>
                  <a:cubicBezTo>
                    <a:pt x="860" y="974"/>
                    <a:pt x="860" y="975"/>
                    <a:pt x="859" y="975"/>
                  </a:cubicBezTo>
                  <a:cubicBezTo>
                    <a:pt x="859" y="975"/>
                    <a:pt x="859" y="975"/>
                    <a:pt x="859" y="975"/>
                  </a:cubicBezTo>
                  <a:cubicBezTo>
                    <a:pt x="859" y="975"/>
                    <a:pt x="858" y="976"/>
                    <a:pt x="858" y="977"/>
                  </a:cubicBezTo>
                  <a:cubicBezTo>
                    <a:pt x="858" y="976"/>
                    <a:pt x="858" y="976"/>
                    <a:pt x="858" y="976"/>
                  </a:cubicBezTo>
                  <a:cubicBezTo>
                    <a:pt x="857" y="977"/>
                    <a:pt x="857" y="978"/>
                    <a:pt x="856" y="979"/>
                  </a:cubicBezTo>
                  <a:cubicBezTo>
                    <a:pt x="856" y="978"/>
                    <a:pt x="856" y="978"/>
                    <a:pt x="856" y="978"/>
                  </a:cubicBezTo>
                  <a:cubicBezTo>
                    <a:pt x="856" y="979"/>
                    <a:pt x="855" y="979"/>
                    <a:pt x="855" y="980"/>
                  </a:cubicBezTo>
                  <a:cubicBezTo>
                    <a:pt x="855" y="979"/>
                    <a:pt x="855" y="979"/>
                    <a:pt x="855" y="979"/>
                  </a:cubicBezTo>
                  <a:cubicBezTo>
                    <a:pt x="854" y="980"/>
                    <a:pt x="853" y="981"/>
                    <a:pt x="853" y="982"/>
                  </a:cubicBezTo>
                  <a:cubicBezTo>
                    <a:pt x="853" y="981"/>
                    <a:pt x="853" y="981"/>
                    <a:pt x="853" y="981"/>
                  </a:cubicBezTo>
                  <a:cubicBezTo>
                    <a:pt x="852" y="982"/>
                    <a:pt x="852" y="983"/>
                    <a:pt x="851" y="984"/>
                  </a:cubicBezTo>
                  <a:cubicBezTo>
                    <a:pt x="851" y="983"/>
                    <a:pt x="851" y="983"/>
                    <a:pt x="851" y="983"/>
                  </a:cubicBezTo>
                  <a:cubicBezTo>
                    <a:pt x="851" y="984"/>
                    <a:pt x="850" y="984"/>
                    <a:pt x="850" y="985"/>
                  </a:cubicBezTo>
                  <a:cubicBezTo>
                    <a:pt x="850" y="984"/>
                    <a:pt x="850" y="984"/>
                    <a:pt x="850" y="984"/>
                  </a:cubicBezTo>
                  <a:cubicBezTo>
                    <a:pt x="849" y="985"/>
                    <a:pt x="849" y="986"/>
                    <a:pt x="848" y="987"/>
                  </a:cubicBezTo>
                  <a:cubicBezTo>
                    <a:pt x="848" y="986"/>
                    <a:pt x="848" y="986"/>
                    <a:pt x="848" y="986"/>
                  </a:cubicBezTo>
                  <a:cubicBezTo>
                    <a:pt x="847" y="987"/>
                    <a:pt x="847" y="988"/>
                    <a:pt x="846" y="988"/>
                  </a:cubicBezTo>
                  <a:cubicBezTo>
                    <a:pt x="846" y="988"/>
                    <a:pt x="846" y="988"/>
                    <a:pt x="846" y="988"/>
                  </a:cubicBezTo>
                  <a:cubicBezTo>
                    <a:pt x="846" y="988"/>
                    <a:pt x="845" y="989"/>
                    <a:pt x="845" y="990"/>
                  </a:cubicBezTo>
                  <a:cubicBezTo>
                    <a:pt x="845" y="989"/>
                    <a:pt x="845" y="989"/>
                    <a:pt x="845" y="989"/>
                  </a:cubicBezTo>
                  <a:cubicBezTo>
                    <a:pt x="844" y="990"/>
                    <a:pt x="844" y="991"/>
                    <a:pt x="843" y="992"/>
                  </a:cubicBezTo>
                  <a:cubicBezTo>
                    <a:pt x="843" y="991"/>
                    <a:pt x="843" y="991"/>
                    <a:pt x="843" y="991"/>
                  </a:cubicBezTo>
                  <a:cubicBezTo>
                    <a:pt x="843" y="992"/>
                    <a:pt x="842" y="992"/>
                    <a:pt x="842" y="993"/>
                  </a:cubicBezTo>
                  <a:cubicBezTo>
                    <a:pt x="842" y="992"/>
                    <a:pt x="842" y="992"/>
                    <a:pt x="842" y="992"/>
                  </a:cubicBezTo>
                  <a:cubicBezTo>
                    <a:pt x="841" y="993"/>
                    <a:pt x="840" y="994"/>
                    <a:pt x="840" y="995"/>
                  </a:cubicBezTo>
                  <a:cubicBezTo>
                    <a:pt x="840" y="994"/>
                    <a:pt x="840" y="994"/>
                    <a:pt x="840" y="994"/>
                  </a:cubicBezTo>
                  <a:cubicBezTo>
                    <a:pt x="839" y="995"/>
                    <a:pt x="839" y="996"/>
                    <a:pt x="838" y="996"/>
                  </a:cubicBezTo>
                  <a:cubicBezTo>
                    <a:pt x="838" y="996"/>
                    <a:pt x="838" y="996"/>
                    <a:pt x="838" y="996"/>
                  </a:cubicBezTo>
                  <a:cubicBezTo>
                    <a:pt x="838" y="996"/>
                    <a:pt x="837" y="997"/>
                    <a:pt x="837" y="998"/>
                  </a:cubicBezTo>
                  <a:cubicBezTo>
                    <a:pt x="837" y="997"/>
                    <a:pt x="837" y="997"/>
                    <a:pt x="837" y="997"/>
                  </a:cubicBezTo>
                  <a:cubicBezTo>
                    <a:pt x="836" y="998"/>
                    <a:pt x="836" y="999"/>
                    <a:pt x="835" y="1000"/>
                  </a:cubicBezTo>
                  <a:cubicBezTo>
                    <a:pt x="835" y="999"/>
                    <a:pt x="835" y="999"/>
                    <a:pt x="835" y="999"/>
                  </a:cubicBezTo>
                  <a:cubicBezTo>
                    <a:pt x="835" y="1000"/>
                    <a:pt x="834" y="1001"/>
                    <a:pt x="833" y="1001"/>
                  </a:cubicBezTo>
                  <a:cubicBezTo>
                    <a:pt x="833" y="1001"/>
                    <a:pt x="833" y="1001"/>
                    <a:pt x="833" y="1001"/>
                  </a:cubicBezTo>
                  <a:cubicBezTo>
                    <a:pt x="833" y="1001"/>
                    <a:pt x="832" y="1002"/>
                    <a:pt x="832" y="1003"/>
                  </a:cubicBezTo>
                  <a:cubicBezTo>
                    <a:pt x="832" y="1002"/>
                    <a:pt x="832" y="1002"/>
                    <a:pt x="832" y="1002"/>
                  </a:cubicBezTo>
                  <a:cubicBezTo>
                    <a:pt x="831" y="1003"/>
                    <a:pt x="831" y="1004"/>
                    <a:pt x="830" y="1005"/>
                  </a:cubicBezTo>
                  <a:cubicBezTo>
                    <a:pt x="830" y="1004"/>
                    <a:pt x="830" y="1004"/>
                    <a:pt x="830" y="1004"/>
                  </a:cubicBezTo>
                  <a:cubicBezTo>
                    <a:pt x="830" y="1005"/>
                    <a:pt x="829" y="1005"/>
                    <a:pt x="829" y="1006"/>
                  </a:cubicBezTo>
                  <a:cubicBezTo>
                    <a:pt x="829" y="1005"/>
                    <a:pt x="829" y="1005"/>
                    <a:pt x="829" y="1005"/>
                  </a:cubicBezTo>
                  <a:cubicBezTo>
                    <a:pt x="828" y="1006"/>
                    <a:pt x="827" y="1007"/>
                    <a:pt x="827" y="1008"/>
                  </a:cubicBezTo>
                  <a:cubicBezTo>
                    <a:pt x="827" y="1007"/>
                    <a:pt x="827" y="1007"/>
                    <a:pt x="827" y="1007"/>
                  </a:cubicBezTo>
                  <a:cubicBezTo>
                    <a:pt x="825" y="1011"/>
                    <a:pt x="822" y="1014"/>
                    <a:pt x="820" y="1018"/>
                  </a:cubicBezTo>
                  <a:cubicBezTo>
                    <a:pt x="773" y="1050"/>
                    <a:pt x="720" y="1073"/>
                    <a:pt x="662" y="1083"/>
                  </a:cubicBezTo>
                  <a:cubicBezTo>
                    <a:pt x="99" y="1413"/>
                    <a:pt x="99" y="1413"/>
                    <a:pt x="99" y="1413"/>
                  </a:cubicBezTo>
                  <a:cubicBezTo>
                    <a:pt x="99" y="1414"/>
                    <a:pt x="100" y="1414"/>
                    <a:pt x="100" y="1414"/>
                  </a:cubicBezTo>
                  <a:cubicBezTo>
                    <a:pt x="98" y="1415"/>
                    <a:pt x="98" y="1415"/>
                    <a:pt x="98" y="1415"/>
                  </a:cubicBezTo>
                  <a:cubicBezTo>
                    <a:pt x="98" y="1415"/>
                    <a:pt x="98" y="1415"/>
                    <a:pt x="98" y="1415"/>
                  </a:cubicBezTo>
                  <a:cubicBezTo>
                    <a:pt x="96" y="1417"/>
                    <a:pt x="96" y="1417"/>
                    <a:pt x="96" y="1417"/>
                  </a:cubicBezTo>
                  <a:cubicBezTo>
                    <a:pt x="96" y="1417"/>
                    <a:pt x="96" y="1417"/>
                    <a:pt x="96" y="1417"/>
                  </a:cubicBezTo>
                  <a:cubicBezTo>
                    <a:pt x="94" y="1418"/>
                    <a:pt x="94" y="1418"/>
                    <a:pt x="94" y="1418"/>
                  </a:cubicBezTo>
                  <a:cubicBezTo>
                    <a:pt x="94" y="1418"/>
                    <a:pt x="95" y="1419"/>
                    <a:pt x="95" y="1419"/>
                  </a:cubicBezTo>
                  <a:cubicBezTo>
                    <a:pt x="93" y="1420"/>
                    <a:pt x="93" y="1420"/>
                    <a:pt x="93" y="1420"/>
                  </a:cubicBezTo>
                  <a:cubicBezTo>
                    <a:pt x="93" y="1420"/>
                    <a:pt x="93" y="1420"/>
                    <a:pt x="93" y="1420"/>
                  </a:cubicBezTo>
                  <a:cubicBezTo>
                    <a:pt x="91" y="1422"/>
                    <a:pt x="91" y="1422"/>
                    <a:pt x="91" y="1422"/>
                  </a:cubicBezTo>
                  <a:cubicBezTo>
                    <a:pt x="91" y="1422"/>
                    <a:pt x="91" y="1422"/>
                    <a:pt x="92" y="1422"/>
                  </a:cubicBezTo>
                  <a:cubicBezTo>
                    <a:pt x="89" y="1423"/>
                    <a:pt x="89" y="1423"/>
                    <a:pt x="89" y="1423"/>
                  </a:cubicBezTo>
                  <a:cubicBezTo>
                    <a:pt x="90" y="1423"/>
                    <a:pt x="90" y="1423"/>
                    <a:pt x="90" y="1423"/>
                  </a:cubicBezTo>
                  <a:cubicBezTo>
                    <a:pt x="88" y="1425"/>
                    <a:pt x="88" y="1425"/>
                    <a:pt x="88" y="1425"/>
                  </a:cubicBezTo>
                  <a:cubicBezTo>
                    <a:pt x="88" y="1425"/>
                    <a:pt x="88" y="1425"/>
                    <a:pt x="88" y="1425"/>
                  </a:cubicBezTo>
                  <a:cubicBezTo>
                    <a:pt x="86" y="1426"/>
                    <a:pt x="86" y="1426"/>
                    <a:pt x="86" y="1426"/>
                  </a:cubicBezTo>
                  <a:cubicBezTo>
                    <a:pt x="86" y="1427"/>
                    <a:pt x="87" y="1427"/>
                    <a:pt x="87" y="1427"/>
                  </a:cubicBezTo>
                  <a:cubicBezTo>
                    <a:pt x="85" y="1428"/>
                    <a:pt x="85" y="1428"/>
                    <a:pt x="85" y="1428"/>
                  </a:cubicBezTo>
                  <a:cubicBezTo>
                    <a:pt x="85" y="1428"/>
                    <a:pt x="85" y="1428"/>
                    <a:pt x="85" y="1428"/>
                  </a:cubicBezTo>
                  <a:cubicBezTo>
                    <a:pt x="83" y="1430"/>
                    <a:pt x="83" y="1430"/>
                    <a:pt x="83" y="1430"/>
                  </a:cubicBezTo>
                  <a:cubicBezTo>
                    <a:pt x="83" y="1430"/>
                    <a:pt x="83" y="1430"/>
                    <a:pt x="83" y="1430"/>
                  </a:cubicBezTo>
                  <a:cubicBezTo>
                    <a:pt x="81" y="1431"/>
                    <a:pt x="81" y="1431"/>
                    <a:pt x="81" y="1431"/>
                  </a:cubicBezTo>
                  <a:cubicBezTo>
                    <a:pt x="81" y="1431"/>
                    <a:pt x="82" y="1431"/>
                    <a:pt x="82" y="1432"/>
                  </a:cubicBezTo>
                  <a:cubicBezTo>
                    <a:pt x="80" y="1433"/>
                    <a:pt x="80" y="1433"/>
                    <a:pt x="80" y="1433"/>
                  </a:cubicBezTo>
                  <a:cubicBezTo>
                    <a:pt x="80" y="1433"/>
                    <a:pt x="80" y="1433"/>
                    <a:pt x="80" y="1433"/>
                  </a:cubicBezTo>
                  <a:cubicBezTo>
                    <a:pt x="78" y="1434"/>
                    <a:pt x="78" y="1434"/>
                    <a:pt x="78" y="1434"/>
                  </a:cubicBezTo>
                  <a:cubicBezTo>
                    <a:pt x="78" y="1435"/>
                    <a:pt x="78" y="1435"/>
                    <a:pt x="79" y="1435"/>
                  </a:cubicBezTo>
                  <a:cubicBezTo>
                    <a:pt x="76" y="1436"/>
                    <a:pt x="76" y="1436"/>
                    <a:pt x="76" y="1436"/>
                  </a:cubicBezTo>
                  <a:cubicBezTo>
                    <a:pt x="77" y="1436"/>
                    <a:pt x="77" y="1436"/>
                    <a:pt x="77" y="1436"/>
                  </a:cubicBezTo>
                  <a:cubicBezTo>
                    <a:pt x="75" y="1438"/>
                    <a:pt x="75" y="1438"/>
                    <a:pt x="75" y="1438"/>
                  </a:cubicBezTo>
                  <a:cubicBezTo>
                    <a:pt x="75" y="1438"/>
                    <a:pt x="75" y="1438"/>
                    <a:pt x="75" y="1438"/>
                  </a:cubicBezTo>
                  <a:cubicBezTo>
                    <a:pt x="73" y="1439"/>
                    <a:pt x="73" y="1439"/>
                    <a:pt x="73" y="1439"/>
                  </a:cubicBezTo>
                  <a:cubicBezTo>
                    <a:pt x="73" y="1439"/>
                    <a:pt x="74" y="1440"/>
                    <a:pt x="74" y="1440"/>
                  </a:cubicBezTo>
                  <a:cubicBezTo>
                    <a:pt x="72" y="1441"/>
                    <a:pt x="72" y="1441"/>
                    <a:pt x="72" y="1441"/>
                  </a:cubicBezTo>
                  <a:cubicBezTo>
                    <a:pt x="72" y="1441"/>
                    <a:pt x="72" y="1441"/>
                    <a:pt x="72" y="1441"/>
                  </a:cubicBezTo>
                  <a:cubicBezTo>
                    <a:pt x="70" y="1443"/>
                    <a:pt x="70" y="1443"/>
                    <a:pt x="70" y="1443"/>
                  </a:cubicBezTo>
                  <a:cubicBezTo>
                    <a:pt x="70" y="1443"/>
                    <a:pt x="70" y="1443"/>
                    <a:pt x="71" y="1443"/>
                  </a:cubicBezTo>
                  <a:cubicBezTo>
                    <a:pt x="68" y="1444"/>
                    <a:pt x="68" y="1444"/>
                    <a:pt x="68" y="1444"/>
                  </a:cubicBezTo>
                  <a:cubicBezTo>
                    <a:pt x="69" y="1444"/>
                    <a:pt x="69" y="1444"/>
                    <a:pt x="69" y="1445"/>
                  </a:cubicBezTo>
                  <a:cubicBezTo>
                    <a:pt x="67" y="1446"/>
                    <a:pt x="67" y="1446"/>
                    <a:pt x="67" y="1446"/>
                  </a:cubicBezTo>
                  <a:cubicBezTo>
                    <a:pt x="67" y="1446"/>
                    <a:pt x="67" y="1446"/>
                    <a:pt x="67" y="1446"/>
                  </a:cubicBezTo>
                  <a:cubicBezTo>
                    <a:pt x="65" y="1447"/>
                    <a:pt x="65" y="1447"/>
                    <a:pt x="65" y="1447"/>
                  </a:cubicBezTo>
                  <a:cubicBezTo>
                    <a:pt x="65" y="1448"/>
                    <a:pt x="65" y="1448"/>
                    <a:pt x="66" y="1448"/>
                  </a:cubicBezTo>
                  <a:cubicBezTo>
                    <a:pt x="63" y="1449"/>
                    <a:pt x="63" y="1449"/>
                    <a:pt x="63" y="1449"/>
                  </a:cubicBezTo>
                  <a:cubicBezTo>
                    <a:pt x="64" y="1449"/>
                    <a:pt x="64" y="1449"/>
                    <a:pt x="64" y="1449"/>
                  </a:cubicBezTo>
                  <a:cubicBezTo>
                    <a:pt x="62" y="1451"/>
                    <a:pt x="62" y="1451"/>
                    <a:pt x="62" y="1451"/>
                  </a:cubicBezTo>
                  <a:cubicBezTo>
                    <a:pt x="62" y="1451"/>
                    <a:pt x="62" y="1451"/>
                    <a:pt x="62" y="1451"/>
                  </a:cubicBezTo>
                  <a:cubicBezTo>
                    <a:pt x="60" y="1452"/>
                    <a:pt x="60" y="1452"/>
                    <a:pt x="60" y="1452"/>
                  </a:cubicBezTo>
                  <a:cubicBezTo>
                    <a:pt x="60" y="1452"/>
                    <a:pt x="61" y="1453"/>
                    <a:pt x="61" y="1453"/>
                  </a:cubicBezTo>
                  <a:cubicBezTo>
                    <a:pt x="59" y="1454"/>
                    <a:pt x="59" y="1454"/>
                    <a:pt x="59" y="1454"/>
                  </a:cubicBezTo>
                  <a:cubicBezTo>
                    <a:pt x="59" y="1454"/>
                    <a:pt x="59" y="1454"/>
                    <a:pt x="59" y="1454"/>
                  </a:cubicBezTo>
                  <a:cubicBezTo>
                    <a:pt x="57" y="1456"/>
                    <a:pt x="57" y="1456"/>
                    <a:pt x="57" y="1456"/>
                  </a:cubicBezTo>
                  <a:cubicBezTo>
                    <a:pt x="57" y="1456"/>
                    <a:pt x="57" y="1456"/>
                    <a:pt x="58" y="1456"/>
                  </a:cubicBezTo>
                  <a:cubicBezTo>
                    <a:pt x="55" y="1457"/>
                    <a:pt x="55" y="1457"/>
                    <a:pt x="55" y="1457"/>
                  </a:cubicBezTo>
                  <a:cubicBezTo>
                    <a:pt x="56" y="1457"/>
                    <a:pt x="56" y="1457"/>
                    <a:pt x="56" y="1458"/>
                  </a:cubicBezTo>
                  <a:cubicBezTo>
                    <a:pt x="54" y="1459"/>
                    <a:pt x="54" y="1459"/>
                    <a:pt x="54" y="1459"/>
                  </a:cubicBezTo>
                  <a:cubicBezTo>
                    <a:pt x="54" y="1459"/>
                    <a:pt x="54" y="1459"/>
                    <a:pt x="54" y="1459"/>
                  </a:cubicBezTo>
                  <a:cubicBezTo>
                    <a:pt x="52" y="1460"/>
                    <a:pt x="52" y="1460"/>
                    <a:pt x="52" y="1460"/>
                  </a:cubicBezTo>
                  <a:cubicBezTo>
                    <a:pt x="52" y="1461"/>
                    <a:pt x="52" y="1461"/>
                    <a:pt x="53" y="1461"/>
                  </a:cubicBezTo>
                  <a:cubicBezTo>
                    <a:pt x="51" y="1462"/>
                    <a:pt x="51" y="1462"/>
                    <a:pt x="51" y="1462"/>
                  </a:cubicBezTo>
                  <a:cubicBezTo>
                    <a:pt x="51" y="1462"/>
                    <a:pt x="51" y="1462"/>
                    <a:pt x="51" y="1462"/>
                  </a:cubicBezTo>
                  <a:cubicBezTo>
                    <a:pt x="49" y="1464"/>
                    <a:pt x="49" y="1464"/>
                    <a:pt x="49" y="1464"/>
                  </a:cubicBezTo>
                  <a:cubicBezTo>
                    <a:pt x="49" y="1464"/>
                    <a:pt x="49" y="1464"/>
                    <a:pt x="49" y="1464"/>
                  </a:cubicBezTo>
                  <a:cubicBezTo>
                    <a:pt x="47" y="1465"/>
                    <a:pt x="47" y="1465"/>
                    <a:pt x="47" y="1465"/>
                  </a:cubicBezTo>
                  <a:cubicBezTo>
                    <a:pt x="47" y="1465"/>
                    <a:pt x="48" y="1466"/>
                    <a:pt x="48" y="1466"/>
                  </a:cubicBezTo>
                  <a:cubicBezTo>
                    <a:pt x="46" y="1467"/>
                    <a:pt x="46" y="1467"/>
                    <a:pt x="46" y="1467"/>
                  </a:cubicBezTo>
                  <a:cubicBezTo>
                    <a:pt x="46" y="1467"/>
                    <a:pt x="46" y="1467"/>
                    <a:pt x="46" y="1467"/>
                  </a:cubicBezTo>
                  <a:cubicBezTo>
                    <a:pt x="44" y="1469"/>
                    <a:pt x="44" y="1469"/>
                    <a:pt x="44" y="1469"/>
                  </a:cubicBezTo>
                  <a:cubicBezTo>
                    <a:pt x="44" y="1469"/>
                    <a:pt x="44" y="1469"/>
                    <a:pt x="45" y="1469"/>
                  </a:cubicBezTo>
                  <a:cubicBezTo>
                    <a:pt x="42" y="1470"/>
                    <a:pt x="42" y="1470"/>
                    <a:pt x="42" y="1470"/>
                  </a:cubicBezTo>
                  <a:cubicBezTo>
                    <a:pt x="43" y="1470"/>
                    <a:pt x="43" y="1470"/>
                    <a:pt x="43" y="1470"/>
                  </a:cubicBezTo>
                  <a:cubicBezTo>
                    <a:pt x="41" y="1472"/>
                    <a:pt x="41" y="1472"/>
                    <a:pt x="41" y="1472"/>
                  </a:cubicBezTo>
                  <a:cubicBezTo>
                    <a:pt x="41" y="1472"/>
                    <a:pt x="41" y="1472"/>
                    <a:pt x="41" y="1472"/>
                  </a:cubicBezTo>
                  <a:cubicBezTo>
                    <a:pt x="39" y="1473"/>
                    <a:pt x="39" y="1473"/>
                    <a:pt x="39" y="1473"/>
                  </a:cubicBezTo>
                  <a:cubicBezTo>
                    <a:pt x="39" y="1474"/>
                    <a:pt x="40" y="1474"/>
                    <a:pt x="40" y="1474"/>
                  </a:cubicBezTo>
                  <a:cubicBezTo>
                    <a:pt x="38" y="1475"/>
                    <a:pt x="38" y="1475"/>
                    <a:pt x="38" y="1475"/>
                  </a:cubicBezTo>
                  <a:cubicBezTo>
                    <a:pt x="38" y="1475"/>
                    <a:pt x="38" y="1475"/>
                    <a:pt x="38" y="1475"/>
                  </a:cubicBezTo>
                  <a:cubicBezTo>
                    <a:pt x="36" y="1477"/>
                    <a:pt x="36" y="1477"/>
                    <a:pt x="36" y="1477"/>
                  </a:cubicBezTo>
                  <a:cubicBezTo>
                    <a:pt x="36" y="1477"/>
                    <a:pt x="36" y="1477"/>
                    <a:pt x="36" y="1477"/>
                  </a:cubicBezTo>
                  <a:cubicBezTo>
                    <a:pt x="34" y="1478"/>
                    <a:pt x="34" y="1478"/>
                    <a:pt x="34" y="1478"/>
                  </a:cubicBezTo>
                  <a:cubicBezTo>
                    <a:pt x="34" y="1478"/>
                    <a:pt x="35" y="1478"/>
                    <a:pt x="35" y="1479"/>
                  </a:cubicBezTo>
                  <a:cubicBezTo>
                    <a:pt x="33" y="1480"/>
                    <a:pt x="33" y="1480"/>
                    <a:pt x="33" y="1480"/>
                  </a:cubicBezTo>
                  <a:cubicBezTo>
                    <a:pt x="33" y="1480"/>
                    <a:pt x="33" y="1480"/>
                    <a:pt x="33" y="1480"/>
                  </a:cubicBezTo>
                  <a:cubicBezTo>
                    <a:pt x="31" y="1481"/>
                    <a:pt x="31" y="1481"/>
                    <a:pt x="31" y="1481"/>
                  </a:cubicBezTo>
                  <a:cubicBezTo>
                    <a:pt x="31" y="1482"/>
                    <a:pt x="31" y="1482"/>
                    <a:pt x="32" y="1482"/>
                  </a:cubicBezTo>
                  <a:cubicBezTo>
                    <a:pt x="29" y="1483"/>
                    <a:pt x="29" y="1483"/>
                    <a:pt x="29" y="1483"/>
                  </a:cubicBezTo>
                  <a:cubicBezTo>
                    <a:pt x="30" y="1483"/>
                    <a:pt x="30" y="1483"/>
                    <a:pt x="30" y="1483"/>
                  </a:cubicBezTo>
                  <a:cubicBezTo>
                    <a:pt x="28" y="1485"/>
                    <a:pt x="28" y="1485"/>
                    <a:pt x="28" y="1485"/>
                  </a:cubicBezTo>
                  <a:cubicBezTo>
                    <a:pt x="28" y="1485"/>
                    <a:pt x="28" y="1485"/>
                    <a:pt x="28" y="1485"/>
                  </a:cubicBezTo>
                  <a:cubicBezTo>
                    <a:pt x="26" y="1486"/>
                    <a:pt x="26" y="1486"/>
                    <a:pt x="26" y="1486"/>
                  </a:cubicBezTo>
                  <a:cubicBezTo>
                    <a:pt x="26" y="1486"/>
                    <a:pt x="27" y="1487"/>
                    <a:pt x="27" y="1487"/>
                  </a:cubicBezTo>
                  <a:cubicBezTo>
                    <a:pt x="25" y="1488"/>
                    <a:pt x="25" y="1488"/>
                    <a:pt x="25" y="1488"/>
                  </a:cubicBezTo>
                  <a:cubicBezTo>
                    <a:pt x="25" y="1488"/>
                    <a:pt x="25" y="1488"/>
                    <a:pt x="25" y="1488"/>
                  </a:cubicBezTo>
                  <a:cubicBezTo>
                    <a:pt x="23" y="1490"/>
                    <a:pt x="23" y="1490"/>
                    <a:pt x="23" y="1490"/>
                  </a:cubicBezTo>
                  <a:cubicBezTo>
                    <a:pt x="23" y="1490"/>
                    <a:pt x="23" y="1490"/>
                    <a:pt x="24" y="1490"/>
                  </a:cubicBezTo>
                  <a:cubicBezTo>
                    <a:pt x="21" y="1491"/>
                    <a:pt x="21" y="1491"/>
                    <a:pt x="21" y="1491"/>
                  </a:cubicBezTo>
                  <a:cubicBezTo>
                    <a:pt x="22" y="1491"/>
                    <a:pt x="22" y="1491"/>
                    <a:pt x="22" y="1492"/>
                  </a:cubicBezTo>
                  <a:cubicBezTo>
                    <a:pt x="20" y="1493"/>
                    <a:pt x="20" y="1493"/>
                    <a:pt x="20" y="1493"/>
                  </a:cubicBezTo>
                  <a:cubicBezTo>
                    <a:pt x="20" y="1493"/>
                    <a:pt x="20" y="1493"/>
                    <a:pt x="20" y="1493"/>
                  </a:cubicBezTo>
                  <a:cubicBezTo>
                    <a:pt x="18" y="1494"/>
                    <a:pt x="18" y="1494"/>
                    <a:pt x="18" y="1494"/>
                  </a:cubicBezTo>
                  <a:cubicBezTo>
                    <a:pt x="18" y="1495"/>
                    <a:pt x="18" y="1495"/>
                    <a:pt x="19" y="1495"/>
                  </a:cubicBezTo>
                  <a:cubicBezTo>
                    <a:pt x="16" y="1496"/>
                    <a:pt x="16" y="1496"/>
                    <a:pt x="16" y="1496"/>
                  </a:cubicBezTo>
                  <a:cubicBezTo>
                    <a:pt x="17" y="1496"/>
                    <a:pt x="17" y="1496"/>
                    <a:pt x="17" y="1496"/>
                  </a:cubicBezTo>
                  <a:cubicBezTo>
                    <a:pt x="15" y="1498"/>
                    <a:pt x="15" y="1498"/>
                    <a:pt x="15" y="1498"/>
                  </a:cubicBezTo>
                  <a:cubicBezTo>
                    <a:pt x="15" y="1498"/>
                    <a:pt x="15" y="1498"/>
                    <a:pt x="15" y="1498"/>
                  </a:cubicBezTo>
                  <a:cubicBezTo>
                    <a:pt x="13" y="1499"/>
                    <a:pt x="13" y="1499"/>
                    <a:pt x="13" y="1499"/>
                  </a:cubicBezTo>
                  <a:cubicBezTo>
                    <a:pt x="13" y="1499"/>
                    <a:pt x="14" y="1500"/>
                    <a:pt x="14" y="1500"/>
                  </a:cubicBezTo>
                  <a:cubicBezTo>
                    <a:pt x="12" y="1501"/>
                    <a:pt x="12" y="1501"/>
                    <a:pt x="12" y="1501"/>
                  </a:cubicBezTo>
                  <a:cubicBezTo>
                    <a:pt x="12" y="1501"/>
                    <a:pt x="12" y="1501"/>
                    <a:pt x="12" y="1501"/>
                  </a:cubicBezTo>
                  <a:cubicBezTo>
                    <a:pt x="10" y="1503"/>
                    <a:pt x="10" y="1503"/>
                    <a:pt x="10" y="1503"/>
                  </a:cubicBezTo>
                  <a:cubicBezTo>
                    <a:pt x="10" y="1503"/>
                    <a:pt x="10" y="1503"/>
                    <a:pt x="11" y="1503"/>
                  </a:cubicBezTo>
                  <a:cubicBezTo>
                    <a:pt x="8" y="1504"/>
                    <a:pt x="8" y="1504"/>
                    <a:pt x="8" y="1504"/>
                  </a:cubicBezTo>
                  <a:cubicBezTo>
                    <a:pt x="9" y="1504"/>
                    <a:pt x="9" y="1504"/>
                    <a:pt x="9" y="1505"/>
                  </a:cubicBezTo>
                  <a:cubicBezTo>
                    <a:pt x="7" y="1506"/>
                    <a:pt x="7" y="1506"/>
                    <a:pt x="7" y="1506"/>
                  </a:cubicBezTo>
                  <a:cubicBezTo>
                    <a:pt x="7" y="1506"/>
                    <a:pt x="7" y="1506"/>
                    <a:pt x="7" y="1506"/>
                  </a:cubicBezTo>
                  <a:cubicBezTo>
                    <a:pt x="5" y="1507"/>
                    <a:pt x="5" y="1507"/>
                    <a:pt x="5" y="1507"/>
                  </a:cubicBezTo>
                  <a:cubicBezTo>
                    <a:pt x="5" y="1508"/>
                    <a:pt x="5" y="1508"/>
                    <a:pt x="6" y="1508"/>
                  </a:cubicBezTo>
                  <a:cubicBezTo>
                    <a:pt x="4" y="1509"/>
                    <a:pt x="4" y="1509"/>
                    <a:pt x="4" y="1509"/>
                  </a:cubicBezTo>
                  <a:cubicBezTo>
                    <a:pt x="4" y="1509"/>
                    <a:pt x="4" y="1509"/>
                    <a:pt x="4" y="1509"/>
                  </a:cubicBezTo>
                  <a:cubicBezTo>
                    <a:pt x="2" y="1511"/>
                    <a:pt x="2" y="1511"/>
                    <a:pt x="2" y="1511"/>
                  </a:cubicBezTo>
                  <a:cubicBezTo>
                    <a:pt x="2" y="1511"/>
                    <a:pt x="2" y="1511"/>
                    <a:pt x="2" y="1511"/>
                  </a:cubicBezTo>
                  <a:cubicBezTo>
                    <a:pt x="0" y="1512"/>
                    <a:pt x="0" y="1512"/>
                    <a:pt x="0" y="1512"/>
                  </a:cubicBezTo>
                  <a:cubicBezTo>
                    <a:pt x="141" y="1609"/>
                    <a:pt x="311" y="1665"/>
                    <a:pt x="494" y="1665"/>
                  </a:cubicBezTo>
                  <a:cubicBezTo>
                    <a:pt x="612" y="1665"/>
                    <a:pt x="724" y="1642"/>
                    <a:pt x="827" y="1600"/>
                  </a:cubicBezTo>
                  <a:cubicBezTo>
                    <a:pt x="827" y="1599"/>
                    <a:pt x="827" y="1599"/>
                    <a:pt x="827" y="1599"/>
                  </a:cubicBezTo>
                  <a:cubicBezTo>
                    <a:pt x="827" y="1599"/>
                    <a:pt x="828" y="1598"/>
                    <a:pt x="829" y="1598"/>
                  </a:cubicBezTo>
                  <a:cubicBezTo>
                    <a:pt x="829" y="1597"/>
                    <a:pt x="829" y="1597"/>
                    <a:pt x="829" y="1597"/>
                  </a:cubicBezTo>
                  <a:cubicBezTo>
                    <a:pt x="829" y="1597"/>
                    <a:pt x="830" y="1597"/>
                    <a:pt x="830" y="1597"/>
                  </a:cubicBezTo>
                  <a:cubicBezTo>
                    <a:pt x="830" y="1596"/>
                    <a:pt x="830" y="1596"/>
                    <a:pt x="830" y="1596"/>
                  </a:cubicBezTo>
                  <a:cubicBezTo>
                    <a:pt x="831" y="1595"/>
                    <a:pt x="831" y="1595"/>
                    <a:pt x="832" y="1595"/>
                  </a:cubicBezTo>
                  <a:cubicBezTo>
                    <a:pt x="832" y="1594"/>
                    <a:pt x="832" y="1594"/>
                    <a:pt x="832" y="1594"/>
                  </a:cubicBezTo>
                  <a:cubicBezTo>
                    <a:pt x="832" y="1594"/>
                    <a:pt x="833" y="1594"/>
                    <a:pt x="833" y="1593"/>
                  </a:cubicBezTo>
                  <a:cubicBezTo>
                    <a:pt x="833" y="1592"/>
                    <a:pt x="833" y="1592"/>
                    <a:pt x="833" y="1592"/>
                  </a:cubicBezTo>
                  <a:cubicBezTo>
                    <a:pt x="834" y="1592"/>
                    <a:pt x="835" y="1592"/>
                    <a:pt x="835" y="1592"/>
                  </a:cubicBezTo>
                  <a:cubicBezTo>
                    <a:pt x="835" y="1591"/>
                    <a:pt x="835" y="1591"/>
                    <a:pt x="835" y="1591"/>
                  </a:cubicBezTo>
                  <a:cubicBezTo>
                    <a:pt x="836" y="1590"/>
                    <a:pt x="836" y="1590"/>
                    <a:pt x="837" y="1590"/>
                  </a:cubicBezTo>
                  <a:cubicBezTo>
                    <a:pt x="837" y="1589"/>
                    <a:pt x="837" y="1589"/>
                    <a:pt x="837" y="1589"/>
                  </a:cubicBezTo>
                  <a:cubicBezTo>
                    <a:pt x="837" y="1589"/>
                    <a:pt x="838" y="1589"/>
                    <a:pt x="838" y="1588"/>
                  </a:cubicBezTo>
                  <a:cubicBezTo>
                    <a:pt x="838" y="1587"/>
                    <a:pt x="838" y="1587"/>
                    <a:pt x="838" y="1587"/>
                  </a:cubicBezTo>
                  <a:cubicBezTo>
                    <a:pt x="839" y="1587"/>
                    <a:pt x="839" y="1587"/>
                    <a:pt x="840" y="1587"/>
                  </a:cubicBezTo>
                  <a:cubicBezTo>
                    <a:pt x="840" y="1586"/>
                    <a:pt x="840" y="1586"/>
                    <a:pt x="840" y="1586"/>
                  </a:cubicBezTo>
                  <a:cubicBezTo>
                    <a:pt x="840" y="1586"/>
                    <a:pt x="841" y="1585"/>
                    <a:pt x="842" y="1585"/>
                  </a:cubicBezTo>
                  <a:cubicBezTo>
                    <a:pt x="842" y="1584"/>
                    <a:pt x="842" y="1584"/>
                    <a:pt x="842" y="1584"/>
                  </a:cubicBezTo>
                  <a:cubicBezTo>
                    <a:pt x="842" y="1584"/>
                    <a:pt x="843" y="1584"/>
                    <a:pt x="843" y="1584"/>
                  </a:cubicBezTo>
                  <a:cubicBezTo>
                    <a:pt x="843" y="1583"/>
                    <a:pt x="843" y="1583"/>
                    <a:pt x="843" y="1583"/>
                  </a:cubicBezTo>
                  <a:cubicBezTo>
                    <a:pt x="844" y="1582"/>
                    <a:pt x="844" y="1582"/>
                    <a:pt x="845" y="1582"/>
                  </a:cubicBezTo>
                  <a:cubicBezTo>
                    <a:pt x="845" y="1581"/>
                    <a:pt x="845" y="1581"/>
                    <a:pt x="845" y="1581"/>
                  </a:cubicBezTo>
                  <a:cubicBezTo>
                    <a:pt x="845" y="1581"/>
                    <a:pt x="846" y="1581"/>
                    <a:pt x="846" y="1580"/>
                  </a:cubicBezTo>
                  <a:cubicBezTo>
                    <a:pt x="846" y="1579"/>
                    <a:pt x="846" y="1579"/>
                    <a:pt x="846" y="1579"/>
                  </a:cubicBezTo>
                  <a:cubicBezTo>
                    <a:pt x="847" y="1579"/>
                    <a:pt x="847" y="1579"/>
                    <a:pt x="848" y="1579"/>
                  </a:cubicBezTo>
                  <a:cubicBezTo>
                    <a:pt x="848" y="1578"/>
                    <a:pt x="848" y="1578"/>
                    <a:pt x="848" y="1578"/>
                  </a:cubicBezTo>
                  <a:cubicBezTo>
                    <a:pt x="849" y="1578"/>
                    <a:pt x="849" y="1577"/>
                    <a:pt x="850" y="1577"/>
                  </a:cubicBezTo>
                  <a:cubicBezTo>
                    <a:pt x="850" y="1576"/>
                    <a:pt x="850" y="1576"/>
                    <a:pt x="850" y="1576"/>
                  </a:cubicBezTo>
                  <a:cubicBezTo>
                    <a:pt x="850" y="1576"/>
                    <a:pt x="851" y="1576"/>
                    <a:pt x="851" y="1575"/>
                  </a:cubicBezTo>
                  <a:cubicBezTo>
                    <a:pt x="851" y="1575"/>
                    <a:pt x="851" y="1575"/>
                    <a:pt x="851" y="1575"/>
                  </a:cubicBezTo>
                  <a:cubicBezTo>
                    <a:pt x="852" y="1574"/>
                    <a:pt x="852" y="1574"/>
                    <a:pt x="853" y="1574"/>
                  </a:cubicBezTo>
                  <a:cubicBezTo>
                    <a:pt x="853" y="1573"/>
                    <a:pt x="853" y="1573"/>
                    <a:pt x="853" y="1573"/>
                  </a:cubicBezTo>
                  <a:cubicBezTo>
                    <a:pt x="853" y="1573"/>
                    <a:pt x="854" y="1572"/>
                    <a:pt x="855" y="1572"/>
                  </a:cubicBezTo>
                  <a:cubicBezTo>
                    <a:pt x="855" y="1571"/>
                    <a:pt x="855" y="1571"/>
                    <a:pt x="855" y="1571"/>
                  </a:cubicBezTo>
                  <a:cubicBezTo>
                    <a:pt x="855" y="1571"/>
                    <a:pt x="856" y="1571"/>
                    <a:pt x="856" y="1571"/>
                  </a:cubicBezTo>
                  <a:cubicBezTo>
                    <a:pt x="856" y="1570"/>
                    <a:pt x="856" y="1570"/>
                    <a:pt x="856" y="1570"/>
                  </a:cubicBezTo>
                  <a:cubicBezTo>
                    <a:pt x="857" y="1569"/>
                    <a:pt x="857" y="1569"/>
                    <a:pt x="858" y="1569"/>
                  </a:cubicBezTo>
                  <a:cubicBezTo>
                    <a:pt x="858" y="1568"/>
                    <a:pt x="858" y="1568"/>
                    <a:pt x="858" y="1568"/>
                  </a:cubicBezTo>
                  <a:cubicBezTo>
                    <a:pt x="858" y="1568"/>
                    <a:pt x="859" y="1568"/>
                    <a:pt x="859" y="1567"/>
                  </a:cubicBezTo>
                  <a:cubicBezTo>
                    <a:pt x="859" y="1566"/>
                    <a:pt x="859" y="1566"/>
                    <a:pt x="859" y="1566"/>
                  </a:cubicBezTo>
                  <a:cubicBezTo>
                    <a:pt x="860" y="1566"/>
                    <a:pt x="860" y="1566"/>
                    <a:pt x="861" y="1566"/>
                  </a:cubicBezTo>
                  <a:cubicBezTo>
                    <a:pt x="861" y="1565"/>
                    <a:pt x="861" y="1565"/>
                    <a:pt x="861" y="1565"/>
                  </a:cubicBezTo>
                  <a:cubicBezTo>
                    <a:pt x="862" y="1565"/>
                    <a:pt x="862" y="1564"/>
                    <a:pt x="863" y="1564"/>
                  </a:cubicBezTo>
                  <a:cubicBezTo>
                    <a:pt x="863" y="1563"/>
                    <a:pt x="863" y="1563"/>
                    <a:pt x="863" y="1563"/>
                  </a:cubicBezTo>
                  <a:cubicBezTo>
                    <a:pt x="863" y="1563"/>
                    <a:pt x="864" y="1563"/>
                    <a:pt x="864" y="1563"/>
                  </a:cubicBezTo>
                  <a:cubicBezTo>
                    <a:pt x="864" y="1562"/>
                    <a:pt x="864" y="1562"/>
                    <a:pt x="864" y="1562"/>
                  </a:cubicBezTo>
                  <a:cubicBezTo>
                    <a:pt x="865" y="1561"/>
                    <a:pt x="865" y="1561"/>
                    <a:pt x="866" y="1561"/>
                  </a:cubicBezTo>
                  <a:cubicBezTo>
                    <a:pt x="866" y="1560"/>
                    <a:pt x="866" y="1560"/>
                    <a:pt x="866" y="1560"/>
                  </a:cubicBezTo>
                  <a:cubicBezTo>
                    <a:pt x="866" y="1560"/>
                    <a:pt x="867" y="1559"/>
                    <a:pt x="867" y="1559"/>
                  </a:cubicBezTo>
                  <a:cubicBezTo>
                    <a:pt x="867" y="1558"/>
                    <a:pt x="867" y="1558"/>
                    <a:pt x="867" y="1558"/>
                  </a:cubicBezTo>
                  <a:cubicBezTo>
                    <a:pt x="868" y="1558"/>
                    <a:pt x="869" y="1558"/>
                    <a:pt x="869" y="1558"/>
                  </a:cubicBezTo>
                  <a:cubicBezTo>
                    <a:pt x="869" y="1557"/>
                    <a:pt x="869" y="1557"/>
                    <a:pt x="869" y="1557"/>
                  </a:cubicBezTo>
                  <a:cubicBezTo>
                    <a:pt x="870" y="1556"/>
                    <a:pt x="870" y="1556"/>
                    <a:pt x="871" y="1556"/>
                  </a:cubicBezTo>
                  <a:cubicBezTo>
                    <a:pt x="871" y="1555"/>
                    <a:pt x="871" y="1555"/>
                    <a:pt x="871" y="1555"/>
                  </a:cubicBezTo>
                  <a:cubicBezTo>
                    <a:pt x="871" y="1555"/>
                    <a:pt x="871" y="1555"/>
                    <a:pt x="872" y="1555"/>
                  </a:cubicBezTo>
                  <a:cubicBezTo>
                    <a:pt x="872" y="1580"/>
                    <a:pt x="872" y="1580"/>
                    <a:pt x="872" y="1580"/>
                  </a:cubicBezTo>
                  <a:cubicBezTo>
                    <a:pt x="959" y="1538"/>
                    <a:pt x="1040" y="1482"/>
                    <a:pt x="1110" y="1412"/>
                  </a:cubicBezTo>
                  <a:cubicBezTo>
                    <a:pt x="1111" y="1411"/>
                    <a:pt x="1111" y="1411"/>
                    <a:pt x="1112" y="1410"/>
                  </a:cubicBezTo>
                  <a:cubicBezTo>
                    <a:pt x="1112" y="1410"/>
                    <a:pt x="1113" y="1409"/>
                    <a:pt x="1113" y="1409"/>
                  </a:cubicBezTo>
                  <a:cubicBezTo>
                    <a:pt x="1114" y="1408"/>
                    <a:pt x="1114" y="1408"/>
                    <a:pt x="1115" y="1407"/>
                  </a:cubicBezTo>
                  <a:cubicBezTo>
                    <a:pt x="1116" y="1407"/>
                    <a:pt x="1116" y="1406"/>
                    <a:pt x="1117" y="1406"/>
                  </a:cubicBezTo>
                  <a:cubicBezTo>
                    <a:pt x="1117" y="1405"/>
                    <a:pt x="1118" y="1404"/>
                    <a:pt x="1118" y="1404"/>
                  </a:cubicBezTo>
                  <a:cubicBezTo>
                    <a:pt x="1119" y="1403"/>
                    <a:pt x="1119" y="1403"/>
                    <a:pt x="1120" y="1402"/>
                  </a:cubicBezTo>
                  <a:cubicBezTo>
                    <a:pt x="1120" y="1402"/>
                    <a:pt x="1121" y="1401"/>
                    <a:pt x="1121" y="1401"/>
                  </a:cubicBezTo>
                  <a:cubicBezTo>
                    <a:pt x="1122" y="1400"/>
                    <a:pt x="1123" y="1400"/>
                    <a:pt x="1123" y="1399"/>
                  </a:cubicBezTo>
                  <a:cubicBezTo>
                    <a:pt x="1124" y="1399"/>
                    <a:pt x="1124" y="1398"/>
                    <a:pt x="1125" y="1397"/>
                  </a:cubicBezTo>
                  <a:cubicBezTo>
                    <a:pt x="1125" y="1397"/>
                    <a:pt x="1126" y="1396"/>
                    <a:pt x="1126" y="1396"/>
                  </a:cubicBezTo>
                  <a:cubicBezTo>
                    <a:pt x="1127" y="1395"/>
                    <a:pt x="1127" y="1395"/>
                    <a:pt x="1128" y="1394"/>
                  </a:cubicBezTo>
                  <a:cubicBezTo>
                    <a:pt x="1129" y="1394"/>
                    <a:pt x="1129" y="1393"/>
                    <a:pt x="1130" y="1393"/>
                  </a:cubicBezTo>
                  <a:cubicBezTo>
                    <a:pt x="1130" y="1392"/>
                    <a:pt x="1131" y="1391"/>
                    <a:pt x="1131" y="1391"/>
                  </a:cubicBezTo>
                  <a:cubicBezTo>
                    <a:pt x="1132" y="1390"/>
                    <a:pt x="1132" y="1390"/>
                    <a:pt x="1133" y="1389"/>
                  </a:cubicBezTo>
                  <a:cubicBezTo>
                    <a:pt x="1133" y="1389"/>
                    <a:pt x="1134" y="1388"/>
                    <a:pt x="1134" y="1388"/>
                  </a:cubicBezTo>
                  <a:cubicBezTo>
                    <a:pt x="1135" y="1387"/>
                    <a:pt x="1136" y="1387"/>
                    <a:pt x="1136" y="1386"/>
                  </a:cubicBezTo>
                  <a:cubicBezTo>
                    <a:pt x="1137" y="1386"/>
                    <a:pt x="1137" y="1385"/>
                    <a:pt x="1138" y="1384"/>
                  </a:cubicBezTo>
                  <a:cubicBezTo>
                    <a:pt x="1138" y="1384"/>
                    <a:pt x="1139" y="1383"/>
                    <a:pt x="1139" y="1383"/>
                  </a:cubicBezTo>
                  <a:cubicBezTo>
                    <a:pt x="1140" y="1382"/>
                    <a:pt x="1140" y="1382"/>
                    <a:pt x="1141" y="1381"/>
                  </a:cubicBezTo>
                  <a:cubicBezTo>
                    <a:pt x="1141" y="1381"/>
                    <a:pt x="1142" y="1380"/>
                    <a:pt x="1143" y="1380"/>
                  </a:cubicBezTo>
                  <a:cubicBezTo>
                    <a:pt x="1143" y="1379"/>
                    <a:pt x="1144" y="1379"/>
                    <a:pt x="1144" y="1378"/>
                  </a:cubicBezTo>
                  <a:cubicBezTo>
                    <a:pt x="1145" y="1377"/>
                    <a:pt x="1145" y="1377"/>
                    <a:pt x="1146" y="1376"/>
                  </a:cubicBezTo>
                  <a:cubicBezTo>
                    <a:pt x="1146" y="1376"/>
                    <a:pt x="1147" y="1375"/>
                    <a:pt x="1147" y="1375"/>
                  </a:cubicBezTo>
                  <a:cubicBezTo>
                    <a:pt x="1148" y="1374"/>
                    <a:pt x="1148" y="1374"/>
                    <a:pt x="1149" y="1373"/>
                  </a:cubicBezTo>
                  <a:cubicBezTo>
                    <a:pt x="1150" y="1373"/>
                    <a:pt x="1150" y="1372"/>
                    <a:pt x="1151" y="1371"/>
                  </a:cubicBezTo>
                  <a:cubicBezTo>
                    <a:pt x="1151" y="1371"/>
                    <a:pt x="1152" y="1370"/>
                    <a:pt x="1152" y="1370"/>
                  </a:cubicBezTo>
                  <a:cubicBezTo>
                    <a:pt x="1153" y="1369"/>
                    <a:pt x="1153" y="1369"/>
                    <a:pt x="1154" y="1368"/>
                  </a:cubicBezTo>
                  <a:cubicBezTo>
                    <a:pt x="1154" y="1368"/>
                    <a:pt x="1155" y="1367"/>
                    <a:pt x="1156" y="1367"/>
                  </a:cubicBezTo>
                  <a:cubicBezTo>
                    <a:pt x="1156" y="1366"/>
                    <a:pt x="1157" y="1366"/>
                    <a:pt x="1157" y="1365"/>
                  </a:cubicBezTo>
                  <a:cubicBezTo>
                    <a:pt x="1158" y="1364"/>
                    <a:pt x="1158" y="1364"/>
                    <a:pt x="1159" y="1363"/>
                  </a:cubicBezTo>
                  <a:cubicBezTo>
                    <a:pt x="1159" y="1363"/>
                    <a:pt x="1160" y="1362"/>
                    <a:pt x="1160" y="1362"/>
                  </a:cubicBezTo>
                  <a:cubicBezTo>
                    <a:pt x="1161" y="1361"/>
                    <a:pt x="1161" y="1361"/>
                    <a:pt x="1162" y="1360"/>
                  </a:cubicBezTo>
                  <a:cubicBezTo>
                    <a:pt x="1163" y="1360"/>
                    <a:pt x="1163" y="1359"/>
                    <a:pt x="1164" y="1359"/>
                  </a:cubicBezTo>
                  <a:cubicBezTo>
                    <a:pt x="1164" y="1358"/>
                    <a:pt x="1165" y="1357"/>
                    <a:pt x="1165" y="1357"/>
                  </a:cubicBezTo>
                  <a:cubicBezTo>
                    <a:pt x="1166" y="1356"/>
                    <a:pt x="1166" y="1356"/>
                    <a:pt x="1167" y="1355"/>
                  </a:cubicBezTo>
                  <a:cubicBezTo>
                    <a:pt x="1167" y="1355"/>
                    <a:pt x="1168" y="1354"/>
                    <a:pt x="1168" y="1354"/>
                  </a:cubicBezTo>
                  <a:cubicBezTo>
                    <a:pt x="1169" y="1353"/>
                    <a:pt x="1170" y="1353"/>
                    <a:pt x="1170" y="1352"/>
                  </a:cubicBezTo>
                  <a:cubicBezTo>
                    <a:pt x="1171" y="1352"/>
                    <a:pt x="1171" y="1351"/>
                    <a:pt x="1172" y="1350"/>
                  </a:cubicBezTo>
                  <a:cubicBezTo>
                    <a:pt x="1172" y="1350"/>
                    <a:pt x="1173" y="1349"/>
                    <a:pt x="1173" y="1349"/>
                  </a:cubicBezTo>
                  <a:cubicBezTo>
                    <a:pt x="1174" y="1348"/>
                    <a:pt x="1174" y="1348"/>
                    <a:pt x="1175" y="1347"/>
                  </a:cubicBezTo>
                  <a:cubicBezTo>
                    <a:pt x="1176" y="1347"/>
                    <a:pt x="1176" y="1346"/>
                    <a:pt x="1177" y="1346"/>
                  </a:cubicBezTo>
                  <a:cubicBezTo>
                    <a:pt x="1177" y="1345"/>
                    <a:pt x="1178" y="1344"/>
                    <a:pt x="1178" y="1344"/>
                  </a:cubicBezTo>
                  <a:cubicBezTo>
                    <a:pt x="1179" y="1343"/>
                    <a:pt x="1179" y="1343"/>
                    <a:pt x="1180" y="1342"/>
                  </a:cubicBezTo>
                  <a:cubicBezTo>
                    <a:pt x="1180" y="1342"/>
                    <a:pt x="1181" y="1341"/>
                    <a:pt x="1181" y="1341"/>
                  </a:cubicBezTo>
                  <a:cubicBezTo>
                    <a:pt x="1182" y="1340"/>
                    <a:pt x="1183" y="1340"/>
                    <a:pt x="1183" y="1339"/>
                  </a:cubicBezTo>
                  <a:cubicBezTo>
                    <a:pt x="1184" y="1339"/>
                    <a:pt x="1184" y="1338"/>
                    <a:pt x="1185" y="1337"/>
                  </a:cubicBezTo>
                  <a:cubicBezTo>
                    <a:pt x="1185" y="1337"/>
                    <a:pt x="1186" y="1336"/>
                    <a:pt x="1186" y="1336"/>
                  </a:cubicBezTo>
                  <a:cubicBezTo>
                    <a:pt x="1187" y="1335"/>
                    <a:pt x="1187" y="1335"/>
                    <a:pt x="1188" y="1334"/>
                  </a:cubicBezTo>
                  <a:cubicBezTo>
                    <a:pt x="1188" y="1334"/>
                    <a:pt x="1189" y="1333"/>
                    <a:pt x="1190" y="1333"/>
                  </a:cubicBezTo>
                  <a:cubicBezTo>
                    <a:pt x="1190" y="1332"/>
                    <a:pt x="1191" y="1332"/>
                    <a:pt x="1191" y="1331"/>
                  </a:cubicBezTo>
                  <a:cubicBezTo>
                    <a:pt x="1192" y="1330"/>
                    <a:pt x="1192" y="1330"/>
                    <a:pt x="1193" y="1329"/>
                  </a:cubicBezTo>
                  <a:cubicBezTo>
                    <a:pt x="1193" y="1329"/>
                    <a:pt x="1194" y="1328"/>
                    <a:pt x="1194" y="1328"/>
                  </a:cubicBezTo>
                  <a:cubicBezTo>
                    <a:pt x="1195" y="1327"/>
                    <a:pt x="1195" y="1327"/>
                    <a:pt x="1196" y="1326"/>
                  </a:cubicBezTo>
                  <a:cubicBezTo>
                    <a:pt x="1197" y="1326"/>
                    <a:pt x="1197" y="1325"/>
                    <a:pt x="1198" y="1324"/>
                  </a:cubicBezTo>
                  <a:cubicBezTo>
                    <a:pt x="1198" y="1324"/>
                    <a:pt x="1199" y="1323"/>
                    <a:pt x="1199" y="1323"/>
                  </a:cubicBezTo>
                  <a:cubicBezTo>
                    <a:pt x="1200" y="1322"/>
                    <a:pt x="1200" y="1322"/>
                    <a:pt x="1201" y="1321"/>
                  </a:cubicBezTo>
                  <a:cubicBezTo>
                    <a:pt x="1201" y="1321"/>
                    <a:pt x="1202" y="1320"/>
                    <a:pt x="1203" y="1320"/>
                  </a:cubicBezTo>
                  <a:cubicBezTo>
                    <a:pt x="1203" y="1319"/>
                    <a:pt x="1204" y="1319"/>
                    <a:pt x="1204" y="1318"/>
                  </a:cubicBezTo>
                  <a:cubicBezTo>
                    <a:pt x="1205" y="1317"/>
                    <a:pt x="1205" y="1317"/>
                    <a:pt x="1206" y="1316"/>
                  </a:cubicBezTo>
                  <a:cubicBezTo>
                    <a:pt x="1206" y="1316"/>
                    <a:pt x="1207" y="1315"/>
                    <a:pt x="1207" y="1315"/>
                  </a:cubicBezTo>
                  <a:cubicBezTo>
                    <a:pt x="1262" y="1261"/>
                    <a:pt x="1310" y="1199"/>
                    <a:pt x="1350" y="1129"/>
                  </a:cubicBezTo>
                  <a:cubicBezTo>
                    <a:pt x="1409" y="1027"/>
                    <a:pt x="1445" y="918"/>
                    <a:pt x="1460" y="809"/>
                  </a:cubicBezTo>
                  <a:cubicBezTo>
                    <a:pt x="1431" y="792"/>
                    <a:pt x="1431" y="792"/>
                    <a:pt x="1431" y="792"/>
                  </a:cubicBezTo>
                  <a:cubicBezTo>
                    <a:pt x="1431" y="792"/>
                    <a:pt x="1431" y="791"/>
                    <a:pt x="1431" y="791"/>
                  </a:cubicBezTo>
                  <a:cubicBezTo>
                    <a:pt x="1433" y="792"/>
                    <a:pt x="1433" y="792"/>
                    <a:pt x="1433" y="792"/>
                  </a:cubicBezTo>
                  <a:cubicBezTo>
                    <a:pt x="1433" y="791"/>
                    <a:pt x="1433" y="790"/>
                    <a:pt x="1433" y="789"/>
                  </a:cubicBezTo>
                  <a:cubicBezTo>
                    <a:pt x="1434" y="790"/>
                    <a:pt x="1434" y="790"/>
                    <a:pt x="1434" y="790"/>
                  </a:cubicBezTo>
                  <a:cubicBezTo>
                    <a:pt x="1434" y="789"/>
                    <a:pt x="1434" y="789"/>
                    <a:pt x="1434" y="788"/>
                  </a:cubicBezTo>
                  <a:cubicBezTo>
                    <a:pt x="1436" y="789"/>
                    <a:pt x="1436" y="789"/>
                    <a:pt x="1436" y="789"/>
                  </a:cubicBezTo>
                  <a:cubicBezTo>
                    <a:pt x="1436" y="788"/>
                    <a:pt x="1436" y="787"/>
                    <a:pt x="1436" y="786"/>
                  </a:cubicBezTo>
                  <a:cubicBezTo>
                    <a:pt x="1437" y="787"/>
                    <a:pt x="1437" y="787"/>
                    <a:pt x="1437" y="787"/>
                  </a:cubicBezTo>
                  <a:cubicBezTo>
                    <a:pt x="1438" y="786"/>
                    <a:pt x="1438" y="785"/>
                    <a:pt x="1438" y="785"/>
                  </a:cubicBezTo>
                  <a:cubicBezTo>
                    <a:pt x="1439" y="785"/>
                    <a:pt x="1439" y="785"/>
                    <a:pt x="1439" y="785"/>
                  </a:cubicBezTo>
                  <a:cubicBezTo>
                    <a:pt x="1439" y="785"/>
                    <a:pt x="1439" y="784"/>
                    <a:pt x="1439" y="783"/>
                  </a:cubicBezTo>
                  <a:cubicBezTo>
                    <a:pt x="1441" y="784"/>
                    <a:pt x="1441" y="784"/>
                    <a:pt x="1441" y="784"/>
                  </a:cubicBezTo>
                  <a:cubicBezTo>
                    <a:pt x="1441" y="783"/>
                    <a:pt x="1441" y="782"/>
                    <a:pt x="1441" y="781"/>
                  </a:cubicBezTo>
                  <a:cubicBezTo>
                    <a:pt x="1442" y="782"/>
                    <a:pt x="1442" y="782"/>
                    <a:pt x="1442" y="782"/>
                  </a:cubicBezTo>
                  <a:cubicBezTo>
                    <a:pt x="1442" y="781"/>
                    <a:pt x="1442" y="781"/>
                    <a:pt x="1443" y="780"/>
                  </a:cubicBezTo>
                  <a:cubicBezTo>
                    <a:pt x="1444" y="781"/>
                    <a:pt x="1444" y="781"/>
                    <a:pt x="1444" y="781"/>
                  </a:cubicBezTo>
                  <a:cubicBezTo>
                    <a:pt x="1444" y="780"/>
                    <a:pt x="1444" y="779"/>
                    <a:pt x="1444" y="778"/>
                  </a:cubicBezTo>
                  <a:cubicBezTo>
                    <a:pt x="1446" y="779"/>
                    <a:pt x="1446" y="779"/>
                    <a:pt x="1446" y="779"/>
                  </a:cubicBezTo>
                  <a:cubicBezTo>
                    <a:pt x="1446" y="778"/>
                    <a:pt x="1446" y="777"/>
                    <a:pt x="1446" y="777"/>
                  </a:cubicBezTo>
                  <a:cubicBezTo>
                    <a:pt x="1447" y="777"/>
                    <a:pt x="1447" y="777"/>
                    <a:pt x="1447" y="777"/>
                  </a:cubicBezTo>
                  <a:cubicBezTo>
                    <a:pt x="1447" y="777"/>
                    <a:pt x="1447" y="776"/>
                    <a:pt x="1447" y="775"/>
                  </a:cubicBezTo>
                  <a:cubicBezTo>
                    <a:pt x="1449" y="776"/>
                    <a:pt x="1449" y="776"/>
                    <a:pt x="1449" y="776"/>
                  </a:cubicBezTo>
                  <a:cubicBezTo>
                    <a:pt x="1449" y="775"/>
                    <a:pt x="1449" y="774"/>
                    <a:pt x="1449" y="773"/>
                  </a:cubicBezTo>
                  <a:cubicBezTo>
                    <a:pt x="1450" y="774"/>
                    <a:pt x="1450" y="774"/>
                    <a:pt x="1450" y="774"/>
                  </a:cubicBezTo>
                  <a:cubicBezTo>
                    <a:pt x="1451" y="773"/>
                    <a:pt x="1451" y="772"/>
                    <a:pt x="1451" y="772"/>
                  </a:cubicBezTo>
                  <a:cubicBezTo>
                    <a:pt x="1452" y="772"/>
                    <a:pt x="1452" y="772"/>
                    <a:pt x="1452" y="772"/>
                  </a:cubicBezTo>
                  <a:cubicBezTo>
                    <a:pt x="1452" y="772"/>
                    <a:pt x="1452" y="771"/>
                    <a:pt x="1452" y="770"/>
                  </a:cubicBezTo>
                  <a:cubicBezTo>
                    <a:pt x="1454" y="771"/>
                    <a:pt x="1454" y="771"/>
                    <a:pt x="1454" y="771"/>
                  </a:cubicBezTo>
                  <a:cubicBezTo>
                    <a:pt x="1454" y="770"/>
                    <a:pt x="1454" y="769"/>
                    <a:pt x="1454" y="768"/>
                  </a:cubicBezTo>
                  <a:cubicBezTo>
                    <a:pt x="1455" y="769"/>
                    <a:pt x="1455" y="769"/>
                    <a:pt x="1455" y="769"/>
                  </a:cubicBezTo>
                  <a:cubicBezTo>
                    <a:pt x="1455" y="768"/>
                    <a:pt x="1455" y="768"/>
                    <a:pt x="1455" y="767"/>
                  </a:cubicBezTo>
                  <a:cubicBezTo>
                    <a:pt x="1457" y="768"/>
                    <a:pt x="1457" y="768"/>
                    <a:pt x="1457" y="768"/>
                  </a:cubicBezTo>
                  <a:cubicBezTo>
                    <a:pt x="1457" y="767"/>
                    <a:pt x="1457" y="766"/>
                    <a:pt x="1457" y="765"/>
                  </a:cubicBezTo>
                  <a:cubicBezTo>
                    <a:pt x="1459" y="766"/>
                    <a:pt x="1459" y="766"/>
                    <a:pt x="1459" y="766"/>
                  </a:cubicBezTo>
                  <a:cubicBezTo>
                    <a:pt x="1459" y="765"/>
                    <a:pt x="1459" y="764"/>
                    <a:pt x="1459" y="764"/>
                  </a:cubicBezTo>
                  <a:cubicBezTo>
                    <a:pt x="1460" y="764"/>
                    <a:pt x="1460" y="764"/>
                    <a:pt x="1460" y="764"/>
                  </a:cubicBezTo>
                  <a:cubicBezTo>
                    <a:pt x="1460" y="764"/>
                    <a:pt x="1460" y="763"/>
                    <a:pt x="1460" y="762"/>
                  </a:cubicBezTo>
                  <a:cubicBezTo>
                    <a:pt x="1462" y="763"/>
                    <a:pt x="1462" y="763"/>
                    <a:pt x="1462" y="763"/>
                  </a:cubicBezTo>
                  <a:cubicBezTo>
                    <a:pt x="1462" y="762"/>
                    <a:pt x="1462" y="761"/>
                    <a:pt x="1462" y="760"/>
                  </a:cubicBezTo>
                  <a:cubicBezTo>
                    <a:pt x="1463" y="761"/>
                    <a:pt x="1463" y="761"/>
                    <a:pt x="1463" y="761"/>
                  </a:cubicBezTo>
                  <a:cubicBezTo>
                    <a:pt x="1463" y="760"/>
                    <a:pt x="1464" y="760"/>
                    <a:pt x="1464" y="759"/>
                  </a:cubicBezTo>
                  <a:cubicBezTo>
                    <a:pt x="1465" y="760"/>
                    <a:pt x="1465" y="760"/>
                    <a:pt x="1465" y="760"/>
                  </a:cubicBezTo>
                  <a:cubicBezTo>
                    <a:pt x="1478" y="590"/>
                    <a:pt x="1442" y="414"/>
                    <a:pt x="1350" y="255"/>
                  </a:cubicBezTo>
                  <a:close/>
                </a:path>
              </a:pathLst>
            </a:custGeom>
            <a:solidFill>
              <a:schemeClr val="tx2">
                <a:lumMod val="20000"/>
                <a:lumOff val="80000"/>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 name="Freeform 479"/>
            <p:cNvSpPr>
              <a:spLocks noEditPoints="1"/>
            </p:cNvSpPr>
            <p:nvPr/>
          </p:nvSpPr>
          <p:spPr bwMode="auto">
            <a:xfrm>
              <a:off x="4198948" y="2116151"/>
              <a:ext cx="3786195" cy="3784623"/>
            </a:xfrm>
            <a:custGeom>
              <a:avLst/>
              <a:gdLst>
                <a:gd name="T0" fmla="*/ 973 w 1946"/>
                <a:gd name="T1" fmla="*/ 1946 h 1946"/>
                <a:gd name="T2" fmla="*/ 285 w 1946"/>
                <a:gd name="T3" fmla="*/ 1661 h 1946"/>
                <a:gd name="T4" fmla="*/ 0 w 1946"/>
                <a:gd name="T5" fmla="*/ 973 h 1946"/>
                <a:gd name="T6" fmla="*/ 285 w 1946"/>
                <a:gd name="T7" fmla="*/ 285 h 1946"/>
                <a:gd name="T8" fmla="*/ 973 w 1946"/>
                <a:gd name="T9" fmla="*/ 0 h 1946"/>
                <a:gd name="T10" fmla="*/ 1661 w 1946"/>
                <a:gd name="T11" fmla="*/ 285 h 1946"/>
                <a:gd name="T12" fmla="*/ 1946 w 1946"/>
                <a:gd name="T13" fmla="*/ 973 h 1946"/>
                <a:gd name="T14" fmla="*/ 1661 w 1946"/>
                <a:gd name="T15" fmla="*/ 1661 h 1946"/>
                <a:gd name="T16" fmla="*/ 973 w 1946"/>
                <a:gd name="T17" fmla="*/ 1946 h 1946"/>
                <a:gd name="T18" fmla="*/ 973 w 1946"/>
                <a:gd name="T19" fmla="*/ 7 h 1946"/>
                <a:gd name="T20" fmla="*/ 7 w 1946"/>
                <a:gd name="T21" fmla="*/ 973 h 1946"/>
                <a:gd name="T22" fmla="*/ 973 w 1946"/>
                <a:gd name="T23" fmla="*/ 1939 h 1946"/>
                <a:gd name="T24" fmla="*/ 1939 w 1946"/>
                <a:gd name="T25" fmla="*/ 973 h 1946"/>
                <a:gd name="T26" fmla="*/ 973 w 1946"/>
                <a:gd name="T27" fmla="*/ 7 h 1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46" h="1946">
                  <a:moveTo>
                    <a:pt x="973" y="1946"/>
                  </a:moveTo>
                  <a:cubicBezTo>
                    <a:pt x="713" y="1946"/>
                    <a:pt x="469" y="1845"/>
                    <a:pt x="285" y="1661"/>
                  </a:cubicBezTo>
                  <a:cubicBezTo>
                    <a:pt x="101" y="1478"/>
                    <a:pt x="0" y="1233"/>
                    <a:pt x="0" y="973"/>
                  </a:cubicBezTo>
                  <a:cubicBezTo>
                    <a:pt x="0" y="713"/>
                    <a:pt x="101" y="469"/>
                    <a:pt x="285" y="285"/>
                  </a:cubicBezTo>
                  <a:cubicBezTo>
                    <a:pt x="469" y="101"/>
                    <a:pt x="713" y="0"/>
                    <a:pt x="973" y="0"/>
                  </a:cubicBezTo>
                  <a:cubicBezTo>
                    <a:pt x="1233" y="0"/>
                    <a:pt x="1478" y="101"/>
                    <a:pt x="1661" y="285"/>
                  </a:cubicBezTo>
                  <a:cubicBezTo>
                    <a:pt x="1845" y="469"/>
                    <a:pt x="1946" y="713"/>
                    <a:pt x="1946" y="973"/>
                  </a:cubicBezTo>
                  <a:cubicBezTo>
                    <a:pt x="1946" y="1233"/>
                    <a:pt x="1845" y="1478"/>
                    <a:pt x="1661" y="1661"/>
                  </a:cubicBezTo>
                  <a:cubicBezTo>
                    <a:pt x="1478" y="1845"/>
                    <a:pt x="1233" y="1946"/>
                    <a:pt x="973" y="1946"/>
                  </a:cubicBezTo>
                  <a:close/>
                  <a:moveTo>
                    <a:pt x="973" y="7"/>
                  </a:moveTo>
                  <a:cubicBezTo>
                    <a:pt x="441" y="7"/>
                    <a:pt x="7" y="441"/>
                    <a:pt x="7" y="973"/>
                  </a:cubicBezTo>
                  <a:cubicBezTo>
                    <a:pt x="7" y="1506"/>
                    <a:pt x="441" y="1939"/>
                    <a:pt x="973" y="1939"/>
                  </a:cubicBezTo>
                  <a:cubicBezTo>
                    <a:pt x="1506" y="1939"/>
                    <a:pt x="1939" y="1506"/>
                    <a:pt x="1939" y="973"/>
                  </a:cubicBezTo>
                  <a:cubicBezTo>
                    <a:pt x="1939" y="441"/>
                    <a:pt x="1506" y="7"/>
                    <a:pt x="973" y="7"/>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 name="Oval 480"/>
            <p:cNvSpPr>
              <a:spLocks noChangeArrowheads="1"/>
            </p:cNvSpPr>
            <p:nvPr/>
          </p:nvSpPr>
          <p:spPr bwMode="auto">
            <a:xfrm>
              <a:off x="4302136" y="3248045"/>
              <a:ext cx="92075" cy="88901"/>
            </a:xfrm>
            <a:prstGeom prst="ellipse">
              <a:avLst/>
            </a:pr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83" name="Freeform 481"/>
            <p:cNvSpPr>
              <a:spLocks/>
            </p:cNvSpPr>
            <p:nvPr/>
          </p:nvSpPr>
          <p:spPr bwMode="auto">
            <a:xfrm>
              <a:off x="4548199" y="5108606"/>
              <a:ext cx="104775" cy="103188"/>
            </a:xfrm>
            <a:custGeom>
              <a:avLst/>
              <a:gdLst>
                <a:gd name="T0" fmla="*/ 39 w 54"/>
                <a:gd name="T1" fmla="*/ 6 h 53"/>
                <a:gd name="T2" fmla="*/ 47 w 54"/>
                <a:gd name="T3" fmla="*/ 38 h 53"/>
                <a:gd name="T4" fmla="*/ 15 w 54"/>
                <a:gd name="T5" fmla="*/ 47 h 53"/>
                <a:gd name="T6" fmla="*/ 7 w 54"/>
                <a:gd name="T7" fmla="*/ 15 h 53"/>
                <a:gd name="T8" fmla="*/ 39 w 54"/>
                <a:gd name="T9" fmla="*/ 6 h 53"/>
              </a:gdLst>
              <a:ahLst/>
              <a:cxnLst>
                <a:cxn ang="0">
                  <a:pos x="T0" y="T1"/>
                </a:cxn>
                <a:cxn ang="0">
                  <a:pos x="T2" y="T3"/>
                </a:cxn>
                <a:cxn ang="0">
                  <a:pos x="T4" y="T5"/>
                </a:cxn>
                <a:cxn ang="0">
                  <a:pos x="T6" y="T7"/>
                </a:cxn>
                <a:cxn ang="0">
                  <a:pos x="T8" y="T9"/>
                </a:cxn>
              </a:cxnLst>
              <a:rect l="0" t="0" r="r" b="b"/>
              <a:pathLst>
                <a:path w="54" h="53">
                  <a:moveTo>
                    <a:pt x="39" y="6"/>
                  </a:moveTo>
                  <a:cubicBezTo>
                    <a:pt x="50" y="13"/>
                    <a:pt x="54" y="27"/>
                    <a:pt x="47" y="38"/>
                  </a:cubicBezTo>
                  <a:cubicBezTo>
                    <a:pt x="41" y="50"/>
                    <a:pt x="26" y="53"/>
                    <a:pt x="15" y="47"/>
                  </a:cubicBezTo>
                  <a:cubicBezTo>
                    <a:pt x="4" y="40"/>
                    <a:pt x="0" y="26"/>
                    <a:pt x="7" y="15"/>
                  </a:cubicBezTo>
                  <a:cubicBezTo>
                    <a:pt x="13" y="4"/>
                    <a:pt x="27" y="0"/>
                    <a:pt x="39" y="6"/>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84" name="Freeform 482"/>
            <p:cNvSpPr>
              <a:spLocks/>
            </p:cNvSpPr>
            <p:nvPr/>
          </p:nvSpPr>
          <p:spPr bwMode="auto">
            <a:xfrm>
              <a:off x="6292865" y="5824573"/>
              <a:ext cx="103188" cy="104776"/>
            </a:xfrm>
            <a:custGeom>
              <a:avLst/>
              <a:gdLst>
                <a:gd name="T0" fmla="*/ 15 w 53"/>
                <a:gd name="T1" fmla="*/ 7 h 54"/>
                <a:gd name="T2" fmla="*/ 47 w 53"/>
                <a:gd name="T3" fmla="*/ 15 h 54"/>
                <a:gd name="T4" fmla="*/ 38 w 53"/>
                <a:gd name="T5" fmla="*/ 47 h 54"/>
                <a:gd name="T6" fmla="*/ 6 w 53"/>
                <a:gd name="T7" fmla="*/ 39 h 54"/>
                <a:gd name="T8" fmla="*/ 15 w 53"/>
                <a:gd name="T9" fmla="*/ 7 h 54"/>
              </a:gdLst>
              <a:ahLst/>
              <a:cxnLst>
                <a:cxn ang="0">
                  <a:pos x="T0" y="T1"/>
                </a:cxn>
                <a:cxn ang="0">
                  <a:pos x="T2" y="T3"/>
                </a:cxn>
                <a:cxn ang="0">
                  <a:pos x="T4" y="T5"/>
                </a:cxn>
                <a:cxn ang="0">
                  <a:pos x="T6" y="T7"/>
                </a:cxn>
                <a:cxn ang="0">
                  <a:pos x="T8" y="T9"/>
                </a:cxn>
              </a:cxnLst>
              <a:rect l="0" t="0" r="r" b="b"/>
              <a:pathLst>
                <a:path w="53" h="54">
                  <a:moveTo>
                    <a:pt x="15" y="7"/>
                  </a:moveTo>
                  <a:cubicBezTo>
                    <a:pt x="26" y="0"/>
                    <a:pt x="40" y="4"/>
                    <a:pt x="47" y="15"/>
                  </a:cubicBezTo>
                  <a:cubicBezTo>
                    <a:pt x="53" y="26"/>
                    <a:pt x="50" y="41"/>
                    <a:pt x="38" y="47"/>
                  </a:cubicBezTo>
                  <a:cubicBezTo>
                    <a:pt x="27" y="54"/>
                    <a:pt x="13" y="50"/>
                    <a:pt x="6" y="39"/>
                  </a:cubicBezTo>
                  <a:cubicBezTo>
                    <a:pt x="0" y="27"/>
                    <a:pt x="4" y="13"/>
                    <a:pt x="15" y="7"/>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85" name="Oval 483"/>
            <p:cNvSpPr>
              <a:spLocks noChangeArrowheads="1"/>
            </p:cNvSpPr>
            <p:nvPr/>
          </p:nvSpPr>
          <p:spPr bwMode="auto">
            <a:xfrm>
              <a:off x="7793056" y="4678391"/>
              <a:ext cx="88900" cy="92076"/>
            </a:xfrm>
            <a:prstGeom prst="ellipse">
              <a:avLst/>
            </a:pr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86" name="Freeform 484"/>
            <p:cNvSpPr>
              <a:spLocks/>
            </p:cNvSpPr>
            <p:nvPr/>
          </p:nvSpPr>
          <p:spPr bwMode="auto">
            <a:xfrm>
              <a:off x="7534293" y="2803542"/>
              <a:ext cx="103188" cy="103188"/>
            </a:xfrm>
            <a:custGeom>
              <a:avLst/>
              <a:gdLst>
                <a:gd name="T0" fmla="*/ 15 w 53"/>
                <a:gd name="T1" fmla="*/ 47 h 53"/>
                <a:gd name="T2" fmla="*/ 6 w 53"/>
                <a:gd name="T3" fmla="*/ 15 h 53"/>
                <a:gd name="T4" fmla="*/ 38 w 53"/>
                <a:gd name="T5" fmla="*/ 7 h 53"/>
                <a:gd name="T6" fmla="*/ 47 w 53"/>
                <a:gd name="T7" fmla="*/ 38 h 53"/>
                <a:gd name="T8" fmla="*/ 15 w 53"/>
                <a:gd name="T9" fmla="*/ 47 h 53"/>
              </a:gdLst>
              <a:ahLst/>
              <a:cxnLst>
                <a:cxn ang="0">
                  <a:pos x="T0" y="T1"/>
                </a:cxn>
                <a:cxn ang="0">
                  <a:pos x="T2" y="T3"/>
                </a:cxn>
                <a:cxn ang="0">
                  <a:pos x="T4" y="T5"/>
                </a:cxn>
                <a:cxn ang="0">
                  <a:pos x="T6" y="T7"/>
                </a:cxn>
                <a:cxn ang="0">
                  <a:pos x="T8" y="T9"/>
                </a:cxn>
              </a:cxnLst>
              <a:rect l="0" t="0" r="r" b="b"/>
              <a:pathLst>
                <a:path w="53" h="53">
                  <a:moveTo>
                    <a:pt x="15" y="47"/>
                  </a:moveTo>
                  <a:cubicBezTo>
                    <a:pt x="4" y="41"/>
                    <a:pt x="0" y="26"/>
                    <a:pt x="6" y="15"/>
                  </a:cubicBezTo>
                  <a:cubicBezTo>
                    <a:pt x="13" y="4"/>
                    <a:pt x="27" y="0"/>
                    <a:pt x="38" y="7"/>
                  </a:cubicBezTo>
                  <a:cubicBezTo>
                    <a:pt x="49" y="13"/>
                    <a:pt x="53" y="27"/>
                    <a:pt x="47" y="38"/>
                  </a:cubicBezTo>
                  <a:cubicBezTo>
                    <a:pt x="40" y="50"/>
                    <a:pt x="26" y="53"/>
                    <a:pt x="15" y="47"/>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87" name="Freeform 485"/>
            <p:cNvSpPr>
              <a:spLocks/>
            </p:cNvSpPr>
            <p:nvPr/>
          </p:nvSpPr>
          <p:spPr bwMode="auto">
            <a:xfrm>
              <a:off x="5788039" y="2089163"/>
              <a:ext cx="103188" cy="103188"/>
            </a:xfrm>
            <a:custGeom>
              <a:avLst/>
              <a:gdLst>
                <a:gd name="T0" fmla="*/ 38 w 53"/>
                <a:gd name="T1" fmla="*/ 47 h 53"/>
                <a:gd name="T2" fmla="*/ 7 w 53"/>
                <a:gd name="T3" fmla="*/ 38 h 53"/>
                <a:gd name="T4" fmla="*/ 15 w 53"/>
                <a:gd name="T5" fmla="*/ 6 h 53"/>
                <a:gd name="T6" fmla="*/ 47 w 53"/>
                <a:gd name="T7" fmla="*/ 15 h 53"/>
                <a:gd name="T8" fmla="*/ 38 w 53"/>
                <a:gd name="T9" fmla="*/ 47 h 53"/>
              </a:gdLst>
              <a:ahLst/>
              <a:cxnLst>
                <a:cxn ang="0">
                  <a:pos x="T0" y="T1"/>
                </a:cxn>
                <a:cxn ang="0">
                  <a:pos x="T2" y="T3"/>
                </a:cxn>
                <a:cxn ang="0">
                  <a:pos x="T4" y="T5"/>
                </a:cxn>
                <a:cxn ang="0">
                  <a:pos x="T6" y="T7"/>
                </a:cxn>
                <a:cxn ang="0">
                  <a:pos x="T8" y="T9"/>
                </a:cxn>
              </a:cxnLst>
              <a:rect l="0" t="0" r="r" b="b"/>
              <a:pathLst>
                <a:path w="53" h="53">
                  <a:moveTo>
                    <a:pt x="38" y="47"/>
                  </a:moveTo>
                  <a:cubicBezTo>
                    <a:pt x="27" y="53"/>
                    <a:pt x="13" y="49"/>
                    <a:pt x="7" y="38"/>
                  </a:cubicBezTo>
                  <a:cubicBezTo>
                    <a:pt x="0" y="27"/>
                    <a:pt x="4" y="13"/>
                    <a:pt x="15" y="6"/>
                  </a:cubicBezTo>
                  <a:cubicBezTo>
                    <a:pt x="26" y="0"/>
                    <a:pt x="41" y="4"/>
                    <a:pt x="47" y="15"/>
                  </a:cubicBezTo>
                  <a:cubicBezTo>
                    <a:pt x="53" y="26"/>
                    <a:pt x="50" y="40"/>
                    <a:pt x="38" y="47"/>
                  </a:cubicBez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3" name="Group 2">
            <a:extLst>
              <a:ext uri="{FF2B5EF4-FFF2-40B4-BE49-F238E27FC236}">
                <a16:creationId xmlns:a16="http://schemas.microsoft.com/office/drawing/2014/main" id="{2C6C9DC5-AD57-4111-A6CB-B0574E279C08}"/>
              </a:ext>
            </a:extLst>
          </p:cNvPr>
          <p:cNvGrpSpPr/>
          <p:nvPr/>
        </p:nvGrpSpPr>
        <p:grpSpPr>
          <a:xfrm>
            <a:off x="4795231" y="2417075"/>
            <a:ext cx="2625751" cy="2591864"/>
            <a:chOff x="4487320" y="2005296"/>
            <a:chExt cx="3443295" cy="3398858"/>
          </a:xfrm>
        </p:grpSpPr>
        <p:sp>
          <p:nvSpPr>
            <p:cNvPr id="459" name="Freeform 457"/>
            <p:cNvSpPr>
              <a:spLocks/>
            </p:cNvSpPr>
            <p:nvPr/>
          </p:nvSpPr>
          <p:spPr bwMode="auto">
            <a:xfrm>
              <a:off x="5563647" y="2005296"/>
              <a:ext cx="1606553" cy="1279533"/>
            </a:xfrm>
            <a:custGeom>
              <a:avLst/>
              <a:gdLst>
                <a:gd name="T0" fmla="*/ 826 w 826"/>
                <a:gd name="T1" fmla="*/ 153 h 658"/>
                <a:gd name="T2" fmla="*/ 332 w 826"/>
                <a:gd name="T3" fmla="*/ 0 h 658"/>
                <a:gd name="T4" fmla="*/ 0 w 826"/>
                <a:gd name="T5" fmla="*/ 65 h 658"/>
                <a:gd name="T6" fmla="*/ 0 w 826"/>
                <a:gd name="T7" fmla="*/ 658 h 658"/>
                <a:gd name="T8" fmla="*/ 264 w 826"/>
                <a:gd name="T9" fmla="*/ 484 h 658"/>
                <a:gd name="T10" fmla="*/ 826 w 826"/>
                <a:gd name="T11" fmla="*/ 153 h 658"/>
              </a:gdLst>
              <a:ahLst/>
              <a:cxnLst>
                <a:cxn ang="0">
                  <a:pos x="T0" y="T1"/>
                </a:cxn>
                <a:cxn ang="0">
                  <a:pos x="T2" y="T3"/>
                </a:cxn>
                <a:cxn ang="0">
                  <a:pos x="T4" y="T5"/>
                </a:cxn>
                <a:cxn ang="0">
                  <a:pos x="T6" y="T7"/>
                </a:cxn>
                <a:cxn ang="0">
                  <a:pos x="T8" y="T9"/>
                </a:cxn>
                <a:cxn ang="0">
                  <a:pos x="T10" y="T11"/>
                </a:cxn>
              </a:cxnLst>
              <a:rect l="0" t="0" r="r" b="b"/>
              <a:pathLst>
                <a:path w="826" h="658">
                  <a:moveTo>
                    <a:pt x="826" y="153"/>
                  </a:moveTo>
                  <a:cubicBezTo>
                    <a:pt x="686" y="56"/>
                    <a:pt x="516" y="0"/>
                    <a:pt x="332" y="0"/>
                  </a:cubicBezTo>
                  <a:cubicBezTo>
                    <a:pt x="215" y="0"/>
                    <a:pt x="102" y="23"/>
                    <a:pt x="0" y="65"/>
                  </a:cubicBezTo>
                  <a:cubicBezTo>
                    <a:pt x="0" y="658"/>
                    <a:pt x="0" y="658"/>
                    <a:pt x="0" y="658"/>
                  </a:cubicBezTo>
                  <a:cubicBezTo>
                    <a:pt x="59" y="568"/>
                    <a:pt x="153" y="503"/>
                    <a:pt x="264" y="484"/>
                  </a:cubicBezTo>
                  <a:lnTo>
                    <a:pt x="826" y="15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 name="Freeform 458"/>
            <p:cNvSpPr>
              <a:spLocks/>
            </p:cNvSpPr>
            <p:nvPr/>
          </p:nvSpPr>
          <p:spPr bwMode="auto">
            <a:xfrm>
              <a:off x="4525420" y="2171984"/>
              <a:ext cx="996952" cy="1882787"/>
            </a:xfrm>
            <a:custGeom>
              <a:avLst/>
              <a:gdLst>
                <a:gd name="T0" fmla="*/ 489 w 513"/>
                <a:gd name="T1" fmla="*/ 0 h 968"/>
                <a:gd name="T2" fmla="*/ 109 w 513"/>
                <a:gd name="T3" fmla="*/ 351 h 968"/>
                <a:gd name="T4" fmla="*/ 0 w 513"/>
                <a:gd name="T5" fmla="*/ 672 h 968"/>
                <a:gd name="T6" fmla="*/ 513 w 513"/>
                <a:gd name="T7" fmla="*/ 968 h 968"/>
                <a:gd name="T8" fmla="*/ 494 w 513"/>
                <a:gd name="T9" fmla="*/ 652 h 968"/>
                <a:gd name="T10" fmla="*/ 489 w 513"/>
                <a:gd name="T11" fmla="*/ 0 h 968"/>
              </a:gdLst>
              <a:ahLst/>
              <a:cxnLst>
                <a:cxn ang="0">
                  <a:pos x="T0" y="T1"/>
                </a:cxn>
                <a:cxn ang="0">
                  <a:pos x="T2" y="T3"/>
                </a:cxn>
                <a:cxn ang="0">
                  <a:pos x="T4" y="T5"/>
                </a:cxn>
                <a:cxn ang="0">
                  <a:pos x="T6" y="T7"/>
                </a:cxn>
                <a:cxn ang="0">
                  <a:pos x="T8" y="T9"/>
                </a:cxn>
                <a:cxn ang="0">
                  <a:pos x="T10" y="T11"/>
                </a:cxn>
              </a:cxnLst>
              <a:rect l="0" t="0" r="r" b="b"/>
              <a:pathLst>
                <a:path w="513" h="968">
                  <a:moveTo>
                    <a:pt x="489" y="0"/>
                  </a:moveTo>
                  <a:cubicBezTo>
                    <a:pt x="335" y="73"/>
                    <a:pt x="201" y="192"/>
                    <a:pt x="109" y="351"/>
                  </a:cubicBezTo>
                  <a:cubicBezTo>
                    <a:pt x="50" y="453"/>
                    <a:pt x="14" y="562"/>
                    <a:pt x="0" y="672"/>
                  </a:cubicBezTo>
                  <a:cubicBezTo>
                    <a:pt x="513" y="968"/>
                    <a:pt x="513" y="968"/>
                    <a:pt x="513" y="968"/>
                  </a:cubicBezTo>
                  <a:cubicBezTo>
                    <a:pt x="464" y="872"/>
                    <a:pt x="455" y="758"/>
                    <a:pt x="494" y="652"/>
                  </a:cubicBezTo>
                  <a:lnTo>
                    <a:pt x="48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 name="Freeform 459"/>
            <p:cNvSpPr>
              <a:spLocks/>
            </p:cNvSpPr>
            <p:nvPr/>
          </p:nvSpPr>
          <p:spPr bwMode="auto">
            <a:xfrm>
              <a:off x="4487320" y="3573755"/>
              <a:ext cx="1682754" cy="1477972"/>
            </a:xfrm>
            <a:custGeom>
              <a:avLst/>
              <a:gdLst>
                <a:gd name="T0" fmla="*/ 14 w 865"/>
                <a:gd name="T1" fmla="*/ 0 h 760"/>
                <a:gd name="T2" fmla="*/ 128 w 865"/>
                <a:gd name="T3" fmla="*/ 504 h 760"/>
                <a:gd name="T4" fmla="*/ 351 w 865"/>
                <a:gd name="T5" fmla="*/ 760 h 760"/>
                <a:gd name="T6" fmla="*/ 865 w 865"/>
                <a:gd name="T7" fmla="*/ 463 h 760"/>
                <a:gd name="T8" fmla="*/ 581 w 865"/>
                <a:gd name="T9" fmla="*/ 322 h 760"/>
                <a:gd name="T10" fmla="*/ 14 w 865"/>
                <a:gd name="T11" fmla="*/ 0 h 760"/>
              </a:gdLst>
              <a:ahLst/>
              <a:cxnLst>
                <a:cxn ang="0">
                  <a:pos x="T0" y="T1"/>
                </a:cxn>
                <a:cxn ang="0">
                  <a:pos x="T2" y="T3"/>
                </a:cxn>
                <a:cxn ang="0">
                  <a:pos x="T4" y="T5"/>
                </a:cxn>
                <a:cxn ang="0">
                  <a:pos x="T6" y="T7"/>
                </a:cxn>
                <a:cxn ang="0">
                  <a:pos x="T8" y="T9"/>
                </a:cxn>
                <a:cxn ang="0">
                  <a:pos x="T10" y="T11"/>
                </a:cxn>
              </a:cxnLst>
              <a:rect l="0" t="0" r="r" b="b"/>
              <a:pathLst>
                <a:path w="865" h="760">
                  <a:moveTo>
                    <a:pt x="14" y="0"/>
                  </a:moveTo>
                  <a:cubicBezTo>
                    <a:pt x="0" y="170"/>
                    <a:pt x="36" y="345"/>
                    <a:pt x="128" y="504"/>
                  </a:cubicBezTo>
                  <a:cubicBezTo>
                    <a:pt x="187" y="606"/>
                    <a:pt x="263" y="692"/>
                    <a:pt x="351" y="760"/>
                  </a:cubicBezTo>
                  <a:cubicBezTo>
                    <a:pt x="865" y="463"/>
                    <a:pt x="865" y="463"/>
                    <a:pt x="865" y="463"/>
                  </a:cubicBezTo>
                  <a:cubicBezTo>
                    <a:pt x="757" y="457"/>
                    <a:pt x="653" y="408"/>
                    <a:pt x="581" y="322"/>
                  </a:cubicBezTo>
                  <a:lnTo>
                    <a:pt x="14"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 name="Freeform 460"/>
            <p:cNvSpPr>
              <a:spLocks/>
            </p:cNvSpPr>
            <p:nvPr/>
          </p:nvSpPr>
          <p:spPr bwMode="auto">
            <a:xfrm>
              <a:off x="5249322" y="4124621"/>
              <a:ext cx="1608141" cy="1279533"/>
            </a:xfrm>
            <a:custGeom>
              <a:avLst/>
              <a:gdLst>
                <a:gd name="T0" fmla="*/ 0 w 827"/>
                <a:gd name="T1" fmla="*/ 505 h 658"/>
                <a:gd name="T2" fmla="*/ 494 w 827"/>
                <a:gd name="T3" fmla="*/ 658 h 658"/>
                <a:gd name="T4" fmla="*/ 827 w 827"/>
                <a:gd name="T5" fmla="*/ 593 h 658"/>
                <a:gd name="T6" fmla="*/ 827 w 827"/>
                <a:gd name="T7" fmla="*/ 0 h 658"/>
                <a:gd name="T8" fmla="*/ 563 w 827"/>
                <a:gd name="T9" fmla="*/ 175 h 658"/>
                <a:gd name="T10" fmla="*/ 0 w 827"/>
                <a:gd name="T11" fmla="*/ 505 h 658"/>
              </a:gdLst>
              <a:ahLst/>
              <a:cxnLst>
                <a:cxn ang="0">
                  <a:pos x="T0" y="T1"/>
                </a:cxn>
                <a:cxn ang="0">
                  <a:pos x="T2" y="T3"/>
                </a:cxn>
                <a:cxn ang="0">
                  <a:pos x="T4" y="T5"/>
                </a:cxn>
                <a:cxn ang="0">
                  <a:pos x="T6" y="T7"/>
                </a:cxn>
                <a:cxn ang="0">
                  <a:pos x="T8" y="T9"/>
                </a:cxn>
                <a:cxn ang="0">
                  <a:pos x="T10" y="T11"/>
                </a:cxn>
              </a:cxnLst>
              <a:rect l="0" t="0" r="r" b="b"/>
              <a:pathLst>
                <a:path w="827" h="658">
                  <a:moveTo>
                    <a:pt x="0" y="505"/>
                  </a:moveTo>
                  <a:cubicBezTo>
                    <a:pt x="141" y="602"/>
                    <a:pt x="311" y="658"/>
                    <a:pt x="494" y="658"/>
                  </a:cubicBezTo>
                  <a:cubicBezTo>
                    <a:pt x="612" y="658"/>
                    <a:pt x="724" y="635"/>
                    <a:pt x="827" y="593"/>
                  </a:cubicBezTo>
                  <a:cubicBezTo>
                    <a:pt x="827" y="0"/>
                    <a:pt x="827" y="0"/>
                    <a:pt x="827" y="0"/>
                  </a:cubicBezTo>
                  <a:cubicBezTo>
                    <a:pt x="768" y="91"/>
                    <a:pt x="673" y="155"/>
                    <a:pt x="563" y="175"/>
                  </a:cubicBezTo>
                  <a:lnTo>
                    <a:pt x="0" y="50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 name="Freeform 461"/>
            <p:cNvSpPr>
              <a:spLocks/>
            </p:cNvSpPr>
            <p:nvPr/>
          </p:nvSpPr>
          <p:spPr bwMode="auto">
            <a:xfrm>
              <a:off x="6898738" y="3354679"/>
              <a:ext cx="996952" cy="1884374"/>
            </a:xfrm>
            <a:custGeom>
              <a:avLst/>
              <a:gdLst>
                <a:gd name="T0" fmla="*/ 24 w 513"/>
                <a:gd name="T1" fmla="*/ 969 h 969"/>
                <a:gd name="T2" fmla="*/ 403 w 513"/>
                <a:gd name="T3" fmla="*/ 617 h 969"/>
                <a:gd name="T4" fmla="*/ 513 w 513"/>
                <a:gd name="T5" fmla="*/ 297 h 969"/>
                <a:gd name="T6" fmla="*/ 0 w 513"/>
                <a:gd name="T7" fmla="*/ 0 h 969"/>
                <a:gd name="T8" fmla="*/ 19 w 513"/>
                <a:gd name="T9" fmla="*/ 316 h 969"/>
                <a:gd name="T10" fmla="*/ 24 w 513"/>
                <a:gd name="T11" fmla="*/ 969 h 969"/>
              </a:gdLst>
              <a:ahLst/>
              <a:cxnLst>
                <a:cxn ang="0">
                  <a:pos x="T0" y="T1"/>
                </a:cxn>
                <a:cxn ang="0">
                  <a:pos x="T2" y="T3"/>
                </a:cxn>
                <a:cxn ang="0">
                  <a:pos x="T4" y="T5"/>
                </a:cxn>
                <a:cxn ang="0">
                  <a:pos x="T6" y="T7"/>
                </a:cxn>
                <a:cxn ang="0">
                  <a:pos x="T8" y="T9"/>
                </a:cxn>
                <a:cxn ang="0">
                  <a:pos x="T10" y="T11"/>
                </a:cxn>
              </a:cxnLst>
              <a:rect l="0" t="0" r="r" b="b"/>
              <a:pathLst>
                <a:path w="513" h="969">
                  <a:moveTo>
                    <a:pt x="24" y="969"/>
                  </a:moveTo>
                  <a:cubicBezTo>
                    <a:pt x="178" y="895"/>
                    <a:pt x="312" y="776"/>
                    <a:pt x="403" y="617"/>
                  </a:cubicBezTo>
                  <a:cubicBezTo>
                    <a:pt x="462" y="515"/>
                    <a:pt x="498" y="406"/>
                    <a:pt x="513" y="297"/>
                  </a:cubicBezTo>
                  <a:cubicBezTo>
                    <a:pt x="0" y="0"/>
                    <a:pt x="0" y="0"/>
                    <a:pt x="0" y="0"/>
                  </a:cubicBezTo>
                  <a:cubicBezTo>
                    <a:pt x="48" y="96"/>
                    <a:pt x="57" y="211"/>
                    <a:pt x="19" y="316"/>
                  </a:cubicBezTo>
                  <a:lnTo>
                    <a:pt x="24" y="969"/>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 name="Freeform 462"/>
            <p:cNvSpPr>
              <a:spLocks/>
            </p:cNvSpPr>
            <p:nvPr/>
          </p:nvSpPr>
          <p:spPr bwMode="auto">
            <a:xfrm>
              <a:off x="6251036" y="2359310"/>
              <a:ext cx="1679579" cy="1477972"/>
            </a:xfrm>
            <a:custGeom>
              <a:avLst/>
              <a:gdLst>
                <a:gd name="T0" fmla="*/ 851 w 864"/>
                <a:gd name="T1" fmla="*/ 760 h 760"/>
                <a:gd name="T2" fmla="*/ 736 w 864"/>
                <a:gd name="T3" fmla="*/ 255 h 760"/>
                <a:gd name="T4" fmla="*/ 513 w 864"/>
                <a:gd name="T5" fmla="*/ 0 h 760"/>
                <a:gd name="T6" fmla="*/ 0 w 864"/>
                <a:gd name="T7" fmla="*/ 296 h 760"/>
                <a:gd name="T8" fmla="*/ 283 w 864"/>
                <a:gd name="T9" fmla="*/ 437 h 760"/>
                <a:gd name="T10" fmla="*/ 851 w 864"/>
                <a:gd name="T11" fmla="*/ 760 h 760"/>
              </a:gdLst>
              <a:ahLst/>
              <a:cxnLst>
                <a:cxn ang="0">
                  <a:pos x="T0" y="T1"/>
                </a:cxn>
                <a:cxn ang="0">
                  <a:pos x="T2" y="T3"/>
                </a:cxn>
                <a:cxn ang="0">
                  <a:pos x="T4" y="T5"/>
                </a:cxn>
                <a:cxn ang="0">
                  <a:pos x="T6" y="T7"/>
                </a:cxn>
                <a:cxn ang="0">
                  <a:pos x="T8" y="T9"/>
                </a:cxn>
                <a:cxn ang="0">
                  <a:pos x="T10" y="T11"/>
                </a:cxn>
              </a:cxnLst>
              <a:rect l="0" t="0" r="r" b="b"/>
              <a:pathLst>
                <a:path w="864" h="760">
                  <a:moveTo>
                    <a:pt x="851" y="760"/>
                  </a:moveTo>
                  <a:cubicBezTo>
                    <a:pt x="864" y="590"/>
                    <a:pt x="828" y="414"/>
                    <a:pt x="736" y="255"/>
                  </a:cubicBezTo>
                  <a:cubicBezTo>
                    <a:pt x="678" y="153"/>
                    <a:pt x="601" y="68"/>
                    <a:pt x="513" y="0"/>
                  </a:cubicBezTo>
                  <a:cubicBezTo>
                    <a:pt x="0" y="296"/>
                    <a:pt x="0" y="296"/>
                    <a:pt x="0" y="296"/>
                  </a:cubicBezTo>
                  <a:cubicBezTo>
                    <a:pt x="108" y="302"/>
                    <a:pt x="211" y="352"/>
                    <a:pt x="283" y="437"/>
                  </a:cubicBezTo>
                  <a:lnTo>
                    <a:pt x="851" y="76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7" name="Freeform 86"/>
            <p:cNvSpPr>
              <a:spLocks noChangeArrowheads="1"/>
            </p:cNvSpPr>
            <p:nvPr/>
          </p:nvSpPr>
          <p:spPr bwMode="auto">
            <a:xfrm>
              <a:off x="4945308" y="3007155"/>
              <a:ext cx="349004" cy="399769"/>
            </a:xfrm>
            <a:custGeom>
              <a:avLst/>
              <a:gdLst>
                <a:gd name="T0" fmla="*/ 142834 w 390"/>
                <a:gd name="T1" fmla="*/ 135603 h 444"/>
                <a:gd name="T2" fmla="*/ 142834 w 390"/>
                <a:gd name="T3" fmla="*/ 135603 h 444"/>
                <a:gd name="T4" fmla="*/ 122685 w 390"/>
                <a:gd name="T5" fmla="*/ 139657 h 444"/>
                <a:gd name="T6" fmla="*/ 63581 w 390"/>
                <a:gd name="T7" fmla="*/ 107671 h 444"/>
                <a:gd name="T8" fmla="*/ 63581 w 390"/>
                <a:gd name="T9" fmla="*/ 100013 h 444"/>
                <a:gd name="T10" fmla="*/ 63581 w 390"/>
                <a:gd name="T11" fmla="*/ 95958 h 444"/>
                <a:gd name="T12" fmla="*/ 122685 w 390"/>
                <a:gd name="T13" fmla="*/ 59917 h 444"/>
                <a:gd name="T14" fmla="*/ 142834 w 390"/>
                <a:gd name="T15" fmla="*/ 68027 h 444"/>
                <a:gd name="T16" fmla="*/ 174177 w 390"/>
                <a:gd name="T17" fmla="*/ 31535 h 444"/>
                <a:gd name="T18" fmla="*/ 142834 w 390"/>
                <a:gd name="T19" fmla="*/ 0 h 444"/>
                <a:gd name="T20" fmla="*/ 111044 w 390"/>
                <a:gd name="T21" fmla="*/ 31535 h 444"/>
                <a:gd name="T22" fmla="*/ 111044 w 390"/>
                <a:gd name="T23" fmla="*/ 40095 h 444"/>
                <a:gd name="T24" fmla="*/ 51492 w 390"/>
                <a:gd name="T25" fmla="*/ 76136 h 444"/>
                <a:gd name="T26" fmla="*/ 31343 w 390"/>
                <a:gd name="T27" fmla="*/ 68027 h 444"/>
                <a:gd name="T28" fmla="*/ 0 w 390"/>
                <a:gd name="T29" fmla="*/ 100013 h 444"/>
                <a:gd name="T30" fmla="*/ 31343 w 390"/>
                <a:gd name="T31" fmla="*/ 135603 h 444"/>
                <a:gd name="T32" fmla="*/ 51492 w 390"/>
                <a:gd name="T33" fmla="*/ 127493 h 444"/>
                <a:gd name="T34" fmla="*/ 111044 w 390"/>
                <a:gd name="T35" fmla="*/ 163534 h 444"/>
                <a:gd name="T36" fmla="*/ 111044 w 390"/>
                <a:gd name="T37" fmla="*/ 167589 h 444"/>
                <a:gd name="T38" fmla="*/ 142834 w 390"/>
                <a:gd name="T39" fmla="*/ 199574 h 444"/>
                <a:gd name="T40" fmla="*/ 174177 w 390"/>
                <a:gd name="T41" fmla="*/ 167589 h 444"/>
                <a:gd name="T42" fmla="*/ 142834 w 390"/>
                <a:gd name="T43" fmla="*/ 135603 h 44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0" h="444">
                  <a:moveTo>
                    <a:pt x="319" y="301"/>
                  </a:moveTo>
                  <a:lnTo>
                    <a:pt x="319" y="301"/>
                  </a:lnTo>
                  <a:cubicBezTo>
                    <a:pt x="301" y="301"/>
                    <a:pt x="283" y="301"/>
                    <a:pt x="274" y="310"/>
                  </a:cubicBezTo>
                  <a:cubicBezTo>
                    <a:pt x="142" y="239"/>
                    <a:pt x="142" y="239"/>
                    <a:pt x="142" y="239"/>
                  </a:cubicBezTo>
                  <a:cubicBezTo>
                    <a:pt x="142" y="230"/>
                    <a:pt x="142" y="230"/>
                    <a:pt x="142" y="222"/>
                  </a:cubicBezTo>
                  <a:lnTo>
                    <a:pt x="142" y="213"/>
                  </a:lnTo>
                  <a:cubicBezTo>
                    <a:pt x="274" y="133"/>
                    <a:pt x="274" y="133"/>
                    <a:pt x="274" y="133"/>
                  </a:cubicBezTo>
                  <a:cubicBezTo>
                    <a:pt x="283" y="142"/>
                    <a:pt x="301" y="151"/>
                    <a:pt x="319" y="151"/>
                  </a:cubicBezTo>
                  <a:cubicBezTo>
                    <a:pt x="363" y="151"/>
                    <a:pt x="389" y="115"/>
                    <a:pt x="389" y="70"/>
                  </a:cubicBezTo>
                  <a:cubicBezTo>
                    <a:pt x="389" y="35"/>
                    <a:pt x="363" y="0"/>
                    <a:pt x="319" y="0"/>
                  </a:cubicBezTo>
                  <a:cubicBezTo>
                    <a:pt x="274" y="0"/>
                    <a:pt x="248" y="35"/>
                    <a:pt x="248" y="70"/>
                  </a:cubicBezTo>
                  <a:cubicBezTo>
                    <a:pt x="248" y="80"/>
                    <a:pt x="248" y="80"/>
                    <a:pt x="248" y="89"/>
                  </a:cubicBezTo>
                  <a:cubicBezTo>
                    <a:pt x="115" y="169"/>
                    <a:pt x="115" y="169"/>
                    <a:pt x="115" y="169"/>
                  </a:cubicBezTo>
                  <a:cubicBezTo>
                    <a:pt x="107" y="151"/>
                    <a:pt x="88" y="151"/>
                    <a:pt x="70" y="151"/>
                  </a:cubicBezTo>
                  <a:cubicBezTo>
                    <a:pt x="26" y="151"/>
                    <a:pt x="0" y="186"/>
                    <a:pt x="0" y="222"/>
                  </a:cubicBezTo>
                  <a:cubicBezTo>
                    <a:pt x="0" y="266"/>
                    <a:pt x="26" y="301"/>
                    <a:pt x="70" y="301"/>
                  </a:cubicBezTo>
                  <a:cubicBezTo>
                    <a:pt x="88" y="301"/>
                    <a:pt x="107" y="292"/>
                    <a:pt x="115" y="283"/>
                  </a:cubicBezTo>
                  <a:cubicBezTo>
                    <a:pt x="248" y="363"/>
                    <a:pt x="248" y="363"/>
                    <a:pt x="248" y="363"/>
                  </a:cubicBezTo>
                  <a:lnTo>
                    <a:pt x="248" y="372"/>
                  </a:lnTo>
                  <a:cubicBezTo>
                    <a:pt x="248" y="416"/>
                    <a:pt x="274" y="443"/>
                    <a:pt x="319" y="443"/>
                  </a:cubicBezTo>
                  <a:cubicBezTo>
                    <a:pt x="363" y="443"/>
                    <a:pt x="389" y="416"/>
                    <a:pt x="389" y="372"/>
                  </a:cubicBezTo>
                  <a:cubicBezTo>
                    <a:pt x="389" y="328"/>
                    <a:pt x="363" y="301"/>
                    <a:pt x="319" y="301"/>
                  </a:cubicBezTo>
                </a:path>
              </a:pathLst>
            </a:custGeom>
            <a:solidFill>
              <a:schemeClr val="bg1"/>
            </a:solidFill>
            <a:ln>
              <a:noFill/>
            </a:ln>
            <a:effectLst/>
          </p:spPr>
          <p:txBody>
            <a:bodyPr wrap="none" lIns="34290" tIns="17145" rIns="34290" bIns="17145" anchor="ctr"/>
            <a:lstStyle/>
            <a:p>
              <a:endParaRPr lang="en-US" dirty="0"/>
            </a:p>
          </p:txBody>
        </p:sp>
        <p:grpSp>
          <p:nvGrpSpPr>
            <p:cNvPr id="88" name="Group 1"/>
            <p:cNvGrpSpPr>
              <a:grpSpLocks/>
            </p:cNvGrpSpPr>
            <p:nvPr/>
          </p:nvGrpSpPr>
          <p:grpSpPr bwMode="auto">
            <a:xfrm>
              <a:off x="7010871" y="2727258"/>
              <a:ext cx="415630" cy="409285"/>
              <a:chOff x="7197121" y="8332916"/>
              <a:chExt cx="553830" cy="543285"/>
            </a:xfrm>
            <a:solidFill>
              <a:schemeClr val="bg1"/>
            </a:solidFill>
          </p:grpSpPr>
          <p:sp>
            <p:nvSpPr>
              <p:cNvPr id="89" name="Freeform 31"/>
              <p:cNvSpPr>
                <a:spLocks noChangeArrowheads="1"/>
              </p:cNvSpPr>
              <p:nvPr/>
            </p:nvSpPr>
            <p:spPr bwMode="auto">
              <a:xfrm>
                <a:off x="7197121" y="8332916"/>
                <a:ext cx="553830" cy="543285"/>
              </a:xfrm>
              <a:custGeom>
                <a:avLst/>
                <a:gdLst>
                  <a:gd name="T0" fmla="*/ 276915 w 462"/>
                  <a:gd name="T1" fmla="*/ 0 h 453"/>
                  <a:gd name="T2" fmla="*/ 276915 w 462"/>
                  <a:gd name="T3" fmla="*/ 0 h 453"/>
                  <a:gd name="T4" fmla="*/ 0 w 462"/>
                  <a:gd name="T5" fmla="*/ 266246 h 453"/>
                  <a:gd name="T6" fmla="*/ 276915 w 462"/>
                  <a:gd name="T7" fmla="*/ 542086 h 453"/>
                  <a:gd name="T8" fmla="*/ 552631 w 462"/>
                  <a:gd name="T9" fmla="*/ 266246 h 453"/>
                  <a:gd name="T10" fmla="*/ 276915 w 462"/>
                  <a:gd name="T11" fmla="*/ 0 h 453"/>
                  <a:gd name="T12" fmla="*/ 276915 w 462"/>
                  <a:gd name="T13" fmla="*/ 478523 h 453"/>
                  <a:gd name="T14" fmla="*/ 276915 w 462"/>
                  <a:gd name="T15" fmla="*/ 478523 h 453"/>
                  <a:gd name="T16" fmla="*/ 63535 w 462"/>
                  <a:gd name="T17" fmla="*/ 266246 h 453"/>
                  <a:gd name="T18" fmla="*/ 276915 w 462"/>
                  <a:gd name="T19" fmla="*/ 53969 h 453"/>
                  <a:gd name="T20" fmla="*/ 489097 w 462"/>
                  <a:gd name="T21" fmla="*/ 266246 h 453"/>
                  <a:gd name="T22" fmla="*/ 276915 w 462"/>
                  <a:gd name="T23" fmla="*/ 478523 h 4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62" h="453">
                    <a:moveTo>
                      <a:pt x="231" y="0"/>
                    </a:moveTo>
                    <a:lnTo>
                      <a:pt x="231" y="0"/>
                    </a:lnTo>
                    <a:cubicBezTo>
                      <a:pt x="106" y="0"/>
                      <a:pt x="0" y="98"/>
                      <a:pt x="0" y="222"/>
                    </a:cubicBezTo>
                    <a:cubicBezTo>
                      <a:pt x="0" y="346"/>
                      <a:pt x="106" y="452"/>
                      <a:pt x="231" y="452"/>
                    </a:cubicBezTo>
                    <a:cubicBezTo>
                      <a:pt x="355" y="452"/>
                      <a:pt x="461" y="346"/>
                      <a:pt x="461" y="222"/>
                    </a:cubicBezTo>
                    <a:cubicBezTo>
                      <a:pt x="461" y="98"/>
                      <a:pt x="355" y="0"/>
                      <a:pt x="231" y="0"/>
                    </a:cubicBezTo>
                    <a:close/>
                    <a:moveTo>
                      <a:pt x="231" y="399"/>
                    </a:moveTo>
                    <a:lnTo>
                      <a:pt x="231" y="399"/>
                    </a:lnTo>
                    <a:cubicBezTo>
                      <a:pt x="133" y="399"/>
                      <a:pt x="53" y="319"/>
                      <a:pt x="53" y="222"/>
                    </a:cubicBezTo>
                    <a:cubicBezTo>
                      <a:pt x="53" y="124"/>
                      <a:pt x="133" y="45"/>
                      <a:pt x="231" y="45"/>
                    </a:cubicBezTo>
                    <a:cubicBezTo>
                      <a:pt x="328" y="45"/>
                      <a:pt x="408" y="124"/>
                      <a:pt x="408" y="222"/>
                    </a:cubicBezTo>
                    <a:cubicBezTo>
                      <a:pt x="408" y="319"/>
                      <a:pt x="328" y="399"/>
                      <a:pt x="231" y="399"/>
                    </a:cubicBez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en-US" dirty="0"/>
              </a:p>
            </p:txBody>
          </p:sp>
          <p:sp>
            <p:nvSpPr>
              <p:cNvPr id="90" name="Freeform 32"/>
              <p:cNvSpPr>
                <a:spLocks noChangeArrowheads="1"/>
              </p:cNvSpPr>
              <p:nvPr/>
            </p:nvSpPr>
            <p:spPr bwMode="auto">
              <a:xfrm>
                <a:off x="7450784" y="8450839"/>
                <a:ext cx="126832" cy="261114"/>
              </a:xfrm>
              <a:custGeom>
                <a:avLst/>
                <a:gdLst>
                  <a:gd name="T0" fmla="*/ 42672 w 107"/>
                  <a:gd name="T1" fmla="*/ 0 h 222"/>
                  <a:gd name="T2" fmla="*/ 0 w 107"/>
                  <a:gd name="T3" fmla="*/ 0 h 222"/>
                  <a:gd name="T4" fmla="*/ 0 w 107"/>
                  <a:gd name="T5" fmla="*/ 156433 h 222"/>
                  <a:gd name="T6" fmla="*/ 105496 w 107"/>
                  <a:gd name="T7" fmla="*/ 259938 h 222"/>
                  <a:gd name="T8" fmla="*/ 125647 w 107"/>
                  <a:gd name="T9" fmla="*/ 229357 h 222"/>
                  <a:gd name="T10" fmla="*/ 42672 w 107"/>
                  <a:gd name="T11" fmla="*/ 134086 h 222"/>
                  <a:gd name="T12" fmla="*/ 42672 w 107"/>
                  <a:gd name="T13" fmla="*/ 0 h 2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 h="222">
                    <a:moveTo>
                      <a:pt x="36" y="0"/>
                    </a:moveTo>
                    <a:lnTo>
                      <a:pt x="0" y="0"/>
                    </a:lnTo>
                    <a:lnTo>
                      <a:pt x="0" y="133"/>
                    </a:lnTo>
                    <a:lnTo>
                      <a:pt x="89" y="221"/>
                    </a:lnTo>
                    <a:lnTo>
                      <a:pt x="106" y="195"/>
                    </a:lnTo>
                    <a:lnTo>
                      <a:pt x="36" y="114"/>
                    </a:lnTo>
                    <a:lnTo>
                      <a:pt x="36" y="0"/>
                    </a:ln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en-US" dirty="0"/>
              </a:p>
            </p:txBody>
          </p:sp>
        </p:grpSp>
        <p:sp>
          <p:nvSpPr>
            <p:cNvPr id="92" name="Freeform 104"/>
            <p:cNvSpPr>
              <a:spLocks noChangeArrowheads="1"/>
            </p:cNvSpPr>
            <p:nvPr/>
          </p:nvSpPr>
          <p:spPr bwMode="auto">
            <a:xfrm>
              <a:off x="5867017" y="2317127"/>
              <a:ext cx="447361" cy="298240"/>
            </a:xfrm>
            <a:custGeom>
              <a:avLst/>
              <a:gdLst>
                <a:gd name="T0" fmla="*/ 91427 w 497"/>
                <a:gd name="T1" fmla="*/ 113801 h 337"/>
                <a:gd name="T2" fmla="*/ 91427 w 497"/>
                <a:gd name="T3" fmla="*/ 113801 h 337"/>
                <a:gd name="T4" fmla="*/ 99534 w 497"/>
                <a:gd name="T5" fmla="*/ 144797 h 337"/>
                <a:gd name="T6" fmla="*/ 127457 w 497"/>
                <a:gd name="T7" fmla="*/ 137269 h 337"/>
                <a:gd name="T8" fmla="*/ 179251 w 497"/>
                <a:gd name="T9" fmla="*/ 3985 h 337"/>
                <a:gd name="T10" fmla="*/ 91427 w 497"/>
                <a:gd name="T11" fmla="*/ 113801 h 337"/>
                <a:gd name="T12" fmla="*/ 111694 w 497"/>
                <a:gd name="T13" fmla="*/ 31439 h 337"/>
                <a:gd name="T14" fmla="*/ 111694 w 497"/>
                <a:gd name="T15" fmla="*/ 31439 h 337"/>
                <a:gd name="T16" fmla="*/ 123404 w 497"/>
                <a:gd name="T17" fmla="*/ 31439 h 337"/>
                <a:gd name="T18" fmla="*/ 139617 w 497"/>
                <a:gd name="T19" fmla="*/ 11513 h 337"/>
                <a:gd name="T20" fmla="*/ 111694 w 497"/>
                <a:gd name="T21" fmla="*/ 7528 h 337"/>
                <a:gd name="T22" fmla="*/ 0 w 497"/>
                <a:gd name="T23" fmla="*/ 125314 h 337"/>
                <a:gd name="T24" fmla="*/ 0 w 497"/>
                <a:gd name="T25" fmla="*/ 137269 h 337"/>
                <a:gd name="T26" fmla="*/ 11710 w 497"/>
                <a:gd name="T27" fmla="*/ 148782 h 337"/>
                <a:gd name="T28" fmla="*/ 23870 w 497"/>
                <a:gd name="T29" fmla="*/ 137269 h 337"/>
                <a:gd name="T30" fmla="*/ 23870 w 497"/>
                <a:gd name="T31" fmla="*/ 125314 h 337"/>
                <a:gd name="T32" fmla="*/ 111694 w 497"/>
                <a:gd name="T33" fmla="*/ 31439 h 337"/>
                <a:gd name="T34" fmla="*/ 191411 w 497"/>
                <a:gd name="T35" fmla="*/ 43395 h 337"/>
                <a:gd name="T36" fmla="*/ 191411 w 497"/>
                <a:gd name="T37" fmla="*/ 43395 h 337"/>
                <a:gd name="T38" fmla="*/ 183304 w 497"/>
                <a:gd name="T39" fmla="*/ 66863 h 337"/>
                <a:gd name="T40" fmla="*/ 199067 w 497"/>
                <a:gd name="T41" fmla="*/ 125314 h 337"/>
                <a:gd name="T42" fmla="*/ 199067 w 497"/>
                <a:gd name="T43" fmla="*/ 137269 h 337"/>
                <a:gd name="T44" fmla="*/ 211227 w 497"/>
                <a:gd name="T45" fmla="*/ 148782 h 337"/>
                <a:gd name="T46" fmla="*/ 211227 w 497"/>
                <a:gd name="T47" fmla="*/ 148782 h 337"/>
                <a:gd name="T48" fmla="*/ 223388 w 497"/>
                <a:gd name="T49" fmla="*/ 137269 h 337"/>
                <a:gd name="T50" fmla="*/ 223388 w 497"/>
                <a:gd name="T51" fmla="*/ 125314 h 337"/>
                <a:gd name="T52" fmla="*/ 191411 w 497"/>
                <a:gd name="T53" fmla="*/ 43395 h 3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cubicBezTo>
                    <a:pt x="478" y="336"/>
                    <a:pt x="496" y="327"/>
                    <a:pt x="496" y="310"/>
                  </a:cubicBezTo>
                  <a:cubicBezTo>
                    <a:pt x="496" y="301"/>
                    <a:pt x="496" y="292"/>
                    <a:pt x="496" y="283"/>
                  </a:cubicBezTo>
                  <a:cubicBezTo>
                    <a:pt x="496" y="213"/>
                    <a:pt x="469" y="151"/>
                    <a:pt x="425" y="98"/>
                  </a:cubicBezTo>
                  <a:close/>
                </a:path>
              </a:pathLst>
            </a:custGeom>
            <a:solidFill>
              <a:schemeClr val="bg1"/>
            </a:solidFill>
            <a:ln>
              <a:noFill/>
            </a:ln>
            <a:effectLst/>
          </p:spPr>
          <p:txBody>
            <a:bodyPr wrap="none" lIns="34290" tIns="17145" rIns="34290" bIns="17145" anchor="ctr"/>
            <a:lstStyle/>
            <a:p>
              <a:endParaRPr lang="en-US" dirty="0"/>
            </a:p>
          </p:txBody>
        </p:sp>
        <p:sp>
          <p:nvSpPr>
            <p:cNvPr id="93" name="Freeform 108"/>
            <p:cNvSpPr>
              <a:spLocks noChangeArrowheads="1"/>
            </p:cNvSpPr>
            <p:nvPr/>
          </p:nvSpPr>
          <p:spPr bwMode="auto">
            <a:xfrm>
              <a:off x="5055646" y="4248001"/>
              <a:ext cx="447358" cy="444187"/>
            </a:xfrm>
            <a:custGeom>
              <a:avLst/>
              <a:gdLst>
                <a:gd name="T0" fmla="*/ 211226 w 497"/>
                <a:gd name="T1" fmla="*/ 103092 h 498"/>
                <a:gd name="T2" fmla="*/ 191410 w 497"/>
                <a:gd name="T3" fmla="*/ 111125 h 498"/>
                <a:gd name="T4" fmla="*/ 211226 w 497"/>
                <a:gd name="T5" fmla="*/ 122728 h 498"/>
                <a:gd name="T6" fmla="*/ 211226 w 497"/>
                <a:gd name="T7" fmla="*/ 103092 h 498"/>
                <a:gd name="T8" fmla="*/ 111693 w 497"/>
                <a:gd name="T9" fmla="*/ 51769 h 498"/>
                <a:gd name="T10" fmla="*/ 111693 w 497"/>
                <a:gd name="T11" fmla="*/ 174497 h 498"/>
                <a:gd name="T12" fmla="*/ 111693 w 497"/>
                <a:gd name="T13" fmla="*/ 51769 h 498"/>
                <a:gd name="T14" fmla="*/ 111693 w 497"/>
                <a:gd name="T15" fmla="*/ 154415 h 498"/>
                <a:gd name="T16" fmla="*/ 111693 w 497"/>
                <a:gd name="T17" fmla="*/ 67389 h 498"/>
                <a:gd name="T18" fmla="*/ 31977 w 497"/>
                <a:gd name="T19" fmla="*/ 111125 h 498"/>
                <a:gd name="T20" fmla="*/ 23870 w 497"/>
                <a:gd name="T21" fmla="*/ 103092 h 498"/>
                <a:gd name="T22" fmla="*/ 0 w 497"/>
                <a:gd name="T23" fmla="*/ 111125 h 498"/>
                <a:gd name="T24" fmla="*/ 23870 w 497"/>
                <a:gd name="T25" fmla="*/ 122728 h 498"/>
                <a:gd name="T26" fmla="*/ 111693 w 497"/>
                <a:gd name="T27" fmla="*/ 35703 h 498"/>
                <a:gd name="T28" fmla="*/ 119350 w 497"/>
                <a:gd name="T29" fmla="*/ 23653 h 498"/>
                <a:gd name="T30" fmla="*/ 111693 w 497"/>
                <a:gd name="T31" fmla="*/ 0 h 498"/>
                <a:gd name="T32" fmla="*/ 103587 w 497"/>
                <a:gd name="T33" fmla="*/ 23653 h 498"/>
                <a:gd name="T34" fmla="*/ 111693 w 497"/>
                <a:gd name="T35" fmla="*/ 190117 h 498"/>
                <a:gd name="T36" fmla="*/ 103587 w 497"/>
                <a:gd name="T37" fmla="*/ 202167 h 498"/>
                <a:gd name="T38" fmla="*/ 111693 w 497"/>
                <a:gd name="T39" fmla="*/ 221804 h 498"/>
                <a:gd name="T40" fmla="*/ 119350 w 497"/>
                <a:gd name="T41" fmla="*/ 202167 h 498"/>
                <a:gd name="T42" fmla="*/ 195463 w 497"/>
                <a:gd name="T43" fmla="*/ 43736 h 498"/>
                <a:gd name="T44" fmla="*/ 195463 w 497"/>
                <a:gd name="T45" fmla="*/ 27670 h 498"/>
                <a:gd name="T46" fmla="*/ 171593 w 497"/>
                <a:gd name="T47" fmla="*/ 39719 h 498"/>
                <a:gd name="T48" fmla="*/ 187357 w 497"/>
                <a:gd name="T49" fmla="*/ 51769 h 498"/>
                <a:gd name="T50" fmla="*/ 36030 w 497"/>
                <a:gd name="T51" fmla="*/ 174497 h 498"/>
                <a:gd name="T52" fmla="*/ 27923 w 497"/>
                <a:gd name="T53" fmla="*/ 182084 h 498"/>
                <a:gd name="T54" fmla="*/ 43686 w 497"/>
                <a:gd name="T55" fmla="*/ 194134 h 498"/>
                <a:gd name="T56" fmla="*/ 51793 w 497"/>
                <a:gd name="T57" fmla="*/ 170035 h 498"/>
                <a:gd name="T58" fmla="*/ 43686 w 497"/>
                <a:gd name="T59" fmla="*/ 32133 h 498"/>
                <a:gd name="T60" fmla="*/ 27923 w 497"/>
                <a:gd name="T61" fmla="*/ 27670 h 498"/>
                <a:gd name="T62" fmla="*/ 36030 w 497"/>
                <a:gd name="T63" fmla="*/ 51769 h 498"/>
                <a:gd name="T64" fmla="*/ 47740 w 497"/>
                <a:gd name="T65" fmla="*/ 39719 h 498"/>
                <a:gd name="T66" fmla="*/ 171593 w 497"/>
                <a:gd name="T67" fmla="*/ 186101 h 498"/>
                <a:gd name="T68" fmla="*/ 179700 w 497"/>
                <a:gd name="T69" fmla="*/ 194134 h 498"/>
                <a:gd name="T70" fmla="*/ 195463 w 497"/>
                <a:gd name="T71" fmla="*/ 182084 h 498"/>
                <a:gd name="T72" fmla="*/ 171593 w 497"/>
                <a:gd name="T73" fmla="*/ 170035 h 4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97" h="498">
                  <a:moveTo>
                    <a:pt x="469" y="231"/>
                  </a:moveTo>
                  <a:lnTo>
                    <a:pt x="469" y="231"/>
                  </a:lnTo>
                  <a:cubicBezTo>
                    <a:pt x="469" y="231"/>
                    <a:pt x="452" y="231"/>
                    <a:pt x="443" y="231"/>
                  </a:cubicBezTo>
                  <a:cubicBezTo>
                    <a:pt x="434" y="231"/>
                    <a:pt x="425" y="240"/>
                    <a:pt x="425" y="249"/>
                  </a:cubicBezTo>
                  <a:cubicBezTo>
                    <a:pt x="425" y="266"/>
                    <a:pt x="434" y="275"/>
                    <a:pt x="443" y="275"/>
                  </a:cubicBezTo>
                  <a:cubicBezTo>
                    <a:pt x="452" y="275"/>
                    <a:pt x="469" y="275"/>
                    <a:pt x="469" y="275"/>
                  </a:cubicBezTo>
                  <a:cubicBezTo>
                    <a:pt x="487" y="275"/>
                    <a:pt x="496" y="266"/>
                    <a:pt x="496" y="249"/>
                  </a:cubicBezTo>
                  <a:cubicBezTo>
                    <a:pt x="496" y="240"/>
                    <a:pt x="487" y="231"/>
                    <a:pt x="469" y="231"/>
                  </a:cubicBezTo>
                  <a:close/>
                  <a:moveTo>
                    <a:pt x="248" y="116"/>
                  </a:moveTo>
                  <a:lnTo>
                    <a:pt x="248" y="116"/>
                  </a:lnTo>
                  <a:cubicBezTo>
                    <a:pt x="168" y="116"/>
                    <a:pt x="115" y="178"/>
                    <a:pt x="115" y="249"/>
                  </a:cubicBezTo>
                  <a:cubicBezTo>
                    <a:pt x="115" y="328"/>
                    <a:pt x="168" y="391"/>
                    <a:pt x="248" y="391"/>
                  </a:cubicBezTo>
                  <a:cubicBezTo>
                    <a:pt x="328" y="391"/>
                    <a:pt x="381" y="328"/>
                    <a:pt x="381" y="249"/>
                  </a:cubicBezTo>
                  <a:cubicBezTo>
                    <a:pt x="381" y="178"/>
                    <a:pt x="328" y="116"/>
                    <a:pt x="248" y="116"/>
                  </a:cubicBezTo>
                  <a:close/>
                  <a:moveTo>
                    <a:pt x="248" y="346"/>
                  </a:moveTo>
                  <a:lnTo>
                    <a:pt x="248" y="346"/>
                  </a:lnTo>
                  <a:cubicBezTo>
                    <a:pt x="195" y="346"/>
                    <a:pt x="150" y="302"/>
                    <a:pt x="150" y="249"/>
                  </a:cubicBezTo>
                  <a:cubicBezTo>
                    <a:pt x="150" y="196"/>
                    <a:pt x="195" y="151"/>
                    <a:pt x="248" y="151"/>
                  </a:cubicBezTo>
                  <a:lnTo>
                    <a:pt x="248" y="346"/>
                  </a:lnTo>
                  <a:close/>
                  <a:moveTo>
                    <a:pt x="71" y="249"/>
                  </a:moveTo>
                  <a:lnTo>
                    <a:pt x="71" y="249"/>
                  </a:lnTo>
                  <a:cubicBezTo>
                    <a:pt x="71" y="240"/>
                    <a:pt x="62" y="231"/>
                    <a:pt x="53" y="231"/>
                  </a:cubicBezTo>
                  <a:cubicBezTo>
                    <a:pt x="44" y="231"/>
                    <a:pt x="27" y="231"/>
                    <a:pt x="27" y="231"/>
                  </a:cubicBezTo>
                  <a:cubicBezTo>
                    <a:pt x="9" y="231"/>
                    <a:pt x="0" y="240"/>
                    <a:pt x="0" y="249"/>
                  </a:cubicBezTo>
                  <a:cubicBezTo>
                    <a:pt x="0" y="266"/>
                    <a:pt x="9" y="275"/>
                    <a:pt x="27" y="275"/>
                  </a:cubicBezTo>
                  <a:cubicBezTo>
                    <a:pt x="27" y="275"/>
                    <a:pt x="44" y="275"/>
                    <a:pt x="53" y="275"/>
                  </a:cubicBezTo>
                  <a:cubicBezTo>
                    <a:pt x="62" y="275"/>
                    <a:pt x="71" y="266"/>
                    <a:pt x="71" y="249"/>
                  </a:cubicBezTo>
                  <a:close/>
                  <a:moveTo>
                    <a:pt x="248" y="80"/>
                  </a:moveTo>
                  <a:lnTo>
                    <a:pt x="248" y="80"/>
                  </a:lnTo>
                  <a:cubicBezTo>
                    <a:pt x="256" y="80"/>
                    <a:pt x="265" y="62"/>
                    <a:pt x="265" y="53"/>
                  </a:cubicBezTo>
                  <a:cubicBezTo>
                    <a:pt x="265" y="45"/>
                    <a:pt x="265" y="36"/>
                    <a:pt x="265" y="27"/>
                  </a:cubicBezTo>
                  <a:cubicBezTo>
                    <a:pt x="265" y="18"/>
                    <a:pt x="256" y="0"/>
                    <a:pt x="248" y="0"/>
                  </a:cubicBezTo>
                  <a:cubicBezTo>
                    <a:pt x="239" y="0"/>
                    <a:pt x="230" y="18"/>
                    <a:pt x="230" y="27"/>
                  </a:cubicBezTo>
                  <a:cubicBezTo>
                    <a:pt x="230" y="36"/>
                    <a:pt x="230" y="45"/>
                    <a:pt x="230" y="53"/>
                  </a:cubicBezTo>
                  <a:cubicBezTo>
                    <a:pt x="230" y="62"/>
                    <a:pt x="239" y="80"/>
                    <a:pt x="248" y="80"/>
                  </a:cubicBezTo>
                  <a:close/>
                  <a:moveTo>
                    <a:pt x="248" y="426"/>
                  </a:moveTo>
                  <a:lnTo>
                    <a:pt x="248" y="426"/>
                  </a:lnTo>
                  <a:cubicBezTo>
                    <a:pt x="239" y="426"/>
                    <a:pt x="230" y="435"/>
                    <a:pt x="230" y="453"/>
                  </a:cubicBezTo>
                  <a:lnTo>
                    <a:pt x="230" y="470"/>
                  </a:lnTo>
                  <a:cubicBezTo>
                    <a:pt x="230" y="488"/>
                    <a:pt x="239" y="497"/>
                    <a:pt x="248" y="497"/>
                  </a:cubicBezTo>
                  <a:cubicBezTo>
                    <a:pt x="256" y="497"/>
                    <a:pt x="265" y="488"/>
                    <a:pt x="265" y="470"/>
                  </a:cubicBezTo>
                  <a:lnTo>
                    <a:pt x="265" y="453"/>
                  </a:lnTo>
                  <a:cubicBezTo>
                    <a:pt x="265" y="435"/>
                    <a:pt x="256" y="426"/>
                    <a:pt x="248" y="426"/>
                  </a:cubicBezTo>
                  <a:close/>
                  <a:moveTo>
                    <a:pt x="434" y="98"/>
                  </a:moveTo>
                  <a:lnTo>
                    <a:pt x="434" y="98"/>
                  </a:lnTo>
                  <a:cubicBezTo>
                    <a:pt x="443" y="89"/>
                    <a:pt x="443" y="72"/>
                    <a:pt x="434" y="62"/>
                  </a:cubicBezTo>
                  <a:cubicBezTo>
                    <a:pt x="425" y="53"/>
                    <a:pt x="416" y="62"/>
                    <a:pt x="399" y="72"/>
                  </a:cubicBezTo>
                  <a:cubicBezTo>
                    <a:pt x="399" y="72"/>
                    <a:pt x="390" y="80"/>
                    <a:pt x="381" y="89"/>
                  </a:cubicBezTo>
                  <a:cubicBezTo>
                    <a:pt x="372" y="98"/>
                    <a:pt x="372" y="107"/>
                    <a:pt x="381" y="116"/>
                  </a:cubicBezTo>
                  <a:cubicBezTo>
                    <a:pt x="390" y="125"/>
                    <a:pt x="408" y="125"/>
                    <a:pt x="416" y="116"/>
                  </a:cubicBezTo>
                  <a:cubicBezTo>
                    <a:pt x="416" y="107"/>
                    <a:pt x="425" y="98"/>
                    <a:pt x="434" y="98"/>
                  </a:cubicBezTo>
                  <a:close/>
                  <a:moveTo>
                    <a:pt x="80" y="391"/>
                  </a:moveTo>
                  <a:lnTo>
                    <a:pt x="80" y="391"/>
                  </a:lnTo>
                  <a:cubicBezTo>
                    <a:pt x="80" y="391"/>
                    <a:pt x="71" y="400"/>
                    <a:pt x="62" y="408"/>
                  </a:cubicBezTo>
                  <a:cubicBezTo>
                    <a:pt x="53" y="417"/>
                    <a:pt x="53" y="426"/>
                    <a:pt x="62" y="435"/>
                  </a:cubicBezTo>
                  <a:cubicBezTo>
                    <a:pt x="71" y="444"/>
                    <a:pt x="80" y="444"/>
                    <a:pt x="97" y="435"/>
                  </a:cubicBezTo>
                  <a:lnTo>
                    <a:pt x="106" y="417"/>
                  </a:lnTo>
                  <a:cubicBezTo>
                    <a:pt x="124" y="408"/>
                    <a:pt x="124" y="391"/>
                    <a:pt x="115" y="381"/>
                  </a:cubicBezTo>
                  <a:cubicBezTo>
                    <a:pt x="106" y="381"/>
                    <a:pt x="89" y="381"/>
                    <a:pt x="80" y="391"/>
                  </a:cubicBezTo>
                  <a:close/>
                  <a:moveTo>
                    <a:pt x="97" y="72"/>
                  </a:moveTo>
                  <a:lnTo>
                    <a:pt x="97" y="72"/>
                  </a:lnTo>
                  <a:cubicBezTo>
                    <a:pt x="80" y="62"/>
                    <a:pt x="71" y="53"/>
                    <a:pt x="62" y="62"/>
                  </a:cubicBezTo>
                  <a:cubicBezTo>
                    <a:pt x="53" y="72"/>
                    <a:pt x="53" y="89"/>
                    <a:pt x="62" y="98"/>
                  </a:cubicBezTo>
                  <a:cubicBezTo>
                    <a:pt x="71" y="98"/>
                    <a:pt x="80" y="107"/>
                    <a:pt x="80" y="116"/>
                  </a:cubicBezTo>
                  <a:cubicBezTo>
                    <a:pt x="89" y="125"/>
                    <a:pt x="106" y="125"/>
                    <a:pt x="115" y="116"/>
                  </a:cubicBezTo>
                  <a:cubicBezTo>
                    <a:pt x="124" y="107"/>
                    <a:pt x="124" y="98"/>
                    <a:pt x="106" y="89"/>
                  </a:cubicBezTo>
                  <a:cubicBezTo>
                    <a:pt x="106" y="80"/>
                    <a:pt x="97" y="72"/>
                    <a:pt x="97" y="72"/>
                  </a:cubicBezTo>
                  <a:close/>
                  <a:moveTo>
                    <a:pt x="381" y="417"/>
                  </a:moveTo>
                  <a:lnTo>
                    <a:pt x="381" y="417"/>
                  </a:lnTo>
                  <a:cubicBezTo>
                    <a:pt x="390" y="417"/>
                    <a:pt x="399" y="435"/>
                    <a:pt x="399" y="435"/>
                  </a:cubicBezTo>
                  <a:cubicBezTo>
                    <a:pt x="416" y="444"/>
                    <a:pt x="425" y="444"/>
                    <a:pt x="434" y="435"/>
                  </a:cubicBezTo>
                  <a:cubicBezTo>
                    <a:pt x="443" y="426"/>
                    <a:pt x="443" y="417"/>
                    <a:pt x="434" y="408"/>
                  </a:cubicBezTo>
                  <a:cubicBezTo>
                    <a:pt x="425" y="400"/>
                    <a:pt x="416" y="391"/>
                    <a:pt x="416" y="391"/>
                  </a:cubicBezTo>
                  <a:cubicBezTo>
                    <a:pt x="408" y="381"/>
                    <a:pt x="390" y="381"/>
                    <a:pt x="381" y="381"/>
                  </a:cubicBezTo>
                  <a:cubicBezTo>
                    <a:pt x="372" y="391"/>
                    <a:pt x="372" y="408"/>
                    <a:pt x="381" y="417"/>
                  </a:cubicBezTo>
                  <a:close/>
                </a:path>
              </a:pathLst>
            </a:custGeom>
            <a:solidFill>
              <a:schemeClr val="bg1"/>
            </a:solidFill>
            <a:ln>
              <a:noFill/>
            </a:ln>
            <a:effectLst/>
          </p:spPr>
          <p:txBody>
            <a:bodyPr wrap="none" lIns="34290" tIns="17145" rIns="34290" bIns="17145" anchor="ctr"/>
            <a:lstStyle/>
            <a:p>
              <a:endParaRPr lang="en-US" dirty="0"/>
            </a:p>
          </p:txBody>
        </p:sp>
        <p:sp>
          <p:nvSpPr>
            <p:cNvPr id="94" name="Freeform 123"/>
            <p:cNvSpPr>
              <a:spLocks noChangeArrowheads="1"/>
            </p:cNvSpPr>
            <p:nvPr/>
          </p:nvSpPr>
          <p:spPr bwMode="auto">
            <a:xfrm>
              <a:off x="6111541" y="4699746"/>
              <a:ext cx="406113" cy="415630"/>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126" name="Freeform 21">
              <a:extLst>
                <a:ext uri="{FF2B5EF4-FFF2-40B4-BE49-F238E27FC236}">
                  <a16:creationId xmlns:a16="http://schemas.microsoft.com/office/drawing/2014/main" id="{4EEFFA47-E737-4079-AEAD-80D2084E223B}"/>
                </a:ext>
              </a:extLst>
            </p:cNvPr>
            <p:cNvSpPr>
              <a:spLocks noChangeArrowheads="1"/>
            </p:cNvSpPr>
            <p:nvPr/>
          </p:nvSpPr>
          <p:spPr bwMode="auto">
            <a:xfrm>
              <a:off x="7121577" y="4145668"/>
              <a:ext cx="471933" cy="247320"/>
            </a:xfrm>
            <a:custGeom>
              <a:avLst/>
              <a:gdLst>
                <a:gd name="T0" fmla="*/ 112144 w 497"/>
                <a:gd name="T1" fmla="*/ 0 h 276"/>
                <a:gd name="T2" fmla="*/ 112144 w 497"/>
                <a:gd name="T3" fmla="*/ 0 h 276"/>
                <a:gd name="T4" fmla="*/ 0 w 497"/>
                <a:gd name="T5" fmla="*/ 60435 h 276"/>
                <a:gd name="T6" fmla="*/ 112144 w 497"/>
                <a:gd name="T7" fmla="*/ 124959 h 276"/>
                <a:gd name="T8" fmla="*/ 223387 w 497"/>
                <a:gd name="T9" fmla="*/ 60435 h 276"/>
                <a:gd name="T10" fmla="*/ 112144 w 497"/>
                <a:gd name="T11" fmla="*/ 0 h 276"/>
                <a:gd name="T12" fmla="*/ 112144 w 497"/>
                <a:gd name="T13" fmla="*/ 108600 h 276"/>
                <a:gd name="T14" fmla="*/ 112144 w 497"/>
                <a:gd name="T15" fmla="*/ 108600 h 276"/>
                <a:gd name="T16" fmla="*/ 63953 w 497"/>
                <a:gd name="T17" fmla="*/ 60435 h 276"/>
                <a:gd name="T18" fmla="*/ 112144 w 497"/>
                <a:gd name="T19" fmla="*/ 11814 h 276"/>
                <a:gd name="T20" fmla="*/ 159884 w 497"/>
                <a:gd name="T21" fmla="*/ 60435 h 276"/>
                <a:gd name="T22" fmla="*/ 112144 w 497"/>
                <a:gd name="T23" fmla="*/ 108600 h 276"/>
                <a:gd name="T24" fmla="*/ 112144 w 497"/>
                <a:gd name="T25" fmla="*/ 60435 h 276"/>
                <a:gd name="T26" fmla="*/ 112144 w 497"/>
                <a:gd name="T27" fmla="*/ 60435 h 276"/>
                <a:gd name="T28" fmla="*/ 112144 w 497"/>
                <a:gd name="T29" fmla="*/ 35897 h 276"/>
                <a:gd name="T30" fmla="*/ 87823 w 497"/>
                <a:gd name="T31" fmla="*/ 60435 h 276"/>
                <a:gd name="T32" fmla="*/ 112144 w 497"/>
                <a:gd name="T33" fmla="*/ 84517 h 276"/>
                <a:gd name="T34" fmla="*/ 136014 w 497"/>
                <a:gd name="T35" fmla="*/ 60435 h 276"/>
                <a:gd name="T36" fmla="*/ 112144 w 497"/>
                <a:gd name="T37" fmla="*/ 60435 h 2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bg1"/>
            </a:solidFill>
            <a:ln>
              <a:noFill/>
            </a:ln>
            <a:effectLst/>
          </p:spPr>
          <p:txBody>
            <a:bodyPr wrap="none" lIns="34290" tIns="17145" rIns="34290" bIns="17145" anchor="ctr"/>
            <a:lstStyle/>
            <a:p>
              <a:endParaRPr lang="en-US" dirty="0"/>
            </a:p>
          </p:txBody>
        </p:sp>
        <p:sp>
          <p:nvSpPr>
            <p:cNvPr id="130" name="Freeform 6968">
              <a:extLst>
                <a:ext uri="{FF2B5EF4-FFF2-40B4-BE49-F238E27FC236}">
                  <a16:creationId xmlns:a16="http://schemas.microsoft.com/office/drawing/2014/main" id="{C6958C14-4380-42B8-80CC-634E13A01F5C}"/>
                </a:ext>
              </a:extLst>
            </p:cNvPr>
            <p:cNvSpPr>
              <a:spLocks noEditPoints="1"/>
            </p:cNvSpPr>
            <p:nvPr/>
          </p:nvSpPr>
          <p:spPr bwMode="auto">
            <a:xfrm>
              <a:off x="5796008" y="3440459"/>
              <a:ext cx="694271" cy="758720"/>
            </a:xfrm>
            <a:custGeom>
              <a:avLst/>
              <a:gdLst>
                <a:gd name="T0" fmla="*/ 54 w 109"/>
                <a:gd name="T1" fmla="*/ 0 h 130"/>
                <a:gd name="T2" fmla="*/ 0 w 109"/>
                <a:gd name="T3" fmla="*/ 17 h 130"/>
                <a:gd name="T4" fmla="*/ 0 w 109"/>
                <a:gd name="T5" fmla="*/ 58 h 130"/>
                <a:gd name="T6" fmla="*/ 54 w 109"/>
                <a:gd name="T7" fmla="*/ 130 h 130"/>
                <a:gd name="T8" fmla="*/ 109 w 109"/>
                <a:gd name="T9" fmla="*/ 58 h 130"/>
                <a:gd name="T10" fmla="*/ 109 w 109"/>
                <a:gd name="T11" fmla="*/ 17 h 130"/>
                <a:gd name="T12" fmla="*/ 54 w 109"/>
                <a:gd name="T13" fmla="*/ 0 h 130"/>
                <a:gd name="T14" fmla="*/ 54 w 109"/>
                <a:gd name="T15" fmla="*/ 121 h 130"/>
                <a:gd name="T16" fmla="*/ 9 w 109"/>
                <a:gd name="T17" fmla="*/ 58 h 130"/>
                <a:gd name="T18" fmla="*/ 9 w 109"/>
                <a:gd name="T19" fmla="*/ 23 h 130"/>
                <a:gd name="T20" fmla="*/ 54 w 109"/>
                <a:gd name="T21" fmla="*/ 9 h 130"/>
                <a:gd name="T22" fmla="*/ 54 w 109"/>
                <a:gd name="T23" fmla="*/ 12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9" h="130">
                  <a:moveTo>
                    <a:pt x="54" y="0"/>
                  </a:moveTo>
                  <a:cubicBezTo>
                    <a:pt x="0" y="17"/>
                    <a:pt x="0" y="17"/>
                    <a:pt x="0" y="17"/>
                  </a:cubicBezTo>
                  <a:cubicBezTo>
                    <a:pt x="0" y="58"/>
                    <a:pt x="0" y="58"/>
                    <a:pt x="0" y="58"/>
                  </a:cubicBezTo>
                  <a:cubicBezTo>
                    <a:pt x="0" y="84"/>
                    <a:pt x="22" y="113"/>
                    <a:pt x="54" y="130"/>
                  </a:cubicBezTo>
                  <a:cubicBezTo>
                    <a:pt x="87" y="113"/>
                    <a:pt x="109" y="84"/>
                    <a:pt x="109" y="58"/>
                  </a:cubicBezTo>
                  <a:cubicBezTo>
                    <a:pt x="109" y="17"/>
                    <a:pt x="109" y="17"/>
                    <a:pt x="109" y="17"/>
                  </a:cubicBezTo>
                  <a:lnTo>
                    <a:pt x="54" y="0"/>
                  </a:lnTo>
                  <a:close/>
                  <a:moveTo>
                    <a:pt x="54" y="121"/>
                  </a:moveTo>
                  <a:cubicBezTo>
                    <a:pt x="27" y="105"/>
                    <a:pt x="9" y="80"/>
                    <a:pt x="9" y="58"/>
                  </a:cubicBezTo>
                  <a:cubicBezTo>
                    <a:pt x="9" y="23"/>
                    <a:pt x="9" y="23"/>
                    <a:pt x="9" y="23"/>
                  </a:cubicBezTo>
                  <a:cubicBezTo>
                    <a:pt x="54" y="9"/>
                    <a:pt x="54" y="9"/>
                    <a:pt x="54" y="9"/>
                  </a:cubicBezTo>
                  <a:lnTo>
                    <a:pt x="54" y="121"/>
                  </a:ln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2828173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76405" y="313500"/>
            <a:ext cx="6639190" cy="584775"/>
          </a:xfrm>
          <a:prstGeom prst="rect">
            <a:avLst/>
          </a:prstGeom>
          <a:noFill/>
        </p:spPr>
        <p:txBody>
          <a:bodyPr wrap="none" rtlCol="0" anchor="ctr">
            <a:spAutoFit/>
          </a:bodyPr>
          <a:lstStyle/>
          <a:p>
            <a:pPr algn="ctr"/>
            <a:r>
              <a:rPr lang="en-IN" sz="3200" b="1" dirty="0">
                <a:solidFill>
                  <a:schemeClr val="tx1">
                    <a:lumMod val="75000"/>
                    <a:lumOff val="25000"/>
                  </a:schemeClr>
                </a:solidFill>
                <a:latin typeface="Rockwell" panose="02060603020205020403" pitchFamily="18" charset="0"/>
              </a:rPr>
              <a:t>Identity Theft Countermeasures</a:t>
            </a:r>
            <a:endParaRPr lang="en-US" sz="3200" b="1" dirty="0">
              <a:solidFill>
                <a:schemeClr val="tx1">
                  <a:lumMod val="75000"/>
                  <a:lumOff val="25000"/>
                </a:schemeClr>
              </a:solidFill>
              <a:latin typeface="Rockwell" panose="02060603020205020403" pitchFamily="18" charset="0"/>
            </a:endParaRPr>
          </a:p>
        </p:txBody>
      </p:sp>
      <p:grpSp>
        <p:nvGrpSpPr>
          <p:cNvPr id="5" name="Group 4"/>
          <p:cNvGrpSpPr>
            <a:grpSpLocks noChangeAspect="1"/>
          </p:cNvGrpSpPr>
          <p:nvPr/>
        </p:nvGrpSpPr>
        <p:grpSpPr bwMode="auto">
          <a:xfrm>
            <a:off x="8131603" y="2004059"/>
            <a:ext cx="3679397" cy="3531256"/>
            <a:chOff x="2043" y="846"/>
            <a:chExt cx="3204" cy="3075"/>
          </a:xfrm>
        </p:grpSpPr>
        <p:sp>
          <p:nvSpPr>
            <p:cNvPr id="8" name="Freeform 6"/>
            <p:cNvSpPr>
              <a:spLocks/>
            </p:cNvSpPr>
            <p:nvPr/>
          </p:nvSpPr>
          <p:spPr bwMode="auto">
            <a:xfrm>
              <a:off x="3315" y="3691"/>
              <a:ext cx="697" cy="230"/>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p:nvSpPr>
          <p:spPr bwMode="auto">
            <a:xfrm>
              <a:off x="4517" y="2879"/>
              <a:ext cx="515" cy="380"/>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p:cNvSpPr>
            <p:nvPr/>
          </p:nvSpPr>
          <p:spPr bwMode="auto">
            <a:xfrm>
              <a:off x="4688" y="2073"/>
              <a:ext cx="559" cy="24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p:nvSpPr>
          <p:spPr bwMode="auto">
            <a:xfrm>
              <a:off x="4293" y="1134"/>
              <a:ext cx="398" cy="496"/>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0"/>
            <p:cNvSpPr>
              <a:spLocks/>
            </p:cNvSpPr>
            <p:nvPr/>
          </p:nvSpPr>
          <p:spPr bwMode="auto">
            <a:xfrm>
              <a:off x="3581" y="846"/>
              <a:ext cx="163" cy="554"/>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1"/>
            <p:cNvSpPr>
              <a:spLocks/>
            </p:cNvSpPr>
            <p:nvPr/>
          </p:nvSpPr>
          <p:spPr bwMode="auto">
            <a:xfrm>
              <a:off x="2258" y="2876"/>
              <a:ext cx="515" cy="380"/>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2"/>
            <p:cNvSpPr>
              <a:spLocks/>
            </p:cNvSpPr>
            <p:nvPr/>
          </p:nvSpPr>
          <p:spPr bwMode="auto">
            <a:xfrm>
              <a:off x="2043" y="2071"/>
              <a:ext cx="559" cy="244"/>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3"/>
            <p:cNvSpPr>
              <a:spLocks/>
            </p:cNvSpPr>
            <p:nvPr/>
          </p:nvSpPr>
          <p:spPr bwMode="auto">
            <a:xfrm>
              <a:off x="2599" y="1131"/>
              <a:ext cx="398" cy="498"/>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4"/>
            <p:cNvSpPr>
              <a:spLocks noEditPoints="1"/>
            </p:cNvSpPr>
            <p:nvPr/>
          </p:nvSpPr>
          <p:spPr bwMode="auto">
            <a:xfrm>
              <a:off x="2752" y="1549"/>
              <a:ext cx="1803" cy="2205"/>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Oval 15"/>
            <p:cNvSpPr>
              <a:spLocks noChangeArrowheads="1"/>
            </p:cNvSpPr>
            <p:nvPr/>
          </p:nvSpPr>
          <p:spPr bwMode="auto">
            <a:xfrm>
              <a:off x="3103" y="1878"/>
              <a:ext cx="1153" cy="1153"/>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Oval 16"/>
            <p:cNvSpPr>
              <a:spLocks noChangeArrowheads="1"/>
            </p:cNvSpPr>
            <p:nvPr/>
          </p:nvSpPr>
          <p:spPr bwMode="auto">
            <a:xfrm>
              <a:off x="3217" y="1993"/>
              <a:ext cx="924" cy="92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Oval 17"/>
            <p:cNvSpPr>
              <a:spLocks noChangeArrowheads="1"/>
            </p:cNvSpPr>
            <p:nvPr/>
          </p:nvSpPr>
          <p:spPr bwMode="auto">
            <a:xfrm>
              <a:off x="3315" y="2092"/>
              <a:ext cx="727" cy="727"/>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Oval 18"/>
            <p:cNvSpPr>
              <a:spLocks noChangeArrowheads="1"/>
            </p:cNvSpPr>
            <p:nvPr/>
          </p:nvSpPr>
          <p:spPr bwMode="auto">
            <a:xfrm>
              <a:off x="3423" y="2198"/>
              <a:ext cx="511" cy="5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Oval 19"/>
            <p:cNvSpPr>
              <a:spLocks noChangeArrowheads="1"/>
            </p:cNvSpPr>
            <p:nvPr/>
          </p:nvSpPr>
          <p:spPr bwMode="auto">
            <a:xfrm>
              <a:off x="3519" y="2294"/>
              <a:ext cx="320" cy="322"/>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Oval 20"/>
            <p:cNvSpPr>
              <a:spLocks noChangeArrowheads="1"/>
            </p:cNvSpPr>
            <p:nvPr/>
          </p:nvSpPr>
          <p:spPr bwMode="auto">
            <a:xfrm>
              <a:off x="3619" y="2396"/>
              <a:ext cx="119" cy="11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21"/>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 name="T20" fmla="*/ 466 w 680"/>
                <a:gd name="T21" fmla="*/ 24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lnTo>
                    <a:pt x="466" y="24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22"/>
            <p:cNvSpPr>
              <a:spLocks/>
            </p:cNvSpPr>
            <p:nvPr/>
          </p:nvSpPr>
          <p:spPr bwMode="auto">
            <a:xfrm>
              <a:off x="3679" y="1781"/>
              <a:ext cx="680" cy="682"/>
            </a:xfrm>
            <a:custGeom>
              <a:avLst/>
              <a:gdLst>
                <a:gd name="T0" fmla="*/ 466 w 680"/>
                <a:gd name="T1" fmla="*/ 242 h 682"/>
                <a:gd name="T2" fmla="*/ 538 w 680"/>
                <a:gd name="T3" fmla="*/ 242 h 682"/>
                <a:gd name="T4" fmla="*/ 680 w 680"/>
                <a:gd name="T5" fmla="*/ 100 h 682"/>
                <a:gd name="T6" fmla="*/ 581 w 680"/>
                <a:gd name="T7" fmla="*/ 100 h 682"/>
                <a:gd name="T8" fmla="*/ 578 w 680"/>
                <a:gd name="T9" fmla="*/ 0 h 682"/>
                <a:gd name="T10" fmla="*/ 435 w 680"/>
                <a:gd name="T11" fmla="*/ 142 h 682"/>
                <a:gd name="T12" fmla="*/ 439 w 680"/>
                <a:gd name="T13" fmla="*/ 217 h 682"/>
                <a:gd name="T14" fmla="*/ 0 w 680"/>
                <a:gd name="T15" fmla="*/ 648 h 682"/>
                <a:gd name="T16" fmla="*/ 0 w 680"/>
                <a:gd name="T17" fmla="*/ 682 h 682"/>
                <a:gd name="T18" fmla="*/ 37 w 680"/>
                <a:gd name="T19" fmla="*/ 682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0" h="682">
                  <a:moveTo>
                    <a:pt x="466" y="242"/>
                  </a:moveTo>
                  <a:lnTo>
                    <a:pt x="538" y="242"/>
                  </a:lnTo>
                  <a:lnTo>
                    <a:pt x="680" y="100"/>
                  </a:lnTo>
                  <a:lnTo>
                    <a:pt x="581" y="100"/>
                  </a:lnTo>
                  <a:lnTo>
                    <a:pt x="578" y="0"/>
                  </a:lnTo>
                  <a:lnTo>
                    <a:pt x="435" y="142"/>
                  </a:lnTo>
                  <a:lnTo>
                    <a:pt x="439" y="217"/>
                  </a:lnTo>
                  <a:lnTo>
                    <a:pt x="0" y="648"/>
                  </a:lnTo>
                  <a:lnTo>
                    <a:pt x="0" y="682"/>
                  </a:lnTo>
                  <a:lnTo>
                    <a:pt x="37" y="6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cxnSp>
        <p:nvCxnSpPr>
          <p:cNvPr id="62" name="Straight Connector 61">
            <a:extLst>
              <a:ext uri="{FF2B5EF4-FFF2-40B4-BE49-F238E27FC236}">
                <a16:creationId xmlns:a16="http://schemas.microsoft.com/office/drawing/2014/main" id="{FD6A15D7-24B7-4D66-86E4-350BE9F14B82}"/>
              </a:ext>
            </a:extLst>
          </p:cNvPr>
          <p:cNvCxnSpPr>
            <a:cxnSpLocks/>
          </p:cNvCxnSpPr>
          <p:nvPr/>
        </p:nvCxnSpPr>
        <p:spPr>
          <a:xfrm>
            <a:off x="7696200" y="1520607"/>
            <a:ext cx="0" cy="4498161"/>
          </a:xfrm>
          <a:prstGeom prst="line">
            <a:avLst/>
          </a:prstGeom>
          <a:ln w="19050">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1" name="Rectangle 60">
            <a:extLst>
              <a:ext uri="{FF2B5EF4-FFF2-40B4-BE49-F238E27FC236}">
                <a16:creationId xmlns:a16="http://schemas.microsoft.com/office/drawing/2014/main" id="{226CB49E-BAC6-4FFE-B0D6-91BBBFD81D48}"/>
              </a:ext>
            </a:extLst>
          </p:cNvPr>
          <p:cNvSpPr/>
          <p:nvPr/>
        </p:nvSpPr>
        <p:spPr>
          <a:xfrm>
            <a:off x="1516040" y="5560634"/>
            <a:ext cx="6017677" cy="400110"/>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a:ea typeface="+mn-ea"/>
                <a:cs typeface="+mn-cs"/>
              </a:rPr>
              <a:t>Keep your mail secure by </a:t>
            </a:r>
            <a:r>
              <a:rPr kumimoji="0" lang="en-US" sz="2000" b="1" i="0" u="none" strike="noStrike" kern="1200" cap="none" spc="0" normalizeH="0" baseline="0" noProof="0" dirty="0">
                <a:ln>
                  <a:noFill/>
                </a:ln>
                <a:solidFill>
                  <a:srgbClr val="FF0000"/>
                </a:solidFill>
                <a:effectLst/>
                <a:uLnTx/>
                <a:uFillTx/>
                <a:latin typeface="Calibri"/>
                <a:ea typeface="+mn-ea"/>
                <a:cs typeface="+mn-cs"/>
              </a:rPr>
              <a:t>emptying the mailbox</a:t>
            </a:r>
            <a:r>
              <a:rPr kumimoji="0" lang="en-US" sz="2000" b="1" i="0" u="none" strike="noStrike" kern="1200" cap="none" spc="0" normalizeH="0" baseline="0" noProof="0" dirty="0">
                <a:ln>
                  <a:noFill/>
                </a:ln>
                <a:solidFill>
                  <a:prstClr val="black"/>
                </a:solidFill>
                <a:effectLst/>
                <a:uLnTx/>
                <a:uFillTx/>
                <a:latin typeface="Calibri"/>
                <a:ea typeface="+mn-ea"/>
                <a:cs typeface="+mn-cs"/>
              </a:rPr>
              <a:t> </a:t>
            </a:r>
            <a:r>
              <a:rPr kumimoji="0" lang="en-US" sz="2000" b="0" i="0" u="none" strike="noStrike" kern="1200" cap="none" spc="0" normalizeH="0" baseline="0" noProof="0" dirty="0">
                <a:ln>
                  <a:noFill/>
                </a:ln>
                <a:effectLst/>
                <a:uLnTx/>
                <a:uFillTx/>
                <a:latin typeface="Calibri"/>
                <a:ea typeface="+mn-ea"/>
                <a:cs typeface="+mn-cs"/>
              </a:rPr>
              <a:t>quickly</a:t>
            </a:r>
            <a:endParaRPr kumimoji="0" lang="en-US" altLang="ko-KR" sz="2000" b="0" i="0" u="none" strike="noStrike" kern="1200" cap="none" spc="0" normalizeH="0" baseline="0" noProof="0" dirty="0">
              <a:ln>
                <a:noFill/>
              </a:ln>
              <a:effectLst/>
              <a:uLnTx/>
              <a:uFillTx/>
              <a:latin typeface="Calibri"/>
              <a:ea typeface="맑은 고딕" panose="020B0503020000020004" pitchFamily="34" charset="-127"/>
              <a:cs typeface="+mn-cs"/>
            </a:endParaRPr>
          </a:p>
        </p:txBody>
      </p:sp>
      <p:grpSp>
        <p:nvGrpSpPr>
          <p:cNvPr id="25" name="Group 24">
            <a:extLst>
              <a:ext uri="{FF2B5EF4-FFF2-40B4-BE49-F238E27FC236}">
                <a16:creationId xmlns:a16="http://schemas.microsoft.com/office/drawing/2014/main" id="{F8ACB4D3-66A0-473D-BE55-2997BDC2CA1C}"/>
              </a:ext>
            </a:extLst>
          </p:cNvPr>
          <p:cNvGrpSpPr/>
          <p:nvPr/>
        </p:nvGrpSpPr>
        <p:grpSpPr>
          <a:xfrm>
            <a:off x="765188" y="5489227"/>
            <a:ext cx="544513" cy="542925"/>
            <a:chOff x="374291" y="5489227"/>
            <a:chExt cx="544513" cy="542925"/>
          </a:xfrm>
        </p:grpSpPr>
        <p:sp>
          <p:nvSpPr>
            <p:cNvPr id="52" name="Oval 101">
              <a:extLst>
                <a:ext uri="{FF2B5EF4-FFF2-40B4-BE49-F238E27FC236}">
                  <a16:creationId xmlns:a16="http://schemas.microsoft.com/office/drawing/2014/main" id="{F7B77B32-A296-49F6-94B9-5876967679C1}"/>
                </a:ext>
              </a:extLst>
            </p:cNvPr>
            <p:cNvSpPr>
              <a:spLocks noChangeArrowheads="1"/>
            </p:cNvSpPr>
            <p:nvPr/>
          </p:nvSpPr>
          <p:spPr bwMode="auto">
            <a:xfrm>
              <a:off x="374291" y="5489227"/>
              <a:ext cx="544513" cy="542925"/>
            </a:xfrm>
            <a:prstGeom prst="ellipse">
              <a:avLst/>
            </a:pr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4" name="Freeform 43">
              <a:extLst>
                <a:ext uri="{FF2B5EF4-FFF2-40B4-BE49-F238E27FC236}">
                  <a16:creationId xmlns:a16="http://schemas.microsoft.com/office/drawing/2014/main" id="{FA1A6E32-F10A-4815-A380-ED76A8169158}"/>
                </a:ext>
              </a:extLst>
            </p:cNvPr>
            <p:cNvSpPr>
              <a:spLocks noChangeAspect="1"/>
            </p:cNvSpPr>
            <p:nvPr/>
          </p:nvSpPr>
          <p:spPr bwMode="auto">
            <a:xfrm>
              <a:off x="519452" y="5608681"/>
              <a:ext cx="254190" cy="304017"/>
            </a:xfrm>
            <a:custGeom>
              <a:avLst/>
              <a:gdLst>
                <a:gd name="T0" fmla="*/ 74 w 148"/>
                <a:gd name="T1" fmla="*/ 177 h 177"/>
                <a:gd name="T2" fmla="*/ 71 w 148"/>
                <a:gd name="T3" fmla="*/ 176 h 177"/>
                <a:gd name="T4" fmla="*/ 0 w 148"/>
                <a:gd name="T5" fmla="*/ 76 h 177"/>
                <a:gd name="T6" fmla="*/ 0 w 148"/>
                <a:gd name="T7" fmla="*/ 13 h 177"/>
                <a:gd name="T8" fmla="*/ 74 w 148"/>
                <a:gd name="T9" fmla="*/ 0 h 177"/>
                <a:gd name="T10" fmla="*/ 148 w 148"/>
                <a:gd name="T11" fmla="*/ 13 h 177"/>
                <a:gd name="T12" fmla="*/ 148 w 148"/>
                <a:gd name="T13" fmla="*/ 76 h 177"/>
                <a:gd name="T14" fmla="*/ 77 w 148"/>
                <a:gd name="T15" fmla="*/ 176 h 177"/>
                <a:gd name="T16" fmla="*/ 74 w 148"/>
                <a:gd name="T17" fmla="*/ 17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77">
                  <a:moveTo>
                    <a:pt x="74" y="177"/>
                  </a:moveTo>
                  <a:cubicBezTo>
                    <a:pt x="71" y="176"/>
                    <a:pt x="71" y="176"/>
                    <a:pt x="71" y="176"/>
                  </a:cubicBezTo>
                  <a:cubicBezTo>
                    <a:pt x="29" y="161"/>
                    <a:pt x="0" y="121"/>
                    <a:pt x="0" y="76"/>
                  </a:cubicBezTo>
                  <a:cubicBezTo>
                    <a:pt x="0" y="13"/>
                    <a:pt x="0" y="13"/>
                    <a:pt x="0" y="13"/>
                  </a:cubicBezTo>
                  <a:cubicBezTo>
                    <a:pt x="74" y="0"/>
                    <a:pt x="74" y="0"/>
                    <a:pt x="74" y="0"/>
                  </a:cubicBezTo>
                  <a:cubicBezTo>
                    <a:pt x="148" y="13"/>
                    <a:pt x="148" y="13"/>
                    <a:pt x="148" y="13"/>
                  </a:cubicBezTo>
                  <a:cubicBezTo>
                    <a:pt x="148" y="76"/>
                    <a:pt x="148" y="76"/>
                    <a:pt x="148" y="76"/>
                  </a:cubicBezTo>
                  <a:cubicBezTo>
                    <a:pt x="148" y="121"/>
                    <a:pt x="120" y="161"/>
                    <a:pt x="77" y="176"/>
                  </a:cubicBezTo>
                  <a:lnTo>
                    <a:pt x="74" y="177"/>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58" name="Rectangle 57">
            <a:extLst>
              <a:ext uri="{FF2B5EF4-FFF2-40B4-BE49-F238E27FC236}">
                <a16:creationId xmlns:a16="http://schemas.microsoft.com/office/drawing/2014/main" id="{86085B2B-1709-4261-8116-24E1FE29F945}"/>
              </a:ext>
            </a:extLst>
          </p:cNvPr>
          <p:cNvSpPr/>
          <p:nvPr/>
        </p:nvSpPr>
        <p:spPr>
          <a:xfrm>
            <a:off x="1529567" y="2550831"/>
            <a:ext cx="6014233" cy="400110"/>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a:ea typeface="+mn-ea"/>
                <a:cs typeface="+mn-cs"/>
              </a:rPr>
              <a:t>Ensure your name is not present in </a:t>
            </a:r>
            <a:r>
              <a:rPr kumimoji="0" lang="en-US" sz="2000" b="1" i="0" u="none" strike="noStrike" kern="1200" cap="none" spc="0" normalizeH="0" baseline="0" noProof="0" dirty="0">
                <a:ln>
                  <a:noFill/>
                </a:ln>
                <a:solidFill>
                  <a:srgbClr val="FF0000"/>
                </a:solidFill>
                <a:effectLst/>
                <a:uLnTx/>
                <a:uFillTx/>
                <a:latin typeface="Calibri"/>
                <a:ea typeface="+mn-ea"/>
                <a:cs typeface="+mn-cs"/>
              </a:rPr>
              <a:t>marketers’ hit lists</a:t>
            </a:r>
            <a:endParaRPr kumimoji="0" lang="en-US" altLang="ko-KR" sz="2000" b="1" i="0" u="none" strike="noStrike" kern="1200" cap="none" spc="0" normalizeH="0" baseline="0" noProof="0" dirty="0">
              <a:ln>
                <a:noFill/>
              </a:ln>
              <a:solidFill>
                <a:srgbClr val="FF0000"/>
              </a:solidFill>
              <a:effectLst/>
              <a:uLnTx/>
              <a:uFillTx/>
              <a:latin typeface="Calibri"/>
              <a:ea typeface="맑은 고딕" panose="020B0503020000020004" pitchFamily="34" charset="-127"/>
              <a:cs typeface="+mn-cs"/>
            </a:endParaRPr>
          </a:p>
        </p:txBody>
      </p:sp>
      <p:grpSp>
        <p:nvGrpSpPr>
          <p:cNvPr id="29" name="Group 28">
            <a:extLst>
              <a:ext uri="{FF2B5EF4-FFF2-40B4-BE49-F238E27FC236}">
                <a16:creationId xmlns:a16="http://schemas.microsoft.com/office/drawing/2014/main" id="{275C2F9A-CA3A-4BD6-9EE8-E8EB1C17A89B}"/>
              </a:ext>
            </a:extLst>
          </p:cNvPr>
          <p:cNvGrpSpPr/>
          <p:nvPr/>
        </p:nvGrpSpPr>
        <p:grpSpPr>
          <a:xfrm>
            <a:off x="765188" y="2470715"/>
            <a:ext cx="544513" cy="542925"/>
            <a:chOff x="374291" y="2479424"/>
            <a:chExt cx="544513" cy="542925"/>
          </a:xfrm>
        </p:grpSpPr>
        <p:sp>
          <p:nvSpPr>
            <p:cNvPr id="67" name="Oval 101">
              <a:extLst>
                <a:ext uri="{FF2B5EF4-FFF2-40B4-BE49-F238E27FC236}">
                  <a16:creationId xmlns:a16="http://schemas.microsoft.com/office/drawing/2014/main" id="{AF952D93-FB34-4A94-A92B-8579F4F78AB3}"/>
                </a:ext>
              </a:extLst>
            </p:cNvPr>
            <p:cNvSpPr>
              <a:spLocks noChangeArrowheads="1"/>
            </p:cNvSpPr>
            <p:nvPr/>
          </p:nvSpPr>
          <p:spPr bwMode="auto">
            <a:xfrm>
              <a:off x="374291" y="2479424"/>
              <a:ext cx="544513" cy="542925"/>
            </a:xfrm>
            <a:prstGeom prst="ellipse">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 name="Freeform 203">
              <a:extLst>
                <a:ext uri="{FF2B5EF4-FFF2-40B4-BE49-F238E27FC236}">
                  <a16:creationId xmlns:a16="http://schemas.microsoft.com/office/drawing/2014/main" id="{71601D5A-7D53-40B6-BC2F-0687C123B298}"/>
                </a:ext>
              </a:extLst>
            </p:cNvPr>
            <p:cNvSpPr>
              <a:spLocks/>
            </p:cNvSpPr>
            <p:nvPr/>
          </p:nvSpPr>
          <p:spPr bwMode="auto">
            <a:xfrm>
              <a:off x="460018" y="2633411"/>
              <a:ext cx="409575" cy="236538"/>
            </a:xfrm>
            <a:custGeom>
              <a:avLst/>
              <a:gdLst>
                <a:gd name="connsiteX0" fmla="*/ 335567 w 409575"/>
                <a:gd name="connsiteY0" fmla="*/ 4762 h 236538"/>
                <a:gd name="connsiteX1" fmla="*/ 343977 w 409575"/>
                <a:gd name="connsiteY1" fmla="*/ 4762 h 236538"/>
                <a:gd name="connsiteX2" fmla="*/ 370889 w 409575"/>
                <a:gd name="connsiteY2" fmla="*/ 18217 h 236538"/>
                <a:gd name="connsiteX3" fmla="*/ 379299 w 409575"/>
                <a:gd name="connsiteY3" fmla="*/ 43444 h 236538"/>
                <a:gd name="connsiteX4" fmla="*/ 377617 w 409575"/>
                <a:gd name="connsiteY4" fmla="*/ 61944 h 236538"/>
                <a:gd name="connsiteX5" fmla="*/ 377617 w 409575"/>
                <a:gd name="connsiteY5" fmla="*/ 63626 h 236538"/>
                <a:gd name="connsiteX6" fmla="*/ 377617 w 409575"/>
                <a:gd name="connsiteY6" fmla="*/ 75398 h 236538"/>
                <a:gd name="connsiteX7" fmla="*/ 370889 w 409575"/>
                <a:gd name="connsiteY7" fmla="*/ 92216 h 236538"/>
                <a:gd name="connsiteX8" fmla="*/ 367525 w 409575"/>
                <a:gd name="connsiteY8" fmla="*/ 107353 h 236538"/>
                <a:gd name="connsiteX9" fmla="*/ 364161 w 409575"/>
                <a:gd name="connsiteY9" fmla="*/ 119125 h 236538"/>
                <a:gd name="connsiteX10" fmla="*/ 364161 w 409575"/>
                <a:gd name="connsiteY10" fmla="*/ 124171 h 236538"/>
                <a:gd name="connsiteX11" fmla="*/ 409575 w 409575"/>
                <a:gd name="connsiteY11" fmla="*/ 139307 h 236538"/>
                <a:gd name="connsiteX12" fmla="*/ 409575 w 409575"/>
                <a:gd name="connsiteY12" fmla="*/ 174625 h 236538"/>
                <a:gd name="connsiteX13" fmla="*/ 268287 w 409575"/>
                <a:gd name="connsiteY13" fmla="*/ 174625 h 236538"/>
                <a:gd name="connsiteX14" fmla="*/ 268287 w 409575"/>
                <a:gd name="connsiteY14" fmla="*/ 139307 h 236538"/>
                <a:gd name="connsiteX15" fmla="*/ 312019 w 409575"/>
                <a:gd name="connsiteY15" fmla="*/ 124171 h 236538"/>
                <a:gd name="connsiteX16" fmla="*/ 313701 w 409575"/>
                <a:gd name="connsiteY16" fmla="*/ 119125 h 236538"/>
                <a:gd name="connsiteX17" fmla="*/ 312019 w 409575"/>
                <a:gd name="connsiteY17" fmla="*/ 107353 h 236538"/>
                <a:gd name="connsiteX18" fmla="*/ 306973 w 409575"/>
                <a:gd name="connsiteY18" fmla="*/ 92216 h 236538"/>
                <a:gd name="connsiteX19" fmla="*/ 300245 w 409575"/>
                <a:gd name="connsiteY19" fmla="*/ 75398 h 236538"/>
                <a:gd name="connsiteX20" fmla="*/ 300245 w 409575"/>
                <a:gd name="connsiteY20" fmla="*/ 63626 h 236538"/>
                <a:gd name="connsiteX21" fmla="*/ 301927 w 409575"/>
                <a:gd name="connsiteY21" fmla="*/ 61944 h 236538"/>
                <a:gd name="connsiteX22" fmla="*/ 300245 w 409575"/>
                <a:gd name="connsiteY22" fmla="*/ 43444 h 236538"/>
                <a:gd name="connsiteX23" fmla="*/ 306973 w 409575"/>
                <a:gd name="connsiteY23" fmla="*/ 18217 h 236538"/>
                <a:gd name="connsiteX24" fmla="*/ 335567 w 409575"/>
                <a:gd name="connsiteY24" fmla="*/ 4762 h 236538"/>
                <a:gd name="connsiteX25" fmla="*/ 198195 w 409575"/>
                <a:gd name="connsiteY25" fmla="*/ 0 h 236538"/>
                <a:gd name="connsiteX26" fmla="*/ 209873 w 409575"/>
                <a:gd name="connsiteY26" fmla="*/ 0 h 236538"/>
                <a:gd name="connsiteX27" fmla="*/ 249910 w 409575"/>
                <a:gd name="connsiteY27" fmla="*/ 18453 h 236538"/>
                <a:gd name="connsiteX28" fmla="*/ 259919 w 409575"/>
                <a:gd name="connsiteY28" fmla="*/ 53683 h 236538"/>
                <a:gd name="connsiteX29" fmla="*/ 258251 w 409575"/>
                <a:gd name="connsiteY29" fmla="*/ 78846 h 236538"/>
                <a:gd name="connsiteX30" fmla="*/ 258251 w 409575"/>
                <a:gd name="connsiteY30" fmla="*/ 80524 h 236538"/>
                <a:gd name="connsiteX31" fmla="*/ 258251 w 409575"/>
                <a:gd name="connsiteY31" fmla="*/ 98977 h 236538"/>
                <a:gd name="connsiteX32" fmla="*/ 249910 w 409575"/>
                <a:gd name="connsiteY32" fmla="*/ 120785 h 236538"/>
                <a:gd name="connsiteX33" fmla="*/ 243237 w 409575"/>
                <a:gd name="connsiteY33" fmla="*/ 142594 h 236538"/>
                <a:gd name="connsiteX34" fmla="*/ 238232 w 409575"/>
                <a:gd name="connsiteY34" fmla="*/ 159370 h 236538"/>
                <a:gd name="connsiteX35" fmla="*/ 239901 w 409575"/>
                <a:gd name="connsiteY35" fmla="*/ 166080 h 236538"/>
                <a:gd name="connsiteX36" fmla="*/ 301625 w 409575"/>
                <a:gd name="connsiteY36" fmla="*/ 187888 h 236538"/>
                <a:gd name="connsiteX37" fmla="*/ 301625 w 409575"/>
                <a:gd name="connsiteY37" fmla="*/ 236538 h 236538"/>
                <a:gd name="connsiteX38" fmla="*/ 104775 w 409575"/>
                <a:gd name="connsiteY38" fmla="*/ 236538 h 236538"/>
                <a:gd name="connsiteX39" fmla="*/ 104775 w 409575"/>
                <a:gd name="connsiteY39" fmla="*/ 187888 h 236538"/>
                <a:gd name="connsiteX40" fmla="*/ 106443 w 409575"/>
                <a:gd name="connsiteY40" fmla="*/ 187888 h 236538"/>
                <a:gd name="connsiteX41" fmla="*/ 133343 w 409575"/>
                <a:gd name="connsiteY41" fmla="*/ 176984 h 236538"/>
                <a:gd name="connsiteX42" fmla="*/ 140516 w 409575"/>
                <a:gd name="connsiteY42" fmla="*/ 174625 h 236538"/>
                <a:gd name="connsiteX43" fmla="*/ 139080 w 409575"/>
                <a:gd name="connsiteY43" fmla="*/ 174625 h 236538"/>
                <a:gd name="connsiteX44" fmla="*/ 0 w 409575"/>
                <a:gd name="connsiteY44" fmla="*/ 174625 h 236538"/>
                <a:gd name="connsiteX45" fmla="*/ 0 w 409575"/>
                <a:gd name="connsiteY45" fmla="*/ 139307 h 236538"/>
                <a:gd name="connsiteX46" fmla="*/ 1682 w 409575"/>
                <a:gd name="connsiteY46" fmla="*/ 139307 h 236538"/>
                <a:gd name="connsiteX47" fmla="*/ 45414 w 409575"/>
                <a:gd name="connsiteY47" fmla="*/ 124171 h 236538"/>
                <a:gd name="connsiteX48" fmla="*/ 47096 w 409575"/>
                <a:gd name="connsiteY48" fmla="*/ 119125 h 236538"/>
                <a:gd name="connsiteX49" fmla="*/ 43732 w 409575"/>
                <a:gd name="connsiteY49" fmla="*/ 107353 h 236538"/>
                <a:gd name="connsiteX50" fmla="*/ 40368 w 409575"/>
                <a:gd name="connsiteY50" fmla="*/ 92216 h 236538"/>
                <a:gd name="connsiteX51" fmla="*/ 33640 w 409575"/>
                <a:gd name="connsiteY51" fmla="*/ 75398 h 236538"/>
                <a:gd name="connsiteX52" fmla="*/ 33640 w 409575"/>
                <a:gd name="connsiteY52" fmla="*/ 63626 h 236538"/>
                <a:gd name="connsiteX53" fmla="*/ 33640 w 409575"/>
                <a:gd name="connsiteY53" fmla="*/ 61944 h 236538"/>
                <a:gd name="connsiteX54" fmla="*/ 31958 w 409575"/>
                <a:gd name="connsiteY54" fmla="*/ 43444 h 236538"/>
                <a:gd name="connsiteX55" fmla="*/ 40368 w 409575"/>
                <a:gd name="connsiteY55" fmla="*/ 18217 h 236538"/>
                <a:gd name="connsiteX56" fmla="*/ 67280 w 409575"/>
                <a:gd name="connsiteY56" fmla="*/ 4762 h 236538"/>
                <a:gd name="connsiteX57" fmla="*/ 75690 w 409575"/>
                <a:gd name="connsiteY57" fmla="*/ 4762 h 236538"/>
                <a:gd name="connsiteX58" fmla="*/ 104284 w 409575"/>
                <a:gd name="connsiteY58" fmla="*/ 18217 h 236538"/>
                <a:gd name="connsiteX59" fmla="*/ 111012 w 409575"/>
                <a:gd name="connsiteY59" fmla="*/ 43444 h 236538"/>
                <a:gd name="connsiteX60" fmla="*/ 109330 w 409575"/>
                <a:gd name="connsiteY60" fmla="*/ 61944 h 236538"/>
                <a:gd name="connsiteX61" fmla="*/ 111012 w 409575"/>
                <a:gd name="connsiteY61" fmla="*/ 63626 h 236538"/>
                <a:gd name="connsiteX62" fmla="*/ 111012 w 409575"/>
                <a:gd name="connsiteY62" fmla="*/ 75398 h 236538"/>
                <a:gd name="connsiteX63" fmla="*/ 104284 w 409575"/>
                <a:gd name="connsiteY63" fmla="*/ 92216 h 236538"/>
                <a:gd name="connsiteX64" fmla="*/ 99238 w 409575"/>
                <a:gd name="connsiteY64" fmla="*/ 107353 h 236538"/>
                <a:gd name="connsiteX65" fmla="*/ 95874 w 409575"/>
                <a:gd name="connsiteY65" fmla="*/ 119125 h 236538"/>
                <a:gd name="connsiteX66" fmla="*/ 97556 w 409575"/>
                <a:gd name="connsiteY66" fmla="*/ 124171 h 236538"/>
                <a:gd name="connsiteX67" fmla="*/ 141288 w 409575"/>
                <a:gd name="connsiteY67" fmla="*/ 139307 h 236538"/>
                <a:gd name="connsiteX68" fmla="*/ 141288 w 409575"/>
                <a:gd name="connsiteY68" fmla="*/ 174371 h 236538"/>
                <a:gd name="connsiteX69" fmla="*/ 166499 w 409575"/>
                <a:gd name="connsiteY69" fmla="*/ 166080 h 236538"/>
                <a:gd name="connsiteX70" fmla="*/ 168167 w 409575"/>
                <a:gd name="connsiteY70" fmla="*/ 159370 h 236538"/>
                <a:gd name="connsiteX71" fmla="*/ 166499 w 409575"/>
                <a:gd name="connsiteY71" fmla="*/ 142594 h 236538"/>
                <a:gd name="connsiteX72" fmla="*/ 159826 w 409575"/>
                <a:gd name="connsiteY72" fmla="*/ 120785 h 236538"/>
                <a:gd name="connsiteX73" fmla="*/ 151485 w 409575"/>
                <a:gd name="connsiteY73" fmla="*/ 98977 h 236538"/>
                <a:gd name="connsiteX74" fmla="*/ 151485 w 409575"/>
                <a:gd name="connsiteY74" fmla="*/ 80524 h 236538"/>
                <a:gd name="connsiteX75" fmla="*/ 151485 w 409575"/>
                <a:gd name="connsiteY75" fmla="*/ 78846 h 236538"/>
                <a:gd name="connsiteX76" fmla="*/ 149817 w 409575"/>
                <a:gd name="connsiteY76" fmla="*/ 53683 h 236538"/>
                <a:gd name="connsiteX77" fmla="*/ 159826 w 409575"/>
                <a:gd name="connsiteY77" fmla="*/ 18453 h 236538"/>
                <a:gd name="connsiteX78" fmla="*/ 198195 w 409575"/>
                <a:gd name="connsiteY78"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09575" h="236538">
                  <a:moveTo>
                    <a:pt x="335567" y="4762"/>
                  </a:moveTo>
                  <a:cubicBezTo>
                    <a:pt x="335567" y="4762"/>
                    <a:pt x="335567" y="4762"/>
                    <a:pt x="343977" y="4762"/>
                  </a:cubicBezTo>
                  <a:cubicBezTo>
                    <a:pt x="359115" y="6444"/>
                    <a:pt x="367525" y="13171"/>
                    <a:pt x="370889" y="18217"/>
                  </a:cubicBezTo>
                  <a:cubicBezTo>
                    <a:pt x="379299" y="26626"/>
                    <a:pt x="379299" y="38398"/>
                    <a:pt x="379299" y="43444"/>
                  </a:cubicBezTo>
                  <a:cubicBezTo>
                    <a:pt x="377617" y="50171"/>
                    <a:pt x="377617" y="60262"/>
                    <a:pt x="377617" y="61944"/>
                  </a:cubicBezTo>
                  <a:cubicBezTo>
                    <a:pt x="377617" y="61944"/>
                    <a:pt x="377617" y="61944"/>
                    <a:pt x="377617" y="63626"/>
                  </a:cubicBezTo>
                  <a:cubicBezTo>
                    <a:pt x="379299" y="65307"/>
                    <a:pt x="379299" y="68671"/>
                    <a:pt x="377617" y="75398"/>
                  </a:cubicBezTo>
                  <a:cubicBezTo>
                    <a:pt x="375935" y="85489"/>
                    <a:pt x="372571" y="88853"/>
                    <a:pt x="370889" y="92216"/>
                  </a:cubicBezTo>
                  <a:cubicBezTo>
                    <a:pt x="370889" y="97262"/>
                    <a:pt x="369207" y="103989"/>
                    <a:pt x="367525" y="107353"/>
                  </a:cubicBezTo>
                  <a:cubicBezTo>
                    <a:pt x="365843" y="110716"/>
                    <a:pt x="364161" y="114080"/>
                    <a:pt x="364161" y="119125"/>
                  </a:cubicBezTo>
                  <a:cubicBezTo>
                    <a:pt x="364161" y="122489"/>
                    <a:pt x="364161" y="122489"/>
                    <a:pt x="364161" y="124171"/>
                  </a:cubicBezTo>
                  <a:cubicBezTo>
                    <a:pt x="377617" y="127534"/>
                    <a:pt x="399483" y="134262"/>
                    <a:pt x="409575" y="139307"/>
                  </a:cubicBezTo>
                  <a:lnTo>
                    <a:pt x="409575" y="174625"/>
                  </a:lnTo>
                  <a:cubicBezTo>
                    <a:pt x="409575" y="174625"/>
                    <a:pt x="409575" y="174625"/>
                    <a:pt x="268287" y="174625"/>
                  </a:cubicBezTo>
                  <a:cubicBezTo>
                    <a:pt x="268287" y="174625"/>
                    <a:pt x="268287" y="174625"/>
                    <a:pt x="268287" y="139307"/>
                  </a:cubicBezTo>
                  <a:cubicBezTo>
                    <a:pt x="276697" y="135943"/>
                    <a:pt x="298563" y="127534"/>
                    <a:pt x="312019" y="124171"/>
                  </a:cubicBezTo>
                  <a:cubicBezTo>
                    <a:pt x="313701" y="124171"/>
                    <a:pt x="313701" y="124171"/>
                    <a:pt x="313701" y="119125"/>
                  </a:cubicBezTo>
                  <a:cubicBezTo>
                    <a:pt x="313701" y="114080"/>
                    <a:pt x="313701" y="109034"/>
                    <a:pt x="312019" y="107353"/>
                  </a:cubicBezTo>
                  <a:cubicBezTo>
                    <a:pt x="310337" y="103989"/>
                    <a:pt x="308655" y="97262"/>
                    <a:pt x="306973" y="92216"/>
                  </a:cubicBezTo>
                  <a:cubicBezTo>
                    <a:pt x="305291" y="88853"/>
                    <a:pt x="301927" y="85489"/>
                    <a:pt x="300245" y="75398"/>
                  </a:cubicBezTo>
                  <a:cubicBezTo>
                    <a:pt x="298563" y="68671"/>
                    <a:pt x="300245" y="65307"/>
                    <a:pt x="300245" y="63626"/>
                  </a:cubicBezTo>
                  <a:cubicBezTo>
                    <a:pt x="300245" y="63626"/>
                    <a:pt x="300245" y="63626"/>
                    <a:pt x="301927" y="61944"/>
                  </a:cubicBezTo>
                  <a:cubicBezTo>
                    <a:pt x="301927" y="60262"/>
                    <a:pt x="301927" y="50171"/>
                    <a:pt x="300245" y="43444"/>
                  </a:cubicBezTo>
                  <a:cubicBezTo>
                    <a:pt x="298563" y="38398"/>
                    <a:pt x="300245" y="26626"/>
                    <a:pt x="306973" y="18217"/>
                  </a:cubicBezTo>
                  <a:cubicBezTo>
                    <a:pt x="312019" y="13171"/>
                    <a:pt x="320429" y="6444"/>
                    <a:pt x="335567" y="4762"/>
                  </a:cubicBezTo>
                  <a:close/>
                  <a:moveTo>
                    <a:pt x="198195" y="0"/>
                  </a:moveTo>
                  <a:cubicBezTo>
                    <a:pt x="198195" y="0"/>
                    <a:pt x="198195" y="0"/>
                    <a:pt x="209873" y="0"/>
                  </a:cubicBezTo>
                  <a:cubicBezTo>
                    <a:pt x="231559" y="1677"/>
                    <a:pt x="243237" y="10066"/>
                    <a:pt x="249910" y="18453"/>
                  </a:cubicBezTo>
                  <a:cubicBezTo>
                    <a:pt x="259919" y="30196"/>
                    <a:pt x="261587" y="45295"/>
                    <a:pt x="259919" y="53683"/>
                  </a:cubicBezTo>
                  <a:cubicBezTo>
                    <a:pt x="258251" y="63748"/>
                    <a:pt x="256583" y="77169"/>
                    <a:pt x="258251" y="78846"/>
                  </a:cubicBezTo>
                  <a:cubicBezTo>
                    <a:pt x="258251" y="78846"/>
                    <a:pt x="258251" y="78846"/>
                    <a:pt x="258251" y="80524"/>
                  </a:cubicBezTo>
                  <a:cubicBezTo>
                    <a:pt x="259919" y="83879"/>
                    <a:pt x="259919" y="88912"/>
                    <a:pt x="258251" y="98977"/>
                  </a:cubicBezTo>
                  <a:cubicBezTo>
                    <a:pt x="256583" y="112398"/>
                    <a:pt x="251578" y="117430"/>
                    <a:pt x="249910" y="120785"/>
                  </a:cubicBezTo>
                  <a:cubicBezTo>
                    <a:pt x="248242" y="129173"/>
                    <a:pt x="244905" y="137561"/>
                    <a:pt x="243237" y="142594"/>
                  </a:cubicBezTo>
                  <a:cubicBezTo>
                    <a:pt x="241569" y="147627"/>
                    <a:pt x="238232" y="152659"/>
                    <a:pt x="238232" y="159370"/>
                  </a:cubicBezTo>
                  <a:cubicBezTo>
                    <a:pt x="238232" y="166080"/>
                    <a:pt x="238232" y="166080"/>
                    <a:pt x="239901" y="166080"/>
                  </a:cubicBezTo>
                  <a:cubicBezTo>
                    <a:pt x="259919" y="171113"/>
                    <a:pt x="289948" y="181178"/>
                    <a:pt x="301625" y="187888"/>
                  </a:cubicBezTo>
                  <a:lnTo>
                    <a:pt x="301625" y="236538"/>
                  </a:lnTo>
                  <a:cubicBezTo>
                    <a:pt x="301625" y="236538"/>
                    <a:pt x="301625" y="236538"/>
                    <a:pt x="104775" y="236538"/>
                  </a:cubicBezTo>
                  <a:cubicBezTo>
                    <a:pt x="104775" y="236538"/>
                    <a:pt x="104775" y="236538"/>
                    <a:pt x="104775" y="187888"/>
                  </a:cubicBezTo>
                  <a:cubicBezTo>
                    <a:pt x="104775" y="187888"/>
                    <a:pt x="104775" y="187888"/>
                    <a:pt x="106443" y="187888"/>
                  </a:cubicBezTo>
                  <a:cubicBezTo>
                    <a:pt x="111448" y="185372"/>
                    <a:pt x="121874" y="181178"/>
                    <a:pt x="133343" y="176984"/>
                  </a:cubicBezTo>
                  <a:lnTo>
                    <a:pt x="140516" y="174625"/>
                  </a:lnTo>
                  <a:lnTo>
                    <a:pt x="139080" y="174625"/>
                  </a:lnTo>
                  <a:cubicBezTo>
                    <a:pt x="132457" y="174625"/>
                    <a:pt x="105966" y="174625"/>
                    <a:pt x="0" y="174625"/>
                  </a:cubicBezTo>
                  <a:cubicBezTo>
                    <a:pt x="0" y="174625"/>
                    <a:pt x="0" y="174625"/>
                    <a:pt x="0" y="139307"/>
                  </a:cubicBezTo>
                  <a:cubicBezTo>
                    <a:pt x="0" y="139307"/>
                    <a:pt x="0" y="139307"/>
                    <a:pt x="1682" y="139307"/>
                  </a:cubicBezTo>
                  <a:cubicBezTo>
                    <a:pt x="8410" y="135943"/>
                    <a:pt x="31958" y="127534"/>
                    <a:pt x="45414" y="124171"/>
                  </a:cubicBezTo>
                  <a:cubicBezTo>
                    <a:pt x="45414" y="124171"/>
                    <a:pt x="47096" y="124171"/>
                    <a:pt x="47096" y="119125"/>
                  </a:cubicBezTo>
                  <a:cubicBezTo>
                    <a:pt x="47096" y="114080"/>
                    <a:pt x="45414" y="109034"/>
                    <a:pt x="43732" y="107353"/>
                  </a:cubicBezTo>
                  <a:cubicBezTo>
                    <a:pt x="42050" y="103989"/>
                    <a:pt x="40368" y="97262"/>
                    <a:pt x="40368" y="92216"/>
                  </a:cubicBezTo>
                  <a:cubicBezTo>
                    <a:pt x="38686" y="88853"/>
                    <a:pt x="35322" y="85489"/>
                    <a:pt x="33640" y="75398"/>
                  </a:cubicBezTo>
                  <a:cubicBezTo>
                    <a:pt x="31958" y="68671"/>
                    <a:pt x="31958" y="65307"/>
                    <a:pt x="33640" y="63626"/>
                  </a:cubicBezTo>
                  <a:cubicBezTo>
                    <a:pt x="33640" y="63626"/>
                    <a:pt x="33640" y="63626"/>
                    <a:pt x="33640" y="61944"/>
                  </a:cubicBezTo>
                  <a:cubicBezTo>
                    <a:pt x="33640" y="60262"/>
                    <a:pt x="33640" y="50171"/>
                    <a:pt x="31958" y="43444"/>
                  </a:cubicBezTo>
                  <a:cubicBezTo>
                    <a:pt x="31958" y="38398"/>
                    <a:pt x="31958" y="26626"/>
                    <a:pt x="40368" y="18217"/>
                  </a:cubicBezTo>
                  <a:cubicBezTo>
                    <a:pt x="43732" y="13171"/>
                    <a:pt x="52142" y="6444"/>
                    <a:pt x="67280" y="4762"/>
                  </a:cubicBezTo>
                  <a:cubicBezTo>
                    <a:pt x="67280" y="4762"/>
                    <a:pt x="67280" y="4762"/>
                    <a:pt x="75690" y="4762"/>
                  </a:cubicBezTo>
                  <a:cubicBezTo>
                    <a:pt x="90828" y="6444"/>
                    <a:pt x="99238" y="13171"/>
                    <a:pt x="104284" y="18217"/>
                  </a:cubicBezTo>
                  <a:cubicBezTo>
                    <a:pt x="111012" y="26626"/>
                    <a:pt x="112694" y="38398"/>
                    <a:pt x="111012" y="43444"/>
                  </a:cubicBezTo>
                  <a:cubicBezTo>
                    <a:pt x="109330" y="50171"/>
                    <a:pt x="109330" y="60262"/>
                    <a:pt x="109330" y="61944"/>
                  </a:cubicBezTo>
                  <a:cubicBezTo>
                    <a:pt x="109330" y="61944"/>
                    <a:pt x="109330" y="61944"/>
                    <a:pt x="111012" y="63626"/>
                  </a:cubicBezTo>
                  <a:cubicBezTo>
                    <a:pt x="111012" y="65307"/>
                    <a:pt x="112694" y="68671"/>
                    <a:pt x="111012" y="75398"/>
                  </a:cubicBezTo>
                  <a:cubicBezTo>
                    <a:pt x="109330" y="85489"/>
                    <a:pt x="105966" y="88853"/>
                    <a:pt x="104284" y="92216"/>
                  </a:cubicBezTo>
                  <a:cubicBezTo>
                    <a:pt x="102602" y="97262"/>
                    <a:pt x="100920" y="103989"/>
                    <a:pt x="99238" y="107353"/>
                  </a:cubicBezTo>
                  <a:cubicBezTo>
                    <a:pt x="97556" y="110716"/>
                    <a:pt x="95874" y="114080"/>
                    <a:pt x="95874" y="119125"/>
                  </a:cubicBezTo>
                  <a:cubicBezTo>
                    <a:pt x="95874" y="122489"/>
                    <a:pt x="95874" y="122489"/>
                    <a:pt x="97556" y="124171"/>
                  </a:cubicBezTo>
                  <a:cubicBezTo>
                    <a:pt x="111012" y="127534"/>
                    <a:pt x="132878" y="134262"/>
                    <a:pt x="141288" y="139307"/>
                  </a:cubicBezTo>
                  <a:lnTo>
                    <a:pt x="141288" y="174371"/>
                  </a:lnTo>
                  <a:lnTo>
                    <a:pt x="166499" y="166080"/>
                  </a:lnTo>
                  <a:cubicBezTo>
                    <a:pt x="168167" y="166080"/>
                    <a:pt x="168167" y="166080"/>
                    <a:pt x="168167" y="159370"/>
                  </a:cubicBezTo>
                  <a:cubicBezTo>
                    <a:pt x="168167" y="150982"/>
                    <a:pt x="168167" y="145949"/>
                    <a:pt x="166499" y="142594"/>
                  </a:cubicBezTo>
                  <a:cubicBezTo>
                    <a:pt x="164831" y="137561"/>
                    <a:pt x="161494" y="129173"/>
                    <a:pt x="159826" y="120785"/>
                  </a:cubicBezTo>
                  <a:cubicBezTo>
                    <a:pt x="158158" y="117430"/>
                    <a:pt x="153153" y="112398"/>
                    <a:pt x="151485" y="98977"/>
                  </a:cubicBezTo>
                  <a:cubicBezTo>
                    <a:pt x="148148" y="88912"/>
                    <a:pt x="149817" y="83879"/>
                    <a:pt x="151485" y="80524"/>
                  </a:cubicBezTo>
                  <a:cubicBezTo>
                    <a:pt x="151485" y="80524"/>
                    <a:pt x="151485" y="80524"/>
                    <a:pt x="151485" y="78846"/>
                  </a:cubicBezTo>
                  <a:cubicBezTo>
                    <a:pt x="151485" y="77169"/>
                    <a:pt x="151485" y="63748"/>
                    <a:pt x="149817" y="53683"/>
                  </a:cubicBezTo>
                  <a:cubicBezTo>
                    <a:pt x="148148" y="45295"/>
                    <a:pt x="149817" y="30196"/>
                    <a:pt x="159826" y="18453"/>
                  </a:cubicBezTo>
                  <a:cubicBezTo>
                    <a:pt x="166499" y="10066"/>
                    <a:pt x="178176" y="1677"/>
                    <a:pt x="198195"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60" name="Rectangle 59">
            <a:extLst>
              <a:ext uri="{FF2B5EF4-FFF2-40B4-BE49-F238E27FC236}">
                <a16:creationId xmlns:a16="http://schemas.microsoft.com/office/drawing/2014/main" id="{6DE5362C-A1BB-4764-9C0B-2178DB54001C}"/>
              </a:ext>
            </a:extLst>
          </p:cNvPr>
          <p:cNvSpPr/>
          <p:nvPr/>
        </p:nvSpPr>
        <p:spPr>
          <a:xfrm>
            <a:off x="1527208" y="4554464"/>
            <a:ext cx="5771063" cy="400110"/>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a:ea typeface="+mn-ea"/>
                <a:cs typeface="+mn-cs"/>
              </a:rPr>
              <a:t>Never give any personal information over the </a:t>
            </a:r>
            <a:r>
              <a:rPr kumimoji="0" lang="en-US" sz="2000" b="1" i="0" u="none" strike="noStrike" kern="1200" cap="none" spc="0" normalizeH="0" baseline="0" noProof="0" dirty="0">
                <a:ln>
                  <a:noFill/>
                </a:ln>
                <a:solidFill>
                  <a:srgbClr val="FF0000"/>
                </a:solidFill>
                <a:effectLst/>
                <a:uLnTx/>
                <a:uFillTx/>
                <a:latin typeface="Calibri"/>
                <a:ea typeface="+mn-ea"/>
                <a:cs typeface="+mn-cs"/>
              </a:rPr>
              <a:t>phone</a:t>
            </a:r>
          </a:p>
        </p:txBody>
      </p:sp>
      <p:grpSp>
        <p:nvGrpSpPr>
          <p:cNvPr id="27" name="Group 26">
            <a:extLst>
              <a:ext uri="{FF2B5EF4-FFF2-40B4-BE49-F238E27FC236}">
                <a16:creationId xmlns:a16="http://schemas.microsoft.com/office/drawing/2014/main" id="{930EB81F-CD03-4EC1-A443-0F64DFA4B970}"/>
              </a:ext>
            </a:extLst>
          </p:cNvPr>
          <p:cNvGrpSpPr/>
          <p:nvPr/>
        </p:nvGrpSpPr>
        <p:grpSpPr>
          <a:xfrm>
            <a:off x="765188" y="4483057"/>
            <a:ext cx="544513" cy="542925"/>
            <a:chOff x="374291" y="4509184"/>
            <a:chExt cx="544513" cy="542925"/>
          </a:xfrm>
        </p:grpSpPr>
        <p:sp>
          <p:nvSpPr>
            <p:cNvPr id="70" name="Oval 101">
              <a:extLst>
                <a:ext uri="{FF2B5EF4-FFF2-40B4-BE49-F238E27FC236}">
                  <a16:creationId xmlns:a16="http://schemas.microsoft.com/office/drawing/2014/main" id="{9E9BB4A6-7203-4F9C-A150-4655996014FA}"/>
                </a:ext>
              </a:extLst>
            </p:cNvPr>
            <p:cNvSpPr>
              <a:spLocks noChangeArrowheads="1"/>
            </p:cNvSpPr>
            <p:nvPr/>
          </p:nvSpPr>
          <p:spPr bwMode="auto">
            <a:xfrm>
              <a:off x="374291" y="4509184"/>
              <a:ext cx="544513" cy="542925"/>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 name="Freeform 115">
              <a:extLst>
                <a:ext uri="{FF2B5EF4-FFF2-40B4-BE49-F238E27FC236}">
                  <a16:creationId xmlns:a16="http://schemas.microsoft.com/office/drawing/2014/main" id="{6FC91A85-96C0-41F4-A0EC-F55554D7E3D3}"/>
                </a:ext>
              </a:extLst>
            </p:cNvPr>
            <p:cNvSpPr>
              <a:spLocks noChangeArrowheads="1"/>
            </p:cNvSpPr>
            <p:nvPr/>
          </p:nvSpPr>
          <p:spPr bwMode="auto">
            <a:xfrm>
              <a:off x="486837" y="4606945"/>
              <a:ext cx="319421" cy="347403"/>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chemeClr val="bg1"/>
            </a:solidFill>
            <a:ln>
              <a:noFill/>
            </a:ln>
            <a:effectLst/>
          </p:spPr>
          <p:txBody>
            <a:bodyPr wrap="none" lIns="34290" tIns="17145" rIns="34290" bIns="17145" anchor="ctr"/>
            <a:lstStyle/>
            <a:p>
              <a:endParaRPr lang="en-US" dirty="0"/>
            </a:p>
          </p:txBody>
        </p:sp>
      </p:grpSp>
      <p:sp>
        <p:nvSpPr>
          <p:cNvPr id="48" name="Rectangle 47">
            <a:extLst>
              <a:ext uri="{FF2B5EF4-FFF2-40B4-BE49-F238E27FC236}">
                <a16:creationId xmlns:a16="http://schemas.microsoft.com/office/drawing/2014/main" id="{21271AE8-C0D0-4E3C-AFFC-394AAF0B885C}"/>
              </a:ext>
            </a:extLst>
          </p:cNvPr>
          <p:cNvSpPr/>
          <p:nvPr/>
        </p:nvSpPr>
        <p:spPr>
          <a:xfrm>
            <a:off x="1526749" y="1382063"/>
            <a:ext cx="5878040" cy="707886"/>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a:ea typeface="+mn-ea"/>
                <a:cs typeface="+mn-cs"/>
              </a:rPr>
              <a:t>Secure or shred all documents containing your </a:t>
            </a:r>
            <a:r>
              <a:rPr kumimoji="0" lang="en-US" sz="2000" b="1" i="0" u="none" strike="noStrike" kern="1200" cap="none" spc="0" normalizeH="0" baseline="0" noProof="0" dirty="0">
                <a:ln>
                  <a:noFill/>
                </a:ln>
                <a:solidFill>
                  <a:srgbClr val="FF0000"/>
                </a:solidFill>
                <a:effectLst/>
                <a:uLnTx/>
                <a:uFillTx/>
                <a:latin typeface="Calibri"/>
                <a:ea typeface="+mn-ea"/>
                <a:cs typeface="+mn-cs"/>
              </a:rPr>
              <a:t>private information</a:t>
            </a:r>
            <a:r>
              <a:rPr kumimoji="0" lang="en-US" altLang="ko-KR" sz="2000" b="1" i="0" u="none" strike="noStrike" kern="1200" cap="none" spc="0" normalizeH="0" baseline="0" noProof="0" dirty="0">
                <a:ln>
                  <a:noFill/>
                </a:ln>
                <a:solidFill>
                  <a:srgbClr val="FF0000"/>
                </a:solidFill>
                <a:effectLst/>
                <a:uLnTx/>
                <a:uFillTx/>
                <a:latin typeface="Calibri"/>
                <a:ea typeface="맑은 고딕" panose="020B0503020000020004" pitchFamily="34" charset="-127"/>
                <a:cs typeface="+mn-cs"/>
              </a:rPr>
              <a:t>  </a:t>
            </a:r>
          </a:p>
        </p:txBody>
      </p:sp>
      <p:grpSp>
        <p:nvGrpSpPr>
          <p:cNvPr id="30" name="Group 29">
            <a:extLst>
              <a:ext uri="{FF2B5EF4-FFF2-40B4-BE49-F238E27FC236}">
                <a16:creationId xmlns:a16="http://schemas.microsoft.com/office/drawing/2014/main" id="{5F343747-DE67-4373-9688-9B6FD195FB5C}"/>
              </a:ext>
            </a:extLst>
          </p:cNvPr>
          <p:cNvGrpSpPr/>
          <p:nvPr/>
        </p:nvGrpSpPr>
        <p:grpSpPr>
          <a:xfrm>
            <a:off x="765188" y="1464544"/>
            <a:ext cx="544513" cy="542925"/>
            <a:chOff x="374291" y="1464544"/>
            <a:chExt cx="544513" cy="542925"/>
          </a:xfrm>
        </p:grpSpPr>
        <p:sp>
          <p:nvSpPr>
            <p:cNvPr id="72" name="Oval 114">
              <a:extLst>
                <a:ext uri="{FF2B5EF4-FFF2-40B4-BE49-F238E27FC236}">
                  <a16:creationId xmlns:a16="http://schemas.microsoft.com/office/drawing/2014/main" id="{ADD9F67A-A05B-4104-B0BD-D5895DCB7AC7}"/>
                </a:ext>
              </a:extLst>
            </p:cNvPr>
            <p:cNvSpPr>
              <a:spLocks noChangeArrowheads="1"/>
            </p:cNvSpPr>
            <p:nvPr/>
          </p:nvSpPr>
          <p:spPr bwMode="auto">
            <a:xfrm>
              <a:off x="374291" y="1464544"/>
              <a:ext cx="544513" cy="542925"/>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3" name="Freeform 115">
              <a:extLst>
                <a:ext uri="{FF2B5EF4-FFF2-40B4-BE49-F238E27FC236}">
                  <a16:creationId xmlns:a16="http://schemas.microsoft.com/office/drawing/2014/main" id="{56B506CB-8F7F-45BF-8831-9A144444BE81}"/>
                </a:ext>
              </a:extLst>
            </p:cNvPr>
            <p:cNvSpPr>
              <a:spLocks/>
            </p:cNvSpPr>
            <p:nvPr/>
          </p:nvSpPr>
          <p:spPr bwMode="auto">
            <a:xfrm>
              <a:off x="521049" y="1600276"/>
              <a:ext cx="32595" cy="271463"/>
            </a:xfrm>
            <a:custGeom>
              <a:avLst/>
              <a:gdLst>
                <a:gd name="T0" fmla="*/ 0 w 7"/>
                <a:gd name="T1" fmla="*/ 4 h 60"/>
                <a:gd name="T2" fmla="*/ 0 w 7"/>
                <a:gd name="T3" fmla="*/ 56 h 60"/>
                <a:gd name="T4" fmla="*/ 4 w 7"/>
                <a:gd name="T5" fmla="*/ 60 h 60"/>
                <a:gd name="T6" fmla="*/ 7 w 7"/>
                <a:gd name="T7" fmla="*/ 60 h 60"/>
                <a:gd name="T8" fmla="*/ 7 w 7"/>
                <a:gd name="T9" fmla="*/ 0 h 60"/>
                <a:gd name="T10" fmla="*/ 4 w 7"/>
                <a:gd name="T11" fmla="*/ 0 h 60"/>
                <a:gd name="T12" fmla="*/ 0 w 7"/>
                <a:gd name="T13" fmla="*/ 4 h 60"/>
              </a:gdLst>
              <a:ahLst/>
              <a:cxnLst>
                <a:cxn ang="0">
                  <a:pos x="T0" y="T1"/>
                </a:cxn>
                <a:cxn ang="0">
                  <a:pos x="T2" y="T3"/>
                </a:cxn>
                <a:cxn ang="0">
                  <a:pos x="T4" y="T5"/>
                </a:cxn>
                <a:cxn ang="0">
                  <a:pos x="T6" y="T7"/>
                </a:cxn>
                <a:cxn ang="0">
                  <a:pos x="T8" y="T9"/>
                </a:cxn>
                <a:cxn ang="0">
                  <a:pos x="T10" y="T11"/>
                </a:cxn>
                <a:cxn ang="0">
                  <a:pos x="T12" y="T13"/>
                </a:cxn>
              </a:cxnLst>
              <a:rect l="0" t="0" r="r" b="b"/>
              <a:pathLst>
                <a:path w="7" h="60">
                  <a:moveTo>
                    <a:pt x="0" y="4"/>
                  </a:moveTo>
                  <a:cubicBezTo>
                    <a:pt x="0" y="56"/>
                    <a:pt x="0" y="56"/>
                    <a:pt x="0" y="56"/>
                  </a:cubicBezTo>
                  <a:cubicBezTo>
                    <a:pt x="0" y="58"/>
                    <a:pt x="2" y="60"/>
                    <a:pt x="4" y="60"/>
                  </a:cubicBezTo>
                  <a:cubicBezTo>
                    <a:pt x="7" y="60"/>
                    <a:pt x="7" y="60"/>
                    <a:pt x="7" y="60"/>
                  </a:cubicBezTo>
                  <a:cubicBezTo>
                    <a:pt x="7" y="0"/>
                    <a:pt x="7" y="0"/>
                    <a:pt x="7" y="0"/>
                  </a:cubicBezTo>
                  <a:cubicBezTo>
                    <a:pt x="4" y="0"/>
                    <a:pt x="4" y="0"/>
                    <a:pt x="4" y="0"/>
                  </a:cubicBezTo>
                  <a:cubicBezTo>
                    <a:pt x="2" y="0"/>
                    <a:pt x="0" y="2"/>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4" name="Freeform 116">
              <a:extLst>
                <a:ext uri="{FF2B5EF4-FFF2-40B4-BE49-F238E27FC236}">
                  <a16:creationId xmlns:a16="http://schemas.microsoft.com/office/drawing/2014/main" id="{C9F6AFD9-A488-479A-90EC-7B02FBFF7E5E}"/>
                </a:ext>
              </a:extLst>
            </p:cNvPr>
            <p:cNvSpPr>
              <a:spLocks noEditPoints="1"/>
            </p:cNvSpPr>
            <p:nvPr/>
          </p:nvSpPr>
          <p:spPr bwMode="auto">
            <a:xfrm>
              <a:off x="570899" y="1600276"/>
              <a:ext cx="185977" cy="271463"/>
            </a:xfrm>
            <a:custGeom>
              <a:avLst/>
              <a:gdLst>
                <a:gd name="T0" fmla="*/ 0 w 97"/>
                <a:gd name="T1" fmla="*/ 0 h 142"/>
                <a:gd name="T2" fmla="*/ 0 w 97"/>
                <a:gd name="T3" fmla="*/ 142 h 142"/>
                <a:gd name="T4" fmla="*/ 97 w 97"/>
                <a:gd name="T5" fmla="*/ 142 h 142"/>
                <a:gd name="T6" fmla="*/ 97 w 97"/>
                <a:gd name="T7" fmla="*/ 0 h 142"/>
                <a:gd name="T8" fmla="*/ 0 w 97"/>
                <a:gd name="T9" fmla="*/ 0 h 142"/>
                <a:gd name="T10" fmla="*/ 71 w 97"/>
                <a:gd name="T11" fmla="*/ 54 h 142"/>
                <a:gd name="T12" fmla="*/ 36 w 97"/>
                <a:gd name="T13" fmla="*/ 54 h 142"/>
                <a:gd name="T14" fmla="*/ 36 w 97"/>
                <a:gd name="T15" fmla="*/ 28 h 142"/>
                <a:gd name="T16" fmla="*/ 71 w 97"/>
                <a:gd name="T17" fmla="*/ 28 h 142"/>
                <a:gd name="T18" fmla="*/ 71 w 97"/>
                <a:gd name="T19" fmla="*/ 54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 h="142">
                  <a:moveTo>
                    <a:pt x="0" y="0"/>
                  </a:moveTo>
                  <a:lnTo>
                    <a:pt x="0" y="142"/>
                  </a:lnTo>
                  <a:lnTo>
                    <a:pt x="97" y="142"/>
                  </a:lnTo>
                  <a:lnTo>
                    <a:pt x="97" y="0"/>
                  </a:lnTo>
                  <a:lnTo>
                    <a:pt x="0" y="0"/>
                  </a:lnTo>
                  <a:close/>
                  <a:moveTo>
                    <a:pt x="71" y="54"/>
                  </a:moveTo>
                  <a:lnTo>
                    <a:pt x="36" y="54"/>
                  </a:lnTo>
                  <a:lnTo>
                    <a:pt x="36" y="28"/>
                  </a:lnTo>
                  <a:lnTo>
                    <a:pt x="71" y="28"/>
                  </a:lnTo>
                  <a:lnTo>
                    <a:pt x="71"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59" name="Rectangle 58">
            <a:extLst>
              <a:ext uri="{FF2B5EF4-FFF2-40B4-BE49-F238E27FC236}">
                <a16:creationId xmlns:a16="http://schemas.microsoft.com/office/drawing/2014/main" id="{3E9B7760-6A14-4345-AE8B-7B0CB74D7DE5}"/>
              </a:ext>
            </a:extLst>
          </p:cNvPr>
          <p:cNvSpPr/>
          <p:nvPr/>
        </p:nvSpPr>
        <p:spPr>
          <a:xfrm>
            <a:off x="1532795" y="3392773"/>
            <a:ext cx="5578055" cy="707886"/>
          </a:xfrm>
          <a:prstGeom prst="rect">
            <a:avLst/>
          </a:prstGeom>
          <a:effectLst>
            <a:innerShdw blurRad="63500" dist="50800" dir="10800000">
              <a:prstClr val="black">
                <a:alpha val="50000"/>
              </a:prstClr>
            </a:innerShdw>
          </a:effectLst>
        </p:spPr>
        <p:txBody>
          <a:bodyPr wrap="square" anchor="ctr">
            <a:spAutoFit/>
          </a:bodyPr>
          <a:lstStyle/>
          <a:p>
            <a:pPr marL="0" marR="0" lvl="0" indent="0" algn="l" defTabSz="914400" rtl="0" eaLnBrk="1" fontAlgn="auto" latinLnBrk="0" hangingPunct="1">
              <a:lnSpc>
                <a:spcPct val="100000"/>
              </a:lnSpc>
              <a:spcBef>
                <a:spcPts val="600"/>
              </a:spcBef>
              <a:buClrTx/>
              <a:buSzTx/>
              <a:buFontTx/>
              <a:buNone/>
              <a:tabLst/>
              <a:defRPr/>
            </a:pPr>
            <a:r>
              <a:rPr kumimoji="0" lang="en-US" sz="2000" b="0" i="0" u="none" strike="noStrike" kern="1200" cap="none" spc="0" normalizeH="0" baseline="0" noProof="0" dirty="0">
                <a:ln>
                  <a:noFill/>
                </a:ln>
                <a:effectLst/>
                <a:uLnTx/>
                <a:uFillTx/>
                <a:latin typeface="Calibri"/>
                <a:ea typeface="+mn-ea"/>
                <a:cs typeface="+mn-cs"/>
              </a:rPr>
              <a:t>Review your </a:t>
            </a:r>
            <a:r>
              <a:rPr kumimoji="0" lang="en-US" sz="2000" b="1" i="0" u="none" strike="noStrike" kern="1200" cap="none" spc="0" normalizeH="0" baseline="0" noProof="0" dirty="0">
                <a:ln>
                  <a:noFill/>
                </a:ln>
                <a:solidFill>
                  <a:srgbClr val="FF0000"/>
                </a:solidFill>
                <a:effectLst/>
                <a:uLnTx/>
                <a:uFillTx/>
                <a:latin typeface="Calibri"/>
                <a:ea typeface="+mn-ea"/>
                <a:cs typeface="+mn-cs"/>
              </a:rPr>
              <a:t>credit card statement </a:t>
            </a:r>
            <a:r>
              <a:rPr kumimoji="0" lang="en-US" sz="2000" b="0" i="0" u="none" strike="noStrike" kern="1200" cap="none" spc="0" normalizeH="0" baseline="0" noProof="0" dirty="0">
                <a:ln>
                  <a:noFill/>
                </a:ln>
                <a:effectLst/>
                <a:uLnTx/>
                <a:uFillTx/>
                <a:latin typeface="Calibri"/>
                <a:ea typeface="+mn-ea"/>
                <a:cs typeface="+mn-cs"/>
              </a:rPr>
              <a:t>regularly and store it securely, out of reach of others</a:t>
            </a:r>
          </a:p>
        </p:txBody>
      </p:sp>
      <p:grpSp>
        <p:nvGrpSpPr>
          <p:cNvPr id="28" name="Group 27">
            <a:extLst>
              <a:ext uri="{FF2B5EF4-FFF2-40B4-BE49-F238E27FC236}">
                <a16:creationId xmlns:a16="http://schemas.microsoft.com/office/drawing/2014/main" id="{9F5C6AED-92D1-4879-A341-BBE70A6D3796}"/>
              </a:ext>
            </a:extLst>
          </p:cNvPr>
          <p:cNvGrpSpPr/>
          <p:nvPr/>
        </p:nvGrpSpPr>
        <p:grpSpPr>
          <a:xfrm>
            <a:off x="765188" y="3476886"/>
            <a:ext cx="544513" cy="542925"/>
            <a:chOff x="374291" y="3494304"/>
            <a:chExt cx="544513" cy="542925"/>
          </a:xfrm>
        </p:grpSpPr>
        <p:sp>
          <p:nvSpPr>
            <p:cNvPr id="84" name="Oval 101">
              <a:extLst>
                <a:ext uri="{FF2B5EF4-FFF2-40B4-BE49-F238E27FC236}">
                  <a16:creationId xmlns:a16="http://schemas.microsoft.com/office/drawing/2014/main" id="{4161267E-A263-4A23-922E-FBB7BE85C7D4}"/>
                </a:ext>
              </a:extLst>
            </p:cNvPr>
            <p:cNvSpPr>
              <a:spLocks noChangeArrowheads="1"/>
            </p:cNvSpPr>
            <p:nvPr/>
          </p:nvSpPr>
          <p:spPr bwMode="auto">
            <a:xfrm>
              <a:off x="374291" y="3494304"/>
              <a:ext cx="544513" cy="542925"/>
            </a:xfrm>
            <a:prstGeom prst="ellipse">
              <a:avLst/>
            </a:prstGeom>
            <a:solidFill>
              <a:schemeClr val="accent5"/>
            </a:soli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75" name="Group 74">
              <a:extLst>
                <a:ext uri="{FF2B5EF4-FFF2-40B4-BE49-F238E27FC236}">
                  <a16:creationId xmlns:a16="http://schemas.microsoft.com/office/drawing/2014/main" id="{5C960535-7BD2-47DE-8863-473AEAB745C9}"/>
                </a:ext>
              </a:extLst>
            </p:cNvPr>
            <p:cNvGrpSpPr/>
            <p:nvPr/>
          </p:nvGrpSpPr>
          <p:grpSpPr>
            <a:xfrm>
              <a:off x="515903" y="3648291"/>
              <a:ext cx="285750" cy="234950"/>
              <a:chOff x="10868025" y="5083175"/>
              <a:chExt cx="285750" cy="234950"/>
            </a:xfrm>
            <a:solidFill>
              <a:schemeClr val="bg1"/>
            </a:solidFill>
          </p:grpSpPr>
          <p:sp>
            <p:nvSpPr>
              <p:cNvPr id="76" name="Freeform 179">
                <a:extLst>
                  <a:ext uri="{FF2B5EF4-FFF2-40B4-BE49-F238E27FC236}">
                    <a16:creationId xmlns:a16="http://schemas.microsoft.com/office/drawing/2014/main" id="{B98E6338-20FB-4544-86AF-F27067796361}"/>
                  </a:ext>
                </a:extLst>
              </p:cNvPr>
              <p:cNvSpPr>
                <a:spLocks noEditPoints="1"/>
              </p:cNvSpPr>
              <p:nvPr/>
            </p:nvSpPr>
            <p:spPr bwMode="auto">
              <a:xfrm>
                <a:off x="10868025" y="5083175"/>
                <a:ext cx="285750" cy="234950"/>
              </a:xfrm>
              <a:custGeom>
                <a:avLst/>
                <a:gdLst>
                  <a:gd name="T0" fmla="*/ 306 w 354"/>
                  <a:gd name="T1" fmla="*/ 235 h 293"/>
                  <a:gd name="T2" fmla="*/ 214 w 354"/>
                  <a:gd name="T3" fmla="*/ 235 h 293"/>
                  <a:gd name="T4" fmla="*/ 206 w 354"/>
                  <a:gd name="T5" fmla="*/ 207 h 293"/>
                  <a:gd name="T6" fmla="*/ 295 w 354"/>
                  <a:gd name="T7" fmla="*/ 207 h 293"/>
                  <a:gd name="T8" fmla="*/ 319 w 354"/>
                  <a:gd name="T9" fmla="*/ 184 h 293"/>
                  <a:gd name="T10" fmla="*/ 319 w 354"/>
                  <a:gd name="T11" fmla="*/ 24 h 293"/>
                  <a:gd name="T12" fmla="*/ 295 w 354"/>
                  <a:gd name="T13" fmla="*/ 0 h 293"/>
                  <a:gd name="T14" fmla="*/ 58 w 354"/>
                  <a:gd name="T15" fmla="*/ 0 h 293"/>
                  <a:gd name="T16" fmla="*/ 35 w 354"/>
                  <a:gd name="T17" fmla="*/ 24 h 293"/>
                  <a:gd name="T18" fmla="*/ 35 w 354"/>
                  <a:gd name="T19" fmla="*/ 184 h 293"/>
                  <a:gd name="T20" fmla="*/ 58 w 354"/>
                  <a:gd name="T21" fmla="*/ 207 h 293"/>
                  <a:gd name="T22" fmla="*/ 150 w 354"/>
                  <a:gd name="T23" fmla="*/ 207 h 293"/>
                  <a:gd name="T24" fmla="*/ 140 w 354"/>
                  <a:gd name="T25" fmla="*/ 235 h 293"/>
                  <a:gd name="T26" fmla="*/ 47 w 354"/>
                  <a:gd name="T27" fmla="*/ 235 h 293"/>
                  <a:gd name="T28" fmla="*/ 0 w 354"/>
                  <a:gd name="T29" fmla="*/ 285 h 293"/>
                  <a:gd name="T30" fmla="*/ 0 w 354"/>
                  <a:gd name="T31" fmla="*/ 293 h 293"/>
                  <a:gd name="T32" fmla="*/ 354 w 354"/>
                  <a:gd name="T33" fmla="*/ 293 h 293"/>
                  <a:gd name="T34" fmla="*/ 354 w 354"/>
                  <a:gd name="T35" fmla="*/ 285 h 293"/>
                  <a:gd name="T36" fmla="*/ 306 w 354"/>
                  <a:gd name="T37" fmla="*/ 235 h 293"/>
                  <a:gd name="T38" fmla="*/ 58 w 354"/>
                  <a:gd name="T39" fmla="*/ 167 h 293"/>
                  <a:gd name="T40" fmla="*/ 58 w 354"/>
                  <a:gd name="T41" fmla="*/ 155 h 293"/>
                  <a:gd name="T42" fmla="*/ 58 w 354"/>
                  <a:gd name="T43" fmla="*/ 130 h 293"/>
                  <a:gd name="T44" fmla="*/ 58 w 354"/>
                  <a:gd name="T45" fmla="*/ 24 h 293"/>
                  <a:gd name="T46" fmla="*/ 296 w 354"/>
                  <a:gd name="T47" fmla="*/ 24 h 293"/>
                  <a:gd name="T48" fmla="*/ 296 w 354"/>
                  <a:gd name="T49" fmla="*/ 130 h 293"/>
                  <a:gd name="T50" fmla="*/ 296 w 354"/>
                  <a:gd name="T51" fmla="*/ 155 h 293"/>
                  <a:gd name="T52" fmla="*/ 296 w 354"/>
                  <a:gd name="T53" fmla="*/ 167 h 293"/>
                  <a:gd name="T54" fmla="*/ 58 w 354"/>
                  <a:gd name="T55" fmla="*/ 167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4" h="293">
                    <a:moveTo>
                      <a:pt x="306" y="235"/>
                    </a:moveTo>
                    <a:cubicBezTo>
                      <a:pt x="214" y="235"/>
                      <a:pt x="214" y="235"/>
                      <a:pt x="214" y="235"/>
                    </a:cubicBezTo>
                    <a:cubicBezTo>
                      <a:pt x="206" y="207"/>
                      <a:pt x="206" y="207"/>
                      <a:pt x="206" y="207"/>
                    </a:cubicBezTo>
                    <a:cubicBezTo>
                      <a:pt x="295" y="207"/>
                      <a:pt x="295" y="207"/>
                      <a:pt x="295" y="207"/>
                    </a:cubicBezTo>
                    <a:cubicBezTo>
                      <a:pt x="308" y="207"/>
                      <a:pt x="319" y="197"/>
                      <a:pt x="319" y="184"/>
                    </a:cubicBezTo>
                    <a:cubicBezTo>
                      <a:pt x="319" y="24"/>
                      <a:pt x="319" y="24"/>
                      <a:pt x="319" y="24"/>
                    </a:cubicBezTo>
                    <a:cubicBezTo>
                      <a:pt x="319" y="10"/>
                      <a:pt x="308" y="0"/>
                      <a:pt x="295" y="0"/>
                    </a:cubicBezTo>
                    <a:cubicBezTo>
                      <a:pt x="58" y="0"/>
                      <a:pt x="58" y="0"/>
                      <a:pt x="58" y="0"/>
                    </a:cubicBezTo>
                    <a:cubicBezTo>
                      <a:pt x="45" y="0"/>
                      <a:pt x="35" y="10"/>
                      <a:pt x="35" y="24"/>
                    </a:cubicBezTo>
                    <a:cubicBezTo>
                      <a:pt x="35" y="184"/>
                      <a:pt x="35" y="184"/>
                      <a:pt x="35" y="184"/>
                    </a:cubicBezTo>
                    <a:cubicBezTo>
                      <a:pt x="35" y="197"/>
                      <a:pt x="45" y="207"/>
                      <a:pt x="58" y="207"/>
                    </a:cubicBezTo>
                    <a:cubicBezTo>
                      <a:pt x="150" y="207"/>
                      <a:pt x="150" y="207"/>
                      <a:pt x="150" y="207"/>
                    </a:cubicBezTo>
                    <a:cubicBezTo>
                      <a:pt x="140" y="235"/>
                      <a:pt x="140" y="235"/>
                      <a:pt x="140" y="235"/>
                    </a:cubicBezTo>
                    <a:cubicBezTo>
                      <a:pt x="47" y="235"/>
                      <a:pt x="47" y="235"/>
                      <a:pt x="47" y="235"/>
                    </a:cubicBezTo>
                    <a:cubicBezTo>
                      <a:pt x="0" y="285"/>
                      <a:pt x="0" y="285"/>
                      <a:pt x="0" y="285"/>
                    </a:cubicBezTo>
                    <a:cubicBezTo>
                      <a:pt x="0" y="293"/>
                      <a:pt x="0" y="293"/>
                      <a:pt x="0" y="293"/>
                    </a:cubicBezTo>
                    <a:cubicBezTo>
                      <a:pt x="354" y="293"/>
                      <a:pt x="354" y="293"/>
                      <a:pt x="354" y="293"/>
                    </a:cubicBezTo>
                    <a:cubicBezTo>
                      <a:pt x="354" y="285"/>
                      <a:pt x="354" y="285"/>
                      <a:pt x="354" y="285"/>
                    </a:cubicBezTo>
                    <a:lnTo>
                      <a:pt x="306" y="235"/>
                    </a:lnTo>
                    <a:close/>
                    <a:moveTo>
                      <a:pt x="58" y="167"/>
                    </a:moveTo>
                    <a:cubicBezTo>
                      <a:pt x="58" y="155"/>
                      <a:pt x="58" y="155"/>
                      <a:pt x="58" y="155"/>
                    </a:cubicBezTo>
                    <a:cubicBezTo>
                      <a:pt x="58" y="130"/>
                      <a:pt x="58" y="130"/>
                      <a:pt x="58" y="130"/>
                    </a:cubicBezTo>
                    <a:cubicBezTo>
                      <a:pt x="58" y="24"/>
                      <a:pt x="58" y="24"/>
                      <a:pt x="58" y="24"/>
                    </a:cubicBezTo>
                    <a:cubicBezTo>
                      <a:pt x="296" y="24"/>
                      <a:pt x="296" y="24"/>
                      <a:pt x="296" y="24"/>
                    </a:cubicBezTo>
                    <a:cubicBezTo>
                      <a:pt x="296" y="130"/>
                      <a:pt x="296" y="130"/>
                      <a:pt x="296" y="130"/>
                    </a:cubicBezTo>
                    <a:cubicBezTo>
                      <a:pt x="296" y="155"/>
                      <a:pt x="296" y="155"/>
                      <a:pt x="296" y="155"/>
                    </a:cubicBezTo>
                    <a:cubicBezTo>
                      <a:pt x="296" y="167"/>
                      <a:pt x="296" y="167"/>
                      <a:pt x="296" y="167"/>
                    </a:cubicBezTo>
                    <a:lnTo>
                      <a:pt x="58"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7" name="Freeform 180">
                <a:extLst>
                  <a:ext uri="{FF2B5EF4-FFF2-40B4-BE49-F238E27FC236}">
                    <a16:creationId xmlns:a16="http://schemas.microsoft.com/office/drawing/2014/main" id="{7E66DF90-82E7-4889-8EEA-F7C2459172B7}"/>
                  </a:ext>
                </a:extLst>
              </p:cNvPr>
              <p:cNvSpPr>
                <a:spLocks/>
              </p:cNvSpPr>
              <p:nvPr/>
            </p:nvSpPr>
            <p:spPr bwMode="auto">
              <a:xfrm>
                <a:off x="10942638" y="5116513"/>
                <a:ext cx="136525" cy="85725"/>
              </a:xfrm>
              <a:custGeom>
                <a:avLst/>
                <a:gdLst>
                  <a:gd name="T0" fmla="*/ 3 w 86"/>
                  <a:gd name="T1" fmla="*/ 0 h 54"/>
                  <a:gd name="T2" fmla="*/ 0 w 86"/>
                  <a:gd name="T3" fmla="*/ 0 h 54"/>
                  <a:gd name="T4" fmla="*/ 0 w 86"/>
                  <a:gd name="T5" fmla="*/ 52 h 54"/>
                  <a:gd name="T6" fmla="*/ 0 w 86"/>
                  <a:gd name="T7" fmla="*/ 54 h 54"/>
                  <a:gd name="T8" fmla="*/ 3 w 86"/>
                  <a:gd name="T9" fmla="*/ 54 h 54"/>
                  <a:gd name="T10" fmla="*/ 86 w 86"/>
                  <a:gd name="T11" fmla="*/ 54 h 54"/>
                  <a:gd name="T12" fmla="*/ 86 w 86"/>
                  <a:gd name="T13" fmla="*/ 52 h 54"/>
                  <a:gd name="T14" fmla="*/ 3 w 86"/>
                  <a:gd name="T15" fmla="*/ 52 h 54"/>
                  <a:gd name="T16" fmla="*/ 3 w 86"/>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54">
                    <a:moveTo>
                      <a:pt x="3" y="0"/>
                    </a:moveTo>
                    <a:lnTo>
                      <a:pt x="0" y="0"/>
                    </a:lnTo>
                    <a:lnTo>
                      <a:pt x="0" y="52"/>
                    </a:lnTo>
                    <a:lnTo>
                      <a:pt x="0" y="54"/>
                    </a:lnTo>
                    <a:lnTo>
                      <a:pt x="3" y="54"/>
                    </a:lnTo>
                    <a:lnTo>
                      <a:pt x="86" y="54"/>
                    </a:lnTo>
                    <a:lnTo>
                      <a:pt x="86" y="52"/>
                    </a:lnTo>
                    <a:lnTo>
                      <a:pt x="3" y="52"/>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8" name="Rectangle 181">
                <a:extLst>
                  <a:ext uri="{FF2B5EF4-FFF2-40B4-BE49-F238E27FC236}">
                    <a16:creationId xmlns:a16="http://schemas.microsoft.com/office/drawing/2014/main" id="{B0E76A7F-21F8-4067-81D4-335716E0D027}"/>
                  </a:ext>
                </a:extLst>
              </p:cNvPr>
              <p:cNvSpPr>
                <a:spLocks noChangeArrowheads="1"/>
              </p:cNvSpPr>
              <p:nvPr/>
            </p:nvSpPr>
            <p:spPr bwMode="auto">
              <a:xfrm>
                <a:off x="10956925" y="5160963"/>
                <a:ext cx="15875" cy="33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9" name="Rectangle 182">
                <a:extLst>
                  <a:ext uri="{FF2B5EF4-FFF2-40B4-BE49-F238E27FC236}">
                    <a16:creationId xmlns:a16="http://schemas.microsoft.com/office/drawing/2014/main" id="{4E10A435-D885-46BD-8A53-0941B051EE10}"/>
                  </a:ext>
                </a:extLst>
              </p:cNvPr>
              <p:cNvSpPr>
                <a:spLocks noChangeArrowheads="1"/>
              </p:cNvSpPr>
              <p:nvPr/>
            </p:nvSpPr>
            <p:spPr bwMode="auto">
              <a:xfrm>
                <a:off x="10974388" y="5149850"/>
                <a:ext cx="17463"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0" name="Rectangle 183">
                <a:extLst>
                  <a:ext uri="{FF2B5EF4-FFF2-40B4-BE49-F238E27FC236}">
                    <a16:creationId xmlns:a16="http://schemas.microsoft.com/office/drawing/2014/main" id="{21FEE06F-5152-4FF7-8F69-3FE0EF1E8C53}"/>
                  </a:ext>
                </a:extLst>
              </p:cNvPr>
              <p:cNvSpPr>
                <a:spLocks noChangeArrowheads="1"/>
              </p:cNvSpPr>
              <p:nvPr/>
            </p:nvSpPr>
            <p:spPr bwMode="auto">
              <a:xfrm>
                <a:off x="10993438" y="5153025"/>
                <a:ext cx="174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1" name="Rectangle 184">
                <a:extLst>
                  <a:ext uri="{FF2B5EF4-FFF2-40B4-BE49-F238E27FC236}">
                    <a16:creationId xmlns:a16="http://schemas.microsoft.com/office/drawing/2014/main" id="{466C89A8-0638-4613-8C78-29DF81B8C68C}"/>
                  </a:ext>
                </a:extLst>
              </p:cNvPr>
              <p:cNvSpPr>
                <a:spLocks noChangeArrowheads="1"/>
              </p:cNvSpPr>
              <p:nvPr/>
            </p:nvSpPr>
            <p:spPr bwMode="auto">
              <a:xfrm>
                <a:off x="11012488" y="5140325"/>
                <a:ext cx="17463" cy="53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2" name="Rectangle 185">
                <a:extLst>
                  <a:ext uri="{FF2B5EF4-FFF2-40B4-BE49-F238E27FC236}">
                    <a16:creationId xmlns:a16="http://schemas.microsoft.com/office/drawing/2014/main" id="{2A92B416-FCD5-4FA9-B305-8AA9397C700D}"/>
                  </a:ext>
                </a:extLst>
              </p:cNvPr>
              <p:cNvSpPr>
                <a:spLocks noChangeArrowheads="1"/>
              </p:cNvSpPr>
              <p:nvPr/>
            </p:nvSpPr>
            <p:spPr bwMode="auto">
              <a:xfrm>
                <a:off x="11031538" y="5151438"/>
                <a:ext cx="17463" cy="428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3" name="Rectangle 186">
                <a:extLst>
                  <a:ext uri="{FF2B5EF4-FFF2-40B4-BE49-F238E27FC236}">
                    <a16:creationId xmlns:a16="http://schemas.microsoft.com/office/drawing/2014/main" id="{A8C2731B-F689-465B-B46D-7F7921041BCA}"/>
                  </a:ext>
                </a:extLst>
              </p:cNvPr>
              <p:cNvSpPr>
                <a:spLocks noChangeArrowheads="1"/>
              </p:cNvSpPr>
              <p:nvPr/>
            </p:nvSpPr>
            <p:spPr bwMode="auto">
              <a:xfrm>
                <a:off x="11050588" y="5127625"/>
                <a:ext cx="17463"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spTree>
    <p:extLst>
      <p:ext uri="{BB962C8B-B14F-4D97-AF65-F5344CB8AC3E}">
        <p14:creationId xmlns:p14="http://schemas.microsoft.com/office/powerpoint/2010/main" val="3374662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46"/>
          <p:cNvSpPr txBox="1"/>
          <p:nvPr/>
        </p:nvSpPr>
        <p:spPr>
          <a:xfrm>
            <a:off x="2788750" y="143631"/>
            <a:ext cx="6614503" cy="584775"/>
          </a:xfrm>
          <a:prstGeom prst="rect">
            <a:avLst/>
          </a:prstGeom>
          <a:noFill/>
        </p:spPr>
        <p:txBody>
          <a:bodyPr wrap="none" rtlCol="0" anchor="ctr">
            <a:spAutoFit/>
          </a:bodyPr>
          <a:lstStyle/>
          <a:p>
            <a:pPr algn="ctr"/>
            <a:r>
              <a:rPr lang="en-US" sz="3200" b="1" dirty="0">
                <a:solidFill>
                  <a:schemeClr val="tx1">
                    <a:lumMod val="75000"/>
                    <a:lumOff val="25000"/>
                  </a:schemeClr>
                </a:solidFill>
                <a:latin typeface="Rockwell" panose="02060603020205020403" pitchFamily="18" charset="0"/>
              </a:rPr>
              <a:t>How to Detect Phishing Emails?</a:t>
            </a:r>
          </a:p>
        </p:txBody>
      </p:sp>
      <p:sp>
        <p:nvSpPr>
          <p:cNvPr id="83" name="Rectangle 82"/>
          <p:cNvSpPr/>
          <p:nvPr/>
        </p:nvSpPr>
        <p:spPr>
          <a:xfrm>
            <a:off x="5989425" y="971300"/>
            <a:ext cx="5942745" cy="646331"/>
          </a:xfrm>
          <a:prstGeom prst="rect">
            <a:avLst/>
          </a:prstGeom>
        </p:spPr>
        <p:txBody>
          <a:bodyPr wrap="square" anchor="ctr">
            <a:spAutoFit/>
          </a:bodyPr>
          <a:lstStyle/>
          <a:p>
            <a:pPr lvl="0">
              <a:spcBef>
                <a:spcPts val="600"/>
              </a:spcBef>
              <a:defRPr/>
            </a:pPr>
            <a:r>
              <a:rPr lang="en-US" dirty="0"/>
              <a:t>Appears to be from a </a:t>
            </a:r>
            <a:r>
              <a:rPr lang="en-US" b="1" dirty="0">
                <a:solidFill>
                  <a:srgbClr val="FF0000"/>
                </a:solidFill>
              </a:rPr>
              <a:t>bank</a:t>
            </a:r>
            <a:r>
              <a:rPr lang="en-US" dirty="0"/>
              <a:t>,</a:t>
            </a:r>
            <a:r>
              <a:rPr lang="en-US" dirty="0">
                <a:solidFill>
                  <a:schemeClr val="tx1">
                    <a:lumMod val="75000"/>
                    <a:lumOff val="25000"/>
                  </a:schemeClr>
                </a:solidFill>
              </a:rPr>
              <a:t> </a:t>
            </a:r>
            <a:r>
              <a:rPr lang="en-US" b="1" dirty="0">
                <a:solidFill>
                  <a:srgbClr val="FF0000"/>
                </a:solidFill>
              </a:rPr>
              <a:t>company</a:t>
            </a:r>
            <a:r>
              <a:rPr lang="en-US" dirty="0"/>
              <a:t>, or </a:t>
            </a:r>
            <a:r>
              <a:rPr lang="en-US" b="1" dirty="0">
                <a:solidFill>
                  <a:srgbClr val="FF0000"/>
                </a:solidFill>
              </a:rPr>
              <a:t>social</a:t>
            </a:r>
            <a:r>
              <a:rPr lang="en-US" b="1" dirty="0">
                <a:solidFill>
                  <a:prstClr val="black"/>
                </a:solidFill>
              </a:rPr>
              <a:t> </a:t>
            </a:r>
            <a:r>
              <a:rPr lang="en-US" b="1" dirty="0">
                <a:solidFill>
                  <a:srgbClr val="FF0000"/>
                </a:solidFill>
              </a:rPr>
              <a:t>networking</a:t>
            </a:r>
            <a:r>
              <a:rPr lang="en-US" b="1" dirty="0">
                <a:solidFill>
                  <a:prstClr val="black"/>
                </a:solidFill>
              </a:rPr>
              <a:t> </a:t>
            </a:r>
            <a:r>
              <a:rPr lang="en-US" b="1" dirty="0">
                <a:solidFill>
                  <a:srgbClr val="FF0000"/>
                </a:solidFill>
              </a:rPr>
              <a:t>site</a:t>
            </a:r>
            <a:r>
              <a:rPr lang="en-US" dirty="0"/>
              <a:t>,</a:t>
            </a:r>
            <a:r>
              <a:rPr lang="en-US" b="1" dirty="0"/>
              <a:t> </a:t>
            </a:r>
            <a:r>
              <a:rPr lang="en-US" dirty="0"/>
              <a:t>and has a </a:t>
            </a:r>
            <a:r>
              <a:rPr lang="en-US" b="1" dirty="0">
                <a:solidFill>
                  <a:srgbClr val="FF0000"/>
                </a:solidFill>
              </a:rPr>
              <a:t>generic</a:t>
            </a:r>
            <a:r>
              <a:rPr lang="en-US" b="1" dirty="0">
                <a:solidFill>
                  <a:prstClr val="black"/>
                </a:solidFill>
              </a:rPr>
              <a:t> </a:t>
            </a:r>
            <a:r>
              <a:rPr lang="en-US" b="1" dirty="0">
                <a:solidFill>
                  <a:srgbClr val="FF0000"/>
                </a:solidFill>
              </a:rPr>
              <a:t>greeting</a:t>
            </a:r>
          </a:p>
        </p:txBody>
      </p:sp>
      <p:sp>
        <p:nvSpPr>
          <p:cNvPr id="84" name="Rectangle 83"/>
          <p:cNvSpPr/>
          <p:nvPr/>
        </p:nvSpPr>
        <p:spPr>
          <a:xfrm>
            <a:off x="5989425" y="4547859"/>
            <a:ext cx="5714972" cy="369332"/>
          </a:xfrm>
          <a:prstGeom prst="rect">
            <a:avLst/>
          </a:prstGeom>
        </p:spPr>
        <p:txBody>
          <a:bodyPr wrap="square" anchor="ctr">
            <a:spAutoFit/>
          </a:bodyPr>
          <a:lstStyle/>
          <a:p>
            <a:pPr lvl="0">
              <a:spcBef>
                <a:spcPts val="600"/>
              </a:spcBef>
              <a:defRPr/>
            </a:pPr>
            <a:r>
              <a:rPr lang="en-US" dirty="0"/>
              <a:t>May contain </a:t>
            </a:r>
            <a:r>
              <a:rPr lang="en-US" b="1" dirty="0">
                <a:solidFill>
                  <a:srgbClr val="FF0000"/>
                </a:solidFill>
              </a:rPr>
              <a:t>offers that seem to be too good to be true</a:t>
            </a:r>
          </a:p>
        </p:txBody>
      </p:sp>
      <p:sp>
        <p:nvSpPr>
          <p:cNvPr id="85" name="Rectangle 84"/>
          <p:cNvSpPr/>
          <p:nvPr/>
        </p:nvSpPr>
        <p:spPr>
          <a:xfrm>
            <a:off x="5989425" y="3885574"/>
            <a:ext cx="4345709" cy="369332"/>
          </a:xfrm>
          <a:prstGeom prst="rect">
            <a:avLst/>
          </a:prstGeom>
        </p:spPr>
        <p:txBody>
          <a:bodyPr wrap="square" anchor="ctr">
            <a:spAutoFit/>
          </a:bodyPr>
          <a:lstStyle/>
          <a:p>
            <a:pPr lvl="0">
              <a:spcBef>
                <a:spcPts val="600"/>
              </a:spcBef>
              <a:defRPr/>
            </a:pPr>
            <a:r>
              <a:rPr lang="en-US" dirty="0"/>
              <a:t>Includes links to </a:t>
            </a:r>
            <a:r>
              <a:rPr lang="en-US" b="1" dirty="0">
                <a:solidFill>
                  <a:srgbClr val="FF0000"/>
                </a:solidFill>
              </a:rPr>
              <a:t>spoofed</a:t>
            </a:r>
            <a:r>
              <a:rPr lang="en-US" b="1" dirty="0">
                <a:solidFill>
                  <a:prstClr val="black"/>
                </a:solidFill>
              </a:rPr>
              <a:t> </a:t>
            </a:r>
            <a:r>
              <a:rPr lang="en-US" b="1" dirty="0">
                <a:solidFill>
                  <a:srgbClr val="FF0000"/>
                </a:solidFill>
              </a:rPr>
              <a:t>websites</a:t>
            </a:r>
          </a:p>
        </p:txBody>
      </p:sp>
      <p:sp>
        <p:nvSpPr>
          <p:cNvPr id="86" name="Rectangle 85"/>
          <p:cNvSpPr/>
          <p:nvPr/>
        </p:nvSpPr>
        <p:spPr>
          <a:xfrm>
            <a:off x="5989425" y="3179724"/>
            <a:ext cx="5409345" cy="369332"/>
          </a:xfrm>
          <a:prstGeom prst="rect">
            <a:avLst/>
          </a:prstGeom>
        </p:spPr>
        <p:txBody>
          <a:bodyPr wrap="square" anchor="ctr">
            <a:spAutoFit/>
          </a:bodyPr>
          <a:lstStyle/>
          <a:p>
            <a:pPr lvl="0">
              <a:spcBef>
                <a:spcPts val="600"/>
              </a:spcBef>
              <a:defRPr/>
            </a:pPr>
            <a:r>
              <a:rPr lang="en-US" dirty="0"/>
              <a:t>May contain </a:t>
            </a:r>
            <a:r>
              <a:rPr lang="en-US" b="1" dirty="0">
                <a:solidFill>
                  <a:srgbClr val="FF0000"/>
                </a:solidFill>
              </a:rPr>
              <a:t>grammatical/spelling mistakes</a:t>
            </a:r>
          </a:p>
        </p:txBody>
      </p:sp>
      <p:sp>
        <p:nvSpPr>
          <p:cNvPr id="87" name="Rectangle 86"/>
          <p:cNvSpPr/>
          <p:nvPr/>
        </p:nvSpPr>
        <p:spPr>
          <a:xfrm>
            <a:off x="5989425" y="2430363"/>
            <a:ext cx="5022247" cy="369332"/>
          </a:xfrm>
          <a:prstGeom prst="rect">
            <a:avLst/>
          </a:prstGeom>
        </p:spPr>
        <p:txBody>
          <a:bodyPr wrap="square" anchor="ctr">
            <a:spAutoFit/>
          </a:bodyPr>
          <a:lstStyle/>
          <a:p>
            <a:pPr lvl="0">
              <a:spcBef>
                <a:spcPts val="600"/>
              </a:spcBef>
              <a:defRPr/>
            </a:pPr>
            <a:r>
              <a:rPr lang="en-US" dirty="0"/>
              <a:t>Gives a sense of </a:t>
            </a:r>
            <a:r>
              <a:rPr lang="en-US" b="1" dirty="0">
                <a:solidFill>
                  <a:srgbClr val="FF0000"/>
                </a:solidFill>
              </a:rPr>
              <a:t>urgency</a:t>
            </a:r>
            <a:r>
              <a:rPr lang="en-US" dirty="0">
                <a:solidFill>
                  <a:prstClr val="black"/>
                </a:solidFill>
              </a:rPr>
              <a:t> </a:t>
            </a:r>
            <a:r>
              <a:rPr lang="en-US" dirty="0"/>
              <a:t>or a</a:t>
            </a:r>
            <a:r>
              <a:rPr lang="en-US" dirty="0">
                <a:solidFill>
                  <a:schemeClr val="tx1">
                    <a:lumMod val="75000"/>
                    <a:lumOff val="25000"/>
                  </a:schemeClr>
                </a:solidFill>
              </a:rPr>
              <a:t> </a:t>
            </a:r>
            <a:r>
              <a:rPr lang="en-US" b="1" dirty="0">
                <a:solidFill>
                  <a:srgbClr val="FF0000"/>
                </a:solidFill>
              </a:rPr>
              <a:t>veiled</a:t>
            </a:r>
            <a:r>
              <a:rPr lang="en-US" b="1" dirty="0">
                <a:solidFill>
                  <a:prstClr val="black"/>
                </a:solidFill>
              </a:rPr>
              <a:t> </a:t>
            </a:r>
            <a:r>
              <a:rPr lang="en-US" b="1" dirty="0">
                <a:solidFill>
                  <a:srgbClr val="FF0000"/>
                </a:solidFill>
              </a:rPr>
              <a:t>threat</a:t>
            </a:r>
          </a:p>
        </p:txBody>
      </p:sp>
      <p:sp>
        <p:nvSpPr>
          <p:cNvPr id="88" name="Rectangle 87"/>
          <p:cNvSpPr/>
          <p:nvPr/>
        </p:nvSpPr>
        <p:spPr>
          <a:xfrm>
            <a:off x="5989425" y="1796599"/>
            <a:ext cx="6018945" cy="369332"/>
          </a:xfrm>
          <a:prstGeom prst="rect">
            <a:avLst/>
          </a:prstGeom>
        </p:spPr>
        <p:txBody>
          <a:bodyPr wrap="square" anchor="ctr">
            <a:spAutoFit/>
          </a:bodyPr>
          <a:lstStyle/>
          <a:p>
            <a:pPr lvl="0">
              <a:spcBef>
                <a:spcPts val="600"/>
              </a:spcBef>
              <a:defRPr/>
            </a:pPr>
            <a:r>
              <a:rPr lang="en-US" dirty="0"/>
              <a:t>Appears to be from a person listed in your </a:t>
            </a:r>
            <a:r>
              <a:rPr lang="en-US" b="1" dirty="0">
                <a:solidFill>
                  <a:srgbClr val="FF0000"/>
                </a:solidFill>
              </a:rPr>
              <a:t>email</a:t>
            </a:r>
            <a:r>
              <a:rPr lang="en-US" b="1" dirty="0">
                <a:solidFill>
                  <a:prstClr val="black"/>
                </a:solidFill>
              </a:rPr>
              <a:t> </a:t>
            </a:r>
            <a:r>
              <a:rPr lang="en-US" b="1" dirty="0">
                <a:solidFill>
                  <a:srgbClr val="FF0000"/>
                </a:solidFill>
              </a:rPr>
              <a:t>address</a:t>
            </a:r>
            <a:r>
              <a:rPr lang="en-US" b="1" dirty="0">
                <a:solidFill>
                  <a:prstClr val="black"/>
                </a:solidFill>
              </a:rPr>
              <a:t> </a:t>
            </a:r>
            <a:r>
              <a:rPr lang="en-US" b="1" dirty="0">
                <a:solidFill>
                  <a:srgbClr val="FF0000"/>
                </a:solidFill>
              </a:rPr>
              <a:t>book</a:t>
            </a:r>
          </a:p>
        </p:txBody>
      </p:sp>
      <p:sp>
        <p:nvSpPr>
          <p:cNvPr id="56" name="Oval 55"/>
          <p:cNvSpPr/>
          <p:nvPr/>
        </p:nvSpPr>
        <p:spPr>
          <a:xfrm>
            <a:off x="5388706" y="1074636"/>
            <a:ext cx="410836" cy="410836"/>
          </a:xfrm>
          <a:prstGeom prst="ellipse">
            <a:avLst/>
          </a:prstGeom>
          <a:solidFill>
            <a:schemeClr val="accent6"/>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1</a:t>
            </a:r>
          </a:p>
        </p:txBody>
      </p:sp>
      <p:sp>
        <p:nvSpPr>
          <p:cNvPr id="57" name="Oval 56"/>
          <p:cNvSpPr/>
          <p:nvPr/>
        </p:nvSpPr>
        <p:spPr>
          <a:xfrm>
            <a:off x="5388706" y="1768916"/>
            <a:ext cx="410836" cy="410836"/>
          </a:xfrm>
          <a:prstGeom prst="ellipse">
            <a:avLst/>
          </a:prstGeom>
          <a:solidFill>
            <a:schemeClr val="accent5"/>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2</a:t>
            </a:r>
          </a:p>
        </p:txBody>
      </p:sp>
      <p:sp>
        <p:nvSpPr>
          <p:cNvPr id="58" name="Oval 57"/>
          <p:cNvSpPr/>
          <p:nvPr/>
        </p:nvSpPr>
        <p:spPr>
          <a:xfrm>
            <a:off x="5388706" y="2463196"/>
            <a:ext cx="410836" cy="410836"/>
          </a:xfrm>
          <a:prstGeom prst="ellipse">
            <a:avLst/>
          </a:prstGeom>
          <a:solidFill>
            <a:schemeClr val="bg2"/>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3</a:t>
            </a:r>
          </a:p>
        </p:txBody>
      </p:sp>
      <p:sp>
        <p:nvSpPr>
          <p:cNvPr id="59" name="Oval 58"/>
          <p:cNvSpPr/>
          <p:nvPr/>
        </p:nvSpPr>
        <p:spPr>
          <a:xfrm>
            <a:off x="5388706" y="3851756"/>
            <a:ext cx="410836" cy="410836"/>
          </a:xfrm>
          <a:prstGeom prst="ellipse">
            <a:avLst/>
          </a:prstGeom>
          <a:solidFill>
            <a:schemeClr val="accent3"/>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5</a:t>
            </a:r>
          </a:p>
        </p:txBody>
      </p:sp>
      <p:sp>
        <p:nvSpPr>
          <p:cNvPr id="60" name="Oval 59"/>
          <p:cNvSpPr/>
          <p:nvPr/>
        </p:nvSpPr>
        <p:spPr>
          <a:xfrm>
            <a:off x="5388706" y="4546036"/>
            <a:ext cx="410836" cy="410836"/>
          </a:xfrm>
          <a:prstGeom prst="ellipse">
            <a:avLst/>
          </a:prstGeom>
          <a:solidFill>
            <a:schemeClr val="accent2"/>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6</a:t>
            </a:r>
          </a:p>
        </p:txBody>
      </p:sp>
      <p:sp>
        <p:nvSpPr>
          <p:cNvPr id="61" name="Oval 60"/>
          <p:cNvSpPr/>
          <p:nvPr/>
        </p:nvSpPr>
        <p:spPr>
          <a:xfrm>
            <a:off x="5388706" y="5240316"/>
            <a:ext cx="410836" cy="410836"/>
          </a:xfrm>
          <a:prstGeom prst="ellipse">
            <a:avLst/>
          </a:prstGeom>
          <a:solidFill>
            <a:srgbClr val="EED0CE"/>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7</a:t>
            </a:r>
          </a:p>
        </p:txBody>
      </p:sp>
      <p:cxnSp>
        <p:nvCxnSpPr>
          <p:cNvPr id="66" name="Straight Connector 65"/>
          <p:cNvCxnSpPr>
            <a:cxnSpLocks/>
          </p:cNvCxnSpPr>
          <p:nvPr/>
        </p:nvCxnSpPr>
        <p:spPr>
          <a:xfrm flipV="1">
            <a:off x="5594124" y="1498842"/>
            <a:ext cx="0" cy="256940"/>
          </a:xfrm>
          <a:prstGeom prst="line">
            <a:avLst/>
          </a:prstGeom>
          <a:ln w="19050">
            <a:solidFill>
              <a:schemeClr val="tx2"/>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7" name="Group 66">
            <a:extLst>
              <a:ext uri="{FF2B5EF4-FFF2-40B4-BE49-F238E27FC236}">
                <a16:creationId xmlns:a16="http://schemas.microsoft.com/office/drawing/2014/main" id="{0CA4917C-975F-4A99-9414-E947D81E8661}"/>
              </a:ext>
            </a:extLst>
          </p:cNvPr>
          <p:cNvGrpSpPr/>
          <p:nvPr/>
        </p:nvGrpSpPr>
        <p:grpSpPr>
          <a:xfrm>
            <a:off x="532569" y="1060477"/>
            <a:ext cx="4345714" cy="5260879"/>
            <a:chOff x="7639050" y="1153464"/>
            <a:chExt cx="4123944" cy="5195520"/>
          </a:xfrm>
        </p:grpSpPr>
        <p:pic>
          <p:nvPicPr>
            <p:cNvPr id="68" name="Picture 2" descr="C:\Users\Bhumesh\AppData\Local\Temp\SNAGHTML305707d0.PNG">
              <a:extLst>
                <a:ext uri="{FF2B5EF4-FFF2-40B4-BE49-F238E27FC236}">
                  <a16:creationId xmlns:a16="http://schemas.microsoft.com/office/drawing/2014/main" id="{532B820A-B653-43A8-9625-8743F457C1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9050" y="1153464"/>
              <a:ext cx="4123944" cy="5195520"/>
            </a:xfrm>
            <a:prstGeom prst="rect">
              <a:avLst/>
            </a:prstGeom>
            <a:noFill/>
            <a:ln w="57150" cap="sq">
              <a:solidFill>
                <a:schemeClr val="bg1"/>
              </a:solidFill>
              <a:miter lim="800000"/>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9" name="Picture 15" descr="D:\2014 Diagrams\Regular Formatting Related\Icons\Web2.0 PNG Icons\Numbers\No5.png">
              <a:extLst>
                <a:ext uri="{FF2B5EF4-FFF2-40B4-BE49-F238E27FC236}">
                  <a16:creationId xmlns:a16="http://schemas.microsoft.com/office/drawing/2014/main" id="{01CB23ED-8ADB-4699-9280-52C4FC632B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46831" y="4046437"/>
              <a:ext cx="190066" cy="190066"/>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16" descr="D:\2014 Diagrams\Regular Formatting Related\Icons\Web2.0 PNG Icons\Numbers\No6.png">
              <a:extLst>
                <a:ext uri="{FF2B5EF4-FFF2-40B4-BE49-F238E27FC236}">
                  <a16:creationId xmlns:a16="http://schemas.microsoft.com/office/drawing/2014/main" id="{AEB60317-77E8-4F22-8EFB-952BBFA8FB6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26758" y="3995033"/>
              <a:ext cx="190066" cy="190066"/>
            </a:xfrm>
            <a:prstGeom prst="rect">
              <a:avLst/>
            </a:prstGeom>
            <a:noFill/>
            <a:extLst>
              <a:ext uri="{909E8E84-426E-40DD-AFC4-6F175D3DCCD1}">
                <a14:hiddenFill xmlns:a14="http://schemas.microsoft.com/office/drawing/2010/main">
                  <a:solidFill>
                    <a:srgbClr val="FFFFFF"/>
                  </a:solidFill>
                </a14:hiddenFill>
              </a:ext>
            </a:extLst>
          </p:spPr>
        </p:pic>
        <p:cxnSp>
          <p:nvCxnSpPr>
            <p:cNvPr id="71" name="Straight Arrow Connector 70">
              <a:extLst>
                <a:ext uri="{FF2B5EF4-FFF2-40B4-BE49-F238E27FC236}">
                  <a16:creationId xmlns:a16="http://schemas.microsoft.com/office/drawing/2014/main" id="{7A3E291A-7EDC-4698-9482-D163D7E10D00}"/>
                </a:ext>
              </a:extLst>
            </p:cNvPr>
            <p:cNvCxnSpPr/>
            <p:nvPr/>
          </p:nvCxnSpPr>
          <p:spPr>
            <a:xfrm flipH="1">
              <a:off x="8378247" y="5953779"/>
              <a:ext cx="561822" cy="0"/>
            </a:xfrm>
            <a:prstGeom prst="straightConnector1">
              <a:avLst/>
            </a:prstGeom>
            <a:ln w="127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73" name="Picture 10" descr="D:\2014 Diagrams\Regular Formatting Related\Icons\Web2.0 PNG Icons\Numbers\No8.png">
              <a:extLst>
                <a:ext uri="{FF2B5EF4-FFF2-40B4-BE49-F238E27FC236}">
                  <a16:creationId xmlns:a16="http://schemas.microsoft.com/office/drawing/2014/main" id="{2D4F7091-71B0-43BD-B073-2176B1BD4DD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13494" y="5856896"/>
              <a:ext cx="190066" cy="190066"/>
            </a:xfrm>
            <a:prstGeom prst="rect">
              <a:avLst/>
            </a:prstGeom>
            <a:noFill/>
            <a:extLst>
              <a:ext uri="{909E8E84-426E-40DD-AFC4-6F175D3DCCD1}">
                <a14:hiddenFill xmlns:a14="http://schemas.microsoft.com/office/drawing/2010/main">
                  <a:solidFill>
                    <a:srgbClr val="FFFFFF"/>
                  </a:solidFill>
                </a14:hiddenFill>
              </a:ext>
            </a:extLst>
          </p:spPr>
        </p:pic>
        <p:sp>
          <p:nvSpPr>
            <p:cNvPr id="75" name="Right Brace 74">
              <a:extLst>
                <a:ext uri="{FF2B5EF4-FFF2-40B4-BE49-F238E27FC236}">
                  <a16:creationId xmlns:a16="http://schemas.microsoft.com/office/drawing/2014/main" id="{1C9942EA-316F-429D-BD94-C9325188DB60}"/>
                </a:ext>
              </a:extLst>
            </p:cNvPr>
            <p:cNvSpPr/>
            <p:nvPr/>
          </p:nvSpPr>
          <p:spPr>
            <a:xfrm>
              <a:off x="11097513" y="4754938"/>
              <a:ext cx="166433" cy="661345"/>
            </a:xfrm>
            <a:prstGeom prst="rightBrace">
              <a:avLst/>
            </a:prstGeom>
            <a:ln w="12700">
              <a:solidFill>
                <a:srgbClr val="FF0000"/>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6" name="Picture 75" descr="D:\2014 Diagrams\Regular Formatting Related\Icons\Web2.0 PNG Icons\Numbers\No7.png">
              <a:extLst>
                <a:ext uri="{FF2B5EF4-FFF2-40B4-BE49-F238E27FC236}">
                  <a16:creationId xmlns:a16="http://schemas.microsoft.com/office/drawing/2014/main" id="{48D82F63-A654-4867-A47A-9A966F8F7BF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270542" y="4989194"/>
              <a:ext cx="190066" cy="190066"/>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Elbow Connector 11">
              <a:extLst>
                <a:ext uri="{FF2B5EF4-FFF2-40B4-BE49-F238E27FC236}">
                  <a16:creationId xmlns:a16="http://schemas.microsoft.com/office/drawing/2014/main" id="{8E0FF827-E007-4938-89ED-60D78BA62197}"/>
                </a:ext>
              </a:extLst>
            </p:cNvPr>
            <p:cNvCxnSpPr/>
            <p:nvPr/>
          </p:nvCxnSpPr>
          <p:spPr>
            <a:xfrm rot="10800000" flipV="1">
              <a:off x="10856733" y="4090355"/>
              <a:ext cx="168123" cy="144468"/>
            </a:xfrm>
            <a:prstGeom prst="bentConnector2">
              <a:avLst/>
            </a:prstGeom>
            <a:ln w="127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8" name="Elbow Connector 12">
              <a:extLst>
                <a:ext uri="{FF2B5EF4-FFF2-40B4-BE49-F238E27FC236}">
                  <a16:creationId xmlns:a16="http://schemas.microsoft.com/office/drawing/2014/main" id="{DE230A61-9429-4D03-969D-00953C9C217A}"/>
                </a:ext>
              </a:extLst>
            </p:cNvPr>
            <p:cNvCxnSpPr/>
            <p:nvPr/>
          </p:nvCxnSpPr>
          <p:spPr>
            <a:xfrm rot="10800000">
              <a:off x="9489364" y="4025434"/>
              <a:ext cx="168123" cy="115575"/>
            </a:xfrm>
            <a:prstGeom prst="bentConnector2">
              <a:avLst/>
            </a:prstGeom>
            <a:ln w="127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9" name="Elbow Connector 13">
              <a:extLst>
                <a:ext uri="{FF2B5EF4-FFF2-40B4-BE49-F238E27FC236}">
                  <a16:creationId xmlns:a16="http://schemas.microsoft.com/office/drawing/2014/main" id="{CE05886A-C1BB-451B-A2BD-488F317B652A}"/>
                </a:ext>
              </a:extLst>
            </p:cNvPr>
            <p:cNvCxnSpPr/>
            <p:nvPr/>
          </p:nvCxnSpPr>
          <p:spPr>
            <a:xfrm rot="10800000" flipH="1">
              <a:off x="7899613" y="3565826"/>
              <a:ext cx="168123" cy="119394"/>
            </a:xfrm>
            <a:prstGeom prst="bentConnector2">
              <a:avLst/>
            </a:prstGeom>
            <a:ln w="127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80" name="Picture 79" descr="D:\2014 Diagrams\Regular Formatting Related\Icons\Web2.0 PNG Icons\Numbers\No4.png">
              <a:extLst>
                <a:ext uri="{FF2B5EF4-FFF2-40B4-BE49-F238E27FC236}">
                  <a16:creationId xmlns:a16="http://schemas.microsoft.com/office/drawing/2014/main" id="{8460995D-826C-4C78-BC8A-545E789B946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42895" y="3589488"/>
              <a:ext cx="190066" cy="190066"/>
            </a:xfrm>
            <a:prstGeom prst="rect">
              <a:avLst/>
            </a:prstGeom>
            <a:noFill/>
            <a:extLst>
              <a:ext uri="{909E8E84-426E-40DD-AFC4-6F175D3DCCD1}">
                <a14:hiddenFill xmlns:a14="http://schemas.microsoft.com/office/drawing/2010/main">
                  <a:solidFill>
                    <a:srgbClr val="FFFFFF"/>
                  </a:solidFill>
                </a14:hiddenFill>
              </a:ext>
            </a:extLst>
          </p:spPr>
        </p:pic>
        <p:cxnSp>
          <p:nvCxnSpPr>
            <p:cNvPr id="81" name="Elbow Connector 15">
              <a:extLst>
                <a:ext uri="{FF2B5EF4-FFF2-40B4-BE49-F238E27FC236}">
                  <a16:creationId xmlns:a16="http://schemas.microsoft.com/office/drawing/2014/main" id="{064B201E-7BD2-4756-8388-C7CE47164ACA}"/>
                </a:ext>
              </a:extLst>
            </p:cNvPr>
            <p:cNvCxnSpPr/>
            <p:nvPr/>
          </p:nvCxnSpPr>
          <p:spPr>
            <a:xfrm rot="10800000">
              <a:off x="8932220" y="2427475"/>
              <a:ext cx="168123" cy="192625"/>
            </a:xfrm>
            <a:prstGeom prst="bentConnector2">
              <a:avLst/>
            </a:prstGeom>
            <a:ln w="127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2" name="Straight Arrow Connector 81">
              <a:extLst>
                <a:ext uri="{FF2B5EF4-FFF2-40B4-BE49-F238E27FC236}">
                  <a16:creationId xmlns:a16="http://schemas.microsoft.com/office/drawing/2014/main" id="{EEB64A73-9178-41F1-BFE3-8899F11FCF5E}"/>
                </a:ext>
              </a:extLst>
            </p:cNvPr>
            <p:cNvCxnSpPr/>
            <p:nvPr/>
          </p:nvCxnSpPr>
          <p:spPr>
            <a:xfrm rot="5400000" flipH="1" flipV="1">
              <a:off x="7741817" y="2610261"/>
              <a:ext cx="284308" cy="0"/>
            </a:xfrm>
            <a:prstGeom prst="straightConnector1">
              <a:avLst/>
            </a:prstGeom>
            <a:ln w="127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89" name="Picture 12" descr="D:\2014 Diagrams\Regular Formatting Related\Icons\Web2.0 PNG Icons\Numbers\No2.png">
              <a:extLst>
                <a:ext uri="{FF2B5EF4-FFF2-40B4-BE49-F238E27FC236}">
                  <a16:creationId xmlns:a16="http://schemas.microsoft.com/office/drawing/2014/main" id="{79E85AC9-F525-43E6-9E6F-E33213EB66B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88939" y="2652606"/>
              <a:ext cx="190066" cy="190066"/>
            </a:xfrm>
            <a:prstGeom prst="rect">
              <a:avLst/>
            </a:prstGeom>
            <a:noFill/>
            <a:extLst>
              <a:ext uri="{909E8E84-426E-40DD-AFC4-6F175D3DCCD1}">
                <a14:hiddenFill xmlns:a14="http://schemas.microsoft.com/office/drawing/2010/main">
                  <a:solidFill>
                    <a:srgbClr val="FFFFFF"/>
                  </a:solidFill>
                </a14:hiddenFill>
              </a:ext>
            </a:extLst>
          </p:spPr>
        </p:pic>
        <p:cxnSp>
          <p:nvCxnSpPr>
            <p:cNvPr id="90" name="Elbow Connector 18">
              <a:extLst>
                <a:ext uri="{FF2B5EF4-FFF2-40B4-BE49-F238E27FC236}">
                  <a16:creationId xmlns:a16="http://schemas.microsoft.com/office/drawing/2014/main" id="{49B775F0-E261-426A-BB2B-E8133AE81533}"/>
                </a:ext>
              </a:extLst>
            </p:cNvPr>
            <p:cNvCxnSpPr/>
            <p:nvPr/>
          </p:nvCxnSpPr>
          <p:spPr>
            <a:xfrm rot="5400000">
              <a:off x="8819563" y="2392345"/>
              <a:ext cx="96312" cy="664555"/>
            </a:xfrm>
            <a:prstGeom prst="bentConnector2">
              <a:avLst/>
            </a:prstGeom>
            <a:ln w="12700">
              <a:solidFill>
                <a:srgbClr val="FF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1" name="Right Brace 90">
              <a:extLst>
                <a:ext uri="{FF2B5EF4-FFF2-40B4-BE49-F238E27FC236}">
                  <a16:creationId xmlns:a16="http://schemas.microsoft.com/office/drawing/2014/main" id="{7032645B-F64E-4107-A2FD-351B0F11B885}"/>
                </a:ext>
              </a:extLst>
            </p:cNvPr>
            <p:cNvSpPr/>
            <p:nvPr/>
          </p:nvSpPr>
          <p:spPr>
            <a:xfrm>
              <a:off x="11211535" y="3360332"/>
              <a:ext cx="166433" cy="254976"/>
            </a:xfrm>
            <a:prstGeom prst="rightBrace">
              <a:avLst/>
            </a:prstGeom>
            <a:ln w="12700">
              <a:solidFill>
                <a:srgbClr val="FF0000"/>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2" name="Picture 13" descr="D:\2014 Diagrams\Regular Formatting Related\Icons\Web2.0 PNG Icons\Numbers\No3.png">
              <a:extLst>
                <a:ext uri="{FF2B5EF4-FFF2-40B4-BE49-F238E27FC236}">
                  <a16:creationId xmlns:a16="http://schemas.microsoft.com/office/drawing/2014/main" id="{EE0426B0-A3E9-4D6F-A98E-B77821FBAE7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360692" y="3389103"/>
              <a:ext cx="190066" cy="190066"/>
            </a:xfrm>
            <a:prstGeom prst="rect">
              <a:avLst/>
            </a:prstGeom>
            <a:noFill/>
            <a:extLst>
              <a:ext uri="{909E8E84-426E-40DD-AFC4-6F175D3DCCD1}">
                <a14:hiddenFill xmlns:a14="http://schemas.microsoft.com/office/drawing/2010/main">
                  <a:solidFill>
                    <a:srgbClr val="FFFFFF"/>
                  </a:solidFill>
                </a14:hiddenFill>
              </a:ext>
            </a:extLst>
          </p:spPr>
        </p:pic>
        <p:pic>
          <p:nvPicPr>
            <p:cNvPr id="93" name="Picture 11" descr="D:\2014 Diagrams\Regular Formatting Related\Icons\Web2.0 PNG Icons\Numbers\No1.png">
              <a:extLst>
                <a:ext uri="{FF2B5EF4-FFF2-40B4-BE49-F238E27FC236}">
                  <a16:creationId xmlns:a16="http://schemas.microsoft.com/office/drawing/2014/main" id="{47B3C1EA-CDA0-4579-9740-321477979D3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099522" y="2523355"/>
              <a:ext cx="190066" cy="190066"/>
            </a:xfrm>
            <a:prstGeom prst="rect">
              <a:avLst/>
            </a:prstGeom>
            <a:noFill/>
            <a:extLst>
              <a:ext uri="{909E8E84-426E-40DD-AFC4-6F175D3DCCD1}">
                <a14:hiddenFill xmlns:a14="http://schemas.microsoft.com/office/drawing/2010/main">
                  <a:solidFill>
                    <a:srgbClr val="FFFFFF"/>
                  </a:solidFill>
                </a14:hiddenFill>
              </a:ext>
            </a:extLst>
          </p:spPr>
        </p:pic>
      </p:grpSp>
      <p:sp>
        <p:nvSpPr>
          <p:cNvPr id="94" name="Oval 93">
            <a:extLst>
              <a:ext uri="{FF2B5EF4-FFF2-40B4-BE49-F238E27FC236}">
                <a16:creationId xmlns:a16="http://schemas.microsoft.com/office/drawing/2014/main" id="{3BEDE38B-E35A-4EA8-960C-CBA4531C157B}"/>
              </a:ext>
            </a:extLst>
          </p:cNvPr>
          <p:cNvSpPr/>
          <p:nvPr/>
        </p:nvSpPr>
        <p:spPr>
          <a:xfrm>
            <a:off x="5388706" y="5934596"/>
            <a:ext cx="410836" cy="410836"/>
          </a:xfrm>
          <a:prstGeom prst="ellipse">
            <a:avLst/>
          </a:prstGeom>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8</a:t>
            </a:r>
          </a:p>
        </p:txBody>
      </p:sp>
      <p:sp>
        <p:nvSpPr>
          <p:cNvPr id="102" name="Oval 101">
            <a:extLst>
              <a:ext uri="{FF2B5EF4-FFF2-40B4-BE49-F238E27FC236}">
                <a16:creationId xmlns:a16="http://schemas.microsoft.com/office/drawing/2014/main" id="{D6B28A35-5193-4978-8E84-4671C7B6734F}"/>
              </a:ext>
            </a:extLst>
          </p:cNvPr>
          <p:cNvSpPr/>
          <p:nvPr/>
        </p:nvSpPr>
        <p:spPr>
          <a:xfrm>
            <a:off x="5388706" y="3157476"/>
            <a:ext cx="410836" cy="410836"/>
          </a:xfrm>
          <a:prstGeom prst="ellipse">
            <a:avLst/>
          </a:prstGeom>
          <a:solidFill>
            <a:schemeClr val="accent4"/>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mj-lt"/>
              </a:rPr>
              <a:t>4</a:t>
            </a:r>
          </a:p>
        </p:txBody>
      </p:sp>
      <p:sp>
        <p:nvSpPr>
          <p:cNvPr id="105" name="Rectangle 104">
            <a:extLst>
              <a:ext uri="{FF2B5EF4-FFF2-40B4-BE49-F238E27FC236}">
                <a16:creationId xmlns:a16="http://schemas.microsoft.com/office/drawing/2014/main" id="{22E81443-AC85-4657-BA25-0BD4F3421B52}"/>
              </a:ext>
            </a:extLst>
          </p:cNvPr>
          <p:cNvSpPr/>
          <p:nvPr/>
        </p:nvSpPr>
        <p:spPr>
          <a:xfrm>
            <a:off x="5989425" y="5130200"/>
            <a:ext cx="5714981" cy="646331"/>
          </a:xfrm>
          <a:prstGeom prst="rect">
            <a:avLst/>
          </a:prstGeom>
        </p:spPr>
        <p:txBody>
          <a:bodyPr wrap="square" anchor="ctr">
            <a:spAutoFit/>
          </a:bodyPr>
          <a:lstStyle/>
          <a:p>
            <a:pPr lvl="0">
              <a:spcBef>
                <a:spcPts val="600"/>
              </a:spcBef>
              <a:defRPr/>
            </a:pPr>
            <a:r>
              <a:rPr lang="en-US" dirty="0"/>
              <a:t>Includes</a:t>
            </a:r>
            <a:r>
              <a:rPr lang="en-US" dirty="0">
                <a:solidFill>
                  <a:prstClr val="black"/>
                </a:solidFill>
              </a:rPr>
              <a:t> </a:t>
            </a:r>
            <a:r>
              <a:rPr lang="en-US" b="1" dirty="0">
                <a:solidFill>
                  <a:srgbClr val="FF0000"/>
                </a:solidFill>
              </a:rPr>
              <a:t>official-looking</a:t>
            </a:r>
            <a:r>
              <a:rPr lang="en-US" b="1" dirty="0">
                <a:solidFill>
                  <a:prstClr val="black"/>
                </a:solidFill>
              </a:rPr>
              <a:t> </a:t>
            </a:r>
            <a:r>
              <a:rPr lang="en-US" b="1" dirty="0">
                <a:solidFill>
                  <a:srgbClr val="FF0000"/>
                </a:solidFill>
              </a:rPr>
              <a:t>logos</a:t>
            </a:r>
            <a:r>
              <a:rPr lang="en-US" dirty="0">
                <a:solidFill>
                  <a:prstClr val="black"/>
                </a:solidFill>
              </a:rPr>
              <a:t> </a:t>
            </a:r>
            <a:r>
              <a:rPr lang="en-US" dirty="0"/>
              <a:t>and other information taken from legitimate websites</a:t>
            </a:r>
          </a:p>
        </p:txBody>
      </p:sp>
      <p:sp>
        <p:nvSpPr>
          <p:cNvPr id="106" name="Rectangle 105">
            <a:extLst>
              <a:ext uri="{FF2B5EF4-FFF2-40B4-BE49-F238E27FC236}">
                <a16:creationId xmlns:a16="http://schemas.microsoft.com/office/drawing/2014/main" id="{A5C19088-837D-418B-A706-79E51D1BF2A8}"/>
              </a:ext>
            </a:extLst>
          </p:cNvPr>
          <p:cNvSpPr/>
          <p:nvPr/>
        </p:nvSpPr>
        <p:spPr>
          <a:xfrm>
            <a:off x="5989425" y="5955496"/>
            <a:ext cx="5028344" cy="369332"/>
          </a:xfrm>
          <a:prstGeom prst="rect">
            <a:avLst/>
          </a:prstGeom>
        </p:spPr>
        <p:txBody>
          <a:bodyPr wrap="square" anchor="ctr">
            <a:spAutoFit/>
          </a:bodyPr>
          <a:lstStyle/>
          <a:p>
            <a:pPr lvl="0">
              <a:spcBef>
                <a:spcPts val="600"/>
              </a:spcBef>
              <a:defRPr/>
            </a:pPr>
            <a:r>
              <a:rPr lang="en-US" dirty="0"/>
              <a:t>May contain a </a:t>
            </a:r>
            <a:r>
              <a:rPr lang="en-US" b="1" dirty="0">
                <a:solidFill>
                  <a:srgbClr val="FF0000"/>
                </a:solidFill>
              </a:rPr>
              <a:t>malicious</a:t>
            </a:r>
            <a:r>
              <a:rPr lang="en-US" b="1" dirty="0">
                <a:solidFill>
                  <a:prstClr val="black"/>
                </a:solidFill>
              </a:rPr>
              <a:t> </a:t>
            </a:r>
            <a:r>
              <a:rPr lang="en-US" b="1" dirty="0">
                <a:solidFill>
                  <a:srgbClr val="FF0000"/>
                </a:solidFill>
              </a:rPr>
              <a:t>attachment</a:t>
            </a:r>
          </a:p>
        </p:txBody>
      </p:sp>
      <p:cxnSp>
        <p:nvCxnSpPr>
          <p:cNvPr id="107" name="Straight Connector 106">
            <a:extLst>
              <a:ext uri="{FF2B5EF4-FFF2-40B4-BE49-F238E27FC236}">
                <a16:creationId xmlns:a16="http://schemas.microsoft.com/office/drawing/2014/main" id="{E2CF27FF-17EE-420E-816E-398B4F07B25E}"/>
              </a:ext>
            </a:extLst>
          </p:cNvPr>
          <p:cNvCxnSpPr>
            <a:cxnSpLocks/>
          </p:cNvCxnSpPr>
          <p:nvPr/>
        </p:nvCxnSpPr>
        <p:spPr>
          <a:xfrm flipV="1">
            <a:off x="5594124" y="2207742"/>
            <a:ext cx="0" cy="256940"/>
          </a:xfrm>
          <a:prstGeom prst="line">
            <a:avLst/>
          </a:prstGeom>
          <a:ln w="19050">
            <a:solidFill>
              <a:schemeClr val="tx2"/>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186029B-4C18-42DA-9B32-CBEEF2E596FC}"/>
              </a:ext>
            </a:extLst>
          </p:cNvPr>
          <p:cNvCxnSpPr>
            <a:cxnSpLocks/>
          </p:cNvCxnSpPr>
          <p:nvPr/>
        </p:nvCxnSpPr>
        <p:spPr>
          <a:xfrm flipV="1">
            <a:off x="5594124" y="2880255"/>
            <a:ext cx="0" cy="256940"/>
          </a:xfrm>
          <a:prstGeom prst="line">
            <a:avLst/>
          </a:prstGeom>
          <a:ln w="19050">
            <a:solidFill>
              <a:schemeClr val="tx2"/>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71045F5C-F95F-443F-9482-7B71E8A6CBB4}"/>
              </a:ext>
            </a:extLst>
          </p:cNvPr>
          <p:cNvCxnSpPr>
            <a:cxnSpLocks/>
          </p:cNvCxnSpPr>
          <p:nvPr/>
        </p:nvCxnSpPr>
        <p:spPr>
          <a:xfrm flipV="1">
            <a:off x="5594124" y="3596535"/>
            <a:ext cx="0" cy="256940"/>
          </a:xfrm>
          <a:prstGeom prst="line">
            <a:avLst/>
          </a:prstGeom>
          <a:ln w="19050">
            <a:solidFill>
              <a:schemeClr val="tx2"/>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55EBD852-1F84-4903-A4B9-392C18DC535D}"/>
              </a:ext>
            </a:extLst>
          </p:cNvPr>
          <p:cNvCxnSpPr>
            <a:cxnSpLocks/>
          </p:cNvCxnSpPr>
          <p:nvPr/>
        </p:nvCxnSpPr>
        <p:spPr>
          <a:xfrm flipV="1">
            <a:off x="5594124" y="4275360"/>
            <a:ext cx="0" cy="256940"/>
          </a:xfrm>
          <a:prstGeom prst="line">
            <a:avLst/>
          </a:prstGeom>
          <a:ln w="19050">
            <a:solidFill>
              <a:schemeClr val="tx2"/>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096209A8-0D56-4CB2-8B93-F2DF66166207}"/>
              </a:ext>
            </a:extLst>
          </p:cNvPr>
          <p:cNvCxnSpPr>
            <a:cxnSpLocks/>
          </p:cNvCxnSpPr>
          <p:nvPr/>
        </p:nvCxnSpPr>
        <p:spPr>
          <a:xfrm flipV="1">
            <a:off x="5594124" y="4970607"/>
            <a:ext cx="0" cy="256940"/>
          </a:xfrm>
          <a:prstGeom prst="line">
            <a:avLst/>
          </a:prstGeom>
          <a:ln w="19050">
            <a:solidFill>
              <a:schemeClr val="tx2"/>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14C48DA8-79BE-4755-99F4-102151AC58F9}"/>
              </a:ext>
            </a:extLst>
          </p:cNvPr>
          <p:cNvCxnSpPr>
            <a:cxnSpLocks/>
          </p:cNvCxnSpPr>
          <p:nvPr/>
        </p:nvCxnSpPr>
        <p:spPr>
          <a:xfrm flipV="1">
            <a:off x="5594124" y="5670224"/>
            <a:ext cx="0" cy="256940"/>
          </a:xfrm>
          <a:prstGeom prst="line">
            <a:avLst/>
          </a:prstGeom>
          <a:ln w="19050">
            <a:solidFill>
              <a:schemeClr val="tx2"/>
            </a:solidFill>
            <a:prstDash val="sysDot"/>
            <a:headEnd type="triangl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19668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568" y="202115"/>
            <a:ext cx="4570867" cy="584775"/>
          </a:xfrm>
          <a:prstGeom prst="rect">
            <a:avLst/>
          </a:prstGeom>
          <a:noFill/>
        </p:spPr>
        <p:txBody>
          <a:bodyPr wrap="none" rtlCol="0">
            <a:spAutoFit/>
          </a:bodyPr>
          <a:lstStyle/>
          <a:p>
            <a:pPr algn="ctr"/>
            <a:r>
              <a:rPr lang="en-US" sz="3200" b="1" dirty="0">
                <a:solidFill>
                  <a:schemeClr val="tx1">
                    <a:lumMod val="75000"/>
                    <a:lumOff val="25000"/>
                  </a:schemeClr>
                </a:solidFill>
                <a:latin typeface="Rockwell" panose="02060603020205020403" pitchFamily="18" charset="0"/>
              </a:rPr>
              <a:t>Anti-Phishing Toolbar</a:t>
            </a:r>
          </a:p>
        </p:txBody>
      </p:sp>
      <p:sp>
        <p:nvSpPr>
          <p:cNvPr id="11" name="Rounded Rectangle 10"/>
          <p:cNvSpPr/>
          <p:nvPr/>
        </p:nvSpPr>
        <p:spPr>
          <a:xfrm>
            <a:off x="1" y="991389"/>
            <a:ext cx="5696042" cy="1373123"/>
          </a:xfrm>
          <a:prstGeom prst="roundRect">
            <a:avLst>
              <a:gd name="adj" fmla="val 0"/>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en-US" sz="1200" b="1" dirty="0">
              <a:solidFill>
                <a:schemeClr val="bg1"/>
              </a:solidFill>
            </a:endParaRPr>
          </a:p>
        </p:txBody>
      </p:sp>
      <p:sp>
        <p:nvSpPr>
          <p:cNvPr id="161" name="Freeform 79"/>
          <p:cNvSpPr>
            <a:spLocks noChangeArrowheads="1"/>
          </p:cNvSpPr>
          <p:nvPr/>
        </p:nvSpPr>
        <p:spPr bwMode="auto">
          <a:xfrm>
            <a:off x="47016" y="1333271"/>
            <a:ext cx="714113" cy="719400"/>
          </a:xfrm>
          <a:custGeom>
            <a:avLst/>
            <a:gdLst>
              <a:gd name="T0" fmla="*/ 106933 w 479"/>
              <a:gd name="T1" fmla="*/ 0 h 479"/>
              <a:gd name="T2" fmla="*/ 106933 w 479"/>
              <a:gd name="T3" fmla="*/ 0 h 479"/>
              <a:gd name="T4" fmla="*/ 0 w 479"/>
              <a:gd name="T5" fmla="*/ 107725 h 479"/>
              <a:gd name="T6" fmla="*/ 106933 w 479"/>
              <a:gd name="T7" fmla="*/ 215449 h 479"/>
              <a:gd name="T8" fmla="*/ 213866 w 479"/>
              <a:gd name="T9" fmla="*/ 107725 h 479"/>
              <a:gd name="T10" fmla="*/ 106933 w 479"/>
              <a:gd name="T11" fmla="*/ 0 h 479"/>
              <a:gd name="T12" fmla="*/ 198206 w 479"/>
              <a:gd name="T13" fmla="*/ 107725 h 479"/>
              <a:gd name="T14" fmla="*/ 198206 w 479"/>
              <a:gd name="T15" fmla="*/ 107725 h 479"/>
              <a:gd name="T16" fmla="*/ 178520 w 479"/>
              <a:gd name="T17" fmla="*/ 163615 h 479"/>
              <a:gd name="T18" fmla="*/ 174493 w 479"/>
              <a:gd name="T19" fmla="*/ 147840 h 479"/>
              <a:gd name="T20" fmla="*/ 178520 w 479"/>
              <a:gd name="T21" fmla="*/ 115838 h 479"/>
              <a:gd name="T22" fmla="*/ 166439 w 479"/>
              <a:gd name="T23" fmla="*/ 91949 h 479"/>
              <a:gd name="T24" fmla="*/ 142726 w 479"/>
              <a:gd name="T25" fmla="*/ 80230 h 479"/>
              <a:gd name="T26" fmla="*/ 154806 w 479"/>
              <a:gd name="T27" fmla="*/ 39664 h 479"/>
              <a:gd name="T28" fmla="*/ 131093 w 479"/>
              <a:gd name="T29" fmla="*/ 27945 h 479"/>
              <a:gd name="T30" fmla="*/ 134673 w 479"/>
              <a:gd name="T31" fmla="*/ 23889 h 479"/>
              <a:gd name="T32" fmla="*/ 198206 w 479"/>
              <a:gd name="T33" fmla="*/ 107725 h 479"/>
              <a:gd name="T34" fmla="*/ 94853 w 479"/>
              <a:gd name="T35" fmla="*/ 19832 h 479"/>
              <a:gd name="T36" fmla="*/ 94853 w 479"/>
              <a:gd name="T37" fmla="*/ 19832 h 479"/>
              <a:gd name="T38" fmla="*/ 83220 w 479"/>
              <a:gd name="T39" fmla="*/ 27945 h 479"/>
              <a:gd name="T40" fmla="*/ 67113 w 479"/>
              <a:gd name="T41" fmla="*/ 39664 h 479"/>
              <a:gd name="T42" fmla="*/ 51453 w 479"/>
              <a:gd name="T43" fmla="*/ 59947 h 479"/>
              <a:gd name="T44" fmla="*/ 59507 w 479"/>
              <a:gd name="T45" fmla="*/ 71666 h 479"/>
              <a:gd name="T46" fmla="*/ 79193 w 479"/>
              <a:gd name="T47" fmla="*/ 71666 h 479"/>
              <a:gd name="T48" fmla="*/ 110960 w 479"/>
              <a:gd name="T49" fmla="*/ 107725 h 479"/>
              <a:gd name="T50" fmla="*/ 83220 w 479"/>
              <a:gd name="T51" fmla="*/ 131613 h 479"/>
              <a:gd name="T52" fmla="*/ 79193 w 479"/>
              <a:gd name="T53" fmla="*/ 151896 h 479"/>
              <a:gd name="T54" fmla="*/ 79193 w 479"/>
              <a:gd name="T55" fmla="*/ 175785 h 479"/>
              <a:gd name="T56" fmla="*/ 59507 w 479"/>
              <a:gd name="T57" fmla="*/ 155502 h 479"/>
              <a:gd name="T58" fmla="*/ 55480 w 479"/>
              <a:gd name="T59" fmla="*/ 128008 h 479"/>
              <a:gd name="T60" fmla="*/ 39373 w 479"/>
              <a:gd name="T61" fmla="*/ 107725 h 479"/>
              <a:gd name="T62" fmla="*/ 47426 w 479"/>
              <a:gd name="T63" fmla="*/ 83836 h 479"/>
              <a:gd name="T64" fmla="*/ 23713 w 479"/>
              <a:gd name="T65" fmla="*/ 76173 h 479"/>
              <a:gd name="T66" fmla="*/ 94853 w 479"/>
              <a:gd name="T67" fmla="*/ 19832 h 479"/>
              <a:gd name="T68" fmla="*/ 79193 w 479"/>
              <a:gd name="T69" fmla="*/ 195617 h 479"/>
              <a:gd name="T70" fmla="*/ 79193 w 479"/>
              <a:gd name="T71" fmla="*/ 195617 h 479"/>
              <a:gd name="T72" fmla="*/ 91273 w 479"/>
              <a:gd name="T73" fmla="*/ 187504 h 479"/>
              <a:gd name="T74" fmla="*/ 106933 w 479"/>
              <a:gd name="T75" fmla="*/ 183447 h 479"/>
              <a:gd name="T76" fmla="*/ 131093 w 479"/>
              <a:gd name="T77" fmla="*/ 175785 h 479"/>
              <a:gd name="T78" fmla="*/ 158386 w 479"/>
              <a:gd name="T79" fmla="*/ 183447 h 479"/>
              <a:gd name="T80" fmla="*/ 106933 w 479"/>
              <a:gd name="T81" fmla="*/ 199674 h 479"/>
              <a:gd name="T82" fmla="*/ 79193 w 479"/>
              <a:gd name="T83" fmla="*/ 195617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chemeClr val="accent1"/>
          </a:solidFill>
          <a:ln>
            <a:noFill/>
          </a:ln>
          <a:effectLst/>
        </p:spPr>
        <p:txBody>
          <a:bodyPr wrap="none" lIns="34290" tIns="17145" rIns="34290" bIns="17145" anchor="ctr"/>
          <a:lstStyle/>
          <a:p>
            <a:endParaRPr lang="en-US" dirty="0"/>
          </a:p>
        </p:txBody>
      </p:sp>
      <p:sp>
        <p:nvSpPr>
          <p:cNvPr id="163" name="Rectangle 162"/>
          <p:cNvSpPr/>
          <p:nvPr/>
        </p:nvSpPr>
        <p:spPr>
          <a:xfrm>
            <a:off x="784512" y="1369844"/>
            <a:ext cx="4911529" cy="954107"/>
          </a:xfrm>
          <a:prstGeom prst="rect">
            <a:avLst/>
          </a:prstGeom>
        </p:spPr>
        <p:txBody>
          <a:bodyPr wrap="square" anchor="ctr">
            <a:spAutoFit/>
          </a:bodyPr>
          <a:lstStyle/>
          <a:p>
            <a:pPr marL="285750" indent="-285750">
              <a:spcBef>
                <a:spcPts val="600"/>
              </a:spcBef>
              <a:buFont typeface="Wingdings" panose="05000000000000000000" pitchFamily="2" charset="2"/>
              <a:buChar char="q"/>
            </a:pPr>
            <a:r>
              <a:rPr lang="en-US" sz="1400" dirty="0"/>
              <a:t>The Netcraft </a:t>
            </a:r>
            <a:r>
              <a:rPr lang="en-US" sz="1400" b="1" dirty="0">
                <a:solidFill>
                  <a:srgbClr val="FF0000"/>
                </a:solidFill>
              </a:rPr>
              <a:t>anti-phishing community </a:t>
            </a:r>
            <a:r>
              <a:rPr lang="en-US" sz="1400" dirty="0"/>
              <a:t>is a giant neighborhood watch scheme, empowering the most alert and most expert members to defend everyone within the community against phishing attacks</a:t>
            </a:r>
          </a:p>
        </p:txBody>
      </p:sp>
      <p:pic>
        <p:nvPicPr>
          <p:cNvPr id="157" name="Picture 156">
            <a:extLst>
              <a:ext uri="{FF2B5EF4-FFF2-40B4-BE49-F238E27FC236}">
                <a16:creationId xmlns:a16="http://schemas.microsoft.com/office/drawing/2014/main" id="{483C82D2-1333-4E39-A67A-13851EDD7C5B}"/>
              </a:ext>
            </a:extLst>
          </p:cNvPr>
          <p:cNvPicPr>
            <a:picLocks noChangeAspect="1"/>
          </p:cNvPicPr>
          <p:nvPr/>
        </p:nvPicPr>
        <p:blipFill rotWithShape="1">
          <a:blip r:embed="rId2"/>
          <a:srcRect t="299"/>
          <a:stretch/>
        </p:blipFill>
        <p:spPr>
          <a:xfrm>
            <a:off x="433105" y="2604175"/>
            <a:ext cx="5262938" cy="3780000"/>
          </a:xfrm>
          <a:prstGeom prst="rect">
            <a:avLst/>
          </a:prstGeom>
          <a:noFill/>
          <a:ln w="38100" cap="sq">
            <a:solidFill>
              <a:schemeClr val="bg1"/>
            </a:solidFill>
            <a:miter lim="800000"/>
          </a:ln>
          <a:effectLst>
            <a:outerShdw blurRad="63500" sx="102000" sy="102000" algn="ctr" rotWithShape="0">
              <a:prstClr val="black">
                <a:alpha val="40000"/>
              </a:prstClr>
            </a:outerShdw>
          </a:effectLst>
        </p:spPr>
      </p:pic>
      <p:pic>
        <p:nvPicPr>
          <p:cNvPr id="158" name="Picture 157">
            <a:extLst>
              <a:ext uri="{FF2B5EF4-FFF2-40B4-BE49-F238E27FC236}">
                <a16:creationId xmlns:a16="http://schemas.microsoft.com/office/drawing/2014/main" id="{1139A533-9994-4BB7-9EF5-8804859F9207}"/>
              </a:ext>
            </a:extLst>
          </p:cNvPr>
          <p:cNvPicPr>
            <a:picLocks noChangeAspect="1"/>
          </p:cNvPicPr>
          <p:nvPr/>
        </p:nvPicPr>
        <p:blipFill>
          <a:blip r:embed="rId3"/>
          <a:stretch>
            <a:fillRect/>
          </a:stretch>
        </p:blipFill>
        <p:spPr>
          <a:xfrm>
            <a:off x="6274245" y="2604175"/>
            <a:ext cx="5517827" cy="3780000"/>
          </a:xfrm>
          <a:prstGeom prst="rect">
            <a:avLst/>
          </a:prstGeom>
          <a:noFill/>
          <a:ln w="38100" cap="sq">
            <a:solidFill>
              <a:schemeClr val="bg1"/>
            </a:solidFill>
            <a:miter lim="800000"/>
          </a:ln>
          <a:effectLst>
            <a:outerShdw blurRad="63500" sx="102000" sy="102000" algn="ctr" rotWithShape="0">
              <a:prstClr val="black">
                <a:alpha val="40000"/>
              </a:prstClr>
            </a:outerShdw>
          </a:effectLst>
        </p:spPr>
      </p:pic>
      <p:sp>
        <p:nvSpPr>
          <p:cNvPr id="159" name="Rectangle 158">
            <a:extLst>
              <a:ext uri="{FF2B5EF4-FFF2-40B4-BE49-F238E27FC236}">
                <a16:creationId xmlns:a16="http://schemas.microsoft.com/office/drawing/2014/main" id="{692E2444-332B-4D13-9735-A8F15A75BF83}"/>
              </a:ext>
            </a:extLst>
          </p:cNvPr>
          <p:cNvSpPr/>
          <p:nvPr/>
        </p:nvSpPr>
        <p:spPr>
          <a:xfrm>
            <a:off x="6285532" y="6111555"/>
            <a:ext cx="1690664" cy="246221"/>
          </a:xfrm>
          <a:prstGeom prst="rect">
            <a:avLst/>
          </a:prstGeom>
        </p:spPr>
        <p:txBody>
          <a:bodyPr wrap="squar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prstClr val="black"/>
                </a:solidFill>
                <a:effectLst/>
                <a:uLnTx/>
                <a:uFillTx/>
                <a:latin typeface="Calibri"/>
                <a:ea typeface="+mn-ea"/>
                <a:cs typeface="+mn-cs"/>
              </a:rPr>
              <a:t>https://www.phishtank.com</a:t>
            </a:r>
          </a:p>
        </p:txBody>
      </p:sp>
      <p:sp>
        <p:nvSpPr>
          <p:cNvPr id="160" name="Rectangle 159">
            <a:extLst>
              <a:ext uri="{FF2B5EF4-FFF2-40B4-BE49-F238E27FC236}">
                <a16:creationId xmlns:a16="http://schemas.microsoft.com/office/drawing/2014/main" id="{14B68085-A6CE-4436-90AC-48C788A0EE27}"/>
              </a:ext>
            </a:extLst>
          </p:cNvPr>
          <p:cNvSpPr/>
          <p:nvPr/>
        </p:nvSpPr>
        <p:spPr>
          <a:xfrm>
            <a:off x="4141453" y="6157371"/>
            <a:ext cx="1645915" cy="246221"/>
          </a:xfrm>
          <a:prstGeom prst="rect">
            <a:avLst/>
          </a:prstGeom>
        </p:spPr>
        <p:txBody>
          <a:bodyPr wrap="squar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prstClr val="black"/>
                </a:solidFill>
                <a:effectLst/>
                <a:uLnTx/>
                <a:uFillTx/>
                <a:latin typeface="Calibri"/>
                <a:ea typeface="+mn-ea"/>
                <a:cs typeface="+mn-cs"/>
              </a:rPr>
              <a:t>https://www.netcraft.com</a:t>
            </a:r>
          </a:p>
        </p:txBody>
      </p:sp>
      <p:sp>
        <p:nvSpPr>
          <p:cNvPr id="162" name="Rounded Rectangle 10">
            <a:extLst>
              <a:ext uri="{FF2B5EF4-FFF2-40B4-BE49-F238E27FC236}">
                <a16:creationId xmlns:a16="http://schemas.microsoft.com/office/drawing/2014/main" id="{97D17880-34F8-40F4-8B86-98EA5A263337}"/>
              </a:ext>
            </a:extLst>
          </p:cNvPr>
          <p:cNvSpPr/>
          <p:nvPr/>
        </p:nvSpPr>
        <p:spPr>
          <a:xfrm>
            <a:off x="6209520" y="991389"/>
            <a:ext cx="5994672" cy="1373123"/>
          </a:xfrm>
          <a:prstGeom prst="roundRect">
            <a:avLst>
              <a:gd name="adj" fmla="val 0"/>
            </a:avLst>
          </a:prstGeom>
          <a:solidFill>
            <a:srgbClr val="EFF4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pPr>
            <a:endParaRPr lang="en-US" sz="1200" b="1" dirty="0">
              <a:solidFill>
                <a:schemeClr val="bg1"/>
              </a:solidFill>
            </a:endParaRPr>
          </a:p>
        </p:txBody>
      </p:sp>
      <p:sp>
        <p:nvSpPr>
          <p:cNvPr id="164" name="Rectangle 163">
            <a:extLst>
              <a:ext uri="{FF2B5EF4-FFF2-40B4-BE49-F238E27FC236}">
                <a16:creationId xmlns:a16="http://schemas.microsoft.com/office/drawing/2014/main" id="{678D7397-5D92-406D-81A6-8969210AAF6C}"/>
              </a:ext>
            </a:extLst>
          </p:cNvPr>
          <p:cNvSpPr/>
          <p:nvPr/>
        </p:nvSpPr>
        <p:spPr>
          <a:xfrm>
            <a:off x="2276522" y="1002555"/>
            <a:ext cx="1143000" cy="362343"/>
          </a:xfrm>
          <a:prstGeom prst="rect">
            <a:avLst/>
          </a:prstGeom>
        </p:spPr>
        <p:txBody>
          <a:bodyPr wrap="square" anchor="ctr">
            <a:spAutoFit/>
          </a:bodyPr>
          <a:lstStyle/>
          <a:p>
            <a:pPr algn="ctr" fontAlgn="base">
              <a:lnSpc>
                <a:spcPct val="130000"/>
              </a:lnSpc>
              <a:spcBef>
                <a:spcPts val="600"/>
              </a:spcBef>
              <a:spcAft>
                <a:spcPct val="0"/>
              </a:spcAft>
              <a:defRPr/>
            </a:pPr>
            <a:r>
              <a:rPr kumimoji="1" lang="en-US" sz="1500" b="1" dirty="0">
                <a:solidFill>
                  <a:srgbClr val="0070C0"/>
                </a:solidFill>
                <a:latin typeface="Rockwell" panose="02060603020205020403" pitchFamily="18" charset="0"/>
              </a:rPr>
              <a:t>Netcraft</a:t>
            </a:r>
          </a:p>
        </p:txBody>
      </p:sp>
      <p:cxnSp>
        <p:nvCxnSpPr>
          <p:cNvPr id="165" name="Straight Connector 164">
            <a:extLst>
              <a:ext uri="{FF2B5EF4-FFF2-40B4-BE49-F238E27FC236}">
                <a16:creationId xmlns:a16="http://schemas.microsoft.com/office/drawing/2014/main" id="{C671EBB1-57A2-4A37-8A0D-AC83BA2B7EE6}"/>
              </a:ext>
            </a:extLst>
          </p:cNvPr>
          <p:cNvCxnSpPr>
            <a:cxnSpLocks/>
          </p:cNvCxnSpPr>
          <p:nvPr/>
        </p:nvCxnSpPr>
        <p:spPr>
          <a:xfrm>
            <a:off x="5952781" y="1122955"/>
            <a:ext cx="0" cy="5222308"/>
          </a:xfrm>
          <a:prstGeom prst="line">
            <a:avLst/>
          </a:prstGeom>
          <a:ln w="19050">
            <a:solidFill>
              <a:schemeClr val="tx1"/>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67" name="Group 166">
            <a:extLst>
              <a:ext uri="{FF2B5EF4-FFF2-40B4-BE49-F238E27FC236}">
                <a16:creationId xmlns:a16="http://schemas.microsoft.com/office/drawing/2014/main" id="{2A0C0C05-5169-4C97-B2D7-FE0B946D81B6}"/>
              </a:ext>
            </a:extLst>
          </p:cNvPr>
          <p:cNvGrpSpPr/>
          <p:nvPr/>
        </p:nvGrpSpPr>
        <p:grpSpPr>
          <a:xfrm>
            <a:off x="11336364" y="1371848"/>
            <a:ext cx="720623" cy="719400"/>
            <a:chOff x="9059049" y="1861937"/>
            <a:chExt cx="1306207" cy="1304666"/>
          </a:xfrm>
        </p:grpSpPr>
        <p:sp>
          <p:nvSpPr>
            <p:cNvPr id="168" name="Oval 106">
              <a:extLst>
                <a:ext uri="{FF2B5EF4-FFF2-40B4-BE49-F238E27FC236}">
                  <a16:creationId xmlns:a16="http://schemas.microsoft.com/office/drawing/2014/main" id="{03F2711A-B2C4-4D71-B62E-BB8E9D48BD92}"/>
                </a:ext>
              </a:extLst>
            </p:cNvPr>
            <p:cNvSpPr>
              <a:spLocks noChangeArrowheads="1"/>
            </p:cNvSpPr>
            <p:nvPr/>
          </p:nvSpPr>
          <p:spPr bwMode="auto">
            <a:xfrm>
              <a:off x="9263264" y="2049199"/>
              <a:ext cx="893153" cy="893153"/>
            </a:xfrm>
            <a:prstGeom prst="ellipse">
              <a:avLst/>
            </a:prstGeom>
            <a:solidFill>
              <a:schemeClr val="bg1"/>
            </a:solid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en-US" dirty="0"/>
            </a:p>
          </p:txBody>
        </p:sp>
        <p:sp>
          <p:nvSpPr>
            <p:cNvPr id="169" name="Freeform 133">
              <a:extLst>
                <a:ext uri="{FF2B5EF4-FFF2-40B4-BE49-F238E27FC236}">
                  <a16:creationId xmlns:a16="http://schemas.microsoft.com/office/drawing/2014/main" id="{AFBC19D8-7A6C-4C76-B86B-FCE1531B81B1}"/>
                </a:ext>
              </a:extLst>
            </p:cNvPr>
            <p:cNvSpPr>
              <a:spLocks noEditPoints="1"/>
            </p:cNvSpPr>
            <p:nvPr/>
          </p:nvSpPr>
          <p:spPr bwMode="auto">
            <a:xfrm>
              <a:off x="9059049" y="1861937"/>
              <a:ext cx="1306207" cy="1304666"/>
            </a:xfrm>
            <a:custGeom>
              <a:avLst/>
              <a:gdLst>
                <a:gd name="T0" fmla="*/ 707 w 717"/>
                <a:gd name="T1" fmla="*/ 298 h 716"/>
                <a:gd name="T2" fmla="*/ 643 w 717"/>
                <a:gd name="T3" fmla="*/ 280 h 716"/>
                <a:gd name="T4" fmla="*/ 677 w 717"/>
                <a:gd name="T5" fmla="*/ 204 h 716"/>
                <a:gd name="T6" fmla="*/ 564 w 717"/>
                <a:gd name="T7" fmla="*/ 146 h 716"/>
                <a:gd name="T8" fmla="*/ 551 w 717"/>
                <a:gd name="T9" fmla="*/ 135 h 716"/>
                <a:gd name="T10" fmla="*/ 482 w 717"/>
                <a:gd name="T11" fmla="*/ 26 h 716"/>
                <a:gd name="T12" fmla="*/ 434 w 717"/>
                <a:gd name="T13" fmla="*/ 73 h 716"/>
                <a:gd name="T14" fmla="*/ 387 w 717"/>
                <a:gd name="T15" fmla="*/ 6 h 716"/>
                <a:gd name="T16" fmla="*/ 280 w 717"/>
                <a:gd name="T17" fmla="*/ 74 h 716"/>
                <a:gd name="T18" fmla="*/ 258 w 717"/>
                <a:gd name="T19" fmla="*/ 81 h 716"/>
                <a:gd name="T20" fmla="*/ 130 w 717"/>
                <a:gd name="T21" fmla="*/ 88 h 716"/>
                <a:gd name="T22" fmla="*/ 147 w 717"/>
                <a:gd name="T23" fmla="*/ 153 h 716"/>
                <a:gd name="T24" fmla="*/ 68 w 717"/>
                <a:gd name="T25" fmla="*/ 156 h 716"/>
                <a:gd name="T26" fmla="*/ 73 w 717"/>
                <a:gd name="T27" fmla="*/ 283 h 716"/>
                <a:gd name="T28" fmla="*/ 69 w 717"/>
                <a:gd name="T29" fmla="*/ 304 h 716"/>
                <a:gd name="T30" fmla="*/ 10 w 717"/>
                <a:gd name="T31" fmla="*/ 418 h 716"/>
                <a:gd name="T32" fmla="*/ 75 w 717"/>
                <a:gd name="T33" fmla="*/ 436 h 716"/>
                <a:gd name="T34" fmla="*/ 41 w 717"/>
                <a:gd name="T35" fmla="*/ 512 h 716"/>
                <a:gd name="T36" fmla="*/ 154 w 717"/>
                <a:gd name="T37" fmla="*/ 570 h 716"/>
                <a:gd name="T38" fmla="*/ 166 w 717"/>
                <a:gd name="T39" fmla="*/ 581 h 716"/>
                <a:gd name="T40" fmla="*/ 236 w 717"/>
                <a:gd name="T41" fmla="*/ 689 h 716"/>
                <a:gd name="T42" fmla="*/ 284 w 717"/>
                <a:gd name="T43" fmla="*/ 643 h 716"/>
                <a:gd name="T44" fmla="*/ 330 w 717"/>
                <a:gd name="T45" fmla="*/ 710 h 716"/>
                <a:gd name="T46" fmla="*/ 437 w 717"/>
                <a:gd name="T47" fmla="*/ 642 h 716"/>
                <a:gd name="T48" fmla="*/ 459 w 717"/>
                <a:gd name="T49" fmla="*/ 635 h 716"/>
                <a:gd name="T50" fmla="*/ 587 w 717"/>
                <a:gd name="T51" fmla="*/ 628 h 716"/>
                <a:gd name="T52" fmla="*/ 570 w 717"/>
                <a:gd name="T53" fmla="*/ 563 h 716"/>
                <a:gd name="T54" fmla="*/ 649 w 717"/>
                <a:gd name="T55" fmla="*/ 560 h 716"/>
                <a:gd name="T56" fmla="*/ 644 w 717"/>
                <a:gd name="T57" fmla="*/ 433 h 716"/>
                <a:gd name="T58" fmla="*/ 648 w 717"/>
                <a:gd name="T59" fmla="*/ 412 h 716"/>
                <a:gd name="T60" fmla="*/ 357 w 717"/>
                <a:gd name="T61" fmla="*/ 586 h 716"/>
                <a:gd name="T62" fmla="*/ 357 w 717"/>
                <a:gd name="T63" fmla="*/ 130 h 716"/>
                <a:gd name="T64" fmla="*/ 357 w 717"/>
                <a:gd name="T65" fmla="*/ 586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17" h="716">
                  <a:moveTo>
                    <a:pt x="711" y="386"/>
                  </a:moveTo>
                  <a:cubicBezTo>
                    <a:pt x="717" y="338"/>
                    <a:pt x="707" y="298"/>
                    <a:pt x="707" y="298"/>
                  </a:cubicBezTo>
                  <a:cubicBezTo>
                    <a:pt x="643" y="279"/>
                    <a:pt x="643" y="279"/>
                    <a:pt x="643" y="279"/>
                  </a:cubicBezTo>
                  <a:cubicBezTo>
                    <a:pt x="643" y="280"/>
                    <a:pt x="643" y="280"/>
                    <a:pt x="643" y="280"/>
                  </a:cubicBezTo>
                  <a:cubicBezTo>
                    <a:pt x="641" y="272"/>
                    <a:pt x="638" y="265"/>
                    <a:pt x="636" y="257"/>
                  </a:cubicBezTo>
                  <a:cubicBezTo>
                    <a:pt x="677" y="204"/>
                    <a:pt x="677" y="204"/>
                    <a:pt x="677" y="204"/>
                  </a:cubicBezTo>
                  <a:cubicBezTo>
                    <a:pt x="658" y="159"/>
                    <a:pt x="628" y="129"/>
                    <a:pt x="628" y="129"/>
                  </a:cubicBezTo>
                  <a:cubicBezTo>
                    <a:pt x="564" y="146"/>
                    <a:pt x="564" y="146"/>
                    <a:pt x="564" y="146"/>
                  </a:cubicBezTo>
                  <a:cubicBezTo>
                    <a:pt x="564" y="147"/>
                    <a:pt x="564" y="147"/>
                    <a:pt x="564" y="147"/>
                  </a:cubicBezTo>
                  <a:cubicBezTo>
                    <a:pt x="559" y="142"/>
                    <a:pt x="555" y="139"/>
                    <a:pt x="551" y="135"/>
                  </a:cubicBezTo>
                  <a:cubicBezTo>
                    <a:pt x="560" y="68"/>
                    <a:pt x="560" y="68"/>
                    <a:pt x="560" y="68"/>
                  </a:cubicBezTo>
                  <a:cubicBezTo>
                    <a:pt x="522" y="38"/>
                    <a:pt x="482" y="26"/>
                    <a:pt x="482" y="26"/>
                  </a:cubicBezTo>
                  <a:cubicBezTo>
                    <a:pt x="434" y="73"/>
                    <a:pt x="434" y="73"/>
                    <a:pt x="434" y="73"/>
                  </a:cubicBezTo>
                  <a:cubicBezTo>
                    <a:pt x="434" y="73"/>
                    <a:pt x="434" y="73"/>
                    <a:pt x="434" y="73"/>
                  </a:cubicBezTo>
                  <a:cubicBezTo>
                    <a:pt x="427" y="71"/>
                    <a:pt x="420" y="70"/>
                    <a:pt x="412" y="68"/>
                  </a:cubicBezTo>
                  <a:cubicBezTo>
                    <a:pt x="387" y="6"/>
                    <a:pt x="387" y="6"/>
                    <a:pt x="387" y="6"/>
                  </a:cubicBezTo>
                  <a:cubicBezTo>
                    <a:pt x="339" y="0"/>
                    <a:pt x="298" y="10"/>
                    <a:pt x="298" y="10"/>
                  </a:cubicBezTo>
                  <a:cubicBezTo>
                    <a:pt x="280" y="74"/>
                    <a:pt x="280" y="74"/>
                    <a:pt x="280" y="74"/>
                  </a:cubicBezTo>
                  <a:cubicBezTo>
                    <a:pt x="280" y="74"/>
                    <a:pt x="280" y="74"/>
                    <a:pt x="280" y="74"/>
                  </a:cubicBezTo>
                  <a:cubicBezTo>
                    <a:pt x="273" y="76"/>
                    <a:pt x="265" y="78"/>
                    <a:pt x="258" y="81"/>
                  </a:cubicBezTo>
                  <a:cubicBezTo>
                    <a:pt x="204" y="40"/>
                    <a:pt x="204" y="40"/>
                    <a:pt x="204" y="40"/>
                  </a:cubicBezTo>
                  <a:cubicBezTo>
                    <a:pt x="160" y="59"/>
                    <a:pt x="130" y="88"/>
                    <a:pt x="130" y="88"/>
                  </a:cubicBezTo>
                  <a:cubicBezTo>
                    <a:pt x="147" y="153"/>
                    <a:pt x="147" y="153"/>
                    <a:pt x="147" y="153"/>
                  </a:cubicBezTo>
                  <a:cubicBezTo>
                    <a:pt x="147" y="153"/>
                    <a:pt x="147" y="153"/>
                    <a:pt x="147" y="153"/>
                  </a:cubicBezTo>
                  <a:cubicBezTo>
                    <a:pt x="143" y="157"/>
                    <a:pt x="139" y="161"/>
                    <a:pt x="135" y="166"/>
                  </a:cubicBezTo>
                  <a:cubicBezTo>
                    <a:pt x="68" y="156"/>
                    <a:pt x="68" y="156"/>
                    <a:pt x="68" y="156"/>
                  </a:cubicBezTo>
                  <a:cubicBezTo>
                    <a:pt x="39" y="195"/>
                    <a:pt x="27" y="235"/>
                    <a:pt x="27" y="235"/>
                  </a:cubicBezTo>
                  <a:cubicBezTo>
                    <a:pt x="73" y="283"/>
                    <a:pt x="73" y="283"/>
                    <a:pt x="73" y="283"/>
                  </a:cubicBezTo>
                  <a:cubicBezTo>
                    <a:pt x="74" y="283"/>
                    <a:pt x="74" y="283"/>
                    <a:pt x="74" y="283"/>
                  </a:cubicBezTo>
                  <a:cubicBezTo>
                    <a:pt x="72" y="290"/>
                    <a:pt x="70" y="297"/>
                    <a:pt x="69" y="304"/>
                  </a:cubicBezTo>
                  <a:cubicBezTo>
                    <a:pt x="6" y="330"/>
                    <a:pt x="6" y="330"/>
                    <a:pt x="6" y="330"/>
                  </a:cubicBezTo>
                  <a:cubicBezTo>
                    <a:pt x="0" y="378"/>
                    <a:pt x="10" y="418"/>
                    <a:pt x="10" y="418"/>
                  </a:cubicBezTo>
                  <a:cubicBezTo>
                    <a:pt x="75" y="437"/>
                    <a:pt x="75" y="437"/>
                    <a:pt x="75" y="437"/>
                  </a:cubicBezTo>
                  <a:cubicBezTo>
                    <a:pt x="75" y="436"/>
                    <a:pt x="75" y="436"/>
                    <a:pt x="75" y="436"/>
                  </a:cubicBezTo>
                  <a:cubicBezTo>
                    <a:pt x="77" y="444"/>
                    <a:pt x="79" y="451"/>
                    <a:pt x="82" y="459"/>
                  </a:cubicBezTo>
                  <a:cubicBezTo>
                    <a:pt x="41" y="512"/>
                    <a:pt x="41" y="512"/>
                    <a:pt x="41" y="512"/>
                  </a:cubicBezTo>
                  <a:cubicBezTo>
                    <a:pt x="60" y="557"/>
                    <a:pt x="89" y="587"/>
                    <a:pt x="89" y="587"/>
                  </a:cubicBezTo>
                  <a:cubicBezTo>
                    <a:pt x="154" y="570"/>
                    <a:pt x="154" y="570"/>
                    <a:pt x="154" y="570"/>
                  </a:cubicBezTo>
                  <a:cubicBezTo>
                    <a:pt x="154" y="569"/>
                    <a:pt x="154" y="569"/>
                    <a:pt x="154" y="569"/>
                  </a:cubicBezTo>
                  <a:cubicBezTo>
                    <a:pt x="158" y="574"/>
                    <a:pt x="162" y="577"/>
                    <a:pt x="166" y="581"/>
                  </a:cubicBezTo>
                  <a:cubicBezTo>
                    <a:pt x="157" y="648"/>
                    <a:pt x="157" y="648"/>
                    <a:pt x="157" y="648"/>
                  </a:cubicBezTo>
                  <a:cubicBezTo>
                    <a:pt x="195" y="678"/>
                    <a:pt x="236" y="689"/>
                    <a:pt x="236" y="689"/>
                  </a:cubicBezTo>
                  <a:cubicBezTo>
                    <a:pt x="284" y="643"/>
                    <a:pt x="284" y="643"/>
                    <a:pt x="284" y="643"/>
                  </a:cubicBezTo>
                  <a:cubicBezTo>
                    <a:pt x="284" y="643"/>
                    <a:pt x="284" y="643"/>
                    <a:pt x="284" y="643"/>
                  </a:cubicBezTo>
                  <a:cubicBezTo>
                    <a:pt x="291" y="645"/>
                    <a:pt x="298" y="646"/>
                    <a:pt x="305" y="648"/>
                  </a:cubicBezTo>
                  <a:cubicBezTo>
                    <a:pt x="330" y="710"/>
                    <a:pt x="330" y="710"/>
                    <a:pt x="330" y="710"/>
                  </a:cubicBezTo>
                  <a:cubicBezTo>
                    <a:pt x="378" y="716"/>
                    <a:pt x="419" y="706"/>
                    <a:pt x="419" y="706"/>
                  </a:cubicBezTo>
                  <a:cubicBezTo>
                    <a:pt x="437" y="642"/>
                    <a:pt x="437" y="642"/>
                    <a:pt x="437" y="642"/>
                  </a:cubicBezTo>
                  <a:cubicBezTo>
                    <a:pt x="437" y="642"/>
                    <a:pt x="437" y="642"/>
                    <a:pt x="437" y="642"/>
                  </a:cubicBezTo>
                  <a:cubicBezTo>
                    <a:pt x="445" y="640"/>
                    <a:pt x="452" y="638"/>
                    <a:pt x="459" y="635"/>
                  </a:cubicBezTo>
                  <a:cubicBezTo>
                    <a:pt x="513" y="676"/>
                    <a:pt x="513" y="676"/>
                    <a:pt x="513" y="676"/>
                  </a:cubicBezTo>
                  <a:cubicBezTo>
                    <a:pt x="557" y="657"/>
                    <a:pt x="587" y="628"/>
                    <a:pt x="587" y="628"/>
                  </a:cubicBezTo>
                  <a:cubicBezTo>
                    <a:pt x="570" y="563"/>
                    <a:pt x="570" y="563"/>
                    <a:pt x="570" y="563"/>
                  </a:cubicBezTo>
                  <a:cubicBezTo>
                    <a:pt x="570" y="563"/>
                    <a:pt x="570" y="563"/>
                    <a:pt x="570" y="563"/>
                  </a:cubicBezTo>
                  <a:cubicBezTo>
                    <a:pt x="574" y="559"/>
                    <a:pt x="578" y="555"/>
                    <a:pt x="582" y="550"/>
                  </a:cubicBezTo>
                  <a:cubicBezTo>
                    <a:pt x="649" y="560"/>
                    <a:pt x="649" y="560"/>
                    <a:pt x="649" y="560"/>
                  </a:cubicBezTo>
                  <a:cubicBezTo>
                    <a:pt x="678" y="521"/>
                    <a:pt x="690" y="481"/>
                    <a:pt x="690" y="481"/>
                  </a:cubicBezTo>
                  <a:cubicBezTo>
                    <a:pt x="644" y="433"/>
                    <a:pt x="644" y="433"/>
                    <a:pt x="644" y="433"/>
                  </a:cubicBezTo>
                  <a:cubicBezTo>
                    <a:pt x="643" y="433"/>
                    <a:pt x="643" y="433"/>
                    <a:pt x="643" y="433"/>
                  </a:cubicBezTo>
                  <a:cubicBezTo>
                    <a:pt x="645" y="426"/>
                    <a:pt x="647" y="419"/>
                    <a:pt x="648" y="412"/>
                  </a:cubicBezTo>
                  <a:lnTo>
                    <a:pt x="711" y="386"/>
                  </a:lnTo>
                  <a:close/>
                  <a:moveTo>
                    <a:pt x="357" y="586"/>
                  </a:moveTo>
                  <a:cubicBezTo>
                    <a:pt x="231" y="586"/>
                    <a:pt x="129" y="484"/>
                    <a:pt x="129" y="358"/>
                  </a:cubicBezTo>
                  <a:cubicBezTo>
                    <a:pt x="129" y="232"/>
                    <a:pt x="231" y="130"/>
                    <a:pt x="357" y="130"/>
                  </a:cubicBezTo>
                  <a:cubicBezTo>
                    <a:pt x="484" y="130"/>
                    <a:pt x="586" y="232"/>
                    <a:pt x="586" y="358"/>
                  </a:cubicBezTo>
                  <a:cubicBezTo>
                    <a:pt x="586" y="484"/>
                    <a:pt x="484" y="586"/>
                    <a:pt x="357" y="586"/>
                  </a:cubicBezTo>
                  <a:close/>
                </a:path>
              </a:pathLst>
            </a:custGeom>
            <a:solidFill>
              <a:schemeClr val="accent1"/>
            </a:solid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en-US" dirty="0"/>
            </a:p>
          </p:txBody>
        </p:sp>
        <p:grpSp>
          <p:nvGrpSpPr>
            <p:cNvPr id="170" name="Group 169">
              <a:extLst>
                <a:ext uri="{FF2B5EF4-FFF2-40B4-BE49-F238E27FC236}">
                  <a16:creationId xmlns:a16="http://schemas.microsoft.com/office/drawing/2014/main" id="{BC0F2D5F-865B-40E1-A81F-3C0C06EEFB5F}"/>
                </a:ext>
              </a:extLst>
            </p:cNvPr>
            <p:cNvGrpSpPr/>
            <p:nvPr/>
          </p:nvGrpSpPr>
          <p:grpSpPr>
            <a:xfrm>
              <a:off x="9442049" y="2293486"/>
              <a:ext cx="591839" cy="452356"/>
              <a:chOff x="6654912" y="2293486"/>
              <a:chExt cx="591839" cy="452356"/>
            </a:xfrm>
            <a:solidFill>
              <a:schemeClr val="accent1"/>
            </a:solidFill>
          </p:grpSpPr>
          <p:sp>
            <p:nvSpPr>
              <p:cNvPr id="171" name="Freeform 126">
                <a:extLst>
                  <a:ext uri="{FF2B5EF4-FFF2-40B4-BE49-F238E27FC236}">
                    <a16:creationId xmlns:a16="http://schemas.microsoft.com/office/drawing/2014/main" id="{216F7DDD-3F93-49A3-A2CB-F5C17FB87308}"/>
                  </a:ext>
                </a:extLst>
              </p:cNvPr>
              <p:cNvSpPr>
                <a:spLocks noEditPoints="1"/>
              </p:cNvSpPr>
              <p:nvPr/>
            </p:nvSpPr>
            <p:spPr bwMode="auto">
              <a:xfrm>
                <a:off x="6880705" y="2293486"/>
                <a:ext cx="366046" cy="366046"/>
              </a:xfrm>
              <a:custGeom>
                <a:avLst/>
                <a:gdLst>
                  <a:gd name="T0" fmla="*/ 197 w 201"/>
                  <a:gd name="T1" fmla="*/ 74 h 201"/>
                  <a:gd name="T2" fmla="*/ 179 w 201"/>
                  <a:gd name="T3" fmla="*/ 71 h 201"/>
                  <a:gd name="T4" fmla="*/ 186 w 201"/>
                  <a:gd name="T5" fmla="*/ 49 h 201"/>
                  <a:gd name="T6" fmla="*/ 146 w 201"/>
                  <a:gd name="T7" fmla="*/ 35 h 201"/>
                  <a:gd name="T8" fmla="*/ 146 w 201"/>
                  <a:gd name="T9" fmla="*/ 32 h 201"/>
                  <a:gd name="T10" fmla="*/ 126 w 201"/>
                  <a:gd name="T11" fmla="*/ 4 h 201"/>
                  <a:gd name="T12" fmla="*/ 114 w 201"/>
                  <a:gd name="T13" fmla="*/ 18 h 201"/>
                  <a:gd name="T14" fmla="*/ 100 w 201"/>
                  <a:gd name="T15" fmla="*/ 0 h 201"/>
                  <a:gd name="T16" fmla="*/ 71 w 201"/>
                  <a:gd name="T17" fmla="*/ 22 h 201"/>
                  <a:gd name="T18" fmla="*/ 65 w 201"/>
                  <a:gd name="T19" fmla="*/ 25 h 201"/>
                  <a:gd name="T20" fmla="*/ 29 w 201"/>
                  <a:gd name="T21" fmla="*/ 30 h 201"/>
                  <a:gd name="T22" fmla="*/ 36 w 201"/>
                  <a:gd name="T23" fmla="*/ 48 h 201"/>
                  <a:gd name="T24" fmla="*/ 14 w 201"/>
                  <a:gd name="T25" fmla="*/ 51 h 201"/>
                  <a:gd name="T26" fmla="*/ 18 w 201"/>
                  <a:gd name="T27" fmla="*/ 86 h 201"/>
                  <a:gd name="T28" fmla="*/ 18 w 201"/>
                  <a:gd name="T29" fmla="*/ 92 h 201"/>
                  <a:gd name="T30" fmla="*/ 4 w 201"/>
                  <a:gd name="T31" fmla="*/ 126 h 201"/>
                  <a:gd name="T32" fmla="*/ 23 w 201"/>
                  <a:gd name="T33" fmla="*/ 129 h 201"/>
                  <a:gd name="T34" fmla="*/ 15 w 201"/>
                  <a:gd name="T35" fmla="*/ 152 h 201"/>
                  <a:gd name="T36" fmla="*/ 42 w 201"/>
                  <a:gd name="T37" fmla="*/ 165 h 201"/>
                  <a:gd name="T38" fmla="*/ 49 w 201"/>
                  <a:gd name="T39" fmla="*/ 168 h 201"/>
                  <a:gd name="T40" fmla="*/ 74 w 201"/>
                  <a:gd name="T41" fmla="*/ 197 h 201"/>
                  <a:gd name="T42" fmla="*/ 87 w 201"/>
                  <a:gd name="T43" fmla="*/ 182 h 201"/>
                  <a:gd name="T44" fmla="*/ 102 w 201"/>
                  <a:gd name="T45" fmla="*/ 200 h 201"/>
                  <a:gd name="T46" fmla="*/ 130 w 201"/>
                  <a:gd name="T47" fmla="*/ 178 h 201"/>
                  <a:gd name="T48" fmla="*/ 136 w 201"/>
                  <a:gd name="T49" fmla="*/ 176 h 201"/>
                  <a:gd name="T50" fmla="*/ 172 w 201"/>
                  <a:gd name="T51" fmla="*/ 168 h 201"/>
                  <a:gd name="T52" fmla="*/ 166 w 201"/>
                  <a:gd name="T53" fmla="*/ 147 h 201"/>
                  <a:gd name="T54" fmla="*/ 188 w 201"/>
                  <a:gd name="T55" fmla="*/ 148 h 201"/>
                  <a:gd name="T56" fmla="*/ 183 w 201"/>
                  <a:gd name="T57" fmla="*/ 114 h 201"/>
                  <a:gd name="T58" fmla="*/ 184 w 201"/>
                  <a:gd name="T59" fmla="*/ 108 h 201"/>
                  <a:gd name="T60" fmla="*/ 101 w 201"/>
                  <a:gd name="T61" fmla="*/ 142 h 201"/>
                  <a:gd name="T62" fmla="*/ 101 w 201"/>
                  <a:gd name="T63" fmla="*/ 58 h 201"/>
                  <a:gd name="T64" fmla="*/ 101 w 201"/>
                  <a:gd name="T65" fmla="*/ 14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1">
                    <a:moveTo>
                      <a:pt x="201" y="99"/>
                    </a:moveTo>
                    <a:cubicBezTo>
                      <a:pt x="201" y="85"/>
                      <a:pt x="197" y="74"/>
                      <a:pt x="197" y="74"/>
                    </a:cubicBezTo>
                    <a:cubicBezTo>
                      <a:pt x="179" y="71"/>
                      <a:pt x="179" y="71"/>
                      <a:pt x="179" y="71"/>
                    </a:cubicBezTo>
                    <a:cubicBezTo>
                      <a:pt x="179" y="71"/>
                      <a:pt x="179" y="71"/>
                      <a:pt x="179" y="71"/>
                    </a:cubicBezTo>
                    <a:cubicBezTo>
                      <a:pt x="178" y="69"/>
                      <a:pt x="177" y="67"/>
                      <a:pt x="176" y="65"/>
                    </a:cubicBezTo>
                    <a:cubicBezTo>
                      <a:pt x="186" y="49"/>
                      <a:pt x="186" y="49"/>
                      <a:pt x="186" y="49"/>
                    </a:cubicBezTo>
                    <a:cubicBezTo>
                      <a:pt x="180" y="36"/>
                      <a:pt x="167" y="29"/>
                      <a:pt x="167" y="29"/>
                    </a:cubicBezTo>
                    <a:cubicBezTo>
                      <a:pt x="146" y="35"/>
                      <a:pt x="146" y="35"/>
                      <a:pt x="146" y="35"/>
                    </a:cubicBezTo>
                    <a:cubicBezTo>
                      <a:pt x="146" y="35"/>
                      <a:pt x="146" y="35"/>
                      <a:pt x="146" y="35"/>
                    </a:cubicBezTo>
                    <a:cubicBezTo>
                      <a:pt x="146" y="34"/>
                      <a:pt x="147" y="33"/>
                      <a:pt x="146" y="32"/>
                    </a:cubicBezTo>
                    <a:cubicBezTo>
                      <a:pt x="148" y="13"/>
                      <a:pt x="148" y="13"/>
                      <a:pt x="148" y="13"/>
                    </a:cubicBezTo>
                    <a:cubicBezTo>
                      <a:pt x="137" y="6"/>
                      <a:pt x="126" y="4"/>
                      <a:pt x="126" y="4"/>
                    </a:cubicBezTo>
                    <a:cubicBezTo>
                      <a:pt x="114" y="18"/>
                      <a:pt x="114" y="18"/>
                      <a:pt x="114" y="18"/>
                    </a:cubicBezTo>
                    <a:cubicBezTo>
                      <a:pt x="114" y="18"/>
                      <a:pt x="114" y="18"/>
                      <a:pt x="114" y="18"/>
                    </a:cubicBezTo>
                    <a:cubicBezTo>
                      <a:pt x="112" y="18"/>
                      <a:pt x="110" y="17"/>
                      <a:pt x="108" y="17"/>
                    </a:cubicBezTo>
                    <a:cubicBezTo>
                      <a:pt x="100" y="0"/>
                      <a:pt x="100" y="0"/>
                      <a:pt x="100" y="0"/>
                    </a:cubicBezTo>
                    <a:cubicBezTo>
                      <a:pt x="86" y="0"/>
                      <a:pt x="75" y="3"/>
                      <a:pt x="75" y="3"/>
                    </a:cubicBezTo>
                    <a:cubicBezTo>
                      <a:pt x="71" y="22"/>
                      <a:pt x="71" y="22"/>
                      <a:pt x="71" y="22"/>
                    </a:cubicBezTo>
                    <a:cubicBezTo>
                      <a:pt x="71" y="22"/>
                      <a:pt x="71" y="22"/>
                      <a:pt x="71" y="22"/>
                    </a:cubicBezTo>
                    <a:cubicBezTo>
                      <a:pt x="69" y="23"/>
                      <a:pt x="67" y="24"/>
                      <a:pt x="65" y="25"/>
                    </a:cubicBezTo>
                    <a:cubicBezTo>
                      <a:pt x="49" y="14"/>
                      <a:pt x="49" y="14"/>
                      <a:pt x="49" y="14"/>
                    </a:cubicBezTo>
                    <a:cubicBezTo>
                      <a:pt x="37" y="21"/>
                      <a:pt x="29" y="30"/>
                      <a:pt x="29" y="30"/>
                    </a:cubicBezTo>
                    <a:cubicBezTo>
                      <a:pt x="36" y="48"/>
                      <a:pt x="36" y="48"/>
                      <a:pt x="36" y="48"/>
                    </a:cubicBezTo>
                    <a:cubicBezTo>
                      <a:pt x="36" y="48"/>
                      <a:pt x="36" y="48"/>
                      <a:pt x="36" y="48"/>
                    </a:cubicBezTo>
                    <a:cubicBezTo>
                      <a:pt x="35" y="49"/>
                      <a:pt x="34" y="50"/>
                      <a:pt x="33" y="52"/>
                    </a:cubicBezTo>
                    <a:cubicBezTo>
                      <a:pt x="14" y="51"/>
                      <a:pt x="14" y="51"/>
                      <a:pt x="14" y="51"/>
                    </a:cubicBezTo>
                    <a:cubicBezTo>
                      <a:pt x="6" y="62"/>
                      <a:pt x="4" y="74"/>
                      <a:pt x="4" y="74"/>
                    </a:cubicBezTo>
                    <a:cubicBezTo>
                      <a:pt x="18" y="86"/>
                      <a:pt x="18" y="86"/>
                      <a:pt x="18" y="86"/>
                    </a:cubicBezTo>
                    <a:cubicBezTo>
                      <a:pt x="19" y="86"/>
                      <a:pt x="19" y="86"/>
                      <a:pt x="19" y="86"/>
                    </a:cubicBezTo>
                    <a:cubicBezTo>
                      <a:pt x="18" y="88"/>
                      <a:pt x="18" y="90"/>
                      <a:pt x="18" y="92"/>
                    </a:cubicBezTo>
                    <a:cubicBezTo>
                      <a:pt x="1" y="101"/>
                      <a:pt x="1" y="101"/>
                      <a:pt x="1" y="101"/>
                    </a:cubicBezTo>
                    <a:cubicBezTo>
                      <a:pt x="0" y="115"/>
                      <a:pt x="4" y="126"/>
                      <a:pt x="4" y="126"/>
                    </a:cubicBezTo>
                    <a:cubicBezTo>
                      <a:pt x="23" y="129"/>
                      <a:pt x="23" y="129"/>
                      <a:pt x="23" y="129"/>
                    </a:cubicBezTo>
                    <a:cubicBezTo>
                      <a:pt x="23" y="129"/>
                      <a:pt x="23" y="129"/>
                      <a:pt x="23" y="129"/>
                    </a:cubicBezTo>
                    <a:cubicBezTo>
                      <a:pt x="23" y="131"/>
                      <a:pt x="24" y="133"/>
                      <a:pt x="25" y="135"/>
                    </a:cubicBezTo>
                    <a:cubicBezTo>
                      <a:pt x="15" y="152"/>
                      <a:pt x="15" y="152"/>
                      <a:pt x="15" y="152"/>
                    </a:cubicBezTo>
                    <a:cubicBezTo>
                      <a:pt x="22" y="164"/>
                      <a:pt x="27" y="171"/>
                      <a:pt x="27" y="171"/>
                    </a:cubicBezTo>
                    <a:cubicBezTo>
                      <a:pt x="42" y="165"/>
                      <a:pt x="42" y="165"/>
                      <a:pt x="42" y="165"/>
                    </a:cubicBezTo>
                    <a:cubicBezTo>
                      <a:pt x="42" y="165"/>
                      <a:pt x="42" y="165"/>
                      <a:pt x="42" y="165"/>
                    </a:cubicBezTo>
                    <a:cubicBezTo>
                      <a:pt x="42" y="166"/>
                      <a:pt x="48" y="167"/>
                      <a:pt x="49" y="168"/>
                    </a:cubicBezTo>
                    <a:cubicBezTo>
                      <a:pt x="50" y="187"/>
                      <a:pt x="50" y="187"/>
                      <a:pt x="50" y="187"/>
                    </a:cubicBezTo>
                    <a:cubicBezTo>
                      <a:pt x="61" y="194"/>
                      <a:pt x="74" y="197"/>
                      <a:pt x="74" y="197"/>
                    </a:cubicBezTo>
                    <a:cubicBezTo>
                      <a:pt x="86" y="182"/>
                      <a:pt x="86" y="182"/>
                      <a:pt x="86" y="182"/>
                    </a:cubicBezTo>
                    <a:cubicBezTo>
                      <a:pt x="87" y="182"/>
                      <a:pt x="87" y="182"/>
                      <a:pt x="87" y="182"/>
                    </a:cubicBezTo>
                    <a:cubicBezTo>
                      <a:pt x="89" y="183"/>
                      <a:pt x="91" y="183"/>
                      <a:pt x="93" y="183"/>
                    </a:cubicBezTo>
                    <a:cubicBezTo>
                      <a:pt x="102" y="200"/>
                      <a:pt x="102" y="200"/>
                      <a:pt x="102" y="200"/>
                    </a:cubicBezTo>
                    <a:cubicBezTo>
                      <a:pt x="115" y="201"/>
                      <a:pt x="127" y="197"/>
                      <a:pt x="127" y="197"/>
                    </a:cubicBezTo>
                    <a:cubicBezTo>
                      <a:pt x="130" y="178"/>
                      <a:pt x="130" y="178"/>
                      <a:pt x="130" y="178"/>
                    </a:cubicBezTo>
                    <a:cubicBezTo>
                      <a:pt x="130" y="178"/>
                      <a:pt x="130" y="178"/>
                      <a:pt x="130" y="178"/>
                    </a:cubicBezTo>
                    <a:cubicBezTo>
                      <a:pt x="132" y="177"/>
                      <a:pt x="134" y="176"/>
                      <a:pt x="136" y="176"/>
                    </a:cubicBezTo>
                    <a:cubicBezTo>
                      <a:pt x="152" y="186"/>
                      <a:pt x="152" y="186"/>
                      <a:pt x="152" y="186"/>
                    </a:cubicBezTo>
                    <a:cubicBezTo>
                      <a:pt x="164" y="179"/>
                      <a:pt x="172" y="168"/>
                      <a:pt x="172" y="168"/>
                    </a:cubicBezTo>
                    <a:cubicBezTo>
                      <a:pt x="166" y="147"/>
                      <a:pt x="166" y="147"/>
                      <a:pt x="166" y="147"/>
                    </a:cubicBezTo>
                    <a:cubicBezTo>
                      <a:pt x="166" y="147"/>
                      <a:pt x="166" y="147"/>
                      <a:pt x="166" y="147"/>
                    </a:cubicBezTo>
                    <a:cubicBezTo>
                      <a:pt x="167" y="147"/>
                      <a:pt x="168" y="147"/>
                      <a:pt x="169" y="146"/>
                    </a:cubicBezTo>
                    <a:cubicBezTo>
                      <a:pt x="188" y="148"/>
                      <a:pt x="188" y="148"/>
                      <a:pt x="188" y="148"/>
                    </a:cubicBezTo>
                    <a:cubicBezTo>
                      <a:pt x="195" y="137"/>
                      <a:pt x="197" y="126"/>
                      <a:pt x="197" y="126"/>
                    </a:cubicBezTo>
                    <a:cubicBezTo>
                      <a:pt x="183" y="114"/>
                      <a:pt x="183" y="114"/>
                      <a:pt x="183" y="114"/>
                    </a:cubicBezTo>
                    <a:cubicBezTo>
                      <a:pt x="183" y="114"/>
                      <a:pt x="183" y="114"/>
                      <a:pt x="183" y="114"/>
                    </a:cubicBezTo>
                    <a:cubicBezTo>
                      <a:pt x="183" y="112"/>
                      <a:pt x="184" y="110"/>
                      <a:pt x="184" y="108"/>
                    </a:cubicBezTo>
                    <a:lnTo>
                      <a:pt x="201" y="99"/>
                    </a:lnTo>
                    <a:close/>
                    <a:moveTo>
                      <a:pt x="101" y="142"/>
                    </a:moveTo>
                    <a:cubicBezTo>
                      <a:pt x="77" y="142"/>
                      <a:pt x="58" y="123"/>
                      <a:pt x="58" y="100"/>
                    </a:cubicBezTo>
                    <a:cubicBezTo>
                      <a:pt x="58" y="77"/>
                      <a:pt x="77" y="58"/>
                      <a:pt x="101" y="58"/>
                    </a:cubicBezTo>
                    <a:cubicBezTo>
                      <a:pt x="124" y="58"/>
                      <a:pt x="143" y="77"/>
                      <a:pt x="143" y="100"/>
                    </a:cubicBezTo>
                    <a:cubicBezTo>
                      <a:pt x="143" y="123"/>
                      <a:pt x="124" y="142"/>
                      <a:pt x="101" y="142"/>
                    </a:cubicBezTo>
                    <a:close/>
                  </a:path>
                </a:pathLst>
              </a:custGeom>
              <a:solidFill>
                <a:schemeClr val="tx1">
                  <a:lumMod val="75000"/>
                  <a:lumOff val="25000"/>
                </a:scheme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2" name="Freeform 127">
                <a:extLst>
                  <a:ext uri="{FF2B5EF4-FFF2-40B4-BE49-F238E27FC236}">
                    <a16:creationId xmlns:a16="http://schemas.microsoft.com/office/drawing/2014/main" id="{D9ED085F-3EDE-4563-9DDA-53D19E82D866}"/>
                  </a:ext>
                </a:extLst>
              </p:cNvPr>
              <p:cNvSpPr>
                <a:spLocks noEditPoints="1"/>
              </p:cNvSpPr>
              <p:nvPr/>
            </p:nvSpPr>
            <p:spPr bwMode="auto">
              <a:xfrm>
                <a:off x="6654912" y="2488454"/>
                <a:ext cx="256618" cy="257388"/>
              </a:xfrm>
              <a:custGeom>
                <a:avLst/>
                <a:gdLst>
                  <a:gd name="T0" fmla="*/ 138 w 141"/>
                  <a:gd name="T1" fmla="*/ 52 h 141"/>
                  <a:gd name="T2" fmla="*/ 125 w 141"/>
                  <a:gd name="T3" fmla="*/ 50 h 141"/>
                  <a:gd name="T4" fmla="*/ 131 w 141"/>
                  <a:gd name="T5" fmla="*/ 34 h 141"/>
                  <a:gd name="T6" fmla="*/ 110 w 141"/>
                  <a:gd name="T7" fmla="*/ 25 h 141"/>
                  <a:gd name="T8" fmla="*/ 106 w 141"/>
                  <a:gd name="T9" fmla="*/ 23 h 141"/>
                  <a:gd name="T10" fmla="*/ 89 w 141"/>
                  <a:gd name="T11" fmla="*/ 2 h 141"/>
                  <a:gd name="T12" fmla="*/ 80 w 141"/>
                  <a:gd name="T13" fmla="*/ 13 h 141"/>
                  <a:gd name="T14" fmla="*/ 70 w 141"/>
                  <a:gd name="T15" fmla="*/ 0 h 141"/>
                  <a:gd name="T16" fmla="*/ 50 w 141"/>
                  <a:gd name="T17" fmla="*/ 15 h 141"/>
                  <a:gd name="T18" fmla="*/ 45 w 141"/>
                  <a:gd name="T19" fmla="*/ 17 h 141"/>
                  <a:gd name="T20" fmla="*/ 20 w 141"/>
                  <a:gd name="T21" fmla="*/ 21 h 141"/>
                  <a:gd name="T22" fmla="*/ 25 w 141"/>
                  <a:gd name="T23" fmla="*/ 33 h 141"/>
                  <a:gd name="T24" fmla="*/ 9 w 141"/>
                  <a:gd name="T25" fmla="*/ 36 h 141"/>
                  <a:gd name="T26" fmla="*/ 12 w 141"/>
                  <a:gd name="T27" fmla="*/ 61 h 141"/>
                  <a:gd name="T28" fmla="*/ 12 w 141"/>
                  <a:gd name="T29" fmla="*/ 65 h 141"/>
                  <a:gd name="T30" fmla="*/ 2 w 141"/>
                  <a:gd name="T31" fmla="*/ 88 h 141"/>
                  <a:gd name="T32" fmla="*/ 15 w 141"/>
                  <a:gd name="T33" fmla="*/ 91 h 141"/>
                  <a:gd name="T34" fmla="*/ 10 w 141"/>
                  <a:gd name="T35" fmla="*/ 106 h 141"/>
                  <a:gd name="T36" fmla="*/ 34 w 141"/>
                  <a:gd name="T37" fmla="*/ 116 h 141"/>
                  <a:gd name="T38" fmla="*/ 37 w 141"/>
                  <a:gd name="T39" fmla="*/ 118 h 141"/>
                  <a:gd name="T40" fmla="*/ 53 w 141"/>
                  <a:gd name="T41" fmla="*/ 138 h 141"/>
                  <a:gd name="T42" fmla="*/ 62 w 141"/>
                  <a:gd name="T43" fmla="*/ 128 h 141"/>
                  <a:gd name="T44" fmla="*/ 71 w 141"/>
                  <a:gd name="T45" fmla="*/ 141 h 141"/>
                  <a:gd name="T46" fmla="*/ 91 w 141"/>
                  <a:gd name="T47" fmla="*/ 125 h 141"/>
                  <a:gd name="T48" fmla="*/ 95 w 141"/>
                  <a:gd name="T49" fmla="*/ 123 h 141"/>
                  <a:gd name="T50" fmla="*/ 120 w 141"/>
                  <a:gd name="T51" fmla="*/ 118 h 141"/>
                  <a:gd name="T52" fmla="*/ 116 w 141"/>
                  <a:gd name="T53" fmla="*/ 104 h 141"/>
                  <a:gd name="T54" fmla="*/ 131 w 141"/>
                  <a:gd name="T55" fmla="*/ 104 h 141"/>
                  <a:gd name="T56" fmla="*/ 128 w 141"/>
                  <a:gd name="T57" fmla="*/ 80 h 141"/>
                  <a:gd name="T58" fmla="*/ 129 w 141"/>
                  <a:gd name="T59" fmla="*/ 76 h 141"/>
                  <a:gd name="T60" fmla="*/ 70 w 141"/>
                  <a:gd name="T61" fmla="*/ 100 h 141"/>
                  <a:gd name="T62" fmla="*/ 70 w 141"/>
                  <a:gd name="T63" fmla="*/ 41 h 141"/>
                  <a:gd name="T64" fmla="*/ 70 w 141"/>
                  <a:gd name="T65" fmla="*/ 10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41">
                    <a:moveTo>
                      <a:pt x="141" y="70"/>
                    </a:moveTo>
                    <a:cubicBezTo>
                      <a:pt x="141" y="60"/>
                      <a:pt x="138" y="52"/>
                      <a:pt x="138" y="52"/>
                    </a:cubicBezTo>
                    <a:cubicBezTo>
                      <a:pt x="125" y="50"/>
                      <a:pt x="125" y="50"/>
                      <a:pt x="125" y="50"/>
                    </a:cubicBezTo>
                    <a:cubicBezTo>
                      <a:pt x="125" y="50"/>
                      <a:pt x="125" y="50"/>
                      <a:pt x="125" y="50"/>
                    </a:cubicBezTo>
                    <a:cubicBezTo>
                      <a:pt x="125" y="48"/>
                      <a:pt x="124" y="47"/>
                      <a:pt x="123" y="45"/>
                    </a:cubicBezTo>
                    <a:cubicBezTo>
                      <a:pt x="131" y="34"/>
                      <a:pt x="131" y="34"/>
                      <a:pt x="131" y="34"/>
                    </a:cubicBezTo>
                    <a:cubicBezTo>
                      <a:pt x="126" y="26"/>
                      <a:pt x="121" y="20"/>
                      <a:pt x="121" y="20"/>
                    </a:cubicBezTo>
                    <a:cubicBezTo>
                      <a:pt x="110" y="25"/>
                      <a:pt x="110" y="25"/>
                      <a:pt x="110" y="25"/>
                    </a:cubicBezTo>
                    <a:cubicBezTo>
                      <a:pt x="110" y="25"/>
                      <a:pt x="110" y="25"/>
                      <a:pt x="110" y="25"/>
                    </a:cubicBezTo>
                    <a:cubicBezTo>
                      <a:pt x="110" y="24"/>
                      <a:pt x="107" y="23"/>
                      <a:pt x="106" y="23"/>
                    </a:cubicBezTo>
                    <a:cubicBezTo>
                      <a:pt x="106" y="9"/>
                      <a:pt x="106" y="9"/>
                      <a:pt x="106" y="9"/>
                    </a:cubicBezTo>
                    <a:cubicBezTo>
                      <a:pt x="98" y="4"/>
                      <a:pt x="89" y="2"/>
                      <a:pt x="89" y="2"/>
                    </a:cubicBezTo>
                    <a:cubicBezTo>
                      <a:pt x="80" y="12"/>
                      <a:pt x="80" y="12"/>
                      <a:pt x="80" y="12"/>
                    </a:cubicBezTo>
                    <a:cubicBezTo>
                      <a:pt x="80" y="13"/>
                      <a:pt x="80" y="13"/>
                      <a:pt x="80" y="13"/>
                    </a:cubicBezTo>
                    <a:cubicBezTo>
                      <a:pt x="79" y="12"/>
                      <a:pt x="77" y="12"/>
                      <a:pt x="76" y="12"/>
                    </a:cubicBezTo>
                    <a:cubicBezTo>
                      <a:pt x="70" y="0"/>
                      <a:pt x="70" y="0"/>
                      <a:pt x="70" y="0"/>
                    </a:cubicBezTo>
                    <a:cubicBezTo>
                      <a:pt x="60" y="0"/>
                      <a:pt x="52" y="2"/>
                      <a:pt x="52" y="2"/>
                    </a:cubicBezTo>
                    <a:cubicBezTo>
                      <a:pt x="50" y="15"/>
                      <a:pt x="50" y="15"/>
                      <a:pt x="50" y="15"/>
                    </a:cubicBezTo>
                    <a:cubicBezTo>
                      <a:pt x="50" y="15"/>
                      <a:pt x="50" y="15"/>
                      <a:pt x="50" y="15"/>
                    </a:cubicBezTo>
                    <a:cubicBezTo>
                      <a:pt x="48" y="16"/>
                      <a:pt x="47" y="17"/>
                      <a:pt x="45" y="17"/>
                    </a:cubicBezTo>
                    <a:cubicBezTo>
                      <a:pt x="34" y="10"/>
                      <a:pt x="34" y="10"/>
                      <a:pt x="34" y="10"/>
                    </a:cubicBezTo>
                    <a:cubicBezTo>
                      <a:pt x="26" y="15"/>
                      <a:pt x="20" y="21"/>
                      <a:pt x="20" y="21"/>
                    </a:cubicBezTo>
                    <a:cubicBezTo>
                      <a:pt x="25" y="33"/>
                      <a:pt x="25" y="33"/>
                      <a:pt x="25" y="33"/>
                    </a:cubicBezTo>
                    <a:cubicBezTo>
                      <a:pt x="25" y="33"/>
                      <a:pt x="25" y="33"/>
                      <a:pt x="25" y="33"/>
                    </a:cubicBezTo>
                    <a:cubicBezTo>
                      <a:pt x="24" y="34"/>
                      <a:pt x="23" y="35"/>
                      <a:pt x="23" y="36"/>
                    </a:cubicBezTo>
                    <a:cubicBezTo>
                      <a:pt x="9" y="36"/>
                      <a:pt x="9" y="36"/>
                      <a:pt x="9" y="36"/>
                    </a:cubicBezTo>
                    <a:cubicBezTo>
                      <a:pt x="4" y="44"/>
                      <a:pt x="2" y="52"/>
                      <a:pt x="2" y="52"/>
                    </a:cubicBezTo>
                    <a:cubicBezTo>
                      <a:pt x="12" y="61"/>
                      <a:pt x="12" y="61"/>
                      <a:pt x="12" y="61"/>
                    </a:cubicBezTo>
                    <a:cubicBezTo>
                      <a:pt x="13" y="60"/>
                      <a:pt x="13" y="60"/>
                      <a:pt x="13" y="60"/>
                    </a:cubicBezTo>
                    <a:cubicBezTo>
                      <a:pt x="12" y="62"/>
                      <a:pt x="12" y="63"/>
                      <a:pt x="12" y="65"/>
                    </a:cubicBezTo>
                    <a:cubicBezTo>
                      <a:pt x="0" y="71"/>
                      <a:pt x="0" y="71"/>
                      <a:pt x="0" y="71"/>
                    </a:cubicBezTo>
                    <a:cubicBezTo>
                      <a:pt x="0" y="81"/>
                      <a:pt x="2" y="88"/>
                      <a:pt x="2" y="88"/>
                    </a:cubicBezTo>
                    <a:cubicBezTo>
                      <a:pt x="15" y="91"/>
                      <a:pt x="15" y="91"/>
                      <a:pt x="15" y="91"/>
                    </a:cubicBezTo>
                    <a:cubicBezTo>
                      <a:pt x="15" y="91"/>
                      <a:pt x="15" y="91"/>
                      <a:pt x="15" y="91"/>
                    </a:cubicBezTo>
                    <a:cubicBezTo>
                      <a:pt x="16" y="92"/>
                      <a:pt x="17" y="94"/>
                      <a:pt x="17" y="95"/>
                    </a:cubicBezTo>
                    <a:cubicBezTo>
                      <a:pt x="10" y="106"/>
                      <a:pt x="10" y="106"/>
                      <a:pt x="10" y="106"/>
                    </a:cubicBezTo>
                    <a:cubicBezTo>
                      <a:pt x="15" y="115"/>
                      <a:pt x="21" y="120"/>
                      <a:pt x="21" y="120"/>
                    </a:cubicBezTo>
                    <a:cubicBezTo>
                      <a:pt x="34" y="116"/>
                      <a:pt x="34" y="116"/>
                      <a:pt x="34" y="116"/>
                    </a:cubicBezTo>
                    <a:cubicBezTo>
                      <a:pt x="34" y="116"/>
                      <a:pt x="34" y="116"/>
                      <a:pt x="34" y="116"/>
                    </a:cubicBezTo>
                    <a:cubicBezTo>
                      <a:pt x="34" y="117"/>
                      <a:pt x="36" y="117"/>
                      <a:pt x="37" y="118"/>
                    </a:cubicBezTo>
                    <a:cubicBezTo>
                      <a:pt x="36" y="131"/>
                      <a:pt x="36" y="131"/>
                      <a:pt x="36" y="131"/>
                    </a:cubicBezTo>
                    <a:cubicBezTo>
                      <a:pt x="44" y="136"/>
                      <a:pt x="53" y="138"/>
                      <a:pt x="53" y="138"/>
                    </a:cubicBezTo>
                    <a:cubicBezTo>
                      <a:pt x="62" y="128"/>
                      <a:pt x="62" y="128"/>
                      <a:pt x="62" y="128"/>
                    </a:cubicBezTo>
                    <a:cubicBezTo>
                      <a:pt x="62" y="128"/>
                      <a:pt x="62" y="128"/>
                      <a:pt x="62" y="128"/>
                    </a:cubicBezTo>
                    <a:cubicBezTo>
                      <a:pt x="62" y="128"/>
                      <a:pt x="64" y="128"/>
                      <a:pt x="66" y="129"/>
                    </a:cubicBezTo>
                    <a:cubicBezTo>
                      <a:pt x="71" y="141"/>
                      <a:pt x="71" y="141"/>
                      <a:pt x="71" y="141"/>
                    </a:cubicBezTo>
                    <a:cubicBezTo>
                      <a:pt x="81" y="141"/>
                      <a:pt x="89" y="138"/>
                      <a:pt x="89" y="138"/>
                    </a:cubicBezTo>
                    <a:cubicBezTo>
                      <a:pt x="91" y="125"/>
                      <a:pt x="91" y="125"/>
                      <a:pt x="91" y="125"/>
                    </a:cubicBezTo>
                    <a:cubicBezTo>
                      <a:pt x="91" y="125"/>
                      <a:pt x="91" y="125"/>
                      <a:pt x="91" y="125"/>
                    </a:cubicBezTo>
                    <a:cubicBezTo>
                      <a:pt x="92" y="125"/>
                      <a:pt x="94" y="124"/>
                      <a:pt x="95" y="123"/>
                    </a:cubicBezTo>
                    <a:cubicBezTo>
                      <a:pt x="107" y="131"/>
                      <a:pt x="107" y="131"/>
                      <a:pt x="107" y="131"/>
                    </a:cubicBezTo>
                    <a:cubicBezTo>
                      <a:pt x="115" y="126"/>
                      <a:pt x="120" y="118"/>
                      <a:pt x="120" y="118"/>
                    </a:cubicBezTo>
                    <a:cubicBezTo>
                      <a:pt x="116" y="104"/>
                      <a:pt x="116" y="104"/>
                      <a:pt x="116" y="104"/>
                    </a:cubicBezTo>
                    <a:cubicBezTo>
                      <a:pt x="116" y="104"/>
                      <a:pt x="116" y="104"/>
                      <a:pt x="116" y="104"/>
                    </a:cubicBezTo>
                    <a:cubicBezTo>
                      <a:pt x="117" y="104"/>
                      <a:pt x="117" y="104"/>
                      <a:pt x="118" y="103"/>
                    </a:cubicBezTo>
                    <a:cubicBezTo>
                      <a:pt x="131" y="104"/>
                      <a:pt x="131" y="104"/>
                      <a:pt x="131" y="104"/>
                    </a:cubicBezTo>
                    <a:cubicBezTo>
                      <a:pt x="137" y="96"/>
                      <a:pt x="138" y="88"/>
                      <a:pt x="138" y="88"/>
                    </a:cubicBezTo>
                    <a:cubicBezTo>
                      <a:pt x="128" y="80"/>
                      <a:pt x="128" y="80"/>
                      <a:pt x="128" y="80"/>
                    </a:cubicBezTo>
                    <a:cubicBezTo>
                      <a:pt x="128" y="80"/>
                      <a:pt x="128" y="80"/>
                      <a:pt x="128" y="80"/>
                    </a:cubicBezTo>
                    <a:cubicBezTo>
                      <a:pt x="128" y="79"/>
                      <a:pt x="128" y="77"/>
                      <a:pt x="129" y="76"/>
                    </a:cubicBezTo>
                    <a:lnTo>
                      <a:pt x="141" y="70"/>
                    </a:lnTo>
                    <a:close/>
                    <a:moveTo>
                      <a:pt x="70" y="100"/>
                    </a:moveTo>
                    <a:cubicBezTo>
                      <a:pt x="54" y="100"/>
                      <a:pt x="41" y="87"/>
                      <a:pt x="41" y="70"/>
                    </a:cubicBezTo>
                    <a:cubicBezTo>
                      <a:pt x="41" y="54"/>
                      <a:pt x="54" y="41"/>
                      <a:pt x="70" y="41"/>
                    </a:cubicBezTo>
                    <a:cubicBezTo>
                      <a:pt x="87" y="41"/>
                      <a:pt x="100" y="54"/>
                      <a:pt x="100" y="70"/>
                    </a:cubicBezTo>
                    <a:cubicBezTo>
                      <a:pt x="100" y="87"/>
                      <a:pt x="87" y="100"/>
                      <a:pt x="70" y="100"/>
                    </a:cubicBezTo>
                    <a:close/>
                  </a:path>
                </a:pathLst>
              </a:custGeom>
              <a:solidFill>
                <a:schemeClr val="tx1">
                  <a:lumMod val="75000"/>
                  <a:lumOff val="25000"/>
                </a:scheme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128">
                <a:extLst>
                  <a:ext uri="{FF2B5EF4-FFF2-40B4-BE49-F238E27FC236}">
                    <a16:creationId xmlns:a16="http://schemas.microsoft.com/office/drawing/2014/main" id="{89B2A3AE-592E-49E5-8C7C-5A4ED1243A2C}"/>
                  </a:ext>
                </a:extLst>
              </p:cNvPr>
              <p:cNvSpPr>
                <a:spLocks noEditPoints="1"/>
              </p:cNvSpPr>
              <p:nvPr/>
            </p:nvSpPr>
            <p:spPr bwMode="auto">
              <a:xfrm>
                <a:off x="6667242" y="2313523"/>
                <a:ext cx="171079" cy="171079"/>
              </a:xfrm>
              <a:custGeom>
                <a:avLst/>
                <a:gdLst>
                  <a:gd name="T0" fmla="*/ 92 w 94"/>
                  <a:gd name="T1" fmla="*/ 35 h 94"/>
                  <a:gd name="T2" fmla="*/ 83 w 94"/>
                  <a:gd name="T3" fmla="*/ 33 h 94"/>
                  <a:gd name="T4" fmla="*/ 87 w 94"/>
                  <a:gd name="T5" fmla="*/ 23 h 94"/>
                  <a:gd name="T6" fmla="*/ 71 w 94"/>
                  <a:gd name="T7" fmla="*/ 16 h 94"/>
                  <a:gd name="T8" fmla="*/ 69 w 94"/>
                  <a:gd name="T9" fmla="*/ 15 h 94"/>
                  <a:gd name="T10" fmla="*/ 58 w 94"/>
                  <a:gd name="T11" fmla="*/ 2 h 94"/>
                  <a:gd name="T12" fmla="*/ 51 w 94"/>
                  <a:gd name="T13" fmla="*/ 8 h 94"/>
                  <a:gd name="T14" fmla="*/ 46 w 94"/>
                  <a:gd name="T15" fmla="*/ 0 h 94"/>
                  <a:gd name="T16" fmla="*/ 33 w 94"/>
                  <a:gd name="T17" fmla="*/ 10 h 94"/>
                  <a:gd name="T18" fmla="*/ 30 w 94"/>
                  <a:gd name="T19" fmla="*/ 11 h 94"/>
                  <a:gd name="T20" fmla="*/ 13 w 94"/>
                  <a:gd name="T21" fmla="*/ 14 h 94"/>
                  <a:gd name="T22" fmla="*/ 16 w 94"/>
                  <a:gd name="T23" fmla="*/ 22 h 94"/>
                  <a:gd name="T24" fmla="*/ 6 w 94"/>
                  <a:gd name="T25" fmla="*/ 24 h 94"/>
                  <a:gd name="T26" fmla="*/ 8 w 94"/>
                  <a:gd name="T27" fmla="*/ 40 h 94"/>
                  <a:gd name="T28" fmla="*/ 8 w 94"/>
                  <a:gd name="T29" fmla="*/ 43 h 94"/>
                  <a:gd name="T30" fmla="*/ 1 w 94"/>
                  <a:gd name="T31" fmla="*/ 59 h 94"/>
                  <a:gd name="T32" fmla="*/ 10 w 94"/>
                  <a:gd name="T33" fmla="*/ 60 h 94"/>
                  <a:gd name="T34" fmla="*/ 7 w 94"/>
                  <a:gd name="T35" fmla="*/ 71 h 94"/>
                  <a:gd name="T36" fmla="*/ 15 w 94"/>
                  <a:gd name="T37" fmla="*/ 77 h 94"/>
                  <a:gd name="T38" fmla="*/ 19 w 94"/>
                  <a:gd name="T39" fmla="*/ 79 h 94"/>
                  <a:gd name="T40" fmla="*/ 34 w 94"/>
                  <a:gd name="T41" fmla="*/ 92 h 94"/>
                  <a:gd name="T42" fmla="*/ 43 w 94"/>
                  <a:gd name="T43" fmla="*/ 85 h 94"/>
                  <a:gd name="T44" fmla="*/ 48 w 94"/>
                  <a:gd name="T45" fmla="*/ 94 h 94"/>
                  <a:gd name="T46" fmla="*/ 61 w 94"/>
                  <a:gd name="T47" fmla="*/ 83 h 94"/>
                  <a:gd name="T48" fmla="*/ 63 w 94"/>
                  <a:gd name="T49" fmla="*/ 82 h 94"/>
                  <a:gd name="T50" fmla="*/ 80 w 94"/>
                  <a:gd name="T51" fmla="*/ 78 h 94"/>
                  <a:gd name="T52" fmla="*/ 77 w 94"/>
                  <a:gd name="T53" fmla="*/ 68 h 94"/>
                  <a:gd name="T54" fmla="*/ 87 w 94"/>
                  <a:gd name="T55" fmla="*/ 69 h 94"/>
                  <a:gd name="T56" fmla="*/ 85 w 94"/>
                  <a:gd name="T57" fmla="*/ 53 h 94"/>
                  <a:gd name="T58" fmla="*/ 86 w 94"/>
                  <a:gd name="T59" fmla="*/ 50 h 94"/>
                  <a:gd name="T60" fmla="*/ 47 w 94"/>
                  <a:gd name="T61" fmla="*/ 67 h 94"/>
                  <a:gd name="T62" fmla="*/ 47 w 94"/>
                  <a:gd name="T63" fmla="*/ 27 h 94"/>
                  <a:gd name="T64" fmla="*/ 47 w 94"/>
                  <a:gd name="T65" fmla="*/ 6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94">
                    <a:moveTo>
                      <a:pt x="94" y="46"/>
                    </a:moveTo>
                    <a:cubicBezTo>
                      <a:pt x="94" y="40"/>
                      <a:pt x="92" y="35"/>
                      <a:pt x="92" y="35"/>
                    </a:cubicBezTo>
                    <a:cubicBezTo>
                      <a:pt x="83" y="33"/>
                      <a:pt x="83" y="33"/>
                      <a:pt x="83" y="33"/>
                    </a:cubicBezTo>
                    <a:cubicBezTo>
                      <a:pt x="83" y="33"/>
                      <a:pt x="83" y="33"/>
                      <a:pt x="83" y="33"/>
                    </a:cubicBezTo>
                    <a:cubicBezTo>
                      <a:pt x="83" y="32"/>
                      <a:pt x="83" y="31"/>
                      <a:pt x="82" y="30"/>
                    </a:cubicBezTo>
                    <a:cubicBezTo>
                      <a:pt x="87" y="23"/>
                      <a:pt x="87" y="23"/>
                      <a:pt x="87" y="23"/>
                    </a:cubicBezTo>
                    <a:cubicBezTo>
                      <a:pt x="84" y="17"/>
                      <a:pt x="80" y="13"/>
                      <a:pt x="80" y="13"/>
                    </a:cubicBezTo>
                    <a:cubicBezTo>
                      <a:pt x="71" y="16"/>
                      <a:pt x="71" y="16"/>
                      <a:pt x="71" y="16"/>
                    </a:cubicBezTo>
                    <a:cubicBezTo>
                      <a:pt x="71" y="16"/>
                      <a:pt x="71" y="16"/>
                      <a:pt x="71" y="16"/>
                    </a:cubicBezTo>
                    <a:cubicBezTo>
                      <a:pt x="71" y="16"/>
                      <a:pt x="70" y="15"/>
                      <a:pt x="69" y="15"/>
                    </a:cubicBezTo>
                    <a:cubicBezTo>
                      <a:pt x="70" y="6"/>
                      <a:pt x="70" y="6"/>
                      <a:pt x="70" y="6"/>
                    </a:cubicBezTo>
                    <a:cubicBezTo>
                      <a:pt x="64" y="3"/>
                      <a:pt x="58" y="2"/>
                      <a:pt x="58" y="2"/>
                    </a:cubicBezTo>
                    <a:cubicBezTo>
                      <a:pt x="51" y="8"/>
                      <a:pt x="51" y="8"/>
                      <a:pt x="51" y="8"/>
                    </a:cubicBezTo>
                    <a:cubicBezTo>
                      <a:pt x="51" y="8"/>
                      <a:pt x="51" y="8"/>
                      <a:pt x="51" y="8"/>
                    </a:cubicBezTo>
                    <a:cubicBezTo>
                      <a:pt x="51" y="8"/>
                      <a:pt x="50" y="8"/>
                      <a:pt x="49" y="8"/>
                    </a:cubicBezTo>
                    <a:cubicBezTo>
                      <a:pt x="46" y="0"/>
                      <a:pt x="46" y="0"/>
                      <a:pt x="46" y="0"/>
                    </a:cubicBezTo>
                    <a:cubicBezTo>
                      <a:pt x="39" y="0"/>
                      <a:pt x="34" y="1"/>
                      <a:pt x="34" y="1"/>
                    </a:cubicBezTo>
                    <a:cubicBezTo>
                      <a:pt x="33" y="10"/>
                      <a:pt x="33" y="10"/>
                      <a:pt x="33" y="10"/>
                    </a:cubicBezTo>
                    <a:cubicBezTo>
                      <a:pt x="33" y="10"/>
                      <a:pt x="33" y="10"/>
                      <a:pt x="33" y="10"/>
                    </a:cubicBezTo>
                    <a:cubicBezTo>
                      <a:pt x="32" y="11"/>
                      <a:pt x="31" y="11"/>
                      <a:pt x="30" y="11"/>
                    </a:cubicBezTo>
                    <a:cubicBezTo>
                      <a:pt x="23" y="7"/>
                      <a:pt x="23" y="7"/>
                      <a:pt x="23" y="7"/>
                    </a:cubicBezTo>
                    <a:cubicBezTo>
                      <a:pt x="17" y="10"/>
                      <a:pt x="13" y="14"/>
                      <a:pt x="13" y="14"/>
                    </a:cubicBezTo>
                    <a:cubicBezTo>
                      <a:pt x="16" y="22"/>
                      <a:pt x="16" y="22"/>
                      <a:pt x="16" y="22"/>
                    </a:cubicBezTo>
                    <a:cubicBezTo>
                      <a:pt x="16" y="22"/>
                      <a:pt x="16" y="22"/>
                      <a:pt x="16" y="22"/>
                    </a:cubicBezTo>
                    <a:cubicBezTo>
                      <a:pt x="16" y="23"/>
                      <a:pt x="15" y="23"/>
                      <a:pt x="15" y="24"/>
                    </a:cubicBezTo>
                    <a:cubicBezTo>
                      <a:pt x="6" y="24"/>
                      <a:pt x="6" y="24"/>
                      <a:pt x="6" y="24"/>
                    </a:cubicBezTo>
                    <a:cubicBezTo>
                      <a:pt x="3" y="29"/>
                      <a:pt x="1" y="34"/>
                      <a:pt x="1" y="34"/>
                    </a:cubicBezTo>
                    <a:cubicBezTo>
                      <a:pt x="8" y="40"/>
                      <a:pt x="8" y="40"/>
                      <a:pt x="8" y="40"/>
                    </a:cubicBezTo>
                    <a:cubicBezTo>
                      <a:pt x="8" y="40"/>
                      <a:pt x="8" y="40"/>
                      <a:pt x="8" y="40"/>
                    </a:cubicBezTo>
                    <a:cubicBezTo>
                      <a:pt x="8" y="41"/>
                      <a:pt x="8" y="42"/>
                      <a:pt x="8" y="43"/>
                    </a:cubicBezTo>
                    <a:cubicBezTo>
                      <a:pt x="0" y="47"/>
                      <a:pt x="0" y="47"/>
                      <a:pt x="0" y="47"/>
                    </a:cubicBezTo>
                    <a:cubicBezTo>
                      <a:pt x="0" y="54"/>
                      <a:pt x="1" y="59"/>
                      <a:pt x="1" y="59"/>
                    </a:cubicBezTo>
                    <a:cubicBezTo>
                      <a:pt x="10" y="61"/>
                      <a:pt x="10" y="61"/>
                      <a:pt x="10" y="61"/>
                    </a:cubicBezTo>
                    <a:cubicBezTo>
                      <a:pt x="10" y="60"/>
                      <a:pt x="10" y="60"/>
                      <a:pt x="10" y="60"/>
                    </a:cubicBezTo>
                    <a:cubicBezTo>
                      <a:pt x="11" y="61"/>
                      <a:pt x="11" y="62"/>
                      <a:pt x="11" y="63"/>
                    </a:cubicBezTo>
                    <a:cubicBezTo>
                      <a:pt x="7" y="71"/>
                      <a:pt x="7" y="71"/>
                      <a:pt x="7" y="71"/>
                    </a:cubicBezTo>
                    <a:cubicBezTo>
                      <a:pt x="10" y="77"/>
                      <a:pt x="10" y="80"/>
                      <a:pt x="10" y="80"/>
                    </a:cubicBezTo>
                    <a:cubicBezTo>
                      <a:pt x="15" y="77"/>
                      <a:pt x="15" y="77"/>
                      <a:pt x="15" y="77"/>
                    </a:cubicBezTo>
                    <a:cubicBezTo>
                      <a:pt x="15" y="77"/>
                      <a:pt x="15" y="77"/>
                      <a:pt x="15" y="77"/>
                    </a:cubicBezTo>
                    <a:cubicBezTo>
                      <a:pt x="15" y="78"/>
                      <a:pt x="19" y="78"/>
                      <a:pt x="19" y="79"/>
                    </a:cubicBezTo>
                    <a:cubicBezTo>
                      <a:pt x="19" y="87"/>
                      <a:pt x="19" y="87"/>
                      <a:pt x="19" y="87"/>
                    </a:cubicBezTo>
                    <a:cubicBezTo>
                      <a:pt x="27" y="91"/>
                      <a:pt x="34" y="92"/>
                      <a:pt x="34" y="92"/>
                    </a:cubicBezTo>
                    <a:cubicBezTo>
                      <a:pt x="43" y="85"/>
                      <a:pt x="43" y="85"/>
                      <a:pt x="43" y="85"/>
                    </a:cubicBezTo>
                    <a:cubicBezTo>
                      <a:pt x="43" y="85"/>
                      <a:pt x="43" y="85"/>
                      <a:pt x="43" y="85"/>
                    </a:cubicBezTo>
                    <a:cubicBezTo>
                      <a:pt x="43" y="85"/>
                      <a:pt x="44" y="86"/>
                      <a:pt x="45" y="86"/>
                    </a:cubicBezTo>
                    <a:cubicBezTo>
                      <a:pt x="48" y="94"/>
                      <a:pt x="48" y="94"/>
                      <a:pt x="48" y="94"/>
                    </a:cubicBezTo>
                    <a:cubicBezTo>
                      <a:pt x="54" y="94"/>
                      <a:pt x="59" y="92"/>
                      <a:pt x="59" y="92"/>
                    </a:cubicBezTo>
                    <a:cubicBezTo>
                      <a:pt x="61" y="83"/>
                      <a:pt x="61" y="83"/>
                      <a:pt x="61" y="83"/>
                    </a:cubicBezTo>
                    <a:cubicBezTo>
                      <a:pt x="61" y="83"/>
                      <a:pt x="61" y="83"/>
                      <a:pt x="61" y="83"/>
                    </a:cubicBezTo>
                    <a:cubicBezTo>
                      <a:pt x="62" y="83"/>
                      <a:pt x="62" y="83"/>
                      <a:pt x="63" y="82"/>
                    </a:cubicBezTo>
                    <a:cubicBezTo>
                      <a:pt x="71" y="87"/>
                      <a:pt x="71" y="87"/>
                      <a:pt x="71" y="87"/>
                    </a:cubicBezTo>
                    <a:cubicBezTo>
                      <a:pt x="77" y="84"/>
                      <a:pt x="80" y="78"/>
                      <a:pt x="80" y="78"/>
                    </a:cubicBezTo>
                    <a:cubicBezTo>
                      <a:pt x="77" y="68"/>
                      <a:pt x="77" y="68"/>
                      <a:pt x="77" y="68"/>
                    </a:cubicBezTo>
                    <a:cubicBezTo>
                      <a:pt x="77" y="68"/>
                      <a:pt x="77" y="68"/>
                      <a:pt x="77" y="68"/>
                    </a:cubicBezTo>
                    <a:cubicBezTo>
                      <a:pt x="78" y="68"/>
                      <a:pt x="78" y="68"/>
                      <a:pt x="78" y="68"/>
                    </a:cubicBezTo>
                    <a:cubicBezTo>
                      <a:pt x="87" y="69"/>
                      <a:pt x="87" y="69"/>
                      <a:pt x="87" y="69"/>
                    </a:cubicBezTo>
                    <a:cubicBezTo>
                      <a:pt x="91" y="64"/>
                      <a:pt x="92" y="59"/>
                      <a:pt x="92" y="59"/>
                    </a:cubicBezTo>
                    <a:cubicBezTo>
                      <a:pt x="85" y="53"/>
                      <a:pt x="85" y="53"/>
                      <a:pt x="85" y="53"/>
                    </a:cubicBezTo>
                    <a:cubicBezTo>
                      <a:pt x="85" y="53"/>
                      <a:pt x="85" y="53"/>
                      <a:pt x="85" y="53"/>
                    </a:cubicBezTo>
                    <a:cubicBezTo>
                      <a:pt x="85" y="52"/>
                      <a:pt x="85" y="51"/>
                      <a:pt x="86" y="50"/>
                    </a:cubicBezTo>
                    <a:lnTo>
                      <a:pt x="94" y="46"/>
                    </a:lnTo>
                    <a:close/>
                    <a:moveTo>
                      <a:pt x="47" y="67"/>
                    </a:moveTo>
                    <a:cubicBezTo>
                      <a:pt x="36" y="67"/>
                      <a:pt x="27" y="58"/>
                      <a:pt x="27" y="47"/>
                    </a:cubicBezTo>
                    <a:cubicBezTo>
                      <a:pt x="27" y="36"/>
                      <a:pt x="36" y="27"/>
                      <a:pt x="47" y="27"/>
                    </a:cubicBezTo>
                    <a:cubicBezTo>
                      <a:pt x="58" y="27"/>
                      <a:pt x="67" y="36"/>
                      <a:pt x="67" y="47"/>
                    </a:cubicBezTo>
                    <a:cubicBezTo>
                      <a:pt x="67" y="58"/>
                      <a:pt x="58" y="67"/>
                      <a:pt x="47" y="67"/>
                    </a:cubicBezTo>
                    <a:close/>
                  </a:path>
                </a:pathLst>
              </a:custGeom>
              <a:solidFill>
                <a:schemeClr val="tx1">
                  <a:lumMod val="75000"/>
                  <a:lumOff val="25000"/>
                </a:schemeClr>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sp>
        <p:nvSpPr>
          <p:cNvPr id="177" name="Rectangle 176">
            <a:extLst>
              <a:ext uri="{FF2B5EF4-FFF2-40B4-BE49-F238E27FC236}">
                <a16:creationId xmlns:a16="http://schemas.microsoft.com/office/drawing/2014/main" id="{22B904F7-4B52-4FB4-90E1-7A8A682122F1}"/>
              </a:ext>
            </a:extLst>
          </p:cNvPr>
          <p:cNvSpPr/>
          <p:nvPr/>
        </p:nvSpPr>
        <p:spPr>
          <a:xfrm>
            <a:off x="6274243" y="1284119"/>
            <a:ext cx="5174785" cy="1031051"/>
          </a:xfrm>
          <a:prstGeom prst="rect">
            <a:avLst/>
          </a:prstGeom>
        </p:spPr>
        <p:txBody>
          <a:bodyPr wrap="square" anchor="ctr">
            <a:spAutoFit/>
          </a:bodyPr>
          <a:lstStyle/>
          <a:p>
            <a:pPr marL="285750" indent="-285750">
              <a:spcBef>
                <a:spcPts val="600"/>
              </a:spcBef>
              <a:buFont typeface="Wingdings" panose="05000000000000000000" pitchFamily="2" charset="2"/>
              <a:buChar char="q"/>
            </a:pPr>
            <a:r>
              <a:rPr lang="en-US" sz="1400" dirty="0"/>
              <a:t>PhishTank is a collaborative clearing house for data and information about </a:t>
            </a:r>
            <a:r>
              <a:rPr lang="en-US" sz="1400" b="1" dirty="0">
                <a:solidFill>
                  <a:srgbClr val="FF0000"/>
                </a:solidFill>
              </a:rPr>
              <a:t>phishing</a:t>
            </a:r>
            <a:r>
              <a:rPr lang="en-US" sz="1400" b="1" dirty="0"/>
              <a:t> </a:t>
            </a:r>
            <a:r>
              <a:rPr lang="en-US" sz="1400" dirty="0"/>
              <a:t>on the Internet</a:t>
            </a:r>
          </a:p>
          <a:p>
            <a:pPr marL="285750" indent="-285750">
              <a:spcBef>
                <a:spcPts val="600"/>
              </a:spcBef>
              <a:buFont typeface="Wingdings" panose="05000000000000000000" pitchFamily="2" charset="2"/>
              <a:buChar char="q"/>
            </a:pPr>
            <a:r>
              <a:rPr lang="en-US" sz="1400" dirty="0"/>
              <a:t>It provides an </a:t>
            </a:r>
            <a:r>
              <a:rPr lang="en-US" sz="1400" b="1" dirty="0">
                <a:solidFill>
                  <a:srgbClr val="FF0000"/>
                </a:solidFill>
              </a:rPr>
              <a:t>open API </a:t>
            </a:r>
            <a:r>
              <a:rPr lang="en-US" sz="1400" dirty="0"/>
              <a:t>for developers and researchers to integrate </a:t>
            </a:r>
            <a:r>
              <a:rPr lang="en-US" sz="1400" b="1" dirty="0">
                <a:solidFill>
                  <a:srgbClr val="FF0000"/>
                </a:solidFill>
              </a:rPr>
              <a:t>anti-phishing</a:t>
            </a:r>
            <a:r>
              <a:rPr lang="en-US" sz="1400" b="1" dirty="0">
                <a:solidFill>
                  <a:srgbClr val="C00000"/>
                </a:solidFill>
              </a:rPr>
              <a:t> </a:t>
            </a:r>
            <a:r>
              <a:rPr lang="en-US" sz="1400" dirty="0"/>
              <a:t>data into their apps</a:t>
            </a:r>
          </a:p>
        </p:txBody>
      </p:sp>
      <p:sp>
        <p:nvSpPr>
          <p:cNvPr id="178" name="Rectangle 177">
            <a:extLst>
              <a:ext uri="{FF2B5EF4-FFF2-40B4-BE49-F238E27FC236}">
                <a16:creationId xmlns:a16="http://schemas.microsoft.com/office/drawing/2014/main" id="{A8AA8E9E-4A6F-460E-88EC-F9EEE42960C8}"/>
              </a:ext>
            </a:extLst>
          </p:cNvPr>
          <p:cNvSpPr/>
          <p:nvPr/>
        </p:nvSpPr>
        <p:spPr>
          <a:xfrm>
            <a:off x="8479521" y="1002555"/>
            <a:ext cx="1454670" cy="362343"/>
          </a:xfrm>
          <a:prstGeom prst="rect">
            <a:avLst/>
          </a:prstGeom>
        </p:spPr>
        <p:txBody>
          <a:bodyPr wrap="square" anchor="ctr">
            <a:spAutoFit/>
          </a:bodyPr>
          <a:lstStyle/>
          <a:p>
            <a:pPr marR="0" lvl="0" indent="0" algn="ctr" fontAlgn="base">
              <a:lnSpc>
                <a:spcPct val="130000"/>
              </a:lnSpc>
              <a:spcBef>
                <a:spcPts val="600"/>
              </a:spcBef>
              <a:spcAft>
                <a:spcPct val="0"/>
              </a:spcAft>
              <a:buClrTx/>
              <a:buSzTx/>
              <a:buFontTx/>
              <a:buNone/>
              <a:tabLst/>
              <a:defRPr/>
            </a:pPr>
            <a:r>
              <a:rPr kumimoji="1" lang="en-US" sz="1500" b="1" dirty="0">
                <a:solidFill>
                  <a:srgbClr val="0070C0"/>
                </a:solidFill>
                <a:latin typeface="Rockwell" panose="02060603020205020403" pitchFamily="18" charset="0"/>
              </a:rPr>
              <a:t>PhishTank</a:t>
            </a:r>
          </a:p>
        </p:txBody>
      </p:sp>
    </p:spTree>
    <p:extLst>
      <p:ext uri="{BB962C8B-B14F-4D97-AF65-F5344CB8AC3E}">
        <p14:creationId xmlns:p14="http://schemas.microsoft.com/office/powerpoint/2010/main" val="842878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Rounded Rectangle 10">
            <a:extLst>
              <a:ext uri="{FF2B5EF4-FFF2-40B4-BE49-F238E27FC236}">
                <a16:creationId xmlns:a16="http://schemas.microsoft.com/office/drawing/2014/main" id="{6AA74B47-708E-42A6-9745-4E905A489641}"/>
              </a:ext>
            </a:extLst>
          </p:cNvPr>
          <p:cNvSpPr/>
          <p:nvPr/>
        </p:nvSpPr>
        <p:spPr>
          <a:xfrm>
            <a:off x="-1" y="881820"/>
            <a:ext cx="8311765" cy="920589"/>
          </a:xfrm>
          <a:prstGeom prst="roundRect">
            <a:avLst>
              <a:gd name="adj" fmla="val 0"/>
            </a:avLst>
          </a:prstGeom>
          <a:solidFill>
            <a:srgbClr val="F2F1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en-US" sz="1200" b="1" dirty="0">
              <a:solidFill>
                <a:schemeClr val="bg1"/>
              </a:solidFill>
            </a:endParaRPr>
          </a:p>
        </p:txBody>
      </p:sp>
      <p:sp>
        <p:nvSpPr>
          <p:cNvPr id="2" name="TextBox 1"/>
          <p:cNvSpPr txBox="1"/>
          <p:nvPr/>
        </p:nvSpPr>
        <p:spPr>
          <a:xfrm>
            <a:off x="538711" y="203217"/>
            <a:ext cx="11114581" cy="553998"/>
          </a:xfrm>
          <a:prstGeom prst="rect">
            <a:avLst/>
          </a:prstGeom>
          <a:noFill/>
        </p:spPr>
        <p:txBody>
          <a:bodyPr wrap="none" rtlCol="0" anchor="ctr">
            <a:spAutoFit/>
          </a:bodyPr>
          <a:lstStyle/>
          <a:p>
            <a:pPr algn="ctr"/>
            <a:r>
              <a:rPr lang="en-US" sz="3000" b="1" dirty="0">
                <a:solidFill>
                  <a:schemeClr val="tx1">
                    <a:lumMod val="75000"/>
                    <a:lumOff val="25000"/>
                  </a:schemeClr>
                </a:solidFill>
                <a:latin typeface="Rockwell" panose="02060603020205020403" pitchFamily="18" charset="0"/>
              </a:rPr>
              <a:t>Social Engineering Tools: Social Engineering Toolkit (SET)</a:t>
            </a:r>
          </a:p>
        </p:txBody>
      </p:sp>
      <p:sp>
        <p:nvSpPr>
          <p:cNvPr id="5" name="Oval 4"/>
          <p:cNvSpPr/>
          <p:nvPr/>
        </p:nvSpPr>
        <p:spPr>
          <a:xfrm>
            <a:off x="8757036" y="1155324"/>
            <a:ext cx="567733" cy="567733"/>
          </a:xfrm>
          <a:prstGeom prst="ellipse">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 name="Oval 121"/>
          <p:cNvSpPr/>
          <p:nvPr/>
        </p:nvSpPr>
        <p:spPr>
          <a:xfrm>
            <a:off x="8757036" y="2250628"/>
            <a:ext cx="567733" cy="567733"/>
          </a:xfrm>
          <a:prstGeom prst="ellipse">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Oval 122"/>
          <p:cNvSpPr/>
          <p:nvPr/>
        </p:nvSpPr>
        <p:spPr>
          <a:xfrm>
            <a:off x="8757036" y="3345932"/>
            <a:ext cx="567733" cy="567733"/>
          </a:xfrm>
          <a:prstGeom prst="ellipse">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solidFill>
            </a:endParaRPr>
          </a:p>
        </p:txBody>
      </p:sp>
      <p:sp>
        <p:nvSpPr>
          <p:cNvPr id="125" name="TextBox 124"/>
          <p:cNvSpPr txBox="1"/>
          <p:nvPr/>
        </p:nvSpPr>
        <p:spPr>
          <a:xfrm>
            <a:off x="9410481" y="1172133"/>
            <a:ext cx="2455672" cy="523220"/>
          </a:xfrm>
          <a:prstGeom prst="rect">
            <a:avLst/>
          </a:prstGeom>
          <a:noFill/>
        </p:spPr>
        <p:txBody>
          <a:bodyPr wrap="square" rtlCol="0" anchor="ctr">
            <a:spAutoFit/>
          </a:bodyPr>
          <a:lstStyle/>
          <a:p>
            <a:r>
              <a:rPr lang="en-US" sz="1400" b="1" dirty="0">
                <a:solidFill>
                  <a:schemeClr val="tx1">
                    <a:lumMod val="95000"/>
                    <a:lumOff val="5000"/>
                  </a:schemeClr>
                </a:solidFill>
              </a:rPr>
              <a:t>SpeedPhish Framework (SPF)</a:t>
            </a:r>
          </a:p>
          <a:p>
            <a:r>
              <a:rPr lang="en-US" sz="1400" b="1" i="1" dirty="0">
                <a:solidFill>
                  <a:schemeClr val="tx1">
                    <a:lumMod val="95000"/>
                    <a:lumOff val="5000"/>
                  </a:schemeClr>
                </a:solidFill>
              </a:rPr>
              <a:t>https://github.com</a:t>
            </a:r>
          </a:p>
        </p:txBody>
      </p:sp>
      <p:sp>
        <p:nvSpPr>
          <p:cNvPr id="135" name="Freeform 74"/>
          <p:cNvSpPr>
            <a:spLocks noChangeArrowheads="1"/>
          </p:cNvSpPr>
          <p:nvPr/>
        </p:nvSpPr>
        <p:spPr bwMode="auto">
          <a:xfrm>
            <a:off x="8878893" y="1285721"/>
            <a:ext cx="324018" cy="286916"/>
          </a:xfrm>
          <a:custGeom>
            <a:avLst/>
            <a:gdLst>
              <a:gd name="T0" fmla="*/ 203452 w 461"/>
              <a:gd name="T1" fmla="*/ 95902 h 409"/>
              <a:gd name="T2" fmla="*/ 203452 w 461"/>
              <a:gd name="T3" fmla="*/ 95902 h 409"/>
              <a:gd name="T4" fmla="*/ 111425 w 461"/>
              <a:gd name="T5" fmla="*/ 7654 h 409"/>
              <a:gd name="T6" fmla="*/ 95636 w 461"/>
              <a:gd name="T7" fmla="*/ 7654 h 409"/>
              <a:gd name="T8" fmla="*/ 4060 w 461"/>
              <a:gd name="T9" fmla="*/ 95902 h 409"/>
              <a:gd name="T10" fmla="*/ 8120 w 461"/>
              <a:gd name="T11" fmla="*/ 103556 h 409"/>
              <a:gd name="T12" fmla="*/ 27969 w 461"/>
              <a:gd name="T13" fmla="*/ 103556 h 409"/>
              <a:gd name="T14" fmla="*/ 27969 w 461"/>
              <a:gd name="T15" fmla="*/ 175595 h 409"/>
              <a:gd name="T16" fmla="*/ 35638 w 461"/>
              <a:gd name="T17" fmla="*/ 183700 h 409"/>
              <a:gd name="T18" fmla="*/ 79847 w 461"/>
              <a:gd name="T19" fmla="*/ 183700 h 409"/>
              <a:gd name="T20" fmla="*/ 79847 w 461"/>
              <a:gd name="T21" fmla="*/ 111661 h 409"/>
              <a:gd name="T22" fmla="*/ 127665 w 461"/>
              <a:gd name="T23" fmla="*/ 111661 h 409"/>
              <a:gd name="T24" fmla="*/ 127665 w 461"/>
              <a:gd name="T25" fmla="*/ 183700 h 409"/>
              <a:gd name="T26" fmla="*/ 171874 w 461"/>
              <a:gd name="T27" fmla="*/ 183700 h 409"/>
              <a:gd name="T28" fmla="*/ 179543 w 461"/>
              <a:gd name="T29" fmla="*/ 175595 h 409"/>
              <a:gd name="T30" fmla="*/ 179543 w 461"/>
              <a:gd name="T31" fmla="*/ 103556 h 409"/>
              <a:gd name="T32" fmla="*/ 199843 w 461"/>
              <a:gd name="T33" fmla="*/ 103556 h 409"/>
              <a:gd name="T34" fmla="*/ 203452 w 461"/>
              <a:gd name="T35" fmla="*/ 95902 h 40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chemeClr val="bg1"/>
          </a:solidFill>
          <a:ln>
            <a:noFill/>
          </a:ln>
          <a:effectLst/>
        </p:spPr>
        <p:txBody>
          <a:bodyPr wrap="none" lIns="34290" tIns="17145" rIns="34290" bIns="17145" anchor="ctr"/>
          <a:lstStyle/>
          <a:p>
            <a:endParaRPr lang="en-US" dirty="0"/>
          </a:p>
        </p:txBody>
      </p:sp>
      <p:sp>
        <p:nvSpPr>
          <p:cNvPr id="136" name="Freeform 115"/>
          <p:cNvSpPr>
            <a:spLocks noChangeArrowheads="1"/>
          </p:cNvSpPr>
          <p:nvPr/>
        </p:nvSpPr>
        <p:spPr bwMode="auto">
          <a:xfrm>
            <a:off x="8901154" y="2360118"/>
            <a:ext cx="279496" cy="348752"/>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chemeClr val="bg1"/>
          </a:solidFill>
          <a:ln>
            <a:noFill/>
          </a:ln>
          <a:effectLst/>
        </p:spPr>
        <p:txBody>
          <a:bodyPr wrap="none" lIns="34290" tIns="17145" rIns="34290" bIns="17145" anchor="ctr"/>
          <a:lstStyle/>
          <a:p>
            <a:endParaRPr lang="en-US" dirty="0"/>
          </a:p>
        </p:txBody>
      </p:sp>
      <p:sp>
        <p:nvSpPr>
          <p:cNvPr id="137" name="Freeform 123"/>
          <p:cNvSpPr>
            <a:spLocks noChangeArrowheads="1"/>
          </p:cNvSpPr>
          <p:nvPr/>
        </p:nvSpPr>
        <p:spPr bwMode="auto">
          <a:xfrm>
            <a:off x="8882604" y="3478635"/>
            <a:ext cx="316597" cy="32401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145" name="Oval 144">
            <a:extLst>
              <a:ext uri="{FF2B5EF4-FFF2-40B4-BE49-F238E27FC236}">
                <a16:creationId xmlns:a16="http://schemas.microsoft.com/office/drawing/2014/main" id="{CF313645-C7CE-495E-98CA-BB1A67FE8DD7}"/>
              </a:ext>
            </a:extLst>
          </p:cNvPr>
          <p:cNvSpPr/>
          <p:nvPr/>
        </p:nvSpPr>
        <p:spPr>
          <a:xfrm>
            <a:off x="8775586" y="4453393"/>
            <a:ext cx="567733" cy="567733"/>
          </a:xfrm>
          <a:prstGeom prst="ellipse">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Oval 145">
            <a:extLst>
              <a:ext uri="{FF2B5EF4-FFF2-40B4-BE49-F238E27FC236}">
                <a16:creationId xmlns:a16="http://schemas.microsoft.com/office/drawing/2014/main" id="{0BD9BE2A-BEE8-4890-B7C2-2CBD8D1B5A73}"/>
              </a:ext>
            </a:extLst>
          </p:cNvPr>
          <p:cNvSpPr/>
          <p:nvPr/>
        </p:nvSpPr>
        <p:spPr>
          <a:xfrm>
            <a:off x="8775586" y="5536539"/>
            <a:ext cx="567733" cy="567733"/>
          </a:xfrm>
          <a:prstGeom prst="ellipse">
            <a:avLst/>
          </a:prstGeom>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9" name="Rectangle 148">
            <a:extLst>
              <a:ext uri="{FF2B5EF4-FFF2-40B4-BE49-F238E27FC236}">
                <a16:creationId xmlns:a16="http://schemas.microsoft.com/office/drawing/2014/main" id="{824357CB-34D2-4E4A-AEC0-E88332738B67}"/>
              </a:ext>
            </a:extLst>
          </p:cNvPr>
          <p:cNvSpPr/>
          <p:nvPr/>
        </p:nvSpPr>
        <p:spPr>
          <a:xfrm>
            <a:off x="911922" y="1003560"/>
            <a:ext cx="7084506" cy="677108"/>
          </a:xfrm>
          <a:prstGeom prst="rect">
            <a:avLst/>
          </a:prstGeom>
        </p:spPr>
        <p:txBody>
          <a:bodyPr wrap="square" anchor="ctr">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900" b="0" i="0" u="none" strike="noStrike" kern="1200" cap="none" spc="0" normalizeH="0" baseline="0" noProof="0" dirty="0">
                <a:ln>
                  <a:noFill/>
                </a:ln>
                <a:effectLst/>
                <a:uLnTx/>
                <a:uFillTx/>
                <a:latin typeface="Calibri"/>
                <a:ea typeface="+mn-ea"/>
                <a:cs typeface="+mn-cs"/>
              </a:rPr>
              <a:t>The Social-Engineer Toolkit (SET) is an open-source </a:t>
            </a:r>
            <a:r>
              <a:rPr kumimoji="0" lang="en-US" sz="1900" b="1" i="0" u="none" strike="noStrike" kern="1200" cap="none" spc="0" normalizeH="0" baseline="0" noProof="0" dirty="0">
                <a:ln>
                  <a:noFill/>
                </a:ln>
                <a:solidFill>
                  <a:srgbClr val="FF0000"/>
                </a:solidFill>
                <a:effectLst/>
                <a:uLnTx/>
                <a:uFillTx/>
                <a:latin typeface="Calibri"/>
                <a:ea typeface="+mn-ea"/>
                <a:cs typeface="+mn-cs"/>
              </a:rPr>
              <a:t>Python-driven tool</a:t>
            </a:r>
            <a:r>
              <a:rPr kumimoji="0" lang="en-US" sz="1900" b="0" i="0" u="none" strike="noStrike" kern="1200" cap="none" spc="0" normalizeH="0" baseline="0" noProof="0" dirty="0">
                <a:ln>
                  <a:noFill/>
                </a:ln>
                <a:effectLst/>
                <a:uLnTx/>
                <a:uFillTx/>
                <a:latin typeface="Calibri"/>
                <a:ea typeface="+mn-ea"/>
                <a:cs typeface="+mn-cs"/>
              </a:rPr>
              <a:t> aimed at penetration testing around social engineering</a:t>
            </a:r>
          </a:p>
        </p:txBody>
      </p:sp>
      <p:sp>
        <p:nvSpPr>
          <p:cNvPr id="150" name="Freeform 87">
            <a:extLst>
              <a:ext uri="{FF2B5EF4-FFF2-40B4-BE49-F238E27FC236}">
                <a16:creationId xmlns:a16="http://schemas.microsoft.com/office/drawing/2014/main" id="{7FF5ABA6-9669-4BF9-92CD-142ABDE1A22C}"/>
              </a:ext>
            </a:extLst>
          </p:cNvPr>
          <p:cNvSpPr>
            <a:spLocks noEditPoints="1"/>
          </p:cNvSpPr>
          <p:nvPr/>
        </p:nvSpPr>
        <p:spPr bwMode="auto">
          <a:xfrm>
            <a:off x="8891918" y="4582804"/>
            <a:ext cx="338700" cy="316621"/>
          </a:xfrm>
          <a:custGeom>
            <a:avLst/>
            <a:gdLst>
              <a:gd name="T0" fmla="*/ 55 w 88"/>
              <a:gd name="T1" fmla="*/ 52 h 87"/>
              <a:gd name="T2" fmla="*/ 53 w 88"/>
              <a:gd name="T3" fmla="*/ 32 h 87"/>
              <a:gd name="T4" fmla="*/ 33 w 88"/>
              <a:gd name="T5" fmla="*/ 34 h 87"/>
              <a:gd name="T6" fmla="*/ 35 w 88"/>
              <a:gd name="T7" fmla="*/ 54 h 87"/>
              <a:gd name="T8" fmla="*/ 55 w 88"/>
              <a:gd name="T9" fmla="*/ 52 h 87"/>
              <a:gd name="T10" fmla="*/ 37 w 88"/>
              <a:gd name="T11" fmla="*/ 10 h 87"/>
              <a:gd name="T12" fmla="*/ 37 w 88"/>
              <a:gd name="T13" fmla="*/ 10 h 87"/>
              <a:gd name="T14" fmla="*/ 44 w 88"/>
              <a:gd name="T15" fmla="*/ 10 h 87"/>
              <a:gd name="T16" fmla="*/ 49 w 88"/>
              <a:gd name="T17" fmla="*/ 0 h 87"/>
              <a:gd name="T18" fmla="*/ 54 w 88"/>
              <a:gd name="T19" fmla="*/ 0 h 87"/>
              <a:gd name="T20" fmla="*/ 55 w 88"/>
              <a:gd name="T21" fmla="*/ 11 h 87"/>
              <a:gd name="T22" fmla="*/ 61 w 88"/>
              <a:gd name="T23" fmla="*/ 14 h 87"/>
              <a:gd name="T24" fmla="*/ 70 w 88"/>
              <a:gd name="T25" fmla="*/ 8 h 87"/>
              <a:gd name="T26" fmla="*/ 72 w 88"/>
              <a:gd name="T27" fmla="*/ 9 h 87"/>
              <a:gd name="T28" fmla="*/ 74 w 88"/>
              <a:gd name="T29" fmla="*/ 11 h 87"/>
              <a:gd name="T30" fmla="*/ 69 w 88"/>
              <a:gd name="T31" fmla="*/ 21 h 87"/>
              <a:gd name="T32" fmla="*/ 74 w 88"/>
              <a:gd name="T33" fmla="*/ 27 h 87"/>
              <a:gd name="T34" fmla="*/ 84 w 88"/>
              <a:gd name="T35" fmla="*/ 25 h 87"/>
              <a:gd name="T36" fmla="*/ 86 w 88"/>
              <a:gd name="T37" fmla="*/ 30 h 87"/>
              <a:gd name="T38" fmla="*/ 77 w 88"/>
              <a:gd name="T39" fmla="*/ 36 h 87"/>
              <a:gd name="T40" fmla="*/ 78 w 88"/>
              <a:gd name="T41" fmla="*/ 44 h 87"/>
              <a:gd name="T42" fmla="*/ 88 w 88"/>
              <a:gd name="T43" fmla="*/ 48 h 87"/>
              <a:gd name="T44" fmla="*/ 87 w 88"/>
              <a:gd name="T45" fmla="*/ 53 h 87"/>
              <a:gd name="T46" fmla="*/ 76 w 88"/>
              <a:gd name="T47" fmla="*/ 54 h 87"/>
              <a:gd name="T48" fmla="*/ 73 w 88"/>
              <a:gd name="T49" fmla="*/ 61 h 87"/>
              <a:gd name="T50" fmla="*/ 80 w 88"/>
              <a:gd name="T51" fmla="*/ 69 h 87"/>
              <a:gd name="T52" fmla="*/ 78 w 88"/>
              <a:gd name="T53" fmla="*/ 71 h 87"/>
              <a:gd name="T54" fmla="*/ 77 w 88"/>
              <a:gd name="T55" fmla="*/ 73 h 87"/>
              <a:gd name="T56" fmla="*/ 67 w 88"/>
              <a:gd name="T57" fmla="*/ 69 h 87"/>
              <a:gd name="T58" fmla="*/ 61 w 88"/>
              <a:gd name="T59" fmla="*/ 73 h 87"/>
              <a:gd name="T60" fmla="*/ 62 w 88"/>
              <a:gd name="T61" fmla="*/ 84 h 87"/>
              <a:gd name="T62" fmla="*/ 57 w 88"/>
              <a:gd name="T63" fmla="*/ 86 h 87"/>
              <a:gd name="T64" fmla="*/ 51 w 88"/>
              <a:gd name="T65" fmla="*/ 76 h 87"/>
              <a:gd name="T66" fmla="*/ 44 w 88"/>
              <a:gd name="T67" fmla="*/ 77 h 87"/>
              <a:gd name="T68" fmla="*/ 40 w 88"/>
              <a:gd name="T69" fmla="*/ 87 h 87"/>
              <a:gd name="T70" fmla="*/ 35 w 88"/>
              <a:gd name="T71" fmla="*/ 86 h 87"/>
              <a:gd name="T72" fmla="*/ 34 w 88"/>
              <a:gd name="T73" fmla="*/ 76 h 87"/>
              <a:gd name="T74" fmla="*/ 27 w 88"/>
              <a:gd name="T75" fmla="*/ 73 h 87"/>
              <a:gd name="T76" fmla="*/ 18 w 88"/>
              <a:gd name="T77" fmla="*/ 79 h 87"/>
              <a:gd name="T78" fmla="*/ 16 w 88"/>
              <a:gd name="T79" fmla="*/ 78 h 87"/>
              <a:gd name="T80" fmla="*/ 14 w 88"/>
              <a:gd name="T81" fmla="*/ 76 h 87"/>
              <a:gd name="T82" fmla="*/ 19 w 88"/>
              <a:gd name="T83" fmla="*/ 66 h 87"/>
              <a:gd name="T84" fmla="*/ 15 w 88"/>
              <a:gd name="T85" fmla="*/ 60 h 87"/>
              <a:gd name="T86" fmla="*/ 4 w 88"/>
              <a:gd name="T87" fmla="*/ 62 h 87"/>
              <a:gd name="T88" fmla="*/ 2 w 88"/>
              <a:gd name="T89" fmla="*/ 57 h 87"/>
              <a:gd name="T90" fmla="*/ 11 w 88"/>
              <a:gd name="T91" fmla="*/ 50 h 87"/>
              <a:gd name="T92" fmla="*/ 11 w 88"/>
              <a:gd name="T93" fmla="*/ 43 h 87"/>
              <a:gd name="T94" fmla="*/ 0 w 88"/>
              <a:gd name="T95" fmla="*/ 39 h 87"/>
              <a:gd name="T96" fmla="*/ 1 w 88"/>
              <a:gd name="T97" fmla="*/ 34 h 87"/>
              <a:gd name="T98" fmla="*/ 12 w 88"/>
              <a:gd name="T99" fmla="*/ 33 h 87"/>
              <a:gd name="T100" fmla="*/ 15 w 88"/>
              <a:gd name="T101" fmla="*/ 26 h 87"/>
              <a:gd name="T102" fmla="*/ 8 w 88"/>
              <a:gd name="T103" fmla="*/ 18 h 87"/>
              <a:gd name="T104" fmla="*/ 10 w 88"/>
              <a:gd name="T105" fmla="*/ 16 h 87"/>
              <a:gd name="T106" fmla="*/ 12 w 88"/>
              <a:gd name="T107" fmla="*/ 14 h 87"/>
              <a:gd name="T108" fmla="*/ 22 w 88"/>
              <a:gd name="T109" fmla="*/ 18 h 87"/>
              <a:gd name="T110" fmla="*/ 28 w 88"/>
              <a:gd name="T111" fmla="*/ 14 h 87"/>
              <a:gd name="T112" fmla="*/ 26 w 88"/>
              <a:gd name="T113" fmla="*/ 3 h 87"/>
              <a:gd name="T114" fmla="*/ 31 w 88"/>
              <a:gd name="T115" fmla="*/ 1 h 87"/>
              <a:gd name="T116" fmla="*/ 37 w 88"/>
              <a:gd name="T117"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8" h="87">
                <a:moveTo>
                  <a:pt x="55" y="52"/>
                </a:moveTo>
                <a:cubicBezTo>
                  <a:pt x="60" y="46"/>
                  <a:pt x="59" y="37"/>
                  <a:pt x="53" y="32"/>
                </a:cubicBezTo>
                <a:cubicBezTo>
                  <a:pt x="47" y="28"/>
                  <a:pt x="38" y="28"/>
                  <a:pt x="33" y="34"/>
                </a:cubicBezTo>
                <a:cubicBezTo>
                  <a:pt x="28" y="41"/>
                  <a:pt x="29" y="49"/>
                  <a:pt x="35" y="54"/>
                </a:cubicBezTo>
                <a:cubicBezTo>
                  <a:pt x="41" y="59"/>
                  <a:pt x="50" y="58"/>
                  <a:pt x="55" y="52"/>
                </a:cubicBezTo>
                <a:close/>
                <a:moveTo>
                  <a:pt x="37" y="10"/>
                </a:moveTo>
                <a:cubicBezTo>
                  <a:pt x="37" y="10"/>
                  <a:pt x="37" y="10"/>
                  <a:pt x="37" y="10"/>
                </a:cubicBezTo>
                <a:cubicBezTo>
                  <a:pt x="40" y="10"/>
                  <a:pt x="42" y="10"/>
                  <a:pt x="44" y="10"/>
                </a:cubicBezTo>
                <a:cubicBezTo>
                  <a:pt x="49" y="0"/>
                  <a:pt x="49" y="0"/>
                  <a:pt x="49" y="0"/>
                </a:cubicBezTo>
                <a:cubicBezTo>
                  <a:pt x="50" y="0"/>
                  <a:pt x="52" y="0"/>
                  <a:pt x="54" y="0"/>
                </a:cubicBezTo>
                <a:cubicBezTo>
                  <a:pt x="55" y="11"/>
                  <a:pt x="55" y="11"/>
                  <a:pt x="55" y="11"/>
                </a:cubicBezTo>
                <a:cubicBezTo>
                  <a:pt x="57" y="12"/>
                  <a:pt x="59" y="13"/>
                  <a:pt x="61" y="14"/>
                </a:cubicBezTo>
                <a:cubicBezTo>
                  <a:pt x="70" y="8"/>
                  <a:pt x="70" y="8"/>
                  <a:pt x="70" y="8"/>
                </a:cubicBezTo>
                <a:cubicBezTo>
                  <a:pt x="71" y="8"/>
                  <a:pt x="71" y="9"/>
                  <a:pt x="72" y="9"/>
                </a:cubicBezTo>
                <a:cubicBezTo>
                  <a:pt x="73" y="10"/>
                  <a:pt x="74" y="10"/>
                  <a:pt x="74" y="11"/>
                </a:cubicBezTo>
                <a:cubicBezTo>
                  <a:pt x="69" y="21"/>
                  <a:pt x="69" y="21"/>
                  <a:pt x="69" y="21"/>
                </a:cubicBezTo>
                <a:cubicBezTo>
                  <a:pt x="71" y="23"/>
                  <a:pt x="72" y="25"/>
                  <a:pt x="74" y="27"/>
                </a:cubicBezTo>
                <a:cubicBezTo>
                  <a:pt x="84" y="25"/>
                  <a:pt x="84" y="25"/>
                  <a:pt x="84" y="25"/>
                </a:cubicBezTo>
                <a:cubicBezTo>
                  <a:pt x="85" y="27"/>
                  <a:pt x="86" y="29"/>
                  <a:pt x="86" y="30"/>
                </a:cubicBezTo>
                <a:cubicBezTo>
                  <a:pt x="77" y="36"/>
                  <a:pt x="77" y="36"/>
                  <a:pt x="77" y="36"/>
                </a:cubicBezTo>
                <a:cubicBezTo>
                  <a:pt x="78" y="39"/>
                  <a:pt x="78" y="41"/>
                  <a:pt x="78" y="44"/>
                </a:cubicBezTo>
                <a:cubicBezTo>
                  <a:pt x="88" y="48"/>
                  <a:pt x="88" y="48"/>
                  <a:pt x="88" y="48"/>
                </a:cubicBezTo>
                <a:cubicBezTo>
                  <a:pt x="88" y="50"/>
                  <a:pt x="88" y="51"/>
                  <a:pt x="87" y="53"/>
                </a:cubicBezTo>
                <a:cubicBezTo>
                  <a:pt x="76" y="54"/>
                  <a:pt x="76" y="54"/>
                  <a:pt x="76" y="54"/>
                </a:cubicBezTo>
                <a:cubicBezTo>
                  <a:pt x="76" y="56"/>
                  <a:pt x="75" y="58"/>
                  <a:pt x="73" y="61"/>
                </a:cubicBezTo>
                <a:cubicBezTo>
                  <a:pt x="80" y="69"/>
                  <a:pt x="80" y="69"/>
                  <a:pt x="80" y="69"/>
                </a:cubicBezTo>
                <a:cubicBezTo>
                  <a:pt x="80" y="70"/>
                  <a:pt x="79" y="71"/>
                  <a:pt x="78" y="71"/>
                </a:cubicBezTo>
                <a:cubicBezTo>
                  <a:pt x="78" y="72"/>
                  <a:pt x="77" y="73"/>
                  <a:pt x="77" y="73"/>
                </a:cubicBezTo>
                <a:cubicBezTo>
                  <a:pt x="67" y="69"/>
                  <a:pt x="67" y="69"/>
                  <a:pt x="67" y="69"/>
                </a:cubicBezTo>
                <a:cubicBezTo>
                  <a:pt x="65" y="70"/>
                  <a:pt x="63" y="72"/>
                  <a:pt x="61" y="73"/>
                </a:cubicBezTo>
                <a:cubicBezTo>
                  <a:pt x="62" y="84"/>
                  <a:pt x="62" y="84"/>
                  <a:pt x="62" y="84"/>
                </a:cubicBezTo>
                <a:cubicBezTo>
                  <a:pt x="61" y="84"/>
                  <a:pt x="59" y="85"/>
                  <a:pt x="57" y="86"/>
                </a:cubicBezTo>
                <a:cubicBezTo>
                  <a:pt x="51" y="76"/>
                  <a:pt x="51" y="76"/>
                  <a:pt x="51" y="76"/>
                </a:cubicBezTo>
                <a:cubicBezTo>
                  <a:pt x="49" y="77"/>
                  <a:pt x="46" y="77"/>
                  <a:pt x="44" y="77"/>
                </a:cubicBezTo>
                <a:cubicBezTo>
                  <a:pt x="40" y="87"/>
                  <a:pt x="40" y="87"/>
                  <a:pt x="40" y="87"/>
                </a:cubicBezTo>
                <a:cubicBezTo>
                  <a:pt x="38" y="87"/>
                  <a:pt x="36" y="87"/>
                  <a:pt x="35" y="86"/>
                </a:cubicBezTo>
                <a:cubicBezTo>
                  <a:pt x="34" y="76"/>
                  <a:pt x="34" y="76"/>
                  <a:pt x="34" y="76"/>
                </a:cubicBezTo>
                <a:cubicBezTo>
                  <a:pt x="31" y="75"/>
                  <a:pt x="29" y="74"/>
                  <a:pt x="27" y="73"/>
                </a:cubicBezTo>
                <a:cubicBezTo>
                  <a:pt x="18" y="79"/>
                  <a:pt x="18" y="79"/>
                  <a:pt x="18" y="79"/>
                </a:cubicBezTo>
                <a:cubicBezTo>
                  <a:pt x="18" y="79"/>
                  <a:pt x="17" y="78"/>
                  <a:pt x="16" y="78"/>
                </a:cubicBezTo>
                <a:cubicBezTo>
                  <a:pt x="16" y="77"/>
                  <a:pt x="15" y="76"/>
                  <a:pt x="14" y="76"/>
                </a:cubicBezTo>
                <a:cubicBezTo>
                  <a:pt x="19" y="66"/>
                  <a:pt x="19" y="66"/>
                  <a:pt x="19" y="66"/>
                </a:cubicBezTo>
                <a:cubicBezTo>
                  <a:pt x="17" y="64"/>
                  <a:pt x="16" y="62"/>
                  <a:pt x="15" y="60"/>
                </a:cubicBezTo>
                <a:cubicBezTo>
                  <a:pt x="4" y="62"/>
                  <a:pt x="4" y="62"/>
                  <a:pt x="4" y="62"/>
                </a:cubicBezTo>
                <a:cubicBezTo>
                  <a:pt x="3" y="60"/>
                  <a:pt x="3" y="58"/>
                  <a:pt x="2" y="57"/>
                </a:cubicBezTo>
                <a:cubicBezTo>
                  <a:pt x="11" y="50"/>
                  <a:pt x="11" y="50"/>
                  <a:pt x="11" y="50"/>
                </a:cubicBezTo>
                <a:cubicBezTo>
                  <a:pt x="11" y="48"/>
                  <a:pt x="10" y="46"/>
                  <a:pt x="11" y="43"/>
                </a:cubicBezTo>
                <a:cubicBezTo>
                  <a:pt x="0" y="39"/>
                  <a:pt x="0" y="39"/>
                  <a:pt x="0" y="39"/>
                </a:cubicBezTo>
                <a:cubicBezTo>
                  <a:pt x="1" y="37"/>
                  <a:pt x="1" y="35"/>
                  <a:pt x="1" y="34"/>
                </a:cubicBezTo>
                <a:cubicBezTo>
                  <a:pt x="12" y="33"/>
                  <a:pt x="12" y="33"/>
                  <a:pt x="12" y="33"/>
                </a:cubicBezTo>
                <a:cubicBezTo>
                  <a:pt x="13" y="31"/>
                  <a:pt x="14" y="28"/>
                  <a:pt x="15" y="26"/>
                </a:cubicBezTo>
                <a:cubicBezTo>
                  <a:pt x="8" y="18"/>
                  <a:pt x="8" y="18"/>
                  <a:pt x="8" y="18"/>
                </a:cubicBezTo>
                <a:cubicBezTo>
                  <a:pt x="9" y="17"/>
                  <a:pt x="10" y="16"/>
                  <a:pt x="10" y="16"/>
                </a:cubicBezTo>
                <a:cubicBezTo>
                  <a:pt x="11" y="15"/>
                  <a:pt x="11" y="14"/>
                  <a:pt x="12" y="14"/>
                </a:cubicBezTo>
                <a:cubicBezTo>
                  <a:pt x="22" y="18"/>
                  <a:pt x="22" y="18"/>
                  <a:pt x="22" y="18"/>
                </a:cubicBezTo>
                <a:cubicBezTo>
                  <a:pt x="24" y="17"/>
                  <a:pt x="26" y="15"/>
                  <a:pt x="28" y="14"/>
                </a:cubicBezTo>
                <a:cubicBezTo>
                  <a:pt x="26" y="3"/>
                  <a:pt x="26" y="3"/>
                  <a:pt x="26" y="3"/>
                </a:cubicBezTo>
                <a:cubicBezTo>
                  <a:pt x="28" y="2"/>
                  <a:pt x="29" y="2"/>
                  <a:pt x="31" y="1"/>
                </a:cubicBezTo>
                <a:lnTo>
                  <a:pt x="37"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1" name="TextBox 150">
            <a:extLst>
              <a:ext uri="{FF2B5EF4-FFF2-40B4-BE49-F238E27FC236}">
                <a16:creationId xmlns:a16="http://schemas.microsoft.com/office/drawing/2014/main" id="{795BCAFA-2474-4446-8BF9-5A50F139C42C}"/>
              </a:ext>
            </a:extLst>
          </p:cNvPr>
          <p:cNvSpPr txBox="1"/>
          <p:nvPr/>
        </p:nvSpPr>
        <p:spPr>
          <a:xfrm>
            <a:off x="9490673" y="2259397"/>
            <a:ext cx="1952779" cy="523220"/>
          </a:xfrm>
          <a:prstGeom prst="rect">
            <a:avLst/>
          </a:prstGeom>
          <a:noFill/>
        </p:spPr>
        <p:txBody>
          <a:bodyPr wrap="none" rtlCol="0" anchor="ctr">
            <a:spAutoFit/>
          </a:bodyPr>
          <a:lstStyle/>
          <a:p>
            <a:r>
              <a:rPr lang="en-US" sz="1400" b="1" dirty="0">
                <a:solidFill>
                  <a:schemeClr val="tx1">
                    <a:lumMod val="95000"/>
                    <a:lumOff val="5000"/>
                  </a:schemeClr>
                </a:solidFill>
              </a:rPr>
              <a:t>Gophish</a:t>
            </a:r>
          </a:p>
          <a:p>
            <a:r>
              <a:rPr lang="en-US" sz="1400" b="1" i="1" dirty="0">
                <a:solidFill>
                  <a:schemeClr val="tx1">
                    <a:lumMod val="95000"/>
                    <a:lumOff val="5000"/>
                  </a:schemeClr>
                </a:solidFill>
              </a:rPr>
              <a:t>https://getgophish.com</a:t>
            </a:r>
          </a:p>
        </p:txBody>
      </p:sp>
      <p:sp>
        <p:nvSpPr>
          <p:cNvPr id="152" name="TextBox 151">
            <a:extLst>
              <a:ext uri="{FF2B5EF4-FFF2-40B4-BE49-F238E27FC236}">
                <a16:creationId xmlns:a16="http://schemas.microsoft.com/office/drawing/2014/main" id="{EAEDC8F6-767B-4459-B5D4-5522589565A2}"/>
              </a:ext>
            </a:extLst>
          </p:cNvPr>
          <p:cNvSpPr txBox="1"/>
          <p:nvPr/>
        </p:nvSpPr>
        <p:spPr>
          <a:xfrm>
            <a:off x="9413098" y="3390445"/>
            <a:ext cx="1614609" cy="523220"/>
          </a:xfrm>
          <a:prstGeom prst="rect">
            <a:avLst/>
          </a:prstGeom>
          <a:noFill/>
        </p:spPr>
        <p:txBody>
          <a:bodyPr wrap="none" rtlCol="0" anchor="ctr">
            <a:spAutoFit/>
          </a:bodyPr>
          <a:lstStyle/>
          <a:p>
            <a:r>
              <a:rPr lang="en-US" sz="1400" b="1" dirty="0">
                <a:solidFill>
                  <a:schemeClr val="tx1">
                    <a:lumMod val="95000"/>
                    <a:lumOff val="5000"/>
                  </a:schemeClr>
                </a:solidFill>
              </a:rPr>
              <a:t>King Phisher</a:t>
            </a:r>
          </a:p>
          <a:p>
            <a:r>
              <a:rPr lang="en-US" sz="1400" b="1" i="1" dirty="0">
                <a:solidFill>
                  <a:schemeClr val="tx1">
                    <a:lumMod val="95000"/>
                    <a:lumOff val="5000"/>
                  </a:schemeClr>
                </a:solidFill>
              </a:rPr>
              <a:t>https://github.com</a:t>
            </a:r>
          </a:p>
        </p:txBody>
      </p:sp>
      <p:sp>
        <p:nvSpPr>
          <p:cNvPr id="153" name="TextBox 152">
            <a:extLst>
              <a:ext uri="{FF2B5EF4-FFF2-40B4-BE49-F238E27FC236}">
                <a16:creationId xmlns:a16="http://schemas.microsoft.com/office/drawing/2014/main" id="{0F728325-9AFA-4E7F-ACA7-BFC3698A50E9}"/>
              </a:ext>
            </a:extLst>
          </p:cNvPr>
          <p:cNvSpPr txBox="1"/>
          <p:nvPr/>
        </p:nvSpPr>
        <p:spPr>
          <a:xfrm>
            <a:off x="9410481" y="4390951"/>
            <a:ext cx="2537842" cy="523220"/>
          </a:xfrm>
          <a:prstGeom prst="rect">
            <a:avLst/>
          </a:prstGeom>
          <a:noFill/>
        </p:spPr>
        <p:txBody>
          <a:bodyPr wrap="square" rtlCol="0" anchor="ctr">
            <a:spAutoFit/>
          </a:bodyPr>
          <a:lstStyle/>
          <a:p>
            <a:r>
              <a:rPr lang="en-US" sz="1400" b="1" dirty="0">
                <a:solidFill>
                  <a:schemeClr val="tx1">
                    <a:lumMod val="95000"/>
                    <a:lumOff val="5000"/>
                  </a:schemeClr>
                </a:solidFill>
              </a:rPr>
              <a:t>LUCY</a:t>
            </a:r>
            <a:br>
              <a:rPr lang="en-US" sz="1400" b="1" dirty="0">
                <a:solidFill>
                  <a:schemeClr val="tx1">
                    <a:lumMod val="95000"/>
                    <a:lumOff val="5000"/>
                  </a:schemeClr>
                </a:solidFill>
              </a:rPr>
            </a:br>
            <a:r>
              <a:rPr lang="en-US" sz="1400" b="1" i="1" dirty="0">
                <a:solidFill>
                  <a:schemeClr val="tx1">
                    <a:lumMod val="95000"/>
                    <a:lumOff val="5000"/>
                  </a:schemeClr>
                </a:solidFill>
              </a:rPr>
              <a:t>https://www.lucysecurity.com</a:t>
            </a:r>
          </a:p>
        </p:txBody>
      </p:sp>
      <p:sp>
        <p:nvSpPr>
          <p:cNvPr id="154" name="TextBox 153">
            <a:extLst>
              <a:ext uri="{FF2B5EF4-FFF2-40B4-BE49-F238E27FC236}">
                <a16:creationId xmlns:a16="http://schemas.microsoft.com/office/drawing/2014/main" id="{B0F6A6F0-C4A8-4D8F-AD50-B63C86008E3F}"/>
              </a:ext>
            </a:extLst>
          </p:cNvPr>
          <p:cNvSpPr txBox="1"/>
          <p:nvPr/>
        </p:nvSpPr>
        <p:spPr>
          <a:xfrm>
            <a:off x="9410481" y="5574326"/>
            <a:ext cx="2044342" cy="523220"/>
          </a:xfrm>
          <a:prstGeom prst="rect">
            <a:avLst/>
          </a:prstGeom>
          <a:noFill/>
        </p:spPr>
        <p:txBody>
          <a:bodyPr wrap="none" rtlCol="0" anchor="ctr">
            <a:spAutoFit/>
          </a:bodyPr>
          <a:lstStyle/>
          <a:p>
            <a:r>
              <a:rPr lang="en-US" sz="1400" b="1" dirty="0">
                <a:solidFill>
                  <a:schemeClr val="tx1">
                    <a:lumMod val="95000"/>
                    <a:lumOff val="5000"/>
                  </a:schemeClr>
                </a:solidFill>
              </a:rPr>
              <a:t>MSI Simple Phish</a:t>
            </a:r>
          </a:p>
          <a:p>
            <a:r>
              <a:rPr lang="en-US" sz="1400" b="1" i="1" dirty="0">
                <a:solidFill>
                  <a:schemeClr val="tx1">
                    <a:lumMod val="95000"/>
                    <a:lumOff val="5000"/>
                  </a:schemeClr>
                </a:solidFill>
              </a:rPr>
              <a:t>https://microsolved.com</a:t>
            </a:r>
          </a:p>
        </p:txBody>
      </p:sp>
      <p:cxnSp>
        <p:nvCxnSpPr>
          <p:cNvPr id="155" name="Straight Connector 154">
            <a:extLst>
              <a:ext uri="{FF2B5EF4-FFF2-40B4-BE49-F238E27FC236}">
                <a16:creationId xmlns:a16="http://schemas.microsoft.com/office/drawing/2014/main" id="{841A30BB-D4FD-43E8-8B53-F6888B49167B}"/>
              </a:ext>
            </a:extLst>
          </p:cNvPr>
          <p:cNvCxnSpPr>
            <a:cxnSpLocks/>
          </p:cNvCxnSpPr>
          <p:nvPr/>
        </p:nvCxnSpPr>
        <p:spPr>
          <a:xfrm>
            <a:off x="8534400" y="881820"/>
            <a:ext cx="0" cy="5567917"/>
          </a:xfrm>
          <a:prstGeom prst="line">
            <a:avLst/>
          </a:prstGeom>
          <a:ln w="28575">
            <a:solidFill>
              <a:schemeClr val="tx1"/>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99F260BF-81E6-408E-BE29-EA73DC971C3A}"/>
              </a:ext>
            </a:extLst>
          </p:cNvPr>
          <p:cNvPicPr>
            <a:picLocks noChangeAspect="1"/>
          </p:cNvPicPr>
          <p:nvPr/>
        </p:nvPicPr>
        <p:blipFill>
          <a:blip r:embed="rId3"/>
          <a:stretch>
            <a:fillRect/>
          </a:stretch>
        </p:blipFill>
        <p:spPr>
          <a:xfrm>
            <a:off x="438093" y="1950059"/>
            <a:ext cx="3470140" cy="4475560"/>
          </a:xfrm>
          <a:prstGeom prst="rect">
            <a:avLst/>
          </a:prstGeom>
          <a:noFill/>
          <a:ln w="38100" cap="sq">
            <a:solidFill>
              <a:schemeClr val="bg1"/>
            </a:solidFill>
            <a:miter lim="800000"/>
            <a:headEnd/>
            <a:tailEnd/>
          </a:ln>
          <a:effectLst>
            <a:outerShdw blurRad="63500" sx="102000" sy="102000" algn="ctr" rotWithShape="0">
              <a:prstClr val="black">
                <a:alpha val="40000"/>
              </a:prstClr>
            </a:outerShdw>
          </a:effectLst>
        </p:spPr>
      </p:pic>
      <p:pic>
        <p:nvPicPr>
          <p:cNvPr id="27" name="Picture 26">
            <a:extLst>
              <a:ext uri="{FF2B5EF4-FFF2-40B4-BE49-F238E27FC236}">
                <a16:creationId xmlns:a16="http://schemas.microsoft.com/office/drawing/2014/main" id="{1E98F58C-116A-4566-9761-DBF93D47CAA6}"/>
              </a:ext>
            </a:extLst>
          </p:cNvPr>
          <p:cNvPicPr>
            <a:picLocks noChangeAspect="1"/>
          </p:cNvPicPr>
          <p:nvPr/>
        </p:nvPicPr>
        <p:blipFill rotWithShape="1">
          <a:blip r:embed="rId4"/>
          <a:srcRect r="14855"/>
          <a:stretch/>
        </p:blipFill>
        <p:spPr>
          <a:xfrm>
            <a:off x="4083691" y="1950059"/>
            <a:ext cx="3853307" cy="2474759"/>
          </a:xfrm>
          <a:prstGeom prst="rect">
            <a:avLst/>
          </a:prstGeom>
          <a:noFill/>
          <a:ln w="38100" cap="sq">
            <a:solidFill>
              <a:schemeClr val="bg1"/>
            </a:solidFill>
            <a:miter lim="800000"/>
            <a:headEnd/>
            <a:tailEnd/>
          </a:ln>
          <a:effectLst>
            <a:outerShdw blurRad="63500" sx="102000" sy="102000" algn="ctr" rotWithShape="0">
              <a:prstClr val="black">
                <a:alpha val="40000"/>
              </a:prstClr>
            </a:outerShdw>
          </a:effectLst>
        </p:spPr>
      </p:pic>
      <p:sp>
        <p:nvSpPr>
          <p:cNvPr id="28" name="Rectangle 27">
            <a:extLst>
              <a:ext uri="{FF2B5EF4-FFF2-40B4-BE49-F238E27FC236}">
                <a16:creationId xmlns:a16="http://schemas.microsoft.com/office/drawing/2014/main" id="{49A06F0D-1DA5-4A72-8CC3-AF5BB422FE12}"/>
              </a:ext>
            </a:extLst>
          </p:cNvPr>
          <p:cNvSpPr/>
          <p:nvPr/>
        </p:nvSpPr>
        <p:spPr>
          <a:xfrm>
            <a:off x="2292853" y="6208582"/>
            <a:ext cx="1678665" cy="246221"/>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prstClr val="white"/>
                </a:solidFill>
                <a:effectLst/>
                <a:uLnTx/>
                <a:uFillTx/>
                <a:latin typeface="Calibri"/>
                <a:ea typeface="+mn-ea"/>
                <a:cs typeface="+mn-cs"/>
              </a:rPr>
              <a:t>https://www.trustedsec.com</a:t>
            </a:r>
          </a:p>
        </p:txBody>
      </p:sp>
      <p:sp>
        <p:nvSpPr>
          <p:cNvPr id="69" name="Oval 68">
            <a:extLst>
              <a:ext uri="{FF2B5EF4-FFF2-40B4-BE49-F238E27FC236}">
                <a16:creationId xmlns:a16="http://schemas.microsoft.com/office/drawing/2014/main" id="{123376C9-5683-4AAB-8693-A9885C0CA582}"/>
              </a:ext>
            </a:extLst>
          </p:cNvPr>
          <p:cNvSpPr/>
          <p:nvPr/>
        </p:nvSpPr>
        <p:spPr>
          <a:xfrm>
            <a:off x="5564316" y="5069625"/>
            <a:ext cx="1189756" cy="1159072"/>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96">
            <a:extLst>
              <a:ext uri="{FF2B5EF4-FFF2-40B4-BE49-F238E27FC236}">
                <a16:creationId xmlns:a16="http://schemas.microsoft.com/office/drawing/2014/main" id="{E2510399-CB98-4D05-8BFC-D0C7408493EF}"/>
              </a:ext>
            </a:extLst>
          </p:cNvPr>
          <p:cNvSpPr>
            <a:spLocks noChangeArrowheads="1"/>
          </p:cNvSpPr>
          <p:nvPr/>
        </p:nvSpPr>
        <p:spPr bwMode="auto">
          <a:xfrm>
            <a:off x="5890333" y="5414624"/>
            <a:ext cx="537722" cy="469073"/>
          </a:xfrm>
          <a:custGeom>
            <a:avLst/>
            <a:gdLst>
              <a:gd name="T0" fmla="*/ 199067 w 497"/>
              <a:gd name="T1" fmla="*/ 0 h 435"/>
              <a:gd name="T2" fmla="*/ 199067 w 497"/>
              <a:gd name="T3" fmla="*/ 0 h 435"/>
              <a:gd name="T4" fmla="*/ 23870 w 497"/>
              <a:gd name="T5" fmla="*/ 0 h 435"/>
              <a:gd name="T6" fmla="*/ 0 w 497"/>
              <a:gd name="T7" fmla="*/ 19751 h 435"/>
              <a:gd name="T8" fmla="*/ 0 w 497"/>
              <a:gd name="T9" fmla="*/ 143192 h 435"/>
              <a:gd name="T10" fmla="*/ 19817 w 497"/>
              <a:gd name="T11" fmla="*/ 171023 h 435"/>
              <a:gd name="T12" fmla="*/ 72061 w 497"/>
              <a:gd name="T13" fmla="*/ 179102 h 435"/>
              <a:gd name="T14" fmla="*/ 55397 w 497"/>
              <a:gd name="T15" fmla="*/ 194813 h 435"/>
              <a:gd name="T16" fmla="*/ 167541 w 497"/>
              <a:gd name="T17" fmla="*/ 194813 h 435"/>
              <a:gd name="T18" fmla="*/ 151327 w 497"/>
              <a:gd name="T19" fmla="*/ 179102 h 435"/>
              <a:gd name="T20" fmla="*/ 203121 w 497"/>
              <a:gd name="T21" fmla="*/ 171023 h 435"/>
              <a:gd name="T22" fmla="*/ 223388 w 497"/>
              <a:gd name="T23" fmla="*/ 143192 h 435"/>
              <a:gd name="T24" fmla="*/ 223388 w 497"/>
              <a:gd name="T25" fmla="*/ 19751 h 435"/>
              <a:gd name="T26" fmla="*/ 199067 w 497"/>
              <a:gd name="T27" fmla="*/ 0 h 435"/>
              <a:gd name="T28" fmla="*/ 199067 w 497"/>
              <a:gd name="T29" fmla="*/ 143192 h 435"/>
              <a:gd name="T30" fmla="*/ 199067 w 497"/>
              <a:gd name="T31" fmla="*/ 143192 h 435"/>
              <a:gd name="T32" fmla="*/ 23870 w 497"/>
              <a:gd name="T33" fmla="*/ 143192 h 435"/>
              <a:gd name="T34" fmla="*/ 23870 w 497"/>
              <a:gd name="T35" fmla="*/ 19751 h 435"/>
              <a:gd name="T36" fmla="*/ 199067 w 497"/>
              <a:gd name="T37" fmla="*/ 19751 h 435"/>
              <a:gd name="T38" fmla="*/ 199067 w 497"/>
              <a:gd name="T39" fmla="*/ 143192 h 4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97" h="435">
                <a:moveTo>
                  <a:pt x="442" y="0"/>
                </a:moveTo>
                <a:lnTo>
                  <a:pt x="442" y="0"/>
                </a:lnTo>
                <a:cubicBezTo>
                  <a:pt x="53" y="0"/>
                  <a:pt x="53" y="0"/>
                  <a:pt x="53" y="0"/>
                </a:cubicBezTo>
                <a:cubicBezTo>
                  <a:pt x="26" y="0"/>
                  <a:pt x="0" y="17"/>
                  <a:pt x="0" y="44"/>
                </a:cubicBezTo>
                <a:cubicBezTo>
                  <a:pt x="0" y="319"/>
                  <a:pt x="0" y="319"/>
                  <a:pt x="0" y="319"/>
                </a:cubicBezTo>
                <a:cubicBezTo>
                  <a:pt x="0" y="345"/>
                  <a:pt x="17" y="372"/>
                  <a:pt x="44" y="381"/>
                </a:cubicBezTo>
                <a:cubicBezTo>
                  <a:pt x="160" y="399"/>
                  <a:pt x="160" y="399"/>
                  <a:pt x="160" y="399"/>
                </a:cubicBezTo>
                <a:cubicBezTo>
                  <a:pt x="160" y="399"/>
                  <a:pt x="62" y="434"/>
                  <a:pt x="123" y="434"/>
                </a:cubicBezTo>
                <a:cubicBezTo>
                  <a:pt x="372" y="434"/>
                  <a:pt x="372" y="434"/>
                  <a:pt x="372" y="434"/>
                </a:cubicBezTo>
                <a:cubicBezTo>
                  <a:pt x="434" y="434"/>
                  <a:pt x="336" y="399"/>
                  <a:pt x="336" y="399"/>
                </a:cubicBezTo>
                <a:cubicBezTo>
                  <a:pt x="451" y="381"/>
                  <a:pt x="451" y="381"/>
                  <a:pt x="451" y="381"/>
                </a:cubicBezTo>
                <a:cubicBezTo>
                  <a:pt x="479" y="372"/>
                  <a:pt x="496" y="345"/>
                  <a:pt x="496" y="319"/>
                </a:cubicBezTo>
                <a:cubicBezTo>
                  <a:pt x="496" y="44"/>
                  <a:pt x="496" y="44"/>
                  <a:pt x="496" y="44"/>
                </a:cubicBezTo>
                <a:cubicBezTo>
                  <a:pt x="496" y="17"/>
                  <a:pt x="470" y="0"/>
                  <a:pt x="442" y="0"/>
                </a:cubicBezTo>
                <a:close/>
                <a:moveTo>
                  <a:pt x="442" y="319"/>
                </a:moveTo>
                <a:lnTo>
                  <a:pt x="442" y="319"/>
                </a:lnTo>
                <a:cubicBezTo>
                  <a:pt x="53" y="319"/>
                  <a:pt x="53" y="319"/>
                  <a:pt x="53" y="319"/>
                </a:cubicBezTo>
                <a:cubicBezTo>
                  <a:pt x="53" y="44"/>
                  <a:pt x="53" y="44"/>
                  <a:pt x="53" y="44"/>
                </a:cubicBezTo>
                <a:cubicBezTo>
                  <a:pt x="442" y="44"/>
                  <a:pt x="442" y="44"/>
                  <a:pt x="442" y="44"/>
                </a:cubicBezTo>
                <a:lnTo>
                  <a:pt x="442" y="319"/>
                </a:lnTo>
                <a:close/>
              </a:path>
            </a:pathLst>
          </a:custGeom>
          <a:solidFill>
            <a:schemeClr val="bg1"/>
          </a:solidFill>
          <a:ln>
            <a:noFill/>
          </a:ln>
          <a:effectLst/>
        </p:spPr>
        <p:txBody>
          <a:bodyPr wrap="none" lIns="34290" tIns="17145" rIns="34290" bIns="17145" anchor="ctr"/>
          <a:lstStyle/>
          <a:p>
            <a:endParaRPr lang="en-US" dirty="0"/>
          </a:p>
        </p:txBody>
      </p:sp>
      <p:sp>
        <p:nvSpPr>
          <p:cNvPr id="71" name="Freeform 126">
            <a:extLst>
              <a:ext uri="{FF2B5EF4-FFF2-40B4-BE49-F238E27FC236}">
                <a16:creationId xmlns:a16="http://schemas.microsoft.com/office/drawing/2014/main" id="{057119FC-9D6F-4856-9CC9-CC60D768086F}"/>
              </a:ext>
            </a:extLst>
          </p:cNvPr>
          <p:cNvSpPr>
            <a:spLocks noEditPoints="1"/>
          </p:cNvSpPr>
          <p:nvPr/>
        </p:nvSpPr>
        <p:spPr bwMode="auto">
          <a:xfrm>
            <a:off x="6037458" y="5513450"/>
            <a:ext cx="247518" cy="199720"/>
          </a:xfrm>
          <a:custGeom>
            <a:avLst/>
            <a:gdLst>
              <a:gd name="T0" fmla="*/ 197 w 201"/>
              <a:gd name="T1" fmla="*/ 74 h 201"/>
              <a:gd name="T2" fmla="*/ 179 w 201"/>
              <a:gd name="T3" fmla="*/ 71 h 201"/>
              <a:gd name="T4" fmla="*/ 186 w 201"/>
              <a:gd name="T5" fmla="*/ 49 h 201"/>
              <a:gd name="T6" fmla="*/ 146 w 201"/>
              <a:gd name="T7" fmla="*/ 35 h 201"/>
              <a:gd name="T8" fmla="*/ 146 w 201"/>
              <a:gd name="T9" fmla="*/ 32 h 201"/>
              <a:gd name="T10" fmla="*/ 126 w 201"/>
              <a:gd name="T11" fmla="*/ 4 h 201"/>
              <a:gd name="T12" fmla="*/ 114 w 201"/>
              <a:gd name="T13" fmla="*/ 18 h 201"/>
              <a:gd name="T14" fmla="*/ 100 w 201"/>
              <a:gd name="T15" fmla="*/ 0 h 201"/>
              <a:gd name="T16" fmla="*/ 71 w 201"/>
              <a:gd name="T17" fmla="*/ 22 h 201"/>
              <a:gd name="T18" fmla="*/ 65 w 201"/>
              <a:gd name="T19" fmla="*/ 25 h 201"/>
              <a:gd name="T20" fmla="*/ 29 w 201"/>
              <a:gd name="T21" fmla="*/ 30 h 201"/>
              <a:gd name="T22" fmla="*/ 36 w 201"/>
              <a:gd name="T23" fmla="*/ 48 h 201"/>
              <a:gd name="T24" fmla="*/ 14 w 201"/>
              <a:gd name="T25" fmla="*/ 51 h 201"/>
              <a:gd name="T26" fmla="*/ 18 w 201"/>
              <a:gd name="T27" fmla="*/ 86 h 201"/>
              <a:gd name="T28" fmla="*/ 18 w 201"/>
              <a:gd name="T29" fmla="*/ 92 h 201"/>
              <a:gd name="T30" fmla="*/ 4 w 201"/>
              <a:gd name="T31" fmla="*/ 126 h 201"/>
              <a:gd name="T32" fmla="*/ 23 w 201"/>
              <a:gd name="T33" fmla="*/ 129 h 201"/>
              <a:gd name="T34" fmla="*/ 15 w 201"/>
              <a:gd name="T35" fmla="*/ 152 h 201"/>
              <a:gd name="T36" fmla="*/ 42 w 201"/>
              <a:gd name="T37" fmla="*/ 165 h 201"/>
              <a:gd name="T38" fmla="*/ 49 w 201"/>
              <a:gd name="T39" fmla="*/ 168 h 201"/>
              <a:gd name="T40" fmla="*/ 74 w 201"/>
              <a:gd name="T41" fmla="*/ 197 h 201"/>
              <a:gd name="T42" fmla="*/ 87 w 201"/>
              <a:gd name="T43" fmla="*/ 182 h 201"/>
              <a:gd name="T44" fmla="*/ 102 w 201"/>
              <a:gd name="T45" fmla="*/ 200 h 201"/>
              <a:gd name="T46" fmla="*/ 130 w 201"/>
              <a:gd name="T47" fmla="*/ 178 h 201"/>
              <a:gd name="T48" fmla="*/ 136 w 201"/>
              <a:gd name="T49" fmla="*/ 176 h 201"/>
              <a:gd name="T50" fmla="*/ 172 w 201"/>
              <a:gd name="T51" fmla="*/ 168 h 201"/>
              <a:gd name="T52" fmla="*/ 166 w 201"/>
              <a:gd name="T53" fmla="*/ 147 h 201"/>
              <a:gd name="T54" fmla="*/ 188 w 201"/>
              <a:gd name="T55" fmla="*/ 148 h 201"/>
              <a:gd name="T56" fmla="*/ 183 w 201"/>
              <a:gd name="T57" fmla="*/ 114 h 201"/>
              <a:gd name="T58" fmla="*/ 184 w 201"/>
              <a:gd name="T59" fmla="*/ 108 h 201"/>
              <a:gd name="T60" fmla="*/ 101 w 201"/>
              <a:gd name="T61" fmla="*/ 142 h 201"/>
              <a:gd name="T62" fmla="*/ 101 w 201"/>
              <a:gd name="T63" fmla="*/ 58 h 201"/>
              <a:gd name="T64" fmla="*/ 101 w 201"/>
              <a:gd name="T65" fmla="*/ 14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1">
                <a:moveTo>
                  <a:pt x="201" y="99"/>
                </a:moveTo>
                <a:cubicBezTo>
                  <a:pt x="201" y="85"/>
                  <a:pt x="197" y="74"/>
                  <a:pt x="197" y="74"/>
                </a:cubicBezTo>
                <a:cubicBezTo>
                  <a:pt x="179" y="71"/>
                  <a:pt x="179" y="71"/>
                  <a:pt x="179" y="71"/>
                </a:cubicBezTo>
                <a:cubicBezTo>
                  <a:pt x="179" y="71"/>
                  <a:pt x="179" y="71"/>
                  <a:pt x="179" y="71"/>
                </a:cubicBezTo>
                <a:cubicBezTo>
                  <a:pt x="178" y="69"/>
                  <a:pt x="177" y="67"/>
                  <a:pt x="176" y="65"/>
                </a:cubicBezTo>
                <a:cubicBezTo>
                  <a:pt x="186" y="49"/>
                  <a:pt x="186" y="49"/>
                  <a:pt x="186" y="49"/>
                </a:cubicBezTo>
                <a:cubicBezTo>
                  <a:pt x="180" y="36"/>
                  <a:pt x="167" y="29"/>
                  <a:pt x="167" y="29"/>
                </a:cubicBezTo>
                <a:cubicBezTo>
                  <a:pt x="146" y="35"/>
                  <a:pt x="146" y="35"/>
                  <a:pt x="146" y="35"/>
                </a:cubicBezTo>
                <a:cubicBezTo>
                  <a:pt x="146" y="35"/>
                  <a:pt x="146" y="35"/>
                  <a:pt x="146" y="35"/>
                </a:cubicBezTo>
                <a:cubicBezTo>
                  <a:pt x="146" y="34"/>
                  <a:pt x="147" y="33"/>
                  <a:pt x="146" y="32"/>
                </a:cubicBezTo>
                <a:cubicBezTo>
                  <a:pt x="148" y="13"/>
                  <a:pt x="148" y="13"/>
                  <a:pt x="148" y="13"/>
                </a:cubicBezTo>
                <a:cubicBezTo>
                  <a:pt x="137" y="6"/>
                  <a:pt x="126" y="4"/>
                  <a:pt x="126" y="4"/>
                </a:cubicBezTo>
                <a:cubicBezTo>
                  <a:pt x="114" y="18"/>
                  <a:pt x="114" y="18"/>
                  <a:pt x="114" y="18"/>
                </a:cubicBezTo>
                <a:cubicBezTo>
                  <a:pt x="114" y="18"/>
                  <a:pt x="114" y="18"/>
                  <a:pt x="114" y="18"/>
                </a:cubicBezTo>
                <a:cubicBezTo>
                  <a:pt x="112" y="18"/>
                  <a:pt x="110" y="17"/>
                  <a:pt x="108" y="17"/>
                </a:cubicBezTo>
                <a:cubicBezTo>
                  <a:pt x="100" y="0"/>
                  <a:pt x="100" y="0"/>
                  <a:pt x="100" y="0"/>
                </a:cubicBezTo>
                <a:cubicBezTo>
                  <a:pt x="86" y="0"/>
                  <a:pt x="75" y="3"/>
                  <a:pt x="75" y="3"/>
                </a:cubicBezTo>
                <a:cubicBezTo>
                  <a:pt x="71" y="22"/>
                  <a:pt x="71" y="22"/>
                  <a:pt x="71" y="22"/>
                </a:cubicBezTo>
                <a:cubicBezTo>
                  <a:pt x="71" y="22"/>
                  <a:pt x="71" y="22"/>
                  <a:pt x="71" y="22"/>
                </a:cubicBezTo>
                <a:cubicBezTo>
                  <a:pt x="69" y="23"/>
                  <a:pt x="67" y="24"/>
                  <a:pt x="65" y="25"/>
                </a:cubicBezTo>
                <a:cubicBezTo>
                  <a:pt x="49" y="14"/>
                  <a:pt x="49" y="14"/>
                  <a:pt x="49" y="14"/>
                </a:cubicBezTo>
                <a:cubicBezTo>
                  <a:pt x="37" y="21"/>
                  <a:pt x="29" y="30"/>
                  <a:pt x="29" y="30"/>
                </a:cubicBezTo>
                <a:cubicBezTo>
                  <a:pt x="36" y="48"/>
                  <a:pt x="36" y="48"/>
                  <a:pt x="36" y="48"/>
                </a:cubicBezTo>
                <a:cubicBezTo>
                  <a:pt x="36" y="48"/>
                  <a:pt x="36" y="48"/>
                  <a:pt x="36" y="48"/>
                </a:cubicBezTo>
                <a:cubicBezTo>
                  <a:pt x="35" y="49"/>
                  <a:pt x="34" y="50"/>
                  <a:pt x="33" y="52"/>
                </a:cubicBezTo>
                <a:cubicBezTo>
                  <a:pt x="14" y="51"/>
                  <a:pt x="14" y="51"/>
                  <a:pt x="14" y="51"/>
                </a:cubicBezTo>
                <a:cubicBezTo>
                  <a:pt x="6" y="62"/>
                  <a:pt x="4" y="74"/>
                  <a:pt x="4" y="74"/>
                </a:cubicBezTo>
                <a:cubicBezTo>
                  <a:pt x="18" y="86"/>
                  <a:pt x="18" y="86"/>
                  <a:pt x="18" y="86"/>
                </a:cubicBezTo>
                <a:cubicBezTo>
                  <a:pt x="19" y="86"/>
                  <a:pt x="19" y="86"/>
                  <a:pt x="19" y="86"/>
                </a:cubicBezTo>
                <a:cubicBezTo>
                  <a:pt x="18" y="88"/>
                  <a:pt x="18" y="90"/>
                  <a:pt x="18" y="92"/>
                </a:cubicBezTo>
                <a:cubicBezTo>
                  <a:pt x="1" y="101"/>
                  <a:pt x="1" y="101"/>
                  <a:pt x="1" y="101"/>
                </a:cubicBezTo>
                <a:cubicBezTo>
                  <a:pt x="0" y="115"/>
                  <a:pt x="4" y="126"/>
                  <a:pt x="4" y="126"/>
                </a:cubicBezTo>
                <a:cubicBezTo>
                  <a:pt x="23" y="129"/>
                  <a:pt x="23" y="129"/>
                  <a:pt x="23" y="129"/>
                </a:cubicBezTo>
                <a:cubicBezTo>
                  <a:pt x="23" y="129"/>
                  <a:pt x="23" y="129"/>
                  <a:pt x="23" y="129"/>
                </a:cubicBezTo>
                <a:cubicBezTo>
                  <a:pt x="23" y="131"/>
                  <a:pt x="24" y="133"/>
                  <a:pt x="25" y="135"/>
                </a:cubicBezTo>
                <a:cubicBezTo>
                  <a:pt x="15" y="152"/>
                  <a:pt x="15" y="152"/>
                  <a:pt x="15" y="152"/>
                </a:cubicBezTo>
                <a:cubicBezTo>
                  <a:pt x="22" y="164"/>
                  <a:pt x="27" y="171"/>
                  <a:pt x="27" y="171"/>
                </a:cubicBezTo>
                <a:cubicBezTo>
                  <a:pt x="42" y="165"/>
                  <a:pt x="42" y="165"/>
                  <a:pt x="42" y="165"/>
                </a:cubicBezTo>
                <a:cubicBezTo>
                  <a:pt x="42" y="165"/>
                  <a:pt x="42" y="165"/>
                  <a:pt x="42" y="165"/>
                </a:cubicBezTo>
                <a:cubicBezTo>
                  <a:pt x="42" y="166"/>
                  <a:pt x="48" y="167"/>
                  <a:pt x="49" y="168"/>
                </a:cubicBezTo>
                <a:cubicBezTo>
                  <a:pt x="50" y="187"/>
                  <a:pt x="50" y="187"/>
                  <a:pt x="50" y="187"/>
                </a:cubicBezTo>
                <a:cubicBezTo>
                  <a:pt x="61" y="194"/>
                  <a:pt x="74" y="197"/>
                  <a:pt x="74" y="197"/>
                </a:cubicBezTo>
                <a:cubicBezTo>
                  <a:pt x="86" y="182"/>
                  <a:pt x="86" y="182"/>
                  <a:pt x="86" y="182"/>
                </a:cubicBezTo>
                <a:cubicBezTo>
                  <a:pt x="87" y="182"/>
                  <a:pt x="87" y="182"/>
                  <a:pt x="87" y="182"/>
                </a:cubicBezTo>
                <a:cubicBezTo>
                  <a:pt x="89" y="183"/>
                  <a:pt x="91" y="183"/>
                  <a:pt x="93" y="183"/>
                </a:cubicBezTo>
                <a:cubicBezTo>
                  <a:pt x="102" y="200"/>
                  <a:pt x="102" y="200"/>
                  <a:pt x="102" y="200"/>
                </a:cubicBezTo>
                <a:cubicBezTo>
                  <a:pt x="115" y="201"/>
                  <a:pt x="127" y="197"/>
                  <a:pt x="127" y="197"/>
                </a:cubicBezTo>
                <a:cubicBezTo>
                  <a:pt x="130" y="178"/>
                  <a:pt x="130" y="178"/>
                  <a:pt x="130" y="178"/>
                </a:cubicBezTo>
                <a:cubicBezTo>
                  <a:pt x="130" y="178"/>
                  <a:pt x="130" y="178"/>
                  <a:pt x="130" y="178"/>
                </a:cubicBezTo>
                <a:cubicBezTo>
                  <a:pt x="132" y="177"/>
                  <a:pt x="134" y="176"/>
                  <a:pt x="136" y="176"/>
                </a:cubicBezTo>
                <a:cubicBezTo>
                  <a:pt x="152" y="186"/>
                  <a:pt x="152" y="186"/>
                  <a:pt x="152" y="186"/>
                </a:cubicBezTo>
                <a:cubicBezTo>
                  <a:pt x="164" y="179"/>
                  <a:pt x="172" y="168"/>
                  <a:pt x="172" y="168"/>
                </a:cubicBezTo>
                <a:cubicBezTo>
                  <a:pt x="166" y="147"/>
                  <a:pt x="166" y="147"/>
                  <a:pt x="166" y="147"/>
                </a:cubicBezTo>
                <a:cubicBezTo>
                  <a:pt x="166" y="147"/>
                  <a:pt x="166" y="147"/>
                  <a:pt x="166" y="147"/>
                </a:cubicBezTo>
                <a:cubicBezTo>
                  <a:pt x="167" y="147"/>
                  <a:pt x="168" y="147"/>
                  <a:pt x="169" y="146"/>
                </a:cubicBezTo>
                <a:cubicBezTo>
                  <a:pt x="188" y="148"/>
                  <a:pt x="188" y="148"/>
                  <a:pt x="188" y="148"/>
                </a:cubicBezTo>
                <a:cubicBezTo>
                  <a:pt x="195" y="137"/>
                  <a:pt x="197" y="126"/>
                  <a:pt x="197" y="126"/>
                </a:cubicBezTo>
                <a:cubicBezTo>
                  <a:pt x="183" y="114"/>
                  <a:pt x="183" y="114"/>
                  <a:pt x="183" y="114"/>
                </a:cubicBezTo>
                <a:cubicBezTo>
                  <a:pt x="183" y="114"/>
                  <a:pt x="183" y="114"/>
                  <a:pt x="183" y="114"/>
                </a:cubicBezTo>
                <a:cubicBezTo>
                  <a:pt x="183" y="112"/>
                  <a:pt x="184" y="110"/>
                  <a:pt x="184" y="108"/>
                </a:cubicBezTo>
                <a:lnTo>
                  <a:pt x="201" y="99"/>
                </a:lnTo>
                <a:close/>
                <a:moveTo>
                  <a:pt x="101" y="142"/>
                </a:moveTo>
                <a:cubicBezTo>
                  <a:pt x="77" y="142"/>
                  <a:pt x="58" y="123"/>
                  <a:pt x="58" y="100"/>
                </a:cubicBezTo>
                <a:cubicBezTo>
                  <a:pt x="58" y="77"/>
                  <a:pt x="77" y="58"/>
                  <a:pt x="101" y="58"/>
                </a:cubicBezTo>
                <a:cubicBezTo>
                  <a:pt x="124" y="58"/>
                  <a:pt x="143" y="77"/>
                  <a:pt x="143" y="100"/>
                </a:cubicBezTo>
                <a:cubicBezTo>
                  <a:pt x="143" y="123"/>
                  <a:pt x="124" y="142"/>
                  <a:pt x="101" y="14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9" name="Oval 28">
            <a:extLst>
              <a:ext uri="{FF2B5EF4-FFF2-40B4-BE49-F238E27FC236}">
                <a16:creationId xmlns:a16="http://schemas.microsoft.com/office/drawing/2014/main" id="{289A2D36-67B0-4458-98EF-ECCB70607016}"/>
              </a:ext>
            </a:extLst>
          </p:cNvPr>
          <p:cNvSpPr/>
          <p:nvPr/>
        </p:nvSpPr>
        <p:spPr>
          <a:xfrm>
            <a:off x="128620" y="1016513"/>
            <a:ext cx="671984" cy="669600"/>
          </a:xfrm>
          <a:prstGeom prst="ellipse">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145">
            <a:extLst>
              <a:ext uri="{FF2B5EF4-FFF2-40B4-BE49-F238E27FC236}">
                <a16:creationId xmlns:a16="http://schemas.microsoft.com/office/drawing/2014/main" id="{07F3A2C5-CA20-4B24-A848-2D259EE6A6FB}"/>
              </a:ext>
            </a:extLst>
          </p:cNvPr>
          <p:cNvSpPr>
            <a:spLocks noChangeAspect="1" noChangeArrowheads="1"/>
          </p:cNvSpPr>
          <p:nvPr/>
        </p:nvSpPr>
        <p:spPr bwMode="auto">
          <a:xfrm>
            <a:off x="228102" y="1134042"/>
            <a:ext cx="480640" cy="435601"/>
          </a:xfrm>
          <a:custGeom>
            <a:avLst/>
            <a:gdLst>
              <a:gd name="connsiteX0" fmla="*/ 496512 w 622984"/>
              <a:gd name="connsiteY0" fmla="*/ 492841 h 564606"/>
              <a:gd name="connsiteX1" fmla="*/ 473955 w 622984"/>
              <a:gd name="connsiteY1" fmla="*/ 515853 h 564606"/>
              <a:gd name="connsiteX2" fmla="*/ 496512 w 622984"/>
              <a:gd name="connsiteY2" fmla="*/ 535354 h 564606"/>
              <a:gd name="connsiteX3" fmla="*/ 519457 w 622984"/>
              <a:gd name="connsiteY3" fmla="*/ 515853 h 564606"/>
              <a:gd name="connsiteX4" fmla="*/ 496512 w 622984"/>
              <a:gd name="connsiteY4" fmla="*/ 492841 h 564606"/>
              <a:gd name="connsiteX5" fmla="*/ 249694 w 622984"/>
              <a:gd name="connsiteY5" fmla="*/ 352049 h 564606"/>
              <a:gd name="connsiteX6" fmla="*/ 272741 w 622984"/>
              <a:gd name="connsiteY6" fmla="*/ 374570 h 564606"/>
              <a:gd name="connsiteX7" fmla="*/ 171569 w 622984"/>
              <a:gd name="connsiteY7" fmla="*/ 475137 h 564606"/>
              <a:gd name="connsiteX8" fmla="*/ 177819 w 622984"/>
              <a:gd name="connsiteY8" fmla="*/ 481738 h 564606"/>
              <a:gd name="connsiteX9" fmla="*/ 155163 w 622984"/>
              <a:gd name="connsiteY9" fmla="*/ 510860 h 564606"/>
              <a:gd name="connsiteX10" fmla="*/ 73522 w 622984"/>
              <a:gd name="connsiteY10" fmla="*/ 562891 h 564606"/>
              <a:gd name="connsiteX11" fmla="*/ 60241 w 622984"/>
              <a:gd name="connsiteY11" fmla="*/ 550077 h 564606"/>
              <a:gd name="connsiteX12" fmla="*/ 112585 w 622984"/>
              <a:gd name="connsiteY12" fmla="*/ 468925 h 564606"/>
              <a:gd name="connsiteX13" fmla="*/ 141882 w 622984"/>
              <a:gd name="connsiteY13" fmla="*/ 446015 h 564606"/>
              <a:gd name="connsiteX14" fmla="*/ 148522 w 622984"/>
              <a:gd name="connsiteY14" fmla="*/ 452616 h 564606"/>
              <a:gd name="connsiteX15" fmla="*/ 122234 w 622984"/>
              <a:gd name="connsiteY15" fmla="*/ 15041 h 564606"/>
              <a:gd name="connsiteX16" fmla="*/ 210667 w 622984"/>
              <a:gd name="connsiteY16" fmla="*/ 52502 h 564606"/>
              <a:gd name="connsiteX17" fmla="*/ 242946 w 622984"/>
              <a:gd name="connsiteY17" fmla="*/ 173410 h 564606"/>
              <a:gd name="connsiteX18" fmla="*/ 532291 w 622984"/>
              <a:gd name="connsiteY18" fmla="*/ 463589 h 564606"/>
              <a:gd name="connsiteX19" fmla="*/ 532291 w 622984"/>
              <a:gd name="connsiteY19" fmla="*/ 545105 h 564606"/>
              <a:gd name="connsiteX20" fmla="*/ 493400 w 622984"/>
              <a:gd name="connsiteY20" fmla="*/ 564606 h 564606"/>
              <a:gd name="connsiteX21" fmla="*/ 451010 w 622984"/>
              <a:gd name="connsiteY21" fmla="*/ 545105 h 564606"/>
              <a:gd name="connsiteX22" fmla="*/ 161665 w 622984"/>
              <a:gd name="connsiteY22" fmla="*/ 258046 h 564606"/>
              <a:gd name="connsiteX23" fmla="*/ 34882 w 622984"/>
              <a:gd name="connsiteY23" fmla="*/ 225674 h 564606"/>
              <a:gd name="connsiteX24" fmla="*/ 5715 w 622984"/>
              <a:gd name="connsiteY24" fmla="*/ 104766 h 564606"/>
              <a:gd name="connsiteX25" fmla="*/ 74162 w 622984"/>
              <a:gd name="connsiteY25" fmla="*/ 176530 h 564606"/>
              <a:gd name="connsiteX26" fmla="*/ 142220 w 622984"/>
              <a:gd name="connsiteY26" fmla="*/ 157029 h 564606"/>
              <a:gd name="connsiteX27" fmla="*/ 161665 w 622984"/>
              <a:gd name="connsiteY27" fmla="*/ 88385 h 564606"/>
              <a:gd name="connsiteX28" fmla="*/ 90107 w 622984"/>
              <a:gd name="connsiteY28" fmla="*/ 20130 h 564606"/>
              <a:gd name="connsiteX29" fmla="*/ 122234 w 622984"/>
              <a:gd name="connsiteY29" fmla="*/ 15041 h 564606"/>
              <a:gd name="connsiteX30" fmla="*/ 531841 w 622984"/>
              <a:gd name="connsiteY30" fmla="*/ 0 h 564606"/>
              <a:gd name="connsiteX31" fmla="*/ 622984 w 622984"/>
              <a:gd name="connsiteY31" fmla="*/ 87684 h 564606"/>
              <a:gd name="connsiteX32" fmla="*/ 463289 w 622984"/>
              <a:gd name="connsiteY32" fmla="*/ 247465 h 564606"/>
              <a:gd name="connsiteX33" fmla="*/ 424339 w 622984"/>
              <a:gd name="connsiteY33" fmla="*/ 257207 h 564606"/>
              <a:gd name="connsiteX34" fmla="*/ 362409 w 622984"/>
              <a:gd name="connsiteY34" fmla="*/ 198751 h 564606"/>
              <a:gd name="connsiteX35" fmla="*/ 375263 w 622984"/>
              <a:gd name="connsiteY35" fmla="*/ 159391 h 564606"/>
              <a:gd name="connsiteX36" fmla="*/ 531841 w 622984"/>
              <a:gd name="connsiteY36" fmla="*/ 0 h 564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84" h="564606">
                <a:moveTo>
                  <a:pt x="496512" y="492841"/>
                </a:moveTo>
                <a:cubicBezTo>
                  <a:pt x="483678" y="492841"/>
                  <a:pt x="473955" y="502592"/>
                  <a:pt x="473955" y="515853"/>
                </a:cubicBezTo>
                <a:cubicBezTo>
                  <a:pt x="473955" y="525604"/>
                  <a:pt x="483678" y="535354"/>
                  <a:pt x="496512" y="535354"/>
                </a:cubicBezTo>
                <a:cubicBezTo>
                  <a:pt x="509734" y="535354"/>
                  <a:pt x="519457" y="525604"/>
                  <a:pt x="519457" y="515853"/>
                </a:cubicBezTo>
                <a:cubicBezTo>
                  <a:pt x="519457" y="502592"/>
                  <a:pt x="509734" y="492841"/>
                  <a:pt x="496512" y="492841"/>
                </a:cubicBezTo>
                <a:close/>
                <a:moveTo>
                  <a:pt x="249694" y="352049"/>
                </a:moveTo>
                <a:lnTo>
                  <a:pt x="272741" y="374570"/>
                </a:lnTo>
                <a:lnTo>
                  <a:pt x="171569" y="475137"/>
                </a:lnTo>
                <a:lnTo>
                  <a:pt x="177819" y="481738"/>
                </a:lnTo>
                <a:lnTo>
                  <a:pt x="155163" y="510860"/>
                </a:lnTo>
                <a:lnTo>
                  <a:pt x="73522" y="562891"/>
                </a:lnTo>
                <a:lnTo>
                  <a:pt x="60241" y="550077"/>
                </a:lnTo>
                <a:lnTo>
                  <a:pt x="112585" y="468925"/>
                </a:lnTo>
                <a:lnTo>
                  <a:pt x="141882" y="446015"/>
                </a:lnTo>
                <a:lnTo>
                  <a:pt x="148522" y="452616"/>
                </a:lnTo>
                <a:close/>
                <a:moveTo>
                  <a:pt x="122234" y="15041"/>
                </a:moveTo>
                <a:cubicBezTo>
                  <a:pt x="154446" y="14694"/>
                  <a:pt x="186166" y="28223"/>
                  <a:pt x="210667" y="52502"/>
                </a:cubicBezTo>
                <a:cubicBezTo>
                  <a:pt x="242946" y="85264"/>
                  <a:pt x="256169" y="130897"/>
                  <a:pt x="242946" y="173410"/>
                </a:cubicBezTo>
                <a:lnTo>
                  <a:pt x="532291" y="463589"/>
                </a:lnTo>
                <a:cubicBezTo>
                  <a:pt x="555236" y="486211"/>
                  <a:pt x="555236" y="522093"/>
                  <a:pt x="532291" y="545105"/>
                </a:cubicBezTo>
                <a:cubicBezTo>
                  <a:pt x="522568" y="557976"/>
                  <a:pt x="506234" y="564606"/>
                  <a:pt x="493400" y="564606"/>
                </a:cubicBezTo>
                <a:cubicBezTo>
                  <a:pt x="477066" y="564606"/>
                  <a:pt x="460733" y="557976"/>
                  <a:pt x="451010" y="545105"/>
                </a:cubicBezTo>
                <a:cubicBezTo>
                  <a:pt x="451010" y="545105"/>
                  <a:pt x="451010" y="545105"/>
                  <a:pt x="161665" y="258046"/>
                </a:cubicBezTo>
                <a:cubicBezTo>
                  <a:pt x="119275" y="270917"/>
                  <a:pt x="70662" y="261556"/>
                  <a:pt x="34882" y="225674"/>
                </a:cubicBezTo>
                <a:cubicBezTo>
                  <a:pt x="2215" y="192911"/>
                  <a:pt x="-7508" y="147278"/>
                  <a:pt x="5715" y="104766"/>
                </a:cubicBezTo>
                <a:cubicBezTo>
                  <a:pt x="5715" y="104766"/>
                  <a:pt x="5715" y="104766"/>
                  <a:pt x="74162" y="176530"/>
                </a:cubicBezTo>
                <a:cubicBezTo>
                  <a:pt x="74162" y="176530"/>
                  <a:pt x="74162" y="176530"/>
                  <a:pt x="142220" y="157029"/>
                </a:cubicBezTo>
                <a:cubicBezTo>
                  <a:pt x="142220" y="157029"/>
                  <a:pt x="142220" y="157029"/>
                  <a:pt x="161665" y="88385"/>
                </a:cubicBezTo>
                <a:cubicBezTo>
                  <a:pt x="161665" y="88385"/>
                  <a:pt x="161665" y="88385"/>
                  <a:pt x="90107" y="20130"/>
                </a:cubicBezTo>
                <a:cubicBezTo>
                  <a:pt x="100704" y="16815"/>
                  <a:pt x="111497" y="15157"/>
                  <a:pt x="122234" y="15041"/>
                </a:cubicBezTo>
                <a:close/>
                <a:moveTo>
                  <a:pt x="531841" y="0"/>
                </a:moveTo>
                <a:cubicBezTo>
                  <a:pt x="531841" y="0"/>
                  <a:pt x="531841" y="0"/>
                  <a:pt x="622984" y="87684"/>
                </a:cubicBezTo>
                <a:cubicBezTo>
                  <a:pt x="622984" y="87684"/>
                  <a:pt x="622984" y="87684"/>
                  <a:pt x="463289" y="247465"/>
                </a:cubicBezTo>
                <a:cubicBezTo>
                  <a:pt x="450436" y="247465"/>
                  <a:pt x="434077" y="250582"/>
                  <a:pt x="424339" y="257207"/>
                </a:cubicBezTo>
                <a:lnTo>
                  <a:pt x="362409" y="198751"/>
                </a:lnTo>
                <a:cubicBezTo>
                  <a:pt x="372147" y="189009"/>
                  <a:pt x="375263" y="172641"/>
                  <a:pt x="375263" y="159391"/>
                </a:cubicBezTo>
                <a:cubicBezTo>
                  <a:pt x="375263" y="159391"/>
                  <a:pt x="375263" y="159391"/>
                  <a:pt x="531841" y="0"/>
                </a:cubicBezTo>
                <a:close/>
              </a:path>
            </a:pathLst>
          </a:custGeom>
          <a:solidFill>
            <a:schemeClr val="bg1"/>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a:defRPr/>
            </a:pPr>
            <a:endParaRPr lang="en-US" sz="1050" dirty="0">
              <a:ea typeface="SimSun" charset="0"/>
            </a:endParaRPr>
          </a:p>
        </p:txBody>
      </p:sp>
      <p:sp>
        <p:nvSpPr>
          <p:cNvPr id="30" name="Freeform 179">
            <a:extLst>
              <a:ext uri="{FF2B5EF4-FFF2-40B4-BE49-F238E27FC236}">
                <a16:creationId xmlns:a16="http://schemas.microsoft.com/office/drawing/2014/main" id="{11077870-11E0-46B7-BABF-66F72FF221A8}"/>
              </a:ext>
            </a:extLst>
          </p:cNvPr>
          <p:cNvSpPr>
            <a:spLocks noEditPoints="1"/>
          </p:cNvSpPr>
          <p:nvPr/>
        </p:nvSpPr>
        <p:spPr bwMode="auto">
          <a:xfrm>
            <a:off x="8916577" y="5702930"/>
            <a:ext cx="285750" cy="234950"/>
          </a:xfrm>
          <a:custGeom>
            <a:avLst/>
            <a:gdLst>
              <a:gd name="T0" fmla="*/ 306 w 354"/>
              <a:gd name="T1" fmla="*/ 235 h 293"/>
              <a:gd name="T2" fmla="*/ 214 w 354"/>
              <a:gd name="T3" fmla="*/ 235 h 293"/>
              <a:gd name="T4" fmla="*/ 206 w 354"/>
              <a:gd name="T5" fmla="*/ 207 h 293"/>
              <a:gd name="T6" fmla="*/ 295 w 354"/>
              <a:gd name="T7" fmla="*/ 207 h 293"/>
              <a:gd name="T8" fmla="*/ 319 w 354"/>
              <a:gd name="T9" fmla="*/ 184 h 293"/>
              <a:gd name="T10" fmla="*/ 319 w 354"/>
              <a:gd name="T11" fmla="*/ 24 h 293"/>
              <a:gd name="T12" fmla="*/ 295 w 354"/>
              <a:gd name="T13" fmla="*/ 0 h 293"/>
              <a:gd name="T14" fmla="*/ 58 w 354"/>
              <a:gd name="T15" fmla="*/ 0 h 293"/>
              <a:gd name="T16" fmla="*/ 35 w 354"/>
              <a:gd name="T17" fmla="*/ 24 h 293"/>
              <a:gd name="T18" fmla="*/ 35 w 354"/>
              <a:gd name="T19" fmla="*/ 184 h 293"/>
              <a:gd name="T20" fmla="*/ 58 w 354"/>
              <a:gd name="T21" fmla="*/ 207 h 293"/>
              <a:gd name="T22" fmla="*/ 150 w 354"/>
              <a:gd name="T23" fmla="*/ 207 h 293"/>
              <a:gd name="T24" fmla="*/ 140 w 354"/>
              <a:gd name="T25" fmla="*/ 235 h 293"/>
              <a:gd name="T26" fmla="*/ 47 w 354"/>
              <a:gd name="T27" fmla="*/ 235 h 293"/>
              <a:gd name="T28" fmla="*/ 0 w 354"/>
              <a:gd name="T29" fmla="*/ 285 h 293"/>
              <a:gd name="T30" fmla="*/ 0 w 354"/>
              <a:gd name="T31" fmla="*/ 293 h 293"/>
              <a:gd name="T32" fmla="*/ 354 w 354"/>
              <a:gd name="T33" fmla="*/ 293 h 293"/>
              <a:gd name="T34" fmla="*/ 354 w 354"/>
              <a:gd name="T35" fmla="*/ 285 h 293"/>
              <a:gd name="T36" fmla="*/ 306 w 354"/>
              <a:gd name="T37" fmla="*/ 235 h 293"/>
              <a:gd name="T38" fmla="*/ 58 w 354"/>
              <a:gd name="T39" fmla="*/ 167 h 293"/>
              <a:gd name="T40" fmla="*/ 58 w 354"/>
              <a:gd name="T41" fmla="*/ 155 h 293"/>
              <a:gd name="T42" fmla="*/ 58 w 354"/>
              <a:gd name="T43" fmla="*/ 130 h 293"/>
              <a:gd name="T44" fmla="*/ 58 w 354"/>
              <a:gd name="T45" fmla="*/ 24 h 293"/>
              <a:gd name="T46" fmla="*/ 296 w 354"/>
              <a:gd name="T47" fmla="*/ 24 h 293"/>
              <a:gd name="T48" fmla="*/ 296 w 354"/>
              <a:gd name="T49" fmla="*/ 130 h 293"/>
              <a:gd name="T50" fmla="*/ 296 w 354"/>
              <a:gd name="T51" fmla="*/ 155 h 293"/>
              <a:gd name="T52" fmla="*/ 296 w 354"/>
              <a:gd name="T53" fmla="*/ 167 h 293"/>
              <a:gd name="T54" fmla="*/ 58 w 354"/>
              <a:gd name="T55" fmla="*/ 167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4" h="293">
                <a:moveTo>
                  <a:pt x="306" y="235"/>
                </a:moveTo>
                <a:cubicBezTo>
                  <a:pt x="214" y="235"/>
                  <a:pt x="214" y="235"/>
                  <a:pt x="214" y="235"/>
                </a:cubicBezTo>
                <a:cubicBezTo>
                  <a:pt x="206" y="207"/>
                  <a:pt x="206" y="207"/>
                  <a:pt x="206" y="207"/>
                </a:cubicBezTo>
                <a:cubicBezTo>
                  <a:pt x="295" y="207"/>
                  <a:pt x="295" y="207"/>
                  <a:pt x="295" y="207"/>
                </a:cubicBezTo>
                <a:cubicBezTo>
                  <a:pt x="308" y="207"/>
                  <a:pt x="319" y="197"/>
                  <a:pt x="319" y="184"/>
                </a:cubicBezTo>
                <a:cubicBezTo>
                  <a:pt x="319" y="24"/>
                  <a:pt x="319" y="24"/>
                  <a:pt x="319" y="24"/>
                </a:cubicBezTo>
                <a:cubicBezTo>
                  <a:pt x="319" y="10"/>
                  <a:pt x="308" y="0"/>
                  <a:pt x="295" y="0"/>
                </a:cubicBezTo>
                <a:cubicBezTo>
                  <a:pt x="58" y="0"/>
                  <a:pt x="58" y="0"/>
                  <a:pt x="58" y="0"/>
                </a:cubicBezTo>
                <a:cubicBezTo>
                  <a:pt x="45" y="0"/>
                  <a:pt x="35" y="10"/>
                  <a:pt x="35" y="24"/>
                </a:cubicBezTo>
                <a:cubicBezTo>
                  <a:pt x="35" y="184"/>
                  <a:pt x="35" y="184"/>
                  <a:pt x="35" y="184"/>
                </a:cubicBezTo>
                <a:cubicBezTo>
                  <a:pt x="35" y="197"/>
                  <a:pt x="45" y="207"/>
                  <a:pt x="58" y="207"/>
                </a:cubicBezTo>
                <a:cubicBezTo>
                  <a:pt x="150" y="207"/>
                  <a:pt x="150" y="207"/>
                  <a:pt x="150" y="207"/>
                </a:cubicBezTo>
                <a:cubicBezTo>
                  <a:pt x="140" y="235"/>
                  <a:pt x="140" y="235"/>
                  <a:pt x="140" y="235"/>
                </a:cubicBezTo>
                <a:cubicBezTo>
                  <a:pt x="47" y="235"/>
                  <a:pt x="47" y="235"/>
                  <a:pt x="47" y="235"/>
                </a:cubicBezTo>
                <a:cubicBezTo>
                  <a:pt x="0" y="285"/>
                  <a:pt x="0" y="285"/>
                  <a:pt x="0" y="285"/>
                </a:cubicBezTo>
                <a:cubicBezTo>
                  <a:pt x="0" y="293"/>
                  <a:pt x="0" y="293"/>
                  <a:pt x="0" y="293"/>
                </a:cubicBezTo>
                <a:cubicBezTo>
                  <a:pt x="354" y="293"/>
                  <a:pt x="354" y="293"/>
                  <a:pt x="354" y="293"/>
                </a:cubicBezTo>
                <a:cubicBezTo>
                  <a:pt x="354" y="285"/>
                  <a:pt x="354" y="285"/>
                  <a:pt x="354" y="285"/>
                </a:cubicBezTo>
                <a:lnTo>
                  <a:pt x="306" y="235"/>
                </a:lnTo>
                <a:close/>
                <a:moveTo>
                  <a:pt x="58" y="167"/>
                </a:moveTo>
                <a:cubicBezTo>
                  <a:pt x="58" y="155"/>
                  <a:pt x="58" y="155"/>
                  <a:pt x="58" y="155"/>
                </a:cubicBezTo>
                <a:cubicBezTo>
                  <a:pt x="58" y="130"/>
                  <a:pt x="58" y="130"/>
                  <a:pt x="58" y="130"/>
                </a:cubicBezTo>
                <a:cubicBezTo>
                  <a:pt x="58" y="24"/>
                  <a:pt x="58" y="24"/>
                  <a:pt x="58" y="24"/>
                </a:cubicBezTo>
                <a:cubicBezTo>
                  <a:pt x="296" y="24"/>
                  <a:pt x="296" y="24"/>
                  <a:pt x="296" y="24"/>
                </a:cubicBezTo>
                <a:cubicBezTo>
                  <a:pt x="296" y="130"/>
                  <a:pt x="296" y="130"/>
                  <a:pt x="296" y="130"/>
                </a:cubicBezTo>
                <a:cubicBezTo>
                  <a:pt x="296" y="155"/>
                  <a:pt x="296" y="155"/>
                  <a:pt x="296" y="155"/>
                </a:cubicBezTo>
                <a:cubicBezTo>
                  <a:pt x="296" y="167"/>
                  <a:pt x="296" y="167"/>
                  <a:pt x="296" y="167"/>
                </a:cubicBezTo>
                <a:lnTo>
                  <a:pt x="58" y="1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6519237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64"/>
          <p:cNvSpPr/>
          <p:nvPr/>
        </p:nvSpPr>
        <p:spPr>
          <a:xfrm>
            <a:off x="882502" y="1847558"/>
            <a:ext cx="3294015" cy="923330"/>
          </a:xfrm>
          <a:prstGeom prst="rect">
            <a:avLst/>
          </a:prstGeom>
        </p:spPr>
        <p:txBody>
          <a:bodyPr wrap="square" anchor="ctr">
            <a:spAutoFit/>
          </a:bodyPr>
          <a:lstStyle/>
          <a:p>
            <a:pPr lvl="0">
              <a:spcBef>
                <a:spcPts val="600"/>
              </a:spcBef>
              <a:defRPr/>
            </a:pPr>
            <a:r>
              <a:rPr lang="en-US" dirty="0"/>
              <a:t>OhPhish is a web-based portal to </a:t>
            </a:r>
            <a:r>
              <a:rPr lang="en-US" b="1" dirty="0">
                <a:solidFill>
                  <a:srgbClr val="FF0000"/>
                </a:solidFill>
              </a:rPr>
              <a:t>test employees’ susceptibility to social engineering attacks</a:t>
            </a:r>
          </a:p>
        </p:txBody>
      </p:sp>
      <p:sp>
        <p:nvSpPr>
          <p:cNvPr id="13" name="Rectangle 12"/>
          <p:cNvSpPr/>
          <p:nvPr/>
        </p:nvSpPr>
        <p:spPr>
          <a:xfrm>
            <a:off x="0" y="1"/>
            <a:ext cx="12192000" cy="12707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744584" y="96788"/>
            <a:ext cx="10702832" cy="1077218"/>
          </a:xfrm>
          <a:prstGeom prst="rect">
            <a:avLst/>
          </a:prstGeom>
          <a:noFill/>
        </p:spPr>
        <p:txBody>
          <a:bodyPr wrap="square" rtlCol="0" anchor="ctr">
            <a:spAutoFit/>
          </a:bodyPr>
          <a:lstStyle/>
          <a:p>
            <a:pPr algn="ctr"/>
            <a:r>
              <a:rPr lang="en-US" sz="3200" b="1" dirty="0">
                <a:solidFill>
                  <a:schemeClr val="bg1"/>
                </a:solidFill>
                <a:latin typeface="Rockwell" panose="02060603020205020403" pitchFamily="18" charset="0"/>
              </a:rPr>
              <a:t>Audit Organization's Security for Phishing Attacks using OhPhish</a:t>
            </a:r>
          </a:p>
        </p:txBody>
      </p:sp>
      <p:pic>
        <p:nvPicPr>
          <p:cNvPr id="49" name="Picture 48">
            <a:extLst>
              <a:ext uri="{FF2B5EF4-FFF2-40B4-BE49-F238E27FC236}">
                <a16:creationId xmlns:a16="http://schemas.microsoft.com/office/drawing/2014/main" id="{57E56670-630B-4B03-B484-2220813521C6}"/>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4492752" y="1511198"/>
            <a:ext cx="7491253" cy="4857505"/>
          </a:xfrm>
          <a:prstGeom prst="rect">
            <a:avLst/>
          </a:prstGeom>
          <a:noFill/>
          <a:ln w="38100" cap="sq">
            <a:solidFill>
              <a:schemeClr val="bg1"/>
            </a:solidFill>
            <a:miter lim="800000"/>
          </a:ln>
          <a:effectLst>
            <a:outerShdw blurRad="63500" sx="102000" sy="102000" algn="ctr" rotWithShape="0">
              <a:prstClr val="black">
                <a:alpha val="40000"/>
              </a:prstClr>
            </a:outerShdw>
          </a:effectLst>
        </p:spPr>
      </p:pic>
      <p:sp>
        <p:nvSpPr>
          <p:cNvPr id="75" name="Rectangle 74">
            <a:extLst>
              <a:ext uri="{FF2B5EF4-FFF2-40B4-BE49-F238E27FC236}">
                <a16:creationId xmlns:a16="http://schemas.microsoft.com/office/drawing/2014/main" id="{BC606369-C418-46CC-A24C-CB05B47E8695}"/>
              </a:ext>
            </a:extLst>
          </p:cNvPr>
          <p:cNvSpPr/>
          <p:nvPr/>
        </p:nvSpPr>
        <p:spPr>
          <a:xfrm>
            <a:off x="9556524" y="6122482"/>
            <a:ext cx="1875652" cy="246221"/>
          </a:xfrm>
          <a:prstGeom prst="rect">
            <a:avLst/>
          </a:prstGeom>
        </p:spPr>
        <p:txBody>
          <a:bodyPr wrap="square" anchor="ct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prstClr val="black"/>
                </a:solidFill>
                <a:effectLst/>
                <a:uLnTx/>
                <a:uFillTx/>
                <a:latin typeface="Calibri"/>
                <a:ea typeface="+mn-ea"/>
                <a:cs typeface="+mn-cs"/>
              </a:rPr>
              <a:t>https://ohphish.eccouncil.org</a:t>
            </a:r>
          </a:p>
        </p:txBody>
      </p:sp>
      <p:pic>
        <p:nvPicPr>
          <p:cNvPr id="76" name="Picture 2" descr="OhPhish">
            <a:extLst>
              <a:ext uri="{FF2B5EF4-FFF2-40B4-BE49-F238E27FC236}">
                <a16:creationId xmlns:a16="http://schemas.microsoft.com/office/drawing/2014/main" id="{236FE4B0-D164-46B5-A106-943DC40F02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5181600"/>
            <a:ext cx="2299954" cy="89754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3B917168-069F-439F-A69C-34B65C09BA16}"/>
              </a:ext>
            </a:extLst>
          </p:cNvPr>
          <p:cNvSpPr/>
          <p:nvPr/>
        </p:nvSpPr>
        <p:spPr>
          <a:xfrm>
            <a:off x="882502" y="3185683"/>
            <a:ext cx="3429054" cy="1477328"/>
          </a:xfrm>
          <a:prstGeom prst="rect">
            <a:avLst/>
          </a:prstGeom>
        </p:spPr>
        <p:txBody>
          <a:bodyPr wrap="square" anchor="ctr">
            <a:spAutoFit/>
          </a:bodyPr>
          <a:lstStyle/>
          <a:p>
            <a:pPr lvl="0">
              <a:spcBef>
                <a:spcPts val="600"/>
              </a:spcBef>
              <a:defRPr/>
            </a:pPr>
            <a:r>
              <a:rPr lang="en-US" dirty="0"/>
              <a:t>OhPhish is a phishing simulation tool that provides the organization with a </a:t>
            </a:r>
            <a:r>
              <a:rPr lang="en-US" b="1" dirty="0">
                <a:solidFill>
                  <a:srgbClr val="FF0000"/>
                </a:solidFill>
              </a:rPr>
              <a:t>platform to launch phishing simulation campaigns</a:t>
            </a:r>
            <a:r>
              <a:rPr lang="en-US" dirty="0">
                <a:solidFill>
                  <a:schemeClr val="accent2">
                    <a:lumMod val="75000"/>
                  </a:schemeClr>
                </a:solidFill>
              </a:rPr>
              <a:t> </a:t>
            </a:r>
            <a:r>
              <a:rPr lang="en-US" dirty="0"/>
              <a:t>on its employees</a:t>
            </a:r>
          </a:p>
        </p:txBody>
      </p:sp>
      <p:grpSp>
        <p:nvGrpSpPr>
          <p:cNvPr id="4" name="Group 3">
            <a:extLst>
              <a:ext uri="{FF2B5EF4-FFF2-40B4-BE49-F238E27FC236}">
                <a16:creationId xmlns:a16="http://schemas.microsoft.com/office/drawing/2014/main" id="{F44D94C4-0115-46B5-91B1-062724C485B4}"/>
              </a:ext>
            </a:extLst>
          </p:cNvPr>
          <p:cNvGrpSpPr/>
          <p:nvPr/>
        </p:nvGrpSpPr>
        <p:grpSpPr>
          <a:xfrm>
            <a:off x="161457" y="1996402"/>
            <a:ext cx="625642" cy="625642"/>
            <a:chOff x="161457" y="1847558"/>
            <a:chExt cx="625642" cy="625642"/>
          </a:xfrm>
        </p:grpSpPr>
        <p:sp>
          <p:nvSpPr>
            <p:cNvPr id="14" name="Oval 13">
              <a:extLst>
                <a:ext uri="{FF2B5EF4-FFF2-40B4-BE49-F238E27FC236}">
                  <a16:creationId xmlns:a16="http://schemas.microsoft.com/office/drawing/2014/main" id="{1A00D2A7-EBE9-4D68-88A2-8042CF1A6B55}"/>
                </a:ext>
              </a:extLst>
            </p:cNvPr>
            <p:cNvSpPr/>
            <p:nvPr/>
          </p:nvSpPr>
          <p:spPr>
            <a:xfrm>
              <a:off x="161457" y="1847558"/>
              <a:ext cx="625642" cy="625642"/>
            </a:xfrm>
            <a:prstGeom prst="ellipse">
              <a:avLst/>
            </a:prstGeom>
            <a:solidFill>
              <a:schemeClr val="accent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170">
              <a:extLst>
                <a:ext uri="{FF2B5EF4-FFF2-40B4-BE49-F238E27FC236}">
                  <a16:creationId xmlns:a16="http://schemas.microsoft.com/office/drawing/2014/main" id="{5BFA0290-2C40-4354-8BBF-F51988A12558}"/>
                </a:ext>
              </a:extLst>
            </p:cNvPr>
            <p:cNvSpPr>
              <a:spLocks noChangeArrowheads="1"/>
            </p:cNvSpPr>
            <p:nvPr/>
          </p:nvSpPr>
          <p:spPr bwMode="auto">
            <a:xfrm>
              <a:off x="332390" y="1992925"/>
              <a:ext cx="283776" cy="334908"/>
            </a:xfrm>
            <a:custGeom>
              <a:avLst/>
              <a:gdLst>
                <a:gd name="T0" fmla="*/ 127540 w 391"/>
                <a:gd name="T1" fmla="*/ 79951 h 463"/>
                <a:gd name="T2" fmla="*/ 127540 w 391"/>
                <a:gd name="T3" fmla="*/ 79951 h 463"/>
                <a:gd name="T4" fmla="*/ 143764 w 391"/>
                <a:gd name="T5" fmla="*/ 8085 h 463"/>
                <a:gd name="T6" fmla="*/ 91937 w 391"/>
                <a:gd name="T7" fmla="*/ 60188 h 463"/>
                <a:gd name="T8" fmla="*/ 44166 w 391"/>
                <a:gd name="T9" fmla="*/ 103757 h 463"/>
                <a:gd name="T10" fmla="*/ 44166 w 391"/>
                <a:gd name="T11" fmla="*/ 179666 h 463"/>
                <a:gd name="T12" fmla="*/ 139708 w 391"/>
                <a:gd name="T13" fmla="*/ 207514 h 463"/>
                <a:gd name="T14" fmla="*/ 175761 w 391"/>
                <a:gd name="T15" fmla="*/ 99714 h 463"/>
                <a:gd name="T16" fmla="*/ 127540 w 391"/>
                <a:gd name="T17" fmla="*/ 79951 h 463"/>
                <a:gd name="T18" fmla="*/ 31998 w 391"/>
                <a:gd name="T19" fmla="*/ 79951 h 463"/>
                <a:gd name="T20" fmla="*/ 31998 w 391"/>
                <a:gd name="T21" fmla="*/ 79951 h 463"/>
                <a:gd name="T22" fmla="*/ 0 w 391"/>
                <a:gd name="T23" fmla="*/ 115435 h 463"/>
                <a:gd name="T24" fmla="*/ 0 w 391"/>
                <a:gd name="T25" fmla="*/ 167089 h 463"/>
                <a:gd name="T26" fmla="*/ 31998 w 391"/>
                <a:gd name="T27" fmla="*/ 203471 h 463"/>
                <a:gd name="T28" fmla="*/ 19829 w 391"/>
                <a:gd name="T29" fmla="*/ 179666 h 463"/>
                <a:gd name="T30" fmla="*/ 19829 w 391"/>
                <a:gd name="T31" fmla="*/ 107799 h 463"/>
                <a:gd name="T32" fmla="*/ 31998 w 391"/>
                <a:gd name="T33" fmla="*/ 79951 h 46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91" h="463">
                  <a:moveTo>
                    <a:pt x="283" y="178"/>
                  </a:moveTo>
                  <a:lnTo>
                    <a:pt x="283" y="178"/>
                  </a:lnTo>
                  <a:cubicBezTo>
                    <a:pt x="283" y="169"/>
                    <a:pt x="373" y="89"/>
                    <a:pt x="319" y="18"/>
                  </a:cubicBezTo>
                  <a:cubicBezTo>
                    <a:pt x="310" y="0"/>
                    <a:pt x="266" y="98"/>
                    <a:pt x="204" y="134"/>
                  </a:cubicBezTo>
                  <a:cubicBezTo>
                    <a:pt x="169" y="160"/>
                    <a:pt x="98" y="204"/>
                    <a:pt x="98" y="231"/>
                  </a:cubicBezTo>
                  <a:cubicBezTo>
                    <a:pt x="98" y="400"/>
                    <a:pt x="98" y="400"/>
                    <a:pt x="98" y="400"/>
                  </a:cubicBezTo>
                  <a:cubicBezTo>
                    <a:pt x="98" y="435"/>
                    <a:pt x="213" y="462"/>
                    <a:pt x="310" y="462"/>
                  </a:cubicBezTo>
                  <a:cubicBezTo>
                    <a:pt x="345" y="462"/>
                    <a:pt x="390" y="249"/>
                    <a:pt x="390" y="222"/>
                  </a:cubicBezTo>
                  <a:cubicBezTo>
                    <a:pt x="390" y="187"/>
                    <a:pt x="292" y="187"/>
                    <a:pt x="283" y="178"/>
                  </a:cubicBezTo>
                  <a:close/>
                  <a:moveTo>
                    <a:pt x="71" y="178"/>
                  </a:moveTo>
                  <a:lnTo>
                    <a:pt x="71" y="178"/>
                  </a:lnTo>
                  <a:cubicBezTo>
                    <a:pt x="54" y="178"/>
                    <a:pt x="0" y="187"/>
                    <a:pt x="0" y="257"/>
                  </a:cubicBezTo>
                  <a:cubicBezTo>
                    <a:pt x="0" y="372"/>
                    <a:pt x="0" y="372"/>
                    <a:pt x="0" y="372"/>
                  </a:cubicBezTo>
                  <a:cubicBezTo>
                    <a:pt x="0" y="444"/>
                    <a:pt x="54" y="453"/>
                    <a:pt x="71" y="453"/>
                  </a:cubicBezTo>
                  <a:cubicBezTo>
                    <a:pt x="89" y="453"/>
                    <a:pt x="44" y="435"/>
                    <a:pt x="44" y="400"/>
                  </a:cubicBezTo>
                  <a:cubicBezTo>
                    <a:pt x="44" y="240"/>
                    <a:pt x="44" y="240"/>
                    <a:pt x="44" y="240"/>
                  </a:cubicBezTo>
                  <a:cubicBezTo>
                    <a:pt x="44" y="196"/>
                    <a:pt x="89" y="178"/>
                    <a:pt x="71" y="178"/>
                  </a:cubicBezTo>
                  <a:close/>
                </a:path>
              </a:pathLst>
            </a:custGeom>
            <a:solidFill>
              <a:schemeClr val="bg1"/>
            </a:solidFill>
            <a:ln>
              <a:noFill/>
            </a:ln>
            <a:effectLst/>
          </p:spPr>
          <p:txBody>
            <a:bodyPr wrap="none" lIns="34290" tIns="17145" rIns="34290" bIns="17145" anchor="ctr"/>
            <a:lstStyle/>
            <a:p>
              <a:endParaRPr lang="en-US" dirty="0"/>
            </a:p>
          </p:txBody>
        </p:sp>
      </p:grpSp>
      <p:grpSp>
        <p:nvGrpSpPr>
          <p:cNvPr id="3" name="Group 2">
            <a:extLst>
              <a:ext uri="{FF2B5EF4-FFF2-40B4-BE49-F238E27FC236}">
                <a16:creationId xmlns:a16="http://schemas.microsoft.com/office/drawing/2014/main" id="{6AD55B0E-B8DF-4CAA-8207-3A4E9E1DE57B}"/>
              </a:ext>
            </a:extLst>
          </p:cNvPr>
          <p:cNvGrpSpPr/>
          <p:nvPr/>
        </p:nvGrpSpPr>
        <p:grpSpPr>
          <a:xfrm>
            <a:off x="161457" y="3611526"/>
            <a:ext cx="625642" cy="625642"/>
            <a:chOff x="161457" y="3170967"/>
            <a:chExt cx="625642" cy="625642"/>
          </a:xfrm>
        </p:grpSpPr>
        <p:sp>
          <p:nvSpPr>
            <p:cNvPr id="15" name="Oval 14">
              <a:extLst>
                <a:ext uri="{FF2B5EF4-FFF2-40B4-BE49-F238E27FC236}">
                  <a16:creationId xmlns:a16="http://schemas.microsoft.com/office/drawing/2014/main" id="{8748B322-FFB5-4B89-AB4A-7FED569A9CBD}"/>
                </a:ext>
              </a:extLst>
            </p:cNvPr>
            <p:cNvSpPr/>
            <p:nvPr/>
          </p:nvSpPr>
          <p:spPr>
            <a:xfrm>
              <a:off x="161457" y="3170967"/>
              <a:ext cx="625642" cy="625642"/>
            </a:xfrm>
            <a:prstGeom prst="ellipse">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123">
              <a:extLst>
                <a:ext uri="{FF2B5EF4-FFF2-40B4-BE49-F238E27FC236}">
                  <a16:creationId xmlns:a16="http://schemas.microsoft.com/office/drawing/2014/main" id="{0487BE17-112A-43ED-A97C-27C9683A7B67}"/>
                </a:ext>
              </a:extLst>
            </p:cNvPr>
            <p:cNvSpPr>
              <a:spLocks noChangeArrowheads="1"/>
            </p:cNvSpPr>
            <p:nvPr/>
          </p:nvSpPr>
          <p:spPr bwMode="auto">
            <a:xfrm>
              <a:off x="339371" y="3349500"/>
              <a:ext cx="269814" cy="26857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grpSp>
    </p:spTree>
    <p:extLst>
      <p:ext uri="{BB962C8B-B14F-4D97-AF65-F5344CB8AC3E}">
        <p14:creationId xmlns:p14="http://schemas.microsoft.com/office/powerpoint/2010/main" val="14502490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7442" y="155525"/>
            <a:ext cx="4275979" cy="646331"/>
          </a:xfrm>
          <a:prstGeom prst="rect">
            <a:avLst/>
          </a:prstGeom>
          <a:noFill/>
        </p:spPr>
        <p:txBody>
          <a:bodyPr wrap="none" rtlCol="0" anchor="ctr">
            <a:spAutoFit/>
          </a:bodyPr>
          <a:lstStyle/>
          <a:p>
            <a:pPr algn="ctr"/>
            <a:r>
              <a:rPr lang="en-US" sz="3600" b="1" dirty="0">
                <a:solidFill>
                  <a:schemeClr val="tx1">
                    <a:lumMod val="75000"/>
                    <a:lumOff val="25000"/>
                  </a:schemeClr>
                </a:solidFill>
                <a:latin typeface="Rockwell" panose="02060603020205020403" pitchFamily="18" charset="0"/>
              </a:rPr>
              <a:t>Module Summary</a:t>
            </a:r>
          </a:p>
        </p:txBody>
      </p:sp>
      <p:sp>
        <p:nvSpPr>
          <p:cNvPr id="5" name="Rectangle 4"/>
          <p:cNvSpPr/>
          <p:nvPr/>
        </p:nvSpPr>
        <p:spPr>
          <a:xfrm>
            <a:off x="0" y="0"/>
            <a:ext cx="3231813" cy="6571580"/>
          </a:xfrm>
          <a:prstGeom prst="rect">
            <a:avLst/>
          </a:prstGeom>
          <a:solidFill>
            <a:schemeClr val="tx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2852385" y="855567"/>
            <a:ext cx="758856" cy="7588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2852385" y="1806605"/>
            <a:ext cx="758856" cy="7588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2852385" y="2757643"/>
            <a:ext cx="758856" cy="7588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2852385" y="3708681"/>
            <a:ext cx="758856" cy="7588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34"/>
          <p:cNvSpPr>
            <a:spLocks noChangeArrowheads="1"/>
          </p:cNvSpPr>
          <p:nvPr/>
        </p:nvSpPr>
        <p:spPr bwMode="auto">
          <a:xfrm>
            <a:off x="3077563" y="1081979"/>
            <a:ext cx="308501" cy="306033"/>
          </a:xfrm>
          <a:custGeom>
            <a:avLst/>
            <a:gdLst>
              <a:gd name="T0" fmla="*/ 189945 w 444"/>
              <a:gd name="T1" fmla="*/ 7693 h 435"/>
              <a:gd name="T2" fmla="*/ 189945 w 444"/>
              <a:gd name="T3" fmla="*/ 7693 h 435"/>
              <a:gd name="T4" fmla="*/ 154191 w 444"/>
              <a:gd name="T5" fmla="*/ 15839 h 435"/>
              <a:gd name="T6" fmla="*/ 0 w 444"/>
              <a:gd name="T7" fmla="*/ 100461 h 435"/>
              <a:gd name="T8" fmla="*/ 87151 w 444"/>
              <a:gd name="T9" fmla="*/ 112227 h 435"/>
              <a:gd name="T10" fmla="*/ 98772 w 444"/>
              <a:gd name="T11" fmla="*/ 196397 h 435"/>
              <a:gd name="T12" fmla="*/ 178325 w 444"/>
              <a:gd name="T13" fmla="*/ 40275 h 435"/>
              <a:gd name="T14" fmla="*/ 189945 w 444"/>
              <a:gd name="T15" fmla="*/ 7693 h 435"/>
              <a:gd name="T16" fmla="*/ 170280 w 444"/>
              <a:gd name="T17" fmla="*/ 28057 h 435"/>
              <a:gd name="T18" fmla="*/ 170280 w 444"/>
              <a:gd name="T19" fmla="*/ 28057 h 435"/>
              <a:gd name="T20" fmla="*/ 106816 w 444"/>
              <a:gd name="T21" fmla="*/ 144357 h 435"/>
              <a:gd name="T22" fmla="*/ 102794 w 444"/>
              <a:gd name="T23" fmla="*/ 92316 h 435"/>
              <a:gd name="T24" fmla="*/ 170280 w 444"/>
              <a:gd name="T25" fmla="*/ 28057 h 4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44" h="435">
                <a:moveTo>
                  <a:pt x="425" y="17"/>
                </a:moveTo>
                <a:lnTo>
                  <a:pt x="425" y="17"/>
                </a:lnTo>
                <a:cubicBezTo>
                  <a:pt x="408" y="0"/>
                  <a:pt x="399" y="17"/>
                  <a:pt x="345" y="35"/>
                </a:cubicBezTo>
                <a:cubicBezTo>
                  <a:pt x="221" y="97"/>
                  <a:pt x="0" y="222"/>
                  <a:pt x="0" y="222"/>
                </a:cubicBezTo>
                <a:cubicBezTo>
                  <a:pt x="195" y="248"/>
                  <a:pt x="195" y="248"/>
                  <a:pt x="195" y="248"/>
                </a:cubicBezTo>
                <a:cubicBezTo>
                  <a:pt x="221" y="434"/>
                  <a:pt x="221" y="434"/>
                  <a:pt x="221" y="434"/>
                </a:cubicBezTo>
                <a:cubicBezTo>
                  <a:pt x="221" y="434"/>
                  <a:pt x="345" y="222"/>
                  <a:pt x="399" y="89"/>
                </a:cubicBezTo>
                <a:cubicBezTo>
                  <a:pt x="425" y="44"/>
                  <a:pt x="443" y="26"/>
                  <a:pt x="425" y="17"/>
                </a:cubicBezTo>
                <a:close/>
                <a:moveTo>
                  <a:pt x="381" y="62"/>
                </a:moveTo>
                <a:lnTo>
                  <a:pt x="381" y="62"/>
                </a:lnTo>
                <a:cubicBezTo>
                  <a:pt x="239" y="319"/>
                  <a:pt x="239" y="319"/>
                  <a:pt x="239" y="319"/>
                </a:cubicBezTo>
                <a:cubicBezTo>
                  <a:pt x="230" y="204"/>
                  <a:pt x="230" y="204"/>
                  <a:pt x="230" y="204"/>
                </a:cubicBezTo>
                <a:lnTo>
                  <a:pt x="381" y="62"/>
                </a:lnTo>
                <a:close/>
              </a:path>
            </a:pathLst>
          </a:custGeom>
          <a:solidFill>
            <a:schemeClr val="bg1"/>
          </a:solidFill>
          <a:ln>
            <a:noFill/>
          </a:ln>
          <a:effectLst/>
        </p:spPr>
        <p:txBody>
          <a:bodyPr wrap="none" lIns="34290" tIns="17145" rIns="34290" bIns="17145" anchor="ctr"/>
          <a:lstStyle/>
          <a:p>
            <a:endParaRPr lang="en-US" dirty="0"/>
          </a:p>
        </p:txBody>
      </p:sp>
      <p:sp>
        <p:nvSpPr>
          <p:cNvPr id="38" name="Freeform 115"/>
          <p:cNvSpPr>
            <a:spLocks noChangeArrowheads="1"/>
          </p:cNvSpPr>
          <p:nvPr/>
        </p:nvSpPr>
        <p:spPr bwMode="auto">
          <a:xfrm>
            <a:off x="3092370" y="2963075"/>
            <a:ext cx="278887" cy="347992"/>
          </a:xfrm>
          <a:custGeom>
            <a:avLst/>
            <a:gdLst>
              <a:gd name="T0" fmla="*/ 170867 w 400"/>
              <a:gd name="T1" fmla="*/ 55735 h 498"/>
              <a:gd name="T2" fmla="*/ 170867 w 400"/>
              <a:gd name="T3" fmla="*/ 55735 h 498"/>
              <a:gd name="T4" fmla="*/ 103597 w 400"/>
              <a:gd name="T5" fmla="*/ 4045 h 498"/>
              <a:gd name="T6" fmla="*/ 51574 w 400"/>
              <a:gd name="T7" fmla="*/ 67871 h 498"/>
              <a:gd name="T8" fmla="*/ 59647 w 400"/>
              <a:gd name="T9" fmla="*/ 95738 h 498"/>
              <a:gd name="T10" fmla="*/ 4036 w 400"/>
              <a:gd name="T11" fmla="*/ 182936 h 498"/>
              <a:gd name="T12" fmla="*/ 0 w 400"/>
              <a:gd name="T13" fmla="*/ 195072 h 498"/>
              <a:gd name="T14" fmla="*/ 4036 w 400"/>
              <a:gd name="T15" fmla="*/ 214849 h 498"/>
              <a:gd name="T16" fmla="*/ 12109 w 400"/>
              <a:gd name="T17" fmla="*/ 223389 h 498"/>
              <a:gd name="T18" fmla="*/ 27805 w 400"/>
              <a:gd name="T19" fmla="*/ 218894 h 498"/>
              <a:gd name="T20" fmla="*/ 39914 w 400"/>
              <a:gd name="T21" fmla="*/ 211253 h 498"/>
              <a:gd name="T22" fmla="*/ 63683 w 400"/>
              <a:gd name="T23" fmla="*/ 175295 h 498"/>
              <a:gd name="T24" fmla="*/ 63683 w 400"/>
              <a:gd name="T25" fmla="*/ 175295 h 498"/>
              <a:gd name="T26" fmla="*/ 79379 w 400"/>
              <a:gd name="T27" fmla="*/ 171250 h 498"/>
              <a:gd name="T28" fmla="*/ 103597 w 400"/>
              <a:gd name="T29" fmla="*/ 127651 h 498"/>
              <a:gd name="T30" fmla="*/ 131402 w 400"/>
              <a:gd name="T31" fmla="*/ 127651 h 498"/>
              <a:gd name="T32" fmla="*/ 170867 w 400"/>
              <a:gd name="T33" fmla="*/ 55735 h 498"/>
              <a:gd name="T34" fmla="*/ 143062 w 400"/>
              <a:gd name="T35" fmla="*/ 71466 h 498"/>
              <a:gd name="T36" fmla="*/ 143062 w 400"/>
              <a:gd name="T37" fmla="*/ 71466 h 498"/>
              <a:gd name="T38" fmla="*/ 114808 w 400"/>
              <a:gd name="T39" fmla="*/ 63825 h 498"/>
              <a:gd name="T40" fmla="*/ 99112 w 400"/>
              <a:gd name="T41" fmla="*/ 35958 h 498"/>
              <a:gd name="T42" fmla="*/ 139026 w 400"/>
              <a:gd name="T43" fmla="*/ 31913 h 498"/>
              <a:gd name="T44" fmla="*/ 143062 w 400"/>
              <a:gd name="T45" fmla="*/ 71466 h 4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chemeClr val="bg1"/>
          </a:solidFill>
          <a:ln>
            <a:noFill/>
          </a:ln>
          <a:effectLst/>
        </p:spPr>
        <p:txBody>
          <a:bodyPr wrap="none" lIns="34290" tIns="17145" rIns="34290" bIns="17145" anchor="ctr"/>
          <a:lstStyle/>
          <a:p>
            <a:endParaRPr lang="en-US" dirty="0"/>
          </a:p>
        </p:txBody>
      </p:sp>
      <p:sp>
        <p:nvSpPr>
          <p:cNvPr id="27" name="Oval 26">
            <a:extLst>
              <a:ext uri="{FF2B5EF4-FFF2-40B4-BE49-F238E27FC236}">
                <a16:creationId xmlns:a16="http://schemas.microsoft.com/office/drawing/2014/main" id="{1DAE548E-5E0A-4A38-9CEE-7B23D853E05C}"/>
              </a:ext>
            </a:extLst>
          </p:cNvPr>
          <p:cNvSpPr/>
          <p:nvPr/>
        </p:nvSpPr>
        <p:spPr>
          <a:xfrm>
            <a:off x="2852385" y="4659719"/>
            <a:ext cx="758856" cy="75885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A1BA463A-5630-468D-BDE3-90C11243F4D7}"/>
              </a:ext>
            </a:extLst>
          </p:cNvPr>
          <p:cNvSpPr/>
          <p:nvPr/>
        </p:nvSpPr>
        <p:spPr>
          <a:xfrm>
            <a:off x="2852385" y="5610758"/>
            <a:ext cx="758856" cy="758856"/>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97363708-311F-406B-8198-80214A433903}"/>
              </a:ext>
            </a:extLst>
          </p:cNvPr>
          <p:cNvSpPr/>
          <p:nvPr/>
        </p:nvSpPr>
        <p:spPr>
          <a:xfrm>
            <a:off x="3769589" y="939261"/>
            <a:ext cx="7644946" cy="646331"/>
          </a:xfrm>
          <a:prstGeom prst="rect">
            <a:avLst/>
          </a:prstGeom>
        </p:spPr>
        <p:txBody>
          <a:bodyPr wrap="square" anchor="ctr">
            <a:spAutoFit/>
          </a:bodyPr>
          <a:lstStyle/>
          <a:p>
            <a:pPr lvl="0">
              <a:spcBef>
                <a:spcPts val="2400"/>
              </a:spcBef>
            </a:pPr>
            <a:r>
              <a:rPr lang="en-US" dirty="0"/>
              <a:t>This module discussed social engineering concepts along with various phases of social engineering attack</a:t>
            </a:r>
          </a:p>
        </p:txBody>
      </p:sp>
      <p:sp>
        <p:nvSpPr>
          <p:cNvPr id="41" name="Rectangle 40">
            <a:extLst>
              <a:ext uri="{FF2B5EF4-FFF2-40B4-BE49-F238E27FC236}">
                <a16:creationId xmlns:a16="http://schemas.microsoft.com/office/drawing/2014/main" id="{BADE4CB5-FF29-47B2-B0C0-C43DE50D14F9}"/>
              </a:ext>
            </a:extLst>
          </p:cNvPr>
          <p:cNvSpPr/>
          <p:nvPr/>
        </p:nvSpPr>
        <p:spPr>
          <a:xfrm>
            <a:off x="3752690" y="1884813"/>
            <a:ext cx="7965212" cy="646331"/>
          </a:xfrm>
          <a:prstGeom prst="rect">
            <a:avLst/>
          </a:prstGeom>
        </p:spPr>
        <p:txBody>
          <a:bodyPr wrap="square" anchor="ctr">
            <a:spAutoFit/>
          </a:bodyPr>
          <a:lstStyle/>
          <a:p>
            <a:pPr lvl="0">
              <a:spcBef>
                <a:spcPts val="2400"/>
              </a:spcBef>
            </a:pPr>
            <a:r>
              <a:rPr lang="en-US" dirty="0"/>
              <a:t>It also discussed various human-based, computer-based, and mobile-based social engineering techniques</a:t>
            </a:r>
          </a:p>
        </p:txBody>
      </p:sp>
      <p:sp>
        <p:nvSpPr>
          <p:cNvPr id="42" name="Rectangle 41">
            <a:extLst>
              <a:ext uri="{FF2B5EF4-FFF2-40B4-BE49-F238E27FC236}">
                <a16:creationId xmlns:a16="http://schemas.microsoft.com/office/drawing/2014/main" id="{4F93C551-7BD9-4D8E-B4D2-1E6E66037A8B}"/>
              </a:ext>
            </a:extLst>
          </p:cNvPr>
          <p:cNvSpPr/>
          <p:nvPr/>
        </p:nvSpPr>
        <p:spPr>
          <a:xfrm>
            <a:off x="3757397" y="2968864"/>
            <a:ext cx="7960505" cy="369332"/>
          </a:xfrm>
          <a:prstGeom prst="rect">
            <a:avLst/>
          </a:prstGeom>
        </p:spPr>
        <p:txBody>
          <a:bodyPr wrap="square" anchor="ctr">
            <a:spAutoFit/>
          </a:bodyPr>
          <a:lstStyle/>
          <a:p>
            <a:pPr lvl="0">
              <a:spcBef>
                <a:spcPts val="2400"/>
              </a:spcBef>
            </a:pPr>
            <a:r>
              <a:rPr lang="en-US" dirty="0"/>
              <a:t>The module discussed insider threats, including the various types of insider threats</a:t>
            </a:r>
          </a:p>
        </p:txBody>
      </p:sp>
      <p:sp>
        <p:nvSpPr>
          <p:cNvPr id="43" name="Rectangle 42">
            <a:extLst>
              <a:ext uri="{FF2B5EF4-FFF2-40B4-BE49-F238E27FC236}">
                <a16:creationId xmlns:a16="http://schemas.microsoft.com/office/drawing/2014/main" id="{0A0392E7-CD48-4D38-A2D4-CF6270E54C9B}"/>
              </a:ext>
            </a:extLst>
          </p:cNvPr>
          <p:cNvSpPr/>
          <p:nvPr/>
        </p:nvSpPr>
        <p:spPr>
          <a:xfrm>
            <a:off x="3769589" y="3914416"/>
            <a:ext cx="6288811" cy="369332"/>
          </a:xfrm>
          <a:prstGeom prst="rect">
            <a:avLst/>
          </a:prstGeom>
        </p:spPr>
        <p:txBody>
          <a:bodyPr wrap="square" anchor="ctr">
            <a:spAutoFit/>
          </a:bodyPr>
          <a:lstStyle/>
          <a:p>
            <a:pPr lvl="0">
              <a:spcBef>
                <a:spcPts val="2400"/>
              </a:spcBef>
            </a:pPr>
            <a:r>
              <a:rPr lang="en-US" dirty="0"/>
              <a:t>It also discussed identity theft and the types of identity theft</a:t>
            </a:r>
          </a:p>
        </p:txBody>
      </p:sp>
      <p:sp>
        <p:nvSpPr>
          <p:cNvPr id="44" name="Rectangle 43">
            <a:extLst>
              <a:ext uri="{FF2B5EF4-FFF2-40B4-BE49-F238E27FC236}">
                <a16:creationId xmlns:a16="http://schemas.microsoft.com/office/drawing/2014/main" id="{33E482D6-279B-478D-8F68-1E297F4D6E7D}"/>
              </a:ext>
            </a:extLst>
          </p:cNvPr>
          <p:cNvSpPr/>
          <p:nvPr/>
        </p:nvSpPr>
        <p:spPr>
          <a:xfrm>
            <a:off x="3752690" y="4721469"/>
            <a:ext cx="7982111" cy="646331"/>
          </a:xfrm>
          <a:prstGeom prst="rect">
            <a:avLst/>
          </a:prstGeom>
        </p:spPr>
        <p:txBody>
          <a:bodyPr wrap="square" anchor="ctr">
            <a:spAutoFit/>
          </a:bodyPr>
          <a:lstStyle/>
          <a:p>
            <a:pPr lvl="0">
              <a:spcBef>
                <a:spcPts val="2400"/>
              </a:spcBef>
            </a:pPr>
            <a:r>
              <a:rPr lang="en-US" dirty="0"/>
              <a:t>The module ended with a detailed discussion of countermeasures to employ in order to defend against social engineering attacks, insider threats, and identity theft</a:t>
            </a:r>
          </a:p>
        </p:txBody>
      </p:sp>
      <p:sp>
        <p:nvSpPr>
          <p:cNvPr id="45" name="Rectangle 44">
            <a:extLst>
              <a:ext uri="{FF2B5EF4-FFF2-40B4-BE49-F238E27FC236}">
                <a16:creationId xmlns:a16="http://schemas.microsoft.com/office/drawing/2014/main" id="{F105B42B-6285-46A7-9A7A-C03B68577A0F}"/>
              </a:ext>
            </a:extLst>
          </p:cNvPr>
          <p:cNvSpPr/>
          <p:nvPr/>
        </p:nvSpPr>
        <p:spPr>
          <a:xfrm>
            <a:off x="3757398" y="5667019"/>
            <a:ext cx="7977404" cy="646331"/>
          </a:xfrm>
          <a:prstGeom prst="rect">
            <a:avLst/>
          </a:prstGeom>
        </p:spPr>
        <p:txBody>
          <a:bodyPr wrap="square" anchor="ctr">
            <a:spAutoFit/>
          </a:bodyPr>
          <a:lstStyle/>
          <a:p>
            <a:pPr lvl="0">
              <a:spcBef>
                <a:spcPts val="2400"/>
              </a:spcBef>
            </a:pPr>
            <a:r>
              <a:rPr lang="en-US" dirty="0"/>
              <a:t>In the next module, we will discuss in detail on various network level attacks and countermeasures</a:t>
            </a:r>
          </a:p>
        </p:txBody>
      </p:sp>
      <p:grpSp>
        <p:nvGrpSpPr>
          <p:cNvPr id="46" name="Group 45">
            <a:extLst>
              <a:ext uri="{FF2B5EF4-FFF2-40B4-BE49-F238E27FC236}">
                <a16:creationId xmlns:a16="http://schemas.microsoft.com/office/drawing/2014/main" id="{BBE3E7DA-960E-4278-9AF5-3D8DC9025D0A}"/>
              </a:ext>
            </a:extLst>
          </p:cNvPr>
          <p:cNvGrpSpPr/>
          <p:nvPr/>
        </p:nvGrpSpPr>
        <p:grpSpPr>
          <a:xfrm>
            <a:off x="3033289" y="5786587"/>
            <a:ext cx="397048" cy="397048"/>
            <a:chOff x="8204317" y="2115665"/>
            <a:chExt cx="464344" cy="464344"/>
          </a:xfrm>
          <a:solidFill>
            <a:schemeClr val="bg1"/>
          </a:solidFill>
        </p:grpSpPr>
        <p:sp>
          <p:nvSpPr>
            <p:cNvPr id="47" name="AutoShape 81">
              <a:extLst>
                <a:ext uri="{FF2B5EF4-FFF2-40B4-BE49-F238E27FC236}">
                  <a16:creationId xmlns:a16="http://schemas.microsoft.com/office/drawing/2014/main" id="{3641E51E-ABA4-4D8B-9672-2DDA9F187979}"/>
                </a:ext>
              </a:extLst>
            </p:cNvPr>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48" name="AutoShape 82">
              <a:extLst>
                <a:ext uri="{FF2B5EF4-FFF2-40B4-BE49-F238E27FC236}">
                  <a16:creationId xmlns:a16="http://schemas.microsoft.com/office/drawing/2014/main" id="{D7D2EF0A-E4F5-41BE-873D-E85003BB8808}"/>
                </a:ext>
              </a:extLst>
            </p:cNvPr>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sp>
        <p:nvSpPr>
          <p:cNvPr id="50" name="Freeform 123">
            <a:extLst>
              <a:ext uri="{FF2B5EF4-FFF2-40B4-BE49-F238E27FC236}">
                <a16:creationId xmlns:a16="http://schemas.microsoft.com/office/drawing/2014/main" id="{95547AD2-D83F-432B-B603-B2804E981573}"/>
              </a:ext>
            </a:extLst>
          </p:cNvPr>
          <p:cNvSpPr>
            <a:spLocks noChangeArrowheads="1"/>
          </p:cNvSpPr>
          <p:nvPr/>
        </p:nvSpPr>
        <p:spPr bwMode="auto">
          <a:xfrm>
            <a:off x="3012293" y="3871166"/>
            <a:ext cx="439041" cy="433886"/>
          </a:xfrm>
          <a:custGeom>
            <a:avLst/>
            <a:gdLst>
              <a:gd name="T0" fmla="*/ 123628 w 452"/>
              <a:gd name="T1" fmla="*/ 135490 h 462"/>
              <a:gd name="T2" fmla="*/ 123628 w 452"/>
              <a:gd name="T3" fmla="*/ 135490 h 462"/>
              <a:gd name="T4" fmla="*/ 195108 w 452"/>
              <a:gd name="T5" fmla="*/ 11703 h 462"/>
              <a:gd name="T6" fmla="*/ 195108 w 452"/>
              <a:gd name="T7" fmla="*/ 8102 h 462"/>
              <a:gd name="T8" fmla="*/ 191062 w 452"/>
              <a:gd name="T9" fmla="*/ 8102 h 462"/>
              <a:gd name="T10" fmla="*/ 71480 w 452"/>
              <a:gd name="T11" fmla="*/ 80124 h 462"/>
              <a:gd name="T12" fmla="*/ 4046 w 452"/>
              <a:gd name="T13" fmla="*/ 135490 h 462"/>
              <a:gd name="T14" fmla="*/ 15735 w 452"/>
              <a:gd name="T15" fmla="*/ 147644 h 462"/>
              <a:gd name="T16" fmla="*/ 39561 w 452"/>
              <a:gd name="T17" fmla="*/ 139542 h 462"/>
              <a:gd name="T18" fmla="*/ 67883 w 452"/>
              <a:gd name="T19" fmla="*/ 167450 h 462"/>
              <a:gd name="T20" fmla="*/ 59791 w 452"/>
              <a:gd name="T21" fmla="*/ 191307 h 462"/>
              <a:gd name="T22" fmla="*/ 67883 w 452"/>
              <a:gd name="T23" fmla="*/ 203461 h 462"/>
              <a:gd name="T24" fmla="*/ 123628 w 452"/>
              <a:gd name="T25" fmla="*/ 135490 h 462"/>
              <a:gd name="T26" fmla="*/ 135317 w 452"/>
              <a:gd name="T27" fmla="*/ 67520 h 462"/>
              <a:gd name="T28" fmla="*/ 135317 w 452"/>
              <a:gd name="T29" fmla="*/ 67520 h 462"/>
              <a:gd name="T30" fmla="*/ 135317 w 452"/>
              <a:gd name="T31" fmla="*/ 43663 h 462"/>
              <a:gd name="T32" fmla="*/ 159143 w 452"/>
              <a:gd name="T33" fmla="*/ 43663 h 462"/>
              <a:gd name="T34" fmla="*/ 159143 w 452"/>
              <a:gd name="T35" fmla="*/ 67520 h 462"/>
              <a:gd name="T36" fmla="*/ 135317 w 452"/>
              <a:gd name="T37" fmla="*/ 6752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p:spPr>
        <p:txBody>
          <a:bodyPr wrap="none" lIns="34290" tIns="17145" rIns="34290" bIns="17145" anchor="ctr"/>
          <a:lstStyle/>
          <a:p>
            <a:endParaRPr lang="en-US" dirty="0"/>
          </a:p>
        </p:txBody>
      </p:sp>
      <p:sp>
        <p:nvSpPr>
          <p:cNvPr id="51" name="Freeform 102">
            <a:extLst>
              <a:ext uri="{FF2B5EF4-FFF2-40B4-BE49-F238E27FC236}">
                <a16:creationId xmlns:a16="http://schemas.microsoft.com/office/drawing/2014/main" id="{C8DFB795-6A64-4F05-A20E-2B2FE55D2EFC}"/>
              </a:ext>
            </a:extLst>
          </p:cNvPr>
          <p:cNvSpPr>
            <a:spLocks noChangeArrowheads="1"/>
          </p:cNvSpPr>
          <p:nvPr/>
        </p:nvSpPr>
        <p:spPr bwMode="auto">
          <a:xfrm>
            <a:off x="3042590" y="4854482"/>
            <a:ext cx="378446" cy="369331"/>
          </a:xfrm>
          <a:custGeom>
            <a:avLst/>
            <a:gdLst>
              <a:gd name="T0" fmla="*/ 35703 w 498"/>
              <a:gd name="T1" fmla="*/ 67874 h 445"/>
              <a:gd name="T2" fmla="*/ 35703 w 498"/>
              <a:gd name="T3" fmla="*/ 67874 h 445"/>
              <a:gd name="T4" fmla="*/ 63372 w 498"/>
              <a:gd name="T5" fmla="*/ 75965 h 445"/>
              <a:gd name="T6" fmla="*/ 67389 w 498"/>
              <a:gd name="T7" fmla="*/ 75965 h 445"/>
              <a:gd name="T8" fmla="*/ 87026 w 498"/>
              <a:gd name="T9" fmla="*/ 60232 h 445"/>
              <a:gd name="T10" fmla="*/ 87026 w 498"/>
              <a:gd name="T11" fmla="*/ 56187 h 445"/>
              <a:gd name="T12" fmla="*/ 79439 w 498"/>
              <a:gd name="T13" fmla="*/ 48096 h 445"/>
              <a:gd name="T14" fmla="*/ 122728 w 498"/>
              <a:gd name="T15" fmla="*/ 4495 h 445"/>
              <a:gd name="T16" fmla="*/ 87026 w 498"/>
              <a:gd name="T17" fmla="*/ 0 h 445"/>
              <a:gd name="T18" fmla="*/ 47753 w 498"/>
              <a:gd name="T19" fmla="*/ 24273 h 445"/>
              <a:gd name="T20" fmla="*/ 32133 w 498"/>
              <a:gd name="T21" fmla="*/ 36409 h 445"/>
              <a:gd name="T22" fmla="*/ 23653 w 498"/>
              <a:gd name="T23" fmla="*/ 52141 h 445"/>
              <a:gd name="T24" fmla="*/ 8033 w 498"/>
              <a:gd name="T25" fmla="*/ 56187 h 445"/>
              <a:gd name="T26" fmla="*/ 0 w 498"/>
              <a:gd name="T27" fmla="*/ 64278 h 445"/>
              <a:gd name="T28" fmla="*/ 0 w 498"/>
              <a:gd name="T29" fmla="*/ 67874 h 445"/>
              <a:gd name="T30" fmla="*/ 16066 w 498"/>
              <a:gd name="T31" fmla="*/ 84055 h 445"/>
              <a:gd name="T32" fmla="*/ 23653 w 498"/>
              <a:gd name="T33" fmla="*/ 88101 h 445"/>
              <a:gd name="T34" fmla="*/ 32133 w 498"/>
              <a:gd name="T35" fmla="*/ 80010 h 445"/>
              <a:gd name="T36" fmla="*/ 35703 w 498"/>
              <a:gd name="T37" fmla="*/ 67874 h 445"/>
              <a:gd name="T38" fmla="*/ 99075 w 498"/>
              <a:gd name="T39" fmla="*/ 71919 h 445"/>
              <a:gd name="T40" fmla="*/ 99075 w 498"/>
              <a:gd name="T41" fmla="*/ 71919 h 445"/>
              <a:gd name="T42" fmla="*/ 95059 w 498"/>
              <a:gd name="T43" fmla="*/ 71919 h 445"/>
              <a:gd name="T44" fmla="*/ 79439 w 498"/>
              <a:gd name="T45" fmla="*/ 84055 h 445"/>
              <a:gd name="T46" fmla="*/ 75422 w 498"/>
              <a:gd name="T47" fmla="*/ 91697 h 445"/>
              <a:gd name="T48" fmla="*/ 170035 w 498"/>
              <a:gd name="T49" fmla="*/ 195530 h 445"/>
              <a:gd name="T50" fmla="*/ 178068 w 498"/>
              <a:gd name="T51" fmla="*/ 195530 h 445"/>
              <a:gd name="T52" fmla="*/ 190117 w 498"/>
              <a:gd name="T53" fmla="*/ 187439 h 445"/>
              <a:gd name="T54" fmla="*/ 190117 w 498"/>
              <a:gd name="T55" fmla="*/ 179798 h 445"/>
              <a:gd name="T56" fmla="*/ 99075 w 498"/>
              <a:gd name="T57" fmla="*/ 71919 h 445"/>
              <a:gd name="T58" fmla="*/ 221804 w 498"/>
              <a:gd name="T59" fmla="*/ 28318 h 445"/>
              <a:gd name="T60" fmla="*/ 221804 w 498"/>
              <a:gd name="T61" fmla="*/ 28318 h 445"/>
              <a:gd name="T62" fmla="*/ 213771 w 498"/>
              <a:gd name="T63" fmla="*/ 24273 h 445"/>
              <a:gd name="T64" fmla="*/ 205737 w 498"/>
              <a:gd name="T65" fmla="*/ 40005 h 445"/>
              <a:gd name="T66" fmla="*/ 182084 w 498"/>
              <a:gd name="T67" fmla="*/ 48096 h 445"/>
              <a:gd name="T68" fmla="*/ 178068 w 498"/>
              <a:gd name="T69" fmla="*/ 28318 h 445"/>
              <a:gd name="T70" fmla="*/ 186101 w 498"/>
              <a:gd name="T71" fmla="*/ 8540 h 445"/>
              <a:gd name="T72" fmla="*/ 182084 w 498"/>
              <a:gd name="T73" fmla="*/ 4495 h 445"/>
              <a:gd name="T74" fmla="*/ 150398 w 498"/>
              <a:gd name="T75" fmla="*/ 32364 h 445"/>
              <a:gd name="T76" fmla="*/ 142365 w 498"/>
              <a:gd name="T77" fmla="*/ 67874 h 445"/>
              <a:gd name="T78" fmla="*/ 126745 w 498"/>
              <a:gd name="T79" fmla="*/ 84055 h 445"/>
              <a:gd name="T80" fmla="*/ 142365 w 498"/>
              <a:gd name="T81" fmla="*/ 103833 h 445"/>
              <a:gd name="T82" fmla="*/ 162448 w 498"/>
              <a:gd name="T83" fmla="*/ 84055 h 445"/>
              <a:gd name="T84" fmla="*/ 182084 w 498"/>
              <a:gd name="T85" fmla="*/ 80010 h 445"/>
              <a:gd name="T86" fmla="*/ 217787 w 498"/>
              <a:gd name="T87" fmla="*/ 64278 h 445"/>
              <a:gd name="T88" fmla="*/ 221804 w 498"/>
              <a:gd name="T89" fmla="*/ 28318 h 445"/>
              <a:gd name="T90" fmla="*/ 32133 w 498"/>
              <a:gd name="T91" fmla="*/ 179798 h 445"/>
              <a:gd name="T92" fmla="*/ 32133 w 498"/>
              <a:gd name="T93" fmla="*/ 179798 h 445"/>
              <a:gd name="T94" fmla="*/ 32133 w 498"/>
              <a:gd name="T95" fmla="*/ 187439 h 445"/>
              <a:gd name="T96" fmla="*/ 39719 w 498"/>
              <a:gd name="T97" fmla="*/ 199576 h 445"/>
              <a:gd name="T98" fmla="*/ 47753 w 498"/>
              <a:gd name="T99" fmla="*/ 195530 h 445"/>
              <a:gd name="T100" fmla="*/ 103092 w 498"/>
              <a:gd name="T101" fmla="*/ 143838 h 445"/>
              <a:gd name="T102" fmla="*/ 87026 w 498"/>
              <a:gd name="T103" fmla="*/ 123611 h 445"/>
              <a:gd name="T104" fmla="*/ 32133 w 498"/>
              <a:gd name="T105" fmla="*/ 179798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p:spPr>
        <p:txBody>
          <a:bodyPr wrap="none" lIns="34290" tIns="17145" rIns="34290" bIns="17145" anchor="ctr"/>
          <a:lstStyle/>
          <a:p>
            <a:endParaRPr lang="en-US" dirty="0"/>
          </a:p>
        </p:txBody>
      </p:sp>
      <p:sp>
        <p:nvSpPr>
          <p:cNvPr id="52" name="Freeform 76">
            <a:extLst>
              <a:ext uri="{FF2B5EF4-FFF2-40B4-BE49-F238E27FC236}">
                <a16:creationId xmlns:a16="http://schemas.microsoft.com/office/drawing/2014/main" id="{38ECD383-C948-4197-A954-7681FA68F970}"/>
              </a:ext>
            </a:extLst>
          </p:cNvPr>
          <p:cNvSpPr>
            <a:spLocks noChangeArrowheads="1"/>
          </p:cNvSpPr>
          <p:nvPr/>
        </p:nvSpPr>
        <p:spPr bwMode="auto">
          <a:xfrm>
            <a:off x="3076319" y="1975249"/>
            <a:ext cx="310989" cy="421568"/>
          </a:xfrm>
          <a:custGeom>
            <a:avLst/>
            <a:gdLst>
              <a:gd name="T0" fmla="*/ 106806 w 283"/>
              <a:gd name="T1" fmla="*/ 0 h 489"/>
              <a:gd name="T2" fmla="*/ 106806 w 283"/>
              <a:gd name="T3" fmla="*/ 0 h 489"/>
              <a:gd name="T4" fmla="*/ 19746 w 283"/>
              <a:gd name="T5" fmla="*/ 0 h 489"/>
              <a:gd name="T6" fmla="*/ 0 w 283"/>
              <a:gd name="T7" fmla="*/ 19712 h 489"/>
              <a:gd name="T8" fmla="*/ 0 w 283"/>
              <a:gd name="T9" fmla="*/ 194435 h 489"/>
              <a:gd name="T10" fmla="*/ 19746 w 283"/>
              <a:gd name="T11" fmla="*/ 218627 h 489"/>
              <a:gd name="T12" fmla="*/ 106806 w 283"/>
              <a:gd name="T13" fmla="*/ 218627 h 489"/>
              <a:gd name="T14" fmla="*/ 126551 w 283"/>
              <a:gd name="T15" fmla="*/ 194435 h 489"/>
              <a:gd name="T16" fmla="*/ 126551 w 283"/>
              <a:gd name="T17" fmla="*/ 19712 h 489"/>
              <a:gd name="T18" fmla="*/ 106806 w 283"/>
              <a:gd name="T19" fmla="*/ 0 h 489"/>
              <a:gd name="T20" fmla="*/ 63276 w 283"/>
              <a:gd name="T21" fmla="*/ 206083 h 489"/>
              <a:gd name="T22" fmla="*/ 63276 w 283"/>
              <a:gd name="T23" fmla="*/ 206083 h 489"/>
              <a:gd name="T24" fmla="*/ 47569 w 283"/>
              <a:gd name="T25" fmla="*/ 198467 h 489"/>
              <a:gd name="T26" fmla="*/ 63276 w 283"/>
              <a:gd name="T27" fmla="*/ 186371 h 489"/>
              <a:gd name="T28" fmla="*/ 78982 w 283"/>
              <a:gd name="T29" fmla="*/ 198467 h 489"/>
              <a:gd name="T30" fmla="*/ 63276 w 283"/>
              <a:gd name="T31" fmla="*/ 206083 h 489"/>
              <a:gd name="T32" fmla="*/ 110845 w 283"/>
              <a:gd name="T33" fmla="*/ 174722 h 489"/>
              <a:gd name="T34" fmla="*/ 110845 w 283"/>
              <a:gd name="T35" fmla="*/ 174722 h 489"/>
              <a:gd name="T36" fmla="*/ 15707 w 283"/>
              <a:gd name="T37" fmla="*/ 174722 h 489"/>
              <a:gd name="T38" fmla="*/ 15707 w 283"/>
              <a:gd name="T39" fmla="*/ 27776 h 489"/>
              <a:gd name="T40" fmla="*/ 110845 w 283"/>
              <a:gd name="T41" fmla="*/ 27776 h 489"/>
              <a:gd name="T42" fmla="*/ 110845 w 283"/>
              <a:gd name="T43" fmla="*/ 174722 h 4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3" h="489">
                <a:moveTo>
                  <a:pt x="238" y="0"/>
                </a:moveTo>
                <a:lnTo>
                  <a:pt x="238" y="0"/>
                </a:lnTo>
                <a:cubicBezTo>
                  <a:pt x="44" y="0"/>
                  <a:pt x="44" y="0"/>
                  <a:pt x="44" y="0"/>
                </a:cubicBezTo>
                <a:cubicBezTo>
                  <a:pt x="17" y="0"/>
                  <a:pt x="0" y="18"/>
                  <a:pt x="0" y="44"/>
                </a:cubicBezTo>
                <a:cubicBezTo>
                  <a:pt x="0" y="434"/>
                  <a:pt x="0" y="434"/>
                  <a:pt x="0" y="434"/>
                </a:cubicBezTo>
                <a:cubicBezTo>
                  <a:pt x="0" y="460"/>
                  <a:pt x="17" y="488"/>
                  <a:pt x="44" y="488"/>
                </a:cubicBezTo>
                <a:cubicBezTo>
                  <a:pt x="238" y="488"/>
                  <a:pt x="238" y="488"/>
                  <a:pt x="238" y="488"/>
                </a:cubicBezTo>
                <a:cubicBezTo>
                  <a:pt x="265" y="488"/>
                  <a:pt x="282" y="460"/>
                  <a:pt x="282" y="434"/>
                </a:cubicBezTo>
                <a:cubicBezTo>
                  <a:pt x="282" y="44"/>
                  <a:pt x="282" y="44"/>
                  <a:pt x="282" y="44"/>
                </a:cubicBezTo>
                <a:cubicBezTo>
                  <a:pt x="282" y="18"/>
                  <a:pt x="265" y="0"/>
                  <a:pt x="238" y="0"/>
                </a:cubicBezTo>
                <a:close/>
                <a:moveTo>
                  <a:pt x="141" y="460"/>
                </a:moveTo>
                <a:lnTo>
                  <a:pt x="141" y="460"/>
                </a:lnTo>
                <a:cubicBezTo>
                  <a:pt x="123" y="460"/>
                  <a:pt x="106" y="451"/>
                  <a:pt x="106" y="443"/>
                </a:cubicBezTo>
                <a:cubicBezTo>
                  <a:pt x="106" y="425"/>
                  <a:pt x="123" y="416"/>
                  <a:pt x="141" y="416"/>
                </a:cubicBezTo>
                <a:cubicBezTo>
                  <a:pt x="159" y="416"/>
                  <a:pt x="176" y="425"/>
                  <a:pt x="176" y="443"/>
                </a:cubicBezTo>
                <a:cubicBezTo>
                  <a:pt x="176" y="451"/>
                  <a:pt x="159" y="460"/>
                  <a:pt x="141" y="460"/>
                </a:cubicBezTo>
                <a:close/>
                <a:moveTo>
                  <a:pt x="247" y="390"/>
                </a:moveTo>
                <a:lnTo>
                  <a:pt x="247" y="390"/>
                </a:lnTo>
                <a:cubicBezTo>
                  <a:pt x="35" y="390"/>
                  <a:pt x="35" y="390"/>
                  <a:pt x="35" y="390"/>
                </a:cubicBezTo>
                <a:cubicBezTo>
                  <a:pt x="35" y="62"/>
                  <a:pt x="35" y="62"/>
                  <a:pt x="35" y="62"/>
                </a:cubicBezTo>
                <a:cubicBezTo>
                  <a:pt x="247" y="62"/>
                  <a:pt x="247" y="62"/>
                  <a:pt x="247" y="62"/>
                </a:cubicBezTo>
                <a:lnTo>
                  <a:pt x="247" y="390"/>
                </a:lnTo>
                <a:close/>
              </a:path>
            </a:pathLst>
          </a:custGeom>
          <a:solidFill>
            <a:schemeClr val="bg1"/>
          </a:solidFill>
          <a:ln>
            <a:noFill/>
          </a:ln>
          <a:effectLst/>
        </p:spPr>
        <p:txBody>
          <a:bodyPr wrap="none" lIns="34290" tIns="17145" rIns="34290" bIns="17145" anchor="ctr"/>
          <a:lstStyle/>
          <a:p>
            <a:endParaRPr lang="en-US" dirty="0"/>
          </a:p>
        </p:txBody>
      </p:sp>
      <p:sp>
        <p:nvSpPr>
          <p:cNvPr id="674" name="Freeform 6">
            <a:extLst>
              <a:ext uri="{FF2B5EF4-FFF2-40B4-BE49-F238E27FC236}">
                <a16:creationId xmlns:a16="http://schemas.microsoft.com/office/drawing/2014/main" id="{2D85757F-762D-4714-8E34-E3098DCB8986}"/>
              </a:ext>
            </a:extLst>
          </p:cNvPr>
          <p:cNvSpPr>
            <a:spLocks/>
          </p:cNvSpPr>
          <p:nvPr/>
        </p:nvSpPr>
        <p:spPr bwMode="auto">
          <a:xfrm>
            <a:off x="832792" y="5232828"/>
            <a:ext cx="1220231" cy="978057"/>
          </a:xfrm>
          <a:custGeom>
            <a:avLst/>
            <a:gdLst>
              <a:gd name="T0" fmla="*/ 0 w 694"/>
              <a:gd name="T1" fmla="*/ 0 h 529"/>
              <a:gd name="T2" fmla="*/ 694 w 694"/>
              <a:gd name="T3" fmla="*/ 0 h 529"/>
              <a:gd name="T4" fmla="*/ 582 w 694"/>
              <a:gd name="T5" fmla="*/ 492 h 529"/>
              <a:gd name="T6" fmla="*/ 582 w 694"/>
              <a:gd name="T7" fmla="*/ 492 h 529"/>
              <a:gd name="T8" fmla="*/ 347 w 694"/>
              <a:gd name="T9" fmla="*/ 529 h 529"/>
              <a:gd name="T10" fmla="*/ 112 w 694"/>
              <a:gd name="T11" fmla="*/ 492 h 529"/>
              <a:gd name="T12" fmla="*/ 112 w 694"/>
              <a:gd name="T13" fmla="*/ 492 h 529"/>
              <a:gd name="T14" fmla="*/ 0 w 694"/>
              <a:gd name="T15" fmla="*/ 0 h 5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4" h="529">
                <a:moveTo>
                  <a:pt x="0" y="0"/>
                </a:moveTo>
                <a:cubicBezTo>
                  <a:pt x="694" y="0"/>
                  <a:pt x="694" y="0"/>
                  <a:pt x="694" y="0"/>
                </a:cubicBezTo>
                <a:cubicBezTo>
                  <a:pt x="582" y="492"/>
                  <a:pt x="582" y="492"/>
                  <a:pt x="582" y="492"/>
                </a:cubicBezTo>
                <a:cubicBezTo>
                  <a:pt x="582" y="492"/>
                  <a:pt x="582" y="492"/>
                  <a:pt x="582" y="492"/>
                </a:cubicBezTo>
                <a:cubicBezTo>
                  <a:pt x="582" y="513"/>
                  <a:pt x="477" y="529"/>
                  <a:pt x="347" y="529"/>
                </a:cubicBezTo>
                <a:cubicBezTo>
                  <a:pt x="217" y="529"/>
                  <a:pt x="112" y="513"/>
                  <a:pt x="112" y="492"/>
                </a:cubicBezTo>
                <a:cubicBezTo>
                  <a:pt x="112" y="492"/>
                  <a:pt x="112" y="492"/>
                  <a:pt x="112" y="492"/>
                </a:cubicBezTo>
                <a:lnTo>
                  <a:pt x="0"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75" name="Freeform 7">
            <a:extLst>
              <a:ext uri="{FF2B5EF4-FFF2-40B4-BE49-F238E27FC236}">
                <a16:creationId xmlns:a16="http://schemas.microsoft.com/office/drawing/2014/main" id="{CBFB4FAA-A8F2-4CDE-A109-30616847E29E}"/>
              </a:ext>
            </a:extLst>
          </p:cNvPr>
          <p:cNvSpPr>
            <a:spLocks/>
          </p:cNvSpPr>
          <p:nvPr/>
        </p:nvSpPr>
        <p:spPr bwMode="auto">
          <a:xfrm>
            <a:off x="847583" y="5293568"/>
            <a:ext cx="1190650" cy="325500"/>
          </a:xfrm>
          <a:custGeom>
            <a:avLst/>
            <a:gdLst>
              <a:gd name="T0" fmla="*/ 678 w 678"/>
              <a:gd name="T1" fmla="*/ 0 h 176"/>
              <a:gd name="T2" fmla="*/ 647 w 678"/>
              <a:gd name="T3" fmla="*/ 136 h 176"/>
              <a:gd name="T4" fmla="*/ 339 w 678"/>
              <a:gd name="T5" fmla="*/ 176 h 176"/>
              <a:gd name="T6" fmla="*/ 30 w 678"/>
              <a:gd name="T7" fmla="*/ 136 h 176"/>
              <a:gd name="T8" fmla="*/ 0 w 678"/>
              <a:gd name="T9" fmla="*/ 0 h 176"/>
              <a:gd name="T10" fmla="*/ 678 w 678"/>
              <a:gd name="T11" fmla="*/ 0 h 176"/>
            </a:gdLst>
            <a:ahLst/>
            <a:cxnLst>
              <a:cxn ang="0">
                <a:pos x="T0" y="T1"/>
              </a:cxn>
              <a:cxn ang="0">
                <a:pos x="T2" y="T3"/>
              </a:cxn>
              <a:cxn ang="0">
                <a:pos x="T4" y="T5"/>
              </a:cxn>
              <a:cxn ang="0">
                <a:pos x="T6" y="T7"/>
              </a:cxn>
              <a:cxn ang="0">
                <a:pos x="T8" y="T9"/>
              </a:cxn>
              <a:cxn ang="0">
                <a:pos x="T10" y="T11"/>
              </a:cxn>
            </a:cxnLst>
            <a:rect l="0" t="0" r="r" b="b"/>
            <a:pathLst>
              <a:path w="678" h="176">
                <a:moveTo>
                  <a:pt x="678" y="0"/>
                </a:moveTo>
                <a:cubicBezTo>
                  <a:pt x="647" y="136"/>
                  <a:pt x="647" y="136"/>
                  <a:pt x="647" y="136"/>
                </a:cubicBezTo>
                <a:cubicBezTo>
                  <a:pt x="615" y="159"/>
                  <a:pt x="489" y="176"/>
                  <a:pt x="339" y="176"/>
                </a:cubicBezTo>
                <a:cubicBezTo>
                  <a:pt x="188" y="176"/>
                  <a:pt x="62" y="159"/>
                  <a:pt x="30" y="136"/>
                </a:cubicBezTo>
                <a:cubicBezTo>
                  <a:pt x="0" y="0"/>
                  <a:pt x="0" y="0"/>
                  <a:pt x="0" y="0"/>
                </a:cubicBezTo>
                <a:lnTo>
                  <a:pt x="678" y="0"/>
                </a:ln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76" name="Freeform 8">
            <a:extLst>
              <a:ext uri="{FF2B5EF4-FFF2-40B4-BE49-F238E27FC236}">
                <a16:creationId xmlns:a16="http://schemas.microsoft.com/office/drawing/2014/main" id="{0CEB55E3-A21C-43BD-9EB3-5171A1E25EBE}"/>
              </a:ext>
            </a:extLst>
          </p:cNvPr>
          <p:cNvSpPr>
            <a:spLocks/>
          </p:cNvSpPr>
          <p:nvPr/>
        </p:nvSpPr>
        <p:spPr bwMode="auto">
          <a:xfrm>
            <a:off x="803211" y="5239058"/>
            <a:ext cx="1277915" cy="336402"/>
          </a:xfrm>
          <a:custGeom>
            <a:avLst/>
            <a:gdLst>
              <a:gd name="T0" fmla="*/ 0 w 727"/>
              <a:gd name="T1" fmla="*/ 0 h 182"/>
              <a:gd name="T2" fmla="*/ 727 w 727"/>
              <a:gd name="T3" fmla="*/ 0 h 182"/>
              <a:gd name="T4" fmla="*/ 698 w 727"/>
              <a:gd name="T5" fmla="*/ 128 h 182"/>
              <a:gd name="T6" fmla="*/ 698 w 727"/>
              <a:gd name="T7" fmla="*/ 128 h 182"/>
              <a:gd name="T8" fmla="*/ 697 w 727"/>
              <a:gd name="T9" fmla="*/ 132 h 182"/>
              <a:gd name="T10" fmla="*/ 697 w 727"/>
              <a:gd name="T11" fmla="*/ 133 h 182"/>
              <a:gd name="T12" fmla="*/ 697 w 727"/>
              <a:gd name="T13" fmla="*/ 133 h 182"/>
              <a:gd name="T14" fmla="*/ 364 w 727"/>
              <a:gd name="T15" fmla="*/ 182 h 182"/>
              <a:gd name="T16" fmla="*/ 31 w 727"/>
              <a:gd name="T17" fmla="*/ 133 h 182"/>
              <a:gd name="T18" fmla="*/ 31 w 727"/>
              <a:gd name="T19" fmla="*/ 133 h 182"/>
              <a:gd name="T20" fmla="*/ 31 w 727"/>
              <a:gd name="T21" fmla="*/ 133 h 182"/>
              <a:gd name="T22" fmla="*/ 29 w 727"/>
              <a:gd name="T23" fmla="*/ 128 h 182"/>
              <a:gd name="T24" fmla="*/ 29 w 727"/>
              <a:gd name="T25" fmla="*/ 128 h 182"/>
              <a:gd name="T26" fmla="*/ 0 w 727"/>
              <a:gd name="T27"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7" h="182">
                <a:moveTo>
                  <a:pt x="0" y="0"/>
                </a:moveTo>
                <a:cubicBezTo>
                  <a:pt x="727" y="0"/>
                  <a:pt x="727" y="0"/>
                  <a:pt x="727" y="0"/>
                </a:cubicBezTo>
                <a:cubicBezTo>
                  <a:pt x="698" y="128"/>
                  <a:pt x="698" y="128"/>
                  <a:pt x="698" y="128"/>
                </a:cubicBezTo>
                <a:cubicBezTo>
                  <a:pt x="698" y="128"/>
                  <a:pt x="698" y="128"/>
                  <a:pt x="698" y="128"/>
                </a:cubicBezTo>
                <a:cubicBezTo>
                  <a:pt x="698" y="130"/>
                  <a:pt x="698" y="131"/>
                  <a:pt x="697" y="132"/>
                </a:cubicBezTo>
                <a:cubicBezTo>
                  <a:pt x="697" y="133"/>
                  <a:pt x="697" y="133"/>
                  <a:pt x="697" y="133"/>
                </a:cubicBezTo>
                <a:cubicBezTo>
                  <a:pt x="697" y="133"/>
                  <a:pt x="697" y="133"/>
                  <a:pt x="697" y="133"/>
                </a:cubicBezTo>
                <a:cubicBezTo>
                  <a:pt x="683" y="160"/>
                  <a:pt x="539" y="182"/>
                  <a:pt x="364" y="182"/>
                </a:cubicBezTo>
                <a:cubicBezTo>
                  <a:pt x="189" y="182"/>
                  <a:pt x="45" y="160"/>
                  <a:pt x="31" y="133"/>
                </a:cubicBezTo>
                <a:cubicBezTo>
                  <a:pt x="31" y="133"/>
                  <a:pt x="31" y="133"/>
                  <a:pt x="31" y="133"/>
                </a:cubicBezTo>
                <a:cubicBezTo>
                  <a:pt x="31" y="133"/>
                  <a:pt x="31" y="133"/>
                  <a:pt x="31" y="133"/>
                </a:cubicBezTo>
                <a:cubicBezTo>
                  <a:pt x="30" y="131"/>
                  <a:pt x="29" y="130"/>
                  <a:pt x="29" y="128"/>
                </a:cubicBezTo>
                <a:cubicBezTo>
                  <a:pt x="29" y="128"/>
                  <a:pt x="29" y="128"/>
                  <a:pt x="29" y="128"/>
                </a:cubicBezTo>
                <a:lnTo>
                  <a:pt x="0"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77" name="Oval 9">
            <a:extLst>
              <a:ext uri="{FF2B5EF4-FFF2-40B4-BE49-F238E27FC236}">
                <a16:creationId xmlns:a16="http://schemas.microsoft.com/office/drawing/2014/main" id="{7432A1CC-D80E-4C2F-BD98-95F703116CDB}"/>
              </a:ext>
            </a:extLst>
          </p:cNvPr>
          <p:cNvSpPr>
            <a:spLocks noChangeArrowheads="1"/>
          </p:cNvSpPr>
          <p:nvPr/>
        </p:nvSpPr>
        <p:spPr bwMode="auto">
          <a:xfrm>
            <a:off x="803211" y="5130040"/>
            <a:ext cx="1277915" cy="214923"/>
          </a:xfrm>
          <a:prstGeom prst="ellipse">
            <a:avLst/>
          </a:pr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78" name="Oval 10">
            <a:extLst>
              <a:ext uri="{FF2B5EF4-FFF2-40B4-BE49-F238E27FC236}">
                <a16:creationId xmlns:a16="http://schemas.microsoft.com/office/drawing/2014/main" id="{308FC0BF-8081-402F-9A8F-696060E2A5E5}"/>
              </a:ext>
            </a:extLst>
          </p:cNvPr>
          <p:cNvSpPr>
            <a:spLocks noChangeArrowheads="1"/>
          </p:cNvSpPr>
          <p:nvPr/>
        </p:nvSpPr>
        <p:spPr bwMode="auto">
          <a:xfrm>
            <a:off x="837230" y="5153402"/>
            <a:ext cx="1212836" cy="168201"/>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79" name="Freeform 11">
            <a:extLst>
              <a:ext uri="{FF2B5EF4-FFF2-40B4-BE49-F238E27FC236}">
                <a16:creationId xmlns:a16="http://schemas.microsoft.com/office/drawing/2014/main" id="{D5D0A8F0-F0BE-4E81-91FD-633A71549E7D}"/>
              </a:ext>
            </a:extLst>
          </p:cNvPr>
          <p:cNvSpPr>
            <a:spLocks/>
          </p:cNvSpPr>
          <p:nvPr/>
        </p:nvSpPr>
        <p:spPr bwMode="auto">
          <a:xfrm>
            <a:off x="982178" y="4711096"/>
            <a:ext cx="461469" cy="432961"/>
          </a:xfrm>
          <a:custGeom>
            <a:avLst/>
            <a:gdLst>
              <a:gd name="T0" fmla="*/ 262 w 262"/>
              <a:gd name="T1" fmla="*/ 224 h 234"/>
              <a:gd name="T2" fmla="*/ 0 w 262"/>
              <a:gd name="T3" fmla="*/ 35 h 234"/>
              <a:gd name="T4" fmla="*/ 241 w 262"/>
              <a:gd name="T5" fmla="*/ 222 h 234"/>
              <a:gd name="T6" fmla="*/ 251 w 262"/>
              <a:gd name="T7" fmla="*/ 233 h 234"/>
              <a:gd name="T8" fmla="*/ 262 w 262"/>
              <a:gd name="T9" fmla="*/ 224 h 234"/>
            </a:gdLst>
            <a:ahLst/>
            <a:cxnLst>
              <a:cxn ang="0">
                <a:pos x="T0" y="T1"/>
              </a:cxn>
              <a:cxn ang="0">
                <a:pos x="T2" y="T3"/>
              </a:cxn>
              <a:cxn ang="0">
                <a:pos x="T4" y="T5"/>
              </a:cxn>
              <a:cxn ang="0">
                <a:pos x="T6" y="T7"/>
              </a:cxn>
              <a:cxn ang="0">
                <a:pos x="T8" y="T9"/>
              </a:cxn>
            </a:cxnLst>
            <a:rect l="0" t="0" r="r" b="b"/>
            <a:pathLst>
              <a:path w="262" h="234">
                <a:moveTo>
                  <a:pt x="262" y="224"/>
                </a:moveTo>
                <a:cubicBezTo>
                  <a:pt x="259" y="111"/>
                  <a:pt x="84" y="0"/>
                  <a:pt x="0" y="35"/>
                </a:cubicBezTo>
                <a:cubicBezTo>
                  <a:pt x="74" y="20"/>
                  <a:pt x="242" y="121"/>
                  <a:pt x="241" y="222"/>
                </a:cubicBezTo>
                <a:cubicBezTo>
                  <a:pt x="241" y="228"/>
                  <a:pt x="245" y="233"/>
                  <a:pt x="251" y="233"/>
                </a:cubicBezTo>
                <a:cubicBezTo>
                  <a:pt x="256" y="234"/>
                  <a:pt x="261" y="230"/>
                  <a:pt x="262" y="22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0" name="Freeform 12">
            <a:extLst>
              <a:ext uri="{FF2B5EF4-FFF2-40B4-BE49-F238E27FC236}">
                <a16:creationId xmlns:a16="http://schemas.microsoft.com/office/drawing/2014/main" id="{D7B9F455-44F6-44E1-9751-900BA36A66E8}"/>
              </a:ext>
            </a:extLst>
          </p:cNvPr>
          <p:cNvSpPr>
            <a:spLocks/>
          </p:cNvSpPr>
          <p:nvPr/>
        </p:nvSpPr>
        <p:spPr bwMode="auto">
          <a:xfrm>
            <a:off x="1454002" y="4429203"/>
            <a:ext cx="318000" cy="398698"/>
          </a:xfrm>
          <a:custGeom>
            <a:avLst/>
            <a:gdLst>
              <a:gd name="T0" fmla="*/ 14 w 181"/>
              <a:gd name="T1" fmla="*/ 214 h 216"/>
              <a:gd name="T2" fmla="*/ 181 w 181"/>
              <a:gd name="T3" fmla="*/ 2 h 216"/>
              <a:gd name="T4" fmla="*/ 7 w 181"/>
              <a:gd name="T5" fmla="*/ 197 h 216"/>
              <a:gd name="T6" fmla="*/ 2 w 181"/>
              <a:gd name="T7" fmla="*/ 210 h 216"/>
              <a:gd name="T8" fmla="*/ 14 w 181"/>
              <a:gd name="T9" fmla="*/ 214 h 216"/>
            </a:gdLst>
            <a:ahLst/>
            <a:cxnLst>
              <a:cxn ang="0">
                <a:pos x="T0" y="T1"/>
              </a:cxn>
              <a:cxn ang="0">
                <a:pos x="T2" y="T3"/>
              </a:cxn>
              <a:cxn ang="0">
                <a:pos x="T4" y="T5"/>
              </a:cxn>
              <a:cxn ang="0">
                <a:pos x="T6" y="T7"/>
              </a:cxn>
              <a:cxn ang="0">
                <a:pos x="T8" y="T9"/>
              </a:cxn>
            </a:cxnLst>
            <a:rect l="0" t="0" r="r" b="b"/>
            <a:pathLst>
              <a:path w="181" h="216">
                <a:moveTo>
                  <a:pt x="14" y="214"/>
                </a:moveTo>
                <a:cubicBezTo>
                  <a:pt x="89" y="164"/>
                  <a:pt x="98" y="39"/>
                  <a:pt x="181" y="2"/>
                </a:cubicBezTo>
                <a:cubicBezTo>
                  <a:pt x="113" y="0"/>
                  <a:pt x="67" y="160"/>
                  <a:pt x="7" y="197"/>
                </a:cubicBezTo>
                <a:cubicBezTo>
                  <a:pt x="2" y="199"/>
                  <a:pt x="0" y="205"/>
                  <a:pt x="2" y="210"/>
                </a:cubicBezTo>
                <a:cubicBezTo>
                  <a:pt x="4" y="214"/>
                  <a:pt x="10" y="216"/>
                  <a:pt x="14" y="21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1" name="Freeform 13">
            <a:extLst>
              <a:ext uri="{FF2B5EF4-FFF2-40B4-BE49-F238E27FC236}">
                <a16:creationId xmlns:a16="http://schemas.microsoft.com/office/drawing/2014/main" id="{84328F17-4963-4FD3-BC9B-361EBDB2B2FF}"/>
              </a:ext>
            </a:extLst>
          </p:cNvPr>
          <p:cNvSpPr>
            <a:spLocks/>
          </p:cNvSpPr>
          <p:nvPr/>
        </p:nvSpPr>
        <p:spPr bwMode="auto">
          <a:xfrm>
            <a:off x="1128606" y="4218953"/>
            <a:ext cx="337228" cy="246072"/>
          </a:xfrm>
          <a:custGeom>
            <a:avLst/>
            <a:gdLst>
              <a:gd name="T0" fmla="*/ 192 w 192"/>
              <a:gd name="T1" fmla="*/ 122 h 133"/>
              <a:gd name="T2" fmla="*/ 0 w 192"/>
              <a:gd name="T3" fmla="*/ 45 h 133"/>
              <a:gd name="T4" fmla="*/ 173 w 192"/>
              <a:gd name="T5" fmla="*/ 124 h 133"/>
              <a:gd name="T6" fmla="*/ 183 w 192"/>
              <a:gd name="T7" fmla="*/ 133 h 133"/>
              <a:gd name="T8" fmla="*/ 192 w 192"/>
              <a:gd name="T9" fmla="*/ 122 h 133"/>
            </a:gdLst>
            <a:ahLst/>
            <a:cxnLst>
              <a:cxn ang="0">
                <a:pos x="T0" y="T1"/>
              </a:cxn>
              <a:cxn ang="0">
                <a:pos x="T2" y="T3"/>
              </a:cxn>
              <a:cxn ang="0">
                <a:pos x="T4" y="T5"/>
              </a:cxn>
              <a:cxn ang="0">
                <a:pos x="T6" y="T7"/>
              </a:cxn>
              <a:cxn ang="0">
                <a:pos x="T8" y="T9"/>
              </a:cxn>
            </a:cxnLst>
            <a:rect l="0" t="0" r="r" b="b"/>
            <a:pathLst>
              <a:path w="192" h="133">
                <a:moveTo>
                  <a:pt x="192" y="122"/>
                </a:moveTo>
                <a:cubicBezTo>
                  <a:pt x="180" y="46"/>
                  <a:pt x="58" y="0"/>
                  <a:pt x="0" y="45"/>
                </a:cubicBezTo>
                <a:cubicBezTo>
                  <a:pt x="68" y="22"/>
                  <a:pt x="165" y="58"/>
                  <a:pt x="173" y="124"/>
                </a:cubicBezTo>
                <a:cubicBezTo>
                  <a:pt x="173" y="129"/>
                  <a:pt x="177" y="133"/>
                  <a:pt x="183" y="133"/>
                </a:cubicBezTo>
                <a:cubicBezTo>
                  <a:pt x="188" y="132"/>
                  <a:pt x="192" y="128"/>
                  <a:pt x="192" y="122"/>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2" name="Freeform 14">
            <a:extLst>
              <a:ext uri="{FF2B5EF4-FFF2-40B4-BE49-F238E27FC236}">
                <a16:creationId xmlns:a16="http://schemas.microsoft.com/office/drawing/2014/main" id="{28766260-46C2-4A52-8AFA-D28AB591B6E7}"/>
              </a:ext>
            </a:extLst>
          </p:cNvPr>
          <p:cNvSpPr>
            <a:spLocks/>
          </p:cNvSpPr>
          <p:nvPr/>
        </p:nvSpPr>
        <p:spPr bwMode="auto">
          <a:xfrm>
            <a:off x="1149314" y="5203239"/>
            <a:ext cx="625646" cy="118363"/>
          </a:xfrm>
          <a:custGeom>
            <a:avLst/>
            <a:gdLst>
              <a:gd name="T0" fmla="*/ 0 w 356"/>
              <a:gd name="T1" fmla="*/ 59 h 64"/>
              <a:gd name="T2" fmla="*/ 19 w 356"/>
              <a:gd name="T3" fmla="*/ 35 h 64"/>
              <a:gd name="T4" fmla="*/ 83 w 356"/>
              <a:gd name="T5" fmla="*/ 26 h 64"/>
              <a:gd name="T6" fmla="*/ 135 w 356"/>
              <a:gd name="T7" fmla="*/ 12 h 64"/>
              <a:gd name="T8" fmla="*/ 229 w 356"/>
              <a:gd name="T9" fmla="*/ 12 h 64"/>
              <a:gd name="T10" fmla="*/ 296 w 356"/>
              <a:gd name="T11" fmla="*/ 43 h 64"/>
              <a:gd name="T12" fmla="*/ 356 w 356"/>
              <a:gd name="T13" fmla="*/ 57 h 64"/>
              <a:gd name="T14" fmla="*/ 167 w 356"/>
              <a:gd name="T15" fmla="*/ 64 h 64"/>
              <a:gd name="T16" fmla="*/ 0 w 356"/>
              <a:gd name="T17" fmla="*/ 5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6" h="64">
                <a:moveTo>
                  <a:pt x="0" y="59"/>
                </a:moveTo>
                <a:cubicBezTo>
                  <a:pt x="7" y="48"/>
                  <a:pt x="14" y="39"/>
                  <a:pt x="19" y="35"/>
                </a:cubicBezTo>
                <a:cubicBezTo>
                  <a:pt x="35" y="20"/>
                  <a:pt x="66" y="13"/>
                  <a:pt x="83" y="26"/>
                </a:cubicBezTo>
                <a:cubicBezTo>
                  <a:pt x="100" y="39"/>
                  <a:pt x="112" y="0"/>
                  <a:pt x="135" y="12"/>
                </a:cubicBezTo>
                <a:cubicBezTo>
                  <a:pt x="166" y="28"/>
                  <a:pt x="196" y="8"/>
                  <a:pt x="229" y="12"/>
                </a:cubicBezTo>
                <a:cubicBezTo>
                  <a:pt x="261" y="16"/>
                  <a:pt x="268" y="30"/>
                  <a:pt x="296" y="43"/>
                </a:cubicBezTo>
                <a:cubicBezTo>
                  <a:pt x="310" y="49"/>
                  <a:pt x="333" y="53"/>
                  <a:pt x="356" y="57"/>
                </a:cubicBezTo>
                <a:cubicBezTo>
                  <a:pt x="301" y="61"/>
                  <a:pt x="237" y="64"/>
                  <a:pt x="167" y="64"/>
                </a:cubicBezTo>
                <a:cubicBezTo>
                  <a:pt x="106" y="64"/>
                  <a:pt x="49" y="62"/>
                  <a:pt x="0" y="59"/>
                </a:cubicBez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3" name="Freeform 15">
            <a:extLst>
              <a:ext uri="{FF2B5EF4-FFF2-40B4-BE49-F238E27FC236}">
                <a16:creationId xmlns:a16="http://schemas.microsoft.com/office/drawing/2014/main" id="{0987F37E-F6C2-4179-9523-A66860E7F654}"/>
              </a:ext>
            </a:extLst>
          </p:cNvPr>
          <p:cNvSpPr>
            <a:spLocks/>
          </p:cNvSpPr>
          <p:nvPr/>
        </p:nvSpPr>
        <p:spPr bwMode="auto">
          <a:xfrm>
            <a:off x="1340113" y="3852960"/>
            <a:ext cx="235172" cy="1446839"/>
          </a:xfrm>
          <a:custGeom>
            <a:avLst/>
            <a:gdLst>
              <a:gd name="T0" fmla="*/ 80 w 134"/>
              <a:gd name="T1" fmla="*/ 766 h 782"/>
              <a:gd name="T2" fmla="*/ 119 w 134"/>
              <a:gd name="T3" fmla="*/ 514 h 782"/>
              <a:gd name="T4" fmla="*/ 91 w 134"/>
              <a:gd name="T5" fmla="*/ 0 h 782"/>
              <a:gd name="T6" fmla="*/ 57 w 134"/>
              <a:gd name="T7" fmla="*/ 519 h 782"/>
              <a:gd name="T8" fmla="*/ 5 w 134"/>
              <a:gd name="T9" fmla="*/ 766 h 782"/>
              <a:gd name="T10" fmla="*/ 80 w 134"/>
              <a:gd name="T11" fmla="*/ 766 h 782"/>
            </a:gdLst>
            <a:ahLst/>
            <a:cxnLst>
              <a:cxn ang="0">
                <a:pos x="T0" y="T1"/>
              </a:cxn>
              <a:cxn ang="0">
                <a:pos x="T2" y="T3"/>
              </a:cxn>
              <a:cxn ang="0">
                <a:pos x="T4" y="T5"/>
              </a:cxn>
              <a:cxn ang="0">
                <a:pos x="T6" y="T7"/>
              </a:cxn>
              <a:cxn ang="0">
                <a:pos x="T8" y="T9"/>
              </a:cxn>
              <a:cxn ang="0">
                <a:pos x="T10" y="T11"/>
              </a:cxn>
            </a:cxnLst>
            <a:rect l="0" t="0" r="r" b="b"/>
            <a:pathLst>
              <a:path w="134" h="782">
                <a:moveTo>
                  <a:pt x="80" y="766"/>
                </a:moveTo>
                <a:cubicBezTo>
                  <a:pt x="110" y="680"/>
                  <a:pt x="134" y="603"/>
                  <a:pt x="119" y="514"/>
                </a:cubicBezTo>
                <a:cubicBezTo>
                  <a:pt x="85" y="323"/>
                  <a:pt x="60" y="195"/>
                  <a:pt x="91" y="0"/>
                </a:cubicBezTo>
                <a:cubicBezTo>
                  <a:pt x="0" y="168"/>
                  <a:pt x="38" y="350"/>
                  <a:pt x="57" y="519"/>
                </a:cubicBezTo>
                <a:cubicBezTo>
                  <a:pt x="67" y="603"/>
                  <a:pt x="39" y="680"/>
                  <a:pt x="5" y="766"/>
                </a:cubicBezTo>
                <a:cubicBezTo>
                  <a:pt x="2" y="776"/>
                  <a:pt x="76" y="782"/>
                  <a:pt x="80" y="766"/>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4" name="Freeform 16">
            <a:extLst>
              <a:ext uri="{FF2B5EF4-FFF2-40B4-BE49-F238E27FC236}">
                <a16:creationId xmlns:a16="http://schemas.microsoft.com/office/drawing/2014/main" id="{2DCB4EAE-F94E-4242-BDD8-728BF0A8D8B0}"/>
              </a:ext>
            </a:extLst>
          </p:cNvPr>
          <p:cNvSpPr>
            <a:spLocks/>
          </p:cNvSpPr>
          <p:nvPr/>
        </p:nvSpPr>
        <p:spPr bwMode="auto">
          <a:xfrm>
            <a:off x="1674382" y="4141081"/>
            <a:ext cx="388995" cy="369108"/>
          </a:xfrm>
          <a:custGeom>
            <a:avLst/>
            <a:gdLst>
              <a:gd name="T0" fmla="*/ 0 w 221"/>
              <a:gd name="T1" fmla="*/ 199 h 199"/>
              <a:gd name="T2" fmla="*/ 221 w 221"/>
              <a:gd name="T3" fmla="*/ 125 h 199"/>
              <a:gd name="T4" fmla="*/ 0 w 221"/>
              <a:gd name="T5" fmla="*/ 199 h 199"/>
            </a:gdLst>
            <a:ahLst/>
            <a:cxnLst>
              <a:cxn ang="0">
                <a:pos x="T0" y="T1"/>
              </a:cxn>
              <a:cxn ang="0">
                <a:pos x="T2" y="T3"/>
              </a:cxn>
              <a:cxn ang="0">
                <a:pos x="T4" y="T5"/>
              </a:cxn>
            </a:cxnLst>
            <a:rect l="0" t="0" r="r" b="b"/>
            <a:pathLst>
              <a:path w="221" h="199">
                <a:moveTo>
                  <a:pt x="0" y="199"/>
                </a:moveTo>
                <a:cubicBezTo>
                  <a:pt x="1" y="80"/>
                  <a:pt x="100" y="0"/>
                  <a:pt x="221" y="125"/>
                </a:cubicBezTo>
                <a:cubicBezTo>
                  <a:pt x="124" y="101"/>
                  <a:pt x="37" y="167"/>
                  <a:pt x="0" y="199"/>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5" name="Freeform 17">
            <a:extLst>
              <a:ext uri="{FF2B5EF4-FFF2-40B4-BE49-F238E27FC236}">
                <a16:creationId xmlns:a16="http://schemas.microsoft.com/office/drawing/2014/main" id="{FF0BDF61-6D97-4083-86AA-AC286201E9E9}"/>
              </a:ext>
            </a:extLst>
          </p:cNvPr>
          <p:cNvSpPr>
            <a:spLocks/>
          </p:cNvSpPr>
          <p:nvPr/>
        </p:nvSpPr>
        <p:spPr bwMode="auto">
          <a:xfrm>
            <a:off x="1674382" y="4254773"/>
            <a:ext cx="388995" cy="255416"/>
          </a:xfrm>
          <a:custGeom>
            <a:avLst/>
            <a:gdLst>
              <a:gd name="T0" fmla="*/ 0 w 221"/>
              <a:gd name="T1" fmla="*/ 138 h 138"/>
              <a:gd name="T2" fmla="*/ 221 w 221"/>
              <a:gd name="T3" fmla="*/ 64 h 138"/>
              <a:gd name="T4" fmla="*/ 0 w 221"/>
              <a:gd name="T5" fmla="*/ 138 h 138"/>
            </a:gdLst>
            <a:ahLst/>
            <a:cxnLst>
              <a:cxn ang="0">
                <a:pos x="T0" y="T1"/>
              </a:cxn>
              <a:cxn ang="0">
                <a:pos x="T2" y="T3"/>
              </a:cxn>
              <a:cxn ang="0">
                <a:pos x="T4" y="T5"/>
              </a:cxn>
            </a:cxnLst>
            <a:rect l="0" t="0" r="r" b="b"/>
            <a:pathLst>
              <a:path w="221" h="138">
                <a:moveTo>
                  <a:pt x="0" y="138"/>
                </a:moveTo>
                <a:cubicBezTo>
                  <a:pt x="36" y="69"/>
                  <a:pt x="122" y="0"/>
                  <a:pt x="221" y="64"/>
                </a:cubicBezTo>
                <a:cubicBezTo>
                  <a:pt x="124" y="40"/>
                  <a:pt x="37" y="106"/>
                  <a:pt x="0" y="138"/>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6" name="Freeform 18">
            <a:extLst>
              <a:ext uri="{FF2B5EF4-FFF2-40B4-BE49-F238E27FC236}">
                <a16:creationId xmlns:a16="http://schemas.microsoft.com/office/drawing/2014/main" id="{54D7FFCC-AD8E-448C-B2FF-0D110AE6F50D}"/>
              </a:ext>
            </a:extLst>
          </p:cNvPr>
          <p:cNvSpPr>
            <a:spLocks/>
          </p:cNvSpPr>
          <p:nvPr/>
        </p:nvSpPr>
        <p:spPr bwMode="auto">
          <a:xfrm>
            <a:off x="1588597" y="4430761"/>
            <a:ext cx="45852" cy="208694"/>
          </a:xfrm>
          <a:custGeom>
            <a:avLst/>
            <a:gdLst>
              <a:gd name="T0" fmla="*/ 5 w 26"/>
              <a:gd name="T1" fmla="*/ 111 h 113"/>
              <a:gd name="T2" fmla="*/ 14 w 26"/>
              <a:gd name="T3" fmla="*/ 0 h 113"/>
              <a:gd name="T4" fmla="*/ 1 w 26"/>
              <a:gd name="T5" fmla="*/ 105 h 113"/>
              <a:gd name="T6" fmla="*/ 6 w 26"/>
              <a:gd name="T7" fmla="*/ 110 h 113"/>
              <a:gd name="T8" fmla="*/ 5 w 26"/>
              <a:gd name="T9" fmla="*/ 111 h 113"/>
            </a:gdLst>
            <a:ahLst/>
            <a:cxnLst>
              <a:cxn ang="0">
                <a:pos x="T0" y="T1"/>
              </a:cxn>
              <a:cxn ang="0">
                <a:pos x="T2" y="T3"/>
              </a:cxn>
              <a:cxn ang="0">
                <a:pos x="T4" y="T5"/>
              </a:cxn>
              <a:cxn ang="0">
                <a:pos x="T6" y="T7"/>
              </a:cxn>
              <a:cxn ang="0">
                <a:pos x="T8" y="T9"/>
              </a:cxn>
            </a:cxnLst>
            <a:rect l="0" t="0" r="r" b="b"/>
            <a:pathLst>
              <a:path w="26" h="113">
                <a:moveTo>
                  <a:pt x="5" y="111"/>
                </a:moveTo>
                <a:cubicBezTo>
                  <a:pt x="26" y="86"/>
                  <a:pt x="24" y="29"/>
                  <a:pt x="14" y="0"/>
                </a:cubicBezTo>
                <a:cubicBezTo>
                  <a:pt x="18" y="27"/>
                  <a:pt x="15" y="83"/>
                  <a:pt x="1" y="105"/>
                </a:cubicBezTo>
                <a:cubicBezTo>
                  <a:pt x="0" y="108"/>
                  <a:pt x="3" y="113"/>
                  <a:pt x="6" y="110"/>
                </a:cubicBezTo>
                <a:lnTo>
                  <a:pt x="5" y="111"/>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7" name="Freeform 19">
            <a:extLst>
              <a:ext uri="{FF2B5EF4-FFF2-40B4-BE49-F238E27FC236}">
                <a16:creationId xmlns:a16="http://schemas.microsoft.com/office/drawing/2014/main" id="{F15ADA47-4DEF-4A5D-9D30-02A145C732A3}"/>
              </a:ext>
            </a:extLst>
          </p:cNvPr>
          <p:cNvSpPr>
            <a:spLocks/>
          </p:cNvSpPr>
          <p:nvPr/>
        </p:nvSpPr>
        <p:spPr bwMode="auto">
          <a:xfrm>
            <a:off x="781025" y="4060096"/>
            <a:ext cx="488092" cy="422059"/>
          </a:xfrm>
          <a:custGeom>
            <a:avLst/>
            <a:gdLst>
              <a:gd name="T0" fmla="*/ 278 w 278"/>
              <a:gd name="T1" fmla="*/ 126 h 228"/>
              <a:gd name="T2" fmla="*/ 0 w 278"/>
              <a:gd name="T3" fmla="*/ 228 h 228"/>
              <a:gd name="T4" fmla="*/ 278 w 278"/>
              <a:gd name="T5" fmla="*/ 126 h 228"/>
            </a:gdLst>
            <a:ahLst/>
            <a:cxnLst>
              <a:cxn ang="0">
                <a:pos x="T0" y="T1"/>
              </a:cxn>
              <a:cxn ang="0">
                <a:pos x="T2" y="T3"/>
              </a:cxn>
              <a:cxn ang="0">
                <a:pos x="T4" y="T5"/>
              </a:cxn>
            </a:cxnLst>
            <a:rect l="0" t="0" r="r" b="b"/>
            <a:pathLst>
              <a:path w="278" h="228">
                <a:moveTo>
                  <a:pt x="278" y="126"/>
                </a:moveTo>
                <a:cubicBezTo>
                  <a:pt x="176" y="13"/>
                  <a:pt x="35" y="0"/>
                  <a:pt x="0" y="228"/>
                </a:cubicBezTo>
                <a:cubicBezTo>
                  <a:pt x="82" y="124"/>
                  <a:pt x="217" y="122"/>
                  <a:pt x="278" y="126"/>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8" name="Freeform 20">
            <a:extLst>
              <a:ext uri="{FF2B5EF4-FFF2-40B4-BE49-F238E27FC236}">
                <a16:creationId xmlns:a16="http://schemas.microsoft.com/office/drawing/2014/main" id="{FB1E6CD4-0743-4D8E-8FC8-42B281D4C5A2}"/>
              </a:ext>
            </a:extLst>
          </p:cNvPr>
          <p:cNvSpPr>
            <a:spLocks/>
          </p:cNvSpPr>
          <p:nvPr/>
        </p:nvSpPr>
        <p:spPr bwMode="auto">
          <a:xfrm>
            <a:off x="781025" y="4209608"/>
            <a:ext cx="488092" cy="272548"/>
          </a:xfrm>
          <a:custGeom>
            <a:avLst/>
            <a:gdLst>
              <a:gd name="T0" fmla="*/ 278 w 278"/>
              <a:gd name="T1" fmla="*/ 45 h 147"/>
              <a:gd name="T2" fmla="*/ 0 w 278"/>
              <a:gd name="T3" fmla="*/ 147 h 147"/>
              <a:gd name="T4" fmla="*/ 278 w 278"/>
              <a:gd name="T5" fmla="*/ 45 h 147"/>
            </a:gdLst>
            <a:ahLst/>
            <a:cxnLst>
              <a:cxn ang="0">
                <a:pos x="T0" y="T1"/>
              </a:cxn>
              <a:cxn ang="0">
                <a:pos x="T2" y="T3"/>
              </a:cxn>
              <a:cxn ang="0">
                <a:pos x="T4" y="T5"/>
              </a:cxn>
            </a:cxnLst>
            <a:rect l="0" t="0" r="r" b="b"/>
            <a:pathLst>
              <a:path w="278" h="147">
                <a:moveTo>
                  <a:pt x="278" y="45"/>
                </a:moveTo>
                <a:cubicBezTo>
                  <a:pt x="194" y="2"/>
                  <a:pt x="56" y="0"/>
                  <a:pt x="0" y="147"/>
                </a:cubicBezTo>
                <a:cubicBezTo>
                  <a:pt x="82" y="43"/>
                  <a:pt x="217" y="41"/>
                  <a:pt x="278" y="45"/>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89" name="Freeform 21">
            <a:extLst>
              <a:ext uri="{FF2B5EF4-FFF2-40B4-BE49-F238E27FC236}">
                <a16:creationId xmlns:a16="http://schemas.microsoft.com/office/drawing/2014/main" id="{F313B91E-7534-4602-9A1B-FE54DF2748C3}"/>
              </a:ext>
            </a:extLst>
          </p:cNvPr>
          <p:cNvSpPr>
            <a:spLocks/>
          </p:cNvSpPr>
          <p:nvPr/>
        </p:nvSpPr>
        <p:spPr bwMode="auto">
          <a:xfrm>
            <a:off x="823918" y="4552239"/>
            <a:ext cx="377162" cy="275663"/>
          </a:xfrm>
          <a:custGeom>
            <a:avLst/>
            <a:gdLst>
              <a:gd name="T0" fmla="*/ 214 w 214"/>
              <a:gd name="T1" fmla="*/ 149 h 149"/>
              <a:gd name="T2" fmla="*/ 0 w 214"/>
              <a:gd name="T3" fmla="*/ 149 h 149"/>
              <a:gd name="T4" fmla="*/ 214 w 214"/>
              <a:gd name="T5" fmla="*/ 149 h 149"/>
            </a:gdLst>
            <a:ahLst/>
            <a:cxnLst>
              <a:cxn ang="0">
                <a:pos x="T0" y="T1"/>
              </a:cxn>
              <a:cxn ang="0">
                <a:pos x="T2" y="T3"/>
              </a:cxn>
              <a:cxn ang="0">
                <a:pos x="T4" y="T5"/>
              </a:cxn>
            </a:cxnLst>
            <a:rect l="0" t="0" r="r" b="b"/>
            <a:pathLst>
              <a:path w="214" h="149">
                <a:moveTo>
                  <a:pt x="214" y="149"/>
                </a:moveTo>
                <a:cubicBezTo>
                  <a:pt x="188" y="42"/>
                  <a:pt x="82" y="0"/>
                  <a:pt x="0" y="149"/>
                </a:cubicBezTo>
                <a:cubicBezTo>
                  <a:pt x="82" y="98"/>
                  <a:pt x="174" y="131"/>
                  <a:pt x="214" y="149"/>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0" name="Freeform 22">
            <a:extLst>
              <a:ext uri="{FF2B5EF4-FFF2-40B4-BE49-F238E27FC236}">
                <a16:creationId xmlns:a16="http://schemas.microsoft.com/office/drawing/2014/main" id="{F93697BC-30EF-498C-B4CF-5B5C264648BD}"/>
              </a:ext>
            </a:extLst>
          </p:cNvPr>
          <p:cNvSpPr>
            <a:spLocks/>
          </p:cNvSpPr>
          <p:nvPr/>
        </p:nvSpPr>
        <p:spPr bwMode="auto">
          <a:xfrm>
            <a:off x="823918" y="4665930"/>
            <a:ext cx="377162" cy="161971"/>
          </a:xfrm>
          <a:custGeom>
            <a:avLst/>
            <a:gdLst>
              <a:gd name="T0" fmla="*/ 214 w 214"/>
              <a:gd name="T1" fmla="*/ 88 h 88"/>
              <a:gd name="T2" fmla="*/ 0 w 214"/>
              <a:gd name="T3" fmla="*/ 88 h 88"/>
              <a:gd name="T4" fmla="*/ 214 w 214"/>
              <a:gd name="T5" fmla="*/ 88 h 88"/>
            </a:gdLst>
            <a:ahLst/>
            <a:cxnLst>
              <a:cxn ang="0">
                <a:pos x="T0" y="T1"/>
              </a:cxn>
              <a:cxn ang="0">
                <a:pos x="T2" y="T3"/>
              </a:cxn>
              <a:cxn ang="0">
                <a:pos x="T4" y="T5"/>
              </a:cxn>
            </a:cxnLst>
            <a:rect l="0" t="0" r="r" b="b"/>
            <a:pathLst>
              <a:path w="214" h="88">
                <a:moveTo>
                  <a:pt x="214" y="88"/>
                </a:moveTo>
                <a:cubicBezTo>
                  <a:pt x="168" y="37"/>
                  <a:pt x="76" y="0"/>
                  <a:pt x="0" y="88"/>
                </a:cubicBezTo>
                <a:cubicBezTo>
                  <a:pt x="82" y="37"/>
                  <a:pt x="174" y="70"/>
                  <a:pt x="214" y="88"/>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1" name="Freeform 23">
            <a:extLst>
              <a:ext uri="{FF2B5EF4-FFF2-40B4-BE49-F238E27FC236}">
                <a16:creationId xmlns:a16="http://schemas.microsoft.com/office/drawing/2014/main" id="{F2D0FB65-3CB6-4063-9241-D67BF7A846D3}"/>
              </a:ext>
            </a:extLst>
          </p:cNvPr>
          <p:cNvSpPr>
            <a:spLocks/>
          </p:cNvSpPr>
          <p:nvPr/>
        </p:nvSpPr>
        <p:spPr bwMode="auto">
          <a:xfrm>
            <a:off x="1332718" y="4402728"/>
            <a:ext cx="393432" cy="431404"/>
          </a:xfrm>
          <a:custGeom>
            <a:avLst/>
            <a:gdLst>
              <a:gd name="T0" fmla="*/ 0 w 224"/>
              <a:gd name="T1" fmla="*/ 233 h 233"/>
              <a:gd name="T2" fmla="*/ 99 w 224"/>
              <a:gd name="T3" fmla="*/ 12 h 233"/>
              <a:gd name="T4" fmla="*/ 0 w 224"/>
              <a:gd name="T5" fmla="*/ 233 h 233"/>
            </a:gdLst>
            <a:ahLst/>
            <a:cxnLst>
              <a:cxn ang="0">
                <a:pos x="T0" y="T1"/>
              </a:cxn>
              <a:cxn ang="0">
                <a:pos x="T2" y="T3"/>
              </a:cxn>
              <a:cxn ang="0">
                <a:pos x="T4" y="T5"/>
              </a:cxn>
            </a:cxnLst>
            <a:rect l="0" t="0" r="r" b="b"/>
            <a:pathLst>
              <a:path w="224" h="233">
                <a:moveTo>
                  <a:pt x="0" y="233"/>
                </a:moveTo>
                <a:cubicBezTo>
                  <a:pt x="224" y="142"/>
                  <a:pt x="156" y="0"/>
                  <a:pt x="99" y="12"/>
                </a:cubicBezTo>
                <a:cubicBezTo>
                  <a:pt x="59" y="30"/>
                  <a:pt x="13" y="151"/>
                  <a:pt x="0" y="233"/>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2" name="Freeform 24">
            <a:extLst>
              <a:ext uri="{FF2B5EF4-FFF2-40B4-BE49-F238E27FC236}">
                <a16:creationId xmlns:a16="http://schemas.microsoft.com/office/drawing/2014/main" id="{E9ACDE04-39DC-4E0B-A498-8B361814E18B}"/>
              </a:ext>
            </a:extLst>
          </p:cNvPr>
          <p:cNvSpPr>
            <a:spLocks/>
          </p:cNvSpPr>
          <p:nvPr/>
        </p:nvSpPr>
        <p:spPr bwMode="auto">
          <a:xfrm>
            <a:off x="1196644" y="4295265"/>
            <a:ext cx="309126" cy="538865"/>
          </a:xfrm>
          <a:custGeom>
            <a:avLst/>
            <a:gdLst>
              <a:gd name="T0" fmla="*/ 77 w 176"/>
              <a:gd name="T1" fmla="*/ 291 h 291"/>
              <a:gd name="T2" fmla="*/ 176 w 176"/>
              <a:gd name="T3" fmla="*/ 70 h 291"/>
              <a:gd name="T4" fmla="*/ 77 w 176"/>
              <a:gd name="T5" fmla="*/ 291 h 291"/>
            </a:gdLst>
            <a:ahLst/>
            <a:cxnLst>
              <a:cxn ang="0">
                <a:pos x="T0" y="T1"/>
              </a:cxn>
              <a:cxn ang="0">
                <a:pos x="T2" y="T3"/>
              </a:cxn>
              <a:cxn ang="0">
                <a:pos x="T4" y="T5"/>
              </a:cxn>
            </a:cxnLst>
            <a:rect l="0" t="0" r="r" b="b"/>
            <a:pathLst>
              <a:path w="176" h="291">
                <a:moveTo>
                  <a:pt x="77" y="291"/>
                </a:moveTo>
                <a:cubicBezTo>
                  <a:pt x="0" y="83"/>
                  <a:pt x="86" y="0"/>
                  <a:pt x="176" y="70"/>
                </a:cubicBezTo>
                <a:cubicBezTo>
                  <a:pt x="136" y="88"/>
                  <a:pt x="90" y="209"/>
                  <a:pt x="77" y="29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3" name="Freeform 25">
            <a:extLst>
              <a:ext uri="{FF2B5EF4-FFF2-40B4-BE49-F238E27FC236}">
                <a16:creationId xmlns:a16="http://schemas.microsoft.com/office/drawing/2014/main" id="{5BC9C557-14DB-4BF8-8F8F-A43EC1236814}"/>
              </a:ext>
            </a:extLst>
          </p:cNvPr>
          <p:cNvSpPr>
            <a:spLocks/>
          </p:cNvSpPr>
          <p:nvPr/>
        </p:nvSpPr>
        <p:spPr bwMode="auto">
          <a:xfrm>
            <a:off x="1263201" y="4712652"/>
            <a:ext cx="79870" cy="214923"/>
          </a:xfrm>
          <a:custGeom>
            <a:avLst/>
            <a:gdLst>
              <a:gd name="T0" fmla="*/ 40 w 45"/>
              <a:gd name="T1" fmla="*/ 114 h 116"/>
              <a:gd name="T2" fmla="*/ 4 w 45"/>
              <a:gd name="T3" fmla="*/ 0 h 116"/>
              <a:gd name="T4" fmla="*/ 42 w 45"/>
              <a:gd name="T5" fmla="*/ 107 h 116"/>
              <a:gd name="T6" fmla="*/ 38 w 45"/>
              <a:gd name="T7" fmla="*/ 114 h 116"/>
              <a:gd name="T8" fmla="*/ 40 w 45"/>
              <a:gd name="T9" fmla="*/ 114 h 116"/>
            </a:gdLst>
            <a:ahLst/>
            <a:cxnLst>
              <a:cxn ang="0">
                <a:pos x="T0" y="T1"/>
              </a:cxn>
              <a:cxn ang="0">
                <a:pos x="T2" y="T3"/>
              </a:cxn>
              <a:cxn ang="0">
                <a:pos x="T4" y="T5"/>
              </a:cxn>
              <a:cxn ang="0">
                <a:pos x="T6" y="T7"/>
              </a:cxn>
              <a:cxn ang="0">
                <a:pos x="T8" y="T9"/>
              </a:cxn>
            </a:cxnLst>
            <a:rect l="0" t="0" r="r" b="b"/>
            <a:pathLst>
              <a:path w="45" h="116">
                <a:moveTo>
                  <a:pt x="40" y="114"/>
                </a:moveTo>
                <a:cubicBezTo>
                  <a:pt x="12" y="95"/>
                  <a:pt x="0" y="34"/>
                  <a:pt x="4" y="0"/>
                </a:cubicBezTo>
                <a:cubicBezTo>
                  <a:pt x="7" y="30"/>
                  <a:pt x="23" y="88"/>
                  <a:pt x="42" y="107"/>
                </a:cubicBezTo>
                <a:cubicBezTo>
                  <a:pt x="45" y="109"/>
                  <a:pt x="42" y="116"/>
                  <a:pt x="38" y="114"/>
                </a:cubicBezTo>
                <a:lnTo>
                  <a:pt x="40" y="114"/>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4" name="Freeform 26">
            <a:extLst>
              <a:ext uri="{FF2B5EF4-FFF2-40B4-BE49-F238E27FC236}">
                <a16:creationId xmlns:a16="http://schemas.microsoft.com/office/drawing/2014/main" id="{95DDB2FD-C0E7-4983-A5C3-E3724909FCF3}"/>
              </a:ext>
            </a:extLst>
          </p:cNvPr>
          <p:cNvSpPr>
            <a:spLocks/>
          </p:cNvSpPr>
          <p:nvPr/>
        </p:nvSpPr>
        <p:spPr bwMode="auto">
          <a:xfrm>
            <a:off x="1439211" y="4055424"/>
            <a:ext cx="85786" cy="200907"/>
          </a:xfrm>
          <a:custGeom>
            <a:avLst/>
            <a:gdLst>
              <a:gd name="T0" fmla="*/ 8 w 49"/>
              <a:gd name="T1" fmla="*/ 106 h 109"/>
              <a:gd name="T2" fmla="*/ 49 w 49"/>
              <a:gd name="T3" fmla="*/ 0 h 109"/>
              <a:gd name="T4" fmla="*/ 14 w 49"/>
              <a:gd name="T5" fmla="*/ 102 h 109"/>
              <a:gd name="T6" fmla="*/ 7 w 49"/>
              <a:gd name="T7" fmla="*/ 105 h 109"/>
              <a:gd name="T8" fmla="*/ 8 w 49"/>
              <a:gd name="T9" fmla="*/ 106 h 109"/>
            </a:gdLst>
            <a:ahLst/>
            <a:cxnLst>
              <a:cxn ang="0">
                <a:pos x="T0" y="T1"/>
              </a:cxn>
              <a:cxn ang="0">
                <a:pos x="T2" y="T3"/>
              </a:cxn>
              <a:cxn ang="0">
                <a:pos x="T4" y="T5"/>
              </a:cxn>
              <a:cxn ang="0">
                <a:pos x="T6" y="T7"/>
              </a:cxn>
              <a:cxn ang="0">
                <a:pos x="T8" y="T9"/>
              </a:cxn>
            </a:cxnLst>
            <a:rect l="0" t="0" r="r" b="b"/>
            <a:pathLst>
              <a:path w="49" h="109">
                <a:moveTo>
                  <a:pt x="8" y="106"/>
                </a:moveTo>
                <a:cubicBezTo>
                  <a:pt x="0" y="76"/>
                  <a:pt x="27" y="24"/>
                  <a:pt x="49" y="0"/>
                </a:cubicBezTo>
                <a:cubicBezTo>
                  <a:pt x="33" y="24"/>
                  <a:pt x="12" y="77"/>
                  <a:pt x="14" y="102"/>
                </a:cubicBezTo>
                <a:cubicBezTo>
                  <a:pt x="14" y="106"/>
                  <a:pt x="9" y="109"/>
                  <a:pt x="7" y="105"/>
                </a:cubicBezTo>
                <a:lnTo>
                  <a:pt x="8" y="106"/>
                </a:lnTo>
                <a:close/>
              </a:path>
            </a:pathLst>
          </a:custGeom>
          <a:solidFill>
            <a:schemeClr val="accent3"/>
          </a:solidFill>
          <a:ln w="1588" cap="flat">
            <a:solidFill>
              <a:srgbClr val="B6DA38"/>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705" name="Freeform 27">
            <a:extLst>
              <a:ext uri="{FF2B5EF4-FFF2-40B4-BE49-F238E27FC236}">
                <a16:creationId xmlns:a16="http://schemas.microsoft.com/office/drawing/2014/main" id="{70988213-EEAA-401C-B1A0-4ED93FADCF2C}"/>
              </a:ext>
            </a:extLst>
          </p:cNvPr>
          <p:cNvSpPr>
            <a:spLocks/>
          </p:cNvSpPr>
          <p:nvPr/>
        </p:nvSpPr>
        <p:spPr bwMode="auto">
          <a:xfrm>
            <a:off x="1692131" y="1618071"/>
            <a:ext cx="218902" cy="493701"/>
          </a:xfrm>
          <a:custGeom>
            <a:avLst/>
            <a:gdLst>
              <a:gd name="T0" fmla="*/ 86 w 124"/>
              <a:gd name="T1" fmla="*/ 14 h 267"/>
              <a:gd name="T2" fmla="*/ 110 w 124"/>
              <a:gd name="T3" fmla="*/ 3 h 267"/>
              <a:gd name="T4" fmla="*/ 121 w 124"/>
              <a:gd name="T5" fmla="*/ 27 h 267"/>
              <a:gd name="T6" fmla="*/ 39 w 124"/>
              <a:gd name="T7" fmla="*/ 252 h 267"/>
              <a:gd name="T8" fmla="*/ 15 w 124"/>
              <a:gd name="T9" fmla="*/ 264 h 267"/>
              <a:gd name="T10" fmla="*/ 4 w 124"/>
              <a:gd name="T11" fmla="*/ 240 h 267"/>
              <a:gd name="T12" fmla="*/ 86 w 124"/>
              <a:gd name="T13" fmla="*/ 14 h 267"/>
            </a:gdLst>
            <a:ahLst/>
            <a:cxnLst>
              <a:cxn ang="0">
                <a:pos x="T0" y="T1"/>
              </a:cxn>
              <a:cxn ang="0">
                <a:pos x="T2" y="T3"/>
              </a:cxn>
              <a:cxn ang="0">
                <a:pos x="T4" y="T5"/>
              </a:cxn>
              <a:cxn ang="0">
                <a:pos x="T6" y="T7"/>
              </a:cxn>
              <a:cxn ang="0">
                <a:pos x="T8" y="T9"/>
              </a:cxn>
              <a:cxn ang="0">
                <a:pos x="T10" y="T11"/>
              </a:cxn>
              <a:cxn ang="0">
                <a:pos x="T12" y="T13"/>
              </a:cxn>
            </a:cxnLst>
            <a:rect l="0" t="0" r="r" b="b"/>
            <a:pathLst>
              <a:path w="124" h="267">
                <a:moveTo>
                  <a:pt x="86" y="14"/>
                </a:moveTo>
                <a:cubicBezTo>
                  <a:pt x="89" y="5"/>
                  <a:pt x="100" y="0"/>
                  <a:pt x="110" y="3"/>
                </a:cubicBezTo>
                <a:cubicBezTo>
                  <a:pt x="119" y="7"/>
                  <a:pt x="124" y="17"/>
                  <a:pt x="121" y="27"/>
                </a:cubicBezTo>
                <a:cubicBezTo>
                  <a:pt x="39" y="252"/>
                  <a:pt x="39" y="252"/>
                  <a:pt x="39" y="252"/>
                </a:cubicBezTo>
                <a:cubicBezTo>
                  <a:pt x="35" y="262"/>
                  <a:pt x="25" y="267"/>
                  <a:pt x="15" y="264"/>
                </a:cubicBezTo>
                <a:cubicBezTo>
                  <a:pt x="5" y="260"/>
                  <a:pt x="0" y="249"/>
                  <a:pt x="4" y="240"/>
                </a:cubicBezTo>
                <a:lnTo>
                  <a:pt x="86"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6" name="Freeform 28">
            <a:extLst>
              <a:ext uri="{FF2B5EF4-FFF2-40B4-BE49-F238E27FC236}">
                <a16:creationId xmlns:a16="http://schemas.microsoft.com/office/drawing/2014/main" id="{5FFF8978-0CD7-48BB-B410-756CBD8F0B10}"/>
              </a:ext>
            </a:extLst>
          </p:cNvPr>
          <p:cNvSpPr>
            <a:spLocks/>
          </p:cNvSpPr>
          <p:nvPr/>
        </p:nvSpPr>
        <p:spPr bwMode="auto">
          <a:xfrm>
            <a:off x="1945052" y="1847010"/>
            <a:ext cx="344623" cy="417387"/>
          </a:xfrm>
          <a:custGeom>
            <a:avLst/>
            <a:gdLst>
              <a:gd name="T0" fmla="*/ 161 w 196"/>
              <a:gd name="T1" fmla="*/ 9 h 226"/>
              <a:gd name="T2" fmla="*/ 187 w 196"/>
              <a:gd name="T3" fmla="*/ 7 h 226"/>
              <a:gd name="T4" fmla="*/ 189 w 196"/>
              <a:gd name="T5" fmla="*/ 33 h 226"/>
              <a:gd name="T6" fmla="*/ 35 w 196"/>
              <a:gd name="T7" fmla="*/ 217 h 226"/>
              <a:gd name="T8" fmla="*/ 9 w 196"/>
              <a:gd name="T9" fmla="*/ 219 h 226"/>
              <a:gd name="T10" fmla="*/ 7 w 196"/>
              <a:gd name="T11" fmla="*/ 193 h 226"/>
              <a:gd name="T12" fmla="*/ 161 w 196"/>
              <a:gd name="T13" fmla="*/ 9 h 226"/>
            </a:gdLst>
            <a:ahLst/>
            <a:cxnLst>
              <a:cxn ang="0">
                <a:pos x="T0" y="T1"/>
              </a:cxn>
              <a:cxn ang="0">
                <a:pos x="T2" y="T3"/>
              </a:cxn>
              <a:cxn ang="0">
                <a:pos x="T4" y="T5"/>
              </a:cxn>
              <a:cxn ang="0">
                <a:pos x="T6" y="T7"/>
              </a:cxn>
              <a:cxn ang="0">
                <a:pos x="T8" y="T9"/>
              </a:cxn>
              <a:cxn ang="0">
                <a:pos x="T10" y="T11"/>
              </a:cxn>
              <a:cxn ang="0">
                <a:pos x="T12" y="T13"/>
              </a:cxn>
            </a:cxnLst>
            <a:rect l="0" t="0" r="r" b="b"/>
            <a:pathLst>
              <a:path w="196" h="226">
                <a:moveTo>
                  <a:pt x="161" y="9"/>
                </a:moveTo>
                <a:cubicBezTo>
                  <a:pt x="167" y="1"/>
                  <a:pt x="179" y="0"/>
                  <a:pt x="187" y="7"/>
                </a:cubicBezTo>
                <a:cubicBezTo>
                  <a:pt x="195" y="14"/>
                  <a:pt x="196" y="25"/>
                  <a:pt x="189" y="33"/>
                </a:cubicBezTo>
                <a:cubicBezTo>
                  <a:pt x="35" y="217"/>
                  <a:pt x="35" y="217"/>
                  <a:pt x="35" y="217"/>
                </a:cubicBezTo>
                <a:cubicBezTo>
                  <a:pt x="29" y="225"/>
                  <a:pt x="17" y="226"/>
                  <a:pt x="9" y="219"/>
                </a:cubicBezTo>
                <a:cubicBezTo>
                  <a:pt x="1" y="213"/>
                  <a:pt x="0" y="201"/>
                  <a:pt x="7" y="193"/>
                </a:cubicBezTo>
                <a:lnTo>
                  <a:pt x="161" y="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7" name="Freeform 29">
            <a:extLst>
              <a:ext uri="{FF2B5EF4-FFF2-40B4-BE49-F238E27FC236}">
                <a16:creationId xmlns:a16="http://schemas.microsoft.com/office/drawing/2014/main" id="{83604B28-3023-4D82-B25A-314B376EB7B1}"/>
              </a:ext>
            </a:extLst>
          </p:cNvPr>
          <p:cNvSpPr>
            <a:spLocks/>
          </p:cNvSpPr>
          <p:nvPr/>
        </p:nvSpPr>
        <p:spPr bwMode="auto">
          <a:xfrm>
            <a:off x="2131415" y="2200544"/>
            <a:ext cx="442242" cy="299024"/>
          </a:xfrm>
          <a:custGeom>
            <a:avLst/>
            <a:gdLst>
              <a:gd name="T0" fmla="*/ 220 w 251"/>
              <a:gd name="T1" fmla="*/ 5 h 162"/>
              <a:gd name="T2" fmla="*/ 245 w 251"/>
              <a:gd name="T3" fmla="*/ 12 h 162"/>
              <a:gd name="T4" fmla="*/ 239 w 251"/>
              <a:gd name="T5" fmla="*/ 37 h 162"/>
              <a:gd name="T6" fmla="*/ 31 w 251"/>
              <a:gd name="T7" fmla="*/ 157 h 162"/>
              <a:gd name="T8" fmla="*/ 5 w 251"/>
              <a:gd name="T9" fmla="*/ 150 h 162"/>
              <a:gd name="T10" fmla="*/ 12 w 251"/>
              <a:gd name="T11" fmla="*/ 125 h 162"/>
              <a:gd name="T12" fmla="*/ 220 w 251"/>
              <a:gd name="T13" fmla="*/ 5 h 162"/>
            </a:gdLst>
            <a:ahLst/>
            <a:cxnLst>
              <a:cxn ang="0">
                <a:pos x="T0" y="T1"/>
              </a:cxn>
              <a:cxn ang="0">
                <a:pos x="T2" y="T3"/>
              </a:cxn>
              <a:cxn ang="0">
                <a:pos x="T4" y="T5"/>
              </a:cxn>
              <a:cxn ang="0">
                <a:pos x="T6" y="T7"/>
              </a:cxn>
              <a:cxn ang="0">
                <a:pos x="T8" y="T9"/>
              </a:cxn>
              <a:cxn ang="0">
                <a:pos x="T10" y="T11"/>
              </a:cxn>
              <a:cxn ang="0">
                <a:pos x="T12" y="T13"/>
              </a:cxn>
            </a:cxnLst>
            <a:rect l="0" t="0" r="r" b="b"/>
            <a:pathLst>
              <a:path w="251" h="162">
                <a:moveTo>
                  <a:pt x="220" y="5"/>
                </a:moveTo>
                <a:cubicBezTo>
                  <a:pt x="229" y="0"/>
                  <a:pt x="240" y="3"/>
                  <a:pt x="245" y="12"/>
                </a:cubicBezTo>
                <a:cubicBezTo>
                  <a:pt x="251" y="21"/>
                  <a:pt x="248" y="32"/>
                  <a:pt x="239" y="37"/>
                </a:cubicBezTo>
                <a:cubicBezTo>
                  <a:pt x="31" y="157"/>
                  <a:pt x="31" y="157"/>
                  <a:pt x="31" y="157"/>
                </a:cubicBezTo>
                <a:cubicBezTo>
                  <a:pt x="22" y="162"/>
                  <a:pt x="11" y="159"/>
                  <a:pt x="5" y="150"/>
                </a:cubicBezTo>
                <a:cubicBezTo>
                  <a:pt x="0" y="141"/>
                  <a:pt x="3" y="130"/>
                  <a:pt x="12" y="125"/>
                </a:cubicBezTo>
                <a:lnTo>
                  <a:pt x="220" y="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8" name="Freeform 30">
            <a:extLst>
              <a:ext uri="{FF2B5EF4-FFF2-40B4-BE49-F238E27FC236}">
                <a16:creationId xmlns:a16="http://schemas.microsoft.com/office/drawing/2014/main" id="{59628950-7C67-4807-A242-41C178AB8252}"/>
              </a:ext>
            </a:extLst>
          </p:cNvPr>
          <p:cNvSpPr>
            <a:spLocks/>
          </p:cNvSpPr>
          <p:nvPr/>
        </p:nvSpPr>
        <p:spPr bwMode="auto">
          <a:xfrm>
            <a:off x="2233470" y="2635062"/>
            <a:ext cx="486614" cy="151070"/>
          </a:xfrm>
          <a:custGeom>
            <a:avLst/>
            <a:gdLst>
              <a:gd name="T0" fmla="*/ 253 w 277"/>
              <a:gd name="T1" fmla="*/ 2 h 82"/>
              <a:gd name="T2" fmla="*/ 275 w 277"/>
              <a:gd name="T3" fmla="*/ 17 h 82"/>
              <a:gd name="T4" fmla="*/ 260 w 277"/>
              <a:gd name="T5" fmla="*/ 39 h 82"/>
              <a:gd name="T6" fmla="*/ 24 w 277"/>
              <a:gd name="T7" fmla="*/ 80 h 82"/>
              <a:gd name="T8" fmla="*/ 2 w 277"/>
              <a:gd name="T9" fmla="*/ 65 h 82"/>
              <a:gd name="T10" fmla="*/ 17 w 277"/>
              <a:gd name="T11" fmla="*/ 43 h 82"/>
              <a:gd name="T12" fmla="*/ 253 w 277"/>
              <a:gd name="T13" fmla="*/ 2 h 82"/>
            </a:gdLst>
            <a:ahLst/>
            <a:cxnLst>
              <a:cxn ang="0">
                <a:pos x="T0" y="T1"/>
              </a:cxn>
              <a:cxn ang="0">
                <a:pos x="T2" y="T3"/>
              </a:cxn>
              <a:cxn ang="0">
                <a:pos x="T4" y="T5"/>
              </a:cxn>
              <a:cxn ang="0">
                <a:pos x="T6" y="T7"/>
              </a:cxn>
              <a:cxn ang="0">
                <a:pos x="T8" y="T9"/>
              </a:cxn>
              <a:cxn ang="0">
                <a:pos x="T10" y="T11"/>
              </a:cxn>
              <a:cxn ang="0">
                <a:pos x="T12" y="T13"/>
              </a:cxn>
            </a:cxnLst>
            <a:rect l="0" t="0" r="r" b="b"/>
            <a:pathLst>
              <a:path w="277" h="82">
                <a:moveTo>
                  <a:pt x="253" y="2"/>
                </a:moveTo>
                <a:cubicBezTo>
                  <a:pt x="264" y="0"/>
                  <a:pt x="273" y="7"/>
                  <a:pt x="275" y="17"/>
                </a:cubicBezTo>
                <a:cubicBezTo>
                  <a:pt x="277" y="27"/>
                  <a:pt x="270" y="37"/>
                  <a:pt x="260" y="39"/>
                </a:cubicBezTo>
                <a:cubicBezTo>
                  <a:pt x="24" y="80"/>
                  <a:pt x="24" y="80"/>
                  <a:pt x="24" y="80"/>
                </a:cubicBezTo>
                <a:cubicBezTo>
                  <a:pt x="13" y="82"/>
                  <a:pt x="4" y="75"/>
                  <a:pt x="2" y="65"/>
                </a:cubicBezTo>
                <a:cubicBezTo>
                  <a:pt x="0" y="55"/>
                  <a:pt x="7" y="45"/>
                  <a:pt x="17" y="43"/>
                </a:cubicBezTo>
                <a:lnTo>
                  <a:pt x="253" y="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9" name="Freeform 31">
            <a:extLst>
              <a:ext uri="{FF2B5EF4-FFF2-40B4-BE49-F238E27FC236}">
                <a16:creationId xmlns:a16="http://schemas.microsoft.com/office/drawing/2014/main" id="{DD91BD8D-F7D3-48B8-9764-E80B71A91BB8}"/>
              </a:ext>
            </a:extLst>
          </p:cNvPr>
          <p:cNvSpPr>
            <a:spLocks/>
          </p:cNvSpPr>
          <p:nvPr/>
        </p:nvSpPr>
        <p:spPr bwMode="auto">
          <a:xfrm>
            <a:off x="1409630" y="1541757"/>
            <a:ext cx="65079" cy="512390"/>
          </a:xfrm>
          <a:custGeom>
            <a:avLst/>
            <a:gdLst>
              <a:gd name="T0" fmla="*/ 0 w 37"/>
              <a:gd name="T1" fmla="*/ 18 h 277"/>
              <a:gd name="T2" fmla="*/ 19 w 37"/>
              <a:gd name="T3" fmla="*/ 0 h 277"/>
              <a:gd name="T4" fmla="*/ 37 w 37"/>
              <a:gd name="T5" fmla="*/ 18 h 277"/>
              <a:gd name="T6" fmla="*/ 37 w 37"/>
              <a:gd name="T7" fmla="*/ 258 h 277"/>
              <a:gd name="T8" fmla="*/ 19 w 37"/>
              <a:gd name="T9" fmla="*/ 277 h 277"/>
              <a:gd name="T10" fmla="*/ 0 w 37"/>
              <a:gd name="T11" fmla="*/ 258 h 277"/>
              <a:gd name="T12" fmla="*/ 0 w 37"/>
              <a:gd name="T13" fmla="*/ 18 h 277"/>
            </a:gdLst>
            <a:ahLst/>
            <a:cxnLst>
              <a:cxn ang="0">
                <a:pos x="T0" y="T1"/>
              </a:cxn>
              <a:cxn ang="0">
                <a:pos x="T2" y="T3"/>
              </a:cxn>
              <a:cxn ang="0">
                <a:pos x="T4" y="T5"/>
              </a:cxn>
              <a:cxn ang="0">
                <a:pos x="T6" y="T7"/>
              </a:cxn>
              <a:cxn ang="0">
                <a:pos x="T8" y="T9"/>
              </a:cxn>
              <a:cxn ang="0">
                <a:pos x="T10" y="T11"/>
              </a:cxn>
              <a:cxn ang="0">
                <a:pos x="T12" y="T13"/>
              </a:cxn>
            </a:cxnLst>
            <a:rect l="0" t="0" r="r" b="b"/>
            <a:pathLst>
              <a:path w="37" h="277">
                <a:moveTo>
                  <a:pt x="0" y="18"/>
                </a:moveTo>
                <a:cubicBezTo>
                  <a:pt x="0" y="8"/>
                  <a:pt x="9" y="0"/>
                  <a:pt x="19" y="0"/>
                </a:cubicBezTo>
                <a:cubicBezTo>
                  <a:pt x="29" y="0"/>
                  <a:pt x="37" y="8"/>
                  <a:pt x="37" y="18"/>
                </a:cubicBezTo>
                <a:cubicBezTo>
                  <a:pt x="37" y="258"/>
                  <a:pt x="37" y="258"/>
                  <a:pt x="37" y="258"/>
                </a:cubicBezTo>
                <a:cubicBezTo>
                  <a:pt x="37" y="269"/>
                  <a:pt x="29" y="277"/>
                  <a:pt x="19" y="277"/>
                </a:cubicBezTo>
                <a:cubicBezTo>
                  <a:pt x="9" y="277"/>
                  <a:pt x="0" y="269"/>
                  <a:pt x="0" y="258"/>
                </a:cubicBezTo>
                <a:lnTo>
                  <a:pt x="0" y="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10" name="Freeform 32">
            <a:extLst>
              <a:ext uri="{FF2B5EF4-FFF2-40B4-BE49-F238E27FC236}">
                <a16:creationId xmlns:a16="http://schemas.microsoft.com/office/drawing/2014/main" id="{3F5ACA5E-8A11-4D07-8DBB-8F26C08ADBDA}"/>
              </a:ext>
            </a:extLst>
          </p:cNvPr>
          <p:cNvSpPr>
            <a:spLocks/>
          </p:cNvSpPr>
          <p:nvPr/>
        </p:nvSpPr>
        <p:spPr bwMode="auto">
          <a:xfrm>
            <a:off x="973304" y="1618071"/>
            <a:ext cx="218902" cy="493701"/>
          </a:xfrm>
          <a:custGeom>
            <a:avLst/>
            <a:gdLst>
              <a:gd name="T0" fmla="*/ 4 w 124"/>
              <a:gd name="T1" fmla="*/ 27 h 267"/>
              <a:gd name="T2" fmla="*/ 15 w 124"/>
              <a:gd name="T3" fmla="*/ 3 h 267"/>
              <a:gd name="T4" fmla="*/ 39 w 124"/>
              <a:gd name="T5" fmla="*/ 14 h 267"/>
              <a:gd name="T6" fmla="*/ 121 w 124"/>
              <a:gd name="T7" fmla="*/ 240 h 267"/>
              <a:gd name="T8" fmla="*/ 110 w 124"/>
              <a:gd name="T9" fmla="*/ 264 h 267"/>
              <a:gd name="T10" fmla="*/ 86 w 124"/>
              <a:gd name="T11" fmla="*/ 252 h 267"/>
              <a:gd name="T12" fmla="*/ 4 w 124"/>
              <a:gd name="T13" fmla="*/ 27 h 267"/>
            </a:gdLst>
            <a:ahLst/>
            <a:cxnLst>
              <a:cxn ang="0">
                <a:pos x="T0" y="T1"/>
              </a:cxn>
              <a:cxn ang="0">
                <a:pos x="T2" y="T3"/>
              </a:cxn>
              <a:cxn ang="0">
                <a:pos x="T4" y="T5"/>
              </a:cxn>
              <a:cxn ang="0">
                <a:pos x="T6" y="T7"/>
              </a:cxn>
              <a:cxn ang="0">
                <a:pos x="T8" y="T9"/>
              </a:cxn>
              <a:cxn ang="0">
                <a:pos x="T10" y="T11"/>
              </a:cxn>
              <a:cxn ang="0">
                <a:pos x="T12" y="T13"/>
              </a:cxn>
            </a:cxnLst>
            <a:rect l="0" t="0" r="r" b="b"/>
            <a:pathLst>
              <a:path w="124" h="267">
                <a:moveTo>
                  <a:pt x="4" y="27"/>
                </a:moveTo>
                <a:cubicBezTo>
                  <a:pt x="0" y="17"/>
                  <a:pt x="5" y="7"/>
                  <a:pt x="15" y="3"/>
                </a:cubicBezTo>
                <a:cubicBezTo>
                  <a:pt x="25" y="0"/>
                  <a:pt x="35" y="5"/>
                  <a:pt x="39" y="14"/>
                </a:cubicBezTo>
                <a:cubicBezTo>
                  <a:pt x="121" y="240"/>
                  <a:pt x="121" y="240"/>
                  <a:pt x="121" y="240"/>
                </a:cubicBezTo>
                <a:cubicBezTo>
                  <a:pt x="124" y="249"/>
                  <a:pt x="119" y="260"/>
                  <a:pt x="110" y="264"/>
                </a:cubicBezTo>
                <a:cubicBezTo>
                  <a:pt x="100" y="267"/>
                  <a:pt x="90" y="262"/>
                  <a:pt x="86" y="252"/>
                </a:cubicBezTo>
                <a:lnTo>
                  <a:pt x="4"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11" name="Freeform 33">
            <a:extLst>
              <a:ext uri="{FF2B5EF4-FFF2-40B4-BE49-F238E27FC236}">
                <a16:creationId xmlns:a16="http://schemas.microsoft.com/office/drawing/2014/main" id="{F92BBB9F-6C93-4C68-B697-A855768ECA83}"/>
              </a:ext>
            </a:extLst>
          </p:cNvPr>
          <p:cNvSpPr>
            <a:spLocks/>
          </p:cNvSpPr>
          <p:nvPr/>
        </p:nvSpPr>
        <p:spPr bwMode="auto">
          <a:xfrm>
            <a:off x="596141" y="1847010"/>
            <a:ext cx="344623" cy="417387"/>
          </a:xfrm>
          <a:custGeom>
            <a:avLst/>
            <a:gdLst>
              <a:gd name="T0" fmla="*/ 6 w 196"/>
              <a:gd name="T1" fmla="*/ 33 h 226"/>
              <a:gd name="T2" fmla="*/ 9 w 196"/>
              <a:gd name="T3" fmla="*/ 7 h 226"/>
              <a:gd name="T4" fmla="*/ 35 w 196"/>
              <a:gd name="T5" fmla="*/ 9 h 226"/>
              <a:gd name="T6" fmla="*/ 189 w 196"/>
              <a:gd name="T7" fmla="*/ 193 h 226"/>
              <a:gd name="T8" fmla="*/ 187 w 196"/>
              <a:gd name="T9" fmla="*/ 219 h 226"/>
              <a:gd name="T10" fmla="*/ 161 w 196"/>
              <a:gd name="T11" fmla="*/ 217 h 226"/>
              <a:gd name="T12" fmla="*/ 6 w 196"/>
              <a:gd name="T13" fmla="*/ 33 h 226"/>
            </a:gdLst>
            <a:ahLst/>
            <a:cxnLst>
              <a:cxn ang="0">
                <a:pos x="T0" y="T1"/>
              </a:cxn>
              <a:cxn ang="0">
                <a:pos x="T2" y="T3"/>
              </a:cxn>
              <a:cxn ang="0">
                <a:pos x="T4" y="T5"/>
              </a:cxn>
              <a:cxn ang="0">
                <a:pos x="T6" y="T7"/>
              </a:cxn>
              <a:cxn ang="0">
                <a:pos x="T8" y="T9"/>
              </a:cxn>
              <a:cxn ang="0">
                <a:pos x="T10" y="T11"/>
              </a:cxn>
              <a:cxn ang="0">
                <a:pos x="T12" y="T13"/>
              </a:cxn>
            </a:cxnLst>
            <a:rect l="0" t="0" r="r" b="b"/>
            <a:pathLst>
              <a:path w="196" h="226">
                <a:moveTo>
                  <a:pt x="6" y="33"/>
                </a:moveTo>
                <a:cubicBezTo>
                  <a:pt x="0" y="25"/>
                  <a:pt x="1" y="14"/>
                  <a:pt x="9" y="7"/>
                </a:cubicBezTo>
                <a:cubicBezTo>
                  <a:pt x="17" y="0"/>
                  <a:pt x="28" y="1"/>
                  <a:pt x="35" y="9"/>
                </a:cubicBezTo>
                <a:cubicBezTo>
                  <a:pt x="189" y="193"/>
                  <a:pt x="189" y="193"/>
                  <a:pt x="189" y="193"/>
                </a:cubicBezTo>
                <a:cubicBezTo>
                  <a:pt x="196" y="201"/>
                  <a:pt x="195" y="213"/>
                  <a:pt x="187" y="219"/>
                </a:cubicBezTo>
                <a:cubicBezTo>
                  <a:pt x="179" y="226"/>
                  <a:pt x="167" y="225"/>
                  <a:pt x="161" y="217"/>
                </a:cubicBezTo>
                <a:lnTo>
                  <a:pt x="6" y="3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12" name="Freeform 34">
            <a:extLst>
              <a:ext uri="{FF2B5EF4-FFF2-40B4-BE49-F238E27FC236}">
                <a16:creationId xmlns:a16="http://schemas.microsoft.com/office/drawing/2014/main" id="{EA053480-577A-44BE-A688-AE6C6C0FA767}"/>
              </a:ext>
            </a:extLst>
          </p:cNvPr>
          <p:cNvSpPr>
            <a:spLocks/>
          </p:cNvSpPr>
          <p:nvPr/>
        </p:nvSpPr>
        <p:spPr bwMode="auto">
          <a:xfrm>
            <a:off x="313640" y="2200544"/>
            <a:ext cx="439284" cy="299024"/>
          </a:xfrm>
          <a:custGeom>
            <a:avLst/>
            <a:gdLst>
              <a:gd name="T0" fmla="*/ 12 w 250"/>
              <a:gd name="T1" fmla="*/ 37 h 162"/>
              <a:gd name="T2" fmla="*/ 5 w 250"/>
              <a:gd name="T3" fmla="*/ 12 h 162"/>
              <a:gd name="T4" fmla="*/ 31 w 250"/>
              <a:gd name="T5" fmla="*/ 5 h 162"/>
              <a:gd name="T6" fmla="*/ 238 w 250"/>
              <a:gd name="T7" fmla="*/ 125 h 162"/>
              <a:gd name="T8" fmla="*/ 245 w 250"/>
              <a:gd name="T9" fmla="*/ 150 h 162"/>
              <a:gd name="T10" fmla="*/ 220 w 250"/>
              <a:gd name="T11" fmla="*/ 157 h 162"/>
              <a:gd name="T12" fmla="*/ 12 w 250"/>
              <a:gd name="T13" fmla="*/ 37 h 162"/>
            </a:gdLst>
            <a:ahLst/>
            <a:cxnLst>
              <a:cxn ang="0">
                <a:pos x="T0" y="T1"/>
              </a:cxn>
              <a:cxn ang="0">
                <a:pos x="T2" y="T3"/>
              </a:cxn>
              <a:cxn ang="0">
                <a:pos x="T4" y="T5"/>
              </a:cxn>
              <a:cxn ang="0">
                <a:pos x="T6" y="T7"/>
              </a:cxn>
              <a:cxn ang="0">
                <a:pos x="T8" y="T9"/>
              </a:cxn>
              <a:cxn ang="0">
                <a:pos x="T10" y="T11"/>
              </a:cxn>
              <a:cxn ang="0">
                <a:pos x="T12" y="T13"/>
              </a:cxn>
            </a:cxnLst>
            <a:rect l="0" t="0" r="r" b="b"/>
            <a:pathLst>
              <a:path w="250" h="162">
                <a:moveTo>
                  <a:pt x="12" y="37"/>
                </a:moveTo>
                <a:cubicBezTo>
                  <a:pt x="3" y="32"/>
                  <a:pt x="0" y="21"/>
                  <a:pt x="5" y="12"/>
                </a:cubicBezTo>
                <a:cubicBezTo>
                  <a:pt x="10" y="3"/>
                  <a:pt x="22" y="0"/>
                  <a:pt x="31" y="5"/>
                </a:cubicBezTo>
                <a:cubicBezTo>
                  <a:pt x="238" y="125"/>
                  <a:pt x="238" y="125"/>
                  <a:pt x="238" y="125"/>
                </a:cubicBezTo>
                <a:cubicBezTo>
                  <a:pt x="247" y="130"/>
                  <a:pt x="250" y="141"/>
                  <a:pt x="245" y="150"/>
                </a:cubicBezTo>
                <a:cubicBezTo>
                  <a:pt x="240" y="159"/>
                  <a:pt x="229" y="162"/>
                  <a:pt x="220" y="157"/>
                </a:cubicBezTo>
                <a:lnTo>
                  <a:pt x="12" y="3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13" name="Freeform 35">
            <a:extLst>
              <a:ext uri="{FF2B5EF4-FFF2-40B4-BE49-F238E27FC236}">
                <a16:creationId xmlns:a16="http://schemas.microsoft.com/office/drawing/2014/main" id="{1DEDA31D-FE11-4E94-BAD7-2D8F4868A228}"/>
              </a:ext>
            </a:extLst>
          </p:cNvPr>
          <p:cNvSpPr>
            <a:spLocks/>
          </p:cNvSpPr>
          <p:nvPr/>
        </p:nvSpPr>
        <p:spPr bwMode="auto">
          <a:xfrm>
            <a:off x="165733" y="2635062"/>
            <a:ext cx="485134" cy="151070"/>
          </a:xfrm>
          <a:custGeom>
            <a:avLst/>
            <a:gdLst>
              <a:gd name="T0" fmla="*/ 17 w 276"/>
              <a:gd name="T1" fmla="*/ 39 h 82"/>
              <a:gd name="T2" fmla="*/ 2 w 276"/>
              <a:gd name="T3" fmla="*/ 17 h 82"/>
              <a:gd name="T4" fmla="*/ 23 w 276"/>
              <a:gd name="T5" fmla="*/ 2 h 82"/>
              <a:gd name="T6" fmla="*/ 260 w 276"/>
              <a:gd name="T7" fmla="*/ 43 h 82"/>
              <a:gd name="T8" fmla="*/ 275 w 276"/>
              <a:gd name="T9" fmla="*/ 65 h 82"/>
              <a:gd name="T10" fmla="*/ 253 w 276"/>
              <a:gd name="T11" fmla="*/ 80 h 82"/>
              <a:gd name="T12" fmla="*/ 17 w 276"/>
              <a:gd name="T13" fmla="*/ 39 h 82"/>
            </a:gdLst>
            <a:ahLst/>
            <a:cxnLst>
              <a:cxn ang="0">
                <a:pos x="T0" y="T1"/>
              </a:cxn>
              <a:cxn ang="0">
                <a:pos x="T2" y="T3"/>
              </a:cxn>
              <a:cxn ang="0">
                <a:pos x="T4" y="T5"/>
              </a:cxn>
              <a:cxn ang="0">
                <a:pos x="T6" y="T7"/>
              </a:cxn>
              <a:cxn ang="0">
                <a:pos x="T8" y="T9"/>
              </a:cxn>
              <a:cxn ang="0">
                <a:pos x="T10" y="T11"/>
              </a:cxn>
              <a:cxn ang="0">
                <a:pos x="T12" y="T13"/>
              </a:cxn>
            </a:cxnLst>
            <a:rect l="0" t="0" r="r" b="b"/>
            <a:pathLst>
              <a:path w="276" h="82">
                <a:moveTo>
                  <a:pt x="17" y="39"/>
                </a:moveTo>
                <a:cubicBezTo>
                  <a:pt x="7" y="37"/>
                  <a:pt x="0" y="27"/>
                  <a:pt x="2" y="17"/>
                </a:cubicBezTo>
                <a:cubicBezTo>
                  <a:pt x="3" y="7"/>
                  <a:pt x="13" y="0"/>
                  <a:pt x="23" y="2"/>
                </a:cubicBezTo>
                <a:cubicBezTo>
                  <a:pt x="260" y="43"/>
                  <a:pt x="260" y="43"/>
                  <a:pt x="260" y="43"/>
                </a:cubicBezTo>
                <a:cubicBezTo>
                  <a:pt x="270" y="45"/>
                  <a:pt x="276" y="55"/>
                  <a:pt x="275" y="65"/>
                </a:cubicBezTo>
                <a:cubicBezTo>
                  <a:pt x="273" y="75"/>
                  <a:pt x="263" y="82"/>
                  <a:pt x="253" y="80"/>
                </a:cubicBezTo>
                <a:lnTo>
                  <a:pt x="17" y="3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6" name="Freeform 36">
            <a:extLst>
              <a:ext uri="{FF2B5EF4-FFF2-40B4-BE49-F238E27FC236}">
                <a16:creationId xmlns:a16="http://schemas.microsoft.com/office/drawing/2014/main" id="{9D563D0F-91A9-4EB9-A84B-26400FE6C63D}"/>
              </a:ext>
            </a:extLst>
          </p:cNvPr>
          <p:cNvSpPr>
            <a:spLocks/>
          </p:cNvSpPr>
          <p:nvPr/>
        </p:nvSpPr>
        <p:spPr bwMode="auto">
          <a:xfrm>
            <a:off x="847583" y="2203658"/>
            <a:ext cx="1190650" cy="1596350"/>
          </a:xfrm>
          <a:custGeom>
            <a:avLst/>
            <a:gdLst>
              <a:gd name="T0" fmla="*/ 339 w 678"/>
              <a:gd name="T1" fmla="*/ 0 h 863"/>
              <a:gd name="T2" fmla="*/ 678 w 678"/>
              <a:gd name="T3" fmla="*/ 338 h 863"/>
              <a:gd name="T4" fmla="*/ 462 w 678"/>
              <a:gd name="T5" fmla="*/ 781 h 863"/>
              <a:gd name="T6" fmla="*/ 462 w 678"/>
              <a:gd name="T7" fmla="*/ 863 h 863"/>
              <a:gd name="T8" fmla="*/ 216 w 678"/>
              <a:gd name="T9" fmla="*/ 863 h 863"/>
              <a:gd name="T10" fmla="*/ 216 w 678"/>
              <a:gd name="T11" fmla="*/ 775 h 863"/>
              <a:gd name="T12" fmla="*/ 0 w 678"/>
              <a:gd name="T13" fmla="*/ 338 h 863"/>
              <a:gd name="T14" fmla="*/ 339 w 678"/>
              <a:gd name="T15" fmla="*/ 0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863">
                <a:moveTo>
                  <a:pt x="339" y="0"/>
                </a:moveTo>
                <a:cubicBezTo>
                  <a:pt x="526" y="0"/>
                  <a:pt x="678" y="151"/>
                  <a:pt x="678" y="338"/>
                </a:cubicBezTo>
                <a:cubicBezTo>
                  <a:pt x="678" y="597"/>
                  <a:pt x="462" y="582"/>
                  <a:pt x="462" y="781"/>
                </a:cubicBezTo>
                <a:cubicBezTo>
                  <a:pt x="462" y="863"/>
                  <a:pt x="462" y="863"/>
                  <a:pt x="462" y="863"/>
                </a:cubicBezTo>
                <a:cubicBezTo>
                  <a:pt x="216" y="863"/>
                  <a:pt x="216" y="863"/>
                  <a:pt x="216" y="863"/>
                </a:cubicBezTo>
                <a:cubicBezTo>
                  <a:pt x="216" y="775"/>
                  <a:pt x="216" y="775"/>
                  <a:pt x="216" y="775"/>
                </a:cubicBezTo>
                <a:cubicBezTo>
                  <a:pt x="216" y="602"/>
                  <a:pt x="0" y="584"/>
                  <a:pt x="0" y="338"/>
                </a:cubicBezTo>
                <a:cubicBezTo>
                  <a:pt x="0" y="151"/>
                  <a:pt x="152" y="0"/>
                  <a:pt x="339" y="0"/>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7" name="Freeform 37">
            <a:extLst>
              <a:ext uri="{FF2B5EF4-FFF2-40B4-BE49-F238E27FC236}">
                <a16:creationId xmlns:a16="http://schemas.microsoft.com/office/drawing/2014/main" id="{8D67033A-7323-49AA-81C5-B8F98FBCFEF3}"/>
              </a:ext>
            </a:extLst>
          </p:cNvPr>
          <p:cNvSpPr>
            <a:spLocks noEditPoints="1"/>
          </p:cNvSpPr>
          <p:nvPr/>
        </p:nvSpPr>
        <p:spPr bwMode="auto">
          <a:xfrm>
            <a:off x="1158188" y="2901381"/>
            <a:ext cx="519154" cy="794281"/>
          </a:xfrm>
          <a:custGeom>
            <a:avLst/>
            <a:gdLst>
              <a:gd name="T0" fmla="*/ 127 w 351"/>
              <a:gd name="T1" fmla="*/ 504 h 510"/>
              <a:gd name="T2" fmla="*/ 124 w 351"/>
              <a:gd name="T3" fmla="*/ 508 h 510"/>
              <a:gd name="T4" fmla="*/ 119 w 351"/>
              <a:gd name="T5" fmla="*/ 509 h 510"/>
              <a:gd name="T6" fmla="*/ 114 w 351"/>
              <a:gd name="T7" fmla="*/ 510 h 510"/>
              <a:gd name="T8" fmla="*/ 111 w 351"/>
              <a:gd name="T9" fmla="*/ 510 h 510"/>
              <a:gd name="T10" fmla="*/ 108 w 351"/>
              <a:gd name="T11" fmla="*/ 508 h 510"/>
              <a:gd name="T12" fmla="*/ 100 w 351"/>
              <a:gd name="T13" fmla="*/ 102 h 510"/>
              <a:gd name="T14" fmla="*/ 136 w 351"/>
              <a:gd name="T15" fmla="*/ 209 h 510"/>
              <a:gd name="T16" fmla="*/ 152 w 351"/>
              <a:gd name="T17" fmla="*/ 351 h 510"/>
              <a:gd name="T18" fmla="*/ 138 w 351"/>
              <a:gd name="T19" fmla="*/ 481 h 510"/>
              <a:gd name="T20" fmla="*/ 128 w 351"/>
              <a:gd name="T21" fmla="*/ 427 h 510"/>
              <a:gd name="T22" fmla="*/ 126 w 351"/>
              <a:gd name="T23" fmla="*/ 286 h 510"/>
              <a:gd name="T24" fmla="*/ 99 w 351"/>
              <a:gd name="T25" fmla="*/ 156 h 510"/>
              <a:gd name="T26" fmla="*/ 26 w 351"/>
              <a:gd name="T27" fmla="*/ 130 h 510"/>
              <a:gd name="T28" fmla="*/ 1 w 351"/>
              <a:gd name="T29" fmla="*/ 86 h 510"/>
              <a:gd name="T30" fmla="*/ 43 w 351"/>
              <a:gd name="T31" fmla="*/ 59 h 510"/>
              <a:gd name="T32" fmla="*/ 92 w 351"/>
              <a:gd name="T33" fmla="*/ 89 h 510"/>
              <a:gd name="T34" fmla="*/ 49 w 351"/>
              <a:gd name="T35" fmla="*/ 78 h 510"/>
              <a:gd name="T36" fmla="*/ 26 w 351"/>
              <a:gd name="T37" fmla="*/ 72 h 510"/>
              <a:gd name="T38" fmla="*/ 26 w 351"/>
              <a:gd name="T39" fmla="*/ 98 h 510"/>
              <a:gd name="T40" fmla="*/ 213 w 351"/>
              <a:gd name="T41" fmla="*/ 63 h 510"/>
              <a:gd name="T42" fmla="*/ 175 w 351"/>
              <a:gd name="T43" fmla="*/ 126 h 510"/>
              <a:gd name="T44" fmla="*/ 106 w 351"/>
              <a:gd name="T45" fmla="*/ 155 h 510"/>
              <a:gd name="T46" fmla="*/ 39 w 351"/>
              <a:gd name="T47" fmla="*/ 139 h 510"/>
              <a:gd name="T48" fmla="*/ 88 w 351"/>
              <a:gd name="T49" fmla="*/ 140 h 510"/>
              <a:gd name="T50" fmla="*/ 139 w 351"/>
              <a:gd name="T51" fmla="*/ 136 h 510"/>
              <a:gd name="T52" fmla="*/ 178 w 351"/>
              <a:gd name="T53" fmla="*/ 101 h 510"/>
              <a:gd name="T54" fmla="*/ 149 w 351"/>
              <a:gd name="T55" fmla="*/ 72 h 510"/>
              <a:gd name="T56" fmla="*/ 149 w 351"/>
              <a:gd name="T57" fmla="*/ 15 h 510"/>
              <a:gd name="T58" fmla="*/ 199 w 351"/>
              <a:gd name="T59" fmla="*/ 3 h 510"/>
              <a:gd name="T60" fmla="*/ 216 w 351"/>
              <a:gd name="T61" fmla="*/ 47 h 510"/>
              <a:gd name="T62" fmla="*/ 193 w 351"/>
              <a:gd name="T63" fmla="*/ 28 h 510"/>
              <a:gd name="T64" fmla="*/ 170 w 351"/>
              <a:gd name="T65" fmla="*/ 13 h 510"/>
              <a:gd name="T66" fmla="*/ 163 w 351"/>
              <a:gd name="T67" fmla="*/ 32 h 510"/>
              <a:gd name="T68" fmla="*/ 315 w 351"/>
              <a:gd name="T69" fmla="*/ 129 h 510"/>
              <a:gd name="T70" fmla="*/ 254 w 351"/>
              <a:gd name="T71" fmla="*/ 146 h 510"/>
              <a:gd name="T72" fmla="*/ 200 w 351"/>
              <a:gd name="T73" fmla="*/ 134 h 510"/>
              <a:gd name="T74" fmla="*/ 156 w 351"/>
              <a:gd name="T75" fmla="*/ 86 h 510"/>
              <a:gd name="T76" fmla="*/ 196 w 351"/>
              <a:gd name="T77" fmla="*/ 104 h 510"/>
              <a:gd name="T78" fmla="*/ 241 w 351"/>
              <a:gd name="T79" fmla="*/ 130 h 510"/>
              <a:gd name="T80" fmla="*/ 288 w 351"/>
              <a:gd name="T81" fmla="*/ 129 h 510"/>
              <a:gd name="T82" fmla="*/ 277 w 351"/>
              <a:gd name="T83" fmla="*/ 92 h 510"/>
              <a:gd name="T84" fmla="*/ 328 w 351"/>
              <a:gd name="T85" fmla="*/ 52 h 510"/>
              <a:gd name="T86" fmla="*/ 349 w 351"/>
              <a:gd name="T87" fmla="*/ 78 h 510"/>
              <a:gd name="T88" fmla="*/ 328 w 351"/>
              <a:gd name="T89" fmla="*/ 122 h 510"/>
              <a:gd name="T90" fmla="*/ 326 w 351"/>
              <a:gd name="T91" fmla="*/ 104 h 510"/>
              <a:gd name="T92" fmla="*/ 323 w 351"/>
              <a:gd name="T93" fmla="*/ 71 h 510"/>
              <a:gd name="T94" fmla="*/ 313 w 351"/>
              <a:gd name="T95" fmla="*/ 66 h 510"/>
              <a:gd name="T96" fmla="*/ 250 w 351"/>
              <a:gd name="T97" fmla="*/ 488 h 510"/>
              <a:gd name="T98" fmla="*/ 231 w 351"/>
              <a:gd name="T99" fmla="*/ 364 h 510"/>
              <a:gd name="T100" fmla="*/ 243 w 351"/>
              <a:gd name="T101" fmla="*/ 217 h 510"/>
              <a:gd name="T102" fmla="*/ 272 w 351"/>
              <a:gd name="T103" fmla="*/ 101 h 510"/>
              <a:gd name="T104" fmla="*/ 271 w 351"/>
              <a:gd name="T105" fmla="*/ 171 h 510"/>
              <a:gd name="T106" fmla="*/ 253 w 351"/>
              <a:gd name="T107" fmla="*/ 313 h 510"/>
              <a:gd name="T108" fmla="*/ 262 w 351"/>
              <a:gd name="T109" fmla="*/ 449 h 510"/>
              <a:gd name="T110" fmla="*/ 275 w 351"/>
              <a:gd name="T111" fmla="*/ 489 h 510"/>
              <a:gd name="T112" fmla="*/ 273 w 351"/>
              <a:gd name="T113" fmla="*/ 491 h 510"/>
              <a:gd name="T114" fmla="*/ 270 w 351"/>
              <a:gd name="T115" fmla="*/ 495 h 510"/>
              <a:gd name="T116" fmla="*/ 265 w 351"/>
              <a:gd name="T117" fmla="*/ 497 h 510"/>
              <a:gd name="T118" fmla="*/ 260 w 351"/>
              <a:gd name="T119" fmla="*/ 498 h 510"/>
              <a:gd name="T120" fmla="*/ 256 w 351"/>
              <a:gd name="T121" fmla="*/ 498 h 510"/>
              <a:gd name="T122" fmla="*/ 253 w 351"/>
              <a:gd name="T123" fmla="*/ 497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1" h="510">
                <a:moveTo>
                  <a:pt x="109" y="506"/>
                </a:moveTo>
                <a:lnTo>
                  <a:pt x="130" y="502"/>
                </a:lnTo>
                <a:lnTo>
                  <a:pt x="130" y="502"/>
                </a:lnTo>
                <a:lnTo>
                  <a:pt x="130" y="503"/>
                </a:lnTo>
                <a:lnTo>
                  <a:pt x="130" y="503"/>
                </a:lnTo>
                <a:lnTo>
                  <a:pt x="128" y="503"/>
                </a:lnTo>
                <a:lnTo>
                  <a:pt x="128" y="503"/>
                </a:lnTo>
                <a:lnTo>
                  <a:pt x="128" y="504"/>
                </a:lnTo>
                <a:lnTo>
                  <a:pt x="128" y="504"/>
                </a:lnTo>
                <a:lnTo>
                  <a:pt x="127" y="504"/>
                </a:lnTo>
                <a:lnTo>
                  <a:pt x="127" y="504"/>
                </a:lnTo>
                <a:lnTo>
                  <a:pt x="127" y="506"/>
                </a:lnTo>
                <a:lnTo>
                  <a:pt x="127" y="506"/>
                </a:lnTo>
                <a:lnTo>
                  <a:pt x="126" y="506"/>
                </a:lnTo>
                <a:lnTo>
                  <a:pt x="126" y="506"/>
                </a:lnTo>
                <a:lnTo>
                  <a:pt x="126" y="507"/>
                </a:lnTo>
                <a:lnTo>
                  <a:pt x="125" y="507"/>
                </a:lnTo>
                <a:lnTo>
                  <a:pt x="125" y="507"/>
                </a:lnTo>
                <a:lnTo>
                  <a:pt x="124" y="507"/>
                </a:lnTo>
                <a:lnTo>
                  <a:pt x="124" y="508"/>
                </a:lnTo>
                <a:lnTo>
                  <a:pt x="124" y="508"/>
                </a:lnTo>
                <a:lnTo>
                  <a:pt x="123" y="508"/>
                </a:lnTo>
                <a:lnTo>
                  <a:pt x="123" y="508"/>
                </a:lnTo>
                <a:lnTo>
                  <a:pt x="121" y="508"/>
                </a:lnTo>
                <a:lnTo>
                  <a:pt x="121" y="509"/>
                </a:lnTo>
                <a:lnTo>
                  <a:pt x="121" y="509"/>
                </a:lnTo>
                <a:lnTo>
                  <a:pt x="120" y="509"/>
                </a:lnTo>
                <a:lnTo>
                  <a:pt x="120" y="509"/>
                </a:lnTo>
                <a:lnTo>
                  <a:pt x="119" y="509"/>
                </a:lnTo>
                <a:lnTo>
                  <a:pt x="119" y="509"/>
                </a:lnTo>
                <a:lnTo>
                  <a:pt x="118" y="510"/>
                </a:lnTo>
                <a:lnTo>
                  <a:pt x="118" y="510"/>
                </a:lnTo>
                <a:lnTo>
                  <a:pt x="117" y="510"/>
                </a:lnTo>
                <a:lnTo>
                  <a:pt x="117" y="510"/>
                </a:lnTo>
                <a:lnTo>
                  <a:pt x="117" y="510"/>
                </a:lnTo>
                <a:lnTo>
                  <a:pt x="115" y="510"/>
                </a:lnTo>
                <a:lnTo>
                  <a:pt x="115" y="510"/>
                </a:lnTo>
                <a:lnTo>
                  <a:pt x="114" y="510"/>
                </a:lnTo>
                <a:lnTo>
                  <a:pt x="114" y="510"/>
                </a:lnTo>
                <a:lnTo>
                  <a:pt x="114" y="510"/>
                </a:lnTo>
                <a:lnTo>
                  <a:pt x="113" y="510"/>
                </a:lnTo>
                <a:lnTo>
                  <a:pt x="113" y="510"/>
                </a:lnTo>
                <a:lnTo>
                  <a:pt x="113" y="510"/>
                </a:lnTo>
                <a:lnTo>
                  <a:pt x="112" y="510"/>
                </a:lnTo>
                <a:lnTo>
                  <a:pt x="112" y="510"/>
                </a:lnTo>
                <a:lnTo>
                  <a:pt x="112" y="510"/>
                </a:lnTo>
                <a:lnTo>
                  <a:pt x="111" y="510"/>
                </a:lnTo>
                <a:lnTo>
                  <a:pt x="111" y="510"/>
                </a:lnTo>
                <a:lnTo>
                  <a:pt x="111" y="510"/>
                </a:lnTo>
                <a:lnTo>
                  <a:pt x="111" y="510"/>
                </a:lnTo>
                <a:lnTo>
                  <a:pt x="109" y="509"/>
                </a:lnTo>
                <a:lnTo>
                  <a:pt x="109" y="509"/>
                </a:lnTo>
                <a:lnTo>
                  <a:pt x="109" y="509"/>
                </a:lnTo>
                <a:lnTo>
                  <a:pt x="109" y="509"/>
                </a:lnTo>
                <a:lnTo>
                  <a:pt x="109" y="509"/>
                </a:lnTo>
                <a:lnTo>
                  <a:pt x="109" y="509"/>
                </a:lnTo>
                <a:lnTo>
                  <a:pt x="109" y="508"/>
                </a:lnTo>
                <a:lnTo>
                  <a:pt x="109" y="508"/>
                </a:lnTo>
                <a:lnTo>
                  <a:pt x="108" y="508"/>
                </a:lnTo>
                <a:lnTo>
                  <a:pt x="108" y="508"/>
                </a:lnTo>
                <a:lnTo>
                  <a:pt x="108" y="508"/>
                </a:lnTo>
                <a:lnTo>
                  <a:pt x="108" y="507"/>
                </a:lnTo>
                <a:lnTo>
                  <a:pt x="109" y="507"/>
                </a:lnTo>
                <a:lnTo>
                  <a:pt x="109" y="507"/>
                </a:lnTo>
                <a:lnTo>
                  <a:pt x="109" y="507"/>
                </a:lnTo>
                <a:lnTo>
                  <a:pt x="109" y="506"/>
                </a:lnTo>
                <a:lnTo>
                  <a:pt x="109" y="506"/>
                </a:lnTo>
                <a:close/>
                <a:moveTo>
                  <a:pt x="79" y="111"/>
                </a:moveTo>
                <a:lnTo>
                  <a:pt x="100" y="102"/>
                </a:lnTo>
                <a:lnTo>
                  <a:pt x="100" y="102"/>
                </a:lnTo>
                <a:lnTo>
                  <a:pt x="104" y="110"/>
                </a:lnTo>
                <a:lnTo>
                  <a:pt x="108" y="118"/>
                </a:lnTo>
                <a:lnTo>
                  <a:pt x="112" y="128"/>
                </a:lnTo>
                <a:lnTo>
                  <a:pt x="115" y="137"/>
                </a:lnTo>
                <a:lnTo>
                  <a:pt x="119" y="148"/>
                </a:lnTo>
                <a:lnTo>
                  <a:pt x="123" y="159"/>
                </a:lnTo>
                <a:lnTo>
                  <a:pt x="126" y="171"/>
                </a:lnTo>
                <a:lnTo>
                  <a:pt x="130" y="183"/>
                </a:lnTo>
                <a:lnTo>
                  <a:pt x="132" y="196"/>
                </a:lnTo>
                <a:lnTo>
                  <a:pt x="136" y="209"/>
                </a:lnTo>
                <a:lnTo>
                  <a:pt x="138" y="222"/>
                </a:lnTo>
                <a:lnTo>
                  <a:pt x="140" y="236"/>
                </a:lnTo>
                <a:lnTo>
                  <a:pt x="143" y="250"/>
                </a:lnTo>
                <a:lnTo>
                  <a:pt x="145" y="264"/>
                </a:lnTo>
                <a:lnTo>
                  <a:pt x="148" y="279"/>
                </a:lnTo>
                <a:lnTo>
                  <a:pt x="149" y="293"/>
                </a:lnTo>
                <a:lnTo>
                  <a:pt x="150" y="307"/>
                </a:lnTo>
                <a:lnTo>
                  <a:pt x="151" y="321"/>
                </a:lnTo>
                <a:lnTo>
                  <a:pt x="152" y="336"/>
                </a:lnTo>
                <a:lnTo>
                  <a:pt x="152" y="351"/>
                </a:lnTo>
                <a:lnTo>
                  <a:pt x="152" y="365"/>
                </a:lnTo>
                <a:lnTo>
                  <a:pt x="152" y="380"/>
                </a:lnTo>
                <a:lnTo>
                  <a:pt x="152" y="393"/>
                </a:lnTo>
                <a:lnTo>
                  <a:pt x="151" y="407"/>
                </a:lnTo>
                <a:lnTo>
                  <a:pt x="150" y="420"/>
                </a:lnTo>
                <a:lnTo>
                  <a:pt x="149" y="433"/>
                </a:lnTo>
                <a:lnTo>
                  <a:pt x="146" y="446"/>
                </a:lnTo>
                <a:lnTo>
                  <a:pt x="144" y="458"/>
                </a:lnTo>
                <a:lnTo>
                  <a:pt x="142" y="470"/>
                </a:lnTo>
                <a:lnTo>
                  <a:pt x="138" y="481"/>
                </a:lnTo>
                <a:lnTo>
                  <a:pt x="134" y="491"/>
                </a:lnTo>
                <a:lnTo>
                  <a:pt x="130" y="502"/>
                </a:lnTo>
                <a:lnTo>
                  <a:pt x="109" y="506"/>
                </a:lnTo>
                <a:lnTo>
                  <a:pt x="113" y="496"/>
                </a:lnTo>
                <a:lnTo>
                  <a:pt x="117" y="487"/>
                </a:lnTo>
                <a:lnTo>
                  <a:pt x="120" y="476"/>
                </a:lnTo>
                <a:lnTo>
                  <a:pt x="123" y="464"/>
                </a:lnTo>
                <a:lnTo>
                  <a:pt x="125" y="452"/>
                </a:lnTo>
                <a:lnTo>
                  <a:pt x="127" y="440"/>
                </a:lnTo>
                <a:lnTo>
                  <a:pt x="128" y="427"/>
                </a:lnTo>
                <a:lnTo>
                  <a:pt x="130" y="414"/>
                </a:lnTo>
                <a:lnTo>
                  <a:pt x="131" y="400"/>
                </a:lnTo>
                <a:lnTo>
                  <a:pt x="131" y="387"/>
                </a:lnTo>
                <a:lnTo>
                  <a:pt x="132" y="373"/>
                </a:lnTo>
                <a:lnTo>
                  <a:pt x="131" y="358"/>
                </a:lnTo>
                <a:lnTo>
                  <a:pt x="131" y="344"/>
                </a:lnTo>
                <a:lnTo>
                  <a:pt x="130" y="330"/>
                </a:lnTo>
                <a:lnTo>
                  <a:pt x="128" y="314"/>
                </a:lnTo>
                <a:lnTo>
                  <a:pt x="127" y="300"/>
                </a:lnTo>
                <a:lnTo>
                  <a:pt x="126" y="286"/>
                </a:lnTo>
                <a:lnTo>
                  <a:pt x="124" y="272"/>
                </a:lnTo>
                <a:lnTo>
                  <a:pt x="123" y="257"/>
                </a:lnTo>
                <a:lnTo>
                  <a:pt x="120" y="244"/>
                </a:lnTo>
                <a:lnTo>
                  <a:pt x="117" y="230"/>
                </a:lnTo>
                <a:lnTo>
                  <a:pt x="114" y="217"/>
                </a:lnTo>
                <a:lnTo>
                  <a:pt x="112" y="204"/>
                </a:lnTo>
                <a:lnTo>
                  <a:pt x="108" y="192"/>
                </a:lnTo>
                <a:lnTo>
                  <a:pt x="105" y="179"/>
                </a:lnTo>
                <a:lnTo>
                  <a:pt x="101" y="168"/>
                </a:lnTo>
                <a:lnTo>
                  <a:pt x="99" y="156"/>
                </a:lnTo>
                <a:lnTo>
                  <a:pt x="94" y="146"/>
                </a:lnTo>
                <a:lnTo>
                  <a:pt x="90" y="136"/>
                </a:lnTo>
                <a:lnTo>
                  <a:pt x="87" y="127"/>
                </a:lnTo>
                <a:lnTo>
                  <a:pt x="83" y="118"/>
                </a:lnTo>
                <a:lnTo>
                  <a:pt x="79" y="111"/>
                </a:lnTo>
                <a:lnTo>
                  <a:pt x="79" y="111"/>
                </a:lnTo>
                <a:lnTo>
                  <a:pt x="79" y="111"/>
                </a:lnTo>
                <a:close/>
                <a:moveTo>
                  <a:pt x="45" y="120"/>
                </a:moveTo>
                <a:lnTo>
                  <a:pt x="26" y="130"/>
                </a:lnTo>
                <a:lnTo>
                  <a:pt x="26" y="130"/>
                </a:lnTo>
                <a:lnTo>
                  <a:pt x="20" y="126"/>
                </a:lnTo>
                <a:lnTo>
                  <a:pt x="16" y="121"/>
                </a:lnTo>
                <a:lnTo>
                  <a:pt x="12" y="116"/>
                </a:lnTo>
                <a:lnTo>
                  <a:pt x="9" y="112"/>
                </a:lnTo>
                <a:lnTo>
                  <a:pt x="5" y="108"/>
                </a:lnTo>
                <a:lnTo>
                  <a:pt x="4" y="103"/>
                </a:lnTo>
                <a:lnTo>
                  <a:pt x="1" y="98"/>
                </a:lnTo>
                <a:lnTo>
                  <a:pt x="1" y="95"/>
                </a:lnTo>
                <a:lnTo>
                  <a:pt x="0" y="91"/>
                </a:lnTo>
                <a:lnTo>
                  <a:pt x="1" y="86"/>
                </a:lnTo>
                <a:lnTo>
                  <a:pt x="3" y="83"/>
                </a:lnTo>
                <a:lnTo>
                  <a:pt x="4" y="79"/>
                </a:lnTo>
                <a:lnTo>
                  <a:pt x="6" y="76"/>
                </a:lnTo>
                <a:lnTo>
                  <a:pt x="10" y="72"/>
                </a:lnTo>
                <a:lnTo>
                  <a:pt x="13" y="67"/>
                </a:lnTo>
                <a:lnTo>
                  <a:pt x="19" y="65"/>
                </a:lnTo>
                <a:lnTo>
                  <a:pt x="25" y="61"/>
                </a:lnTo>
                <a:lnTo>
                  <a:pt x="32" y="60"/>
                </a:lnTo>
                <a:lnTo>
                  <a:pt x="38" y="59"/>
                </a:lnTo>
                <a:lnTo>
                  <a:pt x="43" y="59"/>
                </a:lnTo>
                <a:lnTo>
                  <a:pt x="49" y="59"/>
                </a:lnTo>
                <a:lnTo>
                  <a:pt x="54" y="60"/>
                </a:lnTo>
                <a:lnTo>
                  <a:pt x="58" y="61"/>
                </a:lnTo>
                <a:lnTo>
                  <a:pt x="63" y="64"/>
                </a:lnTo>
                <a:lnTo>
                  <a:pt x="68" y="66"/>
                </a:lnTo>
                <a:lnTo>
                  <a:pt x="73" y="70"/>
                </a:lnTo>
                <a:lnTo>
                  <a:pt x="77" y="73"/>
                </a:lnTo>
                <a:lnTo>
                  <a:pt x="82" y="78"/>
                </a:lnTo>
                <a:lnTo>
                  <a:pt x="87" y="83"/>
                </a:lnTo>
                <a:lnTo>
                  <a:pt x="92" y="89"/>
                </a:lnTo>
                <a:lnTo>
                  <a:pt x="95" y="95"/>
                </a:lnTo>
                <a:lnTo>
                  <a:pt x="100" y="102"/>
                </a:lnTo>
                <a:lnTo>
                  <a:pt x="79" y="111"/>
                </a:lnTo>
                <a:lnTo>
                  <a:pt x="75" y="104"/>
                </a:lnTo>
                <a:lnTo>
                  <a:pt x="71" y="98"/>
                </a:lnTo>
                <a:lnTo>
                  <a:pt x="67" y="92"/>
                </a:lnTo>
                <a:lnTo>
                  <a:pt x="62" y="88"/>
                </a:lnTo>
                <a:lnTo>
                  <a:pt x="58" y="84"/>
                </a:lnTo>
                <a:lnTo>
                  <a:pt x="54" y="80"/>
                </a:lnTo>
                <a:lnTo>
                  <a:pt x="49" y="78"/>
                </a:lnTo>
                <a:lnTo>
                  <a:pt x="45" y="76"/>
                </a:lnTo>
                <a:lnTo>
                  <a:pt x="41" y="73"/>
                </a:lnTo>
                <a:lnTo>
                  <a:pt x="37" y="72"/>
                </a:lnTo>
                <a:lnTo>
                  <a:pt x="33" y="72"/>
                </a:lnTo>
                <a:lnTo>
                  <a:pt x="31" y="72"/>
                </a:lnTo>
                <a:lnTo>
                  <a:pt x="29" y="72"/>
                </a:lnTo>
                <a:lnTo>
                  <a:pt x="26" y="72"/>
                </a:lnTo>
                <a:lnTo>
                  <a:pt x="26" y="72"/>
                </a:lnTo>
                <a:lnTo>
                  <a:pt x="26" y="72"/>
                </a:lnTo>
                <a:lnTo>
                  <a:pt x="26" y="72"/>
                </a:lnTo>
                <a:lnTo>
                  <a:pt x="26" y="72"/>
                </a:lnTo>
                <a:lnTo>
                  <a:pt x="25" y="73"/>
                </a:lnTo>
                <a:lnTo>
                  <a:pt x="24" y="76"/>
                </a:lnTo>
                <a:lnTo>
                  <a:pt x="23" y="78"/>
                </a:lnTo>
                <a:lnTo>
                  <a:pt x="23" y="80"/>
                </a:lnTo>
                <a:lnTo>
                  <a:pt x="22" y="83"/>
                </a:lnTo>
                <a:lnTo>
                  <a:pt x="23" y="86"/>
                </a:lnTo>
                <a:lnTo>
                  <a:pt x="23" y="90"/>
                </a:lnTo>
                <a:lnTo>
                  <a:pt x="24" y="93"/>
                </a:lnTo>
                <a:lnTo>
                  <a:pt x="26" y="98"/>
                </a:lnTo>
                <a:lnTo>
                  <a:pt x="29" y="102"/>
                </a:lnTo>
                <a:lnTo>
                  <a:pt x="32" y="107"/>
                </a:lnTo>
                <a:lnTo>
                  <a:pt x="36" y="110"/>
                </a:lnTo>
                <a:lnTo>
                  <a:pt x="41" y="115"/>
                </a:lnTo>
                <a:lnTo>
                  <a:pt x="45" y="120"/>
                </a:lnTo>
                <a:lnTo>
                  <a:pt x="45" y="120"/>
                </a:lnTo>
                <a:lnTo>
                  <a:pt x="45" y="120"/>
                </a:lnTo>
                <a:close/>
                <a:moveTo>
                  <a:pt x="193" y="67"/>
                </a:moveTo>
                <a:lnTo>
                  <a:pt x="213" y="63"/>
                </a:lnTo>
                <a:lnTo>
                  <a:pt x="213" y="63"/>
                </a:lnTo>
                <a:lnTo>
                  <a:pt x="212" y="70"/>
                </a:lnTo>
                <a:lnTo>
                  <a:pt x="208" y="77"/>
                </a:lnTo>
                <a:lnTo>
                  <a:pt x="206" y="84"/>
                </a:lnTo>
                <a:lnTo>
                  <a:pt x="202" y="91"/>
                </a:lnTo>
                <a:lnTo>
                  <a:pt x="199" y="97"/>
                </a:lnTo>
                <a:lnTo>
                  <a:pt x="194" y="104"/>
                </a:lnTo>
                <a:lnTo>
                  <a:pt x="190" y="109"/>
                </a:lnTo>
                <a:lnTo>
                  <a:pt x="186" y="115"/>
                </a:lnTo>
                <a:lnTo>
                  <a:pt x="181" y="121"/>
                </a:lnTo>
                <a:lnTo>
                  <a:pt x="175" y="126"/>
                </a:lnTo>
                <a:lnTo>
                  <a:pt x="169" y="130"/>
                </a:lnTo>
                <a:lnTo>
                  <a:pt x="163" y="135"/>
                </a:lnTo>
                <a:lnTo>
                  <a:pt x="157" y="139"/>
                </a:lnTo>
                <a:lnTo>
                  <a:pt x="150" y="142"/>
                </a:lnTo>
                <a:lnTo>
                  <a:pt x="143" y="146"/>
                </a:lnTo>
                <a:lnTo>
                  <a:pt x="136" y="148"/>
                </a:lnTo>
                <a:lnTo>
                  <a:pt x="128" y="150"/>
                </a:lnTo>
                <a:lnTo>
                  <a:pt x="120" y="153"/>
                </a:lnTo>
                <a:lnTo>
                  <a:pt x="113" y="154"/>
                </a:lnTo>
                <a:lnTo>
                  <a:pt x="106" y="155"/>
                </a:lnTo>
                <a:lnTo>
                  <a:pt x="99" y="155"/>
                </a:lnTo>
                <a:lnTo>
                  <a:pt x="92" y="155"/>
                </a:lnTo>
                <a:lnTo>
                  <a:pt x="86" y="154"/>
                </a:lnTo>
                <a:lnTo>
                  <a:pt x="79" y="154"/>
                </a:lnTo>
                <a:lnTo>
                  <a:pt x="71" y="152"/>
                </a:lnTo>
                <a:lnTo>
                  <a:pt x="64" y="150"/>
                </a:lnTo>
                <a:lnTo>
                  <a:pt x="58" y="148"/>
                </a:lnTo>
                <a:lnTo>
                  <a:pt x="51" y="146"/>
                </a:lnTo>
                <a:lnTo>
                  <a:pt x="45" y="142"/>
                </a:lnTo>
                <a:lnTo>
                  <a:pt x="39" y="139"/>
                </a:lnTo>
                <a:lnTo>
                  <a:pt x="32" y="135"/>
                </a:lnTo>
                <a:lnTo>
                  <a:pt x="26" y="130"/>
                </a:lnTo>
                <a:lnTo>
                  <a:pt x="45" y="120"/>
                </a:lnTo>
                <a:lnTo>
                  <a:pt x="51" y="123"/>
                </a:lnTo>
                <a:lnTo>
                  <a:pt x="57" y="127"/>
                </a:lnTo>
                <a:lnTo>
                  <a:pt x="63" y="130"/>
                </a:lnTo>
                <a:lnTo>
                  <a:pt x="69" y="134"/>
                </a:lnTo>
                <a:lnTo>
                  <a:pt x="76" y="136"/>
                </a:lnTo>
                <a:lnTo>
                  <a:pt x="82" y="137"/>
                </a:lnTo>
                <a:lnTo>
                  <a:pt x="88" y="140"/>
                </a:lnTo>
                <a:lnTo>
                  <a:pt x="94" y="141"/>
                </a:lnTo>
                <a:lnTo>
                  <a:pt x="99" y="142"/>
                </a:lnTo>
                <a:lnTo>
                  <a:pt x="105" y="142"/>
                </a:lnTo>
                <a:lnTo>
                  <a:pt x="111" y="142"/>
                </a:lnTo>
                <a:lnTo>
                  <a:pt x="115" y="142"/>
                </a:lnTo>
                <a:lnTo>
                  <a:pt x="121" y="141"/>
                </a:lnTo>
                <a:lnTo>
                  <a:pt x="126" y="141"/>
                </a:lnTo>
                <a:lnTo>
                  <a:pt x="131" y="140"/>
                </a:lnTo>
                <a:lnTo>
                  <a:pt x="134" y="137"/>
                </a:lnTo>
                <a:lnTo>
                  <a:pt x="139" y="136"/>
                </a:lnTo>
                <a:lnTo>
                  <a:pt x="143" y="134"/>
                </a:lnTo>
                <a:lnTo>
                  <a:pt x="148" y="133"/>
                </a:lnTo>
                <a:lnTo>
                  <a:pt x="151" y="129"/>
                </a:lnTo>
                <a:lnTo>
                  <a:pt x="156" y="127"/>
                </a:lnTo>
                <a:lnTo>
                  <a:pt x="159" y="123"/>
                </a:lnTo>
                <a:lnTo>
                  <a:pt x="163" y="120"/>
                </a:lnTo>
                <a:lnTo>
                  <a:pt x="168" y="115"/>
                </a:lnTo>
                <a:lnTo>
                  <a:pt x="171" y="110"/>
                </a:lnTo>
                <a:lnTo>
                  <a:pt x="175" y="105"/>
                </a:lnTo>
                <a:lnTo>
                  <a:pt x="178" y="101"/>
                </a:lnTo>
                <a:lnTo>
                  <a:pt x="182" y="95"/>
                </a:lnTo>
                <a:lnTo>
                  <a:pt x="184" y="89"/>
                </a:lnTo>
                <a:lnTo>
                  <a:pt x="188" y="82"/>
                </a:lnTo>
                <a:lnTo>
                  <a:pt x="190" y="74"/>
                </a:lnTo>
                <a:lnTo>
                  <a:pt x="193" y="67"/>
                </a:lnTo>
                <a:lnTo>
                  <a:pt x="193" y="67"/>
                </a:lnTo>
                <a:lnTo>
                  <a:pt x="193" y="67"/>
                </a:lnTo>
                <a:close/>
                <a:moveTo>
                  <a:pt x="170" y="63"/>
                </a:moveTo>
                <a:lnTo>
                  <a:pt x="149" y="72"/>
                </a:lnTo>
                <a:lnTo>
                  <a:pt x="149" y="72"/>
                </a:lnTo>
                <a:lnTo>
                  <a:pt x="146" y="65"/>
                </a:lnTo>
                <a:lnTo>
                  <a:pt x="144" y="58"/>
                </a:lnTo>
                <a:lnTo>
                  <a:pt x="143" y="51"/>
                </a:lnTo>
                <a:lnTo>
                  <a:pt x="142" y="45"/>
                </a:lnTo>
                <a:lnTo>
                  <a:pt x="142" y="39"/>
                </a:lnTo>
                <a:lnTo>
                  <a:pt x="142" y="34"/>
                </a:lnTo>
                <a:lnTo>
                  <a:pt x="143" y="28"/>
                </a:lnTo>
                <a:lnTo>
                  <a:pt x="144" y="25"/>
                </a:lnTo>
                <a:lnTo>
                  <a:pt x="146" y="20"/>
                </a:lnTo>
                <a:lnTo>
                  <a:pt x="149" y="15"/>
                </a:lnTo>
                <a:lnTo>
                  <a:pt x="152" y="12"/>
                </a:lnTo>
                <a:lnTo>
                  <a:pt x="157" y="8"/>
                </a:lnTo>
                <a:lnTo>
                  <a:pt x="163" y="4"/>
                </a:lnTo>
                <a:lnTo>
                  <a:pt x="170" y="2"/>
                </a:lnTo>
                <a:lnTo>
                  <a:pt x="176" y="0"/>
                </a:lnTo>
                <a:lnTo>
                  <a:pt x="182" y="0"/>
                </a:lnTo>
                <a:lnTo>
                  <a:pt x="187" y="0"/>
                </a:lnTo>
                <a:lnTo>
                  <a:pt x="191" y="1"/>
                </a:lnTo>
                <a:lnTo>
                  <a:pt x="195" y="2"/>
                </a:lnTo>
                <a:lnTo>
                  <a:pt x="199" y="3"/>
                </a:lnTo>
                <a:lnTo>
                  <a:pt x="202" y="6"/>
                </a:lnTo>
                <a:lnTo>
                  <a:pt x="206" y="8"/>
                </a:lnTo>
                <a:lnTo>
                  <a:pt x="208" y="12"/>
                </a:lnTo>
                <a:lnTo>
                  <a:pt x="210" y="15"/>
                </a:lnTo>
                <a:lnTo>
                  <a:pt x="213" y="20"/>
                </a:lnTo>
                <a:lnTo>
                  <a:pt x="215" y="25"/>
                </a:lnTo>
                <a:lnTo>
                  <a:pt x="216" y="29"/>
                </a:lnTo>
                <a:lnTo>
                  <a:pt x="216" y="35"/>
                </a:lnTo>
                <a:lnTo>
                  <a:pt x="216" y="41"/>
                </a:lnTo>
                <a:lnTo>
                  <a:pt x="216" y="47"/>
                </a:lnTo>
                <a:lnTo>
                  <a:pt x="215" y="54"/>
                </a:lnTo>
                <a:lnTo>
                  <a:pt x="213" y="63"/>
                </a:lnTo>
                <a:lnTo>
                  <a:pt x="193" y="67"/>
                </a:lnTo>
                <a:lnTo>
                  <a:pt x="194" y="61"/>
                </a:lnTo>
                <a:lnTo>
                  <a:pt x="195" y="54"/>
                </a:lnTo>
                <a:lnTo>
                  <a:pt x="195" y="48"/>
                </a:lnTo>
                <a:lnTo>
                  <a:pt x="195" y="42"/>
                </a:lnTo>
                <a:lnTo>
                  <a:pt x="195" y="38"/>
                </a:lnTo>
                <a:lnTo>
                  <a:pt x="194" y="33"/>
                </a:lnTo>
                <a:lnTo>
                  <a:pt x="193" y="28"/>
                </a:lnTo>
                <a:lnTo>
                  <a:pt x="190" y="25"/>
                </a:lnTo>
                <a:lnTo>
                  <a:pt x="188" y="22"/>
                </a:lnTo>
                <a:lnTo>
                  <a:pt x="186" y="19"/>
                </a:lnTo>
                <a:lnTo>
                  <a:pt x="183" y="16"/>
                </a:lnTo>
                <a:lnTo>
                  <a:pt x="181" y="15"/>
                </a:lnTo>
                <a:lnTo>
                  <a:pt x="177" y="14"/>
                </a:lnTo>
                <a:lnTo>
                  <a:pt x="175" y="13"/>
                </a:lnTo>
                <a:lnTo>
                  <a:pt x="172" y="13"/>
                </a:lnTo>
                <a:lnTo>
                  <a:pt x="171" y="13"/>
                </a:lnTo>
                <a:lnTo>
                  <a:pt x="170" y="13"/>
                </a:lnTo>
                <a:lnTo>
                  <a:pt x="170" y="13"/>
                </a:lnTo>
                <a:lnTo>
                  <a:pt x="170" y="13"/>
                </a:lnTo>
                <a:lnTo>
                  <a:pt x="170" y="13"/>
                </a:lnTo>
                <a:lnTo>
                  <a:pt x="169" y="13"/>
                </a:lnTo>
                <a:lnTo>
                  <a:pt x="168" y="14"/>
                </a:lnTo>
                <a:lnTo>
                  <a:pt x="167" y="16"/>
                </a:lnTo>
                <a:lnTo>
                  <a:pt x="165" y="20"/>
                </a:lnTo>
                <a:lnTo>
                  <a:pt x="164" y="23"/>
                </a:lnTo>
                <a:lnTo>
                  <a:pt x="163" y="27"/>
                </a:lnTo>
                <a:lnTo>
                  <a:pt x="163" y="32"/>
                </a:lnTo>
                <a:lnTo>
                  <a:pt x="163" y="38"/>
                </a:lnTo>
                <a:lnTo>
                  <a:pt x="164" y="42"/>
                </a:lnTo>
                <a:lnTo>
                  <a:pt x="165" y="50"/>
                </a:lnTo>
                <a:lnTo>
                  <a:pt x="168" y="55"/>
                </a:lnTo>
                <a:lnTo>
                  <a:pt x="170" y="63"/>
                </a:lnTo>
                <a:lnTo>
                  <a:pt x="170" y="63"/>
                </a:lnTo>
                <a:lnTo>
                  <a:pt x="170" y="63"/>
                </a:lnTo>
                <a:close/>
                <a:moveTo>
                  <a:pt x="310" y="121"/>
                </a:moveTo>
                <a:lnTo>
                  <a:pt x="315" y="129"/>
                </a:lnTo>
                <a:lnTo>
                  <a:pt x="315" y="129"/>
                </a:lnTo>
                <a:lnTo>
                  <a:pt x="309" y="131"/>
                </a:lnTo>
                <a:lnTo>
                  <a:pt x="303" y="134"/>
                </a:lnTo>
                <a:lnTo>
                  <a:pt x="297" y="136"/>
                </a:lnTo>
                <a:lnTo>
                  <a:pt x="290" y="139"/>
                </a:lnTo>
                <a:lnTo>
                  <a:pt x="284" y="140"/>
                </a:lnTo>
                <a:lnTo>
                  <a:pt x="278" y="142"/>
                </a:lnTo>
                <a:lnTo>
                  <a:pt x="272" y="143"/>
                </a:lnTo>
                <a:lnTo>
                  <a:pt x="266" y="145"/>
                </a:lnTo>
                <a:lnTo>
                  <a:pt x="260" y="145"/>
                </a:lnTo>
                <a:lnTo>
                  <a:pt x="254" y="146"/>
                </a:lnTo>
                <a:lnTo>
                  <a:pt x="248" y="146"/>
                </a:lnTo>
                <a:lnTo>
                  <a:pt x="243" y="146"/>
                </a:lnTo>
                <a:lnTo>
                  <a:pt x="237" y="145"/>
                </a:lnTo>
                <a:lnTo>
                  <a:pt x="231" y="145"/>
                </a:lnTo>
                <a:lnTo>
                  <a:pt x="226" y="143"/>
                </a:lnTo>
                <a:lnTo>
                  <a:pt x="220" y="142"/>
                </a:lnTo>
                <a:lnTo>
                  <a:pt x="215" y="140"/>
                </a:lnTo>
                <a:lnTo>
                  <a:pt x="209" y="139"/>
                </a:lnTo>
                <a:lnTo>
                  <a:pt x="205" y="136"/>
                </a:lnTo>
                <a:lnTo>
                  <a:pt x="200" y="134"/>
                </a:lnTo>
                <a:lnTo>
                  <a:pt x="195" y="130"/>
                </a:lnTo>
                <a:lnTo>
                  <a:pt x="190" y="127"/>
                </a:lnTo>
                <a:lnTo>
                  <a:pt x="186" y="123"/>
                </a:lnTo>
                <a:lnTo>
                  <a:pt x="181" y="120"/>
                </a:lnTo>
                <a:lnTo>
                  <a:pt x="176" y="115"/>
                </a:lnTo>
                <a:lnTo>
                  <a:pt x="172" y="110"/>
                </a:lnTo>
                <a:lnTo>
                  <a:pt x="168" y="104"/>
                </a:lnTo>
                <a:lnTo>
                  <a:pt x="164" y="99"/>
                </a:lnTo>
                <a:lnTo>
                  <a:pt x="161" y="92"/>
                </a:lnTo>
                <a:lnTo>
                  <a:pt x="156" y="86"/>
                </a:lnTo>
                <a:lnTo>
                  <a:pt x="152" y="79"/>
                </a:lnTo>
                <a:lnTo>
                  <a:pt x="149" y="72"/>
                </a:lnTo>
                <a:lnTo>
                  <a:pt x="170" y="63"/>
                </a:lnTo>
                <a:lnTo>
                  <a:pt x="174" y="70"/>
                </a:lnTo>
                <a:lnTo>
                  <a:pt x="177" y="77"/>
                </a:lnTo>
                <a:lnTo>
                  <a:pt x="181" y="83"/>
                </a:lnTo>
                <a:lnTo>
                  <a:pt x="184" y="89"/>
                </a:lnTo>
                <a:lnTo>
                  <a:pt x="188" y="95"/>
                </a:lnTo>
                <a:lnTo>
                  <a:pt x="193" y="99"/>
                </a:lnTo>
                <a:lnTo>
                  <a:pt x="196" y="104"/>
                </a:lnTo>
                <a:lnTo>
                  <a:pt x="201" y="109"/>
                </a:lnTo>
                <a:lnTo>
                  <a:pt x="205" y="112"/>
                </a:lnTo>
                <a:lnTo>
                  <a:pt x="209" y="116"/>
                </a:lnTo>
                <a:lnTo>
                  <a:pt x="214" y="120"/>
                </a:lnTo>
                <a:lnTo>
                  <a:pt x="218" y="122"/>
                </a:lnTo>
                <a:lnTo>
                  <a:pt x="222" y="124"/>
                </a:lnTo>
                <a:lnTo>
                  <a:pt x="227" y="127"/>
                </a:lnTo>
                <a:lnTo>
                  <a:pt x="232" y="128"/>
                </a:lnTo>
                <a:lnTo>
                  <a:pt x="237" y="129"/>
                </a:lnTo>
                <a:lnTo>
                  <a:pt x="241" y="130"/>
                </a:lnTo>
                <a:lnTo>
                  <a:pt x="246" y="131"/>
                </a:lnTo>
                <a:lnTo>
                  <a:pt x="251" y="133"/>
                </a:lnTo>
                <a:lnTo>
                  <a:pt x="256" y="133"/>
                </a:lnTo>
                <a:lnTo>
                  <a:pt x="260" y="133"/>
                </a:lnTo>
                <a:lnTo>
                  <a:pt x="264" y="133"/>
                </a:lnTo>
                <a:lnTo>
                  <a:pt x="269" y="133"/>
                </a:lnTo>
                <a:lnTo>
                  <a:pt x="273" y="131"/>
                </a:lnTo>
                <a:lnTo>
                  <a:pt x="278" y="130"/>
                </a:lnTo>
                <a:lnTo>
                  <a:pt x="283" y="130"/>
                </a:lnTo>
                <a:lnTo>
                  <a:pt x="288" y="129"/>
                </a:lnTo>
                <a:lnTo>
                  <a:pt x="292" y="128"/>
                </a:lnTo>
                <a:lnTo>
                  <a:pt x="296" y="126"/>
                </a:lnTo>
                <a:lnTo>
                  <a:pt x="301" y="124"/>
                </a:lnTo>
                <a:lnTo>
                  <a:pt x="306" y="122"/>
                </a:lnTo>
                <a:lnTo>
                  <a:pt x="310" y="121"/>
                </a:lnTo>
                <a:lnTo>
                  <a:pt x="310" y="121"/>
                </a:lnTo>
                <a:lnTo>
                  <a:pt x="310" y="121"/>
                </a:lnTo>
                <a:close/>
                <a:moveTo>
                  <a:pt x="297" y="89"/>
                </a:moveTo>
                <a:lnTo>
                  <a:pt x="277" y="92"/>
                </a:lnTo>
                <a:lnTo>
                  <a:pt x="277" y="92"/>
                </a:lnTo>
                <a:lnTo>
                  <a:pt x="281" y="85"/>
                </a:lnTo>
                <a:lnTo>
                  <a:pt x="284" y="79"/>
                </a:lnTo>
                <a:lnTo>
                  <a:pt x="288" y="73"/>
                </a:lnTo>
                <a:lnTo>
                  <a:pt x="292" y="69"/>
                </a:lnTo>
                <a:lnTo>
                  <a:pt x="297" y="64"/>
                </a:lnTo>
                <a:lnTo>
                  <a:pt x="302" y="60"/>
                </a:lnTo>
                <a:lnTo>
                  <a:pt x="309" y="57"/>
                </a:lnTo>
                <a:lnTo>
                  <a:pt x="316" y="53"/>
                </a:lnTo>
                <a:lnTo>
                  <a:pt x="322" y="52"/>
                </a:lnTo>
                <a:lnTo>
                  <a:pt x="328" y="52"/>
                </a:lnTo>
                <a:lnTo>
                  <a:pt x="332" y="53"/>
                </a:lnTo>
                <a:lnTo>
                  <a:pt x="335" y="54"/>
                </a:lnTo>
                <a:lnTo>
                  <a:pt x="339" y="57"/>
                </a:lnTo>
                <a:lnTo>
                  <a:pt x="341" y="59"/>
                </a:lnTo>
                <a:lnTo>
                  <a:pt x="344" y="61"/>
                </a:lnTo>
                <a:lnTo>
                  <a:pt x="346" y="64"/>
                </a:lnTo>
                <a:lnTo>
                  <a:pt x="347" y="67"/>
                </a:lnTo>
                <a:lnTo>
                  <a:pt x="348" y="71"/>
                </a:lnTo>
                <a:lnTo>
                  <a:pt x="349" y="74"/>
                </a:lnTo>
                <a:lnTo>
                  <a:pt x="349" y="78"/>
                </a:lnTo>
                <a:lnTo>
                  <a:pt x="351" y="83"/>
                </a:lnTo>
                <a:lnTo>
                  <a:pt x="349" y="86"/>
                </a:lnTo>
                <a:lnTo>
                  <a:pt x="349" y="91"/>
                </a:lnTo>
                <a:lnTo>
                  <a:pt x="348" y="95"/>
                </a:lnTo>
                <a:lnTo>
                  <a:pt x="347" y="99"/>
                </a:lnTo>
                <a:lnTo>
                  <a:pt x="345" y="104"/>
                </a:lnTo>
                <a:lnTo>
                  <a:pt x="342" y="109"/>
                </a:lnTo>
                <a:lnTo>
                  <a:pt x="339" y="112"/>
                </a:lnTo>
                <a:lnTo>
                  <a:pt x="334" y="117"/>
                </a:lnTo>
                <a:lnTo>
                  <a:pt x="328" y="122"/>
                </a:lnTo>
                <a:lnTo>
                  <a:pt x="322" y="126"/>
                </a:lnTo>
                <a:lnTo>
                  <a:pt x="315" y="129"/>
                </a:lnTo>
                <a:lnTo>
                  <a:pt x="310" y="121"/>
                </a:lnTo>
                <a:lnTo>
                  <a:pt x="313" y="118"/>
                </a:lnTo>
                <a:lnTo>
                  <a:pt x="316" y="117"/>
                </a:lnTo>
                <a:lnTo>
                  <a:pt x="319" y="115"/>
                </a:lnTo>
                <a:lnTo>
                  <a:pt x="320" y="112"/>
                </a:lnTo>
                <a:lnTo>
                  <a:pt x="322" y="110"/>
                </a:lnTo>
                <a:lnTo>
                  <a:pt x="325" y="108"/>
                </a:lnTo>
                <a:lnTo>
                  <a:pt x="326" y="104"/>
                </a:lnTo>
                <a:lnTo>
                  <a:pt x="327" y="101"/>
                </a:lnTo>
                <a:lnTo>
                  <a:pt x="328" y="97"/>
                </a:lnTo>
                <a:lnTo>
                  <a:pt x="329" y="93"/>
                </a:lnTo>
                <a:lnTo>
                  <a:pt x="329" y="90"/>
                </a:lnTo>
                <a:lnTo>
                  <a:pt x="328" y="86"/>
                </a:lnTo>
                <a:lnTo>
                  <a:pt x="328" y="83"/>
                </a:lnTo>
                <a:lnTo>
                  <a:pt x="327" y="79"/>
                </a:lnTo>
                <a:lnTo>
                  <a:pt x="326" y="77"/>
                </a:lnTo>
                <a:lnTo>
                  <a:pt x="325" y="73"/>
                </a:lnTo>
                <a:lnTo>
                  <a:pt x="323" y="71"/>
                </a:lnTo>
                <a:lnTo>
                  <a:pt x="321" y="69"/>
                </a:lnTo>
                <a:lnTo>
                  <a:pt x="320" y="67"/>
                </a:lnTo>
                <a:lnTo>
                  <a:pt x="317" y="66"/>
                </a:lnTo>
                <a:lnTo>
                  <a:pt x="315" y="65"/>
                </a:lnTo>
                <a:lnTo>
                  <a:pt x="314" y="65"/>
                </a:lnTo>
                <a:lnTo>
                  <a:pt x="314" y="65"/>
                </a:lnTo>
                <a:lnTo>
                  <a:pt x="314" y="65"/>
                </a:lnTo>
                <a:lnTo>
                  <a:pt x="314" y="65"/>
                </a:lnTo>
                <a:lnTo>
                  <a:pt x="314" y="65"/>
                </a:lnTo>
                <a:lnTo>
                  <a:pt x="313" y="66"/>
                </a:lnTo>
                <a:lnTo>
                  <a:pt x="310" y="69"/>
                </a:lnTo>
                <a:lnTo>
                  <a:pt x="307" y="72"/>
                </a:lnTo>
                <a:lnTo>
                  <a:pt x="303" y="77"/>
                </a:lnTo>
                <a:lnTo>
                  <a:pt x="301" y="82"/>
                </a:lnTo>
                <a:lnTo>
                  <a:pt x="297" y="89"/>
                </a:lnTo>
                <a:lnTo>
                  <a:pt x="297" y="89"/>
                </a:lnTo>
                <a:lnTo>
                  <a:pt x="297" y="89"/>
                </a:lnTo>
                <a:close/>
                <a:moveTo>
                  <a:pt x="275" y="488"/>
                </a:moveTo>
                <a:lnTo>
                  <a:pt x="253" y="497"/>
                </a:lnTo>
                <a:lnTo>
                  <a:pt x="250" y="488"/>
                </a:lnTo>
                <a:lnTo>
                  <a:pt x="246" y="478"/>
                </a:lnTo>
                <a:lnTo>
                  <a:pt x="243" y="468"/>
                </a:lnTo>
                <a:lnTo>
                  <a:pt x="240" y="457"/>
                </a:lnTo>
                <a:lnTo>
                  <a:pt x="238" y="445"/>
                </a:lnTo>
                <a:lnTo>
                  <a:pt x="235" y="433"/>
                </a:lnTo>
                <a:lnTo>
                  <a:pt x="234" y="420"/>
                </a:lnTo>
                <a:lnTo>
                  <a:pt x="233" y="407"/>
                </a:lnTo>
                <a:lnTo>
                  <a:pt x="232" y="393"/>
                </a:lnTo>
                <a:lnTo>
                  <a:pt x="231" y="378"/>
                </a:lnTo>
                <a:lnTo>
                  <a:pt x="231" y="364"/>
                </a:lnTo>
                <a:lnTo>
                  <a:pt x="231" y="350"/>
                </a:lnTo>
                <a:lnTo>
                  <a:pt x="232" y="336"/>
                </a:lnTo>
                <a:lnTo>
                  <a:pt x="232" y="320"/>
                </a:lnTo>
                <a:lnTo>
                  <a:pt x="233" y="306"/>
                </a:lnTo>
                <a:lnTo>
                  <a:pt x="234" y="291"/>
                </a:lnTo>
                <a:lnTo>
                  <a:pt x="235" y="275"/>
                </a:lnTo>
                <a:lnTo>
                  <a:pt x="237" y="261"/>
                </a:lnTo>
                <a:lnTo>
                  <a:pt x="239" y="245"/>
                </a:lnTo>
                <a:lnTo>
                  <a:pt x="240" y="231"/>
                </a:lnTo>
                <a:lnTo>
                  <a:pt x="243" y="217"/>
                </a:lnTo>
                <a:lnTo>
                  <a:pt x="245" y="203"/>
                </a:lnTo>
                <a:lnTo>
                  <a:pt x="247" y="190"/>
                </a:lnTo>
                <a:lnTo>
                  <a:pt x="250" y="177"/>
                </a:lnTo>
                <a:lnTo>
                  <a:pt x="253" y="164"/>
                </a:lnTo>
                <a:lnTo>
                  <a:pt x="256" y="152"/>
                </a:lnTo>
                <a:lnTo>
                  <a:pt x="259" y="140"/>
                </a:lnTo>
                <a:lnTo>
                  <a:pt x="263" y="129"/>
                </a:lnTo>
                <a:lnTo>
                  <a:pt x="266" y="118"/>
                </a:lnTo>
                <a:lnTo>
                  <a:pt x="269" y="109"/>
                </a:lnTo>
                <a:lnTo>
                  <a:pt x="272" y="101"/>
                </a:lnTo>
                <a:lnTo>
                  <a:pt x="277" y="92"/>
                </a:lnTo>
                <a:lnTo>
                  <a:pt x="297" y="89"/>
                </a:lnTo>
                <a:lnTo>
                  <a:pt x="294" y="96"/>
                </a:lnTo>
                <a:lnTo>
                  <a:pt x="290" y="104"/>
                </a:lnTo>
                <a:lnTo>
                  <a:pt x="287" y="114"/>
                </a:lnTo>
                <a:lnTo>
                  <a:pt x="283" y="124"/>
                </a:lnTo>
                <a:lnTo>
                  <a:pt x="281" y="135"/>
                </a:lnTo>
                <a:lnTo>
                  <a:pt x="277" y="146"/>
                </a:lnTo>
                <a:lnTo>
                  <a:pt x="275" y="158"/>
                </a:lnTo>
                <a:lnTo>
                  <a:pt x="271" y="171"/>
                </a:lnTo>
                <a:lnTo>
                  <a:pt x="269" y="184"/>
                </a:lnTo>
                <a:lnTo>
                  <a:pt x="266" y="197"/>
                </a:lnTo>
                <a:lnTo>
                  <a:pt x="264" y="211"/>
                </a:lnTo>
                <a:lnTo>
                  <a:pt x="262" y="225"/>
                </a:lnTo>
                <a:lnTo>
                  <a:pt x="259" y="240"/>
                </a:lnTo>
                <a:lnTo>
                  <a:pt x="258" y="254"/>
                </a:lnTo>
                <a:lnTo>
                  <a:pt x="257" y="269"/>
                </a:lnTo>
                <a:lnTo>
                  <a:pt x="256" y="283"/>
                </a:lnTo>
                <a:lnTo>
                  <a:pt x="254" y="299"/>
                </a:lnTo>
                <a:lnTo>
                  <a:pt x="253" y="313"/>
                </a:lnTo>
                <a:lnTo>
                  <a:pt x="252" y="329"/>
                </a:lnTo>
                <a:lnTo>
                  <a:pt x="252" y="343"/>
                </a:lnTo>
                <a:lnTo>
                  <a:pt x="252" y="357"/>
                </a:lnTo>
                <a:lnTo>
                  <a:pt x="252" y="371"/>
                </a:lnTo>
                <a:lnTo>
                  <a:pt x="253" y="386"/>
                </a:lnTo>
                <a:lnTo>
                  <a:pt x="254" y="399"/>
                </a:lnTo>
                <a:lnTo>
                  <a:pt x="256" y="412"/>
                </a:lnTo>
                <a:lnTo>
                  <a:pt x="257" y="425"/>
                </a:lnTo>
                <a:lnTo>
                  <a:pt x="259" y="437"/>
                </a:lnTo>
                <a:lnTo>
                  <a:pt x="262" y="449"/>
                </a:lnTo>
                <a:lnTo>
                  <a:pt x="264" y="459"/>
                </a:lnTo>
                <a:lnTo>
                  <a:pt x="266" y="470"/>
                </a:lnTo>
                <a:lnTo>
                  <a:pt x="270" y="479"/>
                </a:lnTo>
                <a:lnTo>
                  <a:pt x="275" y="488"/>
                </a:lnTo>
                <a:lnTo>
                  <a:pt x="275" y="488"/>
                </a:lnTo>
                <a:close/>
                <a:moveTo>
                  <a:pt x="253" y="497"/>
                </a:moveTo>
                <a:lnTo>
                  <a:pt x="275" y="488"/>
                </a:lnTo>
                <a:lnTo>
                  <a:pt x="275" y="488"/>
                </a:lnTo>
                <a:lnTo>
                  <a:pt x="275" y="489"/>
                </a:lnTo>
                <a:lnTo>
                  <a:pt x="275" y="489"/>
                </a:lnTo>
                <a:lnTo>
                  <a:pt x="275" y="489"/>
                </a:lnTo>
                <a:lnTo>
                  <a:pt x="275" y="489"/>
                </a:lnTo>
                <a:lnTo>
                  <a:pt x="275" y="489"/>
                </a:lnTo>
                <a:lnTo>
                  <a:pt x="275" y="490"/>
                </a:lnTo>
                <a:lnTo>
                  <a:pt x="275" y="490"/>
                </a:lnTo>
                <a:lnTo>
                  <a:pt x="273" y="490"/>
                </a:lnTo>
                <a:lnTo>
                  <a:pt x="273" y="490"/>
                </a:lnTo>
                <a:lnTo>
                  <a:pt x="273" y="491"/>
                </a:lnTo>
                <a:lnTo>
                  <a:pt x="273" y="491"/>
                </a:lnTo>
                <a:lnTo>
                  <a:pt x="273" y="491"/>
                </a:lnTo>
                <a:lnTo>
                  <a:pt x="273" y="491"/>
                </a:lnTo>
                <a:lnTo>
                  <a:pt x="272" y="492"/>
                </a:lnTo>
                <a:lnTo>
                  <a:pt x="272" y="492"/>
                </a:lnTo>
                <a:lnTo>
                  <a:pt x="272" y="492"/>
                </a:lnTo>
                <a:lnTo>
                  <a:pt x="272" y="492"/>
                </a:lnTo>
                <a:lnTo>
                  <a:pt x="271" y="494"/>
                </a:lnTo>
                <a:lnTo>
                  <a:pt x="271" y="494"/>
                </a:lnTo>
                <a:lnTo>
                  <a:pt x="271" y="494"/>
                </a:lnTo>
                <a:lnTo>
                  <a:pt x="271" y="494"/>
                </a:lnTo>
                <a:lnTo>
                  <a:pt x="270" y="495"/>
                </a:lnTo>
                <a:lnTo>
                  <a:pt x="270" y="495"/>
                </a:lnTo>
                <a:lnTo>
                  <a:pt x="270" y="495"/>
                </a:lnTo>
                <a:lnTo>
                  <a:pt x="269" y="495"/>
                </a:lnTo>
                <a:lnTo>
                  <a:pt x="269" y="496"/>
                </a:lnTo>
                <a:lnTo>
                  <a:pt x="267" y="496"/>
                </a:lnTo>
                <a:lnTo>
                  <a:pt x="267" y="496"/>
                </a:lnTo>
                <a:lnTo>
                  <a:pt x="266" y="496"/>
                </a:lnTo>
                <a:lnTo>
                  <a:pt x="266" y="497"/>
                </a:lnTo>
                <a:lnTo>
                  <a:pt x="266" y="497"/>
                </a:lnTo>
                <a:lnTo>
                  <a:pt x="265" y="497"/>
                </a:lnTo>
                <a:lnTo>
                  <a:pt x="265" y="497"/>
                </a:lnTo>
                <a:lnTo>
                  <a:pt x="264" y="497"/>
                </a:lnTo>
                <a:lnTo>
                  <a:pt x="264" y="498"/>
                </a:lnTo>
                <a:lnTo>
                  <a:pt x="263" y="498"/>
                </a:lnTo>
                <a:lnTo>
                  <a:pt x="263" y="498"/>
                </a:lnTo>
                <a:lnTo>
                  <a:pt x="262" y="498"/>
                </a:lnTo>
                <a:lnTo>
                  <a:pt x="262" y="498"/>
                </a:lnTo>
                <a:lnTo>
                  <a:pt x="262" y="498"/>
                </a:lnTo>
                <a:lnTo>
                  <a:pt x="260" y="498"/>
                </a:lnTo>
                <a:lnTo>
                  <a:pt x="260" y="498"/>
                </a:lnTo>
                <a:lnTo>
                  <a:pt x="259" y="498"/>
                </a:lnTo>
                <a:lnTo>
                  <a:pt x="259" y="498"/>
                </a:lnTo>
                <a:lnTo>
                  <a:pt x="259" y="498"/>
                </a:lnTo>
                <a:lnTo>
                  <a:pt x="258" y="498"/>
                </a:lnTo>
                <a:lnTo>
                  <a:pt x="258" y="498"/>
                </a:lnTo>
                <a:lnTo>
                  <a:pt x="258" y="498"/>
                </a:lnTo>
                <a:lnTo>
                  <a:pt x="257" y="498"/>
                </a:lnTo>
                <a:lnTo>
                  <a:pt x="257" y="498"/>
                </a:lnTo>
                <a:lnTo>
                  <a:pt x="257" y="498"/>
                </a:lnTo>
                <a:lnTo>
                  <a:pt x="256" y="498"/>
                </a:lnTo>
                <a:lnTo>
                  <a:pt x="256" y="498"/>
                </a:lnTo>
                <a:lnTo>
                  <a:pt x="256" y="498"/>
                </a:lnTo>
                <a:lnTo>
                  <a:pt x="254" y="498"/>
                </a:lnTo>
                <a:lnTo>
                  <a:pt x="254" y="498"/>
                </a:lnTo>
                <a:lnTo>
                  <a:pt x="254" y="498"/>
                </a:lnTo>
                <a:lnTo>
                  <a:pt x="254" y="498"/>
                </a:lnTo>
                <a:lnTo>
                  <a:pt x="254" y="498"/>
                </a:lnTo>
                <a:lnTo>
                  <a:pt x="253" y="497"/>
                </a:lnTo>
                <a:lnTo>
                  <a:pt x="253" y="497"/>
                </a:lnTo>
                <a:lnTo>
                  <a:pt x="253" y="497"/>
                </a:lnTo>
                <a:lnTo>
                  <a:pt x="253" y="49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8" name="Oval 38">
            <a:extLst>
              <a:ext uri="{FF2B5EF4-FFF2-40B4-BE49-F238E27FC236}">
                <a16:creationId xmlns:a16="http://schemas.microsoft.com/office/drawing/2014/main" id="{D0BA9366-1798-4FCC-A338-64293F9E8CEC}"/>
              </a:ext>
            </a:extLst>
          </p:cNvPr>
          <p:cNvSpPr>
            <a:spLocks noChangeArrowheads="1"/>
          </p:cNvSpPr>
          <p:nvPr/>
        </p:nvSpPr>
        <p:spPr bwMode="auto">
          <a:xfrm>
            <a:off x="1255807" y="3667628"/>
            <a:ext cx="374205" cy="308368"/>
          </a:xfrm>
          <a:prstGeom prst="ellipse">
            <a:avLst/>
          </a:pr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99" name="Oval 39">
            <a:extLst>
              <a:ext uri="{FF2B5EF4-FFF2-40B4-BE49-F238E27FC236}">
                <a16:creationId xmlns:a16="http://schemas.microsoft.com/office/drawing/2014/main" id="{66DE49E8-229B-47C3-B37E-E35231F2B8D8}"/>
              </a:ext>
            </a:extLst>
          </p:cNvPr>
          <p:cNvSpPr>
            <a:spLocks noChangeArrowheads="1"/>
          </p:cNvSpPr>
          <p:nvPr/>
        </p:nvSpPr>
        <p:spPr bwMode="auto">
          <a:xfrm>
            <a:off x="1277992" y="3692547"/>
            <a:ext cx="329832" cy="258531"/>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0" name="Freeform 40">
            <a:extLst>
              <a:ext uri="{FF2B5EF4-FFF2-40B4-BE49-F238E27FC236}">
                <a16:creationId xmlns:a16="http://schemas.microsoft.com/office/drawing/2014/main" id="{C6DFFC85-DCB5-4CC6-8A83-9E82C011EFC0}"/>
              </a:ext>
            </a:extLst>
          </p:cNvPr>
          <p:cNvSpPr>
            <a:spLocks/>
          </p:cNvSpPr>
          <p:nvPr/>
        </p:nvSpPr>
        <p:spPr bwMode="auto">
          <a:xfrm>
            <a:off x="1138960" y="3577298"/>
            <a:ext cx="607898" cy="222711"/>
          </a:xfrm>
          <a:custGeom>
            <a:avLst/>
            <a:gdLst>
              <a:gd name="T0" fmla="*/ 50 w 346"/>
              <a:gd name="T1" fmla="*/ 45 h 120"/>
              <a:gd name="T2" fmla="*/ 296 w 346"/>
              <a:gd name="T3" fmla="*/ 0 h 120"/>
              <a:gd name="T4" fmla="*/ 296 w 346"/>
              <a:gd name="T5" fmla="*/ 75 h 120"/>
              <a:gd name="T6" fmla="*/ 50 w 346"/>
              <a:gd name="T7" fmla="*/ 120 h 120"/>
              <a:gd name="T8" fmla="*/ 50 w 346"/>
              <a:gd name="T9" fmla="*/ 45 h 120"/>
            </a:gdLst>
            <a:ahLst/>
            <a:cxnLst>
              <a:cxn ang="0">
                <a:pos x="T0" y="T1"/>
              </a:cxn>
              <a:cxn ang="0">
                <a:pos x="T2" y="T3"/>
              </a:cxn>
              <a:cxn ang="0">
                <a:pos x="T4" y="T5"/>
              </a:cxn>
              <a:cxn ang="0">
                <a:pos x="T6" y="T7"/>
              </a:cxn>
              <a:cxn ang="0">
                <a:pos x="T8" y="T9"/>
              </a:cxn>
            </a:cxnLst>
            <a:rect l="0" t="0" r="r" b="b"/>
            <a:pathLst>
              <a:path w="346" h="120">
                <a:moveTo>
                  <a:pt x="50" y="45"/>
                </a:moveTo>
                <a:cubicBezTo>
                  <a:pt x="296" y="0"/>
                  <a:pt x="296" y="0"/>
                  <a:pt x="296" y="0"/>
                </a:cubicBezTo>
                <a:cubicBezTo>
                  <a:pt x="346" y="0"/>
                  <a:pt x="346" y="75"/>
                  <a:pt x="296" y="75"/>
                </a:cubicBezTo>
                <a:cubicBezTo>
                  <a:pt x="50" y="120"/>
                  <a:pt x="50" y="120"/>
                  <a:pt x="50" y="120"/>
                </a:cubicBezTo>
                <a:cubicBezTo>
                  <a:pt x="0" y="120"/>
                  <a:pt x="0" y="45"/>
                  <a:pt x="50" y="45"/>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1" name="Freeform 41">
            <a:extLst>
              <a:ext uri="{FF2B5EF4-FFF2-40B4-BE49-F238E27FC236}">
                <a16:creationId xmlns:a16="http://schemas.microsoft.com/office/drawing/2014/main" id="{6F14A2BA-3637-47C1-A3EA-E0F1C4BD0543}"/>
              </a:ext>
            </a:extLst>
          </p:cNvPr>
          <p:cNvSpPr>
            <a:spLocks/>
          </p:cNvSpPr>
          <p:nvPr/>
        </p:nvSpPr>
        <p:spPr bwMode="auto">
          <a:xfrm>
            <a:off x="1183332" y="3602216"/>
            <a:ext cx="519154" cy="175989"/>
          </a:xfrm>
          <a:custGeom>
            <a:avLst/>
            <a:gdLst>
              <a:gd name="T0" fmla="*/ 24 w 296"/>
              <a:gd name="T1" fmla="*/ 95 h 95"/>
              <a:gd name="T2" fmla="*/ 270 w 296"/>
              <a:gd name="T3" fmla="*/ 50 h 95"/>
              <a:gd name="T4" fmla="*/ 271 w 296"/>
              <a:gd name="T5" fmla="*/ 50 h 95"/>
              <a:gd name="T6" fmla="*/ 292 w 296"/>
              <a:gd name="T7" fmla="*/ 38 h 95"/>
              <a:gd name="T8" fmla="*/ 296 w 296"/>
              <a:gd name="T9" fmla="*/ 25 h 95"/>
              <a:gd name="T10" fmla="*/ 272 w 296"/>
              <a:gd name="T11" fmla="*/ 0 h 95"/>
              <a:gd name="T12" fmla="*/ 26 w 296"/>
              <a:gd name="T13" fmla="*/ 45 h 95"/>
              <a:gd name="T14" fmla="*/ 25 w 296"/>
              <a:gd name="T15" fmla="*/ 45 h 95"/>
              <a:gd name="T16" fmla="*/ 4 w 296"/>
              <a:gd name="T17" fmla="*/ 56 h 95"/>
              <a:gd name="T18" fmla="*/ 0 w 296"/>
              <a:gd name="T19" fmla="*/ 70 h 95"/>
              <a:gd name="T20" fmla="*/ 24 w 296"/>
              <a:gd name="T21"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6" h="95">
                <a:moveTo>
                  <a:pt x="24" y="95"/>
                </a:moveTo>
                <a:cubicBezTo>
                  <a:pt x="270" y="50"/>
                  <a:pt x="270" y="50"/>
                  <a:pt x="270" y="50"/>
                </a:cubicBezTo>
                <a:cubicBezTo>
                  <a:pt x="271" y="50"/>
                  <a:pt x="271" y="50"/>
                  <a:pt x="271" y="50"/>
                </a:cubicBezTo>
                <a:cubicBezTo>
                  <a:pt x="280" y="50"/>
                  <a:pt x="288" y="46"/>
                  <a:pt x="292" y="38"/>
                </a:cubicBezTo>
                <a:cubicBezTo>
                  <a:pt x="294" y="34"/>
                  <a:pt x="296" y="30"/>
                  <a:pt x="296" y="25"/>
                </a:cubicBezTo>
                <a:cubicBezTo>
                  <a:pt x="296" y="10"/>
                  <a:pt x="287" y="0"/>
                  <a:pt x="272" y="0"/>
                </a:cubicBezTo>
                <a:cubicBezTo>
                  <a:pt x="26" y="45"/>
                  <a:pt x="26" y="45"/>
                  <a:pt x="26" y="45"/>
                </a:cubicBezTo>
                <a:cubicBezTo>
                  <a:pt x="25" y="45"/>
                  <a:pt x="25" y="45"/>
                  <a:pt x="25" y="45"/>
                </a:cubicBezTo>
                <a:cubicBezTo>
                  <a:pt x="16" y="45"/>
                  <a:pt x="8" y="48"/>
                  <a:pt x="4" y="56"/>
                </a:cubicBezTo>
                <a:cubicBezTo>
                  <a:pt x="1" y="60"/>
                  <a:pt x="0" y="65"/>
                  <a:pt x="0" y="70"/>
                </a:cubicBezTo>
                <a:cubicBezTo>
                  <a:pt x="0" y="84"/>
                  <a:pt x="9" y="94"/>
                  <a:pt x="24" y="95"/>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2" name="Freeform 42">
            <a:extLst>
              <a:ext uri="{FF2B5EF4-FFF2-40B4-BE49-F238E27FC236}">
                <a16:creationId xmlns:a16="http://schemas.microsoft.com/office/drawing/2014/main" id="{83017A21-4B5B-43F3-ACC9-F85204261F71}"/>
              </a:ext>
            </a:extLst>
          </p:cNvPr>
          <p:cNvSpPr>
            <a:spLocks/>
          </p:cNvSpPr>
          <p:nvPr/>
        </p:nvSpPr>
        <p:spPr bwMode="auto">
          <a:xfrm>
            <a:off x="1138960" y="3694104"/>
            <a:ext cx="607898" cy="222711"/>
          </a:xfrm>
          <a:custGeom>
            <a:avLst/>
            <a:gdLst>
              <a:gd name="T0" fmla="*/ 50 w 346"/>
              <a:gd name="T1" fmla="*/ 44 h 120"/>
              <a:gd name="T2" fmla="*/ 296 w 346"/>
              <a:gd name="T3" fmla="*/ 0 h 120"/>
              <a:gd name="T4" fmla="*/ 296 w 346"/>
              <a:gd name="T5" fmla="*/ 75 h 120"/>
              <a:gd name="T6" fmla="*/ 50 w 346"/>
              <a:gd name="T7" fmla="*/ 120 h 120"/>
              <a:gd name="T8" fmla="*/ 50 w 346"/>
              <a:gd name="T9" fmla="*/ 44 h 120"/>
            </a:gdLst>
            <a:ahLst/>
            <a:cxnLst>
              <a:cxn ang="0">
                <a:pos x="T0" y="T1"/>
              </a:cxn>
              <a:cxn ang="0">
                <a:pos x="T2" y="T3"/>
              </a:cxn>
              <a:cxn ang="0">
                <a:pos x="T4" y="T5"/>
              </a:cxn>
              <a:cxn ang="0">
                <a:pos x="T6" y="T7"/>
              </a:cxn>
              <a:cxn ang="0">
                <a:pos x="T8" y="T9"/>
              </a:cxn>
            </a:cxnLst>
            <a:rect l="0" t="0" r="r" b="b"/>
            <a:pathLst>
              <a:path w="346" h="120">
                <a:moveTo>
                  <a:pt x="50" y="44"/>
                </a:moveTo>
                <a:cubicBezTo>
                  <a:pt x="296" y="0"/>
                  <a:pt x="296" y="0"/>
                  <a:pt x="296" y="0"/>
                </a:cubicBezTo>
                <a:cubicBezTo>
                  <a:pt x="346" y="0"/>
                  <a:pt x="346" y="75"/>
                  <a:pt x="296" y="75"/>
                </a:cubicBezTo>
                <a:cubicBezTo>
                  <a:pt x="50" y="120"/>
                  <a:pt x="50" y="120"/>
                  <a:pt x="50" y="120"/>
                </a:cubicBezTo>
                <a:cubicBezTo>
                  <a:pt x="0" y="120"/>
                  <a:pt x="0" y="44"/>
                  <a:pt x="50" y="44"/>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3" name="Freeform 43">
            <a:extLst>
              <a:ext uri="{FF2B5EF4-FFF2-40B4-BE49-F238E27FC236}">
                <a16:creationId xmlns:a16="http://schemas.microsoft.com/office/drawing/2014/main" id="{957FB248-CF6A-4C4C-8760-8D2103717F3E}"/>
              </a:ext>
            </a:extLst>
          </p:cNvPr>
          <p:cNvSpPr>
            <a:spLocks/>
          </p:cNvSpPr>
          <p:nvPr/>
        </p:nvSpPr>
        <p:spPr bwMode="auto">
          <a:xfrm>
            <a:off x="1183332" y="3715907"/>
            <a:ext cx="519154" cy="175989"/>
          </a:xfrm>
          <a:custGeom>
            <a:avLst/>
            <a:gdLst>
              <a:gd name="T0" fmla="*/ 24 w 296"/>
              <a:gd name="T1" fmla="*/ 95 h 95"/>
              <a:gd name="T2" fmla="*/ 270 w 296"/>
              <a:gd name="T3" fmla="*/ 50 h 95"/>
              <a:gd name="T4" fmla="*/ 271 w 296"/>
              <a:gd name="T5" fmla="*/ 50 h 95"/>
              <a:gd name="T6" fmla="*/ 292 w 296"/>
              <a:gd name="T7" fmla="*/ 39 h 95"/>
              <a:gd name="T8" fmla="*/ 296 w 296"/>
              <a:gd name="T9" fmla="*/ 25 h 95"/>
              <a:gd name="T10" fmla="*/ 272 w 296"/>
              <a:gd name="T11" fmla="*/ 0 h 95"/>
              <a:gd name="T12" fmla="*/ 26 w 296"/>
              <a:gd name="T13" fmla="*/ 45 h 95"/>
              <a:gd name="T14" fmla="*/ 25 w 296"/>
              <a:gd name="T15" fmla="*/ 45 h 95"/>
              <a:gd name="T16" fmla="*/ 4 w 296"/>
              <a:gd name="T17" fmla="*/ 56 h 95"/>
              <a:gd name="T18" fmla="*/ 0 w 296"/>
              <a:gd name="T19" fmla="*/ 70 h 95"/>
              <a:gd name="T20" fmla="*/ 24 w 296"/>
              <a:gd name="T21"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6" h="95">
                <a:moveTo>
                  <a:pt x="24" y="95"/>
                </a:moveTo>
                <a:cubicBezTo>
                  <a:pt x="270" y="50"/>
                  <a:pt x="270" y="50"/>
                  <a:pt x="270" y="50"/>
                </a:cubicBezTo>
                <a:cubicBezTo>
                  <a:pt x="271" y="50"/>
                  <a:pt x="271" y="50"/>
                  <a:pt x="271" y="50"/>
                </a:cubicBezTo>
                <a:cubicBezTo>
                  <a:pt x="280" y="50"/>
                  <a:pt x="288" y="47"/>
                  <a:pt x="292" y="39"/>
                </a:cubicBezTo>
                <a:cubicBezTo>
                  <a:pt x="294" y="35"/>
                  <a:pt x="296" y="30"/>
                  <a:pt x="296" y="25"/>
                </a:cubicBezTo>
                <a:cubicBezTo>
                  <a:pt x="296" y="11"/>
                  <a:pt x="287" y="1"/>
                  <a:pt x="272" y="0"/>
                </a:cubicBezTo>
                <a:cubicBezTo>
                  <a:pt x="26" y="45"/>
                  <a:pt x="26" y="45"/>
                  <a:pt x="26" y="45"/>
                </a:cubicBezTo>
                <a:cubicBezTo>
                  <a:pt x="25" y="45"/>
                  <a:pt x="25" y="45"/>
                  <a:pt x="25" y="45"/>
                </a:cubicBezTo>
                <a:cubicBezTo>
                  <a:pt x="16" y="45"/>
                  <a:pt x="8" y="48"/>
                  <a:pt x="4" y="56"/>
                </a:cubicBezTo>
                <a:cubicBezTo>
                  <a:pt x="1" y="61"/>
                  <a:pt x="0" y="65"/>
                  <a:pt x="0" y="70"/>
                </a:cubicBezTo>
                <a:cubicBezTo>
                  <a:pt x="0" y="84"/>
                  <a:pt x="9" y="95"/>
                  <a:pt x="24" y="95"/>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04" name="Freeform 44">
            <a:extLst>
              <a:ext uri="{FF2B5EF4-FFF2-40B4-BE49-F238E27FC236}">
                <a16:creationId xmlns:a16="http://schemas.microsoft.com/office/drawing/2014/main" id="{2757C3D1-C7C1-4788-9900-09C2E3DA9A3C}"/>
              </a:ext>
            </a:extLst>
          </p:cNvPr>
          <p:cNvSpPr>
            <a:spLocks/>
          </p:cNvSpPr>
          <p:nvPr/>
        </p:nvSpPr>
        <p:spPr bwMode="auto">
          <a:xfrm>
            <a:off x="868290" y="2255053"/>
            <a:ext cx="551693" cy="696165"/>
          </a:xfrm>
          <a:custGeom>
            <a:avLst/>
            <a:gdLst>
              <a:gd name="T0" fmla="*/ 307 w 314"/>
              <a:gd name="T1" fmla="*/ 30 h 376"/>
              <a:gd name="T2" fmla="*/ 214 w 314"/>
              <a:gd name="T3" fmla="*/ 26 h 376"/>
              <a:gd name="T4" fmla="*/ 21 w 314"/>
              <a:gd name="T5" fmla="*/ 376 h 376"/>
              <a:gd name="T6" fmla="*/ 240 w 314"/>
              <a:gd name="T7" fmla="*/ 82 h 376"/>
              <a:gd name="T8" fmla="*/ 307 w 314"/>
              <a:gd name="T9" fmla="*/ 30 h 376"/>
            </a:gdLst>
            <a:ahLst/>
            <a:cxnLst>
              <a:cxn ang="0">
                <a:pos x="T0" y="T1"/>
              </a:cxn>
              <a:cxn ang="0">
                <a:pos x="T2" y="T3"/>
              </a:cxn>
              <a:cxn ang="0">
                <a:pos x="T4" y="T5"/>
              </a:cxn>
              <a:cxn ang="0">
                <a:pos x="T6" y="T7"/>
              </a:cxn>
              <a:cxn ang="0">
                <a:pos x="T8" y="T9"/>
              </a:cxn>
            </a:cxnLst>
            <a:rect l="0" t="0" r="r" b="b"/>
            <a:pathLst>
              <a:path w="314" h="376">
                <a:moveTo>
                  <a:pt x="307" y="30"/>
                </a:moveTo>
                <a:cubicBezTo>
                  <a:pt x="302" y="7"/>
                  <a:pt x="266" y="0"/>
                  <a:pt x="214" y="26"/>
                </a:cubicBezTo>
                <a:cubicBezTo>
                  <a:pt x="85" y="90"/>
                  <a:pt x="0" y="232"/>
                  <a:pt x="21" y="376"/>
                </a:cubicBezTo>
                <a:cubicBezTo>
                  <a:pt x="27" y="285"/>
                  <a:pt x="89" y="154"/>
                  <a:pt x="240" y="82"/>
                </a:cubicBezTo>
                <a:cubicBezTo>
                  <a:pt x="280" y="63"/>
                  <a:pt x="314" y="63"/>
                  <a:pt x="307" y="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76244204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 val="7ecca02c1b4551fa88ea8daf1954be355e733"/>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flip="none" rotWithShape="1">
          <a:gsLst>
            <a:gs pos="5000">
              <a:schemeClr val="bg1">
                <a:lumMod val="75000"/>
                <a:alpha val="0"/>
              </a:schemeClr>
            </a:gs>
            <a:gs pos="50000">
              <a:schemeClr val="tx1">
                <a:lumMod val="75000"/>
                <a:lumOff val="25000"/>
              </a:schemeClr>
            </a:gs>
            <a:gs pos="95000">
              <a:schemeClr val="bg1">
                <a:lumMod val="75000"/>
                <a:alpha val="0"/>
              </a:schemeClr>
            </a:gs>
          </a:gsLst>
          <a:lin ang="0" scaled="1"/>
          <a:tileRect/>
        </a:gradFill>
        <a:ln>
          <a:noFill/>
        </a:ln>
      </a:spPr>
      <a:bodyPr anchor="ctr"/>
      <a:lstStyle>
        <a:defPPr algn="ctr">
          <a:defRPr dirty="0">
            <a:solidFill>
              <a:prstClr val="white"/>
            </a:solidFill>
          </a:defRPr>
        </a:defPPr>
      </a:lstStyle>
      <a:style>
        <a:lnRef idx="2">
          <a:schemeClr val="accent1">
            <a:shade val="50000"/>
          </a:schemeClr>
        </a:lnRef>
        <a:fillRef idx="1">
          <a:schemeClr val="accent1"/>
        </a:fillRef>
        <a:effectRef idx="0">
          <a:schemeClr val="accent1"/>
        </a:effectRef>
        <a:fontRef idx="minor">
          <a:schemeClr val="lt1"/>
        </a:fontRef>
      </a:style>
    </a:spDef>
    <a:txDef>
      <a:spPr bwMode="auto">
        <a:blipFill dpi="0" rotWithShape="1">
          <a:blip xmlns:r="http://schemas.openxmlformats.org/officeDocument/2006/relationships" r:embed="rId1"/>
          <a:srcRect/>
          <a:stretch>
            <a:fillRect b="-970"/>
          </a:stretch>
        </a:blipFill>
        <a:ln w="19050" algn="ctr">
          <a:solidFill>
            <a:srgbClr val="EAEAEA"/>
          </a:solidFill>
          <a:miter lim="800000"/>
          <a:headEnd/>
          <a:tailEnd/>
        </a:ln>
        <a:effectLst/>
        <a:extLst>
          <a:ext uri="{AF507438-7753-43E0-B8FC-AC1667EBCBE1}">
            <a14:hiddenEffects xmlns:a14="http://schemas.microsoft.com/office/drawing/2010/main">
              <a:effectLst>
                <a:outerShdw dist="53882" dir="2700000" algn="ctr" rotWithShape="0">
                  <a:srgbClr val="B2B2B2">
                    <a:alpha val="50000"/>
                  </a:srgbClr>
                </a:outerShdw>
              </a:effectLst>
            </a14:hiddenEffects>
          </a:ext>
        </a:extLst>
      </a:spPr>
      <a:bodyPr wrap="none" anchor="ctr"/>
      <a:lstStyle>
        <a:defPPr eaLnBrk="1" hangingPunct="1">
          <a:spcBef>
            <a:spcPct val="40000"/>
          </a:spcBef>
          <a:buClr>
            <a:schemeClr val="accent1"/>
          </a:buClr>
          <a:buFont typeface="Wingdings" pitchFamily="2" charset="2"/>
          <a:buChar char="§"/>
          <a:defRPr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69942</TotalTime>
  <Words>2957</Words>
  <Application>Microsoft Office PowerPoint</Application>
  <PresentationFormat>Widescreen</PresentationFormat>
  <Paragraphs>466</Paragraphs>
  <Slides>44</Slides>
  <Notes>25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Arial</vt:lpstr>
      <vt:lpstr>Calibri</vt:lpstr>
      <vt:lpstr>Gill Sans</vt:lpstr>
      <vt:lpstr>Impact</vt:lpstr>
      <vt:lpstr>Lato</vt:lpstr>
      <vt:lpstr>Lato Light</vt:lpstr>
      <vt:lpstr>Lato Regular</vt:lpstr>
      <vt:lpstr>Montserrat ExtraBold</vt:lpstr>
      <vt:lpstr>Roboto Black</vt:lpstr>
      <vt:lpstr>Rockwell</vt:lpstr>
      <vt:lpstr>Wingdings</vt:lpstr>
      <vt:lpstr>Office Theme</vt:lpstr>
      <vt:lpstr>Ethical Hacking Essentials (EHE)  Master of Science in Cybersecurity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010101</dc:creator>
  <cp:lastModifiedBy>Kamal Ibrahim Alieyan</cp:lastModifiedBy>
  <cp:revision>6782</cp:revision>
  <dcterms:created xsi:type="dcterms:W3CDTF">2012-06-29T18:31:24Z</dcterms:created>
  <dcterms:modified xsi:type="dcterms:W3CDTF">2022-11-03T11:45:56Z</dcterms:modified>
</cp:coreProperties>
</file>