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1"/>
  </p:sldMasterIdLst>
  <p:notesMasterIdLst>
    <p:notesMasterId r:id="rId39"/>
  </p:notesMasterIdLst>
  <p:sldIdLst>
    <p:sldId id="29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embeddedFontLst>
    <p:embeddedFont>
      <p:font typeface="Alexandria" panose="020B0604020202020204" charset="-78"/>
      <p:regular r:id="rId40"/>
      <p:bold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87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28e76e5a7b_0_5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28e76e5a7b_0_5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28e76e5a7b_0_5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328e76e5a7b_0_5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28eaf2ca4a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328eaf2ca4a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28eaf2ca4a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g328eaf2ca4a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328eaf2ca4a_0_2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g328eaf2ca4a_0_2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g328eaf2ca4a_0_2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328eaf2ca4a_0_2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g328eaf2ca4a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28eaf2ca4a_0_2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g328eaf2ca4a_0_2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28eaf2ca4a_0_2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g328eaf2ca4a_0_2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28eaf2ca4a_0_2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328eaf2ca4a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28eaf2ca4a_0_2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g328eaf2ca4a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28eaf2ca4a_0_2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g328eaf2ca4a_0_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28eaf2ca4a_0_28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328eaf2ca4a_0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328eaf2ca4a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2" name="Google Shape;252;g328eaf2ca4a_0_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g328eaf2ca4a_0_2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328e76e5a7b_0_2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0" name="Google Shape;260;g328e76e5a7b_0_2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328eaf2ca4a_0_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g328eaf2ca4a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g328eaf2ca4a_0_4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g328eaf2ca4a_0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328eaf2ca4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8" name="Google Shape;288;g328eaf2ca4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9" name="Google Shape;289;g328eaf2ca4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328eaf2ca4a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g328eaf2ca4a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328eaf2ca4a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8" name="Google Shape;308;g328eaf2ca4a_0_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g328eaf2ca4a_0_8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328eaf2ca4a_0_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7" name="Google Shape;317;g328eaf2ca4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g328eaf2ca4a_0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8" name="Google Shape;328;g328eaf2ca4a_0_1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g328eaf2ca4a_0_10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328eaf2ca4a_0_1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g328eaf2ca4a_0_1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328eaf2ca4a_0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8" name="Google Shape;348;g328eaf2ca4a_0_1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9" name="Google Shape;349;g328eaf2ca4a_0_12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328eaf2ca4a_0_1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g328eaf2ca4a_0_1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328eaf2ca4a_0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8" name="Google Shape;368;g328eaf2ca4a_0_1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g328eaf2ca4a_0_1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g328eaf2ca4a_0_1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7" name="Google Shape;377;g328eaf2ca4a_0_1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g328eaf2ca4a_0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8" name="Google Shape;388;g328eaf2ca4a_0_15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g328eaf2ca4a_0_15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328eaf2ca4a_0_1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g328eaf2ca4a_0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328eaf2ca4a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8" name="Google Shape;408;g328eaf2ca4a_0_1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g328eaf2ca4a_0_17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28eaf2ca4a_0_1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g328eaf2ca4a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328eaf2ca4a_0_1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8" name="Google Shape;428;g328eaf2ca4a_0_19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g328eaf2ca4a_0_19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g2d34f35557d_0_5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7" name="Google Shape;437;g2d34f35557d_0_5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g2d34f35557d_0_56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g328eaf2ca4a_0_3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45" name="Google Shape;445;g328eaf2ca4a_0_30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g328eaf2ca4a_0_30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3" name="Google Shape;453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4" name="Google Shape;454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0"/>
          <p:cNvPicPr preferRelativeResize="0"/>
          <p:nvPr/>
        </p:nvPicPr>
        <p:blipFill rotWithShape="1">
          <a:blip r:embed="rId3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9796E15-911B-F7B9-50AF-55B1ECE138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2733"/>
            <a:ext cx="12192000" cy="63925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7A94427-9FD6-F5B2-AEDF-5A59492982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5994558-F873-FC86-7A98-573DC2E35D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4A39C18-378F-EA52-F039-03054B9F38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Google Shape;152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4B36E2-3996-1A6F-6A93-C8AFB31EA9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800" y="716045"/>
            <a:ext cx="1088840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68854A1-0105-D32E-F736-D226949540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041" y="716045"/>
            <a:ext cx="1085791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Google Shape;171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4B5614-41A2-3549-723A-87EADF4FF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BC77249-8CC8-836D-EC58-7933CE8148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7C5CC0A-D64C-4A75-FFA4-D499E597B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96" y="716045"/>
            <a:ext cx="10876207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995C24C-6EBA-1C18-30DA-CAF910912E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E080F8D-57CD-3370-5D1E-8DAFA80483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559" y="716045"/>
            <a:ext cx="10918882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69E3CA2-BB70-8FAB-D2DA-4F4FBFE5DA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7" name="Google Shape;237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59E0AB-C653-705B-4D6E-C087340CCB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893E1D-7094-1705-1B5B-36E609EEEE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993" y="716045"/>
            <a:ext cx="10864014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7" name="Google Shape;257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B223A5-E5D0-38B3-2331-781938FC8C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6220" y="2368204"/>
            <a:ext cx="6919560" cy="212159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" name="Google Shape;262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6515" y="387850"/>
            <a:ext cx="9642058" cy="6470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35"/>
          <p:cNvPicPr preferRelativeResize="0"/>
          <p:nvPr/>
        </p:nvPicPr>
        <p:blipFill rotWithShape="1">
          <a:blip r:embed="rId4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3" name="Google Shape;273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D20988-CE2E-0E0F-EBD1-E45E7B6EF2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" name="Google Shape;284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67187D-BFD8-E887-0321-45ABD5FB99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800" y="716045"/>
            <a:ext cx="10888400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2" name="Google Shape;292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2CABEA9-AC7F-B003-FD42-CE8838F27C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755672"/>
            <a:ext cx="7071973" cy="534665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F6BA89-CD1F-2970-0D2C-F051DB6075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2" name="Google Shape;312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8117FFF-08FB-3FBB-BAF6-780499F821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222226"/>
            <a:ext cx="7071973" cy="6413548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4" name="Google Shape;324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B8E7837-6B06-DE42-A6DE-ABDBD396E7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A87BC7-0A7E-3D24-9CEC-AFAD975A25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462869"/>
            <a:ext cx="7071973" cy="393226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4" name="Google Shape;344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6D1490-7980-1CBF-2C47-3355BACE82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Google Shape;352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628AD3-DD28-4189-DD8C-841C34DB30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258636"/>
            <a:ext cx="7071973" cy="434072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D454D65-3964-5440-9EE8-09C22B5B98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2" name="Google Shape;372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C61A24-CBB2-12B7-EE4C-26057AE42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411049"/>
            <a:ext cx="7071973" cy="403590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4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5A3D71D-8641-0BB6-C368-4917CCA144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" name="Google Shape;392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161656-71E0-5F82-0F77-1DA48AD740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648813"/>
            <a:ext cx="7071973" cy="356037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4" name="Google Shape;404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26A6A8-1B48-9753-1F2A-604EDE01EB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3" name="Google Shape;413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CA592E3-8668-CE20-17C0-B8F73FEA60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411049"/>
            <a:ext cx="7071973" cy="4035902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4" name="Google Shape;424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B1551AF-8B11-B2FC-6E35-3682AD00C7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Google Shape;432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6BD1D5-A6D7-3801-479B-1FE2A4E05A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0013" y="1411049"/>
            <a:ext cx="7071973" cy="4035902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64BD4E-914C-E5F2-51D1-38557F8970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9" name="Google Shape;449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0" name="Google Shape;450;p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03828" y="152400"/>
            <a:ext cx="6984333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6EB45B-A1DF-7C3F-A8E0-9B84BAE010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578534"/>
            <a:ext cx="6596444" cy="170093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3" name="Google Shape;463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64" name="Google Shape;464;p56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56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66" name="Google Shape;466;p5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67" name="Google Shape;467;p56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8" name="Google Shape;468;p56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</Words>
  <Application>Microsoft Office PowerPoint</Application>
  <PresentationFormat>Widescreen</PresentationFormat>
  <Paragraphs>15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Alexandria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Al-klzlee</cp:lastModifiedBy>
  <cp:revision>4</cp:revision>
  <dcterms:modified xsi:type="dcterms:W3CDTF">2025-06-19T09:56:24Z</dcterms:modified>
</cp:coreProperties>
</file>