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7E14FCF-8C16-4E77-A106-85FB8BAEB37F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94803388-CDEE-466E-B654-30556134FC9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3043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18a12682de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18a12682d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a472e94c5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g2a472e94c5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2a472e94c5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472e94c5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g2a472e94c5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2a472e94c5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5f73cc595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315f73cc59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472e94c51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g2a472e94c5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a472e94c51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2a472e94c51_0_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2a472e94c51_0_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18a12682de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18a12682d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a472e94c51_0_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2a472e94c51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a472e94c51_0_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g2a472e94c51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a472e94c51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g2a472e94c51_0_1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2a472e94c51_0_1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a472e94c51_0_1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2a472e94c51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a472e94c51_0_16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2a472e94c51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36c604d352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9" name="Google Shape;269;g36c604d352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g36c604d352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36c604d3521_0_1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g36c604d3521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6c604d3521_0_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g36c604d3521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36c604d3521_0_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g36c604d352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36c604d3521_0_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g36c604d3521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6c604d3521_0_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g36c604d3521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6c604d3521_0_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g36c604d3521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36c604d3521_0_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g36c604d3521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36c604d3521_0_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g36c604d352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36c604d352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0" name="Google Shape;380;g36c604d3521_0_1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g36c604d3521_0_1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6c604d3521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g36c604d352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36c604d3521_0_1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g36c604d3521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36c604d3521_0_1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g36c604d3521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36c604d3521_0_1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g36c604d3521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2a472e94c5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9" name="Google Shape;439;g2a472e94c51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g2a472e94c51_0_1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2a472e94c51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g2a472e94c51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2a472e94c51_0_1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g2a472e94c51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2a472e94c51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g2a472e94c51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g2a472e94c51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8" name="Google Shape;488;g2a472e94c51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2a472e94c51_0_2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g2a472e94c51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2a472e94c51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7" name="Google Shape;517;g2a472e94c51_0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g2a472e94c51_0_2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a472e94c51_0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4" name="Google Shape;524;g2a472e94c51_0_2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g2a472e94c51_0_2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2a472e94c51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1" name="Google Shape;531;g2a472e94c51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g2a472e94c51_0_3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g3032a333f2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8" name="Google Shape;538;g3032a333f2b_0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9" name="Google Shape;539;g3032a333f2b_0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2F389-8F08-C2BE-65FE-69F469B40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A1BA39-F82F-87A6-773A-E20993352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C832D-BF7B-CC37-0FB7-4CCF7FE4B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7EA73-7786-92EF-E0FC-A5F363FB3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74689-ECA2-F4B4-FA52-E4AB038EC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9491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6F05B-7BB0-66E5-D965-5E94BFCE1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37860-F6F9-DF41-EA5A-3516E3110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DF5EC2-DB4A-6EAB-EB75-8311B743D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92D8B-F15A-5EF3-95D5-9C2A3328C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E3D0C-B105-4786-76DA-CF6F308D6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91603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4EEFB-5819-1A75-9345-523C912324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3680E-28FB-7274-7AFB-922C8C0E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7C031F-D1FF-D2A2-043B-A4BCFF802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D2983-3BCE-CCC0-8F4B-3C54842C4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BD03D-D488-2F9C-E427-FEC179A00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8023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EA9FE-A2D9-4734-38FC-2483DB25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A46EE-69FA-30E0-C253-12EEB2D86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B5B043-6883-583D-0221-A98B3F0857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02026-8102-2E44-B3BC-E9822F0C8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5B4185-895E-DF9D-07CA-C66653E3F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320FE3-915D-4928-872D-7FC584E23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809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97B20-BCD0-DEBF-8502-F223E9FA2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3CE13B-56C0-94DC-C170-BA421D957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FF47C-3E5B-CB86-B59C-8CD18E2342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FEF27-C564-6324-CF82-D90B5E2D1E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883551-BF36-287A-BCE3-F66905B2A3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33C4B0-CC6E-934F-6CEF-3C7277A13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6FE0C5-10F3-C8F3-ADDB-F8FBD32B2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F16F38-CBC6-2E04-76CC-8C3F1B597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081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2385E-32DA-1EC8-7C82-9F2837E95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8519A2-02D7-495A-8F4A-6AAAC0C4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C816CF-8216-66E2-B9BD-C5444B18B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A925EC-3598-8E6B-8E59-EFAC82AEC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17686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5AC186-48F7-13A9-00E3-3DA333772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95853-08A9-C75C-8B2D-7EF7E0AB8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F38D2-E890-BA71-BC83-DD7E5E1CE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07497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6E3C-9F42-5868-C488-73A797725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E5192-6864-F8C7-EE5C-7570DEA40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64F432-D859-88B8-3050-74E1B2EBD6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AD937-5988-4A97-B6C2-37BD20DB4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5B619-0B1E-9B9F-BF70-FB21E9312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622A4-12F7-BD66-E558-CB0D538A7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82243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C3F33-11E9-5854-9E10-DEE02608C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B7023D-1207-DACB-D189-130F0E3BB3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3AD58B-7F5A-EBC4-EA02-D1870CFB1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54F951-8748-6B25-E214-9D69D5379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42E3D-9B8E-589C-4023-A1837AF1D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B4FCB7-0EB9-8A4A-4A67-345800F3B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58466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BE409-DE96-0B98-9994-6F54C226F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01E87B-F49E-9CAF-D9B2-71C902178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10FF0-79C2-080E-E77F-9F1DF5728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7BA4A-F89B-3A95-CCA3-B703BB68B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535C9-755E-610A-34D7-2856A68BC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532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0DA81D-C725-5D3B-B3F3-FFBA19C752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E175-E413-D623-3950-206147DD2F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42B44-3ABF-8895-BE05-D4268F988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981EC-4F67-1A21-1D5F-BE6C1B80F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53B2D-57B9-2C18-E840-2BCF4D845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54673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915502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0405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58678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58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D892F3-1EFA-71A5-D686-9E8A8BDBC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A029F4-D59F-A235-2D50-40EEC5D67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0D494-B235-ED10-E5E0-5C7AA8D968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E8824-48F3-4BC1-8165-37A8A1E5147A}" type="datetimeFigureOut">
              <a:rPr lang="ar-SA" smtClean="0"/>
              <a:t>08/01/47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A24E3-EDAE-4A96-0B97-415C8F358D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0DE179-4F1A-9D24-0F20-669FDCC8DB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909F9-EA2D-4563-B107-BDA29A491E2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606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ub.dev/packages/dio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 dirty="0"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 dirty="0"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4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78" y="5104250"/>
            <a:ext cx="5310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API</a:t>
            </a:r>
            <a:endParaRPr dirty="0"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751ED8B-09D6-C333-B341-A0B0614E63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6E9398-95EF-5B12-DDD4-9FF65E32E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01D0D39-2498-AF7B-E6F7-7B92F9E1A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40540" y="152400"/>
            <a:ext cx="6510921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CD8F66-A903-D800-C3BB-77263706DD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682B527-D0CA-94DB-4D3A-0E356D2DF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03B55F6-7075-4B9F-F52E-37B395903D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6075" y="1088045"/>
            <a:ext cx="9839853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C3D144C-7C09-CE50-536B-F24EA4D675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D137C2B-C2F4-6598-BCC1-F70099B2B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1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31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Status Codes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1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480" y="2303850"/>
            <a:ext cx="8240500" cy="293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1E54F4-0EA3-8FF8-7DE2-E1921CB3D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8AFE2AC-854C-A732-4F1B-02B33705F1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4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4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34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60" name="Google Shape;260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34"/>
          <p:cNvSpPr txBox="1"/>
          <p:nvPr/>
        </p:nvSpPr>
        <p:spPr>
          <a:xfrm>
            <a:off x="882495" y="546636"/>
            <a:ext cx="10353900" cy="9705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Dio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4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4" name="Google Shape;264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70159" y="5305355"/>
            <a:ext cx="1118049" cy="1118049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4"/>
          <p:cNvSpPr txBox="1"/>
          <p:nvPr/>
        </p:nvSpPr>
        <p:spPr>
          <a:xfrm>
            <a:off x="4025850" y="3404475"/>
            <a:ext cx="4140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400" u="sng">
                <a:solidFill>
                  <a:schemeClr val="hlink"/>
                </a:solidFill>
                <a:hlinkClick r:id="rId6"/>
              </a:rPr>
              <a:t>https://pub.dev/packages/dio</a:t>
            </a:r>
            <a:endParaRPr sz="2400">
              <a:solidFill>
                <a:schemeClr val="dk1"/>
              </a:solidFill>
              <a:highlight>
                <a:schemeClr val="lt1"/>
              </a:highligh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0094A8-40EA-3A35-3713-876BFD9D4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1712827"/>
            <a:ext cx="6596444" cy="343234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729BD13-07F2-A0F6-DB6B-40105F0C5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240D50F-D39A-A551-44B1-891AA5120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0BC67D7-2D6E-483D-3985-D53FD8433A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569A45D-F3BE-4969-6B88-A07EE4384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F879069-744C-4F91-5EA4-32A1B8E8A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68D600B-9A63-2154-C07B-19B3C018C4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E68C980-8299-AF4C-8AD4-EF93696BF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3AC15E2-A884-62F3-1EBC-36F757BC1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97F3E8-7D7A-B64E-2251-ECFA40451B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114799B-4F3B-9D25-5C8E-342A9C092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9D13866-64C8-F830-7128-3178E118F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4B3A3D5-1A17-9493-DB10-4B671128EB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A4C434D-2612-B9C3-993C-F3CCB21524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90"/>
            <a:ext cx="12192000" cy="593522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3" name="Google Shape;443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1DFBA9-D96E-57A2-2A4C-A5C975350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150" y="1709779"/>
            <a:ext cx="6675699" cy="3438442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92D076C-B72B-B5A0-612A-4EA2655C8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9F80B6F-C83F-6F20-419A-E15A5DFB9E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4FFD394-0D99-3080-5DFD-DB03FECD5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20392567-377F-D9BF-2F0D-6A8B8DE91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64B3152-89D9-2C35-481F-4DC7EDFB9E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40" y="195263"/>
            <a:ext cx="7200900" cy="64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7" name="Google Shape;527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0990" y="152400"/>
            <a:ext cx="465000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4" name="Google Shape;534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8338" y="477175"/>
            <a:ext cx="7802475" cy="59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" name="Google Shape;542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5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CB50F4-0346-7B5F-323A-A380D3565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8" name="Google Shape;548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 dirty="0"/>
          </a:p>
        </p:txBody>
      </p:sp>
      <p:pic>
        <p:nvPicPr>
          <p:cNvPr id="551" name="Google Shape;551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552" name="Google Shape;552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3" name="Google Shape;553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44</Words>
  <Application>Microsoft Office PowerPoint</Application>
  <PresentationFormat>Widescreen</PresentationFormat>
  <Paragraphs>22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Chivo</vt:lpstr>
      <vt:lpstr>Lustria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Tareef Al-klzlee</dc:creator>
  <cp:lastModifiedBy>Tareef Al-klzlee</cp:lastModifiedBy>
  <cp:revision>1</cp:revision>
  <dcterms:created xsi:type="dcterms:W3CDTF">2025-07-03T17:49:07Z</dcterms:created>
  <dcterms:modified xsi:type="dcterms:W3CDTF">2025-07-03T17:50:09Z</dcterms:modified>
</cp:coreProperties>
</file>