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DCFDEF-3A9D-4C95-CC48-6C8894F8D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341D36-E2EF-DCBD-EFD9-4466A63FF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B0A72-A7F6-461B-975D-96DF3A21FDAB}" type="datetimeFigureOut">
              <a:rPr lang="en-GB" smtClean="0"/>
              <a:t>18/07/2025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B86D25-856E-1B0F-5342-EF967EA6E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A3C6CE-9C1F-3AC4-8A4A-77ABE0646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E797-3EE8-4A4D-A252-7FE263E6FF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584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299CF37-0134-01E6-94CD-853CFC036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0EC8A6-4AF9-1AE6-C083-3BB36A1D4A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1BFBCB-0689-0395-367A-AE7F2B7B8B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DB0A72-A7F6-461B-975D-96DF3A21FDAB}" type="datetimeFigureOut">
              <a:rPr lang="en-GB" smtClean="0"/>
              <a:t>18/07/2025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CB8E73-A3C8-7D74-97F7-4C0BA60E92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58FDCE-0010-532F-B7AC-494787B841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4BE797-3EE8-4A4D-A252-7FE263E6FF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193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DFD2F6-B5C6-3F9A-EBBC-F733FC15F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428022-D3E8-780E-0390-B38C183342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3969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1E1A56-AA9C-E48C-96D6-B04FEC9B6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9E5FA7-0259-C915-DA32-074D00E7F9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645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BA4B0B-29B1-3750-8B98-69E465568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C5D4E8-AE95-3824-86AC-DB9F29CFB8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363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595BE7-049E-67C4-E210-32D38B39C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3F8ABF-167C-32B3-41DD-3D59FA0AE6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01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029AA1-5E92-00C7-D290-C29C8F4BC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F0A5B4-3AFB-E406-22A3-A103FD0F2E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73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1B0E2F-EC13-8641-6CC3-1C846E802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39C25D-9999-C24F-6AB8-02790B176E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21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09FE4F-A9B8-078E-25E1-6BC43388E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93CA1C-C65C-BCCD-52B9-F1AB51EFA3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970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A5BB6D-4D9F-C273-B7D6-263CD006F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6527D6-C9D3-3D33-2F14-F905563929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65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DC076E-3199-4EF8-C820-971C8C359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1926C4-7018-B10B-79C3-9C31FEAFDC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2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C9B18C-FC32-08F7-59E3-061E84A33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D30C77-FC05-7C23-0F54-A326C22836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25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245B2B-49F7-D1C5-C250-198091B5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21B1D8-1345-E42A-4650-3F89AD69F9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DA2289-F906-4F5D-5068-5F19A7421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428394-F0AE-A37C-475B-F082A5E887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85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96282B-C30F-5093-271A-A3C42D6FD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A5DC97-272D-5707-0628-42A2F7828E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007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56795E-2553-22DC-FB41-6FDFCD90E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FA1197-C9F9-C250-8321-9D84E36C2D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26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6CD1BC-9DC2-FDF4-D83D-B2BD3C6F1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DCDFEC-7232-8F1B-910A-C12FF68C83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46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2CAA13-0882-D3EA-58A5-6F6FB4FAE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3F3243-B760-8208-7CB0-6BF45CF89D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36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D5EB79-BFE5-B9AF-9B9D-E93D34673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B64189-ACDA-C44F-4C48-575A661D27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79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DB8022-9896-07A8-523C-7CB4B8405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0A0FEB-E860-6D4B-3EC3-5082EF093A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3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BC89CE-3801-AF83-9F95-5D53A5ACE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9174C6-30D3-0D7C-BF53-52AC47920B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22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D2E6CB-5139-33E6-9D74-886AE867C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AEEB98-0AED-9748-4DAD-3C5D78BF18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51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0AAD62-72B3-12D4-0FB1-F797B8CE8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F05101-FE65-1653-2084-A12CA07F60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40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17B7F8-3A30-50ED-4C7A-33D089D9C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50E810-0E44-F758-FEE1-64134F5171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28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BC3F01-70D4-D7C9-9BFA-912E6E885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E58F5B-9338-081D-B36E-6B6CB0894A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14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4E0D21-4EC6-6653-F43D-F9D438C73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64A8BB-6143-868C-B322-EBCAB655F7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87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BA5B8F-8541-7629-D967-4572BCD0F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3EAE3C-3D21-32EB-FB6B-324A2DFB90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80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C6462C-AC20-2C44-A23D-1D496D8CD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9EA424-59CF-D98D-1ACB-8DEF5EBC76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47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206BF8-987A-F5F2-008B-31CC879FC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758388-B837-2D59-249A-99DD476637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50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A4444A-BF4D-0424-51C3-AAD89AB0F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FBA458-F6C1-062B-C23F-C8E57A5683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55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CE6C00-D5FF-AE2C-5D20-F8FD05736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8008E8-9A38-5E9F-2256-BA036CC27B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05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BAD80A-40CA-101B-C502-7416051A0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A2324A-C8EF-CF77-42C3-6A324D0EB5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98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35E73C-9AF4-3211-74A1-71A6B87E4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61DD63-7A7E-13A0-2C86-712323967A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69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A42FFD-40AC-90AF-EDA3-9CCCC6616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087648-2CFE-70C4-934F-C1C4244015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25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4693E7-27E9-4E17-A810-624E848A8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9AE0AF-2E8E-D217-789D-803B20D2D2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3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04452D-7DBD-E05E-623C-6EA55BCE2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5A0218-C728-27DF-EA87-1C1FD47679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26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B9089C-386F-3686-399A-F45DA3115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9B488C-0C1D-5A2C-6956-223BAB2C21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02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9746CA-BC0B-5F23-059D-1E57E8D0D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F5254C-A416-0FAF-EA0A-84AC6CE120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76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25095F-0E66-65EA-5C0E-5F44E24C4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BC0B13-B680-43EE-F1FF-8FB34D61EE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98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FCEEEF-9A87-BA56-D886-6126F665D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7C62B5-0160-6A29-E061-0EE021A9D7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65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5AFE20-BE7A-AB60-29BB-9B42AEBC4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C7CF29-0B4C-0806-5E5A-F34FCA184E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547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247998-3649-2AC8-8BB0-890E6489E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43F787-7C1D-0AA3-5D1B-783BDC40C3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38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70793C-6870-06E3-1334-081322255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5BF13A-C631-C178-4ECD-6B90F7373B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36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2025-07-18T18:53:55Z</dcterms:created>
  <dcterms:modified xsi:type="dcterms:W3CDTF">2025-07-18T18:53:55Z</dcterms:modified>
</cp:coreProperties>
</file>