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8"/>
  </p:notesMasterIdLst>
  <p:sldIdLst>
    <p:sldId id="480" r:id="rId2"/>
    <p:sldId id="303" r:id="rId3"/>
    <p:sldId id="313" r:id="rId4"/>
    <p:sldId id="1327" r:id="rId5"/>
    <p:sldId id="519" r:id="rId6"/>
    <p:sldId id="1368" r:id="rId7"/>
    <p:sldId id="1361" r:id="rId8"/>
    <p:sldId id="1362" r:id="rId9"/>
    <p:sldId id="1366" r:id="rId10"/>
    <p:sldId id="1367" r:id="rId11"/>
    <p:sldId id="2357" r:id="rId12"/>
    <p:sldId id="2358" r:id="rId13"/>
    <p:sldId id="1365" r:id="rId14"/>
    <p:sldId id="504" r:id="rId15"/>
    <p:sldId id="1329" r:id="rId16"/>
    <p:sldId id="1330" r:id="rId17"/>
    <p:sldId id="1345" r:id="rId18"/>
    <p:sldId id="1346" r:id="rId19"/>
    <p:sldId id="1347" r:id="rId20"/>
    <p:sldId id="1358" r:id="rId21"/>
    <p:sldId id="1348" r:id="rId22"/>
    <p:sldId id="1349" r:id="rId23"/>
    <p:sldId id="507" r:id="rId24"/>
    <p:sldId id="1357" r:id="rId25"/>
    <p:sldId id="1359" r:id="rId26"/>
    <p:sldId id="1351" r:id="rId27"/>
    <p:sldId id="2360" r:id="rId28"/>
    <p:sldId id="1352" r:id="rId29"/>
    <p:sldId id="1353" r:id="rId30"/>
    <p:sldId id="1360" r:id="rId31"/>
    <p:sldId id="2361" r:id="rId32"/>
    <p:sldId id="1355" r:id="rId33"/>
    <p:sldId id="1356" r:id="rId34"/>
    <p:sldId id="308" r:id="rId35"/>
    <p:sldId id="513"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1327"/>
            <p14:sldId id="519"/>
            <p14:sldId id="1368"/>
            <p14:sldId id="1361"/>
            <p14:sldId id="1362"/>
            <p14:sldId id="1366"/>
            <p14:sldId id="1367"/>
            <p14:sldId id="2357"/>
            <p14:sldId id="2358"/>
            <p14:sldId id="1365"/>
            <p14:sldId id="504"/>
            <p14:sldId id="1329"/>
            <p14:sldId id="1330"/>
            <p14:sldId id="1345"/>
            <p14:sldId id="1346"/>
            <p14:sldId id="1347"/>
            <p14:sldId id="1358"/>
            <p14:sldId id="1348"/>
            <p14:sldId id="1349"/>
            <p14:sldId id="507"/>
            <p14:sldId id="1357"/>
            <p14:sldId id="1359"/>
            <p14:sldId id="1351"/>
            <p14:sldId id="2360"/>
            <p14:sldId id="1352"/>
            <p14:sldId id="1353"/>
            <p14:sldId id="1360"/>
            <p14:sldId id="2361"/>
            <p14:sldId id="1355"/>
            <p14:sldId id="1356"/>
            <p14:sldId id="308"/>
            <p14:sldId id="51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A05AEE-DB43-3C40-BE66-FB3E93DA2334}" v="1" dt="2024-02-19T19:57:27.15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3046"/>
    <p:restoredTop sz="93762" autoAdjust="0"/>
  </p:normalViewPr>
  <p:slideViewPr>
    <p:cSldViewPr snapToGrid="0">
      <p:cViewPr>
        <p:scale>
          <a:sx n="71" d="100"/>
          <a:sy n="71" d="100"/>
        </p:scale>
        <p:origin x="288" y="3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45"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ata5.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s>
</file>

<file path=ppt/diagrams/_rels/data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svg"/><Relationship Id="rId1" Type="http://schemas.openxmlformats.org/officeDocument/2006/relationships/image" Target="../media/image35.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diagrams/_rels/data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svg"/></Relationships>
</file>

<file path=ppt/diagrams/_rels/drawing5.xml.rels><?xml version="1.0" encoding="UTF-8" standalone="yes"?>
<Relationships xmlns="http://schemas.openxmlformats.org/package/2006/relationships"><Relationship Id="rId8" Type="http://schemas.openxmlformats.org/officeDocument/2006/relationships/image" Target="../media/image30.sv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10" Type="http://schemas.openxmlformats.org/officeDocument/2006/relationships/image" Target="../media/image32.svg"/><Relationship Id="rId4" Type="http://schemas.openxmlformats.org/officeDocument/2006/relationships/image" Target="../media/image26.svg"/><Relationship Id="rId9" Type="http://schemas.openxmlformats.org/officeDocument/2006/relationships/image" Target="../media/image31.png"/></Relationships>
</file>

<file path=ppt/diagrams/_rels/drawing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svg"/><Relationship Id="rId1" Type="http://schemas.openxmlformats.org/officeDocument/2006/relationships/image" Target="../media/image35.png"/><Relationship Id="rId6" Type="http://schemas.openxmlformats.org/officeDocument/2006/relationships/image" Target="../media/image40.svg"/><Relationship Id="rId5" Type="http://schemas.openxmlformats.org/officeDocument/2006/relationships/image" Target="../media/image39.png"/><Relationship Id="rId4" Type="http://schemas.openxmlformats.org/officeDocument/2006/relationships/image" Target="../media/image38.svg"/></Relationships>
</file>

<file path=ppt/diagrams/_rels/drawing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svg"/><Relationship Id="rId1" Type="http://schemas.openxmlformats.org/officeDocument/2006/relationships/image" Target="../media/image41.png"/><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B2B36A6-AFC5-40C6-B021-DD2D3B02B052}"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2DE75E7D-9AAC-45D4-B3C0-675C6E4161E3}">
      <dgm:prSet/>
      <dgm:spPr/>
      <dgm:t>
        <a:bodyPr/>
        <a:lstStyle/>
        <a:p>
          <a:pPr>
            <a:lnSpc>
              <a:spcPct val="100000"/>
            </a:lnSpc>
          </a:pPr>
          <a:r>
            <a:rPr lang="en-US"/>
            <a:t>Business analysts aim to improve problematic business situations/systems.</a:t>
          </a:r>
        </a:p>
      </dgm:t>
    </dgm:pt>
    <dgm:pt modelId="{C8D22121-3199-478B-AC16-8623ED5C4739}" type="parTrans" cxnId="{AA4EBA8B-7F60-4F27-B3BB-CF1B66DA8CC5}">
      <dgm:prSet/>
      <dgm:spPr/>
      <dgm:t>
        <a:bodyPr/>
        <a:lstStyle/>
        <a:p>
          <a:endParaRPr lang="en-US"/>
        </a:p>
      </dgm:t>
    </dgm:pt>
    <dgm:pt modelId="{A3D4505B-4760-4D48-B9E2-4101B3D20E65}" type="sibTrans" cxnId="{AA4EBA8B-7F60-4F27-B3BB-CF1B66DA8CC5}">
      <dgm:prSet/>
      <dgm:spPr/>
      <dgm:t>
        <a:bodyPr/>
        <a:lstStyle/>
        <a:p>
          <a:endParaRPr lang="en-US"/>
        </a:p>
      </dgm:t>
    </dgm:pt>
    <dgm:pt modelId="{946F9276-51D9-4819-B9D3-24F492F6E9C5}">
      <dgm:prSet/>
      <dgm:spPr/>
      <dgm:t>
        <a:bodyPr/>
        <a:lstStyle/>
        <a:p>
          <a:pPr>
            <a:lnSpc>
              <a:spcPct val="100000"/>
            </a:lnSpc>
          </a:pPr>
          <a:r>
            <a:rPr lang="en-US"/>
            <a:t>Business Analysts elicit requirements from stakeholders using various qualitative and quantitative techniques</a:t>
          </a:r>
        </a:p>
      </dgm:t>
    </dgm:pt>
    <dgm:pt modelId="{B6226B3D-3C91-4401-AFBF-D964430E9440}" type="parTrans" cxnId="{E7DF9A40-0A14-450E-8F2B-C24F1AB40119}">
      <dgm:prSet/>
      <dgm:spPr/>
      <dgm:t>
        <a:bodyPr/>
        <a:lstStyle/>
        <a:p>
          <a:endParaRPr lang="en-US"/>
        </a:p>
      </dgm:t>
    </dgm:pt>
    <dgm:pt modelId="{701BCFB3-A661-4116-B0F0-4252560F2CDA}" type="sibTrans" cxnId="{E7DF9A40-0A14-450E-8F2B-C24F1AB40119}">
      <dgm:prSet/>
      <dgm:spPr/>
      <dgm:t>
        <a:bodyPr/>
        <a:lstStyle/>
        <a:p>
          <a:endParaRPr lang="en-US"/>
        </a:p>
      </dgm:t>
    </dgm:pt>
    <dgm:pt modelId="{AB49AD0A-19D1-4B41-B415-37F81D287AE5}">
      <dgm:prSet/>
      <dgm:spPr/>
      <dgm:t>
        <a:bodyPr/>
        <a:lstStyle/>
        <a:p>
          <a:pPr>
            <a:lnSpc>
              <a:spcPct val="100000"/>
            </a:lnSpc>
          </a:pPr>
          <a:r>
            <a:rPr lang="en-US"/>
            <a:t>After eliciting requirements, Business analysts need to understand existing situations and stakeholders’ perspectives.</a:t>
          </a:r>
        </a:p>
      </dgm:t>
    </dgm:pt>
    <dgm:pt modelId="{B5B63564-34AB-4F5B-AA69-E15EED12F9E5}" type="parTrans" cxnId="{52B6B799-99D9-48F3-A37D-D83F21F498E7}">
      <dgm:prSet/>
      <dgm:spPr/>
      <dgm:t>
        <a:bodyPr/>
        <a:lstStyle/>
        <a:p>
          <a:endParaRPr lang="en-US"/>
        </a:p>
      </dgm:t>
    </dgm:pt>
    <dgm:pt modelId="{243B8294-26DA-4D41-9DAF-517D3AC77FD2}" type="sibTrans" cxnId="{52B6B799-99D9-48F3-A37D-D83F21F498E7}">
      <dgm:prSet/>
      <dgm:spPr/>
      <dgm:t>
        <a:bodyPr/>
        <a:lstStyle/>
        <a:p>
          <a:endParaRPr lang="en-US"/>
        </a:p>
      </dgm:t>
    </dgm:pt>
    <dgm:pt modelId="{668B2D92-4484-4CF5-B096-6CB80461BEEA}" type="pres">
      <dgm:prSet presAssocID="{6B2B36A6-AFC5-40C6-B021-DD2D3B02B052}" presName="root" presStyleCnt="0">
        <dgm:presLayoutVars>
          <dgm:dir/>
          <dgm:resizeHandles val="exact"/>
        </dgm:presLayoutVars>
      </dgm:prSet>
      <dgm:spPr/>
    </dgm:pt>
    <dgm:pt modelId="{3472B9C0-777C-4137-B14A-6DE9E054514C}" type="pres">
      <dgm:prSet presAssocID="{2DE75E7D-9AAC-45D4-B3C0-675C6E4161E3}" presName="compNode" presStyleCnt="0"/>
      <dgm:spPr/>
    </dgm:pt>
    <dgm:pt modelId="{75CEB507-12BF-40F0-8FFD-5AF9B7559C19}" type="pres">
      <dgm:prSet presAssocID="{2DE75E7D-9AAC-45D4-B3C0-675C6E4161E3}" presName="bgRect" presStyleLbl="bgShp" presStyleIdx="0" presStyleCnt="3"/>
      <dgm:spPr/>
    </dgm:pt>
    <dgm:pt modelId="{BE3ECD3D-3E66-4142-8959-E00BA53F9DDC}" type="pres">
      <dgm:prSet presAssocID="{2DE75E7D-9AAC-45D4-B3C0-675C6E4161E3}"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Target"/>
        </a:ext>
      </dgm:extLst>
    </dgm:pt>
    <dgm:pt modelId="{F2281CCB-EB83-46B4-8327-F06E76AC8065}" type="pres">
      <dgm:prSet presAssocID="{2DE75E7D-9AAC-45D4-B3C0-675C6E4161E3}" presName="spaceRect" presStyleCnt="0"/>
      <dgm:spPr/>
    </dgm:pt>
    <dgm:pt modelId="{6F05229A-7398-4499-927D-1B5635443CD9}" type="pres">
      <dgm:prSet presAssocID="{2DE75E7D-9AAC-45D4-B3C0-675C6E4161E3}" presName="parTx" presStyleLbl="revTx" presStyleIdx="0" presStyleCnt="3">
        <dgm:presLayoutVars>
          <dgm:chMax val="0"/>
          <dgm:chPref val="0"/>
        </dgm:presLayoutVars>
      </dgm:prSet>
      <dgm:spPr/>
    </dgm:pt>
    <dgm:pt modelId="{1203A7F0-1C45-4C33-9FD7-A2944A1842FE}" type="pres">
      <dgm:prSet presAssocID="{A3D4505B-4760-4D48-B9E2-4101B3D20E65}" presName="sibTrans" presStyleCnt="0"/>
      <dgm:spPr/>
    </dgm:pt>
    <dgm:pt modelId="{8AAEFB1D-9AA4-4A0A-B8D4-7456F51D378F}" type="pres">
      <dgm:prSet presAssocID="{946F9276-51D9-4819-B9D3-24F492F6E9C5}" presName="compNode" presStyleCnt="0"/>
      <dgm:spPr/>
    </dgm:pt>
    <dgm:pt modelId="{0BC283F5-A279-4CAF-BC27-B79D2D462D0D}" type="pres">
      <dgm:prSet presAssocID="{946F9276-51D9-4819-B9D3-24F492F6E9C5}" presName="bgRect" presStyleLbl="bgShp" presStyleIdx="1" presStyleCnt="3"/>
      <dgm:spPr/>
    </dgm:pt>
    <dgm:pt modelId="{877DD400-10B3-4B9E-9A5F-9D65714B15DE}" type="pres">
      <dgm:prSet presAssocID="{946F9276-51D9-4819-B9D3-24F492F6E9C5}"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Statistics"/>
        </a:ext>
      </dgm:extLst>
    </dgm:pt>
    <dgm:pt modelId="{D227F0C2-28EB-4D06-B63C-81C3EBB06F3F}" type="pres">
      <dgm:prSet presAssocID="{946F9276-51D9-4819-B9D3-24F492F6E9C5}" presName="spaceRect" presStyleCnt="0"/>
      <dgm:spPr/>
    </dgm:pt>
    <dgm:pt modelId="{38677C54-D30E-405F-B105-857EF712F3B4}" type="pres">
      <dgm:prSet presAssocID="{946F9276-51D9-4819-B9D3-24F492F6E9C5}" presName="parTx" presStyleLbl="revTx" presStyleIdx="1" presStyleCnt="3">
        <dgm:presLayoutVars>
          <dgm:chMax val="0"/>
          <dgm:chPref val="0"/>
        </dgm:presLayoutVars>
      </dgm:prSet>
      <dgm:spPr/>
    </dgm:pt>
    <dgm:pt modelId="{20E7FF54-9E5C-4681-BFB0-26D98AE1C5F7}" type="pres">
      <dgm:prSet presAssocID="{701BCFB3-A661-4116-B0F0-4252560F2CDA}" presName="sibTrans" presStyleCnt="0"/>
      <dgm:spPr/>
    </dgm:pt>
    <dgm:pt modelId="{3C7D17E7-CE40-472E-B1B7-644ECF52218B}" type="pres">
      <dgm:prSet presAssocID="{AB49AD0A-19D1-4B41-B415-37F81D287AE5}" presName="compNode" presStyleCnt="0"/>
      <dgm:spPr/>
    </dgm:pt>
    <dgm:pt modelId="{2022EB4A-7685-41E5-A4F4-9060155A4A65}" type="pres">
      <dgm:prSet presAssocID="{AB49AD0A-19D1-4B41-B415-37F81D287AE5}" presName="bgRect" presStyleLbl="bgShp" presStyleIdx="2" presStyleCnt="3"/>
      <dgm:spPr/>
    </dgm:pt>
    <dgm:pt modelId="{C3184CE3-4BF6-4473-8E14-DEBE3CE9F3B0}" type="pres">
      <dgm:prSet presAssocID="{AB49AD0A-19D1-4B41-B415-37F81D287AE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Person with Idea"/>
        </a:ext>
      </dgm:extLst>
    </dgm:pt>
    <dgm:pt modelId="{E24A5B23-6CC8-4CD0-94FB-374D14FC2081}" type="pres">
      <dgm:prSet presAssocID="{AB49AD0A-19D1-4B41-B415-37F81D287AE5}" presName="spaceRect" presStyleCnt="0"/>
      <dgm:spPr/>
    </dgm:pt>
    <dgm:pt modelId="{E19FA823-1F3A-4326-B17A-5ED72E58BA0C}" type="pres">
      <dgm:prSet presAssocID="{AB49AD0A-19D1-4B41-B415-37F81D287AE5}" presName="parTx" presStyleLbl="revTx" presStyleIdx="2" presStyleCnt="3">
        <dgm:presLayoutVars>
          <dgm:chMax val="0"/>
          <dgm:chPref val="0"/>
        </dgm:presLayoutVars>
      </dgm:prSet>
      <dgm:spPr/>
    </dgm:pt>
  </dgm:ptLst>
  <dgm:cxnLst>
    <dgm:cxn modelId="{E7DF9A40-0A14-450E-8F2B-C24F1AB40119}" srcId="{6B2B36A6-AFC5-40C6-B021-DD2D3B02B052}" destId="{946F9276-51D9-4819-B9D3-24F492F6E9C5}" srcOrd="1" destOrd="0" parTransId="{B6226B3D-3C91-4401-AFBF-D964430E9440}" sibTransId="{701BCFB3-A661-4116-B0F0-4252560F2CDA}"/>
    <dgm:cxn modelId="{E3A7245B-4C3E-4D29-9FEA-EB0EB6733B94}" type="presOf" srcId="{6B2B36A6-AFC5-40C6-B021-DD2D3B02B052}" destId="{668B2D92-4484-4CF5-B096-6CB80461BEEA}" srcOrd="0" destOrd="0" presId="urn:microsoft.com/office/officeart/2018/2/layout/IconVerticalSolidList"/>
    <dgm:cxn modelId="{6C16C35C-49AE-49D7-A135-71E7B2039A95}" type="presOf" srcId="{946F9276-51D9-4819-B9D3-24F492F6E9C5}" destId="{38677C54-D30E-405F-B105-857EF712F3B4}" srcOrd="0" destOrd="0" presId="urn:microsoft.com/office/officeart/2018/2/layout/IconVerticalSolidList"/>
    <dgm:cxn modelId="{AA4EBA8B-7F60-4F27-B3BB-CF1B66DA8CC5}" srcId="{6B2B36A6-AFC5-40C6-B021-DD2D3B02B052}" destId="{2DE75E7D-9AAC-45D4-B3C0-675C6E4161E3}" srcOrd="0" destOrd="0" parTransId="{C8D22121-3199-478B-AC16-8623ED5C4739}" sibTransId="{A3D4505B-4760-4D48-B9E2-4101B3D20E65}"/>
    <dgm:cxn modelId="{52B6B799-99D9-48F3-A37D-D83F21F498E7}" srcId="{6B2B36A6-AFC5-40C6-B021-DD2D3B02B052}" destId="{AB49AD0A-19D1-4B41-B415-37F81D287AE5}" srcOrd="2" destOrd="0" parTransId="{B5B63564-34AB-4F5B-AA69-E15EED12F9E5}" sibTransId="{243B8294-26DA-4D41-9DAF-517D3AC77FD2}"/>
    <dgm:cxn modelId="{4B2DB2BF-5B77-4031-9879-5BD4D2A6441B}" type="presOf" srcId="{AB49AD0A-19D1-4B41-B415-37F81D287AE5}" destId="{E19FA823-1F3A-4326-B17A-5ED72E58BA0C}" srcOrd="0" destOrd="0" presId="urn:microsoft.com/office/officeart/2018/2/layout/IconVerticalSolidList"/>
    <dgm:cxn modelId="{8B28CEF0-3BDA-4F2C-9D10-D3FF216FB456}" type="presOf" srcId="{2DE75E7D-9AAC-45D4-B3C0-675C6E4161E3}" destId="{6F05229A-7398-4499-927D-1B5635443CD9}" srcOrd="0" destOrd="0" presId="urn:microsoft.com/office/officeart/2018/2/layout/IconVerticalSolidList"/>
    <dgm:cxn modelId="{B7AC07D2-3DBE-4FE7-82A4-63992CA03DB0}" type="presParOf" srcId="{668B2D92-4484-4CF5-B096-6CB80461BEEA}" destId="{3472B9C0-777C-4137-B14A-6DE9E054514C}" srcOrd="0" destOrd="0" presId="urn:microsoft.com/office/officeart/2018/2/layout/IconVerticalSolidList"/>
    <dgm:cxn modelId="{915961A6-253A-43C9-9229-71C589DEC177}" type="presParOf" srcId="{3472B9C0-777C-4137-B14A-6DE9E054514C}" destId="{75CEB507-12BF-40F0-8FFD-5AF9B7559C19}" srcOrd="0" destOrd="0" presId="urn:microsoft.com/office/officeart/2018/2/layout/IconVerticalSolidList"/>
    <dgm:cxn modelId="{E8532CA0-5397-4BC8-BB49-CF54C85B93CE}" type="presParOf" srcId="{3472B9C0-777C-4137-B14A-6DE9E054514C}" destId="{BE3ECD3D-3E66-4142-8959-E00BA53F9DDC}" srcOrd="1" destOrd="0" presId="urn:microsoft.com/office/officeart/2018/2/layout/IconVerticalSolidList"/>
    <dgm:cxn modelId="{6AF7F7B8-F64D-4E47-9C4E-6B3B85228EB7}" type="presParOf" srcId="{3472B9C0-777C-4137-B14A-6DE9E054514C}" destId="{F2281CCB-EB83-46B4-8327-F06E76AC8065}" srcOrd="2" destOrd="0" presId="urn:microsoft.com/office/officeart/2018/2/layout/IconVerticalSolidList"/>
    <dgm:cxn modelId="{3A3BB858-F4D5-4C2E-8BBD-625A62E57215}" type="presParOf" srcId="{3472B9C0-777C-4137-B14A-6DE9E054514C}" destId="{6F05229A-7398-4499-927D-1B5635443CD9}" srcOrd="3" destOrd="0" presId="urn:microsoft.com/office/officeart/2018/2/layout/IconVerticalSolidList"/>
    <dgm:cxn modelId="{A689A201-D400-4D1D-BD2F-81A9550B9D39}" type="presParOf" srcId="{668B2D92-4484-4CF5-B096-6CB80461BEEA}" destId="{1203A7F0-1C45-4C33-9FD7-A2944A1842FE}" srcOrd="1" destOrd="0" presId="urn:microsoft.com/office/officeart/2018/2/layout/IconVerticalSolidList"/>
    <dgm:cxn modelId="{54E5BAE6-A00F-45BB-A412-3165D5F3CA82}" type="presParOf" srcId="{668B2D92-4484-4CF5-B096-6CB80461BEEA}" destId="{8AAEFB1D-9AA4-4A0A-B8D4-7456F51D378F}" srcOrd="2" destOrd="0" presId="urn:microsoft.com/office/officeart/2018/2/layout/IconVerticalSolidList"/>
    <dgm:cxn modelId="{DFA071EF-FD6F-480C-A89A-23D2643F4A78}" type="presParOf" srcId="{8AAEFB1D-9AA4-4A0A-B8D4-7456F51D378F}" destId="{0BC283F5-A279-4CAF-BC27-B79D2D462D0D}" srcOrd="0" destOrd="0" presId="urn:microsoft.com/office/officeart/2018/2/layout/IconVerticalSolidList"/>
    <dgm:cxn modelId="{F7CD3437-EC7E-4B96-89CB-F292016F18BC}" type="presParOf" srcId="{8AAEFB1D-9AA4-4A0A-B8D4-7456F51D378F}" destId="{877DD400-10B3-4B9E-9A5F-9D65714B15DE}" srcOrd="1" destOrd="0" presId="urn:microsoft.com/office/officeart/2018/2/layout/IconVerticalSolidList"/>
    <dgm:cxn modelId="{F5EF6AA4-867E-4CAA-BEF9-F39F691785BB}" type="presParOf" srcId="{8AAEFB1D-9AA4-4A0A-B8D4-7456F51D378F}" destId="{D227F0C2-28EB-4D06-B63C-81C3EBB06F3F}" srcOrd="2" destOrd="0" presId="urn:microsoft.com/office/officeart/2018/2/layout/IconVerticalSolidList"/>
    <dgm:cxn modelId="{71DD722A-B4D2-4861-BB24-B3E6FBFE73F6}" type="presParOf" srcId="{8AAEFB1D-9AA4-4A0A-B8D4-7456F51D378F}" destId="{38677C54-D30E-405F-B105-857EF712F3B4}" srcOrd="3" destOrd="0" presId="urn:microsoft.com/office/officeart/2018/2/layout/IconVerticalSolidList"/>
    <dgm:cxn modelId="{7D6A77F1-6B96-4082-86AE-38D4A1F71B3F}" type="presParOf" srcId="{668B2D92-4484-4CF5-B096-6CB80461BEEA}" destId="{20E7FF54-9E5C-4681-BFB0-26D98AE1C5F7}" srcOrd="3" destOrd="0" presId="urn:microsoft.com/office/officeart/2018/2/layout/IconVerticalSolidList"/>
    <dgm:cxn modelId="{A69D9CD7-CA0F-41B2-9467-D8BFEA800D38}" type="presParOf" srcId="{668B2D92-4484-4CF5-B096-6CB80461BEEA}" destId="{3C7D17E7-CE40-472E-B1B7-644ECF52218B}" srcOrd="4" destOrd="0" presId="urn:microsoft.com/office/officeart/2018/2/layout/IconVerticalSolidList"/>
    <dgm:cxn modelId="{E0C1A530-E7AB-4BED-AA83-A6B93E66FFCF}" type="presParOf" srcId="{3C7D17E7-CE40-472E-B1B7-644ECF52218B}" destId="{2022EB4A-7685-41E5-A4F4-9060155A4A65}" srcOrd="0" destOrd="0" presId="urn:microsoft.com/office/officeart/2018/2/layout/IconVerticalSolidList"/>
    <dgm:cxn modelId="{9552D943-A243-4CBA-A017-899FEEFC9CDD}" type="presParOf" srcId="{3C7D17E7-CE40-472E-B1B7-644ECF52218B}" destId="{C3184CE3-4BF6-4473-8E14-DEBE3CE9F3B0}" srcOrd="1" destOrd="0" presId="urn:microsoft.com/office/officeart/2018/2/layout/IconVerticalSolidList"/>
    <dgm:cxn modelId="{3475D3AA-73EE-4B7E-B750-50BC68CB121C}" type="presParOf" srcId="{3C7D17E7-CE40-472E-B1B7-644ECF52218B}" destId="{E24A5B23-6CC8-4CD0-94FB-374D14FC2081}" srcOrd="2" destOrd="0" presId="urn:microsoft.com/office/officeart/2018/2/layout/IconVerticalSolidList"/>
    <dgm:cxn modelId="{5AE020DE-FF65-449E-ABF2-DDED3254035F}" type="presParOf" srcId="{3C7D17E7-CE40-472E-B1B7-644ECF52218B}" destId="{E19FA823-1F3A-4326-B17A-5ED72E58BA0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3101C1A-98E3-1847-9D55-3554B19CF85C}" type="doc">
      <dgm:prSet loTypeId="urn:microsoft.com/office/officeart/2005/8/layout/pyramid4" loCatId="" qsTypeId="urn:microsoft.com/office/officeart/2005/8/quickstyle/simple1" qsCatId="simple" csTypeId="urn:microsoft.com/office/officeart/2005/8/colors/accent1_2" csCatId="accent1" phldr="1"/>
      <dgm:spPr/>
      <dgm:t>
        <a:bodyPr/>
        <a:lstStyle/>
        <a:p>
          <a:endParaRPr lang="en-US"/>
        </a:p>
      </dgm:t>
    </dgm:pt>
    <dgm:pt modelId="{32CD55C6-E51E-0948-828E-32C8B924AB30}">
      <dgm:prSet phldrT="[Text]" custT="1"/>
      <dgm:spPr/>
      <dgm:t>
        <a:bodyPr/>
        <a:lstStyle/>
        <a:p>
          <a:pPr rtl="0"/>
          <a:endParaRPr lang="en-US" sz="1400" dirty="0"/>
        </a:p>
      </dgm:t>
    </dgm:pt>
    <dgm:pt modelId="{B2D4DF84-B463-A34F-ADAA-A6F78AE3F09E}" type="parTrans" cxnId="{9BD6678B-83CC-9449-876C-0D09AD3B5EE3}">
      <dgm:prSet/>
      <dgm:spPr/>
      <dgm:t>
        <a:bodyPr/>
        <a:lstStyle/>
        <a:p>
          <a:endParaRPr lang="en-US"/>
        </a:p>
      </dgm:t>
    </dgm:pt>
    <dgm:pt modelId="{E037310B-75F5-4942-94CF-2A4FE2314BDB}" type="sibTrans" cxnId="{9BD6678B-83CC-9449-876C-0D09AD3B5EE3}">
      <dgm:prSet/>
      <dgm:spPr/>
      <dgm:t>
        <a:bodyPr/>
        <a:lstStyle/>
        <a:p>
          <a:endParaRPr lang="en-US"/>
        </a:p>
      </dgm:t>
    </dgm:pt>
    <dgm:pt modelId="{B2CD6BD8-C3D9-B64B-A54C-B19484EB376A}">
      <dgm:prSet phldrT="[Text]" custT="1"/>
      <dgm:spPr/>
      <dgm:t>
        <a:bodyPr/>
        <a:lstStyle/>
        <a:p>
          <a:pPr rtl="0"/>
          <a:endParaRPr lang="en-US" sz="1400" dirty="0"/>
        </a:p>
      </dgm:t>
    </dgm:pt>
    <dgm:pt modelId="{A8B72024-C53E-A04D-9CB3-0CEB075F2728}" type="parTrans" cxnId="{5E3101E8-90BF-734A-A678-4BCF3796EEA8}">
      <dgm:prSet/>
      <dgm:spPr/>
      <dgm:t>
        <a:bodyPr/>
        <a:lstStyle/>
        <a:p>
          <a:endParaRPr lang="en-US"/>
        </a:p>
      </dgm:t>
    </dgm:pt>
    <dgm:pt modelId="{44051A4C-5E49-C34D-ACAD-F3F7519C5A62}" type="sibTrans" cxnId="{5E3101E8-90BF-734A-A678-4BCF3796EEA8}">
      <dgm:prSet/>
      <dgm:spPr/>
      <dgm:t>
        <a:bodyPr/>
        <a:lstStyle/>
        <a:p>
          <a:endParaRPr lang="en-US"/>
        </a:p>
      </dgm:t>
    </dgm:pt>
    <dgm:pt modelId="{AD2061B5-ACDD-3143-AA66-3B061BE12A67}">
      <dgm:prSet phldrT="[Text]" custT="1"/>
      <dgm:spPr/>
      <dgm:t>
        <a:bodyPr/>
        <a:lstStyle/>
        <a:p>
          <a:pPr rtl="0"/>
          <a:endParaRPr lang="en-US" sz="1400" dirty="0"/>
        </a:p>
      </dgm:t>
    </dgm:pt>
    <dgm:pt modelId="{29448467-A95F-9240-B74B-1EFF9630445D}" type="parTrans" cxnId="{AE834DB5-337E-1343-951D-AA3EA084736E}">
      <dgm:prSet/>
      <dgm:spPr/>
      <dgm:t>
        <a:bodyPr/>
        <a:lstStyle/>
        <a:p>
          <a:endParaRPr lang="en-US"/>
        </a:p>
      </dgm:t>
    </dgm:pt>
    <dgm:pt modelId="{127983D7-4B15-0048-8D97-AB618E638483}" type="sibTrans" cxnId="{AE834DB5-337E-1343-951D-AA3EA084736E}">
      <dgm:prSet/>
      <dgm:spPr/>
      <dgm:t>
        <a:bodyPr/>
        <a:lstStyle/>
        <a:p>
          <a:endParaRPr lang="en-US"/>
        </a:p>
      </dgm:t>
    </dgm:pt>
    <dgm:pt modelId="{3250D8B2-5AB5-A243-90BB-ED1F7394DD50}">
      <dgm:prSet phldrT="[Text]" custT="1"/>
      <dgm:spPr/>
      <dgm:t>
        <a:bodyPr/>
        <a:lstStyle/>
        <a:p>
          <a:pPr rtl="0"/>
          <a:endParaRPr lang="en-US" sz="1400" dirty="0"/>
        </a:p>
      </dgm:t>
    </dgm:pt>
    <dgm:pt modelId="{EE937041-5A5B-2D45-801C-3583BF46721C}" type="parTrans" cxnId="{5FB5F7D3-2D6D-EC41-AE71-CD1CEBF9FD65}">
      <dgm:prSet/>
      <dgm:spPr/>
      <dgm:t>
        <a:bodyPr/>
        <a:lstStyle/>
        <a:p>
          <a:endParaRPr lang="en-US"/>
        </a:p>
      </dgm:t>
    </dgm:pt>
    <dgm:pt modelId="{C84D389C-E060-5A48-BD75-9167BC9BCF73}" type="sibTrans" cxnId="{5FB5F7D3-2D6D-EC41-AE71-CD1CEBF9FD65}">
      <dgm:prSet/>
      <dgm:spPr/>
      <dgm:t>
        <a:bodyPr/>
        <a:lstStyle/>
        <a:p>
          <a:endParaRPr lang="en-US"/>
        </a:p>
      </dgm:t>
    </dgm:pt>
    <dgm:pt modelId="{BFB06138-8EE9-EF44-A9AE-5061AACE0A0A}" type="pres">
      <dgm:prSet presAssocID="{33101C1A-98E3-1847-9D55-3554B19CF85C}" presName="compositeShape" presStyleCnt="0">
        <dgm:presLayoutVars>
          <dgm:chMax val="9"/>
          <dgm:dir/>
          <dgm:resizeHandles val="exact"/>
        </dgm:presLayoutVars>
      </dgm:prSet>
      <dgm:spPr/>
    </dgm:pt>
    <dgm:pt modelId="{C47DA205-F7D0-DB48-92DF-0936465BB796}" type="pres">
      <dgm:prSet presAssocID="{33101C1A-98E3-1847-9D55-3554B19CF85C}" presName="triangle1" presStyleLbl="node1" presStyleIdx="0" presStyleCnt="4">
        <dgm:presLayoutVars>
          <dgm:bulletEnabled val="1"/>
        </dgm:presLayoutVars>
      </dgm:prSet>
      <dgm:spPr/>
    </dgm:pt>
    <dgm:pt modelId="{FE10103A-8712-1B4A-A66F-7D6965FC826B}" type="pres">
      <dgm:prSet presAssocID="{33101C1A-98E3-1847-9D55-3554B19CF85C}" presName="triangle2" presStyleLbl="node1" presStyleIdx="1" presStyleCnt="4">
        <dgm:presLayoutVars>
          <dgm:bulletEnabled val="1"/>
        </dgm:presLayoutVars>
      </dgm:prSet>
      <dgm:spPr/>
    </dgm:pt>
    <dgm:pt modelId="{FBDD6F5F-AE60-E249-A54F-7BEFB45A8A85}" type="pres">
      <dgm:prSet presAssocID="{33101C1A-98E3-1847-9D55-3554B19CF85C}" presName="triangle3" presStyleLbl="node1" presStyleIdx="2" presStyleCnt="4">
        <dgm:presLayoutVars>
          <dgm:bulletEnabled val="1"/>
        </dgm:presLayoutVars>
      </dgm:prSet>
      <dgm:spPr/>
    </dgm:pt>
    <dgm:pt modelId="{050F72C5-B19C-F14D-A8F6-C9AA4034FC87}" type="pres">
      <dgm:prSet presAssocID="{33101C1A-98E3-1847-9D55-3554B19CF85C}" presName="triangle4" presStyleLbl="node1" presStyleIdx="3" presStyleCnt="4">
        <dgm:presLayoutVars>
          <dgm:bulletEnabled val="1"/>
        </dgm:presLayoutVars>
      </dgm:prSet>
      <dgm:spPr/>
    </dgm:pt>
  </dgm:ptLst>
  <dgm:cxnLst>
    <dgm:cxn modelId="{91359836-64D4-3846-B2E2-190B10D54905}" type="presOf" srcId="{33101C1A-98E3-1847-9D55-3554B19CF85C}" destId="{BFB06138-8EE9-EF44-A9AE-5061AACE0A0A}" srcOrd="0" destOrd="0" presId="urn:microsoft.com/office/officeart/2005/8/layout/pyramid4"/>
    <dgm:cxn modelId="{0681E24A-1724-D743-BA3E-86D9F08C8191}" type="presOf" srcId="{B2CD6BD8-C3D9-B64B-A54C-B19484EB376A}" destId="{FE10103A-8712-1B4A-A66F-7D6965FC826B}" srcOrd="0" destOrd="0" presId="urn:microsoft.com/office/officeart/2005/8/layout/pyramid4"/>
    <dgm:cxn modelId="{339ECB75-9170-C948-818A-35F819EF8D77}" type="presOf" srcId="{3250D8B2-5AB5-A243-90BB-ED1F7394DD50}" destId="{050F72C5-B19C-F14D-A8F6-C9AA4034FC87}" srcOrd="0" destOrd="0" presId="urn:microsoft.com/office/officeart/2005/8/layout/pyramid4"/>
    <dgm:cxn modelId="{9BD6678B-83CC-9449-876C-0D09AD3B5EE3}" srcId="{33101C1A-98E3-1847-9D55-3554B19CF85C}" destId="{32CD55C6-E51E-0948-828E-32C8B924AB30}" srcOrd="0" destOrd="0" parTransId="{B2D4DF84-B463-A34F-ADAA-A6F78AE3F09E}" sibTransId="{E037310B-75F5-4942-94CF-2A4FE2314BDB}"/>
    <dgm:cxn modelId="{AE834DB5-337E-1343-951D-AA3EA084736E}" srcId="{33101C1A-98E3-1847-9D55-3554B19CF85C}" destId="{AD2061B5-ACDD-3143-AA66-3B061BE12A67}" srcOrd="2" destOrd="0" parTransId="{29448467-A95F-9240-B74B-1EFF9630445D}" sibTransId="{127983D7-4B15-0048-8D97-AB618E638483}"/>
    <dgm:cxn modelId="{5FB5F7D3-2D6D-EC41-AE71-CD1CEBF9FD65}" srcId="{33101C1A-98E3-1847-9D55-3554B19CF85C}" destId="{3250D8B2-5AB5-A243-90BB-ED1F7394DD50}" srcOrd="3" destOrd="0" parTransId="{EE937041-5A5B-2D45-801C-3583BF46721C}" sibTransId="{C84D389C-E060-5A48-BD75-9167BC9BCF73}"/>
    <dgm:cxn modelId="{F07D6CDE-3930-F749-81C0-9EAAAFF54A76}" type="presOf" srcId="{32CD55C6-E51E-0948-828E-32C8B924AB30}" destId="{C47DA205-F7D0-DB48-92DF-0936465BB796}" srcOrd="0" destOrd="0" presId="urn:microsoft.com/office/officeart/2005/8/layout/pyramid4"/>
    <dgm:cxn modelId="{F226E0E2-A3C0-1941-AE44-AF998057A431}" type="presOf" srcId="{AD2061B5-ACDD-3143-AA66-3B061BE12A67}" destId="{FBDD6F5F-AE60-E249-A54F-7BEFB45A8A85}" srcOrd="0" destOrd="0" presId="urn:microsoft.com/office/officeart/2005/8/layout/pyramid4"/>
    <dgm:cxn modelId="{5E3101E8-90BF-734A-A678-4BCF3796EEA8}" srcId="{33101C1A-98E3-1847-9D55-3554B19CF85C}" destId="{B2CD6BD8-C3D9-B64B-A54C-B19484EB376A}" srcOrd="1" destOrd="0" parTransId="{A8B72024-C53E-A04D-9CB3-0CEB075F2728}" sibTransId="{44051A4C-5E49-C34D-ACAD-F3F7519C5A62}"/>
    <dgm:cxn modelId="{20C0197E-644F-BA49-A4DA-E15097F69B1D}" type="presParOf" srcId="{BFB06138-8EE9-EF44-A9AE-5061AACE0A0A}" destId="{C47DA205-F7D0-DB48-92DF-0936465BB796}" srcOrd="0" destOrd="0" presId="urn:microsoft.com/office/officeart/2005/8/layout/pyramid4"/>
    <dgm:cxn modelId="{694077E8-BC8D-674B-8BE2-C3A20D41CCE1}" type="presParOf" srcId="{BFB06138-8EE9-EF44-A9AE-5061AACE0A0A}" destId="{FE10103A-8712-1B4A-A66F-7D6965FC826B}" srcOrd="1" destOrd="0" presId="urn:microsoft.com/office/officeart/2005/8/layout/pyramid4"/>
    <dgm:cxn modelId="{3519B6A6-258E-F440-8C95-80F63B7C4BE3}" type="presParOf" srcId="{BFB06138-8EE9-EF44-A9AE-5061AACE0A0A}" destId="{FBDD6F5F-AE60-E249-A54F-7BEFB45A8A85}" srcOrd="2" destOrd="0" presId="urn:microsoft.com/office/officeart/2005/8/layout/pyramid4"/>
    <dgm:cxn modelId="{0529BBE0-AF8D-4F48-A2E2-6EF8E30869C8}" type="presParOf" srcId="{BFB06138-8EE9-EF44-A9AE-5061AACE0A0A}" destId="{050F72C5-B19C-F14D-A8F6-C9AA4034FC87}" srcOrd="3" destOrd="0" presId="urn:microsoft.com/office/officeart/2005/8/layout/pyramid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89A9AE6-D603-496D-A1D8-83EA9BECAE1F}"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89630EA-C47D-49BD-B533-095F05A0B6BB}">
      <dgm:prSet custT="1"/>
      <dgm:spPr/>
      <dgm:t>
        <a:bodyPr/>
        <a:lstStyle/>
        <a:p>
          <a:r>
            <a:rPr lang="en-US" sz="1800"/>
            <a:t>Developed by Peter Checkland to address complex, ambiguous business situations.</a:t>
          </a:r>
        </a:p>
      </dgm:t>
    </dgm:pt>
    <dgm:pt modelId="{3E5F56FE-84F1-421F-923B-DC1A3DE646DA}" type="parTrans" cxnId="{A2B80E40-F799-4B0F-B016-7A3DFB3CD205}">
      <dgm:prSet/>
      <dgm:spPr/>
      <dgm:t>
        <a:bodyPr/>
        <a:lstStyle/>
        <a:p>
          <a:endParaRPr lang="en-US" sz="1800"/>
        </a:p>
      </dgm:t>
    </dgm:pt>
    <dgm:pt modelId="{066FD87B-990E-4480-AB60-6B0039416920}" type="sibTrans" cxnId="{A2B80E40-F799-4B0F-B016-7A3DFB3CD205}">
      <dgm:prSet/>
      <dgm:spPr/>
      <dgm:t>
        <a:bodyPr/>
        <a:lstStyle/>
        <a:p>
          <a:endParaRPr lang="en-US" sz="1800"/>
        </a:p>
      </dgm:t>
    </dgm:pt>
    <dgm:pt modelId="{D6DDE0A8-3FC6-4323-B9EB-B86F897407C5}">
      <dgm:prSet custT="1"/>
      <dgm:spPr/>
      <dgm:t>
        <a:bodyPr/>
        <a:lstStyle/>
        <a:p>
          <a:r>
            <a:rPr lang="en-US" sz="1800"/>
            <a:t>Explores the 'why’ and ‘what’ of organizational situations.</a:t>
          </a:r>
        </a:p>
      </dgm:t>
    </dgm:pt>
    <dgm:pt modelId="{9E2DD76B-67C3-46D3-9362-38EF8E52BE4C}" type="parTrans" cxnId="{F69BA510-F0EA-4395-A32D-E982B4E11370}">
      <dgm:prSet/>
      <dgm:spPr/>
      <dgm:t>
        <a:bodyPr/>
        <a:lstStyle/>
        <a:p>
          <a:endParaRPr lang="en-US" sz="1800"/>
        </a:p>
      </dgm:t>
    </dgm:pt>
    <dgm:pt modelId="{0D8A7F4E-8EC3-4943-9524-80485C6864F2}" type="sibTrans" cxnId="{F69BA510-F0EA-4395-A32D-E982B4E11370}">
      <dgm:prSet/>
      <dgm:spPr/>
      <dgm:t>
        <a:bodyPr/>
        <a:lstStyle/>
        <a:p>
          <a:endParaRPr lang="en-US" sz="1800"/>
        </a:p>
      </dgm:t>
    </dgm:pt>
    <dgm:pt modelId="{38C2752C-7F03-4CF2-9B52-D11FE2576DC5}">
      <dgm:prSet custT="1"/>
      <dgm:spPr/>
      <dgm:t>
        <a:bodyPr/>
        <a:lstStyle/>
        <a:p>
          <a:r>
            <a:rPr lang="en-US" sz="1800"/>
            <a:t>SSM views business situations as systems and emphasizes a 'soft' approach in contrast with hard systems thinking.</a:t>
          </a:r>
        </a:p>
      </dgm:t>
    </dgm:pt>
    <dgm:pt modelId="{A26BF90E-6D5D-4E39-8944-E0D04FF54416}" type="parTrans" cxnId="{70FF2247-D749-48A5-AD1A-8E38D83C9556}">
      <dgm:prSet/>
      <dgm:spPr/>
      <dgm:t>
        <a:bodyPr/>
        <a:lstStyle/>
        <a:p>
          <a:endParaRPr lang="en-US" sz="1800"/>
        </a:p>
      </dgm:t>
    </dgm:pt>
    <dgm:pt modelId="{69381043-6AEE-427C-BFEE-F0E5E8EE98E6}" type="sibTrans" cxnId="{70FF2247-D749-48A5-AD1A-8E38D83C9556}">
      <dgm:prSet/>
      <dgm:spPr/>
      <dgm:t>
        <a:bodyPr/>
        <a:lstStyle/>
        <a:p>
          <a:endParaRPr lang="en-US" sz="1800"/>
        </a:p>
      </dgm:t>
    </dgm:pt>
    <dgm:pt modelId="{DA135F20-D777-46E1-AC8C-AEA0B14AD0AD}">
      <dgm:prSet custT="1"/>
      <dgm:spPr/>
      <dgm:t>
        <a:bodyPr/>
        <a:lstStyle/>
        <a:p>
          <a:r>
            <a:rPr lang="en-US" sz="1800" dirty="0"/>
            <a:t>Root Definitions (business perspectives) help identify different stakeholder views.</a:t>
          </a:r>
        </a:p>
      </dgm:t>
    </dgm:pt>
    <dgm:pt modelId="{4A229C64-1334-4CF3-B15D-A87EE9DCB239}" type="parTrans" cxnId="{E6ADC102-39A9-489C-AF0E-7F4A18C368A3}">
      <dgm:prSet/>
      <dgm:spPr/>
      <dgm:t>
        <a:bodyPr/>
        <a:lstStyle/>
        <a:p>
          <a:endParaRPr lang="en-US" sz="1800"/>
        </a:p>
      </dgm:t>
    </dgm:pt>
    <dgm:pt modelId="{A7306BD2-D0E4-41E5-9B63-2BE6047AF4D6}" type="sibTrans" cxnId="{E6ADC102-39A9-489C-AF0E-7F4A18C368A3}">
      <dgm:prSet/>
      <dgm:spPr/>
      <dgm:t>
        <a:bodyPr/>
        <a:lstStyle/>
        <a:p>
          <a:endParaRPr lang="en-US" sz="1800"/>
        </a:p>
      </dgm:t>
    </dgm:pt>
    <dgm:pt modelId="{0E6C3115-C7C6-4875-9B9F-5EC46FEE4DC1}">
      <dgm:prSet custT="1"/>
      <dgm:spPr/>
      <dgm:t>
        <a:bodyPr/>
        <a:lstStyle/>
        <a:p>
          <a:r>
            <a:rPr lang="en-US" sz="1800"/>
            <a:t>Speculation about different world views to create conceptual systems.</a:t>
          </a:r>
        </a:p>
      </dgm:t>
    </dgm:pt>
    <dgm:pt modelId="{57A1E9CC-E489-4608-A3A6-F7474CD77BCE}" type="parTrans" cxnId="{B704F4C6-F596-4C0F-9CE6-36C49837D8E8}">
      <dgm:prSet/>
      <dgm:spPr/>
      <dgm:t>
        <a:bodyPr/>
        <a:lstStyle/>
        <a:p>
          <a:endParaRPr lang="en-US" sz="1800"/>
        </a:p>
      </dgm:t>
    </dgm:pt>
    <dgm:pt modelId="{4957E3DB-04C7-43A3-A72A-0F73846CB70A}" type="sibTrans" cxnId="{B704F4C6-F596-4C0F-9CE6-36C49837D8E8}">
      <dgm:prSet/>
      <dgm:spPr/>
      <dgm:t>
        <a:bodyPr/>
        <a:lstStyle/>
        <a:p>
          <a:endParaRPr lang="en-US" sz="1800"/>
        </a:p>
      </dgm:t>
    </dgm:pt>
    <dgm:pt modelId="{6FB62B16-ECB6-4225-BA80-3C85FA4EA549}">
      <dgm:prSet custT="1"/>
      <dgm:spPr/>
      <dgm:t>
        <a:bodyPr/>
        <a:lstStyle/>
        <a:p>
          <a:r>
            <a:rPr lang="en-US" sz="1800"/>
            <a:t>Opportunities for improvement identified by comparing possible systems with the existing situation.</a:t>
          </a:r>
        </a:p>
      </dgm:t>
    </dgm:pt>
    <dgm:pt modelId="{8D1C2FEF-7121-475E-8E6E-3D8F4EFACE89}" type="parTrans" cxnId="{811B3EE2-AAF8-48E1-A2EC-F994B9DFE9C0}">
      <dgm:prSet/>
      <dgm:spPr/>
      <dgm:t>
        <a:bodyPr/>
        <a:lstStyle/>
        <a:p>
          <a:endParaRPr lang="en-US" sz="1800"/>
        </a:p>
      </dgm:t>
    </dgm:pt>
    <dgm:pt modelId="{8BAC443D-8EAF-4DB6-B9DD-E66EF676D336}" type="sibTrans" cxnId="{811B3EE2-AAF8-48E1-A2EC-F994B9DFE9C0}">
      <dgm:prSet/>
      <dgm:spPr/>
      <dgm:t>
        <a:bodyPr/>
        <a:lstStyle/>
        <a:p>
          <a:endParaRPr lang="en-US" sz="1800"/>
        </a:p>
      </dgm:t>
    </dgm:pt>
    <dgm:pt modelId="{D924D715-F454-4C42-847A-9A826B293571}">
      <dgm:prSet custT="1"/>
      <dgm:spPr/>
      <dgm:t>
        <a:bodyPr/>
        <a:lstStyle/>
        <a:p>
          <a:r>
            <a:rPr lang="en-US" sz="1800"/>
            <a:t>Consensus models are developed through overlap analysis, leading to a desired future system.</a:t>
          </a:r>
        </a:p>
      </dgm:t>
    </dgm:pt>
    <dgm:pt modelId="{F1A08F49-7CD7-42D1-B170-AAB05227CD84}" type="parTrans" cxnId="{1F3B3FF5-27E4-4C78-9531-79A981D53B37}">
      <dgm:prSet/>
      <dgm:spPr/>
      <dgm:t>
        <a:bodyPr/>
        <a:lstStyle/>
        <a:p>
          <a:endParaRPr lang="en-US" sz="1800"/>
        </a:p>
      </dgm:t>
    </dgm:pt>
    <dgm:pt modelId="{B6EC3824-6065-4FE3-ABE2-F3429C307B24}" type="sibTrans" cxnId="{1F3B3FF5-27E4-4C78-9531-79A981D53B37}">
      <dgm:prSet/>
      <dgm:spPr/>
      <dgm:t>
        <a:bodyPr/>
        <a:lstStyle/>
        <a:p>
          <a:endParaRPr lang="en-US" sz="1800"/>
        </a:p>
      </dgm:t>
    </dgm:pt>
    <dgm:pt modelId="{17ACD506-88F9-0B43-B6D9-55323A4E6B50}" type="pres">
      <dgm:prSet presAssocID="{A89A9AE6-D603-496D-A1D8-83EA9BECAE1F}" presName="linear" presStyleCnt="0">
        <dgm:presLayoutVars>
          <dgm:animLvl val="lvl"/>
          <dgm:resizeHandles val="exact"/>
        </dgm:presLayoutVars>
      </dgm:prSet>
      <dgm:spPr/>
    </dgm:pt>
    <dgm:pt modelId="{762F3188-0032-1644-8072-A6525D3D2D13}" type="pres">
      <dgm:prSet presAssocID="{689630EA-C47D-49BD-B533-095F05A0B6BB}" presName="parentText" presStyleLbl="node1" presStyleIdx="0" presStyleCnt="7">
        <dgm:presLayoutVars>
          <dgm:chMax val="0"/>
          <dgm:bulletEnabled val="1"/>
        </dgm:presLayoutVars>
      </dgm:prSet>
      <dgm:spPr/>
    </dgm:pt>
    <dgm:pt modelId="{E33C7152-B627-D444-8901-3DB8409A2CAC}" type="pres">
      <dgm:prSet presAssocID="{066FD87B-990E-4480-AB60-6B0039416920}" presName="spacer" presStyleCnt="0"/>
      <dgm:spPr/>
    </dgm:pt>
    <dgm:pt modelId="{577660AD-69F7-DF4F-BFE7-2D18CA6F4825}" type="pres">
      <dgm:prSet presAssocID="{D6DDE0A8-3FC6-4323-B9EB-B86F897407C5}" presName="parentText" presStyleLbl="node1" presStyleIdx="1" presStyleCnt="7">
        <dgm:presLayoutVars>
          <dgm:chMax val="0"/>
          <dgm:bulletEnabled val="1"/>
        </dgm:presLayoutVars>
      </dgm:prSet>
      <dgm:spPr/>
    </dgm:pt>
    <dgm:pt modelId="{90BF2DBA-6462-D249-A53B-5F6A4549CCCE}" type="pres">
      <dgm:prSet presAssocID="{0D8A7F4E-8EC3-4943-9524-80485C6864F2}" presName="spacer" presStyleCnt="0"/>
      <dgm:spPr/>
    </dgm:pt>
    <dgm:pt modelId="{B584A663-46E4-454A-8A9E-E65D6E46222D}" type="pres">
      <dgm:prSet presAssocID="{38C2752C-7F03-4CF2-9B52-D11FE2576DC5}" presName="parentText" presStyleLbl="node1" presStyleIdx="2" presStyleCnt="7">
        <dgm:presLayoutVars>
          <dgm:chMax val="0"/>
          <dgm:bulletEnabled val="1"/>
        </dgm:presLayoutVars>
      </dgm:prSet>
      <dgm:spPr/>
    </dgm:pt>
    <dgm:pt modelId="{E8A652D3-E2FA-E344-84D6-806A38DD8051}" type="pres">
      <dgm:prSet presAssocID="{69381043-6AEE-427C-BFEE-F0E5E8EE98E6}" presName="spacer" presStyleCnt="0"/>
      <dgm:spPr/>
    </dgm:pt>
    <dgm:pt modelId="{4EA133BF-B9FA-D747-AF77-A8BEF17331DB}" type="pres">
      <dgm:prSet presAssocID="{DA135F20-D777-46E1-AC8C-AEA0B14AD0AD}" presName="parentText" presStyleLbl="node1" presStyleIdx="3" presStyleCnt="7">
        <dgm:presLayoutVars>
          <dgm:chMax val="0"/>
          <dgm:bulletEnabled val="1"/>
        </dgm:presLayoutVars>
      </dgm:prSet>
      <dgm:spPr/>
    </dgm:pt>
    <dgm:pt modelId="{6813BE25-29C0-4B4D-89B2-10D4D81691C0}" type="pres">
      <dgm:prSet presAssocID="{A7306BD2-D0E4-41E5-9B63-2BE6047AF4D6}" presName="spacer" presStyleCnt="0"/>
      <dgm:spPr/>
    </dgm:pt>
    <dgm:pt modelId="{7B5A9DB1-F9CD-E540-9E6D-031B30F14F54}" type="pres">
      <dgm:prSet presAssocID="{0E6C3115-C7C6-4875-9B9F-5EC46FEE4DC1}" presName="parentText" presStyleLbl="node1" presStyleIdx="4" presStyleCnt="7">
        <dgm:presLayoutVars>
          <dgm:chMax val="0"/>
          <dgm:bulletEnabled val="1"/>
        </dgm:presLayoutVars>
      </dgm:prSet>
      <dgm:spPr/>
    </dgm:pt>
    <dgm:pt modelId="{D7548D8A-E172-EA45-90D2-C095BAB907C6}" type="pres">
      <dgm:prSet presAssocID="{4957E3DB-04C7-43A3-A72A-0F73846CB70A}" presName="spacer" presStyleCnt="0"/>
      <dgm:spPr/>
    </dgm:pt>
    <dgm:pt modelId="{B9647096-3B11-E74A-876C-340C4D05A6B7}" type="pres">
      <dgm:prSet presAssocID="{6FB62B16-ECB6-4225-BA80-3C85FA4EA549}" presName="parentText" presStyleLbl="node1" presStyleIdx="5" presStyleCnt="7">
        <dgm:presLayoutVars>
          <dgm:chMax val="0"/>
          <dgm:bulletEnabled val="1"/>
        </dgm:presLayoutVars>
      </dgm:prSet>
      <dgm:spPr/>
    </dgm:pt>
    <dgm:pt modelId="{DFCCECA0-FD11-874A-829F-9CF1601E56C3}" type="pres">
      <dgm:prSet presAssocID="{8BAC443D-8EAF-4DB6-B9DD-E66EF676D336}" presName="spacer" presStyleCnt="0"/>
      <dgm:spPr/>
    </dgm:pt>
    <dgm:pt modelId="{D13BFFFB-F84A-864D-AA24-C3F360DF1685}" type="pres">
      <dgm:prSet presAssocID="{D924D715-F454-4C42-847A-9A826B293571}" presName="parentText" presStyleLbl="node1" presStyleIdx="6" presStyleCnt="7">
        <dgm:presLayoutVars>
          <dgm:chMax val="0"/>
          <dgm:bulletEnabled val="1"/>
        </dgm:presLayoutVars>
      </dgm:prSet>
      <dgm:spPr/>
    </dgm:pt>
  </dgm:ptLst>
  <dgm:cxnLst>
    <dgm:cxn modelId="{E6ADC102-39A9-489C-AF0E-7F4A18C368A3}" srcId="{A89A9AE6-D603-496D-A1D8-83EA9BECAE1F}" destId="{DA135F20-D777-46E1-AC8C-AEA0B14AD0AD}" srcOrd="3" destOrd="0" parTransId="{4A229C64-1334-4CF3-B15D-A87EE9DCB239}" sibTransId="{A7306BD2-D0E4-41E5-9B63-2BE6047AF4D6}"/>
    <dgm:cxn modelId="{F69BA510-F0EA-4395-A32D-E982B4E11370}" srcId="{A89A9AE6-D603-496D-A1D8-83EA9BECAE1F}" destId="{D6DDE0A8-3FC6-4323-B9EB-B86F897407C5}" srcOrd="1" destOrd="0" parTransId="{9E2DD76B-67C3-46D3-9362-38EF8E52BE4C}" sibTransId="{0D8A7F4E-8EC3-4943-9524-80485C6864F2}"/>
    <dgm:cxn modelId="{73ADEE1A-7A7F-DB43-BFFE-DFCC87104A38}" type="presOf" srcId="{A89A9AE6-D603-496D-A1D8-83EA9BECAE1F}" destId="{17ACD506-88F9-0B43-B6D9-55323A4E6B50}" srcOrd="0" destOrd="0" presId="urn:microsoft.com/office/officeart/2005/8/layout/vList2"/>
    <dgm:cxn modelId="{26638A33-EA87-A54B-938D-2080CE4C09C2}" type="presOf" srcId="{D6DDE0A8-3FC6-4323-B9EB-B86F897407C5}" destId="{577660AD-69F7-DF4F-BFE7-2D18CA6F4825}" srcOrd="0" destOrd="0" presId="urn:microsoft.com/office/officeart/2005/8/layout/vList2"/>
    <dgm:cxn modelId="{A2B80E40-F799-4B0F-B016-7A3DFB3CD205}" srcId="{A89A9AE6-D603-496D-A1D8-83EA9BECAE1F}" destId="{689630EA-C47D-49BD-B533-095F05A0B6BB}" srcOrd="0" destOrd="0" parTransId="{3E5F56FE-84F1-421F-923B-DC1A3DE646DA}" sibTransId="{066FD87B-990E-4480-AB60-6B0039416920}"/>
    <dgm:cxn modelId="{70FF2247-D749-48A5-AD1A-8E38D83C9556}" srcId="{A89A9AE6-D603-496D-A1D8-83EA9BECAE1F}" destId="{38C2752C-7F03-4CF2-9B52-D11FE2576DC5}" srcOrd="2" destOrd="0" parTransId="{A26BF90E-6D5D-4E39-8944-E0D04FF54416}" sibTransId="{69381043-6AEE-427C-BFEE-F0E5E8EE98E6}"/>
    <dgm:cxn modelId="{A43A096A-0BCC-A44E-B010-2967ECB2D716}" type="presOf" srcId="{D924D715-F454-4C42-847A-9A826B293571}" destId="{D13BFFFB-F84A-864D-AA24-C3F360DF1685}" srcOrd="0" destOrd="0" presId="urn:microsoft.com/office/officeart/2005/8/layout/vList2"/>
    <dgm:cxn modelId="{BFD71079-4560-AE4F-82E4-AA4893D6767C}" type="presOf" srcId="{DA135F20-D777-46E1-AC8C-AEA0B14AD0AD}" destId="{4EA133BF-B9FA-D747-AF77-A8BEF17331DB}" srcOrd="0" destOrd="0" presId="urn:microsoft.com/office/officeart/2005/8/layout/vList2"/>
    <dgm:cxn modelId="{08C6A1C3-74DE-5545-9E69-85BDE0857D8E}" type="presOf" srcId="{689630EA-C47D-49BD-B533-095F05A0B6BB}" destId="{762F3188-0032-1644-8072-A6525D3D2D13}" srcOrd="0" destOrd="0" presId="urn:microsoft.com/office/officeart/2005/8/layout/vList2"/>
    <dgm:cxn modelId="{B704F4C6-F596-4C0F-9CE6-36C49837D8E8}" srcId="{A89A9AE6-D603-496D-A1D8-83EA9BECAE1F}" destId="{0E6C3115-C7C6-4875-9B9F-5EC46FEE4DC1}" srcOrd="4" destOrd="0" parTransId="{57A1E9CC-E489-4608-A3A6-F7474CD77BCE}" sibTransId="{4957E3DB-04C7-43A3-A72A-0F73846CB70A}"/>
    <dgm:cxn modelId="{2F158BDA-1E86-714D-805F-FA005E75CD2C}" type="presOf" srcId="{38C2752C-7F03-4CF2-9B52-D11FE2576DC5}" destId="{B584A663-46E4-454A-8A9E-E65D6E46222D}" srcOrd="0" destOrd="0" presId="urn:microsoft.com/office/officeart/2005/8/layout/vList2"/>
    <dgm:cxn modelId="{811B3EE2-AAF8-48E1-A2EC-F994B9DFE9C0}" srcId="{A89A9AE6-D603-496D-A1D8-83EA9BECAE1F}" destId="{6FB62B16-ECB6-4225-BA80-3C85FA4EA549}" srcOrd="5" destOrd="0" parTransId="{8D1C2FEF-7121-475E-8E6E-3D8F4EFACE89}" sibTransId="{8BAC443D-8EAF-4DB6-B9DD-E66EF676D336}"/>
    <dgm:cxn modelId="{DF3FE3F2-07F9-874F-AF07-5B430E230ED7}" type="presOf" srcId="{0E6C3115-C7C6-4875-9B9F-5EC46FEE4DC1}" destId="{7B5A9DB1-F9CD-E540-9E6D-031B30F14F54}" srcOrd="0" destOrd="0" presId="urn:microsoft.com/office/officeart/2005/8/layout/vList2"/>
    <dgm:cxn modelId="{1F3B3FF5-27E4-4C78-9531-79A981D53B37}" srcId="{A89A9AE6-D603-496D-A1D8-83EA9BECAE1F}" destId="{D924D715-F454-4C42-847A-9A826B293571}" srcOrd="6" destOrd="0" parTransId="{F1A08F49-7CD7-42D1-B170-AAB05227CD84}" sibTransId="{B6EC3824-6065-4FE3-ABE2-F3429C307B24}"/>
    <dgm:cxn modelId="{C64D39F9-82A1-4448-8BCB-85424844D6FA}" type="presOf" srcId="{6FB62B16-ECB6-4225-BA80-3C85FA4EA549}" destId="{B9647096-3B11-E74A-876C-340C4D05A6B7}" srcOrd="0" destOrd="0" presId="urn:microsoft.com/office/officeart/2005/8/layout/vList2"/>
    <dgm:cxn modelId="{AB78D0A9-C678-6843-82E3-394CB9C9808B}" type="presParOf" srcId="{17ACD506-88F9-0B43-B6D9-55323A4E6B50}" destId="{762F3188-0032-1644-8072-A6525D3D2D13}" srcOrd="0" destOrd="0" presId="urn:microsoft.com/office/officeart/2005/8/layout/vList2"/>
    <dgm:cxn modelId="{6A77905A-B9F8-5241-8227-A8893E37C21F}" type="presParOf" srcId="{17ACD506-88F9-0B43-B6D9-55323A4E6B50}" destId="{E33C7152-B627-D444-8901-3DB8409A2CAC}" srcOrd="1" destOrd="0" presId="urn:microsoft.com/office/officeart/2005/8/layout/vList2"/>
    <dgm:cxn modelId="{6ECEAB87-1A1C-F741-B2B5-809E109E4905}" type="presParOf" srcId="{17ACD506-88F9-0B43-B6D9-55323A4E6B50}" destId="{577660AD-69F7-DF4F-BFE7-2D18CA6F4825}" srcOrd="2" destOrd="0" presId="urn:microsoft.com/office/officeart/2005/8/layout/vList2"/>
    <dgm:cxn modelId="{C5941D98-C87E-EC44-9A5F-51AD81EFA13D}" type="presParOf" srcId="{17ACD506-88F9-0B43-B6D9-55323A4E6B50}" destId="{90BF2DBA-6462-D249-A53B-5F6A4549CCCE}" srcOrd="3" destOrd="0" presId="urn:microsoft.com/office/officeart/2005/8/layout/vList2"/>
    <dgm:cxn modelId="{E3510F0C-20FC-4A46-894A-105343C120C0}" type="presParOf" srcId="{17ACD506-88F9-0B43-B6D9-55323A4E6B50}" destId="{B584A663-46E4-454A-8A9E-E65D6E46222D}" srcOrd="4" destOrd="0" presId="urn:microsoft.com/office/officeart/2005/8/layout/vList2"/>
    <dgm:cxn modelId="{A7F8B9BF-BC82-CF49-89E3-40B577436532}" type="presParOf" srcId="{17ACD506-88F9-0B43-B6D9-55323A4E6B50}" destId="{E8A652D3-E2FA-E344-84D6-806A38DD8051}" srcOrd="5" destOrd="0" presId="urn:microsoft.com/office/officeart/2005/8/layout/vList2"/>
    <dgm:cxn modelId="{5950549E-348A-E64C-9E43-6F700991E702}" type="presParOf" srcId="{17ACD506-88F9-0B43-B6D9-55323A4E6B50}" destId="{4EA133BF-B9FA-D747-AF77-A8BEF17331DB}" srcOrd="6" destOrd="0" presId="urn:microsoft.com/office/officeart/2005/8/layout/vList2"/>
    <dgm:cxn modelId="{5598F040-E24A-6242-9FA4-81D61122EAB6}" type="presParOf" srcId="{17ACD506-88F9-0B43-B6D9-55323A4E6B50}" destId="{6813BE25-29C0-4B4D-89B2-10D4D81691C0}" srcOrd="7" destOrd="0" presId="urn:microsoft.com/office/officeart/2005/8/layout/vList2"/>
    <dgm:cxn modelId="{3CEB4DBE-5FD0-494A-B0E7-8D682445A1B4}" type="presParOf" srcId="{17ACD506-88F9-0B43-B6D9-55323A4E6B50}" destId="{7B5A9DB1-F9CD-E540-9E6D-031B30F14F54}" srcOrd="8" destOrd="0" presId="urn:microsoft.com/office/officeart/2005/8/layout/vList2"/>
    <dgm:cxn modelId="{F26EE762-ECC7-764E-9A35-2DE8C3C4CA36}" type="presParOf" srcId="{17ACD506-88F9-0B43-B6D9-55323A4E6B50}" destId="{D7548D8A-E172-EA45-90D2-C095BAB907C6}" srcOrd="9" destOrd="0" presId="urn:microsoft.com/office/officeart/2005/8/layout/vList2"/>
    <dgm:cxn modelId="{663F93E6-6CEA-5944-B6FF-D819464F385A}" type="presParOf" srcId="{17ACD506-88F9-0B43-B6D9-55323A4E6B50}" destId="{B9647096-3B11-E74A-876C-340C4D05A6B7}" srcOrd="10" destOrd="0" presId="urn:microsoft.com/office/officeart/2005/8/layout/vList2"/>
    <dgm:cxn modelId="{90DEF270-2191-594B-937D-3740184A46C0}" type="presParOf" srcId="{17ACD506-88F9-0B43-B6D9-55323A4E6B50}" destId="{DFCCECA0-FD11-874A-829F-9CF1601E56C3}" srcOrd="11" destOrd="0" presId="urn:microsoft.com/office/officeart/2005/8/layout/vList2"/>
    <dgm:cxn modelId="{F574F3DF-8641-424F-B94C-7D89BDA87187}" type="presParOf" srcId="{17ACD506-88F9-0B43-B6D9-55323A4E6B50}" destId="{D13BFFFB-F84A-864D-AA24-C3F360DF1685}" srcOrd="1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12DE29F-F7B7-2B4D-9623-E24095B292D4}" type="doc">
      <dgm:prSet loTypeId="urn:microsoft.com/office/officeart/2005/8/layout/hList1" loCatId="" qsTypeId="urn:microsoft.com/office/officeart/2005/8/quickstyle/simple1" qsCatId="simple" csTypeId="urn:microsoft.com/office/officeart/2005/8/colors/accent1_2" csCatId="accent1" phldr="1"/>
      <dgm:spPr/>
      <dgm:t>
        <a:bodyPr/>
        <a:lstStyle/>
        <a:p>
          <a:endParaRPr lang="en-US"/>
        </a:p>
      </dgm:t>
    </dgm:pt>
    <dgm:pt modelId="{22E80DD6-02FA-4840-BAC9-D6F1A707A952}">
      <dgm:prSet phldrT="[Text]" custT="1"/>
      <dgm:spPr/>
      <dgm:t>
        <a:bodyPr/>
        <a:lstStyle/>
        <a:p>
          <a:pPr>
            <a:buFont typeface="Arial" panose="020B0604020202020204" pitchFamily="34" charset="0"/>
            <a:buChar char="•"/>
          </a:pPr>
          <a:r>
            <a:rPr lang="en-US" sz="1600" b="1" i="0" u="none" dirty="0">
              <a:latin typeface="Times New Roman" panose="02020603050405020304" pitchFamily="18" charset="0"/>
              <a:cs typeface="Times New Roman" panose="02020603050405020304" pitchFamily="18" charset="0"/>
            </a:rPr>
            <a:t>C = Customer:</a:t>
          </a:r>
          <a:endParaRPr lang="en-US" sz="1600" b="1" dirty="0">
            <a:latin typeface="Times New Roman" panose="02020603050405020304" pitchFamily="18" charset="0"/>
            <a:cs typeface="Times New Roman" panose="02020603050405020304" pitchFamily="18" charset="0"/>
          </a:endParaRPr>
        </a:p>
      </dgm:t>
    </dgm:pt>
    <dgm:pt modelId="{23ACEFE7-2ABB-144B-A7B7-0FD0BCFADBCA}" type="parTrans" cxnId="{312B9B0E-CB85-EF45-9DB9-866EF357907B}">
      <dgm:prSet/>
      <dgm:spPr/>
      <dgm:t>
        <a:bodyPr/>
        <a:lstStyle/>
        <a:p>
          <a:endParaRPr lang="en-US" sz="1800">
            <a:latin typeface="Times New Roman" panose="02020603050405020304" pitchFamily="18" charset="0"/>
            <a:cs typeface="Times New Roman" panose="02020603050405020304" pitchFamily="18" charset="0"/>
          </a:endParaRPr>
        </a:p>
      </dgm:t>
    </dgm:pt>
    <dgm:pt modelId="{A16D3CD6-EA1D-254A-BEF8-3B49951C7E47}" type="sibTrans" cxnId="{312B9B0E-CB85-EF45-9DB9-866EF357907B}">
      <dgm:prSet/>
      <dgm:spPr/>
      <dgm:t>
        <a:bodyPr/>
        <a:lstStyle/>
        <a:p>
          <a:endParaRPr lang="en-US" sz="1800">
            <a:latin typeface="Times New Roman" panose="02020603050405020304" pitchFamily="18" charset="0"/>
            <a:cs typeface="Times New Roman" panose="02020603050405020304" pitchFamily="18" charset="0"/>
          </a:endParaRPr>
        </a:p>
      </dgm:t>
    </dgm:pt>
    <dgm:pt modelId="{333634D5-20A9-104A-A7DA-EA6E31DBACE8}">
      <dgm:prSet custT="1"/>
      <dgm:spPr/>
      <dgm:t>
        <a:bodyPr/>
        <a:lstStyle/>
        <a:p>
          <a:r>
            <a:rPr lang="en-US" sz="1600" b="1" i="0" u="none">
              <a:latin typeface="Times New Roman" panose="02020603050405020304" pitchFamily="18" charset="0"/>
              <a:cs typeface="Times New Roman" panose="02020603050405020304" pitchFamily="18" charset="0"/>
            </a:rPr>
            <a:t>A = Actor:</a:t>
          </a:r>
        </a:p>
      </dgm:t>
    </dgm:pt>
    <dgm:pt modelId="{1CE3C90C-C8EB-4347-8E48-AEA7A6885CA5}" type="parTrans" cxnId="{2B324DF5-FBA5-5D45-B3A2-03B567B97D8C}">
      <dgm:prSet/>
      <dgm:spPr/>
      <dgm:t>
        <a:bodyPr/>
        <a:lstStyle/>
        <a:p>
          <a:endParaRPr lang="en-US" sz="1800">
            <a:latin typeface="Times New Roman" panose="02020603050405020304" pitchFamily="18" charset="0"/>
            <a:cs typeface="Times New Roman" panose="02020603050405020304" pitchFamily="18" charset="0"/>
          </a:endParaRPr>
        </a:p>
      </dgm:t>
    </dgm:pt>
    <dgm:pt modelId="{424A914E-6361-BB46-97CC-82F4D2BAD395}" type="sibTrans" cxnId="{2B324DF5-FBA5-5D45-B3A2-03B567B97D8C}">
      <dgm:prSet/>
      <dgm:spPr/>
      <dgm:t>
        <a:bodyPr/>
        <a:lstStyle/>
        <a:p>
          <a:endParaRPr lang="en-US" sz="1800">
            <a:latin typeface="Times New Roman" panose="02020603050405020304" pitchFamily="18" charset="0"/>
            <a:cs typeface="Times New Roman" panose="02020603050405020304" pitchFamily="18" charset="0"/>
          </a:endParaRPr>
        </a:p>
      </dgm:t>
    </dgm:pt>
    <dgm:pt modelId="{0AB7A424-CAAF-5B40-8637-8D87ACC48C00}">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Individuals responsible for executing business activities within the defined scope.</a:t>
          </a:r>
        </a:p>
      </dgm:t>
    </dgm:pt>
    <dgm:pt modelId="{0672F582-E498-1C42-A238-73331A164E66}" type="parTrans" cxnId="{DD24ED1A-9FFB-994F-BC66-1A0D4AF7C966}">
      <dgm:prSet/>
      <dgm:spPr/>
      <dgm:t>
        <a:bodyPr/>
        <a:lstStyle/>
        <a:p>
          <a:endParaRPr lang="en-US" sz="1800">
            <a:latin typeface="Times New Roman" panose="02020603050405020304" pitchFamily="18" charset="0"/>
            <a:cs typeface="Times New Roman" panose="02020603050405020304" pitchFamily="18" charset="0"/>
          </a:endParaRPr>
        </a:p>
      </dgm:t>
    </dgm:pt>
    <dgm:pt modelId="{9D923348-3B36-DF47-9DEE-274BAD0004B8}" type="sibTrans" cxnId="{DD24ED1A-9FFB-994F-BC66-1A0D4AF7C966}">
      <dgm:prSet/>
      <dgm:spPr/>
      <dgm:t>
        <a:bodyPr/>
        <a:lstStyle/>
        <a:p>
          <a:endParaRPr lang="en-US" sz="1800">
            <a:latin typeface="Times New Roman" panose="02020603050405020304" pitchFamily="18" charset="0"/>
            <a:cs typeface="Times New Roman" panose="02020603050405020304" pitchFamily="18" charset="0"/>
          </a:endParaRPr>
        </a:p>
      </dgm:t>
    </dgm:pt>
    <dgm:pt modelId="{5C603C3A-5039-8141-ADF0-CF65C835968D}">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Represents job roles within the organization or external entities like business partners.</a:t>
          </a:r>
        </a:p>
      </dgm:t>
    </dgm:pt>
    <dgm:pt modelId="{20146EDB-6E49-D84F-9945-712045D02390}" type="parTrans" cxnId="{14617BDE-8F42-2847-8B5C-016AC4CF0920}">
      <dgm:prSet/>
      <dgm:spPr/>
      <dgm:t>
        <a:bodyPr/>
        <a:lstStyle/>
        <a:p>
          <a:endParaRPr lang="en-US" sz="1800">
            <a:latin typeface="Times New Roman" panose="02020603050405020304" pitchFamily="18" charset="0"/>
            <a:cs typeface="Times New Roman" panose="02020603050405020304" pitchFamily="18" charset="0"/>
          </a:endParaRPr>
        </a:p>
      </dgm:t>
    </dgm:pt>
    <dgm:pt modelId="{1C89AE27-49F8-9C46-828A-F0104BB4145A}" type="sibTrans" cxnId="{14617BDE-8F42-2847-8B5C-016AC4CF0920}">
      <dgm:prSet/>
      <dgm:spPr/>
      <dgm:t>
        <a:bodyPr/>
        <a:lstStyle/>
        <a:p>
          <a:endParaRPr lang="en-US" sz="1800">
            <a:latin typeface="Times New Roman" panose="02020603050405020304" pitchFamily="18" charset="0"/>
            <a:cs typeface="Times New Roman" panose="02020603050405020304" pitchFamily="18" charset="0"/>
          </a:endParaRPr>
        </a:p>
      </dgm:t>
    </dgm:pt>
    <dgm:pt modelId="{563B0939-5788-3B46-A7EE-8B3109D5DA2C}">
      <dgm:prSet custT="1"/>
      <dgm:spPr/>
      <dgm:t>
        <a:bodyPr/>
        <a:lstStyle/>
        <a:p>
          <a:r>
            <a:rPr lang="en-US" sz="1600" b="1" i="0" u="none">
              <a:latin typeface="Times New Roman" panose="02020603050405020304" pitchFamily="18" charset="0"/>
              <a:cs typeface="Times New Roman" panose="02020603050405020304" pitchFamily="18" charset="0"/>
            </a:rPr>
            <a:t>T = Transformation:</a:t>
          </a:r>
        </a:p>
      </dgm:t>
    </dgm:pt>
    <dgm:pt modelId="{1EB95078-4722-5D42-AB53-962F063D7316}" type="parTrans" cxnId="{AA6C0BC8-8635-A442-8031-5DBD8AB9B8D3}">
      <dgm:prSet/>
      <dgm:spPr/>
      <dgm:t>
        <a:bodyPr/>
        <a:lstStyle/>
        <a:p>
          <a:endParaRPr lang="en-US" sz="1800">
            <a:latin typeface="Times New Roman" panose="02020603050405020304" pitchFamily="18" charset="0"/>
            <a:cs typeface="Times New Roman" panose="02020603050405020304" pitchFamily="18" charset="0"/>
          </a:endParaRPr>
        </a:p>
      </dgm:t>
    </dgm:pt>
    <dgm:pt modelId="{06113869-FE84-074D-8154-7962B59A8BD5}" type="sibTrans" cxnId="{AA6C0BC8-8635-A442-8031-5DBD8AB9B8D3}">
      <dgm:prSet/>
      <dgm:spPr/>
      <dgm:t>
        <a:bodyPr/>
        <a:lstStyle/>
        <a:p>
          <a:endParaRPr lang="en-US" sz="1800">
            <a:latin typeface="Times New Roman" panose="02020603050405020304" pitchFamily="18" charset="0"/>
            <a:cs typeface="Times New Roman" panose="02020603050405020304" pitchFamily="18" charset="0"/>
          </a:endParaRPr>
        </a:p>
      </dgm:t>
    </dgm:pt>
    <dgm:pt modelId="{917175E3-BD12-494F-B64B-067E2AA5CD5E}">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The central activity within the system.</a:t>
          </a:r>
        </a:p>
      </dgm:t>
    </dgm:pt>
    <dgm:pt modelId="{2CBFEE05-E062-B84D-8E15-223C2D115FD5}" type="parTrans" cxnId="{A99D2B89-73FE-E040-AFF0-C06542250981}">
      <dgm:prSet/>
      <dgm:spPr/>
      <dgm:t>
        <a:bodyPr/>
        <a:lstStyle/>
        <a:p>
          <a:endParaRPr lang="en-US" sz="1800">
            <a:latin typeface="Times New Roman" panose="02020603050405020304" pitchFamily="18" charset="0"/>
            <a:cs typeface="Times New Roman" panose="02020603050405020304" pitchFamily="18" charset="0"/>
          </a:endParaRPr>
        </a:p>
      </dgm:t>
    </dgm:pt>
    <dgm:pt modelId="{2C323331-E542-7E44-9C7F-C8FFA93A4364}" type="sibTrans" cxnId="{A99D2B89-73FE-E040-AFF0-C06542250981}">
      <dgm:prSet/>
      <dgm:spPr/>
      <dgm:t>
        <a:bodyPr/>
        <a:lstStyle/>
        <a:p>
          <a:endParaRPr lang="en-US" sz="1800">
            <a:latin typeface="Times New Roman" panose="02020603050405020304" pitchFamily="18" charset="0"/>
            <a:cs typeface="Times New Roman" panose="02020603050405020304" pitchFamily="18" charset="0"/>
          </a:endParaRPr>
        </a:p>
      </dgm:t>
    </dgm:pt>
    <dgm:pt modelId="{D420DA6A-94F1-A540-B018-E7657454F1A0}">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Involves core business processes transforming inputs into valuable outputs for the customer.</a:t>
          </a:r>
        </a:p>
      </dgm:t>
    </dgm:pt>
    <dgm:pt modelId="{AC5EA97B-04F3-D44E-B9E3-B57ED852A53F}" type="parTrans" cxnId="{59041EDE-9A17-E244-89E1-288F5FACE392}">
      <dgm:prSet/>
      <dgm:spPr/>
      <dgm:t>
        <a:bodyPr/>
        <a:lstStyle/>
        <a:p>
          <a:endParaRPr lang="en-US" sz="1800">
            <a:latin typeface="Times New Roman" panose="02020603050405020304" pitchFamily="18" charset="0"/>
            <a:cs typeface="Times New Roman" panose="02020603050405020304" pitchFamily="18" charset="0"/>
          </a:endParaRPr>
        </a:p>
      </dgm:t>
    </dgm:pt>
    <dgm:pt modelId="{A820CB01-E445-E744-BC87-24CF16C98DCC}" type="sibTrans" cxnId="{59041EDE-9A17-E244-89E1-288F5FACE392}">
      <dgm:prSet/>
      <dgm:spPr/>
      <dgm:t>
        <a:bodyPr/>
        <a:lstStyle/>
        <a:p>
          <a:endParaRPr lang="en-US" sz="1800">
            <a:latin typeface="Times New Roman" panose="02020603050405020304" pitchFamily="18" charset="0"/>
            <a:cs typeface="Times New Roman" panose="02020603050405020304" pitchFamily="18" charset="0"/>
          </a:endParaRPr>
        </a:p>
      </dgm:t>
    </dgm:pt>
    <dgm:pt modelId="{59647667-14BC-2E4A-B031-95D88C36B410}">
      <dgm:prSet custT="1"/>
      <dgm:spPr/>
      <dgm:t>
        <a:bodyPr/>
        <a:lstStyle/>
        <a:p>
          <a:r>
            <a:rPr lang="en-US" sz="1600" b="1" i="0" u="none" dirty="0">
              <a:latin typeface="Times New Roman" panose="02020603050405020304" pitchFamily="18" charset="0"/>
              <a:cs typeface="Times New Roman" panose="02020603050405020304" pitchFamily="18" charset="0"/>
            </a:rPr>
            <a:t>W = World View:</a:t>
          </a:r>
        </a:p>
      </dgm:t>
    </dgm:pt>
    <dgm:pt modelId="{96D39FFD-E578-D24C-8089-494B5C652AAD}" type="parTrans" cxnId="{18392346-C871-6246-9A97-35F30044A053}">
      <dgm:prSet/>
      <dgm:spPr/>
      <dgm:t>
        <a:bodyPr/>
        <a:lstStyle/>
        <a:p>
          <a:endParaRPr lang="en-US" sz="1800">
            <a:latin typeface="Times New Roman" panose="02020603050405020304" pitchFamily="18" charset="0"/>
            <a:cs typeface="Times New Roman" panose="02020603050405020304" pitchFamily="18" charset="0"/>
          </a:endParaRPr>
        </a:p>
      </dgm:t>
    </dgm:pt>
    <dgm:pt modelId="{6E8AD12C-5BC3-A046-9288-FEA833CB3C2F}" type="sibTrans" cxnId="{18392346-C871-6246-9A97-35F30044A053}">
      <dgm:prSet/>
      <dgm:spPr/>
      <dgm:t>
        <a:bodyPr/>
        <a:lstStyle/>
        <a:p>
          <a:endParaRPr lang="en-US" sz="1800">
            <a:latin typeface="Times New Roman" panose="02020603050405020304" pitchFamily="18" charset="0"/>
            <a:cs typeface="Times New Roman" panose="02020603050405020304" pitchFamily="18" charset="0"/>
          </a:endParaRPr>
        </a:p>
      </dgm:t>
    </dgm:pt>
    <dgm:pt modelId="{6B7FF875-5460-9640-B09B-30206EFEBA1A}">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Represents an individual's beliefs about the organization's purpose and actions.</a:t>
          </a:r>
        </a:p>
      </dgm:t>
    </dgm:pt>
    <dgm:pt modelId="{354BAF27-1EE8-4141-A30F-8492C9A37149}" type="parTrans" cxnId="{459DB864-9307-1E4E-A471-C6A44CA5B483}">
      <dgm:prSet/>
      <dgm:spPr/>
      <dgm:t>
        <a:bodyPr/>
        <a:lstStyle/>
        <a:p>
          <a:endParaRPr lang="en-US" sz="1800">
            <a:latin typeface="Times New Roman" panose="02020603050405020304" pitchFamily="18" charset="0"/>
            <a:cs typeface="Times New Roman" panose="02020603050405020304" pitchFamily="18" charset="0"/>
          </a:endParaRPr>
        </a:p>
      </dgm:t>
    </dgm:pt>
    <dgm:pt modelId="{7B8ED142-A211-BE4C-85E9-AC52F7600E7A}" type="sibTrans" cxnId="{459DB864-9307-1E4E-A471-C6A44CA5B483}">
      <dgm:prSet/>
      <dgm:spPr/>
      <dgm:t>
        <a:bodyPr/>
        <a:lstStyle/>
        <a:p>
          <a:endParaRPr lang="en-US" sz="1800">
            <a:latin typeface="Times New Roman" panose="02020603050405020304" pitchFamily="18" charset="0"/>
            <a:cs typeface="Times New Roman" panose="02020603050405020304" pitchFamily="18" charset="0"/>
          </a:endParaRPr>
        </a:p>
      </dgm:t>
    </dgm:pt>
    <dgm:pt modelId="{6F41BA5D-34FB-1C4E-8609-920DA81A95F3}">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Defines the perspective on why the organization exists and its intended activities.</a:t>
          </a:r>
        </a:p>
      </dgm:t>
    </dgm:pt>
    <dgm:pt modelId="{C44EABF0-5D33-C24F-9630-0DB9AB972202}" type="parTrans" cxnId="{0F5D24AF-468C-C448-84EA-606FBD63434D}">
      <dgm:prSet/>
      <dgm:spPr/>
      <dgm:t>
        <a:bodyPr/>
        <a:lstStyle/>
        <a:p>
          <a:endParaRPr lang="en-US" sz="1800">
            <a:latin typeface="Times New Roman" panose="02020603050405020304" pitchFamily="18" charset="0"/>
            <a:cs typeface="Times New Roman" panose="02020603050405020304" pitchFamily="18" charset="0"/>
          </a:endParaRPr>
        </a:p>
      </dgm:t>
    </dgm:pt>
    <dgm:pt modelId="{8278E057-6B3B-674F-8AEA-D07DADC8ECAE}" type="sibTrans" cxnId="{0F5D24AF-468C-C448-84EA-606FBD63434D}">
      <dgm:prSet/>
      <dgm:spPr/>
      <dgm:t>
        <a:bodyPr/>
        <a:lstStyle/>
        <a:p>
          <a:endParaRPr lang="en-US" sz="1800">
            <a:latin typeface="Times New Roman" panose="02020603050405020304" pitchFamily="18" charset="0"/>
            <a:cs typeface="Times New Roman" panose="02020603050405020304" pitchFamily="18" charset="0"/>
          </a:endParaRPr>
        </a:p>
      </dgm:t>
    </dgm:pt>
    <dgm:pt modelId="{B4B1A737-1691-3E46-B54C-237BBBF85184}">
      <dgm:prSet custT="1"/>
      <dgm:spPr/>
      <dgm:t>
        <a:bodyPr/>
        <a:lstStyle/>
        <a:p>
          <a:r>
            <a:rPr lang="en-US" sz="1600" b="1" i="0" u="none">
              <a:latin typeface="Times New Roman" panose="02020603050405020304" pitchFamily="18" charset="0"/>
              <a:cs typeface="Times New Roman" panose="02020603050405020304" pitchFamily="18" charset="0"/>
            </a:rPr>
            <a:t>O = Owner:</a:t>
          </a:r>
        </a:p>
      </dgm:t>
    </dgm:pt>
    <dgm:pt modelId="{30047507-B373-2540-862E-8B17E3A88527}" type="parTrans" cxnId="{C0D4FBB6-6A6A-174E-A572-F48EBF1F19D5}">
      <dgm:prSet/>
      <dgm:spPr/>
      <dgm:t>
        <a:bodyPr/>
        <a:lstStyle/>
        <a:p>
          <a:endParaRPr lang="en-US" sz="1800">
            <a:latin typeface="Times New Roman" panose="02020603050405020304" pitchFamily="18" charset="0"/>
            <a:cs typeface="Times New Roman" panose="02020603050405020304" pitchFamily="18" charset="0"/>
          </a:endParaRPr>
        </a:p>
      </dgm:t>
    </dgm:pt>
    <dgm:pt modelId="{B281FF6A-BE68-5546-BF9B-D53BE7F7B4F4}" type="sibTrans" cxnId="{C0D4FBB6-6A6A-174E-A572-F48EBF1F19D5}">
      <dgm:prSet/>
      <dgm:spPr/>
      <dgm:t>
        <a:bodyPr/>
        <a:lstStyle/>
        <a:p>
          <a:endParaRPr lang="en-US" sz="1800">
            <a:latin typeface="Times New Roman" panose="02020603050405020304" pitchFamily="18" charset="0"/>
            <a:cs typeface="Times New Roman" panose="02020603050405020304" pitchFamily="18" charset="0"/>
          </a:endParaRPr>
        </a:p>
      </dgm:t>
    </dgm:pt>
    <dgm:pt modelId="{D7BA42AC-FE11-5D4D-A6AB-072FBBDA82B3}">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The person or group with the authority to make significant decisions about the business system.</a:t>
          </a:r>
        </a:p>
      </dgm:t>
    </dgm:pt>
    <dgm:pt modelId="{7A19A126-7815-FB4E-B4F2-BF678AEE285D}" type="parTrans" cxnId="{40EAB906-5C03-4B49-9FCD-BD4D2856E434}">
      <dgm:prSet/>
      <dgm:spPr/>
      <dgm:t>
        <a:bodyPr/>
        <a:lstStyle/>
        <a:p>
          <a:endParaRPr lang="en-US" sz="1800">
            <a:latin typeface="Times New Roman" panose="02020603050405020304" pitchFamily="18" charset="0"/>
            <a:cs typeface="Times New Roman" panose="02020603050405020304" pitchFamily="18" charset="0"/>
          </a:endParaRPr>
        </a:p>
      </dgm:t>
    </dgm:pt>
    <dgm:pt modelId="{06DC697B-A40E-1C4D-A9F0-9363CF29017F}" type="sibTrans" cxnId="{40EAB906-5C03-4B49-9FCD-BD4D2856E434}">
      <dgm:prSet/>
      <dgm:spPr/>
      <dgm:t>
        <a:bodyPr/>
        <a:lstStyle/>
        <a:p>
          <a:endParaRPr lang="en-US" sz="1800">
            <a:latin typeface="Times New Roman" panose="02020603050405020304" pitchFamily="18" charset="0"/>
            <a:cs typeface="Times New Roman" panose="02020603050405020304" pitchFamily="18" charset="0"/>
          </a:endParaRPr>
        </a:p>
      </dgm:t>
    </dgm:pt>
    <dgm:pt modelId="{AE6D2DB3-C5C6-FB4D-A9F8-131CA51B5DB7}">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Capable of altering the system's direction or even causing its cessation.</a:t>
          </a:r>
        </a:p>
      </dgm:t>
    </dgm:pt>
    <dgm:pt modelId="{38FC6E85-81B2-5D45-B43A-5E6C53E65CC6}" type="parTrans" cxnId="{C27A4A4C-45E9-0B44-88C7-EA454A94FB52}">
      <dgm:prSet/>
      <dgm:spPr/>
      <dgm:t>
        <a:bodyPr/>
        <a:lstStyle/>
        <a:p>
          <a:endParaRPr lang="en-US" sz="1800">
            <a:latin typeface="Times New Roman" panose="02020603050405020304" pitchFamily="18" charset="0"/>
            <a:cs typeface="Times New Roman" panose="02020603050405020304" pitchFamily="18" charset="0"/>
          </a:endParaRPr>
        </a:p>
      </dgm:t>
    </dgm:pt>
    <dgm:pt modelId="{55298199-3294-024B-BF72-D515BDE26F6B}" type="sibTrans" cxnId="{C27A4A4C-45E9-0B44-88C7-EA454A94FB52}">
      <dgm:prSet/>
      <dgm:spPr/>
      <dgm:t>
        <a:bodyPr/>
        <a:lstStyle/>
        <a:p>
          <a:endParaRPr lang="en-US" sz="1800">
            <a:latin typeface="Times New Roman" panose="02020603050405020304" pitchFamily="18" charset="0"/>
            <a:cs typeface="Times New Roman" panose="02020603050405020304" pitchFamily="18" charset="0"/>
          </a:endParaRPr>
        </a:p>
      </dgm:t>
    </dgm:pt>
    <dgm:pt modelId="{EBD3775C-E446-0940-8048-C910377C81C0}">
      <dgm:prSet custT="1"/>
      <dgm:spPr/>
      <dgm:t>
        <a:bodyPr/>
        <a:lstStyle/>
        <a:p>
          <a:r>
            <a:rPr lang="en-US" sz="1600" b="1" i="0" u="none">
              <a:latin typeface="Times New Roman" panose="02020603050405020304" pitchFamily="18" charset="0"/>
              <a:cs typeface="Times New Roman" panose="02020603050405020304" pitchFamily="18" charset="0"/>
            </a:rPr>
            <a:t>E = Environment:</a:t>
          </a:r>
        </a:p>
      </dgm:t>
    </dgm:pt>
    <dgm:pt modelId="{383B573A-F935-A244-8AC3-998E5FB117C8}" type="parTrans" cxnId="{39664883-EFCB-224C-9AC2-EF658E0E3CA4}">
      <dgm:prSet/>
      <dgm:spPr/>
      <dgm:t>
        <a:bodyPr/>
        <a:lstStyle/>
        <a:p>
          <a:endParaRPr lang="en-US" sz="1800">
            <a:latin typeface="Times New Roman" panose="02020603050405020304" pitchFamily="18" charset="0"/>
            <a:cs typeface="Times New Roman" panose="02020603050405020304" pitchFamily="18" charset="0"/>
          </a:endParaRPr>
        </a:p>
      </dgm:t>
    </dgm:pt>
    <dgm:pt modelId="{691E762D-1F5E-5142-83C1-9FB9CDD90249}" type="sibTrans" cxnId="{39664883-EFCB-224C-9AC2-EF658E0E3CA4}">
      <dgm:prSet/>
      <dgm:spPr/>
      <dgm:t>
        <a:bodyPr/>
        <a:lstStyle/>
        <a:p>
          <a:endParaRPr lang="en-US" sz="1800">
            <a:latin typeface="Times New Roman" panose="02020603050405020304" pitchFamily="18" charset="0"/>
            <a:cs typeface="Times New Roman" panose="02020603050405020304" pitchFamily="18" charset="0"/>
          </a:endParaRPr>
        </a:p>
      </dgm:t>
    </dgm:pt>
    <dgm:pt modelId="{F64BA567-91C1-FE46-9390-828CF7665BAC}">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The external conditions and rules governing the system.</a:t>
          </a:r>
        </a:p>
      </dgm:t>
    </dgm:pt>
    <dgm:pt modelId="{6253D198-EC09-9842-9195-969C42D013AC}" type="parTrans" cxnId="{9DC38051-C641-D646-9D1E-8469D1E1F771}">
      <dgm:prSet/>
      <dgm:spPr/>
      <dgm:t>
        <a:bodyPr/>
        <a:lstStyle/>
        <a:p>
          <a:endParaRPr lang="en-US" sz="1800">
            <a:latin typeface="Times New Roman" panose="02020603050405020304" pitchFamily="18" charset="0"/>
            <a:cs typeface="Times New Roman" panose="02020603050405020304" pitchFamily="18" charset="0"/>
          </a:endParaRPr>
        </a:p>
      </dgm:t>
    </dgm:pt>
    <dgm:pt modelId="{CD40084C-1950-2C4D-B6B9-FA36BF1C2197}" type="sibTrans" cxnId="{9DC38051-C641-D646-9D1E-8469D1E1F771}">
      <dgm:prSet/>
      <dgm:spPr/>
      <dgm:t>
        <a:bodyPr/>
        <a:lstStyle/>
        <a:p>
          <a:endParaRPr lang="en-US" sz="1800">
            <a:latin typeface="Times New Roman" panose="02020603050405020304" pitchFamily="18" charset="0"/>
            <a:cs typeface="Times New Roman" panose="02020603050405020304" pitchFamily="18" charset="0"/>
          </a:endParaRPr>
        </a:p>
      </dgm:t>
    </dgm:pt>
    <dgm:pt modelId="{C51F5046-8498-E344-BD46-EAD24C4B8F41}">
      <dgm:prSe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Factors beyond the owner's control, considered as given; includes PESTLE analysis insights and fixed internal business policies</a:t>
          </a:r>
        </a:p>
      </dgm:t>
    </dgm:pt>
    <dgm:pt modelId="{5B1B9925-1A8A-504D-A8F3-5660EA9B5F0D}" type="parTrans" cxnId="{4D026945-006D-DA4E-9308-92497C790A98}">
      <dgm:prSet/>
      <dgm:spPr/>
      <dgm:t>
        <a:bodyPr/>
        <a:lstStyle/>
        <a:p>
          <a:endParaRPr lang="en-US" sz="1800">
            <a:latin typeface="Times New Roman" panose="02020603050405020304" pitchFamily="18" charset="0"/>
            <a:cs typeface="Times New Roman" panose="02020603050405020304" pitchFamily="18" charset="0"/>
          </a:endParaRPr>
        </a:p>
      </dgm:t>
    </dgm:pt>
    <dgm:pt modelId="{97B24E7F-2ECC-7840-B96D-50289936AA17}" type="sibTrans" cxnId="{4D026945-006D-DA4E-9308-92497C790A98}">
      <dgm:prSet/>
      <dgm:spPr/>
      <dgm:t>
        <a:bodyPr/>
        <a:lstStyle/>
        <a:p>
          <a:endParaRPr lang="en-US" sz="1800">
            <a:latin typeface="Times New Roman" panose="02020603050405020304" pitchFamily="18" charset="0"/>
            <a:cs typeface="Times New Roman" panose="02020603050405020304" pitchFamily="18" charset="0"/>
          </a:endParaRPr>
        </a:p>
      </dgm:t>
    </dgm:pt>
    <dgm:pt modelId="{6AFDEA10-5E8B-2F4D-BBA3-80F5E3CF4AA0}">
      <dgm:prSet phldrT="[Text]" custT="1"/>
      <dgm:spPr/>
      <dgm:t>
        <a:bodyPr/>
        <a:lstStyle/>
        <a:p>
          <a:pPr>
            <a:buFont typeface="Arial" panose="020B0604020202020204" pitchFamily="34" charset="0"/>
            <a:buChar char="•"/>
          </a:pPr>
          <a:r>
            <a:rPr lang="en-US" sz="1500" b="0" i="0" u="none" dirty="0">
              <a:latin typeface="Times New Roman" panose="02020603050405020304" pitchFamily="18" charset="0"/>
              <a:cs typeface="Times New Roman" panose="02020603050405020304" pitchFamily="18" charset="0"/>
            </a:rPr>
            <a:t>The primary beneficiary of the transformation process.</a:t>
          </a:r>
          <a:endParaRPr lang="en-US" sz="1500" dirty="0">
            <a:latin typeface="Times New Roman" panose="02020603050405020304" pitchFamily="18" charset="0"/>
            <a:cs typeface="Times New Roman" panose="02020603050405020304" pitchFamily="18" charset="0"/>
          </a:endParaRPr>
        </a:p>
      </dgm:t>
    </dgm:pt>
    <dgm:pt modelId="{B7AB40CF-2289-4942-825E-0FCE52782025}" type="parTrans" cxnId="{561C4599-AAF8-FD4C-9249-212BDDF9EB55}">
      <dgm:prSet/>
      <dgm:spPr/>
      <dgm:t>
        <a:bodyPr/>
        <a:lstStyle/>
        <a:p>
          <a:endParaRPr lang="en-US" sz="1800">
            <a:latin typeface="Times New Roman" panose="02020603050405020304" pitchFamily="18" charset="0"/>
            <a:cs typeface="Times New Roman" panose="02020603050405020304" pitchFamily="18" charset="0"/>
          </a:endParaRPr>
        </a:p>
      </dgm:t>
    </dgm:pt>
    <dgm:pt modelId="{CA2EEE95-38A0-0F44-9A69-03656D329F72}" type="sibTrans" cxnId="{561C4599-AAF8-FD4C-9249-212BDDF9EB55}">
      <dgm:prSet/>
      <dgm:spPr/>
      <dgm:t>
        <a:bodyPr/>
        <a:lstStyle/>
        <a:p>
          <a:endParaRPr lang="en-US" sz="1800">
            <a:latin typeface="Times New Roman" panose="02020603050405020304" pitchFamily="18" charset="0"/>
            <a:cs typeface="Times New Roman" panose="02020603050405020304" pitchFamily="18" charset="0"/>
          </a:endParaRPr>
        </a:p>
      </dgm:t>
    </dgm:pt>
    <dgm:pt modelId="{01A7D540-00EC-E64A-AF94-2B639FF68F2A}">
      <dgm:prSet phldrT="[Text]" custT="1"/>
      <dgm:spPr/>
      <dgm:t>
        <a:bodyPr/>
        <a:lstStyle/>
        <a:p>
          <a:pPr>
            <a:buFont typeface="Arial" panose="020B0604020202020204" pitchFamily="34" charset="0"/>
            <a:buChar char="•"/>
          </a:pPr>
          <a:r>
            <a:rPr lang="en-US" sz="1500" dirty="0">
              <a:latin typeface="Times New Roman" panose="02020603050405020304" pitchFamily="18" charset="0"/>
              <a:cs typeface="Times New Roman" panose="02020603050405020304" pitchFamily="18" charset="0"/>
            </a:rPr>
            <a:t>The recipient of the system's end product or service</a:t>
          </a:r>
        </a:p>
      </dgm:t>
    </dgm:pt>
    <dgm:pt modelId="{DB1278DF-BA0A-3246-88BC-C5C7BBF92583}" type="parTrans" cxnId="{D1C7BA04-3470-5F42-9663-047A5EE29363}">
      <dgm:prSet/>
      <dgm:spPr/>
      <dgm:t>
        <a:bodyPr/>
        <a:lstStyle/>
        <a:p>
          <a:endParaRPr lang="en-US" sz="1800">
            <a:latin typeface="Times New Roman" panose="02020603050405020304" pitchFamily="18" charset="0"/>
            <a:cs typeface="Times New Roman" panose="02020603050405020304" pitchFamily="18" charset="0"/>
          </a:endParaRPr>
        </a:p>
      </dgm:t>
    </dgm:pt>
    <dgm:pt modelId="{0C832F14-F1F1-6B47-AA93-9BA7260C39B9}" type="sibTrans" cxnId="{D1C7BA04-3470-5F42-9663-047A5EE29363}">
      <dgm:prSet/>
      <dgm:spPr/>
      <dgm:t>
        <a:bodyPr/>
        <a:lstStyle/>
        <a:p>
          <a:endParaRPr lang="en-US" sz="1800">
            <a:latin typeface="Times New Roman" panose="02020603050405020304" pitchFamily="18" charset="0"/>
            <a:cs typeface="Times New Roman" panose="02020603050405020304" pitchFamily="18" charset="0"/>
          </a:endParaRPr>
        </a:p>
      </dgm:t>
    </dgm:pt>
    <dgm:pt modelId="{80F3F22A-AC5C-A144-B50F-EDF1BF95E208}" type="pres">
      <dgm:prSet presAssocID="{A12DE29F-F7B7-2B4D-9623-E24095B292D4}" presName="Name0" presStyleCnt="0">
        <dgm:presLayoutVars>
          <dgm:dir/>
          <dgm:animLvl val="lvl"/>
          <dgm:resizeHandles val="exact"/>
        </dgm:presLayoutVars>
      </dgm:prSet>
      <dgm:spPr/>
    </dgm:pt>
    <dgm:pt modelId="{1D23FD69-6239-E345-9FA2-59A0A9DFDD40}" type="pres">
      <dgm:prSet presAssocID="{22E80DD6-02FA-4840-BAC9-D6F1A707A952}" presName="composite" presStyleCnt="0"/>
      <dgm:spPr/>
    </dgm:pt>
    <dgm:pt modelId="{75C4452F-F4E2-4149-B504-F6FF1D6CF88F}" type="pres">
      <dgm:prSet presAssocID="{22E80DD6-02FA-4840-BAC9-D6F1A707A952}" presName="parTx" presStyleLbl="alignNode1" presStyleIdx="0" presStyleCnt="6">
        <dgm:presLayoutVars>
          <dgm:chMax val="0"/>
          <dgm:chPref val="0"/>
          <dgm:bulletEnabled val="1"/>
        </dgm:presLayoutVars>
      </dgm:prSet>
      <dgm:spPr/>
    </dgm:pt>
    <dgm:pt modelId="{B85169A7-8B29-8B4C-9797-3F94775D056A}" type="pres">
      <dgm:prSet presAssocID="{22E80DD6-02FA-4840-BAC9-D6F1A707A952}" presName="desTx" presStyleLbl="alignAccFollowNode1" presStyleIdx="0" presStyleCnt="6">
        <dgm:presLayoutVars>
          <dgm:bulletEnabled val="1"/>
        </dgm:presLayoutVars>
      </dgm:prSet>
      <dgm:spPr/>
    </dgm:pt>
    <dgm:pt modelId="{0D312056-7A87-414A-81BB-E65A593AAC94}" type="pres">
      <dgm:prSet presAssocID="{A16D3CD6-EA1D-254A-BEF8-3B49951C7E47}" presName="space" presStyleCnt="0"/>
      <dgm:spPr/>
    </dgm:pt>
    <dgm:pt modelId="{0060D056-9655-8F4B-B370-6A68FA2A91C5}" type="pres">
      <dgm:prSet presAssocID="{333634D5-20A9-104A-A7DA-EA6E31DBACE8}" presName="composite" presStyleCnt="0"/>
      <dgm:spPr/>
    </dgm:pt>
    <dgm:pt modelId="{BB8A486F-1A7B-BA41-A488-ECA3CF2D76CF}" type="pres">
      <dgm:prSet presAssocID="{333634D5-20A9-104A-A7DA-EA6E31DBACE8}" presName="parTx" presStyleLbl="alignNode1" presStyleIdx="1" presStyleCnt="6">
        <dgm:presLayoutVars>
          <dgm:chMax val="0"/>
          <dgm:chPref val="0"/>
          <dgm:bulletEnabled val="1"/>
        </dgm:presLayoutVars>
      </dgm:prSet>
      <dgm:spPr/>
    </dgm:pt>
    <dgm:pt modelId="{B347275B-D6AE-1B4A-A896-11873393D2A8}" type="pres">
      <dgm:prSet presAssocID="{333634D5-20A9-104A-A7DA-EA6E31DBACE8}" presName="desTx" presStyleLbl="alignAccFollowNode1" presStyleIdx="1" presStyleCnt="6">
        <dgm:presLayoutVars>
          <dgm:bulletEnabled val="1"/>
        </dgm:presLayoutVars>
      </dgm:prSet>
      <dgm:spPr/>
    </dgm:pt>
    <dgm:pt modelId="{F9F20AF5-E9D3-454A-A3D2-3CF35A4F3927}" type="pres">
      <dgm:prSet presAssocID="{424A914E-6361-BB46-97CC-82F4D2BAD395}" presName="space" presStyleCnt="0"/>
      <dgm:spPr/>
    </dgm:pt>
    <dgm:pt modelId="{5AE97B62-ED1D-E347-82C3-D0121F81B5EB}" type="pres">
      <dgm:prSet presAssocID="{563B0939-5788-3B46-A7EE-8B3109D5DA2C}" presName="composite" presStyleCnt="0"/>
      <dgm:spPr/>
    </dgm:pt>
    <dgm:pt modelId="{33F6DBE1-96F5-6741-9632-E2384D970DC5}" type="pres">
      <dgm:prSet presAssocID="{563B0939-5788-3B46-A7EE-8B3109D5DA2C}" presName="parTx" presStyleLbl="alignNode1" presStyleIdx="2" presStyleCnt="6">
        <dgm:presLayoutVars>
          <dgm:chMax val="0"/>
          <dgm:chPref val="0"/>
          <dgm:bulletEnabled val="1"/>
        </dgm:presLayoutVars>
      </dgm:prSet>
      <dgm:spPr/>
    </dgm:pt>
    <dgm:pt modelId="{46D92479-B4A5-9644-A583-808D0457BD5F}" type="pres">
      <dgm:prSet presAssocID="{563B0939-5788-3B46-A7EE-8B3109D5DA2C}" presName="desTx" presStyleLbl="alignAccFollowNode1" presStyleIdx="2" presStyleCnt="6">
        <dgm:presLayoutVars>
          <dgm:bulletEnabled val="1"/>
        </dgm:presLayoutVars>
      </dgm:prSet>
      <dgm:spPr/>
    </dgm:pt>
    <dgm:pt modelId="{A3AFE6C0-0A77-7B4C-BBDB-AC50D841932D}" type="pres">
      <dgm:prSet presAssocID="{06113869-FE84-074D-8154-7962B59A8BD5}" presName="space" presStyleCnt="0"/>
      <dgm:spPr/>
    </dgm:pt>
    <dgm:pt modelId="{DE47BCC7-9A16-D148-8F21-B7A64595511E}" type="pres">
      <dgm:prSet presAssocID="{59647667-14BC-2E4A-B031-95D88C36B410}" presName="composite" presStyleCnt="0"/>
      <dgm:spPr/>
    </dgm:pt>
    <dgm:pt modelId="{926EAAC8-58B6-E44E-A0D8-83FD1B1DA6E2}" type="pres">
      <dgm:prSet presAssocID="{59647667-14BC-2E4A-B031-95D88C36B410}" presName="parTx" presStyleLbl="alignNode1" presStyleIdx="3" presStyleCnt="6">
        <dgm:presLayoutVars>
          <dgm:chMax val="0"/>
          <dgm:chPref val="0"/>
          <dgm:bulletEnabled val="1"/>
        </dgm:presLayoutVars>
      </dgm:prSet>
      <dgm:spPr/>
    </dgm:pt>
    <dgm:pt modelId="{DE947DB9-7D85-8C4B-BEAD-4B4B09CD1CE1}" type="pres">
      <dgm:prSet presAssocID="{59647667-14BC-2E4A-B031-95D88C36B410}" presName="desTx" presStyleLbl="alignAccFollowNode1" presStyleIdx="3" presStyleCnt="6">
        <dgm:presLayoutVars>
          <dgm:bulletEnabled val="1"/>
        </dgm:presLayoutVars>
      </dgm:prSet>
      <dgm:spPr/>
    </dgm:pt>
    <dgm:pt modelId="{0B5EBC0A-66E3-A849-B96E-58CD8A61265F}" type="pres">
      <dgm:prSet presAssocID="{6E8AD12C-5BC3-A046-9288-FEA833CB3C2F}" presName="space" presStyleCnt="0"/>
      <dgm:spPr/>
    </dgm:pt>
    <dgm:pt modelId="{908B96B8-A38A-7A49-A1A6-1B1F872A86C6}" type="pres">
      <dgm:prSet presAssocID="{B4B1A737-1691-3E46-B54C-237BBBF85184}" presName="composite" presStyleCnt="0"/>
      <dgm:spPr/>
    </dgm:pt>
    <dgm:pt modelId="{EB424A29-E635-454A-9B7B-C22A7196E229}" type="pres">
      <dgm:prSet presAssocID="{B4B1A737-1691-3E46-B54C-237BBBF85184}" presName="parTx" presStyleLbl="alignNode1" presStyleIdx="4" presStyleCnt="6">
        <dgm:presLayoutVars>
          <dgm:chMax val="0"/>
          <dgm:chPref val="0"/>
          <dgm:bulletEnabled val="1"/>
        </dgm:presLayoutVars>
      </dgm:prSet>
      <dgm:spPr/>
    </dgm:pt>
    <dgm:pt modelId="{178D31FE-56CD-BC4C-B410-0920B01D94EB}" type="pres">
      <dgm:prSet presAssocID="{B4B1A737-1691-3E46-B54C-237BBBF85184}" presName="desTx" presStyleLbl="alignAccFollowNode1" presStyleIdx="4" presStyleCnt="6">
        <dgm:presLayoutVars>
          <dgm:bulletEnabled val="1"/>
        </dgm:presLayoutVars>
      </dgm:prSet>
      <dgm:spPr/>
    </dgm:pt>
    <dgm:pt modelId="{C4A32F1B-358E-6348-B35C-D17319B8E63B}" type="pres">
      <dgm:prSet presAssocID="{B281FF6A-BE68-5546-BF9B-D53BE7F7B4F4}" presName="space" presStyleCnt="0"/>
      <dgm:spPr/>
    </dgm:pt>
    <dgm:pt modelId="{9BBCE0A2-8656-0E41-932D-15F0DC12487C}" type="pres">
      <dgm:prSet presAssocID="{EBD3775C-E446-0940-8048-C910377C81C0}" presName="composite" presStyleCnt="0"/>
      <dgm:spPr/>
    </dgm:pt>
    <dgm:pt modelId="{B356551C-0FA5-3C4B-B830-FD8B965F2EE1}" type="pres">
      <dgm:prSet presAssocID="{EBD3775C-E446-0940-8048-C910377C81C0}" presName="parTx" presStyleLbl="alignNode1" presStyleIdx="5" presStyleCnt="6">
        <dgm:presLayoutVars>
          <dgm:chMax val="0"/>
          <dgm:chPref val="0"/>
          <dgm:bulletEnabled val="1"/>
        </dgm:presLayoutVars>
      </dgm:prSet>
      <dgm:spPr/>
    </dgm:pt>
    <dgm:pt modelId="{AF8ADE4F-8149-BE4D-BCE6-B9461DFBBF8E}" type="pres">
      <dgm:prSet presAssocID="{EBD3775C-E446-0940-8048-C910377C81C0}" presName="desTx" presStyleLbl="alignAccFollowNode1" presStyleIdx="5" presStyleCnt="6">
        <dgm:presLayoutVars>
          <dgm:bulletEnabled val="1"/>
        </dgm:presLayoutVars>
      </dgm:prSet>
      <dgm:spPr/>
    </dgm:pt>
  </dgm:ptLst>
  <dgm:cxnLst>
    <dgm:cxn modelId="{B424D003-997C-9A41-98F8-77FB1094C2D2}" type="presOf" srcId="{B4B1A737-1691-3E46-B54C-237BBBF85184}" destId="{EB424A29-E635-454A-9B7B-C22A7196E229}" srcOrd="0" destOrd="0" presId="urn:microsoft.com/office/officeart/2005/8/layout/hList1"/>
    <dgm:cxn modelId="{D1C7BA04-3470-5F42-9663-047A5EE29363}" srcId="{22E80DD6-02FA-4840-BAC9-D6F1A707A952}" destId="{01A7D540-00EC-E64A-AF94-2B639FF68F2A}" srcOrd="0" destOrd="0" parTransId="{DB1278DF-BA0A-3246-88BC-C5C7BBF92583}" sibTransId="{0C832F14-F1F1-6B47-AA93-9BA7260C39B9}"/>
    <dgm:cxn modelId="{40EAB906-5C03-4B49-9FCD-BD4D2856E434}" srcId="{B4B1A737-1691-3E46-B54C-237BBBF85184}" destId="{D7BA42AC-FE11-5D4D-A6AB-072FBBDA82B3}" srcOrd="0" destOrd="0" parTransId="{7A19A126-7815-FB4E-B4F2-BF678AEE285D}" sibTransId="{06DC697B-A40E-1C4D-A9F0-9363CF29017F}"/>
    <dgm:cxn modelId="{297BA609-8EDB-D04D-B597-714EC9009298}" type="presOf" srcId="{6AFDEA10-5E8B-2F4D-BBA3-80F5E3CF4AA0}" destId="{B85169A7-8B29-8B4C-9797-3F94775D056A}" srcOrd="0" destOrd="1" presId="urn:microsoft.com/office/officeart/2005/8/layout/hList1"/>
    <dgm:cxn modelId="{312B9B0E-CB85-EF45-9DB9-866EF357907B}" srcId="{A12DE29F-F7B7-2B4D-9623-E24095B292D4}" destId="{22E80DD6-02FA-4840-BAC9-D6F1A707A952}" srcOrd="0" destOrd="0" parTransId="{23ACEFE7-2ABB-144B-A7B7-0FD0BCFADBCA}" sibTransId="{A16D3CD6-EA1D-254A-BEF8-3B49951C7E47}"/>
    <dgm:cxn modelId="{DD24ED1A-9FFB-994F-BC66-1A0D4AF7C966}" srcId="{333634D5-20A9-104A-A7DA-EA6E31DBACE8}" destId="{0AB7A424-CAAF-5B40-8637-8D87ACC48C00}" srcOrd="0" destOrd="0" parTransId="{0672F582-E498-1C42-A238-73331A164E66}" sibTransId="{9D923348-3B36-DF47-9DEE-274BAD0004B8}"/>
    <dgm:cxn modelId="{AFC34725-8AF4-144D-A0A2-5605504890EB}" type="presOf" srcId="{563B0939-5788-3B46-A7EE-8B3109D5DA2C}" destId="{33F6DBE1-96F5-6741-9632-E2384D970DC5}" srcOrd="0" destOrd="0" presId="urn:microsoft.com/office/officeart/2005/8/layout/hList1"/>
    <dgm:cxn modelId="{BED6C83C-CEAF-8E4F-96D4-301FF29CE1CB}" type="presOf" srcId="{C51F5046-8498-E344-BD46-EAD24C4B8F41}" destId="{AF8ADE4F-8149-BE4D-BCE6-B9461DFBBF8E}" srcOrd="0" destOrd="1" presId="urn:microsoft.com/office/officeart/2005/8/layout/hList1"/>
    <dgm:cxn modelId="{4D026945-006D-DA4E-9308-92497C790A98}" srcId="{EBD3775C-E446-0940-8048-C910377C81C0}" destId="{C51F5046-8498-E344-BD46-EAD24C4B8F41}" srcOrd="1" destOrd="0" parTransId="{5B1B9925-1A8A-504D-A8F3-5660EA9B5F0D}" sibTransId="{97B24E7F-2ECC-7840-B96D-50289936AA17}"/>
    <dgm:cxn modelId="{18392346-C871-6246-9A97-35F30044A053}" srcId="{A12DE29F-F7B7-2B4D-9623-E24095B292D4}" destId="{59647667-14BC-2E4A-B031-95D88C36B410}" srcOrd="3" destOrd="0" parTransId="{96D39FFD-E578-D24C-8089-494B5C652AAD}" sibTransId="{6E8AD12C-5BC3-A046-9288-FEA833CB3C2F}"/>
    <dgm:cxn modelId="{3466EF47-466D-9C46-B4B3-F3126D21549E}" type="presOf" srcId="{F64BA567-91C1-FE46-9390-828CF7665BAC}" destId="{AF8ADE4F-8149-BE4D-BCE6-B9461DFBBF8E}" srcOrd="0" destOrd="0" presId="urn:microsoft.com/office/officeart/2005/8/layout/hList1"/>
    <dgm:cxn modelId="{C27A4A4C-45E9-0B44-88C7-EA454A94FB52}" srcId="{B4B1A737-1691-3E46-B54C-237BBBF85184}" destId="{AE6D2DB3-C5C6-FB4D-A9F8-131CA51B5DB7}" srcOrd="1" destOrd="0" parTransId="{38FC6E85-81B2-5D45-B43A-5E6C53E65CC6}" sibTransId="{55298199-3294-024B-BF72-D515BDE26F6B}"/>
    <dgm:cxn modelId="{9DC38051-C641-D646-9D1E-8469D1E1F771}" srcId="{EBD3775C-E446-0940-8048-C910377C81C0}" destId="{F64BA567-91C1-FE46-9390-828CF7665BAC}" srcOrd="0" destOrd="0" parTransId="{6253D198-EC09-9842-9195-969C42D013AC}" sibTransId="{CD40084C-1950-2C4D-B6B9-FA36BF1C2197}"/>
    <dgm:cxn modelId="{32EDEE57-E70C-1741-B787-92200239E873}" type="presOf" srcId="{333634D5-20A9-104A-A7DA-EA6E31DBACE8}" destId="{BB8A486F-1A7B-BA41-A488-ECA3CF2D76CF}" srcOrd="0" destOrd="0" presId="urn:microsoft.com/office/officeart/2005/8/layout/hList1"/>
    <dgm:cxn modelId="{E6394B5E-6D17-D642-82CE-EA1DB29FB55A}" type="presOf" srcId="{AE6D2DB3-C5C6-FB4D-A9F8-131CA51B5DB7}" destId="{178D31FE-56CD-BC4C-B410-0920B01D94EB}" srcOrd="0" destOrd="1" presId="urn:microsoft.com/office/officeart/2005/8/layout/hList1"/>
    <dgm:cxn modelId="{86EE8B61-CF84-3143-AC7A-18F798FEEB0C}" type="presOf" srcId="{D7BA42AC-FE11-5D4D-A6AB-072FBBDA82B3}" destId="{178D31FE-56CD-BC4C-B410-0920B01D94EB}" srcOrd="0" destOrd="0" presId="urn:microsoft.com/office/officeart/2005/8/layout/hList1"/>
    <dgm:cxn modelId="{459DB864-9307-1E4E-A471-C6A44CA5B483}" srcId="{59647667-14BC-2E4A-B031-95D88C36B410}" destId="{6B7FF875-5460-9640-B09B-30206EFEBA1A}" srcOrd="0" destOrd="0" parTransId="{354BAF27-1EE8-4141-A30F-8492C9A37149}" sibTransId="{7B8ED142-A211-BE4C-85E9-AC52F7600E7A}"/>
    <dgm:cxn modelId="{C46C4168-BA54-E749-B78D-7AA0B8A29215}" type="presOf" srcId="{EBD3775C-E446-0940-8048-C910377C81C0}" destId="{B356551C-0FA5-3C4B-B830-FD8B965F2EE1}" srcOrd="0" destOrd="0" presId="urn:microsoft.com/office/officeart/2005/8/layout/hList1"/>
    <dgm:cxn modelId="{1F1C2F6A-5D90-FB4D-A30C-2DA90BB99382}" type="presOf" srcId="{0AB7A424-CAAF-5B40-8637-8D87ACC48C00}" destId="{B347275B-D6AE-1B4A-A896-11873393D2A8}" srcOrd="0" destOrd="0" presId="urn:microsoft.com/office/officeart/2005/8/layout/hList1"/>
    <dgm:cxn modelId="{1C02386F-26D0-EC4A-983C-177E5B17CB44}" type="presOf" srcId="{917175E3-BD12-494F-B64B-067E2AA5CD5E}" destId="{46D92479-B4A5-9644-A583-808D0457BD5F}" srcOrd="0" destOrd="0" presId="urn:microsoft.com/office/officeart/2005/8/layout/hList1"/>
    <dgm:cxn modelId="{29BC9570-E34A-674C-A4BC-D993BEE8D748}" type="presOf" srcId="{D420DA6A-94F1-A540-B018-E7657454F1A0}" destId="{46D92479-B4A5-9644-A583-808D0457BD5F}" srcOrd="0" destOrd="1" presId="urn:microsoft.com/office/officeart/2005/8/layout/hList1"/>
    <dgm:cxn modelId="{39664883-EFCB-224C-9AC2-EF658E0E3CA4}" srcId="{A12DE29F-F7B7-2B4D-9623-E24095B292D4}" destId="{EBD3775C-E446-0940-8048-C910377C81C0}" srcOrd="5" destOrd="0" parTransId="{383B573A-F935-A244-8AC3-998E5FB117C8}" sibTransId="{691E762D-1F5E-5142-83C1-9FB9CDD90249}"/>
    <dgm:cxn modelId="{A99D2B89-73FE-E040-AFF0-C06542250981}" srcId="{563B0939-5788-3B46-A7EE-8B3109D5DA2C}" destId="{917175E3-BD12-494F-B64B-067E2AA5CD5E}" srcOrd="0" destOrd="0" parTransId="{2CBFEE05-E062-B84D-8E15-223C2D115FD5}" sibTransId="{2C323331-E542-7E44-9C7F-C8FFA93A4364}"/>
    <dgm:cxn modelId="{561C4599-AAF8-FD4C-9249-212BDDF9EB55}" srcId="{22E80DD6-02FA-4840-BAC9-D6F1A707A952}" destId="{6AFDEA10-5E8B-2F4D-BBA3-80F5E3CF4AA0}" srcOrd="1" destOrd="0" parTransId="{B7AB40CF-2289-4942-825E-0FCE52782025}" sibTransId="{CA2EEE95-38A0-0F44-9A69-03656D329F72}"/>
    <dgm:cxn modelId="{E9C068A1-1629-A347-BDE3-75601AEBA3C6}" type="presOf" srcId="{6B7FF875-5460-9640-B09B-30206EFEBA1A}" destId="{DE947DB9-7D85-8C4B-BEAD-4B4B09CD1CE1}" srcOrd="0" destOrd="0" presId="urn:microsoft.com/office/officeart/2005/8/layout/hList1"/>
    <dgm:cxn modelId="{0F5D24AF-468C-C448-84EA-606FBD63434D}" srcId="{59647667-14BC-2E4A-B031-95D88C36B410}" destId="{6F41BA5D-34FB-1C4E-8609-920DA81A95F3}" srcOrd="1" destOrd="0" parTransId="{C44EABF0-5D33-C24F-9630-0DB9AB972202}" sibTransId="{8278E057-6B3B-674F-8AEA-D07DADC8ECAE}"/>
    <dgm:cxn modelId="{C0D4FBB6-6A6A-174E-A572-F48EBF1F19D5}" srcId="{A12DE29F-F7B7-2B4D-9623-E24095B292D4}" destId="{B4B1A737-1691-3E46-B54C-237BBBF85184}" srcOrd="4" destOrd="0" parTransId="{30047507-B373-2540-862E-8B17E3A88527}" sibTransId="{B281FF6A-BE68-5546-BF9B-D53BE7F7B4F4}"/>
    <dgm:cxn modelId="{AA6C0BC8-8635-A442-8031-5DBD8AB9B8D3}" srcId="{A12DE29F-F7B7-2B4D-9623-E24095B292D4}" destId="{563B0939-5788-3B46-A7EE-8B3109D5DA2C}" srcOrd="2" destOrd="0" parTransId="{1EB95078-4722-5D42-AB53-962F063D7316}" sibTransId="{06113869-FE84-074D-8154-7962B59A8BD5}"/>
    <dgm:cxn modelId="{6FC323C9-1259-5F46-B064-2BE95A5B6EB2}" type="presOf" srcId="{6F41BA5D-34FB-1C4E-8609-920DA81A95F3}" destId="{DE947DB9-7D85-8C4B-BEAD-4B4B09CD1CE1}" srcOrd="0" destOrd="1" presId="urn:microsoft.com/office/officeart/2005/8/layout/hList1"/>
    <dgm:cxn modelId="{73C766CE-A72D-B846-9480-2659F8833A8A}" type="presOf" srcId="{22E80DD6-02FA-4840-BAC9-D6F1A707A952}" destId="{75C4452F-F4E2-4149-B504-F6FF1D6CF88F}" srcOrd="0" destOrd="0" presId="urn:microsoft.com/office/officeart/2005/8/layout/hList1"/>
    <dgm:cxn modelId="{67DA29CF-9130-A743-991B-099A8E869DCF}" type="presOf" srcId="{A12DE29F-F7B7-2B4D-9623-E24095B292D4}" destId="{80F3F22A-AC5C-A144-B50F-EDF1BF95E208}" srcOrd="0" destOrd="0" presId="urn:microsoft.com/office/officeart/2005/8/layout/hList1"/>
    <dgm:cxn modelId="{0FE8E2DD-1A33-444E-98D1-931CA9F94AAC}" type="presOf" srcId="{5C603C3A-5039-8141-ADF0-CF65C835968D}" destId="{B347275B-D6AE-1B4A-A896-11873393D2A8}" srcOrd="0" destOrd="1" presId="urn:microsoft.com/office/officeart/2005/8/layout/hList1"/>
    <dgm:cxn modelId="{59041EDE-9A17-E244-89E1-288F5FACE392}" srcId="{563B0939-5788-3B46-A7EE-8B3109D5DA2C}" destId="{D420DA6A-94F1-A540-B018-E7657454F1A0}" srcOrd="1" destOrd="0" parTransId="{AC5EA97B-04F3-D44E-B9E3-B57ED852A53F}" sibTransId="{A820CB01-E445-E744-BC87-24CF16C98DCC}"/>
    <dgm:cxn modelId="{14617BDE-8F42-2847-8B5C-016AC4CF0920}" srcId="{333634D5-20A9-104A-A7DA-EA6E31DBACE8}" destId="{5C603C3A-5039-8141-ADF0-CF65C835968D}" srcOrd="1" destOrd="0" parTransId="{20146EDB-6E49-D84F-9945-712045D02390}" sibTransId="{1C89AE27-49F8-9C46-828A-F0104BB4145A}"/>
    <dgm:cxn modelId="{2B324DF5-FBA5-5D45-B3A2-03B567B97D8C}" srcId="{A12DE29F-F7B7-2B4D-9623-E24095B292D4}" destId="{333634D5-20A9-104A-A7DA-EA6E31DBACE8}" srcOrd="1" destOrd="0" parTransId="{1CE3C90C-C8EB-4347-8E48-AEA7A6885CA5}" sibTransId="{424A914E-6361-BB46-97CC-82F4D2BAD395}"/>
    <dgm:cxn modelId="{799014F7-087A-2D4B-9961-07495917B633}" type="presOf" srcId="{01A7D540-00EC-E64A-AF94-2B639FF68F2A}" destId="{B85169A7-8B29-8B4C-9797-3F94775D056A}" srcOrd="0" destOrd="0" presId="urn:microsoft.com/office/officeart/2005/8/layout/hList1"/>
    <dgm:cxn modelId="{6AC0CDFF-2877-EC41-8B7C-CD87AD880893}" type="presOf" srcId="{59647667-14BC-2E4A-B031-95D88C36B410}" destId="{926EAAC8-58B6-E44E-A0D8-83FD1B1DA6E2}" srcOrd="0" destOrd="0" presId="urn:microsoft.com/office/officeart/2005/8/layout/hList1"/>
    <dgm:cxn modelId="{5C20EE04-EF13-B14E-8A4B-74E6B8A9FF31}" type="presParOf" srcId="{80F3F22A-AC5C-A144-B50F-EDF1BF95E208}" destId="{1D23FD69-6239-E345-9FA2-59A0A9DFDD40}" srcOrd="0" destOrd="0" presId="urn:microsoft.com/office/officeart/2005/8/layout/hList1"/>
    <dgm:cxn modelId="{32282B8D-51DF-D249-9AEF-52DA0BF92785}" type="presParOf" srcId="{1D23FD69-6239-E345-9FA2-59A0A9DFDD40}" destId="{75C4452F-F4E2-4149-B504-F6FF1D6CF88F}" srcOrd="0" destOrd="0" presId="urn:microsoft.com/office/officeart/2005/8/layout/hList1"/>
    <dgm:cxn modelId="{18E212CA-6401-9B42-9295-A8B4C137125C}" type="presParOf" srcId="{1D23FD69-6239-E345-9FA2-59A0A9DFDD40}" destId="{B85169A7-8B29-8B4C-9797-3F94775D056A}" srcOrd="1" destOrd="0" presId="urn:microsoft.com/office/officeart/2005/8/layout/hList1"/>
    <dgm:cxn modelId="{CDF1C4CB-D548-1A42-ACB5-00B93408CA0C}" type="presParOf" srcId="{80F3F22A-AC5C-A144-B50F-EDF1BF95E208}" destId="{0D312056-7A87-414A-81BB-E65A593AAC94}" srcOrd="1" destOrd="0" presId="urn:microsoft.com/office/officeart/2005/8/layout/hList1"/>
    <dgm:cxn modelId="{BE665088-CF6B-8345-8868-BA6AF6ADCF4A}" type="presParOf" srcId="{80F3F22A-AC5C-A144-B50F-EDF1BF95E208}" destId="{0060D056-9655-8F4B-B370-6A68FA2A91C5}" srcOrd="2" destOrd="0" presId="urn:microsoft.com/office/officeart/2005/8/layout/hList1"/>
    <dgm:cxn modelId="{EB145A0D-CCD8-5B45-ABA5-5714CA922C39}" type="presParOf" srcId="{0060D056-9655-8F4B-B370-6A68FA2A91C5}" destId="{BB8A486F-1A7B-BA41-A488-ECA3CF2D76CF}" srcOrd="0" destOrd="0" presId="urn:microsoft.com/office/officeart/2005/8/layout/hList1"/>
    <dgm:cxn modelId="{0D66B609-607F-9D43-A2DD-7563AD62FECE}" type="presParOf" srcId="{0060D056-9655-8F4B-B370-6A68FA2A91C5}" destId="{B347275B-D6AE-1B4A-A896-11873393D2A8}" srcOrd="1" destOrd="0" presId="urn:microsoft.com/office/officeart/2005/8/layout/hList1"/>
    <dgm:cxn modelId="{C78BD338-FE76-6D48-96BA-516763B095FE}" type="presParOf" srcId="{80F3F22A-AC5C-A144-B50F-EDF1BF95E208}" destId="{F9F20AF5-E9D3-454A-A3D2-3CF35A4F3927}" srcOrd="3" destOrd="0" presId="urn:microsoft.com/office/officeart/2005/8/layout/hList1"/>
    <dgm:cxn modelId="{70D0270E-FF95-C540-8D3E-A4585AEFA1DB}" type="presParOf" srcId="{80F3F22A-AC5C-A144-B50F-EDF1BF95E208}" destId="{5AE97B62-ED1D-E347-82C3-D0121F81B5EB}" srcOrd="4" destOrd="0" presId="urn:microsoft.com/office/officeart/2005/8/layout/hList1"/>
    <dgm:cxn modelId="{548ED6CD-CAAB-AA4F-A8AF-0D0D80FCD6D0}" type="presParOf" srcId="{5AE97B62-ED1D-E347-82C3-D0121F81B5EB}" destId="{33F6DBE1-96F5-6741-9632-E2384D970DC5}" srcOrd="0" destOrd="0" presId="urn:microsoft.com/office/officeart/2005/8/layout/hList1"/>
    <dgm:cxn modelId="{2C271CF3-A421-4044-BB6A-B0DEF3EAB1C8}" type="presParOf" srcId="{5AE97B62-ED1D-E347-82C3-D0121F81B5EB}" destId="{46D92479-B4A5-9644-A583-808D0457BD5F}" srcOrd="1" destOrd="0" presId="urn:microsoft.com/office/officeart/2005/8/layout/hList1"/>
    <dgm:cxn modelId="{3723E637-936E-544E-9712-3AAB1D0D745A}" type="presParOf" srcId="{80F3F22A-AC5C-A144-B50F-EDF1BF95E208}" destId="{A3AFE6C0-0A77-7B4C-BBDB-AC50D841932D}" srcOrd="5" destOrd="0" presId="urn:microsoft.com/office/officeart/2005/8/layout/hList1"/>
    <dgm:cxn modelId="{9EFC8718-6D62-7344-8D67-AA9A80DCC01D}" type="presParOf" srcId="{80F3F22A-AC5C-A144-B50F-EDF1BF95E208}" destId="{DE47BCC7-9A16-D148-8F21-B7A64595511E}" srcOrd="6" destOrd="0" presId="urn:microsoft.com/office/officeart/2005/8/layout/hList1"/>
    <dgm:cxn modelId="{A2D7B03F-1F39-5C48-ACC1-0B94C9BF819E}" type="presParOf" srcId="{DE47BCC7-9A16-D148-8F21-B7A64595511E}" destId="{926EAAC8-58B6-E44E-A0D8-83FD1B1DA6E2}" srcOrd="0" destOrd="0" presId="urn:microsoft.com/office/officeart/2005/8/layout/hList1"/>
    <dgm:cxn modelId="{D0A813B1-FB20-7045-87C8-03200C728B6B}" type="presParOf" srcId="{DE47BCC7-9A16-D148-8F21-B7A64595511E}" destId="{DE947DB9-7D85-8C4B-BEAD-4B4B09CD1CE1}" srcOrd="1" destOrd="0" presId="urn:microsoft.com/office/officeart/2005/8/layout/hList1"/>
    <dgm:cxn modelId="{F487A2DD-A4D3-014B-83CC-AC42C5A09D67}" type="presParOf" srcId="{80F3F22A-AC5C-A144-B50F-EDF1BF95E208}" destId="{0B5EBC0A-66E3-A849-B96E-58CD8A61265F}" srcOrd="7" destOrd="0" presId="urn:microsoft.com/office/officeart/2005/8/layout/hList1"/>
    <dgm:cxn modelId="{2829DD8B-A0A7-AE42-929C-C32682983BBE}" type="presParOf" srcId="{80F3F22A-AC5C-A144-B50F-EDF1BF95E208}" destId="{908B96B8-A38A-7A49-A1A6-1B1F872A86C6}" srcOrd="8" destOrd="0" presId="urn:microsoft.com/office/officeart/2005/8/layout/hList1"/>
    <dgm:cxn modelId="{73E28186-8031-CE4B-B4B4-BA0823C2AA6B}" type="presParOf" srcId="{908B96B8-A38A-7A49-A1A6-1B1F872A86C6}" destId="{EB424A29-E635-454A-9B7B-C22A7196E229}" srcOrd="0" destOrd="0" presId="urn:microsoft.com/office/officeart/2005/8/layout/hList1"/>
    <dgm:cxn modelId="{6F71044B-D27F-814A-8B89-1E706BCAED91}" type="presParOf" srcId="{908B96B8-A38A-7A49-A1A6-1B1F872A86C6}" destId="{178D31FE-56CD-BC4C-B410-0920B01D94EB}" srcOrd="1" destOrd="0" presId="urn:microsoft.com/office/officeart/2005/8/layout/hList1"/>
    <dgm:cxn modelId="{6A03BA25-E7E7-EC44-91B7-478D46CE71B7}" type="presParOf" srcId="{80F3F22A-AC5C-A144-B50F-EDF1BF95E208}" destId="{C4A32F1B-358E-6348-B35C-D17319B8E63B}" srcOrd="9" destOrd="0" presId="urn:microsoft.com/office/officeart/2005/8/layout/hList1"/>
    <dgm:cxn modelId="{7E75D0BC-9D41-E14D-8C05-325534D998D5}" type="presParOf" srcId="{80F3F22A-AC5C-A144-B50F-EDF1BF95E208}" destId="{9BBCE0A2-8656-0E41-932D-15F0DC12487C}" srcOrd="10" destOrd="0" presId="urn:microsoft.com/office/officeart/2005/8/layout/hList1"/>
    <dgm:cxn modelId="{89594D9C-1E55-4D4B-A0F3-5504E16DED2D}" type="presParOf" srcId="{9BBCE0A2-8656-0E41-932D-15F0DC12487C}" destId="{B356551C-0FA5-3C4B-B830-FD8B965F2EE1}" srcOrd="0" destOrd="0" presId="urn:microsoft.com/office/officeart/2005/8/layout/hList1"/>
    <dgm:cxn modelId="{0B3F09AA-D09F-2E48-BE64-4E3B5EC3592E}" type="presParOf" srcId="{9BBCE0A2-8656-0E41-932D-15F0DC12487C}" destId="{AF8ADE4F-8149-BE4D-BCE6-B9461DFBBF8E}"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D68AC2D-D798-4B6A-A552-C3715CC43173}"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32371054-A752-4855-BF03-B215A1C47169}">
      <dgm:prSet custT="1"/>
      <dgm:spPr/>
      <dgm:t>
        <a:bodyPr/>
        <a:lstStyle/>
        <a:p>
          <a:pPr>
            <a:lnSpc>
              <a:spcPct val="100000"/>
            </a:lnSpc>
          </a:pPr>
          <a:r>
            <a:rPr lang="en-US" sz="2000" b="1" dirty="0">
              <a:latin typeface="Times New Roman" panose="02020603050405020304" pitchFamily="18" charset="0"/>
              <a:cs typeface="Times New Roman" panose="02020603050405020304" pitchFamily="18" charset="0"/>
            </a:rPr>
            <a:t>Planning Activities:</a:t>
          </a:r>
        </a:p>
        <a:p>
          <a:pPr>
            <a:lnSpc>
              <a:spcPct val="100000"/>
            </a:lnSpc>
          </a:pPr>
          <a:r>
            <a:rPr lang="en-US" sz="2000" dirty="0">
              <a:latin typeface="Times New Roman" panose="02020603050405020304" pitchFamily="18" charset="0"/>
              <a:cs typeface="Times New Roman" panose="02020603050405020304" pitchFamily="18" charset="0"/>
            </a:rPr>
            <a:t>Define resource requirements and performance metrics</a:t>
          </a:r>
        </a:p>
      </dgm:t>
    </dgm:pt>
    <dgm:pt modelId="{254EE2F8-C927-40F3-B1C1-EB2AE1FCF19E}" type="parTrans" cxnId="{DBDE4882-A2CF-4301-BEB1-08BB24B0FAB8}">
      <dgm:prSet/>
      <dgm:spPr/>
      <dgm:t>
        <a:bodyPr/>
        <a:lstStyle/>
        <a:p>
          <a:endParaRPr lang="en-US" sz="2000">
            <a:latin typeface="Times New Roman" panose="02020603050405020304" pitchFamily="18" charset="0"/>
            <a:cs typeface="Times New Roman" panose="02020603050405020304" pitchFamily="18" charset="0"/>
          </a:endParaRPr>
        </a:p>
      </dgm:t>
    </dgm:pt>
    <dgm:pt modelId="{8983FE05-B9AE-4C2F-A014-E8B79258B095}" type="sibTrans" cxnId="{DBDE4882-A2CF-4301-BEB1-08BB24B0FAB8}">
      <dgm:prSet/>
      <dgm:spPr/>
      <dgm:t>
        <a:bodyPr/>
        <a:lstStyle/>
        <a:p>
          <a:endParaRPr lang="en-US" sz="2000">
            <a:latin typeface="Times New Roman" panose="02020603050405020304" pitchFamily="18" charset="0"/>
            <a:cs typeface="Times New Roman" panose="02020603050405020304" pitchFamily="18" charset="0"/>
          </a:endParaRPr>
        </a:p>
      </dgm:t>
    </dgm:pt>
    <dgm:pt modelId="{51FEB4C1-99D4-4620-BAA7-D45F2A1F00B0}">
      <dgm:prSet custT="1"/>
      <dgm:spPr/>
      <dgm:t>
        <a:bodyPr/>
        <a:lstStyle/>
        <a:p>
          <a:pPr>
            <a:lnSpc>
              <a:spcPct val="100000"/>
            </a:lnSpc>
          </a:pPr>
          <a:r>
            <a:rPr lang="en-US" sz="2000" b="1" dirty="0">
              <a:latin typeface="Times New Roman" panose="02020603050405020304" pitchFamily="18" charset="0"/>
              <a:cs typeface="Times New Roman" panose="02020603050405020304" pitchFamily="18" charset="0"/>
            </a:rPr>
            <a:t>Enabling Activities</a:t>
          </a:r>
        </a:p>
        <a:p>
          <a:pPr>
            <a:lnSpc>
              <a:spcPct val="100000"/>
            </a:lnSpc>
          </a:pPr>
          <a:r>
            <a:rPr lang="en-US" sz="2000" dirty="0">
              <a:latin typeface="Times New Roman" panose="02020603050405020304" pitchFamily="18" charset="0"/>
              <a:cs typeface="Times New Roman" panose="02020603050405020304" pitchFamily="18" charset="0"/>
            </a:rPr>
            <a:t>Obtain and deploy resources and facilities</a:t>
          </a:r>
        </a:p>
      </dgm:t>
    </dgm:pt>
    <dgm:pt modelId="{6BD6B507-7274-441C-943A-E9B89B46DBD4}" type="parTrans" cxnId="{363A5C73-CC87-491C-832C-9C75EC211937}">
      <dgm:prSet/>
      <dgm:spPr/>
      <dgm:t>
        <a:bodyPr/>
        <a:lstStyle/>
        <a:p>
          <a:endParaRPr lang="en-US" sz="2000">
            <a:latin typeface="Times New Roman" panose="02020603050405020304" pitchFamily="18" charset="0"/>
            <a:cs typeface="Times New Roman" panose="02020603050405020304" pitchFamily="18" charset="0"/>
          </a:endParaRPr>
        </a:p>
      </dgm:t>
    </dgm:pt>
    <dgm:pt modelId="{19BEDD04-EAE6-4274-9281-D397D703093F}" type="sibTrans" cxnId="{363A5C73-CC87-491C-832C-9C75EC211937}">
      <dgm:prSet/>
      <dgm:spPr/>
      <dgm:t>
        <a:bodyPr/>
        <a:lstStyle/>
        <a:p>
          <a:endParaRPr lang="en-US" sz="2000">
            <a:latin typeface="Times New Roman" panose="02020603050405020304" pitchFamily="18" charset="0"/>
            <a:cs typeface="Times New Roman" panose="02020603050405020304" pitchFamily="18" charset="0"/>
          </a:endParaRPr>
        </a:p>
      </dgm:t>
    </dgm:pt>
    <dgm:pt modelId="{F07F7AAD-4B38-4D3C-8B5B-4C2C6F5117E8}">
      <dgm:prSet custT="1"/>
      <dgm:spPr/>
      <dgm:t>
        <a:bodyPr/>
        <a:lstStyle/>
        <a:p>
          <a:pPr>
            <a:lnSpc>
              <a:spcPct val="100000"/>
            </a:lnSpc>
            <a:spcAft>
              <a:spcPts val="0"/>
            </a:spcAft>
          </a:pPr>
          <a:r>
            <a:rPr lang="en-US" sz="2000" b="1" dirty="0">
              <a:latin typeface="Times New Roman" panose="02020603050405020304" pitchFamily="18" charset="0"/>
              <a:cs typeface="Times New Roman" panose="02020603050405020304" pitchFamily="18" charset="0"/>
            </a:rPr>
            <a:t>Doing </a:t>
          </a:r>
        </a:p>
        <a:p>
          <a:pPr>
            <a:lnSpc>
              <a:spcPct val="100000"/>
            </a:lnSpc>
            <a:spcAft>
              <a:spcPts val="1200"/>
            </a:spcAft>
          </a:pPr>
          <a:r>
            <a:rPr lang="en-US" sz="2000" b="1" dirty="0">
              <a:latin typeface="Times New Roman" panose="02020603050405020304" pitchFamily="18" charset="0"/>
              <a:cs typeface="Times New Roman" panose="02020603050405020304" pitchFamily="18" charset="0"/>
            </a:rPr>
            <a:t>Activities</a:t>
          </a:r>
          <a:endParaRPr lang="en-US" sz="2000" dirty="0">
            <a:latin typeface="Times New Roman" panose="02020603050405020304" pitchFamily="18" charset="0"/>
            <a:cs typeface="Times New Roman" panose="02020603050405020304" pitchFamily="18" charset="0"/>
          </a:endParaRPr>
        </a:p>
        <a:p>
          <a:pPr>
            <a:lnSpc>
              <a:spcPct val="100000"/>
            </a:lnSpc>
            <a:spcAft>
              <a:spcPct val="35000"/>
            </a:spcAft>
          </a:pPr>
          <a:r>
            <a:rPr lang="en-US" sz="2000" dirty="0">
              <a:latin typeface="Times New Roman" panose="02020603050405020304" pitchFamily="18" charset="0"/>
              <a:cs typeface="Times New Roman" panose="02020603050405020304" pitchFamily="18" charset="0"/>
            </a:rPr>
            <a:t>Directly related to achieving the transformation</a:t>
          </a:r>
        </a:p>
      </dgm:t>
    </dgm:pt>
    <dgm:pt modelId="{331DF2B2-C6B8-4D94-A34F-E915BE0D6D9F}" type="parTrans" cxnId="{50569005-1115-47FD-BD1F-7340B19A851F}">
      <dgm:prSet/>
      <dgm:spPr/>
      <dgm:t>
        <a:bodyPr/>
        <a:lstStyle/>
        <a:p>
          <a:endParaRPr lang="en-US" sz="2000">
            <a:latin typeface="Times New Roman" panose="02020603050405020304" pitchFamily="18" charset="0"/>
            <a:cs typeface="Times New Roman" panose="02020603050405020304" pitchFamily="18" charset="0"/>
          </a:endParaRPr>
        </a:p>
      </dgm:t>
    </dgm:pt>
    <dgm:pt modelId="{BBBC8641-3A63-4AB0-BEDA-8524B859E40A}" type="sibTrans" cxnId="{50569005-1115-47FD-BD1F-7340B19A851F}">
      <dgm:prSet/>
      <dgm:spPr/>
      <dgm:t>
        <a:bodyPr/>
        <a:lstStyle/>
        <a:p>
          <a:endParaRPr lang="en-US" sz="2000">
            <a:latin typeface="Times New Roman" panose="02020603050405020304" pitchFamily="18" charset="0"/>
            <a:cs typeface="Times New Roman" panose="02020603050405020304" pitchFamily="18" charset="0"/>
          </a:endParaRPr>
        </a:p>
      </dgm:t>
    </dgm:pt>
    <dgm:pt modelId="{A2C3D750-C27C-40AE-823F-EE385AE93A56}">
      <dgm:prSet custT="1"/>
      <dgm:spPr/>
      <dgm:t>
        <a:bodyPr/>
        <a:lstStyle/>
        <a:p>
          <a:pPr>
            <a:lnSpc>
              <a:spcPct val="100000"/>
            </a:lnSpc>
          </a:pPr>
          <a:r>
            <a:rPr lang="en-US" sz="2000" b="1" dirty="0">
              <a:latin typeface="Times New Roman" panose="02020603050405020304" pitchFamily="18" charset="0"/>
              <a:cs typeface="Times New Roman" panose="02020603050405020304" pitchFamily="18" charset="0"/>
            </a:rPr>
            <a:t>Monitoring Activities</a:t>
          </a:r>
        </a:p>
        <a:p>
          <a:pPr>
            <a:lnSpc>
              <a:spcPct val="100000"/>
            </a:lnSpc>
          </a:pPr>
          <a:r>
            <a:rPr lang="en-US" sz="2000" dirty="0">
              <a:latin typeface="Times New Roman" panose="02020603050405020304" pitchFamily="18" charset="0"/>
              <a:cs typeface="Times New Roman" panose="02020603050405020304" pitchFamily="18" charset="0"/>
            </a:rPr>
            <a:t> Collect metrics to check performance against targets</a:t>
          </a:r>
        </a:p>
      </dgm:t>
    </dgm:pt>
    <dgm:pt modelId="{180A6E6B-E10F-498C-AAF5-4E8E880A620A}" type="parTrans" cxnId="{DD0851CE-BECC-4649-8786-5BA58F6E1FD7}">
      <dgm:prSet/>
      <dgm:spPr/>
      <dgm:t>
        <a:bodyPr/>
        <a:lstStyle/>
        <a:p>
          <a:endParaRPr lang="en-US" sz="2000">
            <a:latin typeface="Times New Roman" panose="02020603050405020304" pitchFamily="18" charset="0"/>
            <a:cs typeface="Times New Roman" panose="02020603050405020304" pitchFamily="18" charset="0"/>
          </a:endParaRPr>
        </a:p>
      </dgm:t>
    </dgm:pt>
    <dgm:pt modelId="{ECB7102D-DC09-4D5E-B77E-7130F9918757}" type="sibTrans" cxnId="{DD0851CE-BECC-4649-8786-5BA58F6E1FD7}">
      <dgm:prSet/>
      <dgm:spPr/>
      <dgm:t>
        <a:bodyPr/>
        <a:lstStyle/>
        <a:p>
          <a:endParaRPr lang="en-US" sz="2000">
            <a:latin typeface="Times New Roman" panose="02020603050405020304" pitchFamily="18" charset="0"/>
            <a:cs typeface="Times New Roman" panose="02020603050405020304" pitchFamily="18" charset="0"/>
          </a:endParaRPr>
        </a:p>
      </dgm:t>
    </dgm:pt>
    <dgm:pt modelId="{B9312794-D717-4A9E-AD28-8B2220018042}">
      <dgm:prSet custT="1"/>
      <dgm:spPr/>
      <dgm:t>
        <a:bodyPr/>
        <a:lstStyle/>
        <a:p>
          <a:pPr>
            <a:lnSpc>
              <a:spcPct val="100000"/>
            </a:lnSpc>
          </a:pPr>
          <a:r>
            <a:rPr lang="en-US" sz="2000" b="1" dirty="0">
              <a:latin typeface="Times New Roman" panose="02020603050405020304" pitchFamily="18" charset="0"/>
              <a:cs typeface="Times New Roman" panose="02020603050405020304" pitchFamily="18" charset="0"/>
            </a:rPr>
            <a:t>Control Activities</a:t>
          </a:r>
        </a:p>
        <a:p>
          <a:pPr>
            <a:lnSpc>
              <a:spcPct val="100000"/>
            </a:lnSpc>
          </a:pPr>
          <a:r>
            <a:rPr lang="en-US" sz="2000" dirty="0">
              <a:latin typeface="Times New Roman" panose="02020603050405020304" pitchFamily="18" charset="0"/>
              <a:cs typeface="Times New Roman" panose="02020603050405020304" pitchFamily="18" charset="0"/>
            </a:rPr>
            <a:t> Act based on monitoring results to improve performance.</a:t>
          </a:r>
        </a:p>
      </dgm:t>
    </dgm:pt>
    <dgm:pt modelId="{5748D022-B73E-47CC-B5F1-321022A043F1}" type="parTrans" cxnId="{189E4C2E-2D14-456C-9BE1-61CC350D95DD}">
      <dgm:prSet/>
      <dgm:spPr/>
      <dgm:t>
        <a:bodyPr/>
        <a:lstStyle/>
        <a:p>
          <a:endParaRPr lang="en-US" sz="2000">
            <a:latin typeface="Times New Roman" panose="02020603050405020304" pitchFamily="18" charset="0"/>
            <a:cs typeface="Times New Roman" panose="02020603050405020304" pitchFamily="18" charset="0"/>
          </a:endParaRPr>
        </a:p>
      </dgm:t>
    </dgm:pt>
    <dgm:pt modelId="{E9527455-44CA-4A66-897A-429BF3213C82}" type="sibTrans" cxnId="{189E4C2E-2D14-456C-9BE1-61CC350D95DD}">
      <dgm:prSet/>
      <dgm:spPr/>
      <dgm:t>
        <a:bodyPr/>
        <a:lstStyle/>
        <a:p>
          <a:endParaRPr lang="en-US" sz="2000">
            <a:latin typeface="Times New Roman" panose="02020603050405020304" pitchFamily="18" charset="0"/>
            <a:cs typeface="Times New Roman" panose="02020603050405020304" pitchFamily="18" charset="0"/>
          </a:endParaRPr>
        </a:p>
      </dgm:t>
    </dgm:pt>
    <dgm:pt modelId="{625084A6-E436-4392-9C8E-716B8628AA95}" type="pres">
      <dgm:prSet presAssocID="{BD68AC2D-D798-4B6A-A552-C3715CC43173}" presName="root" presStyleCnt="0">
        <dgm:presLayoutVars>
          <dgm:dir/>
          <dgm:resizeHandles val="exact"/>
        </dgm:presLayoutVars>
      </dgm:prSet>
      <dgm:spPr/>
    </dgm:pt>
    <dgm:pt modelId="{8D5DC9C2-1607-4E0B-A949-7E8D0560DC0F}" type="pres">
      <dgm:prSet presAssocID="{32371054-A752-4855-BF03-B215A1C47169}" presName="compNode" presStyleCnt="0"/>
      <dgm:spPr/>
    </dgm:pt>
    <dgm:pt modelId="{A7496BE3-101F-4508-B402-E749D1B00E42}" type="pres">
      <dgm:prSet presAssocID="{32371054-A752-4855-BF03-B215A1C47169}"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laybook"/>
        </a:ext>
      </dgm:extLst>
    </dgm:pt>
    <dgm:pt modelId="{587B4BC4-766C-4F83-B4A3-1A826D02D0D9}" type="pres">
      <dgm:prSet presAssocID="{32371054-A752-4855-BF03-B215A1C47169}" presName="spaceRect" presStyleCnt="0"/>
      <dgm:spPr/>
    </dgm:pt>
    <dgm:pt modelId="{A0CC303E-D2A8-48E7-B540-05F4CA002C96}" type="pres">
      <dgm:prSet presAssocID="{32371054-A752-4855-BF03-B215A1C47169}" presName="textRect" presStyleLbl="revTx" presStyleIdx="0" presStyleCnt="5">
        <dgm:presLayoutVars>
          <dgm:chMax val="1"/>
          <dgm:chPref val="1"/>
        </dgm:presLayoutVars>
      </dgm:prSet>
      <dgm:spPr/>
    </dgm:pt>
    <dgm:pt modelId="{64C6B4B1-16CF-4FA7-B5D9-001F3059800D}" type="pres">
      <dgm:prSet presAssocID="{8983FE05-B9AE-4C2F-A014-E8B79258B095}" presName="sibTrans" presStyleCnt="0"/>
      <dgm:spPr/>
    </dgm:pt>
    <dgm:pt modelId="{FEFE3630-FBE7-492A-B18B-0B69B1A315BF}" type="pres">
      <dgm:prSet presAssocID="{51FEB4C1-99D4-4620-BAA7-D45F2A1F00B0}" presName="compNode" presStyleCnt="0"/>
      <dgm:spPr/>
    </dgm:pt>
    <dgm:pt modelId="{4BF0D073-0087-457E-ADF1-AF4AD07E866B}" type="pres">
      <dgm:prSet presAssocID="{51FEB4C1-99D4-4620-BAA7-D45F2A1F00B0}"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eck List"/>
        </a:ext>
      </dgm:extLst>
    </dgm:pt>
    <dgm:pt modelId="{B4B2C69A-0D3A-4C09-881E-492CBA388A76}" type="pres">
      <dgm:prSet presAssocID="{51FEB4C1-99D4-4620-BAA7-D45F2A1F00B0}" presName="spaceRect" presStyleCnt="0"/>
      <dgm:spPr/>
    </dgm:pt>
    <dgm:pt modelId="{7163FD74-7212-4653-A4D1-F4943587E94F}" type="pres">
      <dgm:prSet presAssocID="{51FEB4C1-99D4-4620-BAA7-D45F2A1F00B0}" presName="textRect" presStyleLbl="revTx" presStyleIdx="1" presStyleCnt="5">
        <dgm:presLayoutVars>
          <dgm:chMax val="1"/>
          <dgm:chPref val="1"/>
        </dgm:presLayoutVars>
      </dgm:prSet>
      <dgm:spPr/>
    </dgm:pt>
    <dgm:pt modelId="{0FF5E4EF-A931-4036-90C1-1859C7E2537C}" type="pres">
      <dgm:prSet presAssocID="{19BEDD04-EAE6-4274-9281-D397D703093F}" presName="sibTrans" presStyleCnt="0"/>
      <dgm:spPr/>
    </dgm:pt>
    <dgm:pt modelId="{F5349717-5127-49E8-A4A3-EE382C8199BD}" type="pres">
      <dgm:prSet presAssocID="{F07F7AAD-4B38-4D3C-8B5B-4C2C6F5117E8}" presName="compNode" presStyleCnt="0"/>
      <dgm:spPr/>
    </dgm:pt>
    <dgm:pt modelId="{82912E20-4184-4EE5-9820-8930E2545DE5}" type="pres">
      <dgm:prSet presAssocID="{F07F7AAD-4B38-4D3C-8B5B-4C2C6F5117E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ircle with Left Arrow"/>
        </a:ext>
      </dgm:extLst>
    </dgm:pt>
    <dgm:pt modelId="{899D06AB-0257-4423-B679-93C3865EBC87}" type="pres">
      <dgm:prSet presAssocID="{F07F7AAD-4B38-4D3C-8B5B-4C2C6F5117E8}" presName="spaceRect" presStyleCnt="0"/>
      <dgm:spPr/>
    </dgm:pt>
    <dgm:pt modelId="{3A26E3E9-9BD0-44E5-A1A3-3071BDCB31DF}" type="pres">
      <dgm:prSet presAssocID="{F07F7AAD-4B38-4D3C-8B5B-4C2C6F5117E8}" presName="textRect" presStyleLbl="revTx" presStyleIdx="2" presStyleCnt="5" custScaleX="128442" custLinFactNeighborY="1714">
        <dgm:presLayoutVars>
          <dgm:chMax val="1"/>
          <dgm:chPref val="1"/>
        </dgm:presLayoutVars>
      </dgm:prSet>
      <dgm:spPr/>
    </dgm:pt>
    <dgm:pt modelId="{84757CFD-9A26-4DF1-B9CB-A791CCA1B336}" type="pres">
      <dgm:prSet presAssocID="{BBBC8641-3A63-4AB0-BEDA-8524B859E40A}" presName="sibTrans" presStyleCnt="0"/>
      <dgm:spPr/>
    </dgm:pt>
    <dgm:pt modelId="{05FC75E3-5A0B-42A0-A791-DF035EDB73E4}" type="pres">
      <dgm:prSet presAssocID="{A2C3D750-C27C-40AE-823F-EE385AE93A56}" presName="compNode" presStyleCnt="0"/>
      <dgm:spPr/>
    </dgm:pt>
    <dgm:pt modelId="{72FD4ABA-CBD8-4A0B-BCAC-B821C6951F6A}" type="pres">
      <dgm:prSet presAssocID="{A2C3D750-C27C-40AE-823F-EE385AE93A5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Star"/>
        </a:ext>
      </dgm:extLst>
    </dgm:pt>
    <dgm:pt modelId="{6208BBFF-FEE0-4C6F-92E2-8D9BC98C916B}" type="pres">
      <dgm:prSet presAssocID="{A2C3D750-C27C-40AE-823F-EE385AE93A56}" presName="spaceRect" presStyleCnt="0"/>
      <dgm:spPr/>
    </dgm:pt>
    <dgm:pt modelId="{65D5EAE8-CAC8-46B4-B84C-4B7159B12792}" type="pres">
      <dgm:prSet presAssocID="{A2C3D750-C27C-40AE-823F-EE385AE93A56}" presName="textRect" presStyleLbl="revTx" presStyleIdx="3" presStyleCnt="5">
        <dgm:presLayoutVars>
          <dgm:chMax val="1"/>
          <dgm:chPref val="1"/>
        </dgm:presLayoutVars>
      </dgm:prSet>
      <dgm:spPr/>
    </dgm:pt>
    <dgm:pt modelId="{D50770BB-9AA8-4DB7-9D9C-D5B616C0A6FB}" type="pres">
      <dgm:prSet presAssocID="{ECB7102D-DC09-4D5E-B77E-7130F9918757}" presName="sibTrans" presStyleCnt="0"/>
      <dgm:spPr/>
    </dgm:pt>
    <dgm:pt modelId="{789EE33B-033B-49BC-9F38-17B2AC41B9D1}" type="pres">
      <dgm:prSet presAssocID="{B9312794-D717-4A9E-AD28-8B2220018042}" presName="compNode" presStyleCnt="0"/>
      <dgm:spPr/>
    </dgm:pt>
    <dgm:pt modelId="{77D721D6-6DEA-4082-96DD-C64E53E7C56F}" type="pres">
      <dgm:prSet presAssocID="{B9312794-D717-4A9E-AD28-8B2220018042}"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Clapper board"/>
        </a:ext>
      </dgm:extLst>
    </dgm:pt>
    <dgm:pt modelId="{FD592F2A-150D-44E8-A7F7-9082330CFD2C}" type="pres">
      <dgm:prSet presAssocID="{B9312794-D717-4A9E-AD28-8B2220018042}" presName="spaceRect" presStyleCnt="0"/>
      <dgm:spPr/>
    </dgm:pt>
    <dgm:pt modelId="{E4339CB3-03C1-426C-805C-F4AE2CEB8A39}" type="pres">
      <dgm:prSet presAssocID="{B9312794-D717-4A9E-AD28-8B2220018042}" presName="textRect" presStyleLbl="revTx" presStyleIdx="4" presStyleCnt="5">
        <dgm:presLayoutVars>
          <dgm:chMax val="1"/>
          <dgm:chPref val="1"/>
        </dgm:presLayoutVars>
      </dgm:prSet>
      <dgm:spPr/>
    </dgm:pt>
  </dgm:ptLst>
  <dgm:cxnLst>
    <dgm:cxn modelId="{50569005-1115-47FD-BD1F-7340B19A851F}" srcId="{BD68AC2D-D798-4B6A-A552-C3715CC43173}" destId="{F07F7AAD-4B38-4D3C-8B5B-4C2C6F5117E8}" srcOrd="2" destOrd="0" parTransId="{331DF2B2-C6B8-4D94-A34F-E915BE0D6D9F}" sibTransId="{BBBC8641-3A63-4AB0-BEDA-8524B859E40A}"/>
    <dgm:cxn modelId="{CAD8510B-5597-4426-9F20-26E122C168D2}" type="presOf" srcId="{BD68AC2D-D798-4B6A-A552-C3715CC43173}" destId="{625084A6-E436-4392-9C8E-716B8628AA95}" srcOrd="0" destOrd="0" presId="urn:microsoft.com/office/officeart/2018/2/layout/IconLabelList"/>
    <dgm:cxn modelId="{BF22BE21-E8F5-48A9-A476-4D6C0B50FCC9}" type="presOf" srcId="{F07F7AAD-4B38-4D3C-8B5B-4C2C6F5117E8}" destId="{3A26E3E9-9BD0-44E5-A1A3-3071BDCB31DF}" srcOrd="0" destOrd="0" presId="urn:microsoft.com/office/officeart/2018/2/layout/IconLabelList"/>
    <dgm:cxn modelId="{189E4C2E-2D14-456C-9BE1-61CC350D95DD}" srcId="{BD68AC2D-D798-4B6A-A552-C3715CC43173}" destId="{B9312794-D717-4A9E-AD28-8B2220018042}" srcOrd="4" destOrd="0" parTransId="{5748D022-B73E-47CC-B5F1-321022A043F1}" sibTransId="{E9527455-44CA-4A66-897A-429BF3213C82}"/>
    <dgm:cxn modelId="{9143F731-0C2D-4A5A-90F1-CE9FA2B3ED91}" type="presOf" srcId="{B9312794-D717-4A9E-AD28-8B2220018042}" destId="{E4339CB3-03C1-426C-805C-F4AE2CEB8A39}" srcOrd="0" destOrd="0" presId="urn:microsoft.com/office/officeart/2018/2/layout/IconLabelList"/>
    <dgm:cxn modelId="{363A5C73-CC87-491C-832C-9C75EC211937}" srcId="{BD68AC2D-D798-4B6A-A552-C3715CC43173}" destId="{51FEB4C1-99D4-4620-BAA7-D45F2A1F00B0}" srcOrd="1" destOrd="0" parTransId="{6BD6B507-7274-441C-943A-E9B89B46DBD4}" sibTransId="{19BEDD04-EAE6-4274-9281-D397D703093F}"/>
    <dgm:cxn modelId="{A43AE975-5835-4386-9F5E-DAB787B3DE4F}" type="presOf" srcId="{51FEB4C1-99D4-4620-BAA7-D45F2A1F00B0}" destId="{7163FD74-7212-4653-A4D1-F4943587E94F}" srcOrd="0" destOrd="0" presId="urn:microsoft.com/office/officeart/2018/2/layout/IconLabelList"/>
    <dgm:cxn modelId="{DBDE4882-A2CF-4301-BEB1-08BB24B0FAB8}" srcId="{BD68AC2D-D798-4B6A-A552-C3715CC43173}" destId="{32371054-A752-4855-BF03-B215A1C47169}" srcOrd="0" destOrd="0" parTransId="{254EE2F8-C927-40F3-B1C1-EB2AE1FCF19E}" sibTransId="{8983FE05-B9AE-4C2F-A014-E8B79258B095}"/>
    <dgm:cxn modelId="{B5997BA3-88E3-41A8-A0FF-6ABDD99E5C25}" type="presOf" srcId="{A2C3D750-C27C-40AE-823F-EE385AE93A56}" destId="{65D5EAE8-CAC8-46B4-B84C-4B7159B12792}" srcOrd="0" destOrd="0" presId="urn:microsoft.com/office/officeart/2018/2/layout/IconLabelList"/>
    <dgm:cxn modelId="{CD8A93CA-3E62-438F-84D3-311336934883}" type="presOf" srcId="{32371054-A752-4855-BF03-B215A1C47169}" destId="{A0CC303E-D2A8-48E7-B540-05F4CA002C96}" srcOrd="0" destOrd="0" presId="urn:microsoft.com/office/officeart/2018/2/layout/IconLabelList"/>
    <dgm:cxn modelId="{DD0851CE-BECC-4649-8786-5BA58F6E1FD7}" srcId="{BD68AC2D-D798-4B6A-A552-C3715CC43173}" destId="{A2C3D750-C27C-40AE-823F-EE385AE93A56}" srcOrd="3" destOrd="0" parTransId="{180A6E6B-E10F-498C-AAF5-4E8E880A620A}" sibTransId="{ECB7102D-DC09-4D5E-B77E-7130F9918757}"/>
    <dgm:cxn modelId="{6C473B41-32A3-4327-8C08-969664DD103A}" type="presParOf" srcId="{625084A6-E436-4392-9C8E-716B8628AA95}" destId="{8D5DC9C2-1607-4E0B-A949-7E8D0560DC0F}" srcOrd="0" destOrd="0" presId="urn:microsoft.com/office/officeart/2018/2/layout/IconLabelList"/>
    <dgm:cxn modelId="{F215552C-D88B-452E-A54F-66613F3014C3}" type="presParOf" srcId="{8D5DC9C2-1607-4E0B-A949-7E8D0560DC0F}" destId="{A7496BE3-101F-4508-B402-E749D1B00E42}" srcOrd="0" destOrd="0" presId="urn:microsoft.com/office/officeart/2018/2/layout/IconLabelList"/>
    <dgm:cxn modelId="{466823A6-1AE2-40D4-9CA6-87A138F78EC1}" type="presParOf" srcId="{8D5DC9C2-1607-4E0B-A949-7E8D0560DC0F}" destId="{587B4BC4-766C-4F83-B4A3-1A826D02D0D9}" srcOrd="1" destOrd="0" presId="urn:microsoft.com/office/officeart/2018/2/layout/IconLabelList"/>
    <dgm:cxn modelId="{BA3B3480-7835-4807-84FB-C386A40A38D4}" type="presParOf" srcId="{8D5DC9C2-1607-4E0B-A949-7E8D0560DC0F}" destId="{A0CC303E-D2A8-48E7-B540-05F4CA002C96}" srcOrd="2" destOrd="0" presId="urn:microsoft.com/office/officeart/2018/2/layout/IconLabelList"/>
    <dgm:cxn modelId="{604C909D-BE87-4F32-89AB-A3C38AA0EEC0}" type="presParOf" srcId="{625084A6-E436-4392-9C8E-716B8628AA95}" destId="{64C6B4B1-16CF-4FA7-B5D9-001F3059800D}" srcOrd="1" destOrd="0" presId="urn:microsoft.com/office/officeart/2018/2/layout/IconLabelList"/>
    <dgm:cxn modelId="{DC1B03FE-A2DB-4935-9F50-62AFD7F328D9}" type="presParOf" srcId="{625084A6-E436-4392-9C8E-716B8628AA95}" destId="{FEFE3630-FBE7-492A-B18B-0B69B1A315BF}" srcOrd="2" destOrd="0" presId="urn:microsoft.com/office/officeart/2018/2/layout/IconLabelList"/>
    <dgm:cxn modelId="{BA2B3CA9-58C8-4244-8D78-21598CE1963A}" type="presParOf" srcId="{FEFE3630-FBE7-492A-B18B-0B69B1A315BF}" destId="{4BF0D073-0087-457E-ADF1-AF4AD07E866B}" srcOrd="0" destOrd="0" presId="urn:microsoft.com/office/officeart/2018/2/layout/IconLabelList"/>
    <dgm:cxn modelId="{D27597DE-8F96-4FBB-B192-F6AF16948C1F}" type="presParOf" srcId="{FEFE3630-FBE7-492A-B18B-0B69B1A315BF}" destId="{B4B2C69A-0D3A-4C09-881E-492CBA388A76}" srcOrd="1" destOrd="0" presId="urn:microsoft.com/office/officeart/2018/2/layout/IconLabelList"/>
    <dgm:cxn modelId="{74894173-8EFA-4ECE-A2B9-0C86BF8ED32A}" type="presParOf" srcId="{FEFE3630-FBE7-492A-B18B-0B69B1A315BF}" destId="{7163FD74-7212-4653-A4D1-F4943587E94F}" srcOrd="2" destOrd="0" presId="urn:microsoft.com/office/officeart/2018/2/layout/IconLabelList"/>
    <dgm:cxn modelId="{17870C96-11F8-4551-BAA4-4FB5F0FDBA79}" type="presParOf" srcId="{625084A6-E436-4392-9C8E-716B8628AA95}" destId="{0FF5E4EF-A931-4036-90C1-1859C7E2537C}" srcOrd="3" destOrd="0" presId="urn:microsoft.com/office/officeart/2018/2/layout/IconLabelList"/>
    <dgm:cxn modelId="{CD57CB33-1F41-47AC-8C1C-9F7BAB237C17}" type="presParOf" srcId="{625084A6-E436-4392-9C8E-716B8628AA95}" destId="{F5349717-5127-49E8-A4A3-EE382C8199BD}" srcOrd="4" destOrd="0" presId="urn:microsoft.com/office/officeart/2018/2/layout/IconLabelList"/>
    <dgm:cxn modelId="{81722C10-08E5-453B-986D-D11A8677CC23}" type="presParOf" srcId="{F5349717-5127-49E8-A4A3-EE382C8199BD}" destId="{82912E20-4184-4EE5-9820-8930E2545DE5}" srcOrd="0" destOrd="0" presId="urn:microsoft.com/office/officeart/2018/2/layout/IconLabelList"/>
    <dgm:cxn modelId="{DC0BCD0B-32F3-4561-A261-B2D63EC53CA3}" type="presParOf" srcId="{F5349717-5127-49E8-A4A3-EE382C8199BD}" destId="{899D06AB-0257-4423-B679-93C3865EBC87}" srcOrd="1" destOrd="0" presId="urn:microsoft.com/office/officeart/2018/2/layout/IconLabelList"/>
    <dgm:cxn modelId="{D427AA3D-B66B-4DA0-B12C-03831112FBB2}" type="presParOf" srcId="{F5349717-5127-49E8-A4A3-EE382C8199BD}" destId="{3A26E3E9-9BD0-44E5-A1A3-3071BDCB31DF}" srcOrd="2" destOrd="0" presId="urn:microsoft.com/office/officeart/2018/2/layout/IconLabelList"/>
    <dgm:cxn modelId="{9A9A32AF-F6AC-44E7-A78C-7F5A613C0B9B}" type="presParOf" srcId="{625084A6-E436-4392-9C8E-716B8628AA95}" destId="{84757CFD-9A26-4DF1-B9CB-A791CCA1B336}" srcOrd="5" destOrd="0" presId="urn:microsoft.com/office/officeart/2018/2/layout/IconLabelList"/>
    <dgm:cxn modelId="{24D9D9CC-14F9-48E2-9EC8-DA93B2CD53C4}" type="presParOf" srcId="{625084A6-E436-4392-9C8E-716B8628AA95}" destId="{05FC75E3-5A0B-42A0-A791-DF035EDB73E4}" srcOrd="6" destOrd="0" presId="urn:microsoft.com/office/officeart/2018/2/layout/IconLabelList"/>
    <dgm:cxn modelId="{20BCA93E-299E-4A6B-BB5B-E48B38C44A32}" type="presParOf" srcId="{05FC75E3-5A0B-42A0-A791-DF035EDB73E4}" destId="{72FD4ABA-CBD8-4A0B-BCAC-B821C6951F6A}" srcOrd="0" destOrd="0" presId="urn:microsoft.com/office/officeart/2018/2/layout/IconLabelList"/>
    <dgm:cxn modelId="{89F94ABA-9F56-4EBF-B545-A180C5EE6BC1}" type="presParOf" srcId="{05FC75E3-5A0B-42A0-A791-DF035EDB73E4}" destId="{6208BBFF-FEE0-4C6F-92E2-8D9BC98C916B}" srcOrd="1" destOrd="0" presId="urn:microsoft.com/office/officeart/2018/2/layout/IconLabelList"/>
    <dgm:cxn modelId="{369B8686-EA42-493F-9A34-5403B771A343}" type="presParOf" srcId="{05FC75E3-5A0B-42A0-A791-DF035EDB73E4}" destId="{65D5EAE8-CAC8-46B4-B84C-4B7159B12792}" srcOrd="2" destOrd="0" presId="urn:microsoft.com/office/officeart/2018/2/layout/IconLabelList"/>
    <dgm:cxn modelId="{6F45FEDE-215C-409A-9929-8A0CCDE7795E}" type="presParOf" srcId="{625084A6-E436-4392-9C8E-716B8628AA95}" destId="{D50770BB-9AA8-4DB7-9D9C-D5B616C0A6FB}" srcOrd="7" destOrd="0" presId="urn:microsoft.com/office/officeart/2018/2/layout/IconLabelList"/>
    <dgm:cxn modelId="{43230541-7CAD-4C60-8EF2-92A11EF75729}" type="presParOf" srcId="{625084A6-E436-4392-9C8E-716B8628AA95}" destId="{789EE33B-033B-49BC-9F38-17B2AC41B9D1}" srcOrd="8" destOrd="0" presId="urn:microsoft.com/office/officeart/2018/2/layout/IconLabelList"/>
    <dgm:cxn modelId="{2DF3B996-F3C4-4B10-A789-918128C718F6}" type="presParOf" srcId="{789EE33B-033B-49BC-9F38-17B2AC41B9D1}" destId="{77D721D6-6DEA-4082-96DD-C64E53E7C56F}" srcOrd="0" destOrd="0" presId="urn:microsoft.com/office/officeart/2018/2/layout/IconLabelList"/>
    <dgm:cxn modelId="{FABE6B12-6267-4FDD-8805-A21DE498183B}" type="presParOf" srcId="{789EE33B-033B-49BC-9F38-17B2AC41B9D1}" destId="{FD592F2A-150D-44E8-A7F7-9082330CFD2C}" srcOrd="1" destOrd="0" presId="urn:microsoft.com/office/officeart/2018/2/layout/IconLabelList"/>
    <dgm:cxn modelId="{668A36E2-958D-4805-A04C-7B63D5C7A307}" type="presParOf" srcId="{789EE33B-033B-49BC-9F38-17B2AC41B9D1}" destId="{E4339CB3-03C1-426C-805C-F4AE2CEB8A39}"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2DF9342-6E6B-AE47-BD5B-BBBCA75C6ADA}" type="doc">
      <dgm:prSet loTypeId="urn:microsoft.com/office/officeart/2009/3/layout/StepUpProcess" loCatId="process" qsTypeId="urn:microsoft.com/office/officeart/2005/8/quickstyle/simple1" qsCatId="simple" csTypeId="urn:microsoft.com/office/officeart/2005/8/colors/accent1_2" csCatId="accent1"/>
      <dgm:spPr/>
      <dgm:t>
        <a:bodyPr/>
        <a:lstStyle/>
        <a:p>
          <a:endParaRPr lang="en-US"/>
        </a:p>
      </dgm:t>
    </dgm:pt>
    <dgm:pt modelId="{9F325DCE-4F2B-A04A-889B-4C0B34551CC0}">
      <dgm:prSet custT="1"/>
      <dgm:spPr/>
      <dgm:t>
        <a:bodyPr/>
        <a:lstStyle/>
        <a:p>
          <a:r>
            <a:rPr lang="en-US" sz="2000">
              <a:latin typeface="Times New Roman" panose="02020603050405020304" pitchFamily="18" charset="0"/>
              <a:cs typeface="Times New Roman" panose="02020603050405020304" pitchFamily="18" charset="0"/>
            </a:rPr>
            <a:t>Identify main doing activities based on the business perspective.</a:t>
          </a:r>
          <a:endParaRPr lang="en-EG" sz="2000">
            <a:latin typeface="Times New Roman" panose="02020603050405020304" pitchFamily="18" charset="0"/>
            <a:cs typeface="Times New Roman" panose="02020603050405020304" pitchFamily="18" charset="0"/>
          </a:endParaRPr>
        </a:p>
      </dgm:t>
    </dgm:pt>
    <dgm:pt modelId="{9AD51ACE-A3C3-0A42-A1D7-5C9ADA6229CE}" type="parTrans" cxnId="{A0ECEEB5-0399-1A4B-9475-32EC55BE060A}">
      <dgm:prSet/>
      <dgm:spPr/>
      <dgm:t>
        <a:bodyPr/>
        <a:lstStyle/>
        <a:p>
          <a:endParaRPr lang="en-US" sz="2000">
            <a:latin typeface="Times New Roman" panose="02020603050405020304" pitchFamily="18" charset="0"/>
            <a:cs typeface="Times New Roman" panose="02020603050405020304" pitchFamily="18" charset="0"/>
          </a:endParaRPr>
        </a:p>
      </dgm:t>
    </dgm:pt>
    <dgm:pt modelId="{F38E39B1-F9E9-3C41-972C-3B85A9B820DD}" type="sibTrans" cxnId="{A0ECEEB5-0399-1A4B-9475-32EC55BE060A}">
      <dgm:prSet/>
      <dgm:spPr/>
      <dgm:t>
        <a:bodyPr/>
        <a:lstStyle/>
        <a:p>
          <a:endParaRPr lang="en-US" sz="2000">
            <a:latin typeface="Times New Roman" panose="02020603050405020304" pitchFamily="18" charset="0"/>
            <a:cs typeface="Times New Roman" panose="02020603050405020304" pitchFamily="18" charset="0"/>
          </a:endParaRPr>
        </a:p>
      </dgm:t>
    </dgm:pt>
    <dgm:pt modelId="{AB719DD8-5304-B140-91F9-A38643D4639E}">
      <dgm:prSet custT="1"/>
      <dgm:spPr/>
      <dgm:t>
        <a:bodyPr/>
        <a:lstStyle/>
        <a:p>
          <a:r>
            <a:rPr lang="en-US" sz="2000">
              <a:latin typeface="Times New Roman" panose="02020603050405020304" pitchFamily="18" charset="0"/>
              <a:cs typeface="Times New Roman" panose="02020603050405020304" pitchFamily="18" charset="0"/>
            </a:rPr>
            <a:t>Look for enabling and planning activities.</a:t>
          </a:r>
          <a:endParaRPr lang="en-EG" sz="2000">
            <a:latin typeface="Times New Roman" panose="02020603050405020304" pitchFamily="18" charset="0"/>
            <a:cs typeface="Times New Roman" panose="02020603050405020304" pitchFamily="18" charset="0"/>
          </a:endParaRPr>
        </a:p>
      </dgm:t>
    </dgm:pt>
    <dgm:pt modelId="{B8AF1572-9768-8F45-802E-E1455A20A933}" type="parTrans" cxnId="{4CF59DE5-E885-8440-9E28-3294FF4947C5}">
      <dgm:prSet/>
      <dgm:spPr/>
      <dgm:t>
        <a:bodyPr/>
        <a:lstStyle/>
        <a:p>
          <a:endParaRPr lang="en-US" sz="2000">
            <a:latin typeface="Times New Roman" panose="02020603050405020304" pitchFamily="18" charset="0"/>
            <a:cs typeface="Times New Roman" panose="02020603050405020304" pitchFamily="18" charset="0"/>
          </a:endParaRPr>
        </a:p>
      </dgm:t>
    </dgm:pt>
    <dgm:pt modelId="{9890684E-8EC7-4741-A0EF-E46E58A355D9}" type="sibTrans" cxnId="{4CF59DE5-E885-8440-9E28-3294FF4947C5}">
      <dgm:prSet/>
      <dgm:spPr/>
      <dgm:t>
        <a:bodyPr/>
        <a:lstStyle/>
        <a:p>
          <a:endParaRPr lang="en-US" sz="2000">
            <a:latin typeface="Times New Roman" panose="02020603050405020304" pitchFamily="18" charset="0"/>
            <a:cs typeface="Times New Roman" panose="02020603050405020304" pitchFamily="18" charset="0"/>
          </a:endParaRPr>
        </a:p>
      </dgm:t>
    </dgm:pt>
    <dgm:pt modelId="{6879628A-CD36-F049-BC7F-8DAA544371D5}">
      <dgm:prSet custT="1"/>
      <dgm:spPr/>
      <dgm:t>
        <a:bodyPr/>
        <a:lstStyle/>
        <a:p>
          <a:r>
            <a:rPr lang="en-US" sz="2000">
              <a:latin typeface="Times New Roman" panose="02020603050405020304" pitchFamily="18" charset="0"/>
              <a:cs typeface="Times New Roman" panose="02020603050405020304" pitchFamily="18" charset="0"/>
            </a:rPr>
            <a:t>Add monitoring and control activities.</a:t>
          </a:r>
          <a:endParaRPr lang="en-EG" sz="2000">
            <a:latin typeface="Times New Roman" panose="02020603050405020304" pitchFamily="18" charset="0"/>
            <a:cs typeface="Times New Roman" panose="02020603050405020304" pitchFamily="18" charset="0"/>
          </a:endParaRPr>
        </a:p>
      </dgm:t>
    </dgm:pt>
    <dgm:pt modelId="{6465FFB9-086F-CD40-941D-292F71259C87}" type="parTrans" cxnId="{68AD7BFA-B5BB-044E-9F66-EA2B528032A4}">
      <dgm:prSet/>
      <dgm:spPr/>
      <dgm:t>
        <a:bodyPr/>
        <a:lstStyle/>
        <a:p>
          <a:endParaRPr lang="en-US" sz="2000">
            <a:latin typeface="Times New Roman" panose="02020603050405020304" pitchFamily="18" charset="0"/>
            <a:cs typeface="Times New Roman" panose="02020603050405020304" pitchFamily="18" charset="0"/>
          </a:endParaRPr>
        </a:p>
      </dgm:t>
    </dgm:pt>
    <dgm:pt modelId="{D2B4DAC7-346D-9046-993B-510C99ECFB85}" type="sibTrans" cxnId="{68AD7BFA-B5BB-044E-9F66-EA2B528032A4}">
      <dgm:prSet/>
      <dgm:spPr/>
      <dgm:t>
        <a:bodyPr/>
        <a:lstStyle/>
        <a:p>
          <a:endParaRPr lang="en-US" sz="2000">
            <a:latin typeface="Times New Roman" panose="02020603050405020304" pitchFamily="18" charset="0"/>
            <a:cs typeface="Times New Roman" panose="02020603050405020304" pitchFamily="18" charset="0"/>
          </a:endParaRPr>
        </a:p>
      </dgm:t>
    </dgm:pt>
    <dgm:pt modelId="{DD818802-C4C4-694C-BDAB-6A5DFD27B9D3}">
      <dgm:prSet custT="1"/>
      <dgm:spPr/>
      <dgm:t>
        <a:bodyPr/>
        <a:lstStyle/>
        <a:p>
          <a:r>
            <a:rPr lang="en-US" sz="2000">
              <a:latin typeface="Times New Roman" panose="02020603050405020304" pitchFamily="18" charset="0"/>
              <a:cs typeface="Times New Roman" panose="02020603050405020304" pitchFamily="18" charset="0"/>
            </a:rPr>
            <a:t>Consider environmental constraints.</a:t>
          </a:r>
          <a:endParaRPr lang="en-EG" sz="2000">
            <a:latin typeface="Times New Roman" panose="02020603050405020304" pitchFamily="18" charset="0"/>
            <a:cs typeface="Times New Roman" panose="02020603050405020304" pitchFamily="18" charset="0"/>
          </a:endParaRPr>
        </a:p>
      </dgm:t>
    </dgm:pt>
    <dgm:pt modelId="{3B47F1E4-CD1C-514F-B357-16B61616D2E4}" type="parTrans" cxnId="{2F904B9D-0E2E-D54A-8550-79E2F01BF596}">
      <dgm:prSet/>
      <dgm:spPr/>
      <dgm:t>
        <a:bodyPr/>
        <a:lstStyle/>
        <a:p>
          <a:endParaRPr lang="en-US" sz="2000">
            <a:latin typeface="Times New Roman" panose="02020603050405020304" pitchFamily="18" charset="0"/>
            <a:cs typeface="Times New Roman" panose="02020603050405020304" pitchFamily="18" charset="0"/>
          </a:endParaRPr>
        </a:p>
      </dgm:t>
    </dgm:pt>
    <dgm:pt modelId="{C86B65C0-9B07-0942-99DA-E92D7CAC1847}" type="sibTrans" cxnId="{2F904B9D-0E2E-D54A-8550-79E2F01BF596}">
      <dgm:prSet/>
      <dgm:spPr/>
      <dgm:t>
        <a:bodyPr/>
        <a:lstStyle/>
        <a:p>
          <a:endParaRPr lang="en-US" sz="2000">
            <a:latin typeface="Times New Roman" panose="02020603050405020304" pitchFamily="18" charset="0"/>
            <a:cs typeface="Times New Roman" panose="02020603050405020304" pitchFamily="18" charset="0"/>
          </a:endParaRPr>
        </a:p>
      </dgm:t>
    </dgm:pt>
    <dgm:pt modelId="{001386C6-B5A9-6A44-B9C9-BE1207CA3373}">
      <dgm:prSet custT="1"/>
      <dgm:spPr/>
      <dgm:t>
        <a:bodyPr/>
        <a:lstStyle/>
        <a:p>
          <a:r>
            <a:rPr lang="en-US" sz="2000">
              <a:latin typeface="Times New Roman" panose="02020603050405020304" pitchFamily="18" charset="0"/>
              <a:cs typeface="Times New Roman" panose="02020603050405020304" pitchFamily="18" charset="0"/>
            </a:rPr>
            <a:t>Add dependency arrows between activities.</a:t>
          </a:r>
          <a:endParaRPr lang="en-EG" sz="2000">
            <a:latin typeface="Times New Roman" panose="02020603050405020304" pitchFamily="18" charset="0"/>
            <a:cs typeface="Times New Roman" panose="02020603050405020304" pitchFamily="18" charset="0"/>
          </a:endParaRPr>
        </a:p>
      </dgm:t>
    </dgm:pt>
    <dgm:pt modelId="{14E05A80-13A4-F844-9FBA-A81BAFF58337}" type="parTrans" cxnId="{9A82785D-CDAF-FA4B-99F3-30FA669E29CB}">
      <dgm:prSet/>
      <dgm:spPr/>
      <dgm:t>
        <a:bodyPr/>
        <a:lstStyle/>
        <a:p>
          <a:endParaRPr lang="en-US" sz="2000">
            <a:latin typeface="Times New Roman" panose="02020603050405020304" pitchFamily="18" charset="0"/>
            <a:cs typeface="Times New Roman" panose="02020603050405020304" pitchFamily="18" charset="0"/>
          </a:endParaRPr>
        </a:p>
      </dgm:t>
    </dgm:pt>
    <dgm:pt modelId="{2FC9B404-1AEC-CA49-9579-ECF780120272}" type="sibTrans" cxnId="{9A82785D-CDAF-FA4B-99F3-30FA669E29CB}">
      <dgm:prSet/>
      <dgm:spPr/>
      <dgm:t>
        <a:bodyPr/>
        <a:lstStyle/>
        <a:p>
          <a:endParaRPr lang="en-US" sz="2000">
            <a:latin typeface="Times New Roman" panose="02020603050405020304" pitchFamily="18" charset="0"/>
            <a:cs typeface="Times New Roman" panose="02020603050405020304" pitchFamily="18" charset="0"/>
          </a:endParaRPr>
        </a:p>
      </dgm:t>
    </dgm:pt>
    <dgm:pt modelId="{C706C7F3-6447-3041-8EB7-3D2FB9152CC9}" type="pres">
      <dgm:prSet presAssocID="{22DF9342-6E6B-AE47-BD5B-BBBCA75C6ADA}" presName="rootnode" presStyleCnt="0">
        <dgm:presLayoutVars>
          <dgm:chMax/>
          <dgm:chPref/>
          <dgm:dir/>
          <dgm:animLvl val="lvl"/>
        </dgm:presLayoutVars>
      </dgm:prSet>
      <dgm:spPr/>
    </dgm:pt>
    <dgm:pt modelId="{58E3A656-6CBA-1548-83C9-24F84EAB443D}" type="pres">
      <dgm:prSet presAssocID="{9F325DCE-4F2B-A04A-889B-4C0B34551CC0}" presName="composite" presStyleCnt="0"/>
      <dgm:spPr/>
    </dgm:pt>
    <dgm:pt modelId="{3412EB87-6DA3-3043-836C-BA22C9721C24}" type="pres">
      <dgm:prSet presAssocID="{9F325DCE-4F2B-A04A-889B-4C0B34551CC0}" presName="LShape" presStyleLbl="alignNode1" presStyleIdx="0" presStyleCnt="9"/>
      <dgm:spPr/>
    </dgm:pt>
    <dgm:pt modelId="{11D90B82-7B6B-4545-9319-9627F67DEE07}" type="pres">
      <dgm:prSet presAssocID="{9F325DCE-4F2B-A04A-889B-4C0B34551CC0}" presName="ParentText" presStyleLbl="revTx" presStyleIdx="0" presStyleCnt="5">
        <dgm:presLayoutVars>
          <dgm:chMax val="0"/>
          <dgm:chPref val="0"/>
          <dgm:bulletEnabled val="1"/>
        </dgm:presLayoutVars>
      </dgm:prSet>
      <dgm:spPr/>
    </dgm:pt>
    <dgm:pt modelId="{071C49AD-2D45-0E49-AA84-75D0BD1B36E7}" type="pres">
      <dgm:prSet presAssocID="{9F325DCE-4F2B-A04A-889B-4C0B34551CC0}" presName="Triangle" presStyleLbl="alignNode1" presStyleIdx="1" presStyleCnt="9"/>
      <dgm:spPr/>
    </dgm:pt>
    <dgm:pt modelId="{62C66543-DE5E-7F4F-A238-00160082CFFC}" type="pres">
      <dgm:prSet presAssocID="{F38E39B1-F9E9-3C41-972C-3B85A9B820DD}" presName="sibTrans" presStyleCnt="0"/>
      <dgm:spPr/>
    </dgm:pt>
    <dgm:pt modelId="{5601F773-8099-D146-94D3-5F547587AF08}" type="pres">
      <dgm:prSet presAssocID="{F38E39B1-F9E9-3C41-972C-3B85A9B820DD}" presName="space" presStyleCnt="0"/>
      <dgm:spPr/>
    </dgm:pt>
    <dgm:pt modelId="{F8B3A23F-6D45-6B47-8AD5-EB9153C31FF2}" type="pres">
      <dgm:prSet presAssocID="{AB719DD8-5304-B140-91F9-A38643D4639E}" presName="composite" presStyleCnt="0"/>
      <dgm:spPr/>
    </dgm:pt>
    <dgm:pt modelId="{89909BEB-CC7F-2B48-B72D-D63142A5C85A}" type="pres">
      <dgm:prSet presAssocID="{AB719DD8-5304-B140-91F9-A38643D4639E}" presName="LShape" presStyleLbl="alignNode1" presStyleIdx="2" presStyleCnt="9"/>
      <dgm:spPr/>
    </dgm:pt>
    <dgm:pt modelId="{86EB8037-F7BA-A04D-9C75-8FD7B7C4085A}" type="pres">
      <dgm:prSet presAssocID="{AB719DD8-5304-B140-91F9-A38643D4639E}" presName="ParentText" presStyleLbl="revTx" presStyleIdx="1" presStyleCnt="5">
        <dgm:presLayoutVars>
          <dgm:chMax val="0"/>
          <dgm:chPref val="0"/>
          <dgm:bulletEnabled val="1"/>
        </dgm:presLayoutVars>
      </dgm:prSet>
      <dgm:spPr/>
    </dgm:pt>
    <dgm:pt modelId="{E65CE9C0-DEC0-2B41-B678-34CBB8757F14}" type="pres">
      <dgm:prSet presAssocID="{AB719DD8-5304-B140-91F9-A38643D4639E}" presName="Triangle" presStyleLbl="alignNode1" presStyleIdx="3" presStyleCnt="9"/>
      <dgm:spPr/>
    </dgm:pt>
    <dgm:pt modelId="{8081A833-1954-0143-892A-9B88F454F53E}" type="pres">
      <dgm:prSet presAssocID="{9890684E-8EC7-4741-A0EF-E46E58A355D9}" presName="sibTrans" presStyleCnt="0"/>
      <dgm:spPr/>
    </dgm:pt>
    <dgm:pt modelId="{5389570B-6159-7143-9F14-FB67AFD3C4AB}" type="pres">
      <dgm:prSet presAssocID="{9890684E-8EC7-4741-A0EF-E46E58A355D9}" presName="space" presStyleCnt="0"/>
      <dgm:spPr/>
    </dgm:pt>
    <dgm:pt modelId="{47684317-604B-014C-9ED5-5862628EECA7}" type="pres">
      <dgm:prSet presAssocID="{6879628A-CD36-F049-BC7F-8DAA544371D5}" presName="composite" presStyleCnt="0"/>
      <dgm:spPr/>
    </dgm:pt>
    <dgm:pt modelId="{B5E841D5-5BA4-664B-B2A2-EA4EEE028A7D}" type="pres">
      <dgm:prSet presAssocID="{6879628A-CD36-F049-BC7F-8DAA544371D5}" presName="LShape" presStyleLbl="alignNode1" presStyleIdx="4" presStyleCnt="9"/>
      <dgm:spPr/>
    </dgm:pt>
    <dgm:pt modelId="{D2FD73C5-7E5F-8B40-80B5-F705549B8FF8}" type="pres">
      <dgm:prSet presAssocID="{6879628A-CD36-F049-BC7F-8DAA544371D5}" presName="ParentText" presStyleLbl="revTx" presStyleIdx="2" presStyleCnt="5">
        <dgm:presLayoutVars>
          <dgm:chMax val="0"/>
          <dgm:chPref val="0"/>
          <dgm:bulletEnabled val="1"/>
        </dgm:presLayoutVars>
      </dgm:prSet>
      <dgm:spPr/>
    </dgm:pt>
    <dgm:pt modelId="{127A2A28-44CE-354E-8523-4D7639602823}" type="pres">
      <dgm:prSet presAssocID="{6879628A-CD36-F049-BC7F-8DAA544371D5}" presName="Triangle" presStyleLbl="alignNode1" presStyleIdx="5" presStyleCnt="9"/>
      <dgm:spPr/>
    </dgm:pt>
    <dgm:pt modelId="{2FA56918-2E36-2A45-9772-2D7D8B536330}" type="pres">
      <dgm:prSet presAssocID="{D2B4DAC7-346D-9046-993B-510C99ECFB85}" presName="sibTrans" presStyleCnt="0"/>
      <dgm:spPr/>
    </dgm:pt>
    <dgm:pt modelId="{3157085D-CC19-A546-899A-CC5B09B53D1B}" type="pres">
      <dgm:prSet presAssocID="{D2B4DAC7-346D-9046-993B-510C99ECFB85}" presName="space" presStyleCnt="0"/>
      <dgm:spPr/>
    </dgm:pt>
    <dgm:pt modelId="{E2468578-4ADC-7742-A197-BDC78E05B620}" type="pres">
      <dgm:prSet presAssocID="{DD818802-C4C4-694C-BDAB-6A5DFD27B9D3}" presName="composite" presStyleCnt="0"/>
      <dgm:spPr/>
    </dgm:pt>
    <dgm:pt modelId="{593F609F-C911-3346-8F95-020A353567CE}" type="pres">
      <dgm:prSet presAssocID="{DD818802-C4C4-694C-BDAB-6A5DFD27B9D3}" presName="LShape" presStyleLbl="alignNode1" presStyleIdx="6" presStyleCnt="9"/>
      <dgm:spPr/>
    </dgm:pt>
    <dgm:pt modelId="{B709624F-34A0-5F4C-B360-1AFC68CACDEF}" type="pres">
      <dgm:prSet presAssocID="{DD818802-C4C4-694C-BDAB-6A5DFD27B9D3}" presName="ParentText" presStyleLbl="revTx" presStyleIdx="3" presStyleCnt="5">
        <dgm:presLayoutVars>
          <dgm:chMax val="0"/>
          <dgm:chPref val="0"/>
          <dgm:bulletEnabled val="1"/>
        </dgm:presLayoutVars>
      </dgm:prSet>
      <dgm:spPr/>
    </dgm:pt>
    <dgm:pt modelId="{C6A06E6B-7503-4249-8ACA-54F4CC5286B2}" type="pres">
      <dgm:prSet presAssocID="{DD818802-C4C4-694C-BDAB-6A5DFD27B9D3}" presName="Triangle" presStyleLbl="alignNode1" presStyleIdx="7" presStyleCnt="9"/>
      <dgm:spPr/>
    </dgm:pt>
    <dgm:pt modelId="{0031392A-E740-E04A-B429-196DF0C72182}" type="pres">
      <dgm:prSet presAssocID="{C86B65C0-9B07-0942-99DA-E92D7CAC1847}" presName="sibTrans" presStyleCnt="0"/>
      <dgm:spPr/>
    </dgm:pt>
    <dgm:pt modelId="{D6F7D953-E640-7143-85C2-76C4439BC9C2}" type="pres">
      <dgm:prSet presAssocID="{C86B65C0-9B07-0942-99DA-E92D7CAC1847}" presName="space" presStyleCnt="0"/>
      <dgm:spPr/>
    </dgm:pt>
    <dgm:pt modelId="{ED088A79-6829-AC4C-9E62-FF24E364E810}" type="pres">
      <dgm:prSet presAssocID="{001386C6-B5A9-6A44-B9C9-BE1207CA3373}" presName="composite" presStyleCnt="0"/>
      <dgm:spPr/>
    </dgm:pt>
    <dgm:pt modelId="{D850B266-934C-2946-81C3-147C5DDA5EF4}" type="pres">
      <dgm:prSet presAssocID="{001386C6-B5A9-6A44-B9C9-BE1207CA3373}" presName="LShape" presStyleLbl="alignNode1" presStyleIdx="8" presStyleCnt="9"/>
      <dgm:spPr/>
    </dgm:pt>
    <dgm:pt modelId="{F014AB7B-D900-C448-ADCD-2AC5782840A7}" type="pres">
      <dgm:prSet presAssocID="{001386C6-B5A9-6A44-B9C9-BE1207CA3373}" presName="ParentText" presStyleLbl="revTx" presStyleIdx="4" presStyleCnt="5">
        <dgm:presLayoutVars>
          <dgm:chMax val="0"/>
          <dgm:chPref val="0"/>
          <dgm:bulletEnabled val="1"/>
        </dgm:presLayoutVars>
      </dgm:prSet>
      <dgm:spPr/>
    </dgm:pt>
  </dgm:ptLst>
  <dgm:cxnLst>
    <dgm:cxn modelId="{89A9CA3C-52DF-BF40-BA87-72BDE58EB206}" type="presOf" srcId="{AB719DD8-5304-B140-91F9-A38643D4639E}" destId="{86EB8037-F7BA-A04D-9C75-8FD7B7C4085A}" srcOrd="0" destOrd="0" presId="urn:microsoft.com/office/officeart/2009/3/layout/StepUpProcess"/>
    <dgm:cxn modelId="{E7817454-3F04-E444-A930-D420674BDB2A}" type="presOf" srcId="{22DF9342-6E6B-AE47-BD5B-BBBCA75C6ADA}" destId="{C706C7F3-6447-3041-8EB7-3D2FB9152CC9}" srcOrd="0" destOrd="0" presId="urn:microsoft.com/office/officeart/2009/3/layout/StepUpProcess"/>
    <dgm:cxn modelId="{9A82785D-CDAF-FA4B-99F3-30FA669E29CB}" srcId="{22DF9342-6E6B-AE47-BD5B-BBBCA75C6ADA}" destId="{001386C6-B5A9-6A44-B9C9-BE1207CA3373}" srcOrd="4" destOrd="0" parTransId="{14E05A80-13A4-F844-9FBA-A81BAFF58337}" sibTransId="{2FC9B404-1AEC-CA49-9579-ECF780120272}"/>
    <dgm:cxn modelId="{77ABC05F-D356-BD47-8B0E-B594B60344B8}" type="presOf" srcId="{001386C6-B5A9-6A44-B9C9-BE1207CA3373}" destId="{F014AB7B-D900-C448-ADCD-2AC5782840A7}" srcOrd="0" destOrd="0" presId="urn:microsoft.com/office/officeart/2009/3/layout/StepUpProcess"/>
    <dgm:cxn modelId="{29E02367-EF9D-A64A-BC96-88D587E57CB9}" type="presOf" srcId="{9F325DCE-4F2B-A04A-889B-4C0B34551CC0}" destId="{11D90B82-7B6B-4545-9319-9627F67DEE07}" srcOrd="0" destOrd="0" presId="urn:microsoft.com/office/officeart/2009/3/layout/StepUpProcess"/>
    <dgm:cxn modelId="{F8AB717F-4367-7745-A076-4340401ED270}" type="presOf" srcId="{DD818802-C4C4-694C-BDAB-6A5DFD27B9D3}" destId="{B709624F-34A0-5F4C-B360-1AFC68CACDEF}" srcOrd="0" destOrd="0" presId="urn:microsoft.com/office/officeart/2009/3/layout/StepUpProcess"/>
    <dgm:cxn modelId="{549B8D88-492F-6B4C-86B6-BA5E64E776FA}" type="presOf" srcId="{6879628A-CD36-F049-BC7F-8DAA544371D5}" destId="{D2FD73C5-7E5F-8B40-80B5-F705549B8FF8}" srcOrd="0" destOrd="0" presId="urn:microsoft.com/office/officeart/2009/3/layout/StepUpProcess"/>
    <dgm:cxn modelId="{2F904B9D-0E2E-D54A-8550-79E2F01BF596}" srcId="{22DF9342-6E6B-AE47-BD5B-BBBCA75C6ADA}" destId="{DD818802-C4C4-694C-BDAB-6A5DFD27B9D3}" srcOrd="3" destOrd="0" parTransId="{3B47F1E4-CD1C-514F-B357-16B61616D2E4}" sibTransId="{C86B65C0-9B07-0942-99DA-E92D7CAC1847}"/>
    <dgm:cxn modelId="{A0ECEEB5-0399-1A4B-9475-32EC55BE060A}" srcId="{22DF9342-6E6B-AE47-BD5B-BBBCA75C6ADA}" destId="{9F325DCE-4F2B-A04A-889B-4C0B34551CC0}" srcOrd="0" destOrd="0" parTransId="{9AD51ACE-A3C3-0A42-A1D7-5C9ADA6229CE}" sibTransId="{F38E39B1-F9E9-3C41-972C-3B85A9B820DD}"/>
    <dgm:cxn modelId="{4CF59DE5-E885-8440-9E28-3294FF4947C5}" srcId="{22DF9342-6E6B-AE47-BD5B-BBBCA75C6ADA}" destId="{AB719DD8-5304-B140-91F9-A38643D4639E}" srcOrd="1" destOrd="0" parTransId="{B8AF1572-9768-8F45-802E-E1455A20A933}" sibTransId="{9890684E-8EC7-4741-A0EF-E46E58A355D9}"/>
    <dgm:cxn modelId="{68AD7BFA-B5BB-044E-9F66-EA2B528032A4}" srcId="{22DF9342-6E6B-AE47-BD5B-BBBCA75C6ADA}" destId="{6879628A-CD36-F049-BC7F-8DAA544371D5}" srcOrd="2" destOrd="0" parTransId="{6465FFB9-086F-CD40-941D-292F71259C87}" sibTransId="{D2B4DAC7-346D-9046-993B-510C99ECFB85}"/>
    <dgm:cxn modelId="{3AE6AA1B-D553-E84F-B321-861370CCBDDB}" type="presParOf" srcId="{C706C7F3-6447-3041-8EB7-3D2FB9152CC9}" destId="{58E3A656-6CBA-1548-83C9-24F84EAB443D}" srcOrd="0" destOrd="0" presId="urn:microsoft.com/office/officeart/2009/3/layout/StepUpProcess"/>
    <dgm:cxn modelId="{D3B9FC75-0249-1949-9FB1-926F5583ECE7}" type="presParOf" srcId="{58E3A656-6CBA-1548-83C9-24F84EAB443D}" destId="{3412EB87-6DA3-3043-836C-BA22C9721C24}" srcOrd="0" destOrd="0" presId="urn:microsoft.com/office/officeart/2009/3/layout/StepUpProcess"/>
    <dgm:cxn modelId="{CDF3AE76-A0C1-674A-B5C8-CFA405BB621C}" type="presParOf" srcId="{58E3A656-6CBA-1548-83C9-24F84EAB443D}" destId="{11D90B82-7B6B-4545-9319-9627F67DEE07}" srcOrd="1" destOrd="0" presId="urn:microsoft.com/office/officeart/2009/3/layout/StepUpProcess"/>
    <dgm:cxn modelId="{19205997-BB56-0744-B8F1-C2A902CF5CA2}" type="presParOf" srcId="{58E3A656-6CBA-1548-83C9-24F84EAB443D}" destId="{071C49AD-2D45-0E49-AA84-75D0BD1B36E7}" srcOrd="2" destOrd="0" presId="urn:microsoft.com/office/officeart/2009/3/layout/StepUpProcess"/>
    <dgm:cxn modelId="{1C7ED765-752B-7C44-91AD-BA625A0E686D}" type="presParOf" srcId="{C706C7F3-6447-3041-8EB7-3D2FB9152CC9}" destId="{62C66543-DE5E-7F4F-A238-00160082CFFC}" srcOrd="1" destOrd="0" presId="urn:microsoft.com/office/officeart/2009/3/layout/StepUpProcess"/>
    <dgm:cxn modelId="{0718CDB1-01E0-8146-B19C-9B82F37A545B}" type="presParOf" srcId="{62C66543-DE5E-7F4F-A238-00160082CFFC}" destId="{5601F773-8099-D146-94D3-5F547587AF08}" srcOrd="0" destOrd="0" presId="urn:microsoft.com/office/officeart/2009/3/layout/StepUpProcess"/>
    <dgm:cxn modelId="{26875E61-0CA2-4247-A29C-466E0119A48E}" type="presParOf" srcId="{C706C7F3-6447-3041-8EB7-3D2FB9152CC9}" destId="{F8B3A23F-6D45-6B47-8AD5-EB9153C31FF2}" srcOrd="2" destOrd="0" presId="urn:microsoft.com/office/officeart/2009/3/layout/StepUpProcess"/>
    <dgm:cxn modelId="{CE901DAD-7887-A047-B53A-ED461BD0D1FE}" type="presParOf" srcId="{F8B3A23F-6D45-6B47-8AD5-EB9153C31FF2}" destId="{89909BEB-CC7F-2B48-B72D-D63142A5C85A}" srcOrd="0" destOrd="0" presId="urn:microsoft.com/office/officeart/2009/3/layout/StepUpProcess"/>
    <dgm:cxn modelId="{CEB0FF48-4473-F34A-8AD3-F9370D7569C3}" type="presParOf" srcId="{F8B3A23F-6D45-6B47-8AD5-EB9153C31FF2}" destId="{86EB8037-F7BA-A04D-9C75-8FD7B7C4085A}" srcOrd="1" destOrd="0" presId="urn:microsoft.com/office/officeart/2009/3/layout/StepUpProcess"/>
    <dgm:cxn modelId="{40DC43F8-4ED7-A048-A39E-7DA38E2C1F7E}" type="presParOf" srcId="{F8B3A23F-6D45-6B47-8AD5-EB9153C31FF2}" destId="{E65CE9C0-DEC0-2B41-B678-34CBB8757F14}" srcOrd="2" destOrd="0" presId="urn:microsoft.com/office/officeart/2009/3/layout/StepUpProcess"/>
    <dgm:cxn modelId="{00DF3998-DA0D-4A48-8A31-2A99777A5EC2}" type="presParOf" srcId="{C706C7F3-6447-3041-8EB7-3D2FB9152CC9}" destId="{8081A833-1954-0143-892A-9B88F454F53E}" srcOrd="3" destOrd="0" presId="urn:microsoft.com/office/officeart/2009/3/layout/StepUpProcess"/>
    <dgm:cxn modelId="{FBBBEA8B-A97F-E541-AF4F-CFC5B55C0483}" type="presParOf" srcId="{8081A833-1954-0143-892A-9B88F454F53E}" destId="{5389570B-6159-7143-9F14-FB67AFD3C4AB}" srcOrd="0" destOrd="0" presId="urn:microsoft.com/office/officeart/2009/3/layout/StepUpProcess"/>
    <dgm:cxn modelId="{7945F4C4-AFB5-CF48-8D50-835B9F5C4C77}" type="presParOf" srcId="{C706C7F3-6447-3041-8EB7-3D2FB9152CC9}" destId="{47684317-604B-014C-9ED5-5862628EECA7}" srcOrd="4" destOrd="0" presId="urn:microsoft.com/office/officeart/2009/3/layout/StepUpProcess"/>
    <dgm:cxn modelId="{33570737-B43C-574C-9681-7FC5DCBDA0DB}" type="presParOf" srcId="{47684317-604B-014C-9ED5-5862628EECA7}" destId="{B5E841D5-5BA4-664B-B2A2-EA4EEE028A7D}" srcOrd="0" destOrd="0" presId="urn:microsoft.com/office/officeart/2009/3/layout/StepUpProcess"/>
    <dgm:cxn modelId="{720D4307-AC9B-FC4C-9BAA-F23FBA8D70F5}" type="presParOf" srcId="{47684317-604B-014C-9ED5-5862628EECA7}" destId="{D2FD73C5-7E5F-8B40-80B5-F705549B8FF8}" srcOrd="1" destOrd="0" presId="urn:microsoft.com/office/officeart/2009/3/layout/StepUpProcess"/>
    <dgm:cxn modelId="{91353FD0-1238-D141-A888-586B26E1BEDC}" type="presParOf" srcId="{47684317-604B-014C-9ED5-5862628EECA7}" destId="{127A2A28-44CE-354E-8523-4D7639602823}" srcOrd="2" destOrd="0" presId="urn:microsoft.com/office/officeart/2009/3/layout/StepUpProcess"/>
    <dgm:cxn modelId="{5E11FD11-D2CB-9748-8989-212731A9C636}" type="presParOf" srcId="{C706C7F3-6447-3041-8EB7-3D2FB9152CC9}" destId="{2FA56918-2E36-2A45-9772-2D7D8B536330}" srcOrd="5" destOrd="0" presId="urn:microsoft.com/office/officeart/2009/3/layout/StepUpProcess"/>
    <dgm:cxn modelId="{34A0653E-53A3-E748-8D08-A0518414CFB1}" type="presParOf" srcId="{2FA56918-2E36-2A45-9772-2D7D8B536330}" destId="{3157085D-CC19-A546-899A-CC5B09B53D1B}" srcOrd="0" destOrd="0" presId="urn:microsoft.com/office/officeart/2009/3/layout/StepUpProcess"/>
    <dgm:cxn modelId="{BF2848C8-9275-1342-9977-B058E9E53F47}" type="presParOf" srcId="{C706C7F3-6447-3041-8EB7-3D2FB9152CC9}" destId="{E2468578-4ADC-7742-A197-BDC78E05B620}" srcOrd="6" destOrd="0" presId="urn:microsoft.com/office/officeart/2009/3/layout/StepUpProcess"/>
    <dgm:cxn modelId="{036F4940-8920-5A46-9548-F3E57BC4589F}" type="presParOf" srcId="{E2468578-4ADC-7742-A197-BDC78E05B620}" destId="{593F609F-C911-3346-8F95-020A353567CE}" srcOrd="0" destOrd="0" presId="urn:microsoft.com/office/officeart/2009/3/layout/StepUpProcess"/>
    <dgm:cxn modelId="{DCEA6406-BCB9-634C-863C-46A123E362B2}" type="presParOf" srcId="{E2468578-4ADC-7742-A197-BDC78E05B620}" destId="{B709624F-34A0-5F4C-B360-1AFC68CACDEF}" srcOrd="1" destOrd="0" presId="urn:microsoft.com/office/officeart/2009/3/layout/StepUpProcess"/>
    <dgm:cxn modelId="{74A5F842-3078-CC43-852A-2B9CACC8A379}" type="presParOf" srcId="{E2468578-4ADC-7742-A197-BDC78E05B620}" destId="{C6A06E6B-7503-4249-8ACA-54F4CC5286B2}" srcOrd="2" destOrd="0" presId="urn:microsoft.com/office/officeart/2009/3/layout/StepUpProcess"/>
    <dgm:cxn modelId="{A3329656-F0DC-C74D-A206-CB7C5E055671}" type="presParOf" srcId="{C706C7F3-6447-3041-8EB7-3D2FB9152CC9}" destId="{0031392A-E740-E04A-B429-196DF0C72182}" srcOrd="7" destOrd="0" presId="urn:microsoft.com/office/officeart/2009/3/layout/StepUpProcess"/>
    <dgm:cxn modelId="{2442F31E-4CFC-BA48-A646-BE460DA5B26F}" type="presParOf" srcId="{0031392A-E740-E04A-B429-196DF0C72182}" destId="{D6F7D953-E640-7143-85C2-76C4439BC9C2}" srcOrd="0" destOrd="0" presId="urn:microsoft.com/office/officeart/2009/3/layout/StepUpProcess"/>
    <dgm:cxn modelId="{19FCCC2F-4D15-DB48-A4E7-FF2B82536C2B}" type="presParOf" srcId="{C706C7F3-6447-3041-8EB7-3D2FB9152CC9}" destId="{ED088A79-6829-AC4C-9E62-FF24E364E810}" srcOrd="8" destOrd="0" presId="urn:microsoft.com/office/officeart/2009/3/layout/StepUpProcess"/>
    <dgm:cxn modelId="{9D1876BF-EB52-BE41-A3CE-9B99B15B5B9A}" type="presParOf" srcId="{ED088A79-6829-AC4C-9E62-FF24E364E810}" destId="{D850B266-934C-2946-81C3-147C5DDA5EF4}" srcOrd="0" destOrd="0" presId="urn:microsoft.com/office/officeart/2009/3/layout/StepUpProcess"/>
    <dgm:cxn modelId="{CEA0F0C4-D479-5B47-9F06-BE7B57F49CD0}" type="presParOf" srcId="{ED088A79-6829-AC4C-9E62-FF24E364E810}" destId="{F014AB7B-D900-C448-ADCD-2AC5782840A7}"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6954203-DFFC-44EB-9816-FD004B063A8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FBF047C-D4D3-4241-A867-05C1784636CB}">
      <dgm:prSet custT="1"/>
      <dgm:spPr/>
      <dgm:t>
        <a:bodyPr/>
        <a:lstStyle/>
        <a:p>
          <a:pPr>
            <a:lnSpc>
              <a:spcPct val="100000"/>
            </a:lnSpc>
          </a:pPr>
          <a:r>
            <a:rPr lang="en-US" sz="1600" b="1" dirty="0">
              <a:latin typeface="Times New Roman" panose="02020603050405020304" pitchFamily="18" charset="0"/>
              <a:cs typeface="Times New Roman" panose="02020603050405020304" pitchFamily="18" charset="0"/>
            </a:rPr>
            <a:t>Global</a:t>
          </a:r>
        </a:p>
        <a:p>
          <a:pPr>
            <a:lnSpc>
              <a:spcPct val="100000"/>
            </a:lnSpc>
          </a:pPr>
          <a:r>
            <a:rPr lang="en-US" sz="1400" dirty="0"/>
            <a:t>Uses neutral model (for ex. Best practice, benchmark,..)</a:t>
          </a:r>
        </a:p>
      </dgm:t>
    </dgm:pt>
    <dgm:pt modelId="{A4EAE27D-9165-48BB-860A-6CE96250BA38}" type="parTrans" cxnId="{BBC34FC0-9E74-482C-AB79-25725A8B31C3}">
      <dgm:prSet/>
      <dgm:spPr/>
      <dgm:t>
        <a:bodyPr/>
        <a:lstStyle/>
        <a:p>
          <a:endParaRPr lang="en-US"/>
        </a:p>
      </dgm:t>
    </dgm:pt>
    <dgm:pt modelId="{69C28F88-26F3-4EA0-8AE7-52E977B61654}" type="sibTrans" cxnId="{BBC34FC0-9E74-482C-AB79-25725A8B31C3}">
      <dgm:prSet/>
      <dgm:spPr/>
      <dgm:t>
        <a:bodyPr/>
        <a:lstStyle/>
        <a:p>
          <a:endParaRPr lang="en-US"/>
        </a:p>
      </dgm:t>
    </dgm:pt>
    <dgm:pt modelId="{CC07A5A8-223E-4442-BFC8-7056470C5F40}">
      <dgm:prSet custT="1"/>
      <dgm:spPr/>
      <dgm:t>
        <a:bodyPr/>
        <a:lstStyle/>
        <a:p>
          <a:pPr>
            <a:lnSpc>
              <a:spcPct val="100000"/>
            </a:lnSpc>
          </a:pPr>
          <a:r>
            <a:rPr lang="en-US" sz="1600" b="1" dirty="0">
              <a:latin typeface="Times New Roman" panose="02020603050405020304" pitchFamily="18" charset="0"/>
              <a:cs typeface="Times New Roman" panose="02020603050405020304" pitchFamily="18" charset="0"/>
            </a:rPr>
            <a:t>100%</a:t>
          </a:r>
        </a:p>
        <a:p>
          <a:pPr>
            <a:lnSpc>
              <a:spcPct val="100000"/>
            </a:lnSpc>
          </a:pPr>
          <a:r>
            <a:rPr lang="en-US" sz="1300" dirty="0"/>
            <a:t>All participants agree on a model</a:t>
          </a:r>
        </a:p>
      </dgm:t>
    </dgm:pt>
    <dgm:pt modelId="{6B75CF96-F420-46B1-A8F3-C0364DCC4F69}" type="parTrans" cxnId="{458624FD-4931-4B28-A177-D033D227FA1D}">
      <dgm:prSet/>
      <dgm:spPr/>
      <dgm:t>
        <a:bodyPr/>
        <a:lstStyle/>
        <a:p>
          <a:endParaRPr lang="en-US"/>
        </a:p>
      </dgm:t>
    </dgm:pt>
    <dgm:pt modelId="{3393CAB0-CA7D-4FFF-8B37-1134CF3E1B59}" type="sibTrans" cxnId="{458624FD-4931-4B28-A177-D033D227FA1D}">
      <dgm:prSet/>
      <dgm:spPr/>
      <dgm:t>
        <a:bodyPr/>
        <a:lstStyle/>
        <a:p>
          <a:endParaRPr lang="en-US"/>
        </a:p>
      </dgm:t>
    </dgm:pt>
    <dgm:pt modelId="{1343B1D7-1CE7-4571-A277-8AD56A1D8C80}">
      <dgm:prSet custT="1"/>
      <dgm:spPr/>
      <dgm:t>
        <a:bodyPr/>
        <a:lstStyle/>
        <a:p>
          <a:pPr>
            <a:lnSpc>
              <a:spcPct val="100000"/>
            </a:lnSpc>
          </a:pPr>
          <a:r>
            <a:rPr lang="en-US" sz="1600" b="1" dirty="0">
              <a:latin typeface="Times New Roman" panose="02020603050405020304" pitchFamily="18" charset="0"/>
              <a:cs typeface="Times New Roman" panose="02020603050405020304" pitchFamily="18" charset="0"/>
            </a:rPr>
            <a:t>Accommodation</a:t>
          </a:r>
        </a:p>
        <a:p>
          <a:pPr>
            <a:lnSpc>
              <a:spcPct val="100000"/>
            </a:lnSpc>
          </a:pPr>
          <a:r>
            <a:rPr lang="en-US" sz="1300" dirty="0"/>
            <a:t>Compromise between participants</a:t>
          </a:r>
        </a:p>
      </dgm:t>
    </dgm:pt>
    <dgm:pt modelId="{33B955D5-0A85-4563-B9D4-C7C93AE51E97}" type="parTrans" cxnId="{91FCD022-E775-4BF3-A535-027ACD91D655}">
      <dgm:prSet/>
      <dgm:spPr/>
      <dgm:t>
        <a:bodyPr/>
        <a:lstStyle/>
        <a:p>
          <a:endParaRPr lang="en-US"/>
        </a:p>
      </dgm:t>
    </dgm:pt>
    <dgm:pt modelId="{5AFEB3D3-8908-4899-BCA4-273CAD50D1EF}" type="sibTrans" cxnId="{91FCD022-E775-4BF3-A535-027ACD91D655}">
      <dgm:prSet/>
      <dgm:spPr/>
      <dgm:t>
        <a:bodyPr/>
        <a:lstStyle/>
        <a:p>
          <a:endParaRPr lang="en-US"/>
        </a:p>
      </dgm:t>
    </dgm:pt>
    <dgm:pt modelId="{CF622B42-0101-4066-94CB-A50EFE8E2195}" type="pres">
      <dgm:prSet presAssocID="{26954203-DFFC-44EB-9816-FD004B063A85}" presName="root" presStyleCnt="0">
        <dgm:presLayoutVars>
          <dgm:dir/>
          <dgm:resizeHandles val="exact"/>
        </dgm:presLayoutVars>
      </dgm:prSet>
      <dgm:spPr/>
    </dgm:pt>
    <dgm:pt modelId="{D4B87257-2F5B-436A-878C-9A6F2A8436F9}" type="pres">
      <dgm:prSet presAssocID="{EFBF047C-D4D3-4241-A867-05C1784636CB}" presName="compNode" presStyleCnt="0"/>
      <dgm:spPr/>
    </dgm:pt>
    <dgm:pt modelId="{D0C37B31-8F9D-4AFA-9640-1AA1FF4A7B1C}" type="pres">
      <dgm:prSet presAssocID="{EFBF047C-D4D3-4241-A867-05C1784636CB}" presName="iconRect" presStyleLbl="node1" presStyleIdx="0" presStyleCnt="3" custAng="5400000"/>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Earth globe: Africa and Europe with solid fill"/>
        </a:ext>
      </dgm:extLst>
    </dgm:pt>
    <dgm:pt modelId="{A17E1228-86BC-4D8B-A01B-125ABB9EF322}" type="pres">
      <dgm:prSet presAssocID="{EFBF047C-D4D3-4241-A867-05C1784636CB}" presName="spaceRect" presStyleCnt="0"/>
      <dgm:spPr/>
    </dgm:pt>
    <dgm:pt modelId="{A08BB47A-30AA-48B1-8C06-90E8FA30440B}" type="pres">
      <dgm:prSet presAssocID="{EFBF047C-D4D3-4241-A867-05C1784636CB}" presName="textRect" presStyleLbl="revTx" presStyleIdx="0" presStyleCnt="3">
        <dgm:presLayoutVars>
          <dgm:chMax val="1"/>
          <dgm:chPref val="1"/>
        </dgm:presLayoutVars>
      </dgm:prSet>
      <dgm:spPr/>
    </dgm:pt>
    <dgm:pt modelId="{88BC85E7-6A96-4196-ABB1-307220EB6851}" type="pres">
      <dgm:prSet presAssocID="{69C28F88-26F3-4EA0-8AE7-52E977B61654}" presName="sibTrans" presStyleCnt="0"/>
      <dgm:spPr/>
    </dgm:pt>
    <dgm:pt modelId="{74DFA3F6-405A-4CCB-AC06-A3C12E7EC8D8}" type="pres">
      <dgm:prSet presAssocID="{CC07A5A8-223E-4442-BFC8-7056470C5F40}" presName="compNode" presStyleCnt="0"/>
      <dgm:spPr/>
    </dgm:pt>
    <dgm:pt modelId="{2C45E4DF-F5E0-4BD7-9931-B71E2F8D80C2}" type="pres">
      <dgm:prSet presAssocID="{CC07A5A8-223E-4442-BFC8-7056470C5F40}" presName="iconRect" presStyleLbl="node1" presStyleIdx="1" presStyleCnt="3"/>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Completed with solid fill"/>
        </a:ext>
      </dgm:extLst>
    </dgm:pt>
    <dgm:pt modelId="{2BD9F20C-4323-45BD-A2AB-4AD3F8E89044}" type="pres">
      <dgm:prSet presAssocID="{CC07A5A8-223E-4442-BFC8-7056470C5F40}" presName="spaceRect" presStyleCnt="0"/>
      <dgm:spPr/>
    </dgm:pt>
    <dgm:pt modelId="{900A0522-6143-42EA-9F1A-E22153DC905A}" type="pres">
      <dgm:prSet presAssocID="{CC07A5A8-223E-4442-BFC8-7056470C5F40}" presName="textRect" presStyleLbl="revTx" presStyleIdx="1" presStyleCnt="3">
        <dgm:presLayoutVars>
          <dgm:chMax val="1"/>
          <dgm:chPref val="1"/>
        </dgm:presLayoutVars>
      </dgm:prSet>
      <dgm:spPr/>
    </dgm:pt>
    <dgm:pt modelId="{695EC716-8D0A-4D53-8CC9-97FFC9EA2EA1}" type="pres">
      <dgm:prSet presAssocID="{3393CAB0-CA7D-4FFF-8B37-1134CF3E1B59}" presName="sibTrans" presStyleCnt="0"/>
      <dgm:spPr/>
    </dgm:pt>
    <dgm:pt modelId="{FDE755D8-E14F-4523-AD73-942C0471A3CF}" type="pres">
      <dgm:prSet presAssocID="{1343B1D7-1CE7-4571-A277-8AD56A1D8C80}" presName="compNode" presStyleCnt="0"/>
      <dgm:spPr/>
    </dgm:pt>
    <dgm:pt modelId="{2312CEC9-EAF9-4F9D-9BB4-F4720CAA513A}" type="pres">
      <dgm:prSet presAssocID="{1343B1D7-1CE7-4571-A277-8AD56A1D8C80}"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Meeting with solid fill"/>
        </a:ext>
      </dgm:extLst>
    </dgm:pt>
    <dgm:pt modelId="{108621CC-8B69-4494-9FE4-EDDE1A406A90}" type="pres">
      <dgm:prSet presAssocID="{1343B1D7-1CE7-4571-A277-8AD56A1D8C80}" presName="spaceRect" presStyleCnt="0"/>
      <dgm:spPr/>
    </dgm:pt>
    <dgm:pt modelId="{1F148895-A3EC-4C5D-8237-1971D5CA9577}" type="pres">
      <dgm:prSet presAssocID="{1343B1D7-1CE7-4571-A277-8AD56A1D8C80}" presName="textRect" presStyleLbl="revTx" presStyleIdx="2" presStyleCnt="3">
        <dgm:presLayoutVars>
          <dgm:chMax val="1"/>
          <dgm:chPref val="1"/>
        </dgm:presLayoutVars>
      </dgm:prSet>
      <dgm:spPr/>
    </dgm:pt>
  </dgm:ptLst>
  <dgm:cxnLst>
    <dgm:cxn modelId="{91FCD022-E775-4BF3-A535-027ACD91D655}" srcId="{26954203-DFFC-44EB-9816-FD004B063A85}" destId="{1343B1D7-1CE7-4571-A277-8AD56A1D8C80}" srcOrd="2" destOrd="0" parTransId="{33B955D5-0A85-4563-B9D4-C7C93AE51E97}" sibTransId="{5AFEB3D3-8908-4899-BCA4-273CAD50D1EF}"/>
    <dgm:cxn modelId="{84485949-F701-4DFA-AE22-7E534837D9F9}" type="presOf" srcId="{CC07A5A8-223E-4442-BFC8-7056470C5F40}" destId="{900A0522-6143-42EA-9F1A-E22153DC905A}" srcOrd="0" destOrd="0" presId="urn:microsoft.com/office/officeart/2018/2/layout/IconLabelList"/>
    <dgm:cxn modelId="{1576DD4B-3A28-4338-B884-24C66368B9D3}" type="presOf" srcId="{26954203-DFFC-44EB-9816-FD004B063A85}" destId="{CF622B42-0101-4066-94CB-A50EFE8E2195}" srcOrd="0" destOrd="0" presId="urn:microsoft.com/office/officeart/2018/2/layout/IconLabelList"/>
    <dgm:cxn modelId="{2B5DE998-F4BB-48D9-8E46-610DF794CB40}" type="presOf" srcId="{EFBF047C-D4D3-4241-A867-05C1784636CB}" destId="{A08BB47A-30AA-48B1-8C06-90E8FA30440B}" srcOrd="0" destOrd="0" presId="urn:microsoft.com/office/officeart/2018/2/layout/IconLabelList"/>
    <dgm:cxn modelId="{DA4FD0B8-D94D-43ED-AB7F-48B8909CE4AD}" type="presOf" srcId="{1343B1D7-1CE7-4571-A277-8AD56A1D8C80}" destId="{1F148895-A3EC-4C5D-8237-1971D5CA9577}" srcOrd="0" destOrd="0" presId="urn:microsoft.com/office/officeart/2018/2/layout/IconLabelList"/>
    <dgm:cxn modelId="{BBC34FC0-9E74-482C-AB79-25725A8B31C3}" srcId="{26954203-DFFC-44EB-9816-FD004B063A85}" destId="{EFBF047C-D4D3-4241-A867-05C1784636CB}" srcOrd="0" destOrd="0" parTransId="{A4EAE27D-9165-48BB-860A-6CE96250BA38}" sibTransId="{69C28F88-26F3-4EA0-8AE7-52E977B61654}"/>
    <dgm:cxn modelId="{458624FD-4931-4B28-A177-D033D227FA1D}" srcId="{26954203-DFFC-44EB-9816-FD004B063A85}" destId="{CC07A5A8-223E-4442-BFC8-7056470C5F40}" srcOrd="1" destOrd="0" parTransId="{6B75CF96-F420-46B1-A8F3-C0364DCC4F69}" sibTransId="{3393CAB0-CA7D-4FFF-8B37-1134CF3E1B59}"/>
    <dgm:cxn modelId="{7DDBC01A-4D6F-4D96-939F-7009461F2F91}" type="presParOf" srcId="{CF622B42-0101-4066-94CB-A50EFE8E2195}" destId="{D4B87257-2F5B-436A-878C-9A6F2A8436F9}" srcOrd="0" destOrd="0" presId="urn:microsoft.com/office/officeart/2018/2/layout/IconLabelList"/>
    <dgm:cxn modelId="{34037817-D299-4958-BDB4-BCCB834BBCFE}" type="presParOf" srcId="{D4B87257-2F5B-436A-878C-9A6F2A8436F9}" destId="{D0C37B31-8F9D-4AFA-9640-1AA1FF4A7B1C}" srcOrd="0" destOrd="0" presId="urn:microsoft.com/office/officeart/2018/2/layout/IconLabelList"/>
    <dgm:cxn modelId="{87366D06-D1C2-4C9B-907B-5EB09EC6804B}" type="presParOf" srcId="{D4B87257-2F5B-436A-878C-9A6F2A8436F9}" destId="{A17E1228-86BC-4D8B-A01B-125ABB9EF322}" srcOrd="1" destOrd="0" presId="urn:microsoft.com/office/officeart/2018/2/layout/IconLabelList"/>
    <dgm:cxn modelId="{D0CFA728-A6CA-4D77-B1AB-2F554367A3F3}" type="presParOf" srcId="{D4B87257-2F5B-436A-878C-9A6F2A8436F9}" destId="{A08BB47A-30AA-48B1-8C06-90E8FA30440B}" srcOrd="2" destOrd="0" presId="urn:microsoft.com/office/officeart/2018/2/layout/IconLabelList"/>
    <dgm:cxn modelId="{62EACABC-909A-480E-98F8-3E73D1981333}" type="presParOf" srcId="{CF622B42-0101-4066-94CB-A50EFE8E2195}" destId="{88BC85E7-6A96-4196-ABB1-307220EB6851}" srcOrd="1" destOrd="0" presId="urn:microsoft.com/office/officeart/2018/2/layout/IconLabelList"/>
    <dgm:cxn modelId="{B64AD689-A033-4F17-A8B5-83C05177D840}" type="presParOf" srcId="{CF622B42-0101-4066-94CB-A50EFE8E2195}" destId="{74DFA3F6-405A-4CCB-AC06-A3C12E7EC8D8}" srcOrd="2" destOrd="0" presId="urn:microsoft.com/office/officeart/2018/2/layout/IconLabelList"/>
    <dgm:cxn modelId="{96344CC6-B7C7-47E9-9DF5-A8805075883D}" type="presParOf" srcId="{74DFA3F6-405A-4CCB-AC06-A3C12E7EC8D8}" destId="{2C45E4DF-F5E0-4BD7-9931-B71E2F8D80C2}" srcOrd="0" destOrd="0" presId="urn:microsoft.com/office/officeart/2018/2/layout/IconLabelList"/>
    <dgm:cxn modelId="{644F810A-0D71-411E-8E94-5758FB1A9179}" type="presParOf" srcId="{74DFA3F6-405A-4CCB-AC06-A3C12E7EC8D8}" destId="{2BD9F20C-4323-45BD-A2AB-4AD3F8E89044}" srcOrd="1" destOrd="0" presId="urn:microsoft.com/office/officeart/2018/2/layout/IconLabelList"/>
    <dgm:cxn modelId="{0C000DDD-3A9F-4189-A5E9-BA99B6A399C9}" type="presParOf" srcId="{74DFA3F6-405A-4CCB-AC06-A3C12E7EC8D8}" destId="{900A0522-6143-42EA-9F1A-E22153DC905A}" srcOrd="2" destOrd="0" presId="urn:microsoft.com/office/officeart/2018/2/layout/IconLabelList"/>
    <dgm:cxn modelId="{7F60EF53-697E-48AB-95A4-F15DE0649C34}" type="presParOf" srcId="{CF622B42-0101-4066-94CB-A50EFE8E2195}" destId="{695EC716-8D0A-4D53-8CC9-97FFC9EA2EA1}" srcOrd="3" destOrd="0" presId="urn:microsoft.com/office/officeart/2018/2/layout/IconLabelList"/>
    <dgm:cxn modelId="{BAFC4B91-1994-49DE-B776-CAF9BC3B8D53}" type="presParOf" srcId="{CF622B42-0101-4066-94CB-A50EFE8E2195}" destId="{FDE755D8-E14F-4523-AD73-942C0471A3CF}" srcOrd="4" destOrd="0" presId="urn:microsoft.com/office/officeart/2018/2/layout/IconLabelList"/>
    <dgm:cxn modelId="{C8C321E2-E7BF-4764-94C3-BC72EE688CB3}" type="presParOf" srcId="{FDE755D8-E14F-4523-AD73-942C0471A3CF}" destId="{2312CEC9-EAF9-4F9D-9BB4-F4720CAA513A}" srcOrd="0" destOrd="0" presId="urn:microsoft.com/office/officeart/2018/2/layout/IconLabelList"/>
    <dgm:cxn modelId="{C50C211E-76FF-4FE8-913B-B28B70AFC32F}" type="presParOf" srcId="{FDE755D8-E14F-4523-AD73-942C0471A3CF}" destId="{108621CC-8B69-4494-9FE4-EDDE1A406A90}" srcOrd="1" destOrd="0" presId="urn:microsoft.com/office/officeart/2018/2/layout/IconLabelList"/>
    <dgm:cxn modelId="{6E23D84B-01A5-4C8A-8479-09FBBA8D7BE7}" type="presParOf" srcId="{FDE755D8-E14F-4523-AD73-942C0471A3CF}" destId="{1F148895-A3EC-4C5D-8237-1971D5CA9577}"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6954203-DFFC-44EB-9816-FD004B063A85}"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EFBF047C-D4D3-4241-A867-05C1784636CB}">
      <dgm:prSet/>
      <dgm:spPr/>
      <dgm:t>
        <a:bodyPr/>
        <a:lstStyle/>
        <a:p>
          <a:pPr>
            <a:lnSpc>
              <a:spcPct val="100000"/>
            </a:lnSpc>
          </a:pPr>
          <a:r>
            <a:rPr lang="en-US" dirty="0"/>
            <a:t>External</a:t>
          </a:r>
        </a:p>
      </dgm:t>
    </dgm:pt>
    <dgm:pt modelId="{A4EAE27D-9165-48BB-860A-6CE96250BA38}" type="parTrans" cxnId="{BBC34FC0-9E74-482C-AB79-25725A8B31C3}">
      <dgm:prSet/>
      <dgm:spPr/>
      <dgm:t>
        <a:bodyPr/>
        <a:lstStyle/>
        <a:p>
          <a:endParaRPr lang="en-US"/>
        </a:p>
      </dgm:t>
    </dgm:pt>
    <dgm:pt modelId="{69C28F88-26F3-4EA0-8AE7-52E977B61654}" type="sibTrans" cxnId="{BBC34FC0-9E74-482C-AB79-25725A8B31C3}">
      <dgm:prSet/>
      <dgm:spPr/>
      <dgm:t>
        <a:bodyPr/>
        <a:lstStyle/>
        <a:p>
          <a:endParaRPr lang="en-US"/>
        </a:p>
      </dgm:t>
    </dgm:pt>
    <dgm:pt modelId="{CC07A5A8-223E-4442-BFC8-7056470C5F40}">
      <dgm:prSet/>
      <dgm:spPr/>
      <dgm:t>
        <a:bodyPr/>
        <a:lstStyle/>
        <a:p>
          <a:pPr>
            <a:lnSpc>
              <a:spcPct val="100000"/>
            </a:lnSpc>
          </a:pPr>
          <a:r>
            <a:rPr lang="en-US"/>
            <a:t>Internal decision points</a:t>
          </a:r>
        </a:p>
      </dgm:t>
    </dgm:pt>
    <dgm:pt modelId="{6B75CF96-F420-46B1-A8F3-C0364DCC4F69}" type="parTrans" cxnId="{458624FD-4931-4B28-A177-D033D227FA1D}">
      <dgm:prSet/>
      <dgm:spPr/>
      <dgm:t>
        <a:bodyPr/>
        <a:lstStyle/>
        <a:p>
          <a:endParaRPr lang="en-US"/>
        </a:p>
      </dgm:t>
    </dgm:pt>
    <dgm:pt modelId="{3393CAB0-CA7D-4FFF-8B37-1134CF3E1B59}" type="sibTrans" cxnId="{458624FD-4931-4B28-A177-D033D227FA1D}">
      <dgm:prSet/>
      <dgm:spPr/>
      <dgm:t>
        <a:bodyPr/>
        <a:lstStyle/>
        <a:p>
          <a:endParaRPr lang="en-US"/>
        </a:p>
      </dgm:t>
    </dgm:pt>
    <dgm:pt modelId="{1343B1D7-1CE7-4571-A277-8AD56A1D8C80}">
      <dgm:prSet/>
      <dgm:spPr/>
      <dgm:t>
        <a:bodyPr/>
        <a:lstStyle/>
        <a:p>
          <a:pPr>
            <a:lnSpc>
              <a:spcPct val="100000"/>
            </a:lnSpc>
          </a:pPr>
          <a:r>
            <a:rPr lang="en-US"/>
            <a:t>Scheduled events</a:t>
          </a:r>
        </a:p>
      </dgm:t>
    </dgm:pt>
    <dgm:pt modelId="{33B955D5-0A85-4563-B9D4-C7C93AE51E97}" type="parTrans" cxnId="{91FCD022-E775-4BF3-A535-027ACD91D655}">
      <dgm:prSet/>
      <dgm:spPr/>
      <dgm:t>
        <a:bodyPr/>
        <a:lstStyle/>
        <a:p>
          <a:endParaRPr lang="en-US"/>
        </a:p>
      </dgm:t>
    </dgm:pt>
    <dgm:pt modelId="{5AFEB3D3-8908-4899-BCA4-273CAD50D1EF}" type="sibTrans" cxnId="{91FCD022-E775-4BF3-A535-027ACD91D655}">
      <dgm:prSet/>
      <dgm:spPr/>
      <dgm:t>
        <a:bodyPr/>
        <a:lstStyle/>
        <a:p>
          <a:endParaRPr lang="en-US"/>
        </a:p>
      </dgm:t>
    </dgm:pt>
    <dgm:pt modelId="{CF622B42-0101-4066-94CB-A50EFE8E2195}" type="pres">
      <dgm:prSet presAssocID="{26954203-DFFC-44EB-9816-FD004B063A85}" presName="root" presStyleCnt="0">
        <dgm:presLayoutVars>
          <dgm:dir/>
          <dgm:resizeHandles val="exact"/>
        </dgm:presLayoutVars>
      </dgm:prSet>
      <dgm:spPr/>
    </dgm:pt>
    <dgm:pt modelId="{D4B87257-2F5B-436A-878C-9A6F2A8436F9}" type="pres">
      <dgm:prSet presAssocID="{EFBF047C-D4D3-4241-A867-05C1784636CB}" presName="compNode" presStyleCnt="0"/>
      <dgm:spPr/>
    </dgm:pt>
    <dgm:pt modelId="{D0C37B31-8F9D-4AFA-9640-1AA1FF4A7B1C}" type="pres">
      <dgm:prSet presAssocID="{EFBF047C-D4D3-4241-A867-05C1784636CB}" presName="iconRect" presStyleLbl="node1" presStyleIdx="0" presStyleCnt="3" custAng="5400000"/>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Chevron arrows with solid fill"/>
        </a:ext>
      </dgm:extLst>
    </dgm:pt>
    <dgm:pt modelId="{A17E1228-86BC-4D8B-A01B-125ABB9EF322}" type="pres">
      <dgm:prSet presAssocID="{EFBF047C-D4D3-4241-A867-05C1784636CB}" presName="spaceRect" presStyleCnt="0"/>
      <dgm:spPr/>
    </dgm:pt>
    <dgm:pt modelId="{A08BB47A-30AA-48B1-8C06-90E8FA30440B}" type="pres">
      <dgm:prSet presAssocID="{EFBF047C-D4D3-4241-A867-05C1784636CB}" presName="textRect" presStyleLbl="revTx" presStyleIdx="0" presStyleCnt="3">
        <dgm:presLayoutVars>
          <dgm:chMax val="1"/>
          <dgm:chPref val="1"/>
        </dgm:presLayoutVars>
      </dgm:prSet>
      <dgm:spPr/>
    </dgm:pt>
    <dgm:pt modelId="{88BC85E7-6A96-4196-ABB1-307220EB6851}" type="pres">
      <dgm:prSet presAssocID="{69C28F88-26F3-4EA0-8AE7-52E977B61654}" presName="sibTrans" presStyleCnt="0"/>
      <dgm:spPr/>
    </dgm:pt>
    <dgm:pt modelId="{74DFA3F6-405A-4CCB-AC06-A3C12E7EC8D8}" type="pres">
      <dgm:prSet presAssocID="{CC07A5A8-223E-4442-BFC8-7056470C5F40}" presName="compNode" presStyleCnt="0"/>
      <dgm:spPr/>
    </dgm:pt>
    <dgm:pt modelId="{2C45E4DF-F5E0-4BD7-9931-B71E2F8D80C2}" type="pres">
      <dgm:prSet presAssocID="{CC07A5A8-223E-4442-BFC8-7056470C5F4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eckmark"/>
        </a:ext>
      </dgm:extLst>
    </dgm:pt>
    <dgm:pt modelId="{2BD9F20C-4323-45BD-A2AB-4AD3F8E89044}" type="pres">
      <dgm:prSet presAssocID="{CC07A5A8-223E-4442-BFC8-7056470C5F40}" presName="spaceRect" presStyleCnt="0"/>
      <dgm:spPr/>
    </dgm:pt>
    <dgm:pt modelId="{900A0522-6143-42EA-9F1A-E22153DC905A}" type="pres">
      <dgm:prSet presAssocID="{CC07A5A8-223E-4442-BFC8-7056470C5F40}" presName="textRect" presStyleLbl="revTx" presStyleIdx="1" presStyleCnt="3">
        <dgm:presLayoutVars>
          <dgm:chMax val="1"/>
          <dgm:chPref val="1"/>
        </dgm:presLayoutVars>
      </dgm:prSet>
      <dgm:spPr/>
    </dgm:pt>
    <dgm:pt modelId="{695EC716-8D0A-4D53-8CC9-97FFC9EA2EA1}" type="pres">
      <dgm:prSet presAssocID="{3393CAB0-CA7D-4FFF-8B37-1134CF3E1B59}" presName="sibTrans" presStyleCnt="0"/>
      <dgm:spPr/>
    </dgm:pt>
    <dgm:pt modelId="{FDE755D8-E14F-4523-AD73-942C0471A3CF}" type="pres">
      <dgm:prSet presAssocID="{1343B1D7-1CE7-4571-A277-8AD56A1D8C80}" presName="compNode" presStyleCnt="0"/>
      <dgm:spPr/>
    </dgm:pt>
    <dgm:pt modelId="{2312CEC9-EAF9-4F9D-9BB4-F4720CAA513A}" type="pres">
      <dgm:prSet presAssocID="{1343B1D7-1CE7-4571-A277-8AD56A1D8C80}"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Daily Calendar"/>
        </a:ext>
      </dgm:extLst>
    </dgm:pt>
    <dgm:pt modelId="{108621CC-8B69-4494-9FE4-EDDE1A406A90}" type="pres">
      <dgm:prSet presAssocID="{1343B1D7-1CE7-4571-A277-8AD56A1D8C80}" presName="spaceRect" presStyleCnt="0"/>
      <dgm:spPr/>
    </dgm:pt>
    <dgm:pt modelId="{1F148895-A3EC-4C5D-8237-1971D5CA9577}" type="pres">
      <dgm:prSet presAssocID="{1343B1D7-1CE7-4571-A277-8AD56A1D8C80}" presName="textRect" presStyleLbl="revTx" presStyleIdx="2" presStyleCnt="3">
        <dgm:presLayoutVars>
          <dgm:chMax val="1"/>
          <dgm:chPref val="1"/>
        </dgm:presLayoutVars>
      </dgm:prSet>
      <dgm:spPr/>
    </dgm:pt>
  </dgm:ptLst>
  <dgm:cxnLst>
    <dgm:cxn modelId="{91FCD022-E775-4BF3-A535-027ACD91D655}" srcId="{26954203-DFFC-44EB-9816-FD004B063A85}" destId="{1343B1D7-1CE7-4571-A277-8AD56A1D8C80}" srcOrd="2" destOrd="0" parTransId="{33B955D5-0A85-4563-B9D4-C7C93AE51E97}" sibTransId="{5AFEB3D3-8908-4899-BCA4-273CAD50D1EF}"/>
    <dgm:cxn modelId="{84485949-F701-4DFA-AE22-7E534837D9F9}" type="presOf" srcId="{CC07A5A8-223E-4442-BFC8-7056470C5F40}" destId="{900A0522-6143-42EA-9F1A-E22153DC905A}" srcOrd="0" destOrd="0" presId="urn:microsoft.com/office/officeart/2018/2/layout/IconLabelList"/>
    <dgm:cxn modelId="{1576DD4B-3A28-4338-B884-24C66368B9D3}" type="presOf" srcId="{26954203-DFFC-44EB-9816-FD004B063A85}" destId="{CF622B42-0101-4066-94CB-A50EFE8E2195}" srcOrd="0" destOrd="0" presId="urn:microsoft.com/office/officeart/2018/2/layout/IconLabelList"/>
    <dgm:cxn modelId="{2B5DE998-F4BB-48D9-8E46-610DF794CB40}" type="presOf" srcId="{EFBF047C-D4D3-4241-A867-05C1784636CB}" destId="{A08BB47A-30AA-48B1-8C06-90E8FA30440B}" srcOrd="0" destOrd="0" presId="urn:microsoft.com/office/officeart/2018/2/layout/IconLabelList"/>
    <dgm:cxn modelId="{DA4FD0B8-D94D-43ED-AB7F-48B8909CE4AD}" type="presOf" srcId="{1343B1D7-1CE7-4571-A277-8AD56A1D8C80}" destId="{1F148895-A3EC-4C5D-8237-1971D5CA9577}" srcOrd="0" destOrd="0" presId="urn:microsoft.com/office/officeart/2018/2/layout/IconLabelList"/>
    <dgm:cxn modelId="{BBC34FC0-9E74-482C-AB79-25725A8B31C3}" srcId="{26954203-DFFC-44EB-9816-FD004B063A85}" destId="{EFBF047C-D4D3-4241-A867-05C1784636CB}" srcOrd="0" destOrd="0" parTransId="{A4EAE27D-9165-48BB-860A-6CE96250BA38}" sibTransId="{69C28F88-26F3-4EA0-8AE7-52E977B61654}"/>
    <dgm:cxn modelId="{458624FD-4931-4B28-A177-D033D227FA1D}" srcId="{26954203-DFFC-44EB-9816-FD004B063A85}" destId="{CC07A5A8-223E-4442-BFC8-7056470C5F40}" srcOrd="1" destOrd="0" parTransId="{6B75CF96-F420-46B1-A8F3-C0364DCC4F69}" sibTransId="{3393CAB0-CA7D-4FFF-8B37-1134CF3E1B59}"/>
    <dgm:cxn modelId="{7DDBC01A-4D6F-4D96-939F-7009461F2F91}" type="presParOf" srcId="{CF622B42-0101-4066-94CB-A50EFE8E2195}" destId="{D4B87257-2F5B-436A-878C-9A6F2A8436F9}" srcOrd="0" destOrd="0" presId="urn:microsoft.com/office/officeart/2018/2/layout/IconLabelList"/>
    <dgm:cxn modelId="{34037817-D299-4958-BDB4-BCCB834BBCFE}" type="presParOf" srcId="{D4B87257-2F5B-436A-878C-9A6F2A8436F9}" destId="{D0C37B31-8F9D-4AFA-9640-1AA1FF4A7B1C}" srcOrd="0" destOrd="0" presId="urn:microsoft.com/office/officeart/2018/2/layout/IconLabelList"/>
    <dgm:cxn modelId="{87366D06-D1C2-4C9B-907B-5EB09EC6804B}" type="presParOf" srcId="{D4B87257-2F5B-436A-878C-9A6F2A8436F9}" destId="{A17E1228-86BC-4D8B-A01B-125ABB9EF322}" srcOrd="1" destOrd="0" presId="urn:microsoft.com/office/officeart/2018/2/layout/IconLabelList"/>
    <dgm:cxn modelId="{D0CFA728-A6CA-4D77-B1AB-2F554367A3F3}" type="presParOf" srcId="{D4B87257-2F5B-436A-878C-9A6F2A8436F9}" destId="{A08BB47A-30AA-48B1-8C06-90E8FA30440B}" srcOrd="2" destOrd="0" presId="urn:microsoft.com/office/officeart/2018/2/layout/IconLabelList"/>
    <dgm:cxn modelId="{62EACABC-909A-480E-98F8-3E73D1981333}" type="presParOf" srcId="{CF622B42-0101-4066-94CB-A50EFE8E2195}" destId="{88BC85E7-6A96-4196-ABB1-307220EB6851}" srcOrd="1" destOrd="0" presId="urn:microsoft.com/office/officeart/2018/2/layout/IconLabelList"/>
    <dgm:cxn modelId="{B64AD689-A033-4F17-A8B5-83C05177D840}" type="presParOf" srcId="{CF622B42-0101-4066-94CB-A50EFE8E2195}" destId="{74DFA3F6-405A-4CCB-AC06-A3C12E7EC8D8}" srcOrd="2" destOrd="0" presId="urn:microsoft.com/office/officeart/2018/2/layout/IconLabelList"/>
    <dgm:cxn modelId="{96344CC6-B7C7-47E9-9DF5-A8805075883D}" type="presParOf" srcId="{74DFA3F6-405A-4CCB-AC06-A3C12E7EC8D8}" destId="{2C45E4DF-F5E0-4BD7-9931-B71E2F8D80C2}" srcOrd="0" destOrd="0" presId="urn:microsoft.com/office/officeart/2018/2/layout/IconLabelList"/>
    <dgm:cxn modelId="{644F810A-0D71-411E-8E94-5758FB1A9179}" type="presParOf" srcId="{74DFA3F6-405A-4CCB-AC06-A3C12E7EC8D8}" destId="{2BD9F20C-4323-45BD-A2AB-4AD3F8E89044}" srcOrd="1" destOrd="0" presId="urn:microsoft.com/office/officeart/2018/2/layout/IconLabelList"/>
    <dgm:cxn modelId="{0C000DDD-3A9F-4189-A5E9-BA99B6A399C9}" type="presParOf" srcId="{74DFA3F6-405A-4CCB-AC06-A3C12E7EC8D8}" destId="{900A0522-6143-42EA-9F1A-E22153DC905A}" srcOrd="2" destOrd="0" presId="urn:microsoft.com/office/officeart/2018/2/layout/IconLabelList"/>
    <dgm:cxn modelId="{7F60EF53-697E-48AB-95A4-F15DE0649C34}" type="presParOf" srcId="{CF622B42-0101-4066-94CB-A50EFE8E2195}" destId="{695EC716-8D0A-4D53-8CC9-97FFC9EA2EA1}" srcOrd="3" destOrd="0" presId="urn:microsoft.com/office/officeart/2018/2/layout/IconLabelList"/>
    <dgm:cxn modelId="{BAFC4B91-1994-49DE-B776-CAF9BC3B8D53}" type="presParOf" srcId="{CF622B42-0101-4066-94CB-A50EFE8E2195}" destId="{FDE755D8-E14F-4523-AD73-942C0471A3CF}" srcOrd="4" destOrd="0" presId="urn:microsoft.com/office/officeart/2018/2/layout/IconLabelList"/>
    <dgm:cxn modelId="{C8C321E2-E7BF-4764-94C3-BC72EE688CB3}" type="presParOf" srcId="{FDE755D8-E14F-4523-AD73-942C0471A3CF}" destId="{2312CEC9-EAF9-4F9D-9BB4-F4720CAA513A}" srcOrd="0" destOrd="0" presId="urn:microsoft.com/office/officeart/2018/2/layout/IconLabelList"/>
    <dgm:cxn modelId="{C50C211E-76FF-4FE8-913B-B28B70AFC32F}" type="presParOf" srcId="{FDE755D8-E14F-4523-AD73-942C0471A3CF}" destId="{108621CC-8B69-4494-9FE4-EDDE1A406A90}" srcOrd="1" destOrd="0" presId="urn:microsoft.com/office/officeart/2018/2/layout/IconLabelList"/>
    <dgm:cxn modelId="{6E23D84B-01A5-4C8A-8479-09FBBA8D7BE7}" type="presParOf" srcId="{FDE755D8-E14F-4523-AD73-942C0471A3CF}" destId="{1F148895-A3EC-4C5D-8237-1971D5CA9577}"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3610EDB2-F41D-4498-945A-05773C649EBC}" type="doc">
      <dgm:prSet loTypeId="urn:microsoft.com/office/officeart/2005/8/layout/list1" loCatId="list" qsTypeId="urn:microsoft.com/office/officeart/2005/8/quickstyle/simple1" qsCatId="simple" csTypeId="urn:microsoft.com/office/officeart/2005/8/colors/accent1_2" csCatId="accent1"/>
      <dgm:spPr/>
      <dgm:t>
        <a:bodyPr/>
        <a:lstStyle/>
        <a:p>
          <a:endParaRPr lang="en-US"/>
        </a:p>
      </dgm:t>
    </dgm:pt>
    <dgm:pt modelId="{BD15A1DD-107A-4238-9B6C-5CBC76286D57}">
      <dgm:prSet custT="1"/>
      <dgm:spPr/>
      <dgm:t>
        <a:bodyPr/>
        <a:lstStyle/>
        <a:p>
          <a:r>
            <a:rPr lang="en-US" sz="1800">
              <a:latin typeface="Times New Roman" panose="02020603050405020304" pitchFamily="18" charset="0"/>
              <a:cs typeface="Times New Roman" panose="02020603050405020304" pitchFamily="18" charset="0"/>
            </a:rPr>
            <a:t>Objectives and purpose must be explicit.</a:t>
          </a:r>
        </a:p>
      </dgm:t>
    </dgm:pt>
    <dgm:pt modelId="{E2D41F5F-3452-44D5-B222-A1EFE3E175F9}" type="parTrans" cxnId="{BBFCBB8E-EA60-425C-8E3B-5EEFDE0B0D35}">
      <dgm:prSet/>
      <dgm:spPr/>
      <dgm:t>
        <a:bodyPr/>
        <a:lstStyle/>
        <a:p>
          <a:endParaRPr lang="en-US" sz="1800">
            <a:latin typeface="Times New Roman" panose="02020603050405020304" pitchFamily="18" charset="0"/>
            <a:cs typeface="Times New Roman" panose="02020603050405020304" pitchFamily="18" charset="0"/>
          </a:endParaRPr>
        </a:p>
      </dgm:t>
    </dgm:pt>
    <dgm:pt modelId="{5AA50977-707B-4150-924A-3DF009061D1D}" type="sibTrans" cxnId="{BBFCBB8E-EA60-425C-8E3B-5EEFDE0B0D35}">
      <dgm:prSet/>
      <dgm:spPr/>
      <dgm:t>
        <a:bodyPr/>
        <a:lstStyle/>
        <a:p>
          <a:endParaRPr lang="en-US" sz="1800">
            <a:latin typeface="Times New Roman" panose="02020603050405020304" pitchFamily="18" charset="0"/>
            <a:cs typeface="Times New Roman" panose="02020603050405020304" pitchFamily="18" charset="0"/>
          </a:endParaRPr>
        </a:p>
      </dgm:t>
    </dgm:pt>
    <dgm:pt modelId="{4BF23029-2C72-42BC-B25C-3C314920DC2B}">
      <dgm:prSet custT="1"/>
      <dgm:spPr/>
      <dgm:t>
        <a:bodyPr/>
        <a:lstStyle/>
        <a:p>
          <a:r>
            <a:rPr lang="en-US" sz="1800">
              <a:latin typeface="Times New Roman" panose="02020603050405020304" pitchFamily="18" charset="0"/>
              <a:cs typeface="Times New Roman" panose="02020603050405020304" pitchFamily="18" charset="0"/>
            </a:rPr>
            <a:t>Connectivity of activities.</a:t>
          </a:r>
        </a:p>
      </dgm:t>
    </dgm:pt>
    <dgm:pt modelId="{B14FCA2D-92AC-4E20-8CE8-166C91C9C48B}" type="parTrans" cxnId="{EC117D89-92B6-47AA-A0C7-FDCFB6BD318F}">
      <dgm:prSet/>
      <dgm:spPr/>
      <dgm:t>
        <a:bodyPr/>
        <a:lstStyle/>
        <a:p>
          <a:endParaRPr lang="en-US" sz="1800">
            <a:latin typeface="Times New Roman" panose="02020603050405020304" pitchFamily="18" charset="0"/>
            <a:cs typeface="Times New Roman" panose="02020603050405020304" pitchFamily="18" charset="0"/>
          </a:endParaRPr>
        </a:p>
      </dgm:t>
    </dgm:pt>
    <dgm:pt modelId="{D1D51DD9-E926-499F-8AB0-16FAE8841DFB}" type="sibTrans" cxnId="{EC117D89-92B6-47AA-A0C7-FDCFB6BD318F}">
      <dgm:prSet/>
      <dgm:spPr/>
      <dgm:t>
        <a:bodyPr/>
        <a:lstStyle/>
        <a:p>
          <a:endParaRPr lang="en-US" sz="1800">
            <a:latin typeface="Times New Roman" panose="02020603050405020304" pitchFamily="18" charset="0"/>
            <a:cs typeface="Times New Roman" panose="02020603050405020304" pitchFamily="18" charset="0"/>
          </a:endParaRPr>
        </a:p>
      </dgm:t>
    </dgm:pt>
    <dgm:pt modelId="{BD6FF9BC-5CB7-411B-93C3-2BF3FF5E4AA2}">
      <dgm:prSet custT="1"/>
      <dgm:spPr/>
      <dgm:t>
        <a:bodyPr/>
        <a:lstStyle/>
        <a:p>
          <a:r>
            <a:rPr lang="en-US" sz="1800">
              <a:latin typeface="Times New Roman" panose="02020603050405020304" pitchFamily="18" charset="0"/>
              <a:cs typeface="Times New Roman" panose="02020603050405020304" pitchFamily="18" charset="0"/>
            </a:rPr>
            <a:t>Measures of performance and monitoring/control mechanisms.</a:t>
          </a:r>
        </a:p>
      </dgm:t>
    </dgm:pt>
    <dgm:pt modelId="{56B4B09C-1254-4744-9C0A-496582CA9BC9}" type="parTrans" cxnId="{8C8F4FB0-BDF2-4F73-AAF2-98037422D66F}">
      <dgm:prSet/>
      <dgm:spPr/>
      <dgm:t>
        <a:bodyPr/>
        <a:lstStyle/>
        <a:p>
          <a:endParaRPr lang="en-US" sz="1800">
            <a:latin typeface="Times New Roman" panose="02020603050405020304" pitchFamily="18" charset="0"/>
            <a:cs typeface="Times New Roman" panose="02020603050405020304" pitchFamily="18" charset="0"/>
          </a:endParaRPr>
        </a:p>
      </dgm:t>
    </dgm:pt>
    <dgm:pt modelId="{733CD9AA-3A2A-4D75-8236-B3046897EEF5}" type="sibTrans" cxnId="{8C8F4FB0-BDF2-4F73-AAF2-98037422D66F}">
      <dgm:prSet/>
      <dgm:spPr/>
      <dgm:t>
        <a:bodyPr/>
        <a:lstStyle/>
        <a:p>
          <a:endParaRPr lang="en-US" sz="1800">
            <a:latin typeface="Times New Roman" panose="02020603050405020304" pitchFamily="18" charset="0"/>
            <a:cs typeface="Times New Roman" panose="02020603050405020304" pitchFamily="18" charset="0"/>
          </a:endParaRPr>
        </a:p>
      </dgm:t>
    </dgm:pt>
    <dgm:pt modelId="{45D90792-C81B-4D34-AB70-120BE4B329D0}">
      <dgm:prSet custT="1"/>
      <dgm:spPr/>
      <dgm:t>
        <a:bodyPr/>
        <a:lstStyle/>
        <a:p>
          <a:r>
            <a:rPr lang="en-US" sz="1800">
              <a:latin typeface="Times New Roman" panose="02020603050405020304" pitchFamily="18" charset="0"/>
              <a:cs typeface="Times New Roman" panose="02020603050405020304" pitchFamily="18" charset="0"/>
            </a:rPr>
            <a:t>Decision-making procedures, boundary definition, and resource management.</a:t>
          </a:r>
        </a:p>
      </dgm:t>
    </dgm:pt>
    <dgm:pt modelId="{7301D831-BEDA-41AA-B13A-730F5EF9625C}" type="parTrans" cxnId="{37C3C355-5511-4A7B-85DC-35631F67936A}">
      <dgm:prSet/>
      <dgm:spPr/>
      <dgm:t>
        <a:bodyPr/>
        <a:lstStyle/>
        <a:p>
          <a:endParaRPr lang="en-US" sz="1800">
            <a:latin typeface="Times New Roman" panose="02020603050405020304" pitchFamily="18" charset="0"/>
            <a:cs typeface="Times New Roman" panose="02020603050405020304" pitchFamily="18" charset="0"/>
          </a:endParaRPr>
        </a:p>
      </dgm:t>
    </dgm:pt>
    <dgm:pt modelId="{4EAF0421-6193-42BF-8686-16F41770A024}" type="sibTrans" cxnId="{37C3C355-5511-4A7B-85DC-35631F67936A}">
      <dgm:prSet/>
      <dgm:spPr/>
      <dgm:t>
        <a:bodyPr/>
        <a:lstStyle/>
        <a:p>
          <a:endParaRPr lang="en-US" sz="1800">
            <a:latin typeface="Times New Roman" panose="02020603050405020304" pitchFamily="18" charset="0"/>
            <a:cs typeface="Times New Roman" panose="02020603050405020304" pitchFamily="18" charset="0"/>
          </a:endParaRPr>
        </a:p>
      </dgm:t>
    </dgm:pt>
    <dgm:pt modelId="{6B1FA2DE-8CE7-42DD-8D6A-8BBEFE9A36BD}">
      <dgm:prSet custT="1"/>
      <dgm:spPr/>
      <dgm:t>
        <a:bodyPr/>
        <a:lstStyle/>
        <a:p>
          <a:r>
            <a:rPr lang="en-US" sz="1800">
              <a:latin typeface="Times New Roman" panose="02020603050405020304" pitchFamily="18" charset="0"/>
              <a:cs typeface="Times New Roman" panose="02020603050405020304" pitchFamily="18" charset="0"/>
            </a:rPr>
            <a:t>Systems hierarchy and scope of control activities.</a:t>
          </a:r>
        </a:p>
      </dgm:t>
    </dgm:pt>
    <dgm:pt modelId="{B2E97328-D203-40DD-9EC6-9EC6DEF3730F}" type="parTrans" cxnId="{F95C90D7-E4DB-4F66-AC44-72AFFA61C6BB}">
      <dgm:prSet/>
      <dgm:spPr/>
      <dgm:t>
        <a:bodyPr/>
        <a:lstStyle/>
        <a:p>
          <a:endParaRPr lang="en-US" sz="1800">
            <a:latin typeface="Times New Roman" panose="02020603050405020304" pitchFamily="18" charset="0"/>
            <a:cs typeface="Times New Roman" panose="02020603050405020304" pitchFamily="18" charset="0"/>
          </a:endParaRPr>
        </a:p>
      </dgm:t>
    </dgm:pt>
    <dgm:pt modelId="{99670029-1452-4101-A2FF-B70CE81A3421}" type="sibTrans" cxnId="{F95C90D7-E4DB-4F66-AC44-72AFFA61C6BB}">
      <dgm:prSet/>
      <dgm:spPr/>
      <dgm:t>
        <a:bodyPr/>
        <a:lstStyle/>
        <a:p>
          <a:endParaRPr lang="en-US" sz="1800">
            <a:latin typeface="Times New Roman" panose="02020603050405020304" pitchFamily="18" charset="0"/>
            <a:cs typeface="Times New Roman" panose="02020603050405020304" pitchFamily="18" charset="0"/>
          </a:endParaRPr>
        </a:p>
      </dgm:t>
    </dgm:pt>
    <dgm:pt modelId="{E912F161-A28E-5F45-9304-4C466BB12999}" type="pres">
      <dgm:prSet presAssocID="{3610EDB2-F41D-4498-945A-05773C649EBC}" presName="linear" presStyleCnt="0">
        <dgm:presLayoutVars>
          <dgm:dir/>
          <dgm:animLvl val="lvl"/>
          <dgm:resizeHandles val="exact"/>
        </dgm:presLayoutVars>
      </dgm:prSet>
      <dgm:spPr/>
    </dgm:pt>
    <dgm:pt modelId="{3BF92AD6-2885-E148-B689-24557DC0EE13}" type="pres">
      <dgm:prSet presAssocID="{BD15A1DD-107A-4238-9B6C-5CBC76286D57}" presName="parentLin" presStyleCnt="0"/>
      <dgm:spPr/>
    </dgm:pt>
    <dgm:pt modelId="{F771068D-D10F-7244-ABBB-EF4C4F1CAA2F}" type="pres">
      <dgm:prSet presAssocID="{BD15A1DD-107A-4238-9B6C-5CBC76286D57}" presName="parentLeftMargin" presStyleLbl="node1" presStyleIdx="0" presStyleCnt="5"/>
      <dgm:spPr/>
    </dgm:pt>
    <dgm:pt modelId="{4A85F5FB-78CB-F840-900E-AA7B2CCA1D08}" type="pres">
      <dgm:prSet presAssocID="{BD15A1DD-107A-4238-9B6C-5CBC76286D57}" presName="parentText" presStyleLbl="node1" presStyleIdx="0" presStyleCnt="5">
        <dgm:presLayoutVars>
          <dgm:chMax val="0"/>
          <dgm:bulletEnabled val="1"/>
        </dgm:presLayoutVars>
      </dgm:prSet>
      <dgm:spPr/>
    </dgm:pt>
    <dgm:pt modelId="{8174B802-1B3C-C540-BD05-47C1F503EFB3}" type="pres">
      <dgm:prSet presAssocID="{BD15A1DD-107A-4238-9B6C-5CBC76286D57}" presName="negativeSpace" presStyleCnt="0"/>
      <dgm:spPr/>
    </dgm:pt>
    <dgm:pt modelId="{44C4A54E-2B47-244D-9A51-7D416BAB1123}" type="pres">
      <dgm:prSet presAssocID="{BD15A1DD-107A-4238-9B6C-5CBC76286D57}" presName="childText" presStyleLbl="conFgAcc1" presStyleIdx="0" presStyleCnt="5">
        <dgm:presLayoutVars>
          <dgm:bulletEnabled val="1"/>
        </dgm:presLayoutVars>
      </dgm:prSet>
      <dgm:spPr/>
    </dgm:pt>
    <dgm:pt modelId="{21F1B76B-9936-4648-9ED9-0308CF34F5AE}" type="pres">
      <dgm:prSet presAssocID="{5AA50977-707B-4150-924A-3DF009061D1D}" presName="spaceBetweenRectangles" presStyleCnt="0"/>
      <dgm:spPr/>
    </dgm:pt>
    <dgm:pt modelId="{D99C943C-B899-6145-8437-F7CFBB1C8107}" type="pres">
      <dgm:prSet presAssocID="{4BF23029-2C72-42BC-B25C-3C314920DC2B}" presName="parentLin" presStyleCnt="0"/>
      <dgm:spPr/>
    </dgm:pt>
    <dgm:pt modelId="{A63A7C26-0C17-854F-8B60-CC8B586871E5}" type="pres">
      <dgm:prSet presAssocID="{4BF23029-2C72-42BC-B25C-3C314920DC2B}" presName="parentLeftMargin" presStyleLbl="node1" presStyleIdx="0" presStyleCnt="5"/>
      <dgm:spPr/>
    </dgm:pt>
    <dgm:pt modelId="{F376CA2A-9075-5D49-98C4-06D2D3C87A40}" type="pres">
      <dgm:prSet presAssocID="{4BF23029-2C72-42BC-B25C-3C314920DC2B}" presName="parentText" presStyleLbl="node1" presStyleIdx="1" presStyleCnt="5">
        <dgm:presLayoutVars>
          <dgm:chMax val="0"/>
          <dgm:bulletEnabled val="1"/>
        </dgm:presLayoutVars>
      </dgm:prSet>
      <dgm:spPr/>
    </dgm:pt>
    <dgm:pt modelId="{D423A86D-56F7-4441-949A-6556142BD77B}" type="pres">
      <dgm:prSet presAssocID="{4BF23029-2C72-42BC-B25C-3C314920DC2B}" presName="negativeSpace" presStyleCnt="0"/>
      <dgm:spPr/>
    </dgm:pt>
    <dgm:pt modelId="{3992435F-D40F-F449-A7F3-92217AC931A3}" type="pres">
      <dgm:prSet presAssocID="{4BF23029-2C72-42BC-B25C-3C314920DC2B}" presName="childText" presStyleLbl="conFgAcc1" presStyleIdx="1" presStyleCnt="5">
        <dgm:presLayoutVars>
          <dgm:bulletEnabled val="1"/>
        </dgm:presLayoutVars>
      </dgm:prSet>
      <dgm:spPr/>
    </dgm:pt>
    <dgm:pt modelId="{7F072908-6FAE-BD43-8518-25D85A9691E7}" type="pres">
      <dgm:prSet presAssocID="{D1D51DD9-E926-499F-8AB0-16FAE8841DFB}" presName="spaceBetweenRectangles" presStyleCnt="0"/>
      <dgm:spPr/>
    </dgm:pt>
    <dgm:pt modelId="{D7DA3E6D-F832-7C46-A91C-C22BEB85FE55}" type="pres">
      <dgm:prSet presAssocID="{BD6FF9BC-5CB7-411B-93C3-2BF3FF5E4AA2}" presName="parentLin" presStyleCnt="0"/>
      <dgm:spPr/>
    </dgm:pt>
    <dgm:pt modelId="{272D1E87-5F3B-B241-92FF-49C5157A2ECE}" type="pres">
      <dgm:prSet presAssocID="{BD6FF9BC-5CB7-411B-93C3-2BF3FF5E4AA2}" presName="parentLeftMargin" presStyleLbl="node1" presStyleIdx="1" presStyleCnt="5"/>
      <dgm:spPr/>
    </dgm:pt>
    <dgm:pt modelId="{0B7F0358-4F9F-BB4A-8004-CE0E7B2A9660}" type="pres">
      <dgm:prSet presAssocID="{BD6FF9BC-5CB7-411B-93C3-2BF3FF5E4AA2}" presName="parentText" presStyleLbl="node1" presStyleIdx="2" presStyleCnt="5">
        <dgm:presLayoutVars>
          <dgm:chMax val="0"/>
          <dgm:bulletEnabled val="1"/>
        </dgm:presLayoutVars>
      </dgm:prSet>
      <dgm:spPr/>
    </dgm:pt>
    <dgm:pt modelId="{41767646-905A-834A-AFC8-85DE2791F7EF}" type="pres">
      <dgm:prSet presAssocID="{BD6FF9BC-5CB7-411B-93C3-2BF3FF5E4AA2}" presName="negativeSpace" presStyleCnt="0"/>
      <dgm:spPr/>
    </dgm:pt>
    <dgm:pt modelId="{F535C2DB-D285-D047-AC42-8CD1DABA89AD}" type="pres">
      <dgm:prSet presAssocID="{BD6FF9BC-5CB7-411B-93C3-2BF3FF5E4AA2}" presName="childText" presStyleLbl="conFgAcc1" presStyleIdx="2" presStyleCnt="5">
        <dgm:presLayoutVars>
          <dgm:bulletEnabled val="1"/>
        </dgm:presLayoutVars>
      </dgm:prSet>
      <dgm:spPr/>
    </dgm:pt>
    <dgm:pt modelId="{7F44D3F2-CF81-CE4E-A623-782C2C4885B8}" type="pres">
      <dgm:prSet presAssocID="{733CD9AA-3A2A-4D75-8236-B3046897EEF5}" presName="spaceBetweenRectangles" presStyleCnt="0"/>
      <dgm:spPr/>
    </dgm:pt>
    <dgm:pt modelId="{59725D10-97F5-BC4C-A02A-0FAB07315116}" type="pres">
      <dgm:prSet presAssocID="{45D90792-C81B-4D34-AB70-120BE4B329D0}" presName="parentLin" presStyleCnt="0"/>
      <dgm:spPr/>
    </dgm:pt>
    <dgm:pt modelId="{F40931B5-95A8-8B4E-9F16-CC83BB3AB663}" type="pres">
      <dgm:prSet presAssocID="{45D90792-C81B-4D34-AB70-120BE4B329D0}" presName="parentLeftMargin" presStyleLbl="node1" presStyleIdx="2" presStyleCnt="5"/>
      <dgm:spPr/>
    </dgm:pt>
    <dgm:pt modelId="{12CFE003-5BCD-DB42-9646-77972A41D9A0}" type="pres">
      <dgm:prSet presAssocID="{45D90792-C81B-4D34-AB70-120BE4B329D0}" presName="parentText" presStyleLbl="node1" presStyleIdx="3" presStyleCnt="5">
        <dgm:presLayoutVars>
          <dgm:chMax val="0"/>
          <dgm:bulletEnabled val="1"/>
        </dgm:presLayoutVars>
      </dgm:prSet>
      <dgm:spPr/>
    </dgm:pt>
    <dgm:pt modelId="{0B820ED9-9B94-0D44-B36B-92DCE2ABA216}" type="pres">
      <dgm:prSet presAssocID="{45D90792-C81B-4D34-AB70-120BE4B329D0}" presName="negativeSpace" presStyleCnt="0"/>
      <dgm:spPr/>
    </dgm:pt>
    <dgm:pt modelId="{0BA765FF-FC6E-BE45-9EF1-FB513767EEBE}" type="pres">
      <dgm:prSet presAssocID="{45D90792-C81B-4D34-AB70-120BE4B329D0}" presName="childText" presStyleLbl="conFgAcc1" presStyleIdx="3" presStyleCnt="5">
        <dgm:presLayoutVars>
          <dgm:bulletEnabled val="1"/>
        </dgm:presLayoutVars>
      </dgm:prSet>
      <dgm:spPr/>
    </dgm:pt>
    <dgm:pt modelId="{ACABD950-F44B-5D47-AE62-6F9EA55EAB21}" type="pres">
      <dgm:prSet presAssocID="{4EAF0421-6193-42BF-8686-16F41770A024}" presName="spaceBetweenRectangles" presStyleCnt="0"/>
      <dgm:spPr/>
    </dgm:pt>
    <dgm:pt modelId="{CF9A1314-387E-2C46-82A4-CB1B60A44225}" type="pres">
      <dgm:prSet presAssocID="{6B1FA2DE-8CE7-42DD-8D6A-8BBEFE9A36BD}" presName="parentLin" presStyleCnt="0"/>
      <dgm:spPr/>
    </dgm:pt>
    <dgm:pt modelId="{7DC7BE9F-9ED9-0E4D-923F-80D3376F0521}" type="pres">
      <dgm:prSet presAssocID="{6B1FA2DE-8CE7-42DD-8D6A-8BBEFE9A36BD}" presName="parentLeftMargin" presStyleLbl="node1" presStyleIdx="3" presStyleCnt="5"/>
      <dgm:spPr/>
    </dgm:pt>
    <dgm:pt modelId="{6B3CE36E-73D5-9542-9239-554BA90BBC0A}" type="pres">
      <dgm:prSet presAssocID="{6B1FA2DE-8CE7-42DD-8D6A-8BBEFE9A36BD}" presName="parentText" presStyleLbl="node1" presStyleIdx="4" presStyleCnt="5">
        <dgm:presLayoutVars>
          <dgm:chMax val="0"/>
          <dgm:bulletEnabled val="1"/>
        </dgm:presLayoutVars>
      </dgm:prSet>
      <dgm:spPr/>
    </dgm:pt>
    <dgm:pt modelId="{D3BDFE7C-FF7B-C845-AF5B-B5F499FF6893}" type="pres">
      <dgm:prSet presAssocID="{6B1FA2DE-8CE7-42DD-8D6A-8BBEFE9A36BD}" presName="negativeSpace" presStyleCnt="0"/>
      <dgm:spPr/>
    </dgm:pt>
    <dgm:pt modelId="{36F02869-5447-3B4E-BAB9-8AC60D2A570D}" type="pres">
      <dgm:prSet presAssocID="{6B1FA2DE-8CE7-42DD-8D6A-8BBEFE9A36BD}" presName="childText" presStyleLbl="conFgAcc1" presStyleIdx="4" presStyleCnt="5">
        <dgm:presLayoutVars>
          <dgm:bulletEnabled val="1"/>
        </dgm:presLayoutVars>
      </dgm:prSet>
      <dgm:spPr/>
    </dgm:pt>
  </dgm:ptLst>
  <dgm:cxnLst>
    <dgm:cxn modelId="{86C80706-B30B-1843-A11E-B552D7E15C03}" type="presOf" srcId="{BD15A1DD-107A-4238-9B6C-5CBC76286D57}" destId="{4A85F5FB-78CB-F840-900E-AA7B2CCA1D08}" srcOrd="1" destOrd="0" presId="urn:microsoft.com/office/officeart/2005/8/layout/list1"/>
    <dgm:cxn modelId="{33E61F44-3675-094A-B597-B9D2A37491F0}" type="presOf" srcId="{45D90792-C81B-4D34-AB70-120BE4B329D0}" destId="{12CFE003-5BCD-DB42-9646-77972A41D9A0}" srcOrd="1" destOrd="0" presId="urn:microsoft.com/office/officeart/2005/8/layout/list1"/>
    <dgm:cxn modelId="{37C3C355-5511-4A7B-85DC-35631F67936A}" srcId="{3610EDB2-F41D-4498-945A-05773C649EBC}" destId="{45D90792-C81B-4D34-AB70-120BE4B329D0}" srcOrd="3" destOrd="0" parTransId="{7301D831-BEDA-41AA-B13A-730F5EF9625C}" sibTransId="{4EAF0421-6193-42BF-8686-16F41770A024}"/>
    <dgm:cxn modelId="{8ACD735D-A603-8A4A-A9C4-EAAE59AC60A8}" type="presOf" srcId="{BD15A1DD-107A-4238-9B6C-5CBC76286D57}" destId="{F771068D-D10F-7244-ABBB-EF4C4F1CAA2F}" srcOrd="0" destOrd="0" presId="urn:microsoft.com/office/officeart/2005/8/layout/list1"/>
    <dgm:cxn modelId="{89842664-6FAE-C14E-A686-3D65CCE6DF6D}" type="presOf" srcId="{BD6FF9BC-5CB7-411B-93C3-2BF3FF5E4AA2}" destId="{272D1E87-5F3B-B241-92FF-49C5157A2ECE}" srcOrd="0" destOrd="0" presId="urn:microsoft.com/office/officeart/2005/8/layout/list1"/>
    <dgm:cxn modelId="{EC117D89-92B6-47AA-A0C7-FDCFB6BD318F}" srcId="{3610EDB2-F41D-4498-945A-05773C649EBC}" destId="{4BF23029-2C72-42BC-B25C-3C314920DC2B}" srcOrd="1" destOrd="0" parTransId="{B14FCA2D-92AC-4E20-8CE8-166C91C9C48B}" sibTransId="{D1D51DD9-E926-499F-8AB0-16FAE8841DFB}"/>
    <dgm:cxn modelId="{BBFCBB8E-EA60-425C-8E3B-5EEFDE0B0D35}" srcId="{3610EDB2-F41D-4498-945A-05773C649EBC}" destId="{BD15A1DD-107A-4238-9B6C-5CBC76286D57}" srcOrd="0" destOrd="0" parTransId="{E2D41F5F-3452-44D5-B222-A1EFE3E175F9}" sibTransId="{5AA50977-707B-4150-924A-3DF009061D1D}"/>
    <dgm:cxn modelId="{8C8F4FB0-BDF2-4F73-AAF2-98037422D66F}" srcId="{3610EDB2-F41D-4498-945A-05773C649EBC}" destId="{BD6FF9BC-5CB7-411B-93C3-2BF3FF5E4AA2}" srcOrd="2" destOrd="0" parTransId="{56B4B09C-1254-4744-9C0A-496582CA9BC9}" sibTransId="{733CD9AA-3A2A-4D75-8236-B3046897EEF5}"/>
    <dgm:cxn modelId="{91C72CB8-5803-FB4F-A754-826D9C72EF8E}" type="presOf" srcId="{4BF23029-2C72-42BC-B25C-3C314920DC2B}" destId="{A63A7C26-0C17-854F-8B60-CC8B586871E5}" srcOrd="0" destOrd="0" presId="urn:microsoft.com/office/officeart/2005/8/layout/list1"/>
    <dgm:cxn modelId="{41D023CD-B50B-DE42-8257-E7E321DC8846}" type="presOf" srcId="{3610EDB2-F41D-4498-945A-05773C649EBC}" destId="{E912F161-A28E-5F45-9304-4C466BB12999}" srcOrd="0" destOrd="0" presId="urn:microsoft.com/office/officeart/2005/8/layout/list1"/>
    <dgm:cxn modelId="{F95C90D7-E4DB-4F66-AC44-72AFFA61C6BB}" srcId="{3610EDB2-F41D-4498-945A-05773C649EBC}" destId="{6B1FA2DE-8CE7-42DD-8D6A-8BBEFE9A36BD}" srcOrd="4" destOrd="0" parTransId="{B2E97328-D203-40DD-9EC6-9EC6DEF3730F}" sibTransId="{99670029-1452-4101-A2FF-B70CE81A3421}"/>
    <dgm:cxn modelId="{7C8422DF-6B8D-F14F-A17B-EAF455983809}" type="presOf" srcId="{6B1FA2DE-8CE7-42DD-8D6A-8BBEFE9A36BD}" destId="{7DC7BE9F-9ED9-0E4D-923F-80D3376F0521}" srcOrd="0" destOrd="0" presId="urn:microsoft.com/office/officeart/2005/8/layout/list1"/>
    <dgm:cxn modelId="{37C7BFDF-FE62-A342-AC2C-0BC0FDA4ED7E}" type="presOf" srcId="{4BF23029-2C72-42BC-B25C-3C314920DC2B}" destId="{F376CA2A-9075-5D49-98C4-06D2D3C87A40}" srcOrd="1" destOrd="0" presId="urn:microsoft.com/office/officeart/2005/8/layout/list1"/>
    <dgm:cxn modelId="{7CF673E0-5298-DD46-9025-18F85B974969}" type="presOf" srcId="{6B1FA2DE-8CE7-42DD-8D6A-8BBEFE9A36BD}" destId="{6B3CE36E-73D5-9542-9239-554BA90BBC0A}" srcOrd="1" destOrd="0" presId="urn:microsoft.com/office/officeart/2005/8/layout/list1"/>
    <dgm:cxn modelId="{31EFE0E3-AE41-084D-A69A-D70616C0997B}" type="presOf" srcId="{BD6FF9BC-5CB7-411B-93C3-2BF3FF5E4AA2}" destId="{0B7F0358-4F9F-BB4A-8004-CE0E7B2A9660}" srcOrd="1" destOrd="0" presId="urn:microsoft.com/office/officeart/2005/8/layout/list1"/>
    <dgm:cxn modelId="{5EAEFAF0-FBAF-8048-8087-FCF46C23AD8E}" type="presOf" srcId="{45D90792-C81B-4D34-AB70-120BE4B329D0}" destId="{F40931B5-95A8-8B4E-9F16-CC83BB3AB663}" srcOrd="0" destOrd="0" presId="urn:microsoft.com/office/officeart/2005/8/layout/list1"/>
    <dgm:cxn modelId="{B8A347C4-2178-AD43-B7B5-3D1A659C1116}" type="presParOf" srcId="{E912F161-A28E-5F45-9304-4C466BB12999}" destId="{3BF92AD6-2885-E148-B689-24557DC0EE13}" srcOrd="0" destOrd="0" presId="urn:microsoft.com/office/officeart/2005/8/layout/list1"/>
    <dgm:cxn modelId="{DB2B16E1-F81F-C347-AB20-DF95D8BA8ED0}" type="presParOf" srcId="{3BF92AD6-2885-E148-B689-24557DC0EE13}" destId="{F771068D-D10F-7244-ABBB-EF4C4F1CAA2F}" srcOrd="0" destOrd="0" presId="urn:microsoft.com/office/officeart/2005/8/layout/list1"/>
    <dgm:cxn modelId="{677C6A01-74CD-104E-9320-693307D79DFB}" type="presParOf" srcId="{3BF92AD6-2885-E148-B689-24557DC0EE13}" destId="{4A85F5FB-78CB-F840-900E-AA7B2CCA1D08}" srcOrd="1" destOrd="0" presId="urn:microsoft.com/office/officeart/2005/8/layout/list1"/>
    <dgm:cxn modelId="{98040B20-38A2-6E49-A831-DB54FDB976AB}" type="presParOf" srcId="{E912F161-A28E-5F45-9304-4C466BB12999}" destId="{8174B802-1B3C-C540-BD05-47C1F503EFB3}" srcOrd="1" destOrd="0" presId="urn:microsoft.com/office/officeart/2005/8/layout/list1"/>
    <dgm:cxn modelId="{B57283A7-1636-8A4D-BD15-DB5ABED62FC0}" type="presParOf" srcId="{E912F161-A28E-5F45-9304-4C466BB12999}" destId="{44C4A54E-2B47-244D-9A51-7D416BAB1123}" srcOrd="2" destOrd="0" presId="urn:microsoft.com/office/officeart/2005/8/layout/list1"/>
    <dgm:cxn modelId="{9CB5646A-791B-8647-A2A7-B4A20FEE474B}" type="presParOf" srcId="{E912F161-A28E-5F45-9304-4C466BB12999}" destId="{21F1B76B-9936-4648-9ED9-0308CF34F5AE}" srcOrd="3" destOrd="0" presId="urn:microsoft.com/office/officeart/2005/8/layout/list1"/>
    <dgm:cxn modelId="{BFD2CE62-5301-D846-AF1D-EE0D639A05E5}" type="presParOf" srcId="{E912F161-A28E-5F45-9304-4C466BB12999}" destId="{D99C943C-B899-6145-8437-F7CFBB1C8107}" srcOrd="4" destOrd="0" presId="urn:microsoft.com/office/officeart/2005/8/layout/list1"/>
    <dgm:cxn modelId="{9534E160-BEE9-8344-8839-CD824A1D0AEA}" type="presParOf" srcId="{D99C943C-B899-6145-8437-F7CFBB1C8107}" destId="{A63A7C26-0C17-854F-8B60-CC8B586871E5}" srcOrd="0" destOrd="0" presId="urn:microsoft.com/office/officeart/2005/8/layout/list1"/>
    <dgm:cxn modelId="{C98C8130-EB98-2449-92C9-3DA608D8BA83}" type="presParOf" srcId="{D99C943C-B899-6145-8437-F7CFBB1C8107}" destId="{F376CA2A-9075-5D49-98C4-06D2D3C87A40}" srcOrd="1" destOrd="0" presId="urn:microsoft.com/office/officeart/2005/8/layout/list1"/>
    <dgm:cxn modelId="{B0F791E4-0659-7344-A15D-DC652B280B8D}" type="presParOf" srcId="{E912F161-A28E-5F45-9304-4C466BB12999}" destId="{D423A86D-56F7-4441-949A-6556142BD77B}" srcOrd="5" destOrd="0" presId="urn:microsoft.com/office/officeart/2005/8/layout/list1"/>
    <dgm:cxn modelId="{6A7DF832-D93D-AB40-A92D-F9618A9C3053}" type="presParOf" srcId="{E912F161-A28E-5F45-9304-4C466BB12999}" destId="{3992435F-D40F-F449-A7F3-92217AC931A3}" srcOrd="6" destOrd="0" presId="urn:microsoft.com/office/officeart/2005/8/layout/list1"/>
    <dgm:cxn modelId="{E0AC8DFF-B8EE-224F-988F-45908A84039D}" type="presParOf" srcId="{E912F161-A28E-5F45-9304-4C466BB12999}" destId="{7F072908-6FAE-BD43-8518-25D85A9691E7}" srcOrd="7" destOrd="0" presId="urn:microsoft.com/office/officeart/2005/8/layout/list1"/>
    <dgm:cxn modelId="{F7931491-B962-7F4A-B5C6-A43E7745175A}" type="presParOf" srcId="{E912F161-A28E-5F45-9304-4C466BB12999}" destId="{D7DA3E6D-F832-7C46-A91C-C22BEB85FE55}" srcOrd="8" destOrd="0" presId="urn:microsoft.com/office/officeart/2005/8/layout/list1"/>
    <dgm:cxn modelId="{47F9FA0E-0A36-9749-A1F2-B4199884AACD}" type="presParOf" srcId="{D7DA3E6D-F832-7C46-A91C-C22BEB85FE55}" destId="{272D1E87-5F3B-B241-92FF-49C5157A2ECE}" srcOrd="0" destOrd="0" presId="urn:microsoft.com/office/officeart/2005/8/layout/list1"/>
    <dgm:cxn modelId="{871DF36A-6425-E34A-9789-DBF4D6D6BC74}" type="presParOf" srcId="{D7DA3E6D-F832-7C46-A91C-C22BEB85FE55}" destId="{0B7F0358-4F9F-BB4A-8004-CE0E7B2A9660}" srcOrd="1" destOrd="0" presId="urn:microsoft.com/office/officeart/2005/8/layout/list1"/>
    <dgm:cxn modelId="{5E6F6625-D5AD-9747-834E-990EA4EDA2B2}" type="presParOf" srcId="{E912F161-A28E-5F45-9304-4C466BB12999}" destId="{41767646-905A-834A-AFC8-85DE2791F7EF}" srcOrd="9" destOrd="0" presId="urn:microsoft.com/office/officeart/2005/8/layout/list1"/>
    <dgm:cxn modelId="{4AE33EBF-445E-254F-883F-89EA29477FF0}" type="presParOf" srcId="{E912F161-A28E-5F45-9304-4C466BB12999}" destId="{F535C2DB-D285-D047-AC42-8CD1DABA89AD}" srcOrd="10" destOrd="0" presId="urn:microsoft.com/office/officeart/2005/8/layout/list1"/>
    <dgm:cxn modelId="{E5A37A74-0F87-014F-AB31-B3698FA4E582}" type="presParOf" srcId="{E912F161-A28E-5F45-9304-4C466BB12999}" destId="{7F44D3F2-CF81-CE4E-A623-782C2C4885B8}" srcOrd="11" destOrd="0" presId="urn:microsoft.com/office/officeart/2005/8/layout/list1"/>
    <dgm:cxn modelId="{3568A923-5B0C-1E44-B262-E9686BDB6E4A}" type="presParOf" srcId="{E912F161-A28E-5F45-9304-4C466BB12999}" destId="{59725D10-97F5-BC4C-A02A-0FAB07315116}" srcOrd="12" destOrd="0" presId="urn:microsoft.com/office/officeart/2005/8/layout/list1"/>
    <dgm:cxn modelId="{E6502927-8484-9D4B-A790-EBC1EC415E57}" type="presParOf" srcId="{59725D10-97F5-BC4C-A02A-0FAB07315116}" destId="{F40931B5-95A8-8B4E-9F16-CC83BB3AB663}" srcOrd="0" destOrd="0" presId="urn:microsoft.com/office/officeart/2005/8/layout/list1"/>
    <dgm:cxn modelId="{15E40856-FD8C-7949-B2D4-E11F30D22AD5}" type="presParOf" srcId="{59725D10-97F5-BC4C-A02A-0FAB07315116}" destId="{12CFE003-5BCD-DB42-9646-77972A41D9A0}" srcOrd="1" destOrd="0" presId="urn:microsoft.com/office/officeart/2005/8/layout/list1"/>
    <dgm:cxn modelId="{0A8151FB-EC86-2F46-9DFB-7B3381290B64}" type="presParOf" srcId="{E912F161-A28E-5F45-9304-4C466BB12999}" destId="{0B820ED9-9B94-0D44-B36B-92DCE2ABA216}" srcOrd="13" destOrd="0" presId="urn:microsoft.com/office/officeart/2005/8/layout/list1"/>
    <dgm:cxn modelId="{9F460DD5-0CE2-C340-BA94-FFF6DDDD8AFE}" type="presParOf" srcId="{E912F161-A28E-5F45-9304-4C466BB12999}" destId="{0BA765FF-FC6E-BE45-9EF1-FB513767EEBE}" srcOrd="14" destOrd="0" presId="urn:microsoft.com/office/officeart/2005/8/layout/list1"/>
    <dgm:cxn modelId="{A31F4B63-A811-DE45-82A9-D5DA66D90A1F}" type="presParOf" srcId="{E912F161-A28E-5F45-9304-4C466BB12999}" destId="{ACABD950-F44B-5D47-AE62-6F9EA55EAB21}" srcOrd="15" destOrd="0" presId="urn:microsoft.com/office/officeart/2005/8/layout/list1"/>
    <dgm:cxn modelId="{D04ABDD2-A2C1-CF4F-8609-D13190F84711}" type="presParOf" srcId="{E912F161-A28E-5F45-9304-4C466BB12999}" destId="{CF9A1314-387E-2C46-82A4-CB1B60A44225}" srcOrd="16" destOrd="0" presId="urn:microsoft.com/office/officeart/2005/8/layout/list1"/>
    <dgm:cxn modelId="{DD4366A4-8062-5F4F-A546-4B47C0AF355E}" type="presParOf" srcId="{CF9A1314-387E-2C46-82A4-CB1B60A44225}" destId="{7DC7BE9F-9ED9-0E4D-923F-80D3376F0521}" srcOrd="0" destOrd="0" presId="urn:microsoft.com/office/officeart/2005/8/layout/list1"/>
    <dgm:cxn modelId="{E99BA92D-684D-8F4B-9425-0BA8FD5B58CA}" type="presParOf" srcId="{CF9A1314-387E-2C46-82A4-CB1B60A44225}" destId="{6B3CE36E-73D5-9542-9239-554BA90BBC0A}" srcOrd="1" destOrd="0" presId="urn:microsoft.com/office/officeart/2005/8/layout/list1"/>
    <dgm:cxn modelId="{60C0BECB-B577-B744-AA6D-8D9AEFD2911C}" type="presParOf" srcId="{E912F161-A28E-5F45-9304-4C466BB12999}" destId="{D3BDFE7C-FF7B-C845-AF5B-B5F499FF6893}" srcOrd="17" destOrd="0" presId="urn:microsoft.com/office/officeart/2005/8/layout/list1"/>
    <dgm:cxn modelId="{4017ED95-2FCD-7442-A97D-DDF9FA0D0848}" type="presParOf" srcId="{E912F161-A28E-5F45-9304-4C466BB12999}" destId="{36F02869-5447-3B4E-BAB9-8AC60D2A570D}" srcOrd="18"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6B1F3D8-D957-B14D-87E1-B0D1D6D72F90}" type="doc">
      <dgm:prSet loTypeId="urn:microsoft.com/office/officeart/2005/8/layout/vList2" loCatId="" qsTypeId="urn:microsoft.com/office/officeart/2005/8/quickstyle/simple1" qsCatId="simple" csTypeId="urn:microsoft.com/office/officeart/2005/8/colors/accent1_2" csCatId="accent1" phldr="1"/>
      <dgm:spPr/>
      <dgm:t>
        <a:bodyPr/>
        <a:lstStyle/>
        <a:p>
          <a:endParaRPr lang="en-US"/>
        </a:p>
      </dgm:t>
    </dgm:pt>
    <dgm:pt modelId="{654E1FAB-E659-0644-A4E3-1F16F3B0BCF7}">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Visual Tools Enhance Understanding: Rich pictures, fishbone diagrams, and mind maps provide visual representations that aid in comprehending complex business situations, fostering holistic insights.</a:t>
          </a:r>
          <a:endParaRPr lang="en-US" dirty="0"/>
        </a:p>
      </dgm:t>
    </dgm:pt>
    <dgm:pt modelId="{DB8A1B93-6ECA-6A42-BEC2-6583C323B8C8}" type="parTrans" cxnId="{88F1B710-0A38-D449-BA82-6ED7038BA087}">
      <dgm:prSet/>
      <dgm:spPr/>
      <dgm:t>
        <a:bodyPr/>
        <a:lstStyle/>
        <a:p>
          <a:endParaRPr lang="en-US"/>
        </a:p>
      </dgm:t>
    </dgm:pt>
    <dgm:pt modelId="{D079DF24-8556-B346-90C4-B243A89C4F04}" type="sibTrans" cxnId="{88F1B710-0A38-D449-BA82-6ED7038BA087}">
      <dgm:prSet/>
      <dgm:spPr/>
      <dgm:t>
        <a:bodyPr/>
        <a:lstStyle/>
        <a:p>
          <a:endParaRPr lang="en-US"/>
        </a:p>
      </dgm:t>
    </dgm:pt>
    <dgm:pt modelId="{5B88787E-9F2A-D744-9BA2-F194F43ACE99}">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Structured Documentation Matters: Business needs logs systematically capture and prioritize requirements, ensuring clear communication, traceability, and effective change management.</a:t>
          </a:r>
          <a:endParaRPr lang="en-US" dirty="0"/>
        </a:p>
      </dgm:t>
    </dgm:pt>
    <dgm:pt modelId="{50D99BA9-4049-A641-B043-63C969BA91E1}" type="parTrans" cxnId="{82FDD293-467F-5E41-B0EB-8956C8967C8C}">
      <dgm:prSet/>
      <dgm:spPr/>
      <dgm:t>
        <a:bodyPr/>
        <a:lstStyle/>
        <a:p>
          <a:endParaRPr lang="en-US"/>
        </a:p>
      </dgm:t>
    </dgm:pt>
    <dgm:pt modelId="{23086774-A19A-2E49-814E-C0D126C01E9D}" type="sibTrans" cxnId="{82FDD293-467F-5E41-B0EB-8956C8967C8C}">
      <dgm:prSet/>
      <dgm:spPr/>
      <dgm:t>
        <a:bodyPr/>
        <a:lstStyle/>
        <a:p>
          <a:endParaRPr lang="en-US"/>
        </a:p>
      </dgm:t>
    </dgm:pt>
    <dgm:pt modelId="{4EB1DAE2-B630-0F45-AB2B-0F64ADFE48E4}">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Perspective Diversity is Key: CATWOE framework and business activity models emphasize considering diverse stakeholder perspectives, providing a comprehensive view that aids in decision-making and root cause analysis.</a:t>
          </a:r>
          <a:endParaRPr lang="en-US" dirty="0"/>
        </a:p>
      </dgm:t>
    </dgm:pt>
    <dgm:pt modelId="{74B78D5A-3AB9-C946-9845-FB158C8BBAA8}" type="parTrans" cxnId="{3F8BBDA1-4D73-994B-A7D3-4560876618A0}">
      <dgm:prSet/>
      <dgm:spPr/>
      <dgm:t>
        <a:bodyPr/>
        <a:lstStyle/>
        <a:p>
          <a:endParaRPr lang="en-US"/>
        </a:p>
      </dgm:t>
    </dgm:pt>
    <dgm:pt modelId="{64280613-D0E2-0941-8344-C35B9CD71F84}" type="sibTrans" cxnId="{3F8BBDA1-4D73-994B-A7D3-4560876618A0}">
      <dgm:prSet/>
      <dgm:spPr/>
      <dgm:t>
        <a:bodyPr/>
        <a:lstStyle/>
        <a:p>
          <a:endParaRPr lang="en-US"/>
        </a:p>
      </dgm:t>
    </dgm:pt>
    <dgm:pt modelId="{CF1B86AB-7E84-AC42-AB6C-011ACC0D3B9A}">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Flexibility in Modeling: Techniques like rich pictures and mind maps offer unstructured, flexible approaches, allowing analysts to 'brain dump' information and adapt models as more insights emerge.</a:t>
          </a:r>
          <a:endParaRPr lang="en-US" dirty="0"/>
        </a:p>
      </dgm:t>
    </dgm:pt>
    <dgm:pt modelId="{77F4607E-5C00-B54A-A79A-73B56522E574}" type="parTrans" cxnId="{FC8AD20D-B0E8-EC44-8A4F-109988029714}">
      <dgm:prSet/>
      <dgm:spPr/>
      <dgm:t>
        <a:bodyPr/>
        <a:lstStyle/>
        <a:p>
          <a:endParaRPr lang="en-US"/>
        </a:p>
      </dgm:t>
    </dgm:pt>
    <dgm:pt modelId="{1E03D0C5-9A1C-0347-973C-EDC8AC453995}" type="sibTrans" cxnId="{FC8AD20D-B0E8-EC44-8A4F-109988029714}">
      <dgm:prSet/>
      <dgm:spPr/>
      <dgm:t>
        <a:bodyPr/>
        <a:lstStyle/>
        <a:p>
          <a:endParaRPr lang="en-US"/>
        </a:p>
      </dgm:t>
    </dgm:pt>
    <dgm:pt modelId="{80C93409-5D2B-F74F-934E-7EB006B3168F}">
      <dgm:prSet phldrT="[Text]"/>
      <dgm:spPr>
        <a:solidFill>
          <a:srgbClr val="4472C4"/>
        </a:solidFill>
      </dgm:spPr>
      <dgm:t>
        <a:bodyPr/>
        <a:lstStyle/>
        <a:p>
          <a:pPr>
            <a:buFont typeface="Arial" panose="020B0604020202020204" pitchFamily="34" charset="0"/>
            <a:buChar char="•"/>
          </a:pPr>
          <a:r>
            <a:rPr lang="en-US" dirty="0">
              <a:effectLst/>
              <a:latin typeface="Times New Roman" panose="02020603050405020304" pitchFamily="18" charset="0"/>
              <a:cs typeface="Arial" panose="020B0604020202020204" pitchFamily="34" charset="0"/>
            </a:rPr>
            <a:t>Gap Analysis Guides Improvement: Business activity models serve as powerful tools for gap analysis, highlighting discrepancies between theoretical models and actual organizational situations, uncovering areas for business improvement.</a:t>
          </a:r>
          <a:endParaRPr lang="en-US" dirty="0"/>
        </a:p>
      </dgm:t>
    </dgm:pt>
    <dgm:pt modelId="{CDCC9D23-AC42-854A-B636-EC3EB17E5659}" type="parTrans" cxnId="{2280E78C-EFC4-9643-8ED8-4F4904D50DD7}">
      <dgm:prSet/>
      <dgm:spPr/>
      <dgm:t>
        <a:bodyPr/>
        <a:lstStyle/>
        <a:p>
          <a:endParaRPr lang="en-US"/>
        </a:p>
      </dgm:t>
    </dgm:pt>
    <dgm:pt modelId="{BF51282E-0728-B342-AFEF-F8E08628C17C}" type="sibTrans" cxnId="{2280E78C-EFC4-9643-8ED8-4F4904D50DD7}">
      <dgm:prSet/>
      <dgm:spPr/>
      <dgm:t>
        <a:bodyPr/>
        <a:lstStyle/>
        <a:p>
          <a:endParaRPr lang="en-US"/>
        </a:p>
      </dgm:t>
    </dgm:pt>
    <dgm:pt modelId="{D80DA091-FED0-1B4D-827F-FFA5C4DA7BE3}" type="pres">
      <dgm:prSet presAssocID="{86B1F3D8-D957-B14D-87E1-B0D1D6D72F90}" presName="linear" presStyleCnt="0">
        <dgm:presLayoutVars>
          <dgm:animLvl val="lvl"/>
          <dgm:resizeHandles val="exact"/>
        </dgm:presLayoutVars>
      </dgm:prSet>
      <dgm:spPr/>
    </dgm:pt>
    <dgm:pt modelId="{9E2E74E5-16AB-A84F-8AF0-27AF8F6D8599}" type="pres">
      <dgm:prSet presAssocID="{654E1FAB-E659-0644-A4E3-1F16F3B0BCF7}" presName="parentText" presStyleLbl="node1" presStyleIdx="0" presStyleCnt="5">
        <dgm:presLayoutVars>
          <dgm:chMax val="0"/>
          <dgm:bulletEnabled val="1"/>
        </dgm:presLayoutVars>
      </dgm:prSet>
      <dgm:spPr/>
    </dgm:pt>
    <dgm:pt modelId="{6C6163B0-1923-FD48-AC3C-3C5134C923CE}" type="pres">
      <dgm:prSet presAssocID="{D079DF24-8556-B346-90C4-B243A89C4F04}" presName="spacer" presStyleCnt="0"/>
      <dgm:spPr/>
    </dgm:pt>
    <dgm:pt modelId="{81D3BE6B-E11C-6D44-A61C-C589F57D0699}" type="pres">
      <dgm:prSet presAssocID="{5B88787E-9F2A-D744-9BA2-F194F43ACE99}" presName="parentText" presStyleLbl="node1" presStyleIdx="1" presStyleCnt="5">
        <dgm:presLayoutVars>
          <dgm:chMax val="0"/>
          <dgm:bulletEnabled val="1"/>
        </dgm:presLayoutVars>
      </dgm:prSet>
      <dgm:spPr/>
    </dgm:pt>
    <dgm:pt modelId="{80BA1714-930F-7942-8493-BEBB4416630D}" type="pres">
      <dgm:prSet presAssocID="{23086774-A19A-2E49-814E-C0D126C01E9D}" presName="spacer" presStyleCnt="0"/>
      <dgm:spPr/>
    </dgm:pt>
    <dgm:pt modelId="{CBC19FCC-43EC-5B42-94A4-F1CC838C1E90}" type="pres">
      <dgm:prSet presAssocID="{4EB1DAE2-B630-0F45-AB2B-0F64ADFE48E4}" presName="parentText" presStyleLbl="node1" presStyleIdx="2" presStyleCnt="5">
        <dgm:presLayoutVars>
          <dgm:chMax val="0"/>
          <dgm:bulletEnabled val="1"/>
        </dgm:presLayoutVars>
      </dgm:prSet>
      <dgm:spPr/>
    </dgm:pt>
    <dgm:pt modelId="{08ED0FA3-656C-9744-A3ED-82BBB8A1EE66}" type="pres">
      <dgm:prSet presAssocID="{64280613-D0E2-0941-8344-C35B9CD71F84}" presName="spacer" presStyleCnt="0"/>
      <dgm:spPr/>
    </dgm:pt>
    <dgm:pt modelId="{B0A58E7B-7A9C-4945-ADF7-98D6330987EC}" type="pres">
      <dgm:prSet presAssocID="{CF1B86AB-7E84-AC42-AB6C-011ACC0D3B9A}" presName="parentText" presStyleLbl="node1" presStyleIdx="3" presStyleCnt="5">
        <dgm:presLayoutVars>
          <dgm:chMax val="0"/>
          <dgm:bulletEnabled val="1"/>
        </dgm:presLayoutVars>
      </dgm:prSet>
      <dgm:spPr/>
    </dgm:pt>
    <dgm:pt modelId="{C0452E83-66D2-7240-8F52-2309EF7DA68D}" type="pres">
      <dgm:prSet presAssocID="{1E03D0C5-9A1C-0347-973C-EDC8AC453995}" presName="spacer" presStyleCnt="0"/>
      <dgm:spPr/>
    </dgm:pt>
    <dgm:pt modelId="{3C806A28-002F-F14D-8A01-C1D2025F159A}" type="pres">
      <dgm:prSet presAssocID="{80C93409-5D2B-F74F-934E-7EB006B3168F}" presName="parentText" presStyleLbl="node1" presStyleIdx="4" presStyleCnt="5">
        <dgm:presLayoutVars>
          <dgm:chMax val="0"/>
          <dgm:bulletEnabled val="1"/>
        </dgm:presLayoutVars>
      </dgm:prSet>
      <dgm:spPr/>
    </dgm:pt>
  </dgm:ptLst>
  <dgm:cxnLst>
    <dgm:cxn modelId="{FC8AD20D-B0E8-EC44-8A4F-109988029714}" srcId="{86B1F3D8-D957-B14D-87E1-B0D1D6D72F90}" destId="{CF1B86AB-7E84-AC42-AB6C-011ACC0D3B9A}" srcOrd="3" destOrd="0" parTransId="{77F4607E-5C00-B54A-A79A-73B56522E574}" sibTransId="{1E03D0C5-9A1C-0347-973C-EDC8AC453995}"/>
    <dgm:cxn modelId="{88F1B710-0A38-D449-BA82-6ED7038BA087}" srcId="{86B1F3D8-D957-B14D-87E1-B0D1D6D72F90}" destId="{654E1FAB-E659-0644-A4E3-1F16F3B0BCF7}" srcOrd="0" destOrd="0" parTransId="{DB8A1B93-6ECA-6A42-BEC2-6583C323B8C8}" sibTransId="{D079DF24-8556-B346-90C4-B243A89C4F04}"/>
    <dgm:cxn modelId="{FBB3AC1F-2988-6F4D-9D3B-47D106B118B5}" type="presOf" srcId="{CF1B86AB-7E84-AC42-AB6C-011ACC0D3B9A}" destId="{B0A58E7B-7A9C-4945-ADF7-98D6330987EC}" srcOrd="0" destOrd="0" presId="urn:microsoft.com/office/officeart/2005/8/layout/vList2"/>
    <dgm:cxn modelId="{F9716D41-88E3-F94F-8A92-02AD4CFB8F60}" type="presOf" srcId="{80C93409-5D2B-F74F-934E-7EB006B3168F}" destId="{3C806A28-002F-F14D-8A01-C1D2025F159A}" srcOrd="0" destOrd="0" presId="urn:microsoft.com/office/officeart/2005/8/layout/vList2"/>
    <dgm:cxn modelId="{ABCAA252-E5DC-0E4F-A303-385C1541199F}" type="presOf" srcId="{86B1F3D8-D957-B14D-87E1-B0D1D6D72F90}" destId="{D80DA091-FED0-1B4D-827F-FFA5C4DA7BE3}" srcOrd="0" destOrd="0" presId="urn:microsoft.com/office/officeart/2005/8/layout/vList2"/>
    <dgm:cxn modelId="{2280E78C-EFC4-9643-8ED8-4F4904D50DD7}" srcId="{86B1F3D8-D957-B14D-87E1-B0D1D6D72F90}" destId="{80C93409-5D2B-F74F-934E-7EB006B3168F}" srcOrd="4" destOrd="0" parTransId="{CDCC9D23-AC42-854A-B636-EC3EB17E5659}" sibTransId="{BF51282E-0728-B342-AFEF-F8E08628C17C}"/>
    <dgm:cxn modelId="{82FDD293-467F-5E41-B0EB-8956C8967C8C}" srcId="{86B1F3D8-D957-B14D-87E1-B0D1D6D72F90}" destId="{5B88787E-9F2A-D744-9BA2-F194F43ACE99}" srcOrd="1" destOrd="0" parTransId="{50D99BA9-4049-A641-B043-63C969BA91E1}" sibTransId="{23086774-A19A-2E49-814E-C0D126C01E9D}"/>
    <dgm:cxn modelId="{3F8BBDA1-4D73-994B-A7D3-4560876618A0}" srcId="{86B1F3D8-D957-B14D-87E1-B0D1D6D72F90}" destId="{4EB1DAE2-B630-0F45-AB2B-0F64ADFE48E4}" srcOrd="2" destOrd="0" parTransId="{74B78D5A-3AB9-C946-9845-FB158C8BBAA8}" sibTransId="{64280613-D0E2-0941-8344-C35B9CD71F84}"/>
    <dgm:cxn modelId="{6EA6A7D5-182F-F14B-8877-2B44E7F10BF0}" type="presOf" srcId="{654E1FAB-E659-0644-A4E3-1F16F3B0BCF7}" destId="{9E2E74E5-16AB-A84F-8AF0-27AF8F6D8599}" srcOrd="0" destOrd="0" presId="urn:microsoft.com/office/officeart/2005/8/layout/vList2"/>
    <dgm:cxn modelId="{A65C0BEE-6A43-C047-8007-33D7F58582BE}" type="presOf" srcId="{5B88787E-9F2A-D744-9BA2-F194F43ACE99}" destId="{81D3BE6B-E11C-6D44-A61C-C589F57D0699}" srcOrd="0" destOrd="0" presId="urn:microsoft.com/office/officeart/2005/8/layout/vList2"/>
    <dgm:cxn modelId="{E0014AFE-9442-554E-96A9-E785A9DB9EC4}" type="presOf" srcId="{4EB1DAE2-B630-0F45-AB2B-0F64ADFE48E4}" destId="{CBC19FCC-43EC-5B42-94A4-F1CC838C1E90}" srcOrd="0" destOrd="0" presId="urn:microsoft.com/office/officeart/2005/8/layout/vList2"/>
    <dgm:cxn modelId="{674ABEC2-538C-9E47-AE56-6BD18B8D256B}" type="presParOf" srcId="{D80DA091-FED0-1B4D-827F-FFA5C4DA7BE3}" destId="{9E2E74E5-16AB-A84F-8AF0-27AF8F6D8599}" srcOrd="0" destOrd="0" presId="urn:microsoft.com/office/officeart/2005/8/layout/vList2"/>
    <dgm:cxn modelId="{2E85C0BB-441A-394F-8FBF-1DE49189A9A3}" type="presParOf" srcId="{D80DA091-FED0-1B4D-827F-FFA5C4DA7BE3}" destId="{6C6163B0-1923-FD48-AC3C-3C5134C923CE}" srcOrd="1" destOrd="0" presId="urn:microsoft.com/office/officeart/2005/8/layout/vList2"/>
    <dgm:cxn modelId="{ACD1C5F4-64CF-E848-9AF2-29E138D1D6D4}" type="presParOf" srcId="{D80DA091-FED0-1B4D-827F-FFA5C4DA7BE3}" destId="{81D3BE6B-E11C-6D44-A61C-C589F57D0699}" srcOrd="2" destOrd="0" presId="urn:microsoft.com/office/officeart/2005/8/layout/vList2"/>
    <dgm:cxn modelId="{61BED117-11A0-2647-8D4A-A72C7E90F098}" type="presParOf" srcId="{D80DA091-FED0-1B4D-827F-FFA5C4DA7BE3}" destId="{80BA1714-930F-7942-8493-BEBB4416630D}" srcOrd="3" destOrd="0" presId="urn:microsoft.com/office/officeart/2005/8/layout/vList2"/>
    <dgm:cxn modelId="{DF59FE4A-9D85-1645-90A5-1BDB667D441E}" type="presParOf" srcId="{D80DA091-FED0-1B4D-827F-FFA5C4DA7BE3}" destId="{CBC19FCC-43EC-5B42-94A4-F1CC838C1E90}" srcOrd="4" destOrd="0" presId="urn:microsoft.com/office/officeart/2005/8/layout/vList2"/>
    <dgm:cxn modelId="{E79DA577-D6E7-0345-8AEC-A5D089BC1C70}" type="presParOf" srcId="{D80DA091-FED0-1B4D-827F-FFA5C4DA7BE3}" destId="{08ED0FA3-656C-9744-A3ED-82BBB8A1EE66}" srcOrd="5" destOrd="0" presId="urn:microsoft.com/office/officeart/2005/8/layout/vList2"/>
    <dgm:cxn modelId="{BA8F0F36-48C4-2A44-AB65-BAB1D8AE5F36}" type="presParOf" srcId="{D80DA091-FED0-1B4D-827F-FFA5C4DA7BE3}" destId="{B0A58E7B-7A9C-4945-ADF7-98D6330987EC}" srcOrd="6" destOrd="0" presId="urn:microsoft.com/office/officeart/2005/8/layout/vList2"/>
    <dgm:cxn modelId="{27CF651B-44BF-7047-AE75-47978952726C}" type="presParOf" srcId="{D80DA091-FED0-1B4D-827F-FFA5C4DA7BE3}" destId="{C0452E83-66D2-7240-8F52-2309EF7DA68D}" srcOrd="7" destOrd="0" presId="urn:microsoft.com/office/officeart/2005/8/layout/vList2"/>
    <dgm:cxn modelId="{662D9DA9-A2AD-FC4A-9C45-ED2809CC437A}" type="presParOf" srcId="{D80DA091-FED0-1B4D-827F-FFA5C4DA7BE3}" destId="{3C806A28-002F-F14D-8A01-C1D2025F159A}" srcOrd="8" destOrd="0" presId="urn:microsoft.com/office/officeart/2005/8/layout/vList2"/>
  </dgm:cxnLst>
  <dgm:bg>
    <a:noFill/>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EB507-12BF-40F0-8FFD-5AF9B7559C19}">
      <dsp:nvSpPr>
        <dsp:cNvPr id="0" name=""/>
        <dsp:cNvSpPr/>
      </dsp:nvSpPr>
      <dsp:spPr>
        <a:xfrm>
          <a:off x="0" y="53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3ECD3D-3E66-4142-8959-E00BA53F9DDC}">
      <dsp:nvSpPr>
        <dsp:cNvPr id="0" name=""/>
        <dsp:cNvSpPr/>
      </dsp:nvSpPr>
      <dsp:spPr>
        <a:xfrm>
          <a:off x="375988" y="280191"/>
          <a:ext cx="683614" cy="6836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05229A-7398-4499-927D-1B5635443CD9}">
      <dsp:nvSpPr>
        <dsp:cNvPr id="0" name=""/>
        <dsp:cNvSpPr/>
      </dsp:nvSpPr>
      <dsp:spPr>
        <a:xfrm>
          <a:off x="1435590" y="53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a:t>Business analysts aim to improve problematic business situations/systems.</a:t>
          </a:r>
        </a:p>
      </dsp:txBody>
      <dsp:txXfrm>
        <a:off x="1435590" y="531"/>
        <a:ext cx="9080009" cy="1242935"/>
      </dsp:txXfrm>
    </dsp:sp>
    <dsp:sp modelId="{0BC283F5-A279-4CAF-BC27-B79D2D462D0D}">
      <dsp:nvSpPr>
        <dsp:cNvPr id="0" name=""/>
        <dsp:cNvSpPr/>
      </dsp:nvSpPr>
      <dsp:spPr>
        <a:xfrm>
          <a:off x="0" y="1554201"/>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77DD400-10B3-4B9E-9A5F-9D65714B15DE}">
      <dsp:nvSpPr>
        <dsp:cNvPr id="0" name=""/>
        <dsp:cNvSpPr/>
      </dsp:nvSpPr>
      <dsp:spPr>
        <a:xfrm>
          <a:off x="375988" y="1833861"/>
          <a:ext cx="683614" cy="6836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8677C54-D30E-405F-B105-857EF712F3B4}">
      <dsp:nvSpPr>
        <dsp:cNvPr id="0" name=""/>
        <dsp:cNvSpPr/>
      </dsp:nvSpPr>
      <dsp:spPr>
        <a:xfrm>
          <a:off x="1435590" y="1554201"/>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a:t>Business Analysts elicit requirements from stakeholders using various qualitative and quantitative techniques</a:t>
          </a:r>
        </a:p>
      </dsp:txBody>
      <dsp:txXfrm>
        <a:off x="1435590" y="1554201"/>
        <a:ext cx="9080009" cy="1242935"/>
      </dsp:txXfrm>
    </dsp:sp>
    <dsp:sp modelId="{2022EB4A-7685-41E5-A4F4-9060155A4A65}">
      <dsp:nvSpPr>
        <dsp:cNvPr id="0" name=""/>
        <dsp:cNvSpPr/>
      </dsp:nvSpPr>
      <dsp:spPr>
        <a:xfrm>
          <a:off x="0" y="3107870"/>
          <a:ext cx="105156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184CE3-4BF6-4473-8E14-DEBE3CE9F3B0}">
      <dsp:nvSpPr>
        <dsp:cNvPr id="0" name=""/>
        <dsp:cNvSpPr/>
      </dsp:nvSpPr>
      <dsp:spPr>
        <a:xfrm>
          <a:off x="375988" y="3387531"/>
          <a:ext cx="683614" cy="6836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9FA823-1F3A-4326-B17A-5ED72E58BA0C}">
      <dsp:nvSpPr>
        <dsp:cNvPr id="0" name=""/>
        <dsp:cNvSpPr/>
      </dsp:nvSpPr>
      <dsp:spPr>
        <a:xfrm>
          <a:off x="1435590" y="3107870"/>
          <a:ext cx="90800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100000"/>
            </a:lnSpc>
            <a:spcBef>
              <a:spcPct val="0"/>
            </a:spcBef>
            <a:spcAft>
              <a:spcPct val="35000"/>
            </a:spcAft>
            <a:buNone/>
          </a:pPr>
          <a:r>
            <a:rPr lang="en-US" sz="2500" kern="1200"/>
            <a:t>After eliciting requirements, Business analysts need to understand existing situations and stakeholders’ perspectives.</a:t>
          </a:r>
        </a:p>
      </dsp:txBody>
      <dsp:txXfrm>
        <a:off x="1435590" y="3107870"/>
        <a:ext cx="90800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7DA205-F7D0-DB48-92DF-0936465BB796}">
      <dsp:nvSpPr>
        <dsp:cNvPr id="0" name=""/>
        <dsp:cNvSpPr/>
      </dsp:nvSpPr>
      <dsp:spPr>
        <a:xfrm>
          <a:off x="5241501" y="0"/>
          <a:ext cx="1708997" cy="170899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endParaRPr lang="en-US" sz="1400" kern="1200" dirty="0"/>
        </a:p>
      </dsp:txBody>
      <dsp:txXfrm>
        <a:off x="5668750" y="854499"/>
        <a:ext cx="854499" cy="854498"/>
      </dsp:txXfrm>
    </dsp:sp>
    <dsp:sp modelId="{FE10103A-8712-1B4A-A66F-7D6965FC826B}">
      <dsp:nvSpPr>
        <dsp:cNvPr id="0" name=""/>
        <dsp:cNvSpPr/>
      </dsp:nvSpPr>
      <dsp:spPr>
        <a:xfrm>
          <a:off x="4387002" y="1708997"/>
          <a:ext cx="1708997" cy="170899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endParaRPr lang="en-US" sz="1400" kern="1200" dirty="0"/>
        </a:p>
      </dsp:txBody>
      <dsp:txXfrm>
        <a:off x="4814251" y="2563496"/>
        <a:ext cx="854499" cy="854498"/>
      </dsp:txXfrm>
    </dsp:sp>
    <dsp:sp modelId="{FBDD6F5F-AE60-E249-A54F-7BEFB45A8A85}">
      <dsp:nvSpPr>
        <dsp:cNvPr id="0" name=""/>
        <dsp:cNvSpPr/>
      </dsp:nvSpPr>
      <dsp:spPr>
        <a:xfrm rot="10800000">
          <a:off x="5241501" y="1708997"/>
          <a:ext cx="1708997" cy="170899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endParaRPr lang="en-US" sz="1400" kern="1200" dirty="0"/>
        </a:p>
      </dsp:txBody>
      <dsp:txXfrm rot="10800000">
        <a:off x="5668750" y="1708997"/>
        <a:ext cx="854499" cy="854498"/>
      </dsp:txXfrm>
    </dsp:sp>
    <dsp:sp modelId="{050F72C5-B19C-F14D-A8F6-C9AA4034FC87}">
      <dsp:nvSpPr>
        <dsp:cNvPr id="0" name=""/>
        <dsp:cNvSpPr/>
      </dsp:nvSpPr>
      <dsp:spPr>
        <a:xfrm>
          <a:off x="6096000" y="1708997"/>
          <a:ext cx="1708997" cy="170899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rtl="0">
            <a:lnSpc>
              <a:spcPct val="90000"/>
            </a:lnSpc>
            <a:spcBef>
              <a:spcPct val="0"/>
            </a:spcBef>
            <a:spcAft>
              <a:spcPct val="35000"/>
            </a:spcAft>
            <a:buNone/>
          </a:pPr>
          <a:endParaRPr lang="en-US" sz="1400" kern="1200" dirty="0"/>
        </a:p>
      </dsp:txBody>
      <dsp:txXfrm>
        <a:off x="6523249" y="2563496"/>
        <a:ext cx="854499" cy="85449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2F3188-0032-1644-8072-A6525D3D2D13}">
      <dsp:nvSpPr>
        <dsp:cNvPr id="0" name=""/>
        <dsp:cNvSpPr/>
      </dsp:nvSpPr>
      <dsp:spPr>
        <a:xfrm>
          <a:off x="0" y="2484"/>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Developed by Peter Checkland to address complex, ambiguous business situations.</a:t>
          </a:r>
        </a:p>
      </dsp:txBody>
      <dsp:txXfrm>
        <a:off x="34625" y="37109"/>
        <a:ext cx="10446350" cy="640038"/>
      </dsp:txXfrm>
    </dsp:sp>
    <dsp:sp modelId="{577660AD-69F7-DF4F-BFE7-2D18CA6F4825}">
      <dsp:nvSpPr>
        <dsp:cNvPr id="0" name=""/>
        <dsp:cNvSpPr/>
      </dsp:nvSpPr>
      <dsp:spPr>
        <a:xfrm>
          <a:off x="0" y="726017"/>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Explores the 'why’ and ‘what’ of organizational situations.</a:t>
          </a:r>
        </a:p>
      </dsp:txBody>
      <dsp:txXfrm>
        <a:off x="34625" y="760642"/>
        <a:ext cx="10446350" cy="640038"/>
      </dsp:txXfrm>
    </dsp:sp>
    <dsp:sp modelId="{B584A663-46E4-454A-8A9E-E65D6E46222D}">
      <dsp:nvSpPr>
        <dsp:cNvPr id="0" name=""/>
        <dsp:cNvSpPr/>
      </dsp:nvSpPr>
      <dsp:spPr>
        <a:xfrm>
          <a:off x="0" y="1449551"/>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SSM views business situations as systems and emphasizes a 'soft' approach in contrast with hard systems thinking.</a:t>
          </a:r>
        </a:p>
      </dsp:txBody>
      <dsp:txXfrm>
        <a:off x="34625" y="1484176"/>
        <a:ext cx="10446350" cy="640038"/>
      </dsp:txXfrm>
    </dsp:sp>
    <dsp:sp modelId="{4EA133BF-B9FA-D747-AF77-A8BEF17331DB}">
      <dsp:nvSpPr>
        <dsp:cNvPr id="0" name=""/>
        <dsp:cNvSpPr/>
      </dsp:nvSpPr>
      <dsp:spPr>
        <a:xfrm>
          <a:off x="0" y="2173085"/>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dirty="0"/>
            <a:t>Root Definitions (business perspectives) help identify different stakeholder views.</a:t>
          </a:r>
        </a:p>
      </dsp:txBody>
      <dsp:txXfrm>
        <a:off x="34625" y="2207710"/>
        <a:ext cx="10446350" cy="640038"/>
      </dsp:txXfrm>
    </dsp:sp>
    <dsp:sp modelId="{7B5A9DB1-F9CD-E540-9E6D-031B30F14F54}">
      <dsp:nvSpPr>
        <dsp:cNvPr id="0" name=""/>
        <dsp:cNvSpPr/>
      </dsp:nvSpPr>
      <dsp:spPr>
        <a:xfrm>
          <a:off x="0" y="2896619"/>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Speculation about different world views to create conceptual systems.</a:t>
          </a:r>
        </a:p>
      </dsp:txBody>
      <dsp:txXfrm>
        <a:off x="34625" y="2931244"/>
        <a:ext cx="10446350" cy="640038"/>
      </dsp:txXfrm>
    </dsp:sp>
    <dsp:sp modelId="{B9647096-3B11-E74A-876C-340C4D05A6B7}">
      <dsp:nvSpPr>
        <dsp:cNvPr id="0" name=""/>
        <dsp:cNvSpPr/>
      </dsp:nvSpPr>
      <dsp:spPr>
        <a:xfrm>
          <a:off x="0" y="3620153"/>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Opportunities for improvement identified by comparing possible systems with the existing situation.</a:t>
          </a:r>
        </a:p>
      </dsp:txBody>
      <dsp:txXfrm>
        <a:off x="34625" y="3654778"/>
        <a:ext cx="10446350" cy="640038"/>
      </dsp:txXfrm>
    </dsp:sp>
    <dsp:sp modelId="{D13BFFFB-F84A-864D-AA24-C3F360DF1685}">
      <dsp:nvSpPr>
        <dsp:cNvPr id="0" name=""/>
        <dsp:cNvSpPr/>
      </dsp:nvSpPr>
      <dsp:spPr>
        <a:xfrm>
          <a:off x="0" y="4343687"/>
          <a:ext cx="10515600" cy="7092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kern="1200"/>
            <a:t>Consensus models are developed through overlap analysis, leading to a desired future system.</a:t>
          </a:r>
        </a:p>
      </dsp:txBody>
      <dsp:txXfrm>
        <a:off x="34625" y="4378312"/>
        <a:ext cx="10446350" cy="64003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C4452F-F4E2-4149-B504-F6FF1D6CF88F}">
      <dsp:nvSpPr>
        <dsp:cNvPr id="0" name=""/>
        <dsp:cNvSpPr/>
      </dsp:nvSpPr>
      <dsp:spPr>
        <a:xfrm>
          <a:off x="2952" y="9649"/>
          <a:ext cx="1568611" cy="53854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Font typeface="Arial" panose="020B0604020202020204" pitchFamily="34" charset="0"/>
            <a:buNone/>
          </a:pPr>
          <a:r>
            <a:rPr lang="en-US" sz="1600" b="1" i="0" u="none" kern="1200" dirty="0">
              <a:latin typeface="Times New Roman" panose="02020603050405020304" pitchFamily="18" charset="0"/>
              <a:cs typeface="Times New Roman" panose="02020603050405020304" pitchFamily="18" charset="0"/>
            </a:rPr>
            <a:t>C = Customer:</a:t>
          </a:r>
          <a:endParaRPr lang="en-US" sz="1600" b="1" kern="1200" dirty="0">
            <a:latin typeface="Times New Roman" panose="02020603050405020304" pitchFamily="18" charset="0"/>
            <a:cs typeface="Times New Roman" panose="02020603050405020304" pitchFamily="18" charset="0"/>
          </a:endParaRPr>
        </a:p>
      </dsp:txBody>
      <dsp:txXfrm>
        <a:off x="2952" y="9649"/>
        <a:ext cx="1568611" cy="538542"/>
      </dsp:txXfrm>
    </dsp:sp>
    <dsp:sp modelId="{B85169A7-8B29-8B4C-9797-3F94775D056A}">
      <dsp:nvSpPr>
        <dsp:cNvPr id="0" name=""/>
        <dsp:cNvSpPr/>
      </dsp:nvSpPr>
      <dsp:spPr>
        <a:xfrm>
          <a:off x="2952" y="548191"/>
          <a:ext cx="1568611" cy="316002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kern="1200" dirty="0">
              <a:latin typeface="Times New Roman" panose="02020603050405020304" pitchFamily="18" charset="0"/>
              <a:cs typeface="Times New Roman" panose="02020603050405020304" pitchFamily="18" charset="0"/>
            </a:rPr>
            <a:t>The recipient of the system's end product or service</a:t>
          </a:r>
        </a:p>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The primary beneficiary of the transformation process.</a:t>
          </a:r>
          <a:endParaRPr lang="en-US" sz="1500" kern="1200" dirty="0">
            <a:latin typeface="Times New Roman" panose="02020603050405020304" pitchFamily="18" charset="0"/>
            <a:cs typeface="Times New Roman" panose="02020603050405020304" pitchFamily="18" charset="0"/>
          </a:endParaRPr>
        </a:p>
      </dsp:txBody>
      <dsp:txXfrm>
        <a:off x="2952" y="548191"/>
        <a:ext cx="1568611" cy="3160020"/>
      </dsp:txXfrm>
    </dsp:sp>
    <dsp:sp modelId="{BB8A486F-1A7B-BA41-A488-ECA3CF2D76CF}">
      <dsp:nvSpPr>
        <dsp:cNvPr id="0" name=""/>
        <dsp:cNvSpPr/>
      </dsp:nvSpPr>
      <dsp:spPr>
        <a:xfrm>
          <a:off x="1791169" y="9649"/>
          <a:ext cx="1568611" cy="53854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i="0" u="none" kern="1200">
              <a:latin typeface="Times New Roman" panose="02020603050405020304" pitchFamily="18" charset="0"/>
              <a:cs typeface="Times New Roman" panose="02020603050405020304" pitchFamily="18" charset="0"/>
            </a:rPr>
            <a:t>A = Actor:</a:t>
          </a:r>
        </a:p>
      </dsp:txBody>
      <dsp:txXfrm>
        <a:off x="1791169" y="9649"/>
        <a:ext cx="1568611" cy="538542"/>
      </dsp:txXfrm>
    </dsp:sp>
    <dsp:sp modelId="{B347275B-D6AE-1B4A-A896-11873393D2A8}">
      <dsp:nvSpPr>
        <dsp:cNvPr id="0" name=""/>
        <dsp:cNvSpPr/>
      </dsp:nvSpPr>
      <dsp:spPr>
        <a:xfrm>
          <a:off x="1791169" y="548191"/>
          <a:ext cx="1568611" cy="316002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Individuals responsible for executing business activities within the defined scope.</a:t>
          </a:r>
        </a:p>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Represents job roles within the organization or external entities like business partners.</a:t>
          </a:r>
        </a:p>
      </dsp:txBody>
      <dsp:txXfrm>
        <a:off x="1791169" y="548191"/>
        <a:ext cx="1568611" cy="3160020"/>
      </dsp:txXfrm>
    </dsp:sp>
    <dsp:sp modelId="{33F6DBE1-96F5-6741-9632-E2384D970DC5}">
      <dsp:nvSpPr>
        <dsp:cNvPr id="0" name=""/>
        <dsp:cNvSpPr/>
      </dsp:nvSpPr>
      <dsp:spPr>
        <a:xfrm>
          <a:off x="3579385" y="9649"/>
          <a:ext cx="1568611" cy="53854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i="0" u="none" kern="1200">
              <a:latin typeface="Times New Roman" panose="02020603050405020304" pitchFamily="18" charset="0"/>
              <a:cs typeface="Times New Roman" panose="02020603050405020304" pitchFamily="18" charset="0"/>
            </a:rPr>
            <a:t>T = Transformation:</a:t>
          </a:r>
        </a:p>
      </dsp:txBody>
      <dsp:txXfrm>
        <a:off x="3579385" y="9649"/>
        <a:ext cx="1568611" cy="538542"/>
      </dsp:txXfrm>
    </dsp:sp>
    <dsp:sp modelId="{46D92479-B4A5-9644-A583-808D0457BD5F}">
      <dsp:nvSpPr>
        <dsp:cNvPr id="0" name=""/>
        <dsp:cNvSpPr/>
      </dsp:nvSpPr>
      <dsp:spPr>
        <a:xfrm>
          <a:off x="3579385" y="548191"/>
          <a:ext cx="1568611" cy="316002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The central activity within the system.</a:t>
          </a:r>
        </a:p>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Involves core business processes transforming inputs into valuable outputs for the customer.</a:t>
          </a:r>
        </a:p>
      </dsp:txBody>
      <dsp:txXfrm>
        <a:off x="3579385" y="548191"/>
        <a:ext cx="1568611" cy="3160020"/>
      </dsp:txXfrm>
    </dsp:sp>
    <dsp:sp modelId="{926EAAC8-58B6-E44E-A0D8-83FD1B1DA6E2}">
      <dsp:nvSpPr>
        <dsp:cNvPr id="0" name=""/>
        <dsp:cNvSpPr/>
      </dsp:nvSpPr>
      <dsp:spPr>
        <a:xfrm>
          <a:off x="5367602" y="9649"/>
          <a:ext cx="1568611" cy="53854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i="0" u="none" kern="1200" dirty="0">
              <a:latin typeface="Times New Roman" panose="02020603050405020304" pitchFamily="18" charset="0"/>
              <a:cs typeface="Times New Roman" panose="02020603050405020304" pitchFamily="18" charset="0"/>
            </a:rPr>
            <a:t>W = World View:</a:t>
          </a:r>
        </a:p>
      </dsp:txBody>
      <dsp:txXfrm>
        <a:off x="5367602" y="9649"/>
        <a:ext cx="1568611" cy="538542"/>
      </dsp:txXfrm>
    </dsp:sp>
    <dsp:sp modelId="{DE947DB9-7D85-8C4B-BEAD-4B4B09CD1CE1}">
      <dsp:nvSpPr>
        <dsp:cNvPr id="0" name=""/>
        <dsp:cNvSpPr/>
      </dsp:nvSpPr>
      <dsp:spPr>
        <a:xfrm>
          <a:off x="5367602" y="548191"/>
          <a:ext cx="1568611" cy="316002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Represents an individual's beliefs about the organization's purpose and actions.</a:t>
          </a:r>
        </a:p>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Defines the perspective on why the organization exists and its intended activities.</a:t>
          </a:r>
        </a:p>
      </dsp:txBody>
      <dsp:txXfrm>
        <a:off x="5367602" y="548191"/>
        <a:ext cx="1568611" cy="3160020"/>
      </dsp:txXfrm>
    </dsp:sp>
    <dsp:sp modelId="{EB424A29-E635-454A-9B7B-C22A7196E229}">
      <dsp:nvSpPr>
        <dsp:cNvPr id="0" name=""/>
        <dsp:cNvSpPr/>
      </dsp:nvSpPr>
      <dsp:spPr>
        <a:xfrm>
          <a:off x="7155819" y="9649"/>
          <a:ext cx="1568611" cy="53854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i="0" u="none" kern="1200">
              <a:latin typeface="Times New Roman" panose="02020603050405020304" pitchFamily="18" charset="0"/>
              <a:cs typeface="Times New Roman" panose="02020603050405020304" pitchFamily="18" charset="0"/>
            </a:rPr>
            <a:t>O = Owner:</a:t>
          </a:r>
        </a:p>
      </dsp:txBody>
      <dsp:txXfrm>
        <a:off x="7155819" y="9649"/>
        <a:ext cx="1568611" cy="538542"/>
      </dsp:txXfrm>
    </dsp:sp>
    <dsp:sp modelId="{178D31FE-56CD-BC4C-B410-0920B01D94EB}">
      <dsp:nvSpPr>
        <dsp:cNvPr id="0" name=""/>
        <dsp:cNvSpPr/>
      </dsp:nvSpPr>
      <dsp:spPr>
        <a:xfrm>
          <a:off x="7155819" y="548191"/>
          <a:ext cx="1568611" cy="316002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The person or group with the authority to make significant decisions about the business system.</a:t>
          </a:r>
        </a:p>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Capable of altering the system's direction or even causing its cessation.</a:t>
          </a:r>
        </a:p>
      </dsp:txBody>
      <dsp:txXfrm>
        <a:off x="7155819" y="548191"/>
        <a:ext cx="1568611" cy="3160020"/>
      </dsp:txXfrm>
    </dsp:sp>
    <dsp:sp modelId="{B356551C-0FA5-3C4B-B830-FD8B965F2EE1}">
      <dsp:nvSpPr>
        <dsp:cNvPr id="0" name=""/>
        <dsp:cNvSpPr/>
      </dsp:nvSpPr>
      <dsp:spPr>
        <a:xfrm>
          <a:off x="8944036" y="9649"/>
          <a:ext cx="1568611" cy="538542"/>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65024" rIns="113792" bIns="65024" numCol="1" spcCol="1270" anchor="ctr" anchorCtr="0">
          <a:noAutofit/>
        </a:bodyPr>
        <a:lstStyle/>
        <a:p>
          <a:pPr marL="0" lvl="0" indent="0" algn="ctr" defTabSz="711200">
            <a:lnSpc>
              <a:spcPct val="90000"/>
            </a:lnSpc>
            <a:spcBef>
              <a:spcPct val="0"/>
            </a:spcBef>
            <a:spcAft>
              <a:spcPct val="35000"/>
            </a:spcAft>
            <a:buNone/>
          </a:pPr>
          <a:r>
            <a:rPr lang="en-US" sz="1600" b="1" i="0" u="none" kern="1200">
              <a:latin typeface="Times New Roman" panose="02020603050405020304" pitchFamily="18" charset="0"/>
              <a:cs typeface="Times New Roman" panose="02020603050405020304" pitchFamily="18" charset="0"/>
            </a:rPr>
            <a:t>E = Environment:</a:t>
          </a:r>
        </a:p>
      </dsp:txBody>
      <dsp:txXfrm>
        <a:off x="8944036" y="9649"/>
        <a:ext cx="1568611" cy="538542"/>
      </dsp:txXfrm>
    </dsp:sp>
    <dsp:sp modelId="{AF8ADE4F-8149-BE4D-BCE6-B9461DFBBF8E}">
      <dsp:nvSpPr>
        <dsp:cNvPr id="0" name=""/>
        <dsp:cNvSpPr/>
      </dsp:nvSpPr>
      <dsp:spPr>
        <a:xfrm>
          <a:off x="8944036" y="548191"/>
          <a:ext cx="1568611" cy="316002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0010" tIns="80010" rIns="106680" bIns="120015" numCol="1" spcCol="1270" anchor="t" anchorCtr="0">
          <a:noAutofit/>
        </a:bodyPr>
        <a:lstStyle/>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The external conditions and rules governing the system.</a:t>
          </a:r>
        </a:p>
        <a:p>
          <a:pPr marL="114300" lvl="1" indent="-114300" algn="l" defTabSz="666750">
            <a:lnSpc>
              <a:spcPct val="90000"/>
            </a:lnSpc>
            <a:spcBef>
              <a:spcPct val="0"/>
            </a:spcBef>
            <a:spcAft>
              <a:spcPct val="15000"/>
            </a:spcAft>
            <a:buFont typeface="Arial" panose="020B0604020202020204" pitchFamily="34" charset="0"/>
            <a:buChar char="•"/>
          </a:pPr>
          <a:r>
            <a:rPr lang="en-US" sz="1500" b="0" i="0" u="none" kern="1200" dirty="0">
              <a:latin typeface="Times New Roman" panose="02020603050405020304" pitchFamily="18" charset="0"/>
              <a:cs typeface="Times New Roman" panose="02020603050405020304" pitchFamily="18" charset="0"/>
            </a:rPr>
            <a:t>Factors beyond the owner's control, considered as given; includes PESTLE analysis insights and fixed internal business policies</a:t>
          </a:r>
        </a:p>
      </dsp:txBody>
      <dsp:txXfrm>
        <a:off x="8944036" y="548191"/>
        <a:ext cx="1568611" cy="316002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496BE3-101F-4508-B402-E749D1B00E42}">
      <dsp:nvSpPr>
        <dsp:cNvPr id="0" name=""/>
        <dsp:cNvSpPr/>
      </dsp:nvSpPr>
      <dsp:spPr>
        <a:xfrm>
          <a:off x="486230" y="514075"/>
          <a:ext cx="790224" cy="79022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CC303E-D2A8-48E7-B540-05F4CA002C96}">
      <dsp:nvSpPr>
        <dsp:cNvPr id="0" name=""/>
        <dsp:cNvSpPr/>
      </dsp:nvSpPr>
      <dsp:spPr>
        <a:xfrm>
          <a:off x="3315" y="1802858"/>
          <a:ext cx="1756054" cy="20344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Planning Activities:</a:t>
          </a:r>
        </a:p>
        <a:p>
          <a:pPr marL="0" lvl="0" indent="0" algn="ctr"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Define resource requirements and performance metrics</a:t>
          </a:r>
        </a:p>
      </dsp:txBody>
      <dsp:txXfrm>
        <a:off x="3315" y="1802858"/>
        <a:ext cx="1756054" cy="2034403"/>
      </dsp:txXfrm>
    </dsp:sp>
    <dsp:sp modelId="{4BF0D073-0087-457E-ADF1-AF4AD07E866B}">
      <dsp:nvSpPr>
        <dsp:cNvPr id="0" name=""/>
        <dsp:cNvSpPr/>
      </dsp:nvSpPr>
      <dsp:spPr>
        <a:xfrm>
          <a:off x="2549594" y="514075"/>
          <a:ext cx="790224" cy="79022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63FD74-7212-4653-A4D1-F4943587E94F}">
      <dsp:nvSpPr>
        <dsp:cNvPr id="0" name=""/>
        <dsp:cNvSpPr/>
      </dsp:nvSpPr>
      <dsp:spPr>
        <a:xfrm>
          <a:off x="2066679" y="1802858"/>
          <a:ext cx="1756054" cy="20344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Enabling Activities</a:t>
          </a:r>
        </a:p>
        <a:p>
          <a:pPr marL="0" lvl="0" indent="0" algn="ctr"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Obtain and deploy resources and facilities</a:t>
          </a:r>
        </a:p>
      </dsp:txBody>
      <dsp:txXfrm>
        <a:off x="2066679" y="1802858"/>
        <a:ext cx="1756054" cy="2034403"/>
      </dsp:txXfrm>
    </dsp:sp>
    <dsp:sp modelId="{82912E20-4184-4EE5-9820-8930E2545DE5}">
      <dsp:nvSpPr>
        <dsp:cNvPr id="0" name=""/>
        <dsp:cNvSpPr/>
      </dsp:nvSpPr>
      <dsp:spPr>
        <a:xfrm>
          <a:off x="4862687" y="514075"/>
          <a:ext cx="790224" cy="79022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26E3E9-9BD0-44E5-A1A3-3071BDCB31DF}">
      <dsp:nvSpPr>
        <dsp:cNvPr id="0" name=""/>
        <dsp:cNvSpPr/>
      </dsp:nvSpPr>
      <dsp:spPr>
        <a:xfrm>
          <a:off x="4130044" y="1837727"/>
          <a:ext cx="2255511" cy="20344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ts val="0"/>
            </a:spcAft>
            <a:buNone/>
          </a:pPr>
          <a:r>
            <a:rPr lang="en-US" sz="2000" b="1" kern="1200" dirty="0">
              <a:latin typeface="Times New Roman" panose="02020603050405020304" pitchFamily="18" charset="0"/>
              <a:cs typeface="Times New Roman" panose="02020603050405020304" pitchFamily="18" charset="0"/>
            </a:rPr>
            <a:t>Doing </a:t>
          </a:r>
        </a:p>
        <a:p>
          <a:pPr marL="0" lvl="0" indent="0" algn="ctr" defTabSz="889000">
            <a:lnSpc>
              <a:spcPct val="100000"/>
            </a:lnSpc>
            <a:spcBef>
              <a:spcPct val="0"/>
            </a:spcBef>
            <a:spcAft>
              <a:spcPts val="1200"/>
            </a:spcAft>
            <a:buNone/>
          </a:pPr>
          <a:r>
            <a:rPr lang="en-US" sz="2000" b="1" kern="1200" dirty="0">
              <a:latin typeface="Times New Roman" panose="02020603050405020304" pitchFamily="18" charset="0"/>
              <a:cs typeface="Times New Roman" panose="02020603050405020304" pitchFamily="18" charset="0"/>
            </a:rPr>
            <a:t>Activities</a:t>
          </a:r>
          <a:endParaRPr lang="en-US" sz="2000" kern="1200" dirty="0">
            <a:latin typeface="Times New Roman" panose="02020603050405020304" pitchFamily="18" charset="0"/>
            <a:cs typeface="Times New Roman" panose="02020603050405020304" pitchFamily="18" charset="0"/>
          </a:endParaRPr>
        </a:p>
        <a:p>
          <a:pPr marL="0" lvl="0" indent="0" algn="ctr"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Directly related to achieving the transformation</a:t>
          </a:r>
        </a:p>
      </dsp:txBody>
      <dsp:txXfrm>
        <a:off x="4130044" y="1837727"/>
        <a:ext cx="2255511" cy="2034403"/>
      </dsp:txXfrm>
    </dsp:sp>
    <dsp:sp modelId="{72FD4ABA-CBD8-4A0B-BCAC-B821C6951F6A}">
      <dsp:nvSpPr>
        <dsp:cNvPr id="0" name=""/>
        <dsp:cNvSpPr/>
      </dsp:nvSpPr>
      <dsp:spPr>
        <a:xfrm>
          <a:off x="7175780" y="514075"/>
          <a:ext cx="790224" cy="79022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D5EAE8-CAC8-46B4-B84C-4B7159B12792}">
      <dsp:nvSpPr>
        <dsp:cNvPr id="0" name=""/>
        <dsp:cNvSpPr/>
      </dsp:nvSpPr>
      <dsp:spPr>
        <a:xfrm>
          <a:off x="6692865" y="1802858"/>
          <a:ext cx="1756054" cy="20344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Monitoring Activities</a:t>
          </a:r>
        </a:p>
        <a:p>
          <a:pPr marL="0" lvl="0" indent="0" algn="ctr"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 Collect metrics to check performance against targets</a:t>
          </a:r>
        </a:p>
      </dsp:txBody>
      <dsp:txXfrm>
        <a:off x="6692865" y="1802858"/>
        <a:ext cx="1756054" cy="2034403"/>
      </dsp:txXfrm>
    </dsp:sp>
    <dsp:sp modelId="{77D721D6-6DEA-4082-96DD-C64E53E7C56F}">
      <dsp:nvSpPr>
        <dsp:cNvPr id="0" name=""/>
        <dsp:cNvSpPr/>
      </dsp:nvSpPr>
      <dsp:spPr>
        <a:xfrm>
          <a:off x="9239144" y="514075"/>
          <a:ext cx="790224" cy="790224"/>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339CB3-03C1-426C-805C-F4AE2CEB8A39}">
      <dsp:nvSpPr>
        <dsp:cNvPr id="0" name=""/>
        <dsp:cNvSpPr/>
      </dsp:nvSpPr>
      <dsp:spPr>
        <a:xfrm>
          <a:off x="8756229" y="1802858"/>
          <a:ext cx="1756054" cy="20344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89000">
            <a:lnSpc>
              <a:spcPct val="100000"/>
            </a:lnSpc>
            <a:spcBef>
              <a:spcPct val="0"/>
            </a:spcBef>
            <a:spcAft>
              <a:spcPct val="35000"/>
            </a:spcAft>
            <a:buNone/>
          </a:pPr>
          <a:r>
            <a:rPr lang="en-US" sz="2000" b="1" kern="1200" dirty="0">
              <a:latin typeface="Times New Roman" panose="02020603050405020304" pitchFamily="18" charset="0"/>
              <a:cs typeface="Times New Roman" panose="02020603050405020304" pitchFamily="18" charset="0"/>
            </a:rPr>
            <a:t>Control Activities</a:t>
          </a:r>
        </a:p>
        <a:p>
          <a:pPr marL="0" lvl="0" indent="0" algn="ctr"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 Act based on monitoring results to improve performance.</a:t>
          </a:r>
        </a:p>
      </dsp:txBody>
      <dsp:txXfrm>
        <a:off x="8756229" y="1802858"/>
        <a:ext cx="1756054" cy="2034403"/>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12EB87-6DA3-3043-836C-BA22C9721C24}">
      <dsp:nvSpPr>
        <dsp:cNvPr id="0" name=""/>
        <dsp:cNvSpPr/>
      </dsp:nvSpPr>
      <dsp:spPr>
        <a:xfrm rot="5400000">
          <a:off x="391868" y="2336134"/>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D90B82-7B6B-4545-9319-9627F67DEE07}">
      <dsp:nvSpPr>
        <dsp:cNvPr id="0" name=""/>
        <dsp:cNvSpPr/>
      </dsp:nvSpPr>
      <dsp:spPr>
        <a:xfrm>
          <a:off x="197540" y="2914923"/>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latin typeface="Times New Roman" panose="02020603050405020304" pitchFamily="18" charset="0"/>
              <a:cs typeface="Times New Roman" panose="02020603050405020304" pitchFamily="18" charset="0"/>
            </a:rPr>
            <a:t>Identify main doing activities based on the business perspective.</a:t>
          </a:r>
          <a:endParaRPr lang="en-EG" sz="2000" kern="1200">
            <a:latin typeface="Times New Roman" panose="02020603050405020304" pitchFamily="18" charset="0"/>
            <a:cs typeface="Times New Roman" panose="02020603050405020304" pitchFamily="18" charset="0"/>
          </a:endParaRPr>
        </a:p>
      </dsp:txBody>
      <dsp:txXfrm>
        <a:off x="197540" y="2914923"/>
        <a:ext cx="1748866" cy="1532983"/>
      </dsp:txXfrm>
    </dsp:sp>
    <dsp:sp modelId="{071C49AD-2D45-0E49-AA84-75D0BD1B36E7}">
      <dsp:nvSpPr>
        <dsp:cNvPr id="0" name=""/>
        <dsp:cNvSpPr/>
      </dsp:nvSpPr>
      <dsp:spPr>
        <a:xfrm>
          <a:off x="1616431" y="2193519"/>
          <a:ext cx="329974" cy="3299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9909BEB-CC7F-2B48-B72D-D63142A5C85A}">
      <dsp:nvSpPr>
        <dsp:cNvPr id="0" name=""/>
        <dsp:cNvSpPr/>
      </dsp:nvSpPr>
      <dsp:spPr>
        <a:xfrm rot="5400000">
          <a:off x="2532822" y="1806353"/>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EB8037-F7BA-A04D-9C75-8FD7B7C4085A}">
      <dsp:nvSpPr>
        <dsp:cNvPr id="0" name=""/>
        <dsp:cNvSpPr/>
      </dsp:nvSpPr>
      <dsp:spPr>
        <a:xfrm>
          <a:off x="2338494" y="2385142"/>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latin typeface="Times New Roman" panose="02020603050405020304" pitchFamily="18" charset="0"/>
              <a:cs typeface="Times New Roman" panose="02020603050405020304" pitchFamily="18" charset="0"/>
            </a:rPr>
            <a:t>Look for enabling and planning activities.</a:t>
          </a:r>
          <a:endParaRPr lang="en-EG" sz="2000" kern="1200">
            <a:latin typeface="Times New Roman" panose="02020603050405020304" pitchFamily="18" charset="0"/>
            <a:cs typeface="Times New Roman" panose="02020603050405020304" pitchFamily="18" charset="0"/>
          </a:endParaRPr>
        </a:p>
      </dsp:txBody>
      <dsp:txXfrm>
        <a:off x="2338494" y="2385142"/>
        <a:ext cx="1748866" cy="1532983"/>
      </dsp:txXfrm>
    </dsp:sp>
    <dsp:sp modelId="{E65CE9C0-DEC0-2B41-B678-34CBB8757F14}">
      <dsp:nvSpPr>
        <dsp:cNvPr id="0" name=""/>
        <dsp:cNvSpPr/>
      </dsp:nvSpPr>
      <dsp:spPr>
        <a:xfrm>
          <a:off x="3757385" y="1663738"/>
          <a:ext cx="329974" cy="3299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5E841D5-5BA4-664B-B2A2-EA4EEE028A7D}">
      <dsp:nvSpPr>
        <dsp:cNvPr id="0" name=""/>
        <dsp:cNvSpPr/>
      </dsp:nvSpPr>
      <dsp:spPr>
        <a:xfrm rot="5400000">
          <a:off x="4673776" y="1276572"/>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2FD73C5-7E5F-8B40-80B5-F705549B8FF8}">
      <dsp:nvSpPr>
        <dsp:cNvPr id="0" name=""/>
        <dsp:cNvSpPr/>
      </dsp:nvSpPr>
      <dsp:spPr>
        <a:xfrm>
          <a:off x="4479447" y="1855361"/>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latin typeface="Times New Roman" panose="02020603050405020304" pitchFamily="18" charset="0"/>
              <a:cs typeface="Times New Roman" panose="02020603050405020304" pitchFamily="18" charset="0"/>
            </a:rPr>
            <a:t>Add monitoring and control activities.</a:t>
          </a:r>
          <a:endParaRPr lang="en-EG" sz="2000" kern="1200">
            <a:latin typeface="Times New Roman" panose="02020603050405020304" pitchFamily="18" charset="0"/>
            <a:cs typeface="Times New Roman" panose="02020603050405020304" pitchFamily="18" charset="0"/>
          </a:endParaRPr>
        </a:p>
      </dsp:txBody>
      <dsp:txXfrm>
        <a:off x="4479447" y="1855361"/>
        <a:ext cx="1748866" cy="1532983"/>
      </dsp:txXfrm>
    </dsp:sp>
    <dsp:sp modelId="{127A2A28-44CE-354E-8523-4D7639602823}">
      <dsp:nvSpPr>
        <dsp:cNvPr id="0" name=""/>
        <dsp:cNvSpPr/>
      </dsp:nvSpPr>
      <dsp:spPr>
        <a:xfrm>
          <a:off x="5898339" y="1133957"/>
          <a:ext cx="329974" cy="3299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93F609F-C911-3346-8F95-020A353567CE}">
      <dsp:nvSpPr>
        <dsp:cNvPr id="0" name=""/>
        <dsp:cNvSpPr/>
      </dsp:nvSpPr>
      <dsp:spPr>
        <a:xfrm rot="5400000">
          <a:off x="6814729" y="746790"/>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09624F-34A0-5F4C-B360-1AFC68CACDEF}">
      <dsp:nvSpPr>
        <dsp:cNvPr id="0" name=""/>
        <dsp:cNvSpPr/>
      </dsp:nvSpPr>
      <dsp:spPr>
        <a:xfrm>
          <a:off x="6620401" y="1325580"/>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latin typeface="Times New Roman" panose="02020603050405020304" pitchFamily="18" charset="0"/>
              <a:cs typeface="Times New Roman" panose="02020603050405020304" pitchFamily="18" charset="0"/>
            </a:rPr>
            <a:t>Consider environmental constraints.</a:t>
          </a:r>
          <a:endParaRPr lang="en-EG" sz="2000" kern="1200">
            <a:latin typeface="Times New Roman" panose="02020603050405020304" pitchFamily="18" charset="0"/>
            <a:cs typeface="Times New Roman" panose="02020603050405020304" pitchFamily="18" charset="0"/>
          </a:endParaRPr>
        </a:p>
      </dsp:txBody>
      <dsp:txXfrm>
        <a:off x="6620401" y="1325580"/>
        <a:ext cx="1748866" cy="1532983"/>
      </dsp:txXfrm>
    </dsp:sp>
    <dsp:sp modelId="{C6A06E6B-7503-4249-8ACA-54F4CC5286B2}">
      <dsp:nvSpPr>
        <dsp:cNvPr id="0" name=""/>
        <dsp:cNvSpPr/>
      </dsp:nvSpPr>
      <dsp:spPr>
        <a:xfrm>
          <a:off x="8039292" y="604176"/>
          <a:ext cx="329974" cy="329974"/>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850B266-934C-2946-81C3-147C5DDA5EF4}">
      <dsp:nvSpPr>
        <dsp:cNvPr id="0" name=""/>
        <dsp:cNvSpPr/>
      </dsp:nvSpPr>
      <dsp:spPr>
        <a:xfrm rot="5400000">
          <a:off x="8955683" y="217009"/>
          <a:ext cx="1164165" cy="1937145"/>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14AB7B-D900-C448-ADCD-2AC5782840A7}">
      <dsp:nvSpPr>
        <dsp:cNvPr id="0" name=""/>
        <dsp:cNvSpPr/>
      </dsp:nvSpPr>
      <dsp:spPr>
        <a:xfrm>
          <a:off x="8761355" y="795799"/>
          <a:ext cx="1748866" cy="153298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latin typeface="Times New Roman" panose="02020603050405020304" pitchFamily="18" charset="0"/>
              <a:cs typeface="Times New Roman" panose="02020603050405020304" pitchFamily="18" charset="0"/>
            </a:rPr>
            <a:t>Add dependency arrows between activities.</a:t>
          </a:r>
          <a:endParaRPr lang="en-EG" sz="2000" kern="1200">
            <a:latin typeface="Times New Roman" panose="02020603050405020304" pitchFamily="18" charset="0"/>
            <a:cs typeface="Times New Roman" panose="02020603050405020304" pitchFamily="18" charset="0"/>
          </a:endParaRPr>
        </a:p>
      </dsp:txBody>
      <dsp:txXfrm>
        <a:off x="8761355" y="795799"/>
        <a:ext cx="1748866" cy="1532983"/>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C37B31-8F9D-4AFA-9640-1AA1FF4A7B1C}">
      <dsp:nvSpPr>
        <dsp:cNvPr id="0" name=""/>
        <dsp:cNvSpPr/>
      </dsp:nvSpPr>
      <dsp:spPr>
        <a:xfrm rot="5400000">
          <a:off x="1212569" y="974035"/>
          <a:ext cx="1300252" cy="1300252"/>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8BB47A-30AA-48B1-8C06-90E8FA30440B}">
      <dsp:nvSpPr>
        <dsp:cNvPr id="0" name=""/>
        <dsp:cNvSpPr/>
      </dsp:nvSpPr>
      <dsp:spPr>
        <a:xfrm>
          <a:off x="417971" y="2634802"/>
          <a:ext cx="2889450" cy="74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Global</a:t>
          </a:r>
        </a:p>
        <a:p>
          <a:pPr marL="0" lvl="0" indent="0" algn="ctr" defTabSz="711200">
            <a:lnSpc>
              <a:spcPct val="100000"/>
            </a:lnSpc>
            <a:spcBef>
              <a:spcPct val="0"/>
            </a:spcBef>
            <a:spcAft>
              <a:spcPct val="35000"/>
            </a:spcAft>
            <a:buNone/>
          </a:pPr>
          <a:r>
            <a:rPr lang="en-US" sz="1400" kern="1200" dirty="0"/>
            <a:t>Uses neutral model (for ex. Best practice, benchmark,..)</a:t>
          </a:r>
        </a:p>
      </dsp:txBody>
      <dsp:txXfrm>
        <a:off x="417971" y="2634802"/>
        <a:ext cx="2889450" cy="742500"/>
      </dsp:txXfrm>
    </dsp:sp>
    <dsp:sp modelId="{2C45E4DF-F5E0-4BD7-9931-B71E2F8D80C2}">
      <dsp:nvSpPr>
        <dsp:cNvPr id="0" name=""/>
        <dsp:cNvSpPr/>
      </dsp:nvSpPr>
      <dsp:spPr>
        <a:xfrm>
          <a:off x="4607673" y="974035"/>
          <a:ext cx="1300252" cy="1300252"/>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0A0522-6143-42EA-9F1A-E22153DC905A}">
      <dsp:nvSpPr>
        <dsp:cNvPr id="0" name=""/>
        <dsp:cNvSpPr/>
      </dsp:nvSpPr>
      <dsp:spPr>
        <a:xfrm>
          <a:off x="3813074" y="2634802"/>
          <a:ext cx="2889450" cy="74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100%</a:t>
          </a:r>
        </a:p>
        <a:p>
          <a:pPr marL="0" lvl="0" indent="0" algn="ctr" defTabSz="711200">
            <a:lnSpc>
              <a:spcPct val="100000"/>
            </a:lnSpc>
            <a:spcBef>
              <a:spcPct val="0"/>
            </a:spcBef>
            <a:spcAft>
              <a:spcPct val="35000"/>
            </a:spcAft>
            <a:buNone/>
          </a:pPr>
          <a:r>
            <a:rPr lang="en-US" sz="1300" kern="1200" dirty="0"/>
            <a:t>All participants agree on a model</a:t>
          </a:r>
        </a:p>
      </dsp:txBody>
      <dsp:txXfrm>
        <a:off x="3813074" y="2634802"/>
        <a:ext cx="2889450" cy="742500"/>
      </dsp:txXfrm>
    </dsp:sp>
    <dsp:sp modelId="{2312CEC9-EAF9-4F9D-9BB4-F4720CAA513A}">
      <dsp:nvSpPr>
        <dsp:cNvPr id="0" name=""/>
        <dsp:cNvSpPr/>
      </dsp:nvSpPr>
      <dsp:spPr>
        <a:xfrm>
          <a:off x="8002777" y="974035"/>
          <a:ext cx="1300252" cy="1300252"/>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148895-A3EC-4C5D-8237-1971D5CA9577}">
      <dsp:nvSpPr>
        <dsp:cNvPr id="0" name=""/>
        <dsp:cNvSpPr/>
      </dsp:nvSpPr>
      <dsp:spPr>
        <a:xfrm>
          <a:off x="7208178" y="2634802"/>
          <a:ext cx="2889450" cy="74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US" sz="1600" b="1" kern="1200" dirty="0">
              <a:latin typeface="Times New Roman" panose="02020603050405020304" pitchFamily="18" charset="0"/>
              <a:cs typeface="Times New Roman" panose="02020603050405020304" pitchFamily="18" charset="0"/>
            </a:rPr>
            <a:t>Accommodation</a:t>
          </a:r>
        </a:p>
        <a:p>
          <a:pPr marL="0" lvl="0" indent="0" algn="ctr" defTabSz="711200">
            <a:lnSpc>
              <a:spcPct val="100000"/>
            </a:lnSpc>
            <a:spcBef>
              <a:spcPct val="0"/>
            </a:spcBef>
            <a:spcAft>
              <a:spcPct val="35000"/>
            </a:spcAft>
            <a:buNone/>
          </a:pPr>
          <a:r>
            <a:rPr lang="en-US" sz="1300" kern="1200" dirty="0"/>
            <a:t>Compromise between participants</a:t>
          </a:r>
        </a:p>
      </dsp:txBody>
      <dsp:txXfrm>
        <a:off x="7208178" y="2634802"/>
        <a:ext cx="2889450" cy="7425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C37B31-8F9D-4AFA-9640-1AA1FF4A7B1C}">
      <dsp:nvSpPr>
        <dsp:cNvPr id="0" name=""/>
        <dsp:cNvSpPr/>
      </dsp:nvSpPr>
      <dsp:spPr>
        <a:xfrm rot="5400000">
          <a:off x="1212569" y="987197"/>
          <a:ext cx="1300252" cy="1300252"/>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08BB47A-30AA-48B1-8C06-90E8FA30440B}">
      <dsp:nvSpPr>
        <dsp:cNvPr id="0" name=""/>
        <dsp:cNvSpPr/>
      </dsp:nvSpPr>
      <dsp:spPr>
        <a:xfrm>
          <a:off x="417971"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dirty="0"/>
            <a:t>External</a:t>
          </a:r>
        </a:p>
      </dsp:txBody>
      <dsp:txXfrm>
        <a:off x="417971" y="2644140"/>
        <a:ext cx="2889450" cy="720000"/>
      </dsp:txXfrm>
    </dsp:sp>
    <dsp:sp modelId="{2C45E4DF-F5E0-4BD7-9931-B71E2F8D80C2}">
      <dsp:nvSpPr>
        <dsp:cNvPr id="0" name=""/>
        <dsp:cNvSpPr/>
      </dsp:nvSpPr>
      <dsp:spPr>
        <a:xfrm>
          <a:off x="4607673" y="987197"/>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0A0522-6143-42EA-9F1A-E22153DC905A}">
      <dsp:nvSpPr>
        <dsp:cNvPr id="0" name=""/>
        <dsp:cNvSpPr/>
      </dsp:nvSpPr>
      <dsp:spPr>
        <a:xfrm>
          <a:off x="3813074"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a:t>Internal decision points</a:t>
          </a:r>
        </a:p>
      </dsp:txBody>
      <dsp:txXfrm>
        <a:off x="3813074" y="2644140"/>
        <a:ext cx="2889450" cy="720000"/>
      </dsp:txXfrm>
    </dsp:sp>
    <dsp:sp modelId="{2312CEC9-EAF9-4F9D-9BB4-F4720CAA513A}">
      <dsp:nvSpPr>
        <dsp:cNvPr id="0" name=""/>
        <dsp:cNvSpPr/>
      </dsp:nvSpPr>
      <dsp:spPr>
        <a:xfrm>
          <a:off x="8002777" y="987197"/>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F148895-A3EC-4C5D-8237-1971D5CA9577}">
      <dsp:nvSpPr>
        <dsp:cNvPr id="0" name=""/>
        <dsp:cNvSpPr/>
      </dsp:nvSpPr>
      <dsp:spPr>
        <a:xfrm>
          <a:off x="7208178" y="2644140"/>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kern="1200"/>
            <a:t>Scheduled events</a:t>
          </a:r>
        </a:p>
      </dsp:txBody>
      <dsp:txXfrm>
        <a:off x="7208178" y="2644140"/>
        <a:ext cx="2889450" cy="720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C4A54E-2B47-244D-9A51-7D416BAB1123}">
      <dsp:nvSpPr>
        <dsp:cNvPr id="0" name=""/>
        <dsp:cNvSpPr/>
      </dsp:nvSpPr>
      <dsp:spPr>
        <a:xfrm>
          <a:off x="0" y="352809"/>
          <a:ext cx="10515600"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85F5FB-78CB-F840-900E-AA7B2CCA1D08}">
      <dsp:nvSpPr>
        <dsp:cNvPr id="0" name=""/>
        <dsp:cNvSpPr/>
      </dsp:nvSpPr>
      <dsp:spPr>
        <a:xfrm>
          <a:off x="525780" y="72369"/>
          <a:ext cx="7360920" cy="560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Objectives and purpose must be explicit.</a:t>
          </a:r>
        </a:p>
      </dsp:txBody>
      <dsp:txXfrm>
        <a:off x="553160" y="99749"/>
        <a:ext cx="7306160" cy="506119"/>
      </dsp:txXfrm>
    </dsp:sp>
    <dsp:sp modelId="{3992435F-D40F-F449-A7F3-92217AC931A3}">
      <dsp:nvSpPr>
        <dsp:cNvPr id="0" name=""/>
        <dsp:cNvSpPr/>
      </dsp:nvSpPr>
      <dsp:spPr>
        <a:xfrm>
          <a:off x="0" y="1214649"/>
          <a:ext cx="10515600"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376CA2A-9075-5D49-98C4-06D2D3C87A40}">
      <dsp:nvSpPr>
        <dsp:cNvPr id="0" name=""/>
        <dsp:cNvSpPr/>
      </dsp:nvSpPr>
      <dsp:spPr>
        <a:xfrm>
          <a:off x="525780" y="934209"/>
          <a:ext cx="7360920" cy="560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Connectivity of activities.</a:t>
          </a:r>
        </a:p>
      </dsp:txBody>
      <dsp:txXfrm>
        <a:off x="553160" y="961589"/>
        <a:ext cx="7306160" cy="506119"/>
      </dsp:txXfrm>
    </dsp:sp>
    <dsp:sp modelId="{F535C2DB-D285-D047-AC42-8CD1DABA89AD}">
      <dsp:nvSpPr>
        <dsp:cNvPr id="0" name=""/>
        <dsp:cNvSpPr/>
      </dsp:nvSpPr>
      <dsp:spPr>
        <a:xfrm>
          <a:off x="0" y="2076489"/>
          <a:ext cx="10515600"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B7F0358-4F9F-BB4A-8004-CE0E7B2A9660}">
      <dsp:nvSpPr>
        <dsp:cNvPr id="0" name=""/>
        <dsp:cNvSpPr/>
      </dsp:nvSpPr>
      <dsp:spPr>
        <a:xfrm>
          <a:off x="525780" y="1796049"/>
          <a:ext cx="7360920" cy="560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Measures of performance and monitoring/control mechanisms.</a:t>
          </a:r>
        </a:p>
      </dsp:txBody>
      <dsp:txXfrm>
        <a:off x="553160" y="1823429"/>
        <a:ext cx="7306160" cy="506119"/>
      </dsp:txXfrm>
    </dsp:sp>
    <dsp:sp modelId="{0BA765FF-FC6E-BE45-9EF1-FB513767EEBE}">
      <dsp:nvSpPr>
        <dsp:cNvPr id="0" name=""/>
        <dsp:cNvSpPr/>
      </dsp:nvSpPr>
      <dsp:spPr>
        <a:xfrm>
          <a:off x="0" y="2938329"/>
          <a:ext cx="10515600"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2CFE003-5BCD-DB42-9646-77972A41D9A0}">
      <dsp:nvSpPr>
        <dsp:cNvPr id="0" name=""/>
        <dsp:cNvSpPr/>
      </dsp:nvSpPr>
      <dsp:spPr>
        <a:xfrm>
          <a:off x="525780" y="2657889"/>
          <a:ext cx="7360920" cy="560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Decision-making procedures, boundary definition, and resource management.</a:t>
          </a:r>
        </a:p>
      </dsp:txBody>
      <dsp:txXfrm>
        <a:off x="553160" y="2685269"/>
        <a:ext cx="7306160" cy="506119"/>
      </dsp:txXfrm>
    </dsp:sp>
    <dsp:sp modelId="{36F02869-5447-3B4E-BAB9-8AC60D2A570D}">
      <dsp:nvSpPr>
        <dsp:cNvPr id="0" name=""/>
        <dsp:cNvSpPr/>
      </dsp:nvSpPr>
      <dsp:spPr>
        <a:xfrm>
          <a:off x="0" y="3800169"/>
          <a:ext cx="10515600" cy="4788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B3CE36E-73D5-9542-9239-554BA90BBC0A}">
      <dsp:nvSpPr>
        <dsp:cNvPr id="0" name=""/>
        <dsp:cNvSpPr/>
      </dsp:nvSpPr>
      <dsp:spPr>
        <a:xfrm>
          <a:off x="525780" y="3519729"/>
          <a:ext cx="7360920" cy="56087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800100">
            <a:lnSpc>
              <a:spcPct val="90000"/>
            </a:lnSpc>
            <a:spcBef>
              <a:spcPct val="0"/>
            </a:spcBef>
            <a:spcAft>
              <a:spcPct val="35000"/>
            </a:spcAft>
            <a:buNone/>
          </a:pPr>
          <a:r>
            <a:rPr lang="en-US" sz="1800" kern="1200">
              <a:latin typeface="Times New Roman" panose="02020603050405020304" pitchFamily="18" charset="0"/>
              <a:cs typeface="Times New Roman" panose="02020603050405020304" pitchFamily="18" charset="0"/>
            </a:rPr>
            <a:t>Systems hierarchy and scope of control activities.</a:t>
          </a:r>
        </a:p>
      </dsp:txBody>
      <dsp:txXfrm>
        <a:off x="553160" y="3547109"/>
        <a:ext cx="7306160" cy="50611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2E74E5-16AB-A84F-8AF0-27AF8F6D8599}">
      <dsp:nvSpPr>
        <dsp:cNvPr id="0" name=""/>
        <dsp:cNvSpPr/>
      </dsp:nvSpPr>
      <dsp:spPr>
        <a:xfrm>
          <a:off x="0" y="77745"/>
          <a:ext cx="8593464" cy="796331"/>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Font typeface="Arial" panose="020B0604020202020204" pitchFamily="34" charset="0"/>
            <a:buNone/>
          </a:pPr>
          <a:r>
            <a:rPr lang="en-US" sz="1500" kern="1200" dirty="0">
              <a:effectLst/>
              <a:latin typeface="Times New Roman" panose="02020603050405020304" pitchFamily="18" charset="0"/>
              <a:cs typeface="Arial" panose="020B0604020202020204" pitchFamily="34" charset="0"/>
            </a:rPr>
            <a:t>Visual Tools Enhance Understanding: Rich pictures, fishbone diagrams, and mind maps provide visual representations that aid in comprehending complex business situations, fostering holistic insights.</a:t>
          </a:r>
          <a:endParaRPr lang="en-US" sz="1500" kern="1200" dirty="0"/>
        </a:p>
      </dsp:txBody>
      <dsp:txXfrm>
        <a:off x="38874" y="116619"/>
        <a:ext cx="8515716" cy="718583"/>
      </dsp:txXfrm>
    </dsp:sp>
    <dsp:sp modelId="{81D3BE6B-E11C-6D44-A61C-C589F57D0699}">
      <dsp:nvSpPr>
        <dsp:cNvPr id="0" name=""/>
        <dsp:cNvSpPr/>
      </dsp:nvSpPr>
      <dsp:spPr>
        <a:xfrm>
          <a:off x="0" y="917276"/>
          <a:ext cx="8593464" cy="796331"/>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Font typeface="Arial" panose="020B0604020202020204" pitchFamily="34" charset="0"/>
            <a:buNone/>
          </a:pPr>
          <a:r>
            <a:rPr lang="en-US" sz="1500" kern="1200" dirty="0">
              <a:effectLst/>
              <a:latin typeface="Times New Roman" panose="02020603050405020304" pitchFamily="18" charset="0"/>
              <a:cs typeface="Arial" panose="020B0604020202020204" pitchFamily="34" charset="0"/>
            </a:rPr>
            <a:t>Structured Documentation Matters: Business needs logs systematically capture and prioritize requirements, ensuring clear communication, traceability, and effective change management.</a:t>
          </a:r>
          <a:endParaRPr lang="en-US" sz="1500" kern="1200" dirty="0"/>
        </a:p>
      </dsp:txBody>
      <dsp:txXfrm>
        <a:off x="38874" y="956150"/>
        <a:ext cx="8515716" cy="718583"/>
      </dsp:txXfrm>
    </dsp:sp>
    <dsp:sp modelId="{CBC19FCC-43EC-5B42-94A4-F1CC838C1E90}">
      <dsp:nvSpPr>
        <dsp:cNvPr id="0" name=""/>
        <dsp:cNvSpPr/>
      </dsp:nvSpPr>
      <dsp:spPr>
        <a:xfrm>
          <a:off x="0" y="1756807"/>
          <a:ext cx="8593464" cy="796331"/>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Font typeface="Arial" panose="020B0604020202020204" pitchFamily="34" charset="0"/>
            <a:buNone/>
          </a:pPr>
          <a:r>
            <a:rPr lang="en-US" sz="1500" kern="1200" dirty="0">
              <a:effectLst/>
              <a:latin typeface="Times New Roman" panose="02020603050405020304" pitchFamily="18" charset="0"/>
              <a:cs typeface="Arial" panose="020B0604020202020204" pitchFamily="34" charset="0"/>
            </a:rPr>
            <a:t>Perspective Diversity is Key: CATWOE framework and business activity models emphasize considering diverse stakeholder perspectives, providing a comprehensive view that aids in decision-making and root cause analysis.</a:t>
          </a:r>
          <a:endParaRPr lang="en-US" sz="1500" kern="1200" dirty="0"/>
        </a:p>
      </dsp:txBody>
      <dsp:txXfrm>
        <a:off x="38874" y="1795681"/>
        <a:ext cx="8515716" cy="718583"/>
      </dsp:txXfrm>
    </dsp:sp>
    <dsp:sp modelId="{B0A58E7B-7A9C-4945-ADF7-98D6330987EC}">
      <dsp:nvSpPr>
        <dsp:cNvPr id="0" name=""/>
        <dsp:cNvSpPr/>
      </dsp:nvSpPr>
      <dsp:spPr>
        <a:xfrm>
          <a:off x="0" y="2596339"/>
          <a:ext cx="8593464" cy="796331"/>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Font typeface="Arial" panose="020B0604020202020204" pitchFamily="34" charset="0"/>
            <a:buNone/>
          </a:pPr>
          <a:r>
            <a:rPr lang="en-US" sz="1500" kern="1200" dirty="0">
              <a:effectLst/>
              <a:latin typeface="Times New Roman" panose="02020603050405020304" pitchFamily="18" charset="0"/>
              <a:cs typeface="Arial" panose="020B0604020202020204" pitchFamily="34" charset="0"/>
            </a:rPr>
            <a:t>Flexibility in Modeling: Techniques like rich pictures and mind maps offer unstructured, flexible approaches, allowing analysts to 'brain dump' information and adapt models as more insights emerge.</a:t>
          </a:r>
          <a:endParaRPr lang="en-US" sz="1500" kern="1200" dirty="0"/>
        </a:p>
      </dsp:txBody>
      <dsp:txXfrm>
        <a:off x="38874" y="2635213"/>
        <a:ext cx="8515716" cy="718583"/>
      </dsp:txXfrm>
    </dsp:sp>
    <dsp:sp modelId="{3C806A28-002F-F14D-8A01-C1D2025F159A}">
      <dsp:nvSpPr>
        <dsp:cNvPr id="0" name=""/>
        <dsp:cNvSpPr/>
      </dsp:nvSpPr>
      <dsp:spPr>
        <a:xfrm>
          <a:off x="0" y="3435870"/>
          <a:ext cx="8593464" cy="796331"/>
        </a:xfrm>
        <a:prstGeom prst="roundRect">
          <a:avLst/>
        </a:prstGeom>
        <a:solidFill>
          <a:srgbClr val="4472C4"/>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Font typeface="Arial" panose="020B0604020202020204" pitchFamily="34" charset="0"/>
            <a:buNone/>
          </a:pPr>
          <a:r>
            <a:rPr lang="en-US" sz="1500" kern="1200" dirty="0">
              <a:effectLst/>
              <a:latin typeface="Times New Roman" panose="02020603050405020304" pitchFamily="18" charset="0"/>
              <a:cs typeface="Arial" panose="020B0604020202020204" pitchFamily="34" charset="0"/>
            </a:rPr>
            <a:t>Gap Analysis Guides Improvement: Business activity models serve as powerful tools for gap analysis, highlighting discrepancies between theoretical models and actual organizational situations, uncovering areas for business improvement.</a:t>
          </a:r>
          <a:endParaRPr lang="en-US" sz="1500" kern="1200" dirty="0"/>
        </a:p>
      </dsp:txBody>
      <dsp:txXfrm>
        <a:off x="38874" y="3474744"/>
        <a:ext cx="8515716" cy="71858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pyramid4">
  <dgm:title val=""/>
  <dgm:desc val=""/>
  <dgm:catLst>
    <dgm:cat type="pyramid" pri="4000"/>
    <dgm:cat type="relationship" pri="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useDef="1">
    <dgm:dataModel>
      <dgm:ptLst/>
      <dgm:bg/>
      <dgm:whole/>
    </dgm:dataModel>
  </dgm:styleData>
  <dgm:clrData useDef="1">
    <dgm:dataModel>
      <dgm:ptLst/>
      <dgm:bg/>
      <dgm:whole/>
    </dgm:dataModel>
  </dgm:clrData>
  <dgm:layoutNode name="compositeShape">
    <dgm:varLst>
      <dgm:chMax val="9"/>
      <dgm:dir/>
      <dgm:resizeHandles val="exact"/>
    </dgm:varLst>
    <dgm:alg type="composite">
      <dgm:param type="ar" val="1"/>
    </dgm:alg>
    <dgm:shape xmlns:r="http://schemas.openxmlformats.org/officeDocument/2006/relationships" r:blip="">
      <dgm:adjLst/>
    </dgm:shape>
    <dgm:presOf/>
    <dgm:choose name="Name0">
      <dgm:if name="Name1" axis="ch" ptType="node" func="cnt" op="lte" val="4">
        <dgm:choose name="Name2">
          <dgm:if name="Name3" axis="ch" ptType="node" func="cnt" op="equ" val="1">
            <dgm:constrLst>
              <dgm:constr type="primFontSz" for="ch" ptType="node" op="equ" val="65"/>
              <dgm:constr type="t" for="ch" forName="triangle1"/>
              <dgm:constr type="l" for="ch" forName="triangle1"/>
              <dgm:constr type="h" for="ch" forName="triangle1" refType="h"/>
              <dgm:constr type="w" for="ch" forName="triangle1" refType="h"/>
            </dgm:constrLst>
          </dgm:if>
          <dgm:else name="Name4">
            <dgm:constrLst>
              <dgm:constr type="primFontSz" for="ch" ptType="node" op="equ" val="65"/>
              <dgm:constr type="t" for="ch" forName="triangle1"/>
              <dgm:constr type="l" for="ch" forName="triangle1" refType="h" fact="0.25"/>
              <dgm:constr type="h" for="ch" forName="triangle1" refType="h" fact="0.5"/>
              <dgm:constr type="w" for="ch" forName="triangle1" refType="h" fact="0.5"/>
              <dgm:constr type="t" for="ch" forName="triangle2" refType="h" fact="0.5"/>
              <dgm:constr type="l" for="ch" forName="triangle2"/>
              <dgm:constr type="h" for="ch" forName="triangle2" refType="h" fact="0.5"/>
              <dgm:constr type="w" for="ch" forName="triangle2" refType="h" fact="0.5"/>
              <dgm:constr type="t" for="ch" forName="triangle3" refType="h" fact="0.5"/>
              <dgm:constr type="l" for="ch" forName="triangle3" refType="h" fact="0.25"/>
              <dgm:constr type="h" for="ch" forName="triangle3" refType="h" fact="0.5"/>
              <dgm:constr type="w" for="ch" forName="triangle3" refType="h" fact="0.5"/>
              <dgm:constr type="t" for="ch" forName="triangle4" refType="h" fact="0.5"/>
              <dgm:constr type="l" for="ch" forName="triangle4" refType="h" fact="0.5"/>
              <dgm:constr type="h" for="ch" forName="triangle4" refType="h" fact="0.5"/>
              <dgm:constr type="w" for="ch" forName="triangle4" refType="h" fact="0.5"/>
            </dgm:constrLst>
          </dgm:else>
        </dgm:choose>
      </dgm:if>
      <dgm:else name="Name5">
        <dgm:constrLst>
          <dgm:constr type="primFontSz" for="ch" ptType="node" op="equ" val="65"/>
          <dgm:constr type="t" for="ch" forName="triangle1"/>
          <dgm:constr type="l" for="ch" forName="triangle1" refType="h" fact="0.33"/>
          <dgm:constr type="h" for="ch" forName="triangle1" refType="h" fact="0.33"/>
          <dgm:constr type="w" for="ch" forName="triangle1" refType="h" fact="0.33"/>
          <dgm:constr type="t" for="ch" forName="triangle2" refType="h" fact="0.33"/>
          <dgm:constr type="l" for="ch" forName="triangle2" refType="h" fact="0.165"/>
          <dgm:constr type="h" for="ch" forName="triangle2" refType="h" fact="0.33"/>
          <dgm:constr type="w" for="ch" forName="triangle2" refType="h" fact="0.33"/>
          <dgm:constr type="t" for="ch" forName="triangle3" refType="h" fact="0.33"/>
          <dgm:constr type="l" for="ch" forName="triangle3" refType="h" fact="0.33"/>
          <dgm:constr type="h" for="ch" forName="triangle3" refType="h" fact="0.33"/>
          <dgm:constr type="w" for="ch" forName="triangle3" refType="h" fact="0.33"/>
          <dgm:constr type="t" for="ch" forName="triangle4" refType="h" fact="0.33"/>
          <dgm:constr type="l" for="ch" forName="triangle4" refType="h" fact="0.495"/>
          <dgm:constr type="h" for="ch" forName="triangle4" refType="h" fact="0.33"/>
          <dgm:constr type="w" for="ch" forName="triangle4" refType="h" fact="0.33"/>
          <dgm:constr type="t" for="ch" forName="triangle5" refType="h" fact="0.66"/>
          <dgm:constr type="l" for="ch" forName="triangle5"/>
          <dgm:constr type="h" for="ch" forName="triangle5" refType="h" fact="0.33"/>
          <dgm:constr type="w" for="ch" forName="triangle5" refType="h" fact="0.33"/>
          <dgm:constr type="t" for="ch" forName="triangle6" refType="h" fact="0.66"/>
          <dgm:constr type="l" for="ch" forName="triangle6" refType="h" fact="0.165"/>
          <dgm:constr type="h" for="ch" forName="triangle6" refType="h" fact="0.33"/>
          <dgm:constr type="w" for="ch" forName="triangle6" refType="h" fact="0.33"/>
          <dgm:constr type="t" for="ch" forName="triangle7" refType="h" fact="0.66"/>
          <dgm:constr type="l" for="ch" forName="triangle7" refType="h" fact="0.33"/>
          <dgm:constr type="h" for="ch" forName="triangle7" refType="h" fact="0.33"/>
          <dgm:constr type="w" for="ch" forName="triangle7" refType="h" fact="0.33"/>
          <dgm:constr type="t" for="ch" forName="triangle8" refType="h" fact="0.66"/>
          <dgm:constr type="l" for="ch" forName="triangle8" refType="h" fact="0.495"/>
          <dgm:constr type="h" for="ch" forName="triangle8" refType="h" fact="0.33"/>
          <dgm:constr type="w" for="ch" forName="triangle8" refType="h" fact="0.33"/>
          <dgm:constr type="t" for="ch" forName="triangle9" refType="h" fact="0.66"/>
          <dgm:constr type="l" for="ch" forName="triangle9" refType="h" fact="0.66"/>
          <dgm:constr type="h" for="ch" forName="triangle9" refType="h" fact="0.33"/>
          <dgm:constr type="w" for="ch" forName="triangle9" refType="h" fact="0.33"/>
        </dgm:constrLst>
      </dgm:else>
    </dgm:choose>
    <dgm:ruleLst/>
    <dgm:choose name="Name6">
      <dgm:if name="Name7" axis="ch" ptType="node" func="cnt" op="gte" val="1">
        <dgm:layoutNode name="triangle1" styleLbl="node1">
          <dgm:varLst>
            <dgm:bulletEnabled val="1"/>
          </dgm:varLst>
          <dgm:alg type="tx">
            <dgm:param type="txAnchorVertCh" val="mid"/>
          </dgm:alg>
          <dgm:shape xmlns:r="http://schemas.openxmlformats.org/officeDocument/2006/relationships" type="triangle"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8"/>
    </dgm:choose>
    <dgm:choose name="Name9">
      <dgm:if name="Name10" axis="ch" ptType="node" func="cnt" op="gte" val="2">
        <dgm:layoutNode name="triangle2" styleLbl="node1">
          <dgm:varLst>
            <dgm:bulletEnabled val="1"/>
          </dgm:varLst>
          <dgm:alg type="tx">
            <dgm:param type="txAnchorVertCh" val="mid"/>
          </dgm:alg>
          <dgm:shape xmlns:r="http://schemas.openxmlformats.org/officeDocument/2006/relationships" type="triangle" r:blip="">
            <dgm:adjLst/>
          </dgm:shape>
          <dgm:choose name="Name11">
            <dgm:if name="Name12" func="var" arg="dir" op="equ" val="norm">
              <dgm:presOf axis="ch desOrSelf" ptType="node node" st="2 1" cnt="1 0"/>
            </dgm:if>
            <dgm:else name="Name13">
              <dgm:presOf axis="ch desOrSelf" ptType="node node" st="4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3" styleLbl="node1">
          <dgm:varLst>
            <dgm:bulletEnabled val="1"/>
          </dgm:varLst>
          <dgm:alg type="tx">
            <dgm:param type="txAnchorVertCh" val="mid"/>
          </dgm:alg>
          <dgm:shape xmlns:r="http://schemas.openxmlformats.org/officeDocument/2006/relationships" rot="180" type="triangle"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4" styleLbl="node1">
          <dgm:varLst>
            <dgm:bulletEnabled val="1"/>
          </dgm:varLst>
          <dgm:alg type="tx">
            <dgm:param type="txAnchorVertCh" val="mid"/>
          </dgm:alg>
          <dgm:shape xmlns:r="http://schemas.openxmlformats.org/officeDocument/2006/relationships" type="triangle" r:blip="">
            <dgm:adjLst/>
          </dgm:shape>
          <dgm:choose name="Name14">
            <dgm:if name="Name15" func="var" arg="dir" op="equ" val="norm">
              <dgm:presOf axis="ch desOrSelf" ptType="node node" st="4 1" cnt="1 0"/>
            </dgm:if>
            <dgm:else name="Name16">
              <dgm:presOf axis="ch desOrSelf" ptType="node node" st="2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7"/>
    </dgm:choose>
    <dgm:choose name="Name18">
      <dgm:if name="Name19" axis="ch" ptType="node" func="cnt" op="gte" val="5">
        <dgm:layoutNode name="triangle5" styleLbl="node1">
          <dgm:varLst>
            <dgm:bulletEnabled val="1"/>
          </dgm:varLst>
          <dgm:alg type="tx">
            <dgm:param type="txAnchorVertCh" val="mid"/>
          </dgm:alg>
          <dgm:shape xmlns:r="http://schemas.openxmlformats.org/officeDocument/2006/relationships" type="triangle" r:blip="">
            <dgm:adjLst/>
          </dgm:shape>
          <dgm:choose name="Name20">
            <dgm:if name="Name21" func="var" arg="dir" op="equ" val="norm">
              <dgm:presOf axis="ch desOrSelf" ptType="node node" st="5 1" cnt="1 0"/>
            </dgm:if>
            <dgm:else name="Name22">
              <dgm:presOf axis="ch desOrSelf" ptType="node node" st="9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6" styleLbl="node1">
          <dgm:varLst>
            <dgm:bulletEnabled val="1"/>
          </dgm:varLst>
          <dgm:alg type="tx">
            <dgm:param type="txAnchorVertCh" val="mid"/>
          </dgm:alg>
          <dgm:shape xmlns:r="http://schemas.openxmlformats.org/officeDocument/2006/relationships" rot="180" type="triangle" r:blip="">
            <dgm:adjLst/>
          </dgm:shape>
          <dgm:choose name="Name23">
            <dgm:if name="Name24" func="var" arg="dir" op="equ" val="norm">
              <dgm:presOf axis="ch desOrSelf" ptType="node node" st="6 1" cnt="1 0"/>
            </dgm:if>
            <dgm:else name="Name25">
              <dgm:presOf axis="ch desOrSelf" ptType="node node" st="8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7" styleLbl="node1">
          <dgm:varLst>
            <dgm:bulletEnabled val="1"/>
          </dgm:varLst>
          <dgm:alg type="tx">
            <dgm:param type="txAnchorVertCh" val="mid"/>
          </dgm:alg>
          <dgm:shape xmlns:r="http://schemas.openxmlformats.org/officeDocument/2006/relationships" type="triangle" r:blip="">
            <dgm:adjLst/>
          </dgm:shape>
          <dgm:presOf axis="ch desOrSelf" ptType="node node" st="7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8" styleLbl="node1">
          <dgm:varLst>
            <dgm:bulletEnabled val="1"/>
          </dgm:varLst>
          <dgm:alg type="tx">
            <dgm:param type="txAnchorVertCh" val="mid"/>
          </dgm:alg>
          <dgm:shape xmlns:r="http://schemas.openxmlformats.org/officeDocument/2006/relationships" rot="180" type="triangle" r:blip="">
            <dgm:adjLst/>
          </dgm:shape>
          <dgm:choose name="Name26">
            <dgm:if name="Name27" func="var" arg="dir" op="equ" val="norm">
              <dgm:presOf axis="ch desOrSelf" ptType="node node" st="8 1" cnt="1 0"/>
            </dgm:if>
            <dgm:else name="Name28">
              <dgm:presOf axis="ch desOrSelf" ptType="node node" st="6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triangle9" styleLbl="node1">
          <dgm:varLst>
            <dgm:bulletEnabled val="1"/>
          </dgm:varLst>
          <dgm:alg type="tx">
            <dgm:param type="txAnchorVertCh" val="mid"/>
          </dgm:alg>
          <dgm:shape xmlns:r="http://schemas.openxmlformats.org/officeDocument/2006/relationships" type="triangle" r:blip="">
            <dgm:adjLst/>
          </dgm:shape>
          <dgm:choose name="Name29">
            <dgm:if name="Name30" func="var" arg="dir" op="equ" val="norm">
              <dgm:presOf axis="ch desOrSelf" ptType="node node" st="9 1" cnt="1 0"/>
            </dgm:if>
            <dgm:else name="Name31">
              <dgm:presOf axis="ch desOrSelf" ptType="node node" st="5 1" cnt="1 0"/>
            </dgm:else>
          </dgm:choos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2"/>
    </dgm:choos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9.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2/19/24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59" name="Google Shape;15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621897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2/19/24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2/19/24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2/19/24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2/19/24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2/19/24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3"/>
        <p:cNvGrpSpPr/>
        <p:nvPr/>
      </p:nvGrpSpPr>
      <p:grpSpPr>
        <a:xfrm>
          <a:off x="0" y="0"/>
          <a:ext cx="0" cy="0"/>
          <a:chOff x="0" y="0"/>
          <a:chExt cx="0" cy="0"/>
        </a:xfrm>
      </p:grpSpPr>
      <p:sp>
        <p:nvSpPr>
          <p:cNvPr id="24" name="Google Shape;24;p15"/>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2990709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24216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55706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2/19/24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5"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3.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2.jpg"/></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3.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5.xml"/><Relationship Id="rId7" Type="http://schemas.openxmlformats.org/officeDocument/2006/relationships/image" Target="../media/image3.png"/><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24.svg"/></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6.xml"/><Relationship Id="rId7" Type="http://schemas.openxmlformats.org/officeDocument/2006/relationships/image" Target="../media/image3.png"/><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8.xml"/><Relationship Id="rId7" Type="http://schemas.openxmlformats.org/officeDocument/2006/relationships/image" Target="../media/image3.png"/><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48.svg"/></Relationships>
</file>

<file path=ppt/slides/_rels/slide3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0.svg"/></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9.xml"/><Relationship Id="rId7" Type="http://schemas.openxmlformats.org/officeDocument/2006/relationships/image" Target="../media/image3.png"/><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35.xml.rels><?xml version="1.0" encoding="UTF-8" standalone="yes"?>
<Relationships xmlns="http://schemas.openxmlformats.org/package/2006/relationships"><Relationship Id="rId3" Type="http://schemas.openxmlformats.org/officeDocument/2006/relationships/hyperlink" Target="https://www.pmi.org/-/media/pmi/documents/public/pdf/white-papers/business-analysis-outcomes.pdf?rev=702d20b862484f6bb49ebfc3ec82f560" TargetMode="External"/><Relationship Id="rId2" Type="http://schemas.openxmlformats.org/officeDocument/2006/relationships/image" Target="../media/image51.jpeg"/><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53.png"/><Relationship Id="rId7" Type="http://schemas.openxmlformats.org/officeDocument/2006/relationships/image" Target="../media/image7.svg"/><Relationship Id="rId2" Type="http://schemas.openxmlformats.org/officeDocument/2006/relationships/image" Target="../media/image52.jpeg"/><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5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156966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Eng. Ahmed Hussein, MBA, </a:t>
            </a:r>
            <a:r>
              <a:rPr lang="en-US" sz="2400" dirty="0" err="1">
                <a:latin typeface="Times New Roman" panose="02020603050405020304" pitchFamily="18" charset="0"/>
                <a:cs typeface="Times New Roman" panose="02020603050405020304" pitchFamily="18" charset="0"/>
              </a:rPr>
              <a:t>PfMP</a:t>
            </a:r>
            <a:r>
              <a:rPr lang="en-US" sz="2400" dirty="0">
                <a:latin typeface="Times New Roman" panose="02020603050405020304" pitchFamily="18" charset="0"/>
                <a:cs typeface="Times New Roman" panose="02020603050405020304" pitchFamily="18" charset="0"/>
              </a:rPr>
              <a:t>©, PMP©, CMP APMG</a:t>
            </a:r>
          </a:p>
          <a:p>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
        <p:nvSpPr>
          <p:cNvPr id="31" name="TextBox 30"/>
          <p:cNvSpPr txBox="1"/>
          <p:nvPr/>
        </p:nvSpPr>
        <p:spPr>
          <a:xfrm>
            <a:off x="1108644" y="2424037"/>
            <a:ext cx="4279761"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Business </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Analysis</a:t>
            </a:r>
          </a:p>
        </p:txBody>
      </p:sp>
      <p:sp>
        <p:nvSpPr>
          <p:cNvPr id="34" name="Rectangle: Rounded Corners 33"/>
          <p:cNvSpPr/>
          <p:nvPr/>
        </p:nvSpPr>
        <p:spPr>
          <a:xfrm>
            <a:off x="-540265" y="5843657"/>
            <a:ext cx="3357207"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4</a:t>
            </a:r>
          </a:p>
        </p:txBody>
      </p:sp>
      <p:sp>
        <p:nvSpPr>
          <p:cNvPr id="46" name="TextBox 45"/>
          <p:cNvSpPr txBox="1"/>
          <p:nvPr/>
        </p:nvSpPr>
        <p:spPr>
          <a:xfrm>
            <a:off x="329269" y="5104240"/>
            <a:ext cx="3576620"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Bachelor of Project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4989" y="5978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49447" y="2553604"/>
            <a:ext cx="6290153" cy="2800767"/>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Understanding Business Systems</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62056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5140754"/>
            <a:ext cx="2829877"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461</a:t>
            </a:r>
          </a:p>
          <a:p>
            <a:r>
              <a:rPr lang="en-US" sz="2000" dirty="0">
                <a:latin typeface="Times New Roman" panose="02020603050405020304" pitchFamily="18" charset="0"/>
                <a:cs typeface="Times New Roman" panose="02020603050405020304" pitchFamily="18" charset="0"/>
              </a:rPr>
              <a:t>Project Business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072822"/>
            <a:ext cx="5476666" cy="830997"/>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Eng. Ahmed Hussein, MBA, </a:t>
            </a:r>
            <a:r>
              <a:rPr lang="en-US" sz="2400" b="1" dirty="0" err="1">
                <a:solidFill>
                  <a:srgbClr val="00B0F0"/>
                </a:solidFill>
                <a:latin typeface="Times New Roman" panose="02020603050405020304" pitchFamily="18" charset="0"/>
                <a:cs typeface="Times New Roman" panose="02020603050405020304" pitchFamily="18" charset="0"/>
              </a:rPr>
              <a:t>PfMP</a:t>
            </a:r>
            <a:r>
              <a:rPr lang="en-US" sz="2400" b="1" dirty="0">
                <a:solidFill>
                  <a:srgbClr val="00B0F0"/>
                </a:solidFill>
                <a:latin typeface="Times New Roman" panose="02020603050405020304" pitchFamily="18" charset="0"/>
                <a:cs typeface="Times New Roman" panose="02020603050405020304" pitchFamily="18" charset="0"/>
              </a:rPr>
              <a:t>©, PMP©, CMP APMG</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789804"/>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What we will cover</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2031325"/>
          </a:xfrm>
          <a:prstGeom prst="rect">
            <a:avLst/>
          </a:prstGeom>
          <a:noFill/>
        </p:spPr>
        <p:txBody>
          <a:bodyPr wrap="square" rtlCol="0">
            <a:spAutoFit/>
          </a:bodyPr>
          <a:lstStyle/>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Tools for documenting current business situation</a:t>
            </a:r>
          </a:p>
          <a:p>
            <a:pPr marL="342900" indent="-342900">
              <a:lnSpc>
                <a:spcPct val="150000"/>
              </a:lnSpc>
              <a:buFont typeface="+mj-lt"/>
              <a:buAutoNum type="arabicPeriod"/>
            </a:pPr>
            <a:r>
              <a:rPr lang="en-US" sz="2400" dirty="0">
                <a:latin typeface="Times New Roman" panose="02020603050405020304" pitchFamily="18" charset="0"/>
                <a:cs typeface="Times New Roman" panose="02020603050405020304" pitchFamily="18" charset="0"/>
              </a:rPr>
              <a:t>Soft systems methodology (SSD) and Business Activity Modeling (BAM)</a:t>
            </a:r>
          </a:p>
          <a:p>
            <a:endParaRPr lang="en-US" dirty="0">
              <a:latin typeface="Times New Roman" panose="02020603050405020304" pitchFamily="18" charset="0"/>
              <a:cs typeface="Times New Roman" panose="02020603050405020304" pitchFamily="18"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06CA5F6C-BBF4-EC19-9E89-DC75E2040A04}"/>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7AA5339-039D-9B51-7885-2B036351EE59}"/>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D5431-F1A3-480E-69C9-AF5DBA62DF6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48C5F1-5FDA-29D6-0C52-005EA9851376}"/>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Introduction</a:t>
            </a:r>
            <a:endParaRPr lang="ar-SA" dirty="0">
              <a:latin typeface="Times New Roman" panose="02020603050405020304" pitchFamily="18" charset="0"/>
              <a:cs typeface="Times New Roman" panose="02020603050405020304" pitchFamily="18" charset="0"/>
            </a:endParaRPr>
          </a:p>
        </p:txBody>
      </p:sp>
      <p:graphicFrame>
        <p:nvGraphicFramePr>
          <p:cNvPr id="8" name="Content Placeholder 3">
            <a:extLst>
              <a:ext uri="{FF2B5EF4-FFF2-40B4-BE49-F238E27FC236}">
                <a16:creationId xmlns:a16="http://schemas.microsoft.com/office/drawing/2014/main" id="{3EFAC227-751F-7ADA-96B5-1389FC51EFBD}"/>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descr="A logo for a university&#10;&#10;Description automatically generated">
            <a:extLst>
              <a:ext uri="{FF2B5EF4-FFF2-40B4-BE49-F238E27FC236}">
                <a16:creationId xmlns:a16="http://schemas.microsoft.com/office/drawing/2014/main" id="{754D0200-C2EC-FF32-B55E-341DF19529FA}"/>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C92F8A78-957A-6515-55D0-3BB819F1A5F0}"/>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5761936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250122" y="998328"/>
            <a:ext cx="5224702"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Tools for Documenting Current Business Situation</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89542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Needs Log</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0D34F40A-983B-736F-8452-974697FE5EA4}"/>
              </a:ext>
            </a:extLst>
          </p:cNvPr>
          <p:cNvSpPr>
            <a:spLocks noGrp="1"/>
          </p:cNvSpPr>
          <p:nvPr>
            <p:ph idx="1"/>
          </p:nvPr>
        </p:nvSpPr>
        <p:spPr/>
        <p:txBody>
          <a:bodyPr>
            <a:normAutofit/>
          </a:bodyPr>
          <a:lstStyle/>
          <a:p>
            <a:r>
              <a:rPr lang="en-US" sz="2200" dirty="0">
                <a:latin typeface="Times New Roman" panose="02020603050405020304" pitchFamily="18" charset="0"/>
                <a:cs typeface="Times New Roman" panose="02020603050405020304" pitchFamily="18" charset="0"/>
              </a:rPr>
              <a:t>Documents high-level business requirements and findings for a known problem.</a:t>
            </a:r>
          </a:p>
          <a:p>
            <a:r>
              <a:rPr lang="en-US" sz="2200" dirty="0">
                <a:latin typeface="Times New Roman" panose="02020603050405020304" pitchFamily="18" charset="0"/>
                <a:cs typeface="Times New Roman" panose="02020603050405020304" pitchFamily="18" charset="0"/>
              </a:rPr>
              <a:t>Further detailed analysis of requirements will be needed.</a:t>
            </a:r>
          </a:p>
          <a:p>
            <a:r>
              <a:rPr lang="en-US" sz="2200" dirty="0">
                <a:latin typeface="Times New Roman" panose="02020603050405020304" pitchFamily="18" charset="0"/>
                <a:cs typeface="Times New Roman" panose="02020603050405020304" pitchFamily="18" charset="0"/>
              </a:rPr>
              <a:t>It might include:</a:t>
            </a:r>
          </a:p>
          <a:p>
            <a:pPr lvl="1"/>
            <a:r>
              <a:rPr lang="en-US" sz="2200" dirty="0">
                <a:latin typeface="Times New Roman" panose="02020603050405020304" pitchFamily="18" charset="0"/>
                <a:cs typeface="Times New Roman" panose="02020603050405020304" pitchFamily="18" charset="0"/>
              </a:rPr>
              <a:t>Key business aims</a:t>
            </a:r>
          </a:p>
          <a:p>
            <a:pPr lvl="1"/>
            <a:r>
              <a:rPr lang="en-US" sz="2200" dirty="0">
                <a:latin typeface="Times New Roman" panose="02020603050405020304" pitchFamily="18" charset="0"/>
                <a:cs typeface="Times New Roman" panose="02020603050405020304" pitchFamily="18" charset="0"/>
              </a:rPr>
              <a:t>High-level requirements</a:t>
            </a:r>
          </a:p>
          <a:p>
            <a:pPr lvl="1"/>
            <a:r>
              <a:rPr lang="en-US" sz="2200" dirty="0">
                <a:latin typeface="Times New Roman" panose="02020603050405020304" pitchFamily="18" charset="0"/>
                <a:cs typeface="Times New Roman" panose="02020603050405020304" pitchFamily="18" charset="0"/>
              </a:rPr>
              <a:t>Issues to be addressed</a:t>
            </a: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3" name="Table 2">
            <a:extLst>
              <a:ext uri="{FF2B5EF4-FFF2-40B4-BE49-F238E27FC236}">
                <a16:creationId xmlns:a16="http://schemas.microsoft.com/office/drawing/2014/main" id="{09E57DFE-DC51-5F5B-2F04-98C14527388A}"/>
              </a:ext>
            </a:extLst>
          </p:cNvPr>
          <p:cNvGraphicFramePr>
            <a:graphicFrameLocks noGrp="1"/>
          </p:cNvGraphicFramePr>
          <p:nvPr>
            <p:extLst>
              <p:ext uri="{D42A27DB-BD31-4B8C-83A1-F6EECF244321}">
                <p14:modId xmlns:p14="http://schemas.microsoft.com/office/powerpoint/2010/main" val="3160620620"/>
              </p:ext>
            </p:extLst>
          </p:nvPr>
        </p:nvGraphicFramePr>
        <p:xfrm>
          <a:off x="838200" y="4221760"/>
          <a:ext cx="10515600" cy="2101533"/>
        </p:xfrm>
        <a:graphic>
          <a:graphicData uri="http://schemas.openxmlformats.org/drawingml/2006/table">
            <a:tbl>
              <a:tblPr firstRow="1" bandRow="1">
                <a:tableStyleId>{5C22544A-7EE6-4342-B048-85BDC9FD1C3A}</a:tableStyleId>
              </a:tblPr>
              <a:tblGrid>
                <a:gridCol w="3505200">
                  <a:extLst>
                    <a:ext uri="{9D8B030D-6E8A-4147-A177-3AD203B41FA5}">
                      <a16:colId xmlns:a16="http://schemas.microsoft.com/office/drawing/2014/main" val="1210868075"/>
                    </a:ext>
                  </a:extLst>
                </a:gridCol>
                <a:gridCol w="3505200">
                  <a:extLst>
                    <a:ext uri="{9D8B030D-6E8A-4147-A177-3AD203B41FA5}">
                      <a16:colId xmlns:a16="http://schemas.microsoft.com/office/drawing/2014/main" val="1020878049"/>
                    </a:ext>
                  </a:extLst>
                </a:gridCol>
                <a:gridCol w="3505200">
                  <a:extLst>
                    <a:ext uri="{9D8B030D-6E8A-4147-A177-3AD203B41FA5}">
                      <a16:colId xmlns:a16="http://schemas.microsoft.com/office/drawing/2014/main" val="1350577355"/>
                    </a:ext>
                  </a:extLst>
                </a:gridCol>
              </a:tblGrid>
              <a:tr h="547053">
                <a:tc>
                  <a:txBody>
                    <a:bodyPr/>
                    <a:lstStyle/>
                    <a:p>
                      <a:pPr algn="ctr" rtl="1"/>
                      <a:r>
                        <a:rPr lang="en-US" dirty="0"/>
                        <a:t>Business Need</a:t>
                      </a:r>
                      <a:endParaRPr lang="ar-SA" dirty="0"/>
                    </a:p>
                  </a:txBody>
                  <a:tcPr/>
                </a:tc>
                <a:tc>
                  <a:txBody>
                    <a:bodyPr/>
                    <a:lstStyle/>
                    <a:p>
                      <a:pPr marL="0" algn="ctr" defTabSz="914400" rtl="0" eaLnBrk="1" latinLnBrk="0" hangingPunct="1"/>
                      <a:r>
                        <a:rPr lang="en-US" dirty="0"/>
                        <a:t>Source</a:t>
                      </a:r>
                      <a:endParaRPr lang="ar-SA" dirty="0"/>
                    </a:p>
                  </a:txBody>
                  <a:tcPr/>
                </a:tc>
                <a:tc>
                  <a:txBody>
                    <a:bodyPr/>
                    <a:lstStyle/>
                    <a:p>
                      <a:pPr marL="0" algn="ctr" defTabSz="914400" rtl="0" eaLnBrk="1" latinLnBrk="0" hangingPunct="1"/>
                      <a:r>
                        <a:rPr lang="en-US" dirty="0"/>
                        <a:t>Comment</a:t>
                      </a:r>
                      <a:endParaRPr lang="ar-SA" dirty="0"/>
                    </a:p>
                  </a:txBody>
                  <a:tcPr/>
                </a:tc>
                <a:extLst>
                  <a:ext uri="{0D108BD9-81ED-4DB2-BD59-A6C34878D82A}">
                    <a16:rowId xmlns:a16="http://schemas.microsoft.com/office/drawing/2014/main" val="3010284529"/>
                  </a:ext>
                </a:extLst>
              </a:tr>
              <a:tr h="547053">
                <a:tc>
                  <a:txBody>
                    <a:bodyPr/>
                    <a:lstStyle/>
                    <a:p>
                      <a:pPr marL="0" algn="l" defTabSz="914400" rtl="0" eaLnBrk="1" latinLnBrk="0" hangingPunct="1"/>
                      <a:r>
                        <a:rPr lang="en-US" dirty="0"/>
                        <a:t>The application must work on web, iPhone and android</a:t>
                      </a:r>
                      <a:endParaRPr lang="ar-SA" dirty="0"/>
                    </a:p>
                  </a:txBody>
                  <a:tcPr/>
                </a:tc>
                <a:tc>
                  <a:txBody>
                    <a:bodyPr/>
                    <a:lstStyle/>
                    <a:p>
                      <a:pPr marL="0" algn="l" defTabSz="914400" rtl="0" eaLnBrk="1" latinLnBrk="0" hangingPunct="1"/>
                      <a:r>
                        <a:rPr lang="en-US" dirty="0"/>
                        <a:t>Business development manager</a:t>
                      </a:r>
                      <a:endParaRPr lang="ar-SA" dirty="0"/>
                    </a:p>
                  </a:txBody>
                  <a:tcPr/>
                </a:tc>
                <a:tc>
                  <a:txBody>
                    <a:bodyPr/>
                    <a:lstStyle/>
                    <a:p>
                      <a:pPr marL="0" algn="l" defTabSz="914400" rtl="0" eaLnBrk="1" latinLnBrk="0" hangingPunct="1"/>
                      <a:r>
                        <a:rPr lang="en-US" dirty="0"/>
                        <a:t>Customers may need to access the application from different devices</a:t>
                      </a:r>
                      <a:endParaRPr lang="ar-SA" dirty="0"/>
                    </a:p>
                  </a:txBody>
                  <a:tcPr/>
                </a:tc>
                <a:extLst>
                  <a:ext uri="{0D108BD9-81ED-4DB2-BD59-A6C34878D82A}">
                    <a16:rowId xmlns:a16="http://schemas.microsoft.com/office/drawing/2014/main" val="1698182820"/>
                  </a:ext>
                </a:extLst>
              </a:tr>
              <a:tr h="547053">
                <a:tc>
                  <a:txBody>
                    <a:bodyPr/>
                    <a:lstStyle/>
                    <a:p>
                      <a:pPr marL="0" algn="l" defTabSz="914400" rtl="0" eaLnBrk="1" latinLnBrk="0" hangingPunct="1"/>
                      <a:r>
                        <a:rPr lang="en-US" dirty="0"/>
                        <a:t>Discounts can be given for orders above 5,000</a:t>
                      </a:r>
                      <a:endParaRPr lang="ar-SA" dirty="0"/>
                    </a:p>
                  </a:txBody>
                  <a:tcPr/>
                </a:tc>
                <a:tc>
                  <a:txBody>
                    <a:bodyPr/>
                    <a:lstStyle/>
                    <a:p>
                      <a:pPr marL="0" algn="l" defTabSz="914400" rtl="0" eaLnBrk="1" latinLnBrk="0" hangingPunct="1"/>
                      <a:r>
                        <a:rPr lang="en-US" dirty="0"/>
                        <a:t>Sales Manager</a:t>
                      </a:r>
                      <a:endParaRPr lang="ar-SA" dirty="0"/>
                    </a:p>
                  </a:txBody>
                  <a:tcPr/>
                </a:tc>
                <a:tc>
                  <a:txBody>
                    <a:bodyPr/>
                    <a:lstStyle/>
                    <a:p>
                      <a:pPr marL="0" algn="l" defTabSz="914400" rtl="0" eaLnBrk="1" latinLnBrk="0" hangingPunct="1"/>
                      <a:r>
                        <a:rPr lang="en-US" dirty="0"/>
                        <a:t>Only valid for orders for retail customers, corporate customers are different</a:t>
                      </a:r>
                      <a:endParaRPr lang="ar-SA" dirty="0"/>
                    </a:p>
                  </a:txBody>
                  <a:tcPr/>
                </a:tc>
                <a:extLst>
                  <a:ext uri="{0D108BD9-81ED-4DB2-BD59-A6C34878D82A}">
                    <a16:rowId xmlns:a16="http://schemas.microsoft.com/office/drawing/2014/main" val="2351201381"/>
                  </a:ext>
                </a:extLst>
              </a:tr>
            </a:tbl>
          </a:graphicData>
        </a:graphic>
      </p:graphicFrame>
    </p:spTree>
    <p:extLst>
      <p:ext uri="{BB962C8B-B14F-4D97-AF65-F5344CB8AC3E}">
        <p14:creationId xmlns:p14="http://schemas.microsoft.com/office/powerpoint/2010/main" val="38680427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Rich Pictures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0D34F40A-983B-736F-8452-974697FE5EA4}"/>
              </a:ext>
            </a:extLst>
          </p:cNvPr>
          <p:cNvSpPr>
            <a:spLocks noGrp="1"/>
          </p:cNvSpPr>
          <p:nvPr>
            <p:ph idx="1"/>
          </p:nvPr>
        </p:nvSpPr>
        <p:spPr/>
        <p:txBody>
          <a:bodyPr>
            <a:normAutofit fontScale="92500" lnSpcReduction="10000"/>
          </a:bodyPr>
          <a:lstStyle/>
          <a:p>
            <a:r>
              <a:rPr lang="en-US" dirty="0">
                <a:latin typeface="Times New Roman" panose="02020603050405020304" pitchFamily="18" charset="0"/>
                <a:cs typeface="Times New Roman" panose="02020603050405020304" pitchFamily="18" charset="0"/>
              </a:rPr>
              <a:t>Provides a visual overview of the entire business situation.</a:t>
            </a:r>
          </a:p>
          <a:p>
            <a:r>
              <a:rPr lang="en-US" dirty="0">
                <a:latin typeface="Times New Roman" panose="02020603050405020304" pitchFamily="18" charset="0"/>
                <a:cs typeface="Times New Roman" panose="02020603050405020304" pitchFamily="18" charset="0"/>
              </a:rPr>
              <a:t>Rich pictures encompass all aspects of a business system while Modeling (e.g., data or process modeling) focuses on specific aspects.</a:t>
            </a:r>
          </a:p>
          <a:p>
            <a:r>
              <a:rPr lang="en-US" dirty="0">
                <a:latin typeface="Times New Roman" panose="02020603050405020304" pitchFamily="18" charset="0"/>
                <a:cs typeface="Times New Roman" panose="02020603050405020304" pitchFamily="18" charset="0"/>
              </a:rPr>
              <a:t>No fixed notation; allows the use of relevant and useful symbols or annotations.</a:t>
            </a:r>
          </a:p>
          <a:p>
            <a:r>
              <a:rPr lang="en-US" dirty="0">
                <a:latin typeface="Times New Roman" panose="02020603050405020304" pitchFamily="18" charset="0"/>
                <a:cs typeface="Times New Roman" panose="02020603050405020304" pitchFamily="18" charset="0"/>
              </a:rPr>
              <a:t>Key Features:</a:t>
            </a:r>
          </a:p>
          <a:p>
            <a:pPr lvl="1"/>
            <a:r>
              <a:rPr lang="en-US" dirty="0">
                <a:latin typeface="Times New Roman" panose="02020603050405020304" pitchFamily="18" charset="0"/>
                <a:cs typeface="Times New Roman" panose="02020603050405020304" pitchFamily="18" charset="0"/>
              </a:rPr>
              <a:t>Problems may stem from people rather than process or IT.</a:t>
            </a:r>
          </a:p>
          <a:p>
            <a:pPr lvl="1"/>
            <a:r>
              <a:rPr lang="en-US" dirty="0">
                <a:latin typeface="Times New Roman" panose="02020603050405020304" pitchFamily="18" charset="0"/>
                <a:cs typeface="Times New Roman" panose="02020603050405020304" pitchFamily="18" charset="0"/>
              </a:rPr>
              <a:t>Captures cultural aspects, human dynamics, process flows, and information usage.</a:t>
            </a:r>
          </a:p>
          <a:p>
            <a:pPr lvl="1"/>
            <a:r>
              <a:rPr lang="en-US" dirty="0">
                <a:latin typeface="Times New Roman" panose="02020603050405020304" pitchFamily="18" charset="0"/>
                <a:cs typeface="Times New Roman" panose="02020603050405020304" pitchFamily="18" charset="0"/>
              </a:rPr>
              <a:t>Traditional models may overlook human and cultural factors.</a:t>
            </a:r>
          </a:p>
          <a:p>
            <a:pPr lvl="1"/>
            <a:r>
              <a:rPr lang="en-US" dirty="0">
                <a:latin typeface="Times New Roman" panose="02020603050405020304" pitchFamily="18" charset="0"/>
                <a:cs typeface="Times New Roman" panose="02020603050405020304" pitchFamily="18" charset="0"/>
              </a:rPr>
              <a:t>Addresses differing viewpoints, misunderstandings, stress, interpersonal issues, dissatisfaction, and resource challenges.</a:t>
            </a: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7275468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Rich Pictures</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3" name="Picture 2">
            <a:extLst>
              <a:ext uri="{FF2B5EF4-FFF2-40B4-BE49-F238E27FC236}">
                <a16:creationId xmlns:a16="http://schemas.microsoft.com/office/drawing/2014/main" id="{0529AFFA-F687-431A-B519-05CD32B2CF87}"/>
              </a:ext>
            </a:extLst>
          </p:cNvPr>
          <p:cNvPicPr>
            <a:picLocks noChangeAspect="1"/>
          </p:cNvPicPr>
          <p:nvPr/>
        </p:nvPicPr>
        <p:blipFill>
          <a:blip r:embed="rId3"/>
          <a:stretch>
            <a:fillRect/>
          </a:stretch>
        </p:blipFill>
        <p:spPr>
          <a:xfrm>
            <a:off x="6141576" y="2372349"/>
            <a:ext cx="5860344" cy="4126659"/>
          </a:xfrm>
          <a:prstGeom prst="rect">
            <a:avLst/>
          </a:prstGeom>
        </p:spPr>
      </p:pic>
      <p:pic>
        <p:nvPicPr>
          <p:cNvPr id="8" name="Picture 7">
            <a:extLst>
              <a:ext uri="{FF2B5EF4-FFF2-40B4-BE49-F238E27FC236}">
                <a16:creationId xmlns:a16="http://schemas.microsoft.com/office/drawing/2014/main" id="{29D9DE1C-9FB1-BFCB-F804-5AD457400B5A}"/>
              </a:ext>
            </a:extLst>
          </p:cNvPr>
          <p:cNvPicPr>
            <a:picLocks noChangeAspect="1"/>
          </p:cNvPicPr>
          <p:nvPr/>
        </p:nvPicPr>
        <p:blipFill>
          <a:blip r:embed="rId4"/>
          <a:stretch>
            <a:fillRect/>
          </a:stretch>
        </p:blipFill>
        <p:spPr>
          <a:xfrm>
            <a:off x="190080" y="2232427"/>
            <a:ext cx="5951496" cy="4289957"/>
          </a:xfrm>
          <a:prstGeom prst="rect">
            <a:avLst/>
          </a:prstGeom>
        </p:spPr>
      </p:pic>
    </p:spTree>
    <p:extLst>
      <p:ext uri="{BB962C8B-B14F-4D97-AF65-F5344CB8AC3E}">
        <p14:creationId xmlns:p14="http://schemas.microsoft.com/office/powerpoint/2010/main" val="726455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EC608F-C31A-8B83-48D3-ED4A0A3CB5DF}"/>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04FB5E27-BDF2-8D44-6969-033FD8F53273}"/>
              </a:ext>
            </a:extLst>
          </p:cNvPr>
          <p:cNvSpPr>
            <a:spLocks noGrp="1"/>
          </p:cNvSpPr>
          <p:nvPr>
            <p:ph type="title" idx="4294967295"/>
          </p:nvPr>
        </p:nvSpPr>
        <p:spPr>
          <a:xfrm>
            <a:off x="378339" y="-97255"/>
            <a:ext cx="10137260" cy="1325563"/>
          </a:xfrm>
        </p:spPr>
        <p:txBody>
          <a:bodyPr/>
          <a:lstStyle/>
          <a:p>
            <a:r>
              <a:rPr lang="en-US" dirty="0" err="1">
                <a:latin typeface="Times New Roman" panose="02020603050405020304" pitchFamily="18" charset="0"/>
                <a:cs typeface="Times New Roman" panose="02020603050405020304" pitchFamily="18" charset="0"/>
              </a:rPr>
              <a:t>Mindmaps</a:t>
            </a:r>
            <a:endParaRPr lang="ar-SA" dirty="0">
              <a:latin typeface="Times New Roman" panose="02020603050405020304" pitchFamily="18" charset="0"/>
              <a:cs typeface="Times New Roman" panose="02020603050405020304" pitchFamily="18" charset="0"/>
            </a:endParaRPr>
          </a:p>
        </p:txBody>
      </p:sp>
      <p:sp>
        <p:nvSpPr>
          <p:cNvPr id="5" name="Rounded Rectangle 4">
            <a:extLst>
              <a:ext uri="{FF2B5EF4-FFF2-40B4-BE49-F238E27FC236}">
                <a16:creationId xmlns:a16="http://schemas.microsoft.com/office/drawing/2014/main" id="{D771DDC4-E23E-D268-6A0E-04925D6CC66A}"/>
              </a:ext>
            </a:extLst>
          </p:cNvPr>
          <p:cNvSpPr/>
          <p:nvPr/>
        </p:nvSpPr>
        <p:spPr>
          <a:xfrm>
            <a:off x="258418" y="959370"/>
            <a:ext cx="5704738" cy="5441396"/>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447675"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Tool for summarizing extensive information visually in a structured and organized manner that highlights connections between different ideas and topics.</a:t>
            </a:r>
          </a:p>
          <a:p>
            <a:pPr marL="447675"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Works well independently and in conjunction with rich pictures.</a:t>
            </a:r>
          </a:p>
          <a:p>
            <a:pPr marL="447675"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Helps analysts organizing their thinking.</a:t>
            </a:r>
          </a:p>
          <a:p>
            <a:pPr marL="447675"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Construction Method:</a:t>
            </a:r>
          </a:p>
          <a:p>
            <a:pPr marL="904875" lvl="1"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Business system or problem at the center of the diagram.</a:t>
            </a:r>
          </a:p>
          <a:p>
            <a:pPr marL="904875" lvl="1"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Main elements represented as the first-level branches.</a:t>
            </a:r>
          </a:p>
          <a:p>
            <a:pPr marL="904875" lvl="1" indent="-447675">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Each branch labeled briefly to indicate specific areas or issues.</a:t>
            </a:r>
          </a:p>
          <a:p>
            <a:pPr marL="447675" indent="-447675">
              <a:buFont typeface="Arial" panose="020B0604020202020204" pitchFamily="34" charset="0"/>
              <a:buChar char="•"/>
            </a:pPr>
            <a:endParaRPr lang="en-US" sz="2400" dirty="0">
              <a:latin typeface="Times New Roman" panose="02020603050405020304" pitchFamily="18" charset="0"/>
              <a:cs typeface="Times New Roman" panose="02020603050405020304" pitchFamily="18" charset="0"/>
            </a:endParaRPr>
          </a:p>
        </p:txBody>
      </p:sp>
      <p:sp>
        <p:nvSpPr>
          <p:cNvPr id="14" name="Google Shape;168;p5">
            <a:extLst>
              <a:ext uri="{FF2B5EF4-FFF2-40B4-BE49-F238E27FC236}">
                <a16:creationId xmlns:a16="http://schemas.microsoft.com/office/drawing/2014/main" id="{80D20072-BF83-FEEA-F3BB-7C937032D3A1}"/>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8" name="Picture 7">
            <a:extLst>
              <a:ext uri="{FF2B5EF4-FFF2-40B4-BE49-F238E27FC236}">
                <a16:creationId xmlns:a16="http://schemas.microsoft.com/office/drawing/2014/main" id="{03FDCEC0-4F9F-E4E5-FF92-80AEBA8A7273}"/>
              </a:ext>
            </a:extLst>
          </p:cNvPr>
          <p:cNvPicPr>
            <a:picLocks noChangeAspect="1"/>
          </p:cNvPicPr>
          <p:nvPr/>
        </p:nvPicPr>
        <p:blipFill>
          <a:blip r:embed="rId2"/>
          <a:stretch>
            <a:fillRect/>
          </a:stretch>
        </p:blipFill>
        <p:spPr>
          <a:xfrm>
            <a:off x="6096000" y="1675495"/>
            <a:ext cx="6021283" cy="4009146"/>
          </a:xfrm>
          <a:prstGeom prst="rect">
            <a:avLst/>
          </a:prstGeom>
        </p:spPr>
      </p:pic>
    </p:spTree>
    <p:extLst>
      <p:ext uri="{BB962C8B-B14F-4D97-AF65-F5344CB8AC3E}">
        <p14:creationId xmlns:p14="http://schemas.microsoft.com/office/powerpoint/2010/main" val="473854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Fishbone Analysis</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(or cause-and-effect diagram)</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0D34F40A-983B-736F-8452-974697FE5EA4}"/>
              </a:ext>
            </a:extLst>
          </p:cNvPr>
          <p:cNvSpPr>
            <a:spLocks noGrp="1"/>
          </p:cNvSpPr>
          <p:nvPr>
            <p:ph idx="1"/>
          </p:nvPr>
        </p:nvSpPr>
        <p:spPr/>
        <p:txBody>
          <a:bodyPr>
            <a:normAutofit/>
          </a:bodyPr>
          <a:lstStyle/>
          <a:p>
            <a:r>
              <a:rPr lang="en-US" dirty="0">
                <a:latin typeface="Times New Roman" panose="02020603050405020304" pitchFamily="18" charset="0"/>
                <a:cs typeface="Times New Roman" panose="02020603050405020304" pitchFamily="18" charset="0"/>
              </a:rPr>
              <a:t>A problem analysis technique used to identify the root-cause of problems.</a:t>
            </a:r>
          </a:p>
          <a:p>
            <a:r>
              <a:rPr lang="en-US" dirty="0">
                <a:latin typeface="Times New Roman" panose="02020603050405020304" pitchFamily="18" charset="0"/>
                <a:cs typeface="Times New Roman" panose="02020603050405020304" pitchFamily="18" charset="0"/>
              </a:rPr>
              <a:t>Name of the problem is put at the head of the fish.</a:t>
            </a:r>
          </a:p>
          <a:p>
            <a:r>
              <a:rPr lang="en-US" dirty="0">
                <a:latin typeface="Times New Roman" panose="02020603050405020304" pitchFamily="18" charset="0"/>
                <a:cs typeface="Times New Roman" panose="02020603050405020304" pitchFamily="18" charset="0"/>
              </a:rPr>
              <a:t>Spines suggest possible areas for causes of the problem as:</a:t>
            </a:r>
          </a:p>
          <a:p>
            <a:pPr lvl="1"/>
            <a:r>
              <a:rPr lang="en-US" dirty="0">
                <a:latin typeface="Times New Roman" panose="02020603050405020304" pitchFamily="18" charset="0"/>
                <a:cs typeface="Times New Roman" panose="02020603050405020304" pitchFamily="18" charset="0"/>
              </a:rPr>
              <a:t>The 4Ms: Manpower, Machines, materials, and methods</a:t>
            </a:r>
          </a:p>
          <a:p>
            <a:pPr lvl="1"/>
            <a:r>
              <a:rPr lang="en-US" dirty="0">
                <a:latin typeface="Times New Roman" panose="02020603050405020304" pitchFamily="18" charset="0"/>
                <a:cs typeface="Times New Roman" panose="02020603050405020304" pitchFamily="18" charset="0"/>
              </a:rPr>
              <a:t>Six Ps: People, place, process, product, performance measure, and physical evidence</a:t>
            </a:r>
          </a:p>
          <a:p>
            <a:r>
              <a:rPr lang="en-US" dirty="0">
                <a:latin typeface="Times New Roman" panose="02020603050405020304" pitchFamily="18" charset="0"/>
                <a:cs typeface="Times New Roman" panose="02020603050405020304" pitchFamily="18" charset="0"/>
              </a:rPr>
              <a:t>Usually done in workshops</a:t>
            </a:r>
          </a:p>
          <a:p>
            <a:r>
              <a:rPr lang="en-US" dirty="0">
                <a:latin typeface="Times New Roman" panose="02020603050405020304" pitchFamily="18" charset="0"/>
                <a:cs typeface="Times New Roman" panose="02020603050405020304" pitchFamily="18" charset="0"/>
              </a:rPr>
              <a:t>Some data gathering might be needed to confirm the root-cause</a:t>
            </a: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700695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Fishbone Analysis Example</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Employees Late for Work</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Content Placeholder 6">
            <a:extLst>
              <a:ext uri="{FF2B5EF4-FFF2-40B4-BE49-F238E27FC236}">
                <a16:creationId xmlns:a16="http://schemas.microsoft.com/office/drawing/2014/main" id="{17BF4B7B-06E5-2A87-E8CD-1E94A1C639A0}"/>
              </a:ext>
            </a:extLst>
          </p:cNvPr>
          <p:cNvSpPr>
            <a:spLocks noGrp="1"/>
          </p:cNvSpPr>
          <p:nvPr>
            <p:ph idx="1"/>
          </p:nvPr>
        </p:nvSpPr>
        <p:spPr/>
        <p:txBody>
          <a:bodyPr/>
          <a:lstStyle/>
          <a:p>
            <a:endParaRPr lang="ar-SA"/>
          </a:p>
        </p:txBody>
      </p:sp>
      <p:pic>
        <p:nvPicPr>
          <p:cNvPr id="8" name="Picture 2" descr="http://d1m3qhodv9fjlf.cloudfront.net/wp-content/uploads/2012/01/Fish-Bone1-e1325870956744.png">
            <a:extLst>
              <a:ext uri="{FF2B5EF4-FFF2-40B4-BE49-F238E27FC236}">
                <a16:creationId xmlns:a16="http://schemas.microsoft.com/office/drawing/2014/main" id="{0DBB5DC6-303B-D9D8-6E07-F44DB24824FB}"/>
              </a:ext>
            </a:extLst>
          </p:cNvPr>
          <p:cNvPicPr>
            <a:picLocks noChangeAspect="1" noChangeArrowheads="1"/>
          </p:cNvPicPr>
          <p:nvPr/>
        </p:nvPicPr>
        <p:blipFill>
          <a:blip r:embed="rId3"/>
          <a:srcRect/>
          <a:stretch>
            <a:fillRect/>
          </a:stretch>
        </p:blipFill>
        <p:spPr bwMode="auto">
          <a:xfrm>
            <a:off x="2061883" y="2362994"/>
            <a:ext cx="7086600" cy="3276600"/>
          </a:xfrm>
          <a:prstGeom prst="rect">
            <a:avLst/>
          </a:prstGeom>
          <a:noFill/>
        </p:spPr>
      </p:pic>
    </p:spTree>
    <p:extLst>
      <p:ext uri="{BB962C8B-B14F-4D97-AF65-F5344CB8AC3E}">
        <p14:creationId xmlns:p14="http://schemas.microsoft.com/office/powerpoint/2010/main" val="6187253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Fishbone Analysis Example:</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Increasing cost of operations in a company</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Content Placeholder 6">
            <a:extLst>
              <a:ext uri="{FF2B5EF4-FFF2-40B4-BE49-F238E27FC236}">
                <a16:creationId xmlns:a16="http://schemas.microsoft.com/office/drawing/2014/main" id="{17BF4B7B-06E5-2A87-E8CD-1E94A1C639A0}"/>
              </a:ext>
            </a:extLst>
          </p:cNvPr>
          <p:cNvSpPr>
            <a:spLocks noGrp="1"/>
          </p:cNvSpPr>
          <p:nvPr>
            <p:ph idx="1"/>
          </p:nvPr>
        </p:nvSpPr>
        <p:spPr/>
        <p:txBody>
          <a:bodyPr/>
          <a:lstStyle/>
          <a:p>
            <a:endParaRPr lang="ar-SA"/>
          </a:p>
        </p:txBody>
      </p:sp>
      <p:pic>
        <p:nvPicPr>
          <p:cNvPr id="3" name="Picture 2">
            <a:extLst>
              <a:ext uri="{FF2B5EF4-FFF2-40B4-BE49-F238E27FC236}">
                <a16:creationId xmlns:a16="http://schemas.microsoft.com/office/drawing/2014/main" id="{77B0D5DA-4E49-A6B3-0FEB-3C5C957F309F}"/>
              </a:ext>
            </a:extLst>
          </p:cNvPr>
          <p:cNvPicPr>
            <a:picLocks noChangeAspect="1"/>
          </p:cNvPicPr>
          <p:nvPr/>
        </p:nvPicPr>
        <p:blipFill>
          <a:blip r:embed="rId3"/>
          <a:stretch>
            <a:fillRect/>
          </a:stretch>
        </p:blipFill>
        <p:spPr>
          <a:xfrm>
            <a:off x="1525958" y="2576722"/>
            <a:ext cx="9140083" cy="3404381"/>
          </a:xfrm>
          <a:prstGeom prst="rect">
            <a:avLst/>
          </a:prstGeom>
        </p:spPr>
      </p:pic>
    </p:spTree>
    <p:extLst>
      <p:ext uri="{BB962C8B-B14F-4D97-AF65-F5344CB8AC3E}">
        <p14:creationId xmlns:p14="http://schemas.microsoft.com/office/powerpoint/2010/main" val="16736725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031077" y="550765"/>
            <a:ext cx="5565357" cy="206210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Soft Systems Methodology (SSD) and Business Activity Models (BAM)</a:t>
            </a:r>
          </a:p>
          <a:p>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E1C720AD-ACD1-1B1F-BAEE-7179E98B306A}"/>
              </a:ext>
            </a:extLst>
          </p:cNvPr>
          <p:cNvSpPr txBox="1"/>
          <p:nvPr/>
        </p:nvSpPr>
        <p:spPr>
          <a:xfrm>
            <a:off x="4940068" y="111769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9F93628-4EA6-CC54-CB13-1F1C23BF46A7}"/>
              </a:ext>
            </a:extLst>
          </p:cNvPr>
          <p:cNvSpPr txBox="1"/>
          <p:nvPr/>
        </p:nvSpPr>
        <p:spPr>
          <a:xfrm>
            <a:off x="5100885" y="138802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04</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9548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91A35-7DBA-529F-F4C9-DB8E6A950948}"/>
              </a:ext>
            </a:extLst>
          </p:cNvPr>
          <p:cNvSpPr>
            <a:spLocks noGrp="1"/>
          </p:cNvSpPr>
          <p:nvPr>
            <p:ph type="title"/>
          </p:nvPr>
        </p:nvSpPr>
        <p:spPr>
          <a:xfrm>
            <a:off x="838198" y="161501"/>
            <a:ext cx="10515600" cy="1325563"/>
          </a:xfrm>
        </p:spPr>
        <p:txBody>
          <a:bodyPr/>
          <a:lstStyle/>
          <a:p>
            <a:r>
              <a:rPr lang="en-US" dirty="0">
                <a:latin typeface="Times New Roman" panose="02020603050405020304" pitchFamily="18" charset="0"/>
                <a:cs typeface="Times New Roman" panose="02020603050405020304" pitchFamily="18" charset="0"/>
              </a:rPr>
              <a:t>The four views of a Business System</a:t>
            </a:r>
            <a:endParaRPr lang="ar-SA" dirty="0">
              <a:latin typeface="Times New Roman" panose="02020603050405020304" pitchFamily="18" charset="0"/>
              <a:cs typeface="Times New Roman" panose="02020603050405020304" pitchFamily="18" charset="0"/>
            </a:endParaRPr>
          </a:p>
        </p:txBody>
      </p:sp>
      <p:graphicFrame>
        <p:nvGraphicFramePr>
          <p:cNvPr id="3" name="Content Placeholder 2">
            <a:extLst>
              <a:ext uri="{FF2B5EF4-FFF2-40B4-BE49-F238E27FC236}">
                <a16:creationId xmlns:a16="http://schemas.microsoft.com/office/drawing/2014/main" id="{7AAF687E-C1FC-57A1-C4C5-75F1C5C2C780}"/>
              </a:ext>
            </a:extLst>
          </p:cNvPr>
          <p:cNvGraphicFramePr>
            <a:graphicFrameLocks noGrp="1"/>
          </p:cNvGraphicFramePr>
          <p:nvPr>
            <p:ph idx="1"/>
          </p:nvPr>
        </p:nvGraphicFramePr>
        <p:xfrm>
          <a:off x="0" y="2758967"/>
          <a:ext cx="12192000" cy="34179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4">
            <a:extLst>
              <a:ext uri="{FF2B5EF4-FFF2-40B4-BE49-F238E27FC236}">
                <a16:creationId xmlns:a16="http://schemas.microsoft.com/office/drawing/2014/main" id="{85BE0F59-241D-8273-DE7D-C6F405604442}"/>
              </a:ext>
            </a:extLst>
          </p:cNvPr>
          <p:cNvSpPr txBox="1"/>
          <p:nvPr/>
        </p:nvSpPr>
        <p:spPr>
          <a:xfrm>
            <a:off x="6122167" y="5590409"/>
            <a:ext cx="1673817" cy="400110"/>
          </a:xfrm>
          <a:prstGeom prst="rect">
            <a:avLst/>
          </a:prstGeom>
          <a:noFill/>
        </p:spPr>
        <p:txBody>
          <a:bodyPr wrap="square" rtlCol="0">
            <a:spAutoFit/>
          </a:bodyPr>
          <a:lstStyle/>
          <a:p>
            <a:pPr algn="ctr"/>
            <a:r>
              <a:rPr lang="en-US" sz="2000" dirty="0">
                <a:solidFill>
                  <a:schemeClr val="bg1"/>
                </a:solidFill>
              </a:rPr>
              <a:t>Processes</a:t>
            </a:r>
          </a:p>
        </p:txBody>
      </p:sp>
      <p:sp>
        <p:nvSpPr>
          <p:cNvPr id="6" name="TextBox 5">
            <a:extLst>
              <a:ext uri="{FF2B5EF4-FFF2-40B4-BE49-F238E27FC236}">
                <a16:creationId xmlns:a16="http://schemas.microsoft.com/office/drawing/2014/main" id="{C08EA6B6-8CD0-371B-C971-F33DE61FFA4F}"/>
              </a:ext>
            </a:extLst>
          </p:cNvPr>
          <p:cNvSpPr txBox="1"/>
          <p:nvPr/>
        </p:nvSpPr>
        <p:spPr>
          <a:xfrm>
            <a:off x="4422182" y="5580743"/>
            <a:ext cx="1673817" cy="400110"/>
          </a:xfrm>
          <a:prstGeom prst="rect">
            <a:avLst/>
          </a:prstGeom>
          <a:noFill/>
        </p:spPr>
        <p:txBody>
          <a:bodyPr wrap="square" rtlCol="0">
            <a:spAutoFit/>
          </a:bodyPr>
          <a:lstStyle/>
          <a:p>
            <a:pPr algn="ctr"/>
            <a:r>
              <a:rPr lang="en-US" sz="2000" dirty="0">
                <a:solidFill>
                  <a:schemeClr val="bg1"/>
                </a:solidFill>
              </a:rPr>
              <a:t>People</a:t>
            </a:r>
          </a:p>
        </p:txBody>
      </p:sp>
      <p:sp>
        <p:nvSpPr>
          <p:cNvPr id="7" name="TextBox 6">
            <a:extLst>
              <a:ext uri="{FF2B5EF4-FFF2-40B4-BE49-F238E27FC236}">
                <a16:creationId xmlns:a16="http://schemas.microsoft.com/office/drawing/2014/main" id="{6BE640CE-3734-24C4-ED87-BE5504ABEBDE}"/>
              </a:ext>
            </a:extLst>
          </p:cNvPr>
          <p:cNvSpPr txBox="1"/>
          <p:nvPr/>
        </p:nvSpPr>
        <p:spPr>
          <a:xfrm>
            <a:off x="5259091" y="4748135"/>
            <a:ext cx="1673817" cy="400110"/>
          </a:xfrm>
          <a:prstGeom prst="rect">
            <a:avLst/>
          </a:prstGeom>
          <a:noFill/>
        </p:spPr>
        <p:txBody>
          <a:bodyPr wrap="square" rtlCol="0">
            <a:spAutoFit/>
          </a:bodyPr>
          <a:lstStyle/>
          <a:p>
            <a:pPr algn="ctr"/>
            <a:r>
              <a:rPr lang="en-US" sz="2000" dirty="0">
                <a:solidFill>
                  <a:schemeClr val="bg1"/>
                </a:solidFill>
              </a:rPr>
              <a:t>Technology</a:t>
            </a:r>
          </a:p>
        </p:txBody>
      </p:sp>
      <p:sp>
        <p:nvSpPr>
          <p:cNvPr id="8" name="TextBox 7">
            <a:extLst>
              <a:ext uri="{FF2B5EF4-FFF2-40B4-BE49-F238E27FC236}">
                <a16:creationId xmlns:a16="http://schemas.microsoft.com/office/drawing/2014/main" id="{19F9E0AE-92DD-6744-0000-4A6FF775E303}"/>
              </a:ext>
            </a:extLst>
          </p:cNvPr>
          <p:cNvSpPr txBox="1"/>
          <p:nvPr/>
        </p:nvSpPr>
        <p:spPr>
          <a:xfrm>
            <a:off x="5259091" y="3956054"/>
            <a:ext cx="1673817" cy="400110"/>
          </a:xfrm>
          <a:prstGeom prst="rect">
            <a:avLst/>
          </a:prstGeom>
          <a:noFill/>
        </p:spPr>
        <p:txBody>
          <a:bodyPr wrap="square" rtlCol="0">
            <a:spAutoFit/>
          </a:bodyPr>
          <a:lstStyle/>
          <a:p>
            <a:pPr algn="ctr"/>
            <a:r>
              <a:rPr lang="en-US" sz="2000" dirty="0">
                <a:solidFill>
                  <a:schemeClr val="bg1"/>
                </a:solidFill>
              </a:rPr>
              <a:t>Organization</a:t>
            </a:r>
          </a:p>
        </p:txBody>
      </p:sp>
      <p:sp>
        <p:nvSpPr>
          <p:cNvPr id="13" name="Content Placeholder 2">
            <a:extLst>
              <a:ext uri="{FF2B5EF4-FFF2-40B4-BE49-F238E27FC236}">
                <a16:creationId xmlns:a16="http://schemas.microsoft.com/office/drawing/2014/main" id="{832B7FBC-704A-5AEB-7FEA-90385C7AA5BB}"/>
              </a:ext>
            </a:extLst>
          </p:cNvPr>
          <p:cNvSpPr txBox="1">
            <a:spLocks/>
          </p:cNvSpPr>
          <p:nvPr/>
        </p:nvSpPr>
        <p:spPr>
          <a:xfrm>
            <a:off x="838198" y="1433405"/>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Business System A set of business components working together in order to achieve a defined purpose. The components of a system include people, IT systems, processes and equipment.</a:t>
            </a:r>
            <a:endParaRPr lang="ar-SA" dirty="0"/>
          </a:p>
        </p:txBody>
      </p:sp>
      <p:pic>
        <p:nvPicPr>
          <p:cNvPr id="4" name="Graphic 21">
            <a:extLst>
              <a:ext uri="{FF2B5EF4-FFF2-40B4-BE49-F238E27FC236}">
                <a16:creationId xmlns:a16="http://schemas.microsoft.com/office/drawing/2014/main" id="{12C18791-F087-F94C-70D0-1C43753A5B05}"/>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Google Shape;168;p5">
            <a:extLst>
              <a:ext uri="{FF2B5EF4-FFF2-40B4-BE49-F238E27FC236}">
                <a16:creationId xmlns:a16="http://schemas.microsoft.com/office/drawing/2014/main" id="{242BBFC2-0F3B-76E9-7B16-16542DDA8347}"/>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629965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8F4A5B-1602-3EA6-5947-95957C87B8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C702860-7B3D-2F04-AF4C-5F7798B62FF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Perspectives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0D34F40A-983B-736F-8452-974697FE5EA4}"/>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Importance of examining stakeholders' views in detail.</a:t>
            </a:r>
          </a:p>
          <a:p>
            <a:r>
              <a:rPr lang="en-US" dirty="0">
                <a:latin typeface="Times New Roman" panose="02020603050405020304" pitchFamily="18" charset="0"/>
                <a:cs typeface="Times New Roman" panose="02020603050405020304" pitchFamily="18" charset="0"/>
              </a:rPr>
              <a:t>Different views, needs, and priorities must be understood before defining a new business system or improving the current one.</a:t>
            </a:r>
          </a:p>
          <a:p>
            <a:r>
              <a:rPr lang="en-US" dirty="0">
                <a:latin typeface="Times New Roman" panose="02020603050405020304" pitchFamily="18" charset="0"/>
                <a:cs typeface="Times New Roman" panose="02020603050405020304" pitchFamily="18" charset="0"/>
              </a:rPr>
              <a:t>Business analysts consider the broader organizational context and reasons for its operations.</a:t>
            </a:r>
          </a:p>
          <a:p>
            <a:r>
              <a:rPr lang="en-US" dirty="0">
                <a:latin typeface="Times New Roman" panose="02020603050405020304" pitchFamily="18" charset="0"/>
                <a:cs typeface="Times New Roman" panose="02020603050405020304" pitchFamily="18" charset="0"/>
              </a:rPr>
              <a:t>Business analysis aligns with organizational core values and beliefs expressed in Mission, objectives, strategy, and tactics (MOST)</a:t>
            </a: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2738748-7443-554A-1730-E652858AD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3798C122-E1EC-0FB4-E736-A2B2C8D23F7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152820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791060-82AE-FAD1-5005-A7AE2EC81DD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CFE04D-9106-B6E6-EB63-ED017D9696B4}"/>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Example: Pen Manufacturer</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3D69F482-112E-7B43-B01D-F2ED7F474F28}"/>
              </a:ext>
            </a:extLst>
          </p:cNvPr>
          <p:cNvSpPr>
            <a:spLocks noGrp="1"/>
          </p:cNvSpPr>
          <p:nvPr>
            <p:ph idx="1"/>
          </p:nvPr>
        </p:nvSpPr>
        <p:spPr>
          <a:xfrm>
            <a:off x="838200" y="1649318"/>
            <a:ext cx="10515600" cy="4351338"/>
          </a:xfrm>
        </p:spPr>
        <p:txBody>
          <a:bodyPr>
            <a:normAutofit/>
          </a:bodyPr>
          <a:lstStyle/>
          <a:p>
            <a:r>
              <a:rPr lang="en-US" sz="2000" dirty="0">
                <a:latin typeface="Times New Roman" panose="02020603050405020304" pitchFamily="18" charset="0"/>
                <a:cs typeface="Times New Roman" panose="02020603050405020304" pitchFamily="18" charset="0"/>
              </a:rPr>
              <a:t>Business analysts consider the broader organizational context and align solutions to organizational core values expressed through the MOST model (Mission, Objectives, Strategy, Tactics).</a:t>
            </a:r>
          </a:p>
        </p:txBody>
      </p:sp>
      <p:pic>
        <p:nvPicPr>
          <p:cNvPr id="5" name="Graphic 21">
            <a:extLst>
              <a:ext uri="{FF2B5EF4-FFF2-40B4-BE49-F238E27FC236}">
                <a16:creationId xmlns:a16="http://schemas.microsoft.com/office/drawing/2014/main" id="{8E9AF385-D47F-4D91-1815-3EDC48CBE44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7E0E7415-5535-6181-8BA9-041750C5AC93}"/>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7" name="Picture 6" descr="Person writing with fountain pen">
            <a:extLst>
              <a:ext uri="{FF2B5EF4-FFF2-40B4-BE49-F238E27FC236}">
                <a16:creationId xmlns:a16="http://schemas.microsoft.com/office/drawing/2014/main" id="{94EB6C03-2C09-A39D-7B61-BC42332B52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7645" y="3855361"/>
            <a:ext cx="3857421" cy="2572907"/>
          </a:xfrm>
          <a:prstGeom prst="rect">
            <a:avLst/>
          </a:prstGeom>
        </p:spPr>
      </p:pic>
      <p:pic>
        <p:nvPicPr>
          <p:cNvPr id="9" name="Picture 8" descr="Open book with pen on desk">
            <a:extLst>
              <a:ext uri="{FF2B5EF4-FFF2-40B4-BE49-F238E27FC236}">
                <a16:creationId xmlns:a16="http://schemas.microsoft.com/office/drawing/2014/main" id="{E3D8065F-23AD-4718-6A54-34D7E4900F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57618" y="3835431"/>
            <a:ext cx="3857421" cy="2565335"/>
          </a:xfrm>
          <a:prstGeom prst="rect">
            <a:avLst/>
          </a:prstGeom>
        </p:spPr>
      </p:pic>
      <p:sp>
        <p:nvSpPr>
          <p:cNvPr id="11" name="TextBox 10">
            <a:extLst>
              <a:ext uri="{FF2B5EF4-FFF2-40B4-BE49-F238E27FC236}">
                <a16:creationId xmlns:a16="http://schemas.microsoft.com/office/drawing/2014/main" id="{96F6F5A9-0BC6-7AF0-49C0-4B256893ADC1}"/>
              </a:ext>
            </a:extLst>
          </p:cNvPr>
          <p:cNvSpPr txBox="1"/>
          <p:nvPr/>
        </p:nvSpPr>
        <p:spPr>
          <a:xfrm>
            <a:off x="1557618" y="2864464"/>
            <a:ext cx="3857421" cy="646331"/>
          </a:xfrm>
          <a:prstGeom prst="rect">
            <a:avLst/>
          </a:prstGeom>
          <a:noFill/>
        </p:spPr>
        <p:txBody>
          <a:bodyPr wrap="square">
            <a:spAutoFit/>
          </a:bodyPr>
          <a:lstStyle/>
          <a:p>
            <a:pPr algn="ctr"/>
            <a:r>
              <a:rPr lang="en-US" dirty="0">
                <a:latin typeface="Times New Roman" panose="02020603050405020304" pitchFamily="18" charset="0"/>
                <a:cs typeface="Times New Roman" panose="02020603050405020304" pitchFamily="18" charset="0"/>
              </a:rPr>
              <a:t>Bulk sales of low cost, moderate Quality pens to commercial customers </a:t>
            </a:r>
            <a:endParaRPr lang="ar-SA" dirty="0"/>
          </a:p>
        </p:txBody>
      </p:sp>
      <p:sp>
        <p:nvSpPr>
          <p:cNvPr id="13" name="TextBox 12">
            <a:extLst>
              <a:ext uri="{FF2B5EF4-FFF2-40B4-BE49-F238E27FC236}">
                <a16:creationId xmlns:a16="http://schemas.microsoft.com/office/drawing/2014/main" id="{1538AAEA-E3D0-1FBB-491C-6A6CC067243A}"/>
              </a:ext>
            </a:extLst>
          </p:cNvPr>
          <p:cNvSpPr txBox="1"/>
          <p:nvPr/>
        </p:nvSpPr>
        <p:spPr>
          <a:xfrm>
            <a:off x="7176816" y="2864464"/>
            <a:ext cx="4431944" cy="369332"/>
          </a:xfrm>
          <a:prstGeom prst="rect">
            <a:avLst/>
          </a:prstGeom>
          <a:noFill/>
        </p:spPr>
        <p:txBody>
          <a:bodyPr wrap="square">
            <a:spAutoFit/>
          </a:bodyPr>
          <a:lstStyle/>
          <a:p>
            <a:pPr algn="ctr"/>
            <a:r>
              <a:rPr lang="en-US" dirty="0">
                <a:latin typeface="Times New Roman" panose="02020603050405020304" pitchFamily="18" charset="0"/>
                <a:cs typeface="Times New Roman" panose="02020603050405020304" pitchFamily="18" charset="0"/>
              </a:rPr>
              <a:t>Luxury pens for design-conscious buyers.</a:t>
            </a:r>
            <a:endParaRPr lang="ar-SA" dirty="0"/>
          </a:p>
        </p:txBody>
      </p:sp>
      <p:sp>
        <p:nvSpPr>
          <p:cNvPr id="15" name="TextBox 14">
            <a:extLst>
              <a:ext uri="{FF2B5EF4-FFF2-40B4-BE49-F238E27FC236}">
                <a16:creationId xmlns:a16="http://schemas.microsoft.com/office/drawing/2014/main" id="{D86B535E-AEB3-E687-3040-0806FA46ACF4}"/>
              </a:ext>
            </a:extLst>
          </p:cNvPr>
          <p:cNvSpPr txBox="1"/>
          <p:nvPr/>
        </p:nvSpPr>
        <p:spPr>
          <a:xfrm>
            <a:off x="1715799" y="3486029"/>
            <a:ext cx="3412013"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Emphasis on efficient production</a:t>
            </a:r>
          </a:p>
        </p:txBody>
      </p:sp>
      <p:sp>
        <p:nvSpPr>
          <p:cNvPr id="17" name="TextBox 16">
            <a:extLst>
              <a:ext uri="{FF2B5EF4-FFF2-40B4-BE49-F238E27FC236}">
                <a16:creationId xmlns:a16="http://schemas.microsoft.com/office/drawing/2014/main" id="{0F7BCE70-D552-4929-1002-9CC3E2477E4D}"/>
              </a:ext>
            </a:extLst>
          </p:cNvPr>
          <p:cNvSpPr txBox="1"/>
          <p:nvPr/>
        </p:nvSpPr>
        <p:spPr>
          <a:xfrm>
            <a:off x="6238355" y="3486566"/>
            <a:ext cx="6096000"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Emphasis on design, branding. and marketing</a:t>
            </a:r>
          </a:p>
        </p:txBody>
      </p:sp>
      <p:sp>
        <p:nvSpPr>
          <p:cNvPr id="18" name="TextBox 17">
            <a:extLst>
              <a:ext uri="{FF2B5EF4-FFF2-40B4-BE49-F238E27FC236}">
                <a16:creationId xmlns:a16="http://schemas.microsoft.com/office/drawing/2014/main" id="{0CF7CC8D-A6FD-5F28-A609-20F7F0ECCAFF}"/>
              </a:ext>
            </a:extLst>
          </p:cNvPr>
          <p:cNvSpPr txBox="1"/>
          <p:nvPr/>
        </p:nvSpPr>
        <p:spPr>
          <a:xfrm>
            <a:off x="1557618" y="2541059"/>
            <a:ext cx="3857421"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Manufacturer 1</a:t>
            </a:r>
            <a:endParaRPr lang="ar-SA" b="1" dirty="0"/>
          </a:p>
        </p:txBody>
      </p:sp>
      <p:sp>
        <p:nvSpPr>
          <p:cNvPr id="19" name="TextBox 18">
            <a:extLst>
              <a:ext uri="{FF2B5EF4-FFF2-40B4-BE49-F238E27FC236}">
                <a16:creationId xmlns:a16="http://schemas.microsoft.com/office/drawing/2014/main" id="{96844E97-5EA4-F87C-2E88-2CE878E1AC69}"/>
              </a:ext>
            </a:extLst>
          </p:cNvPr>
          <p:cNvSpPr txBox="1"/>
          <p:nvPr/>
        </p:nvSpPr>
        <p:spPr>
          <a:xfrm>
            <a:off x="7357644" y="2495132"/>
            <a:ext cx="3857421" cy="369332"/>
          </a:xfrm>
          <a:prstGeom prst="rect">
            <a:avLst/>
          </a:prstGeom>
          <a:noFill/>
        </p:spPr>
        <p:txBody>
          <a:bodyPr wrap="square">
            <a:spAutoFit/>
          </a:bodyPr>
          <a:lstStyle/>
          <a:p>
            <a:pPr algn="ctr"/>
            <a:r>
              <a:rPr lang="en-US" b="1" dirty="0">
                <a:latin typeface="Times New Roman" panose="02020603050405020304" pitchFamily="18" charset="0"/>
                <a:cs typeface="Times New Roman" panose="02020603050405020304" pitchFamily="18" charset="0"/>
              </a:rPr>
              <a:t>Manufacturer 2</a:t>
            </a:r>
            <a:endParaRPr lang="ar-SA" b="1" dirty="0"/>
          </a:p>
        </p:txBody>
      </p:sp>
    </p:spTree>
    <p:extLst>
      <p:ext uri="{BB962C8B-B14F-4D97-AF65-F5344CB8AC3E}">
        <p14:creationId xmlns:p14="http://schemas.microsoft.com/office/powerpoint/2010/main" val="18770218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Soft Systems Methodology (SSM)</a:t>
            </a:r>
            <a:endParaRPr lang="ar-SA" dirty="0">
              <a:latin typeface="Times New Roman" panose="02020603050405020304" pitchFamily="18" charset="0"/>
              <a:cs typeface="Times New Roman" panose="02020603050405020304" pitchFamily="18" charset="0"/>
            </a:endParaRPr>
          </a:p>
        </p:txBody>
      </p:sp>
      <p:graphicFrame>
        <p:nvGraphicFramePr>
          <p:cNvPr id="8" name="Content Placeholder 3">
            <a:extLst>
              <a:ext uri="{FF2B5EF4-FFF2-40B4-BE49-F238E27FC236}">
                <a16:creationId xmlns:a16="http://schemas.microsoft.com/office/drawing/2014/main" id="{BDEE3E67-15C3-8225-FCF3-63EDB59D9399}"/>
              </a:ext>
            </a:extLst>
          </p:cNvPr>
          <p:cNvGraphicFramePr>
            <a:graphicFrameLocks noGrp="1"/>
          </p:cNvGraphicFramePr>
          <p:nvPr>
            <p:ph idx="1"/>
            <p:extLst>
              <p:ext uri="{D42A27DB-BD31-4B8C-83A1-F6EECF244321}">
                <p14:modId xmlns:p14="http://schemas.microsoft.com/office/powerpoint/2010/main" val="2729628265"/>
              </p:ext>
            </p:extLst>
          </p:nvPr>
        </p:nvGraphicFramePr>
        <p:xfrm>
          <a:off x="838200" y="1345306"/>
          <a:ext cx="10515600" cy="50554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descr="A logo for a university&#10;&#10;Description automatically generated">
            <a:extLst>
              <a:ext uri="{FF2B5EF4-FFF2-40B4-BE49-F238E27FC236}">
                <a16:creationId xmlns:a16="http://schemas.microsoft.com/office/drawing/2014/main" id="{E814362A-9197-6A35-8411-87B803962D6C}"/>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78131523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Emergent Properties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Systems with all components working together have emergent properties.</a:t>
            </a:r>
          </a:p>
          <a:p>
            <a:r>
              <a:rPr lang="en-US" dirty="0">
                <a:latin typeface="Times New Roman" panose="02020603050405020304" pitchFamily="18" charset="0"/>
                <a:cs typeface="Times New Roman" panose="02020603050405020304" pitchFamily="18" charset="0"/>
              </a:rPr>
              <a:t>Business analysts must be aware of emergent properties in recommended business changes.</a:t>
            </a:r>
          </a:p>
          <a:p>
            <a:r>
              <a:rPr lang="en-US" dirty="0">
                <a:latin typeface="Times New Roman" panose="02020603050405020304" pitchFamily="18" charset="0"/>
                <a:cs typeface="Times New Roman" panose="02020603050405020304" pitchFamily="18" charset="0"/>
              </a:rPr>
              <a:t>Example: A car's ability to travel is an emergent property requiring various components to work together.</a:t>
            </a: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3803925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CATWOE Framework</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a:xfrm>
            <a:off x="838200" y="1507266"/>
            <a:ext cx="10762129" cy="4351338"/>
          </a:xfrm>
        </p:spPr>
        <p:txBody>
          <a:bodyPr/>
          <a:lstStyle/>
          <a:p>
            <a:r>
              <a:rPr lang="en-US" dirty="0">
                <a:latin typeface="Times New Roman" panose="02020603050405020304" pitchFamily="18" charset="0"/>
                <a:cs typeface="Times New Roman" panose="02020603050405020304" pitchFamily="18" charset="0"/>
              </a:rPr>
              <a:t>Framework helps define and analyze business perspectives.</a:t>
            </a:r>
          </a:p>
          <a:p>
            <a:r>
              <a:rPr lang="en-US" dirty="0">
                <a:latin typeface="Times New Roman" panose="02020603050405020304" pitchFamily="18" charset="0"/>
                <a:cs typeface="Times New Roman" panose="02020603050405020304" pitchFamily="18" charset="0"/>
              </a:rPr>
              <a:t>Identifying beliefs through (World view).</a:t>
            </a: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3" name="Diagram 2">
            <a:extLst>
              <a:ext uri="{FF2B5EF4-FFF2-40B4-BE49-F238E27FC236}">
                <a16:creationId xmlns:a16="http://schemas.microsoft.com/office/drawing/2014/main" id="{065A7A00-FAEF-2A01-FF27-A42544B632F6}"/>
              </a:ext>
            </a:extLst>
          </p:cNvPr>
          <p:cNvGraphicFramePr/>
          <p:nvPr>
            <p:extLst>
              <p:ext uri="{D42A27DB-BD31-4B8C-83A1-F6EECF244321}">
                <p14:modId xmlns:p14="http://schemas.microsoft.com/office/powerpoint/2010/main" val="695154016"/>
              </p:ext>
            </p:extLst>
          </p:nvPr>
        </p:nvGraphicFramePr>
        <p:xfrm>
          <a:off x="838200" y="2682904"/>
          <a:ext cx="10515600" cy="37178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081659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Root Definition (CATWOE Example)</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p:txBody>
          <a:bodyPr/>
          <a:lstStyle/>
          <a:p>
            <a:r>
              <a:rPr lang="en-US" sz="2200" dirty="0">
                <a:solidFill>
                  <a:srgbClr val="161616"/>
                </a:solidFill>
                <a:effectLst/>
                <a:latin typeface="Times New Roman" panose="02020603050405020304" pitchFamily="18" charset="0"/>
                <a:cs typeface="Times New Roman" panose="02020603050405020304" pitchFamily="18" charset="0"/>
              </a:rPr>
              <a:t>Root definition (business perspective) is developed as a sentence that ties the CATWOE elements together. </a:t>
            </a:r>
            <a:endParaRPr lang="en-US" sz="2200"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18" name="Rounded Rectangle 17">
            <a:extLst>
              <a:ext uri="{FF2B5EF4-FFF2-40B4-BE49-F238E27FC236}">
                <a16:creationId xmlns:a16="http://schemas.microsoft.com/office/drawing/2014/main" id="{5EB8CDF7-05F1-967B-3295-1684C668B2F4}"/>
              </a:ext>
            </a:extLst>
          </p:cNvPr>
          <p:cNvSpPr/>
          <p:nvPr/>
        </p:nvSpPr>
        <p:spPr>
          <a:xfrm>
            <a:off x="838200" y="2692253"/>
            <a:ext cx="10515600" cy="3314100"/>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The branch is a system controlled by the bank chief executive (O), where bank tellers, back office staff and branch management (A) provide branch customers (C) who require personal service with bank counter services such as cash deposit and withdrawal, answering account enquiries and setting up standing orders, in order to satisfy their banking needs (T) within constraints imposed by government policies on banking regulation, the global banking crisis, increasing use of online services, increasing electronic funds transfer and increased regulation by financial regulators (E).</a:t>
            </a:r>
          </a:p>
        </p:txBody>
      </p:sp>
    </p:spTree>
    <p:extLst>
      <p:ext uri="{BB962C8B-B14F-4D97-AF65-F5344CB8AC3E}">
        <p14:creationId xmlns:p14="http://schemas.microsoft.com/office/powerpoint/2010/main" val="41022075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Activity Models (BAM)</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a:xfrm>
            <a:off x="838200" y="3980329"/>
            <a:ext cx="10515600" cy="2420437"/>
          </a:xfrm>
        </p:spPr>
        <p:txBody>
          <a:bodyPr>
            <a:normAutofit fontScale="85000" lnSpcReduction="20000"/>
          </a:bodyPr>
          <a:lstStyle/>
          <a:p>
            <a:r>
              <a:rPr lang="en-US" dirty="0">
                <a:latin typeface="Times New Roman" panose="02020603050405020304" pitchFamily="18" charset="0"/>
                <a:cs typeface="Times New Roman" panose="02020603050405020304" pitchFamily="18" charset="0"/>
              </a:rPr>
              <a:t>Facilitate understanding of organizational goals and generate discussions about changes.</a:t>
            </a:r>
          </a:p>
          <a:p>
            <a:r>
              <a:rPr lang="en-US" dirty="0">
                <a:latin typeface="Times New Roman" panose="02020603050405020304" pitchFamily="18" charset="0"/>
                <a:cs typeface="Times New Roman" panose="02020603050405020304" pitchFamily="18" charset="0"/>
              </a:rPr>
              <a:t>Useful in resolving differences and aligning stakeholders.</a:t>
            </a:r>
          </a:p>
          <a:p>
            <a:r>
              <a:rPr lang="en-US" dirty="0">
                <a:latin typeface="Times New Roman" panose="02020603050405020304" pitchFamily="18" charset="0"/>
                <a:cs typeface="Times New Roman" panose="02020603050405020304" pitchFamily="18" charset="0"/>
              </a:rPr>
              <a:t>A BAM is not a model of organizational business processes but a conceptual model.</a:t>
            </a:r>
          </a:p>
          <a:p>
            <a:r>
              <a:rPr lang="en-US" dirty="0">
                <a:latin typeface="Times New Roman" panose="02020603050405020304" pitchFamily="18" charset="0"/>
                <a:cs typeface="Times New Roman" panose="02020603050405020304" pitchFamily="18" charset="0"/>
              </a:rPr>
              <a:t>It shows expected business activities needed for successful transformation.</a:t>
            </a:r>
          </a:p>
          <a:p>
            <a:r>
              <a:rPr lang="en-US" dirty="0">
                <a:latin typeface="Times New Roman" panose="02020603050405020304" pitchFamily="18" charset="0"/>
                <a:cs typeface="Times New Roman" panose="02020603050405020304" pitchFamily="18" charset="0"/>
              </a:rPr>
              <a:t>Developed based on a specific business perspective.</a:t>
            </a: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8" name="Rounded Rectangle 7">
            <a:extLst>
              <a:ext uri="{FF2B5EF4-FFF2-40B4-BE49-F238E27FC236}">
                <a16:creationId xmlns:a16="http://schemas.microsoft.com/office/drawing/2014/main" id="{A63839BF-C84C-00F0-FDE9-A84374E008AE}"/>
              </a:ext>
            </a:extLst>
          </p:cNvPr>
          <p:cNvSpPr/>
          <p:nvPr/>
        </p:nvSpPr>
        <p:spPr>
          <a:xfrm>
            <a:off x="838200" y="1385365"/>
            <a:ext cx="10515600" cy="2397741"/>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A Business Activity Model (BAM) is a conceptual model that depicts the expected business activities necessary for a successful transformation based on a specific business perspective. It is distinct from models of organizational business processes. The BAM is developed by considering the business perspective and requires analytical ability and creative thought. </a:t>
            </a:r>
          </a:p>
        </p:txBody>
      </p:sp>
    </p:spTree>
    <p:extLst>
      <p:ext uri="{BB962C8B-B14F-4D97-AF65-F5344CB8AC3E}">
        <p14:creationId xmlns:p14="http://schemas.microsoft.com/office/powerpoint/2010/main" val="1096281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Activity Types</a:t>
            </a:r>
            <a:endParaRPr lang="ar-SA" dirty="0">
              <a:latin typeface="Times New Roman" panose="02020603050405020304" pitchFamily="18" charset="0"/>
              <a:cs typeface="Times New Roman" panose="02020603050405020304" pitchFamily="18" charset="0"/>
            </a:endParaRPr>
          </a:p>
        </p:txBody>
      </p:sp>
      <p:graphicFrame>
        <p:nvGraphicFramePr>
          <p:cNvPr id="8" name="Content Placeholder 3">
            <a:extLst>
              <a:ext uri="{FF2B5EF4-FFF2-40B4-BE49-F238E27FC236}">
                <a16:creationId xmlns:a16="http://schemas.microsoft.com/office/drawing/2014/main" id="{C171D329-1FD6-397F-8DA4-D5E03EAAA22F}"/>
              </a:ext>
            </a:extLst>
          </p:cNvPr>
          <p:cNvGraphicFramePr>
            <a:graphicFrameLocks noGrp="1"/>
          </p:cNvGraphicFramePr>
          <p:nvPr>
            <p:ph idx="1"/>
            <p:extLst>
              <p:ext uri="{D42A27DB-BD31-4B8C-83A1-F6EECF244321}">
                <p14:modId xmlns:p14="http://schemas.microsoft.com/office/powerpoint/2010/main" val="999383486"/>
              </p:ext>
            </p:extLst>
          </p:nvPr>
        </p:nvGraphicFramePr>
        <p:xfrm>
          <a:off x="838199" y="1487442"/>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13" name="TextBox 12">
            <a:extLst>
              <a:ext uri="{FF2B5EF4-FFF2-40B4-BE49-F238E27FC236}">
                <a16:creationId xmlns:a16="http://schemas.microsoft.com/office/drawing/2014/main" id="{81AD1842-0E04-C332-79C4-712F5763D92E}"/>
              </a:ext>
            </a:extLst>
          </p:cNvPr>
          <p:cNvSpPr txBox="1"/>
          <p:nvPr/>
        </p:nvSpPr>
        <p:spPr>
          <a:xfrm>
            <a:off x="1028700" y="5635535"/>
            <a:ext cx="1434353" cy="738664"/>
          </a:xfrm>
          <a:prstGeom prst="rect">
            <a:avLst/>
          </a:prstGeom>
          <a:noFill/>
        </p:spPr>
        <p:txBody>
          <a:bodyPr wrap="square" rtlCol="0">
            <a:spAutoFit/>
          </a:bodyPr>
          <a:lstStyle/>
          <a:p>
            <a:pPr algn="ctr"/>
            <a:r>
              <a:rPr lang="en-US" sz="1400" dirty="0"/>
              <a:t>Define Recruitment and training needs</a:t>
            </a:r>
            <a:endParaRPr lang="ar-SA" sz="1400" dirty="0"/>
          </a:p>
        </p:txBody>
      </p:sp>
      <p:sp>
        <p:nvSpPr>
          <p:cNvPr id="14" name="TextBox 13">
            <a:extLst>
              <a:ext uri="{FF2B5EF4-FFF2-40B4-BE49-F238E27FC236}">
                <a16:creationId xmlns:a16="http://schemas.microsoft.com/office/drawing/2014/main" id="{16A55296-060F-1240-2129-F17EF16D970B}"/>
              </a:ext>
            </a:extLst>
          </p:cNvPr>
          <p:cNvSpPr txBox="1"/>
          <p:nvPr/>
        </p:nvSpPr>
        <p:spPr>
          <a:xfrm>
            <a:off x="3079750" y="5635535"/>
            <a:ext cx="1434353" cy="523220"/>
          </a:xfrm>
          <a:prstGeom prst="rect">
            <a:avLst/>
          </a:prstGeom>
          <a:noFill/>
        </p:spPr>
        <p:txBody>
          <a:bodyPr wrap="square" rtlCol="0">
            <a:spAutoFit/>
          </a:bodyPr>
          <a:lstStyle/>
          <a:p>
            <a:pPr algn="ctr"/>
            <a:r>
              <a:rPr lang="en-US" sz="1400" dirty="0"/>
              <a:t>Recruiting and training</a:t>
            </a:r>
            <a:endParaRPr lang="ar-SA" sz="1400" dirty="0"/>
          </a:p>
        </p:txBody>
      </p:sp>
      <p:sp>
        <p:nvSpPr>
          <p:cNvPr id="15" name="TextBox 14">
            <a:extLst>
              <a:ext uri="{FF2B5EF4-FFF2-40B4-BE49-F238E27FC236}">
                <a16:creationId xmlns:a16="http://schemas.microsoft.com/office/drawing/2014/main" id="{9A3C78F0-3F9B-D600-632B-E5B9B4293D70}"/>
              </a:ext>
            </a:extLst>
          </p:cNvPr>
          <p:cNvSpPr txBox="1"/>
          <p:nvPr/>
        </p:nvSpPr>
        <p:spPr>
          <a:xfrm>
            <a:off x="5378823" y="5635534"/>
            <a:ext cx="1434353" cy="523220"/>
          </a:xfrm>
          <a:prstGeom prst="rect">
            <a:avLst/>
          </a:prstGeom>
          <a:noFill/>
        </p:spPr>
        <p:txBody>
          <a:bodyPr wrap="square" rtlCol="0">
            <a:spAutoFit/>
          </a:bodyPr>
          <a:lstStyle/>
          <a:p>
            <a:pPr algn="ctr"/>
            <a:r>
              <a:rPr lang="en-US" sz="1400" dirty="0"/>
              <a:t>Serving Customers</a:t>
            </a:r>
            <a:endParaRPr lang="ar-SA" sz="1400" dirty="0"/>
          </a:p>
        </p:txBody>
      </p:sp>
      <p:sp>
        <p:nvSpPr>
          <p:cNvPr id="16" name="TextBox 15">
            <a:extLst>
              <a:ext uri="{FF2B5EF4-FFF2-40B4-BE49-F238E27FC236}">
                <a16:creationId xmlns:a16="http://schemas.microsoft.com/office/drawing/2014/main" id="{F7CA9051-71E2-5F38-A049-8B4A7A149A84}"/>
              </a:ext>
            </a:extLst>
          </p:cNvPr>
          <p:cNvSpPr txBox="1"/>
          <p:nvPr/>
        </p:nvSpPr>
        <p:spPr>
          <a:xfrm>
            <a:off x="7677897" y="5627468"/>
            <a:ext cx="1434353" cy="738664"/>
          </a:xfrm>
          <a:prstGeom prst="rect">
            <a:avLst/>
          </a:prstGeom>
          <a:noFill/>
        </p:spPr>
        <p:txBody>
          <a:bodyPr wrap="square" rtlCol="0">
            <a:spAutoFit/>
          </a:bodyPr>
          <a:lstStyle/>
          <a:p>
            <a:pPr algn="ctr"/>
            <a:r>
              <a:rPr lang="en-US" sz="1400" dirty="0"/>
              <a:t>Follow up on customer service results</a:t>
            </a:r>
            <a:endParaRPr lang="ar-SA" sz="1400" dirty="0"/>
          </a:p>
        </p:txBody>
      </p:sp>
      <p:sp>
        <p:nvSpPr>
          <p:cNvPr id="17" name="TextBox 16">
            <a:extLst>
              <a:ext uri="{FF2B5EF4-FFF2-40B4-BE49-F238E27FC236}">
                <a16:creationId xmlns:a16="http://schemas.microsoft.com/office/drawing/2014/main" id="{51262770-F398-0B9D-5D20-99A384242E1D}"/>
              </a:ext>
            </a:extLst>
          </p:cNvPr>
          <p:cNvSpPr txBox="1"/>
          <p:nvPr/>
        </p:nvSpPr>
        <p:spPr>
          <a:xfrm>
            <a:off x="9728947" y="5618714"/>
            <a:ext cx="1434353" cy="954107"/>
          </a:xfrm>
          <a:prstGeom prst="rect">
            <a:avLst/>
          </a:prstGeom>
          <a:noFill/>
        </p:spPr>
        <p:txBody>
          <a:bodyPr wrap="square" rtlCol="0">
            <a:spAutoFit/>
          </a:bodyPr>
          <a:lstStyle/>
          <a:p>
            <a:pPr algn="ctr"/>
            <a:r>
              <a:rPr lang="en-US" sz="1400" dirty="0"/>
              <a:t>Corrective actions for ex. Hire more people</a:t>
            </a:r>
            <a:endParaRPr lang="ar-SA" sz="1400" dirty="0"/>
          </a:p>
        </p:txBody>
      </p:sp>
      <p:sp>
        <p:nvSpPr>
          <p:cNvPr id="18" name="TextBox 17">
            <a:extLst>
              <a:ext uri="{FF2B5EF4-FFF2-40B4-BE49-F238E27FC236}">
                <a16:creationId xmlns:a16="http://schemas.microsoft.com/office/drawing/2014/main" id="{7294E7F7-4887-99B2-BCC3-6093CC749014}"/>
              </a:ext>
            </a:extLst>
          </p:cNvPr>
          <p:cNvSpPr txBox="1"/>
          <p:nvPr/>
        </p:nvSpPr>
        <p:spPr>
          <a:xfrm>
            <a:off x="1" y="5635535"/>
            <a:ext cx="1028700" cy="738664"/>
          </a:xfrm>
          <a:prstGeom prst="rect">
            <a:avLst/>
          </a:prstGeom>
          <a:noFill/>
        </p:spPr>
        <p:txBody>
          <a:bodyPr wrap="square" rtlCol="0">
            <a:spAutoFit/>
          </a:bodyPr>
          <a:lstStyle/>
          <a:p>
            <a:pPr algn="ctr"/>
            <a:r>
              <a:rPr lang="en-US" sz="1400" b="1" dirty="0"/>
              <a:t>Customer</a:t>
            </a:r>
          </a:p>
          <a:p>
            <a:pPr algn="ctr"/>
            <a:r>
              <a:rPr lang="en-US" sz="1400" b="1" dirty="0"/>
              <a:t>Service</a:t>
            </a:r>
          </a:p>
          <a:p>
            <a:pPr algn="ctr"/>
            <a:r>
              <a:rPr lang="en-US" sz="1400" b="1" dirty="0"/>
              <a:t>Example</a:t>
            </a:r>
            <a:endParaRPr lang="ar-SA" sz="1400" b="1" dirty="0"/>
          </a:p>
        </p:txBody>
      </p:sp>
    </p:spTree>
    <p:extLst>
      <p:ext uri="{BB962C8B-B14F-4D97-AF65-F5344CB8AC3E}">
        <p14:creationId xmlns:p14="http://schemas.microsoft.com/office/powerpoint/2010/main" val="17325969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Dependencies and Modelling Notation</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a:xfrm>
            <a:off x="838200" y="1825625"/>
            <a:ext cx="5585460" cy="4351338"/>
          </a:xfrm>
        </p:spPr>
        <p:txBody>
          <a:bodyPr/>
          <a:lstStyle/>
          <a:p>
            <a:r>
              <a:rPr lang="en-US" dirty="0">
                <a:latin typeface="Times New Roman" panose="02020603050405020304" pitchFamily="18" charset="0"/>
                <a:cs typeface="Times New Roman" panose="02020603050405020304" pitchFamily="18" charset="0"/>
              </a:rPr>
              <a:t>No universally agreed notation for creating BAMs.</a:t>
            </a:r>
          </a:p>
          <a:p>
            <a:r>
              <a:rPr lang="en-US" dirty="0">
                <a:latin typeface="Times New Roman" panose="02020603050405020304" pitchFamily="18" charset="0"/>
                <a:cs typeface="Times New Roman" panose="02020603050405020304" pitchFamily="18" charset="0"/>
              </a:rPr>
              <a:t>Soft systems specialists may use 'cloud' symbols or ellipses.</a:t>
            </a:r>
          </a:p>
          <a:p>
            <a:r>
              <a:rPr lang="en-US" dirty="0">
                <a:latin typeface="Times New Roman" panose="02020603050405020304" pitchFamily="18" charset="0"/>
                <a:cs typeface="Times New Roman" panose="02020603050405020304" pitchFamily="18" charset="0"/>
              </a:rPr>
              <a:t>Business activities labeled with an identifier and imperative verb-noun title.</a:t>
            </a:r>
          </a:p>
          <a:p>
            <a:r>
              <a:rPr lang="en-US" dirty="0">
                <a:latin typeface="Times New Roman" panose="02020603050405020304" pitchFamily="18" charset="0"/>
                <a:cs typeface="Times New Roman" panose="02020603050405020304" pitchFamily="18" charset="0"/>
              </a:rPr>
              <a:t>Dependencies between activities represented by arrows.</a:t>
            </a:r>
          </a:p>
          <a:p>
            <a:pPr marL="0" indent="0">
              <a:buNone/>
            </a:pPr>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cxnSp>
        <p:nvCxnSpPr>
          <p:cNvPr id="8" name="Straight Arrow Connector 7">
            <a:extLst>
              <a:ext uri="{FF2B5EF4-FFF2-40B4-BE49-F238E27FC236}">
                <a16:creationId xmlns:a16="http://schemas.microsoft.com/office/drawing/2014/main" id="{24469B20-948E-8F59-9AB9-68EB76440C47}"/>
              </a:ext>
            </a:extLst>
          </p:cNvPr>
          <p:cNvCxnSpPr>
            <a:cxnSpLocks/>
          </p:cNvCxnSpPr>
          <p:nvPr/>
        </p:nvCxnSpPr>
        <p:spPr>
          <a:xfrm>
            <a:off x="8099650" y="4886759"/>
            <a:ext cx="2080260" cy="1005840"/>
          </a:xfrm>
          <a:prstGeom prst="straightConnector1">
            <a:avLst/>
          </a:prstGeom>
          <a:ln w="177800">
            <a:tailEnd type="triangle"/>
          </a:ln>
        </p:spPr>
        <p:style>
          <a:lnRef idx="1">
            <a:schemeClr val="accent1"/>
          </a:lnRef>
          <a:fillRef idx="0">
            <a:schemeClr val="accent1"/>
          </a:fillRef>
          <a:effectRef idx="0">
            <a:schemeClr val="accent1"/>
          </a:effectRef>
          <a:fontRef idx="minor">
            <a:schemeClr val="tx1"/>
          </a:fontRef>
        </p:style>
      </p:cxnSp>
      <p:sp>
        <p:nvSpPr>
          <p:cNvPr id="10" name="Cloud 9">
            <a:extLst>
              <a:ext uri="{FF2B5EF4-FFF2-40B4-BE49-F238E27FC236}">
                <a16:creationId xmlns:a16="http://schemas.microsoft.com/office/drawing/2014/main" id="{1AC731CC-D72C-704E-6B44-7B60CE9DE0D2}"/>
              </a:ext>
            </a:extLst>
          </p:cNvPr>
          <p:cNvSpPr/>
          <p:nvPr/>
        </p:nvSpPr>
        <p:spPr>
          <a:xfrm>
            <a:off x="7448140" y="1971241"/>
            <a:ext cx="3383280" cy="2423160"/>
          </a:xfrm>
          <a:prstGeom prst="cloud">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2400" dirty="0">
                <a:latin typeface="Times New Roman" panose="02020603050405020304" pitchFamily="18" charset="0"/>
                <a:cs typeface="Times New Roman" panose="02020603050405020304" pitchFamily="18" charset="0"/>
              </a:rPr>
              <a:t>P1</a:t>
            </a:r>
          </a:p>
          <a:p>
            <a:pPr algn="ctr"/>
            <a:endParaRPr lang="en-US" sz="2400" dirty="0">
              <a:latin typeface="Times New Roman" panose="02020603050405020304" pitchFamily="18" charset="0"/>
              <a:cs typeface="Times New Roman" panose="02020603050405020304" pitchFamily="18" charset="0"/>
            </a:endParaRPr>
          </a:p>
          <a:p>
            <a:pPr algn="ctr"/>
            <a:r>
              <a:rPr lang="en-US" sz="2400" dirty="0">
                <a:latin typeface="Times New Roman" panose="02020603050405020304" pitchFamily="18" charset="0"/>
                <a:cs typeface="Times New Roman" panose="02020603050405020304" pitchFamily="18" charset="0"/>
              </a:rPr>
              <a:t>Do Something</a:t>
            </a:r>
            <a:endParaRPr lang="ar-SA"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58932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a:xfrm>
            <a:off x="838200" y="6537"/>
            <a:ext cx="10515600" cy="1325563"/>
          </a:xfrm>
        </p:spPr>
        <p:txBody>
          <a:bodyPr/>
          <a:lstStyle/>
          <a:p>
            <a:r>
              <a:rPr lang="en-US" dirty="0">
                <a:latin typeface="Times New Roman" panose="02020603050405020304" pitchFamily="18" charset="0"/>
                <a:cs typeface="Times New Roman" panose="02020603050405020304" pitchFamily="18" charset="0"/>
              </a:rPr>
              <a:t>BAM Example</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p:txBody>
          <a:bodyPr/>
          <a:lstStyle/>
          <a:p>
            <a:endParaRPr lang="en-US" dirty="0">
              <a:latin typeface="Times New Roman" panose="02020603050405020304" pitchFamily="18" charset="0"/>
              <a:cs typeface="Times New Roman" panose="02020603050405020304" pitchFamily="18" charset="0"/>
            </a:endParaRPr>
          </a:p>
        </p:txBody>
      </p:sp>
      <p:pic>
        <p:nvPicPr>
          <p:cNvPr id="20" name="Picture 19">
            <a:extLst>
              <a:ext uri="{FF2B5EF4-FFF2-40B4-BE49-F238E27FC236}">
                <a16:creationId xmlns:a16="http://schemas.microsoft.com/office/drawing/2014/main" id="{7E9194D2-8F7A-1D32-1D81-9EDB461793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5059" y="1317872"/>
            <a:ext cx="10098741" cy="4859092"/>
          </a:xfrm>
          <a:prstGeom prst="rect">
            <a:avLst/>
          </a:prstGeom>
        </p:spPr>
      </p:pic>
      <p:sp>
        <p:nvSpPr>
          <p:cNvPr id="21" name="TextBox 20">
            <a:extLst>
              <a:ext uri="{FF2B5EF4-FFF2-40B4-BE49-F238E27FC236}">
                <a16:creationId xmlns:a16="http://schemas.microsoft.com/office/drawing/2014/main" id="{82FF8BE6-7BD4-C3BF-FB35-C28ED70A9CE9}"/>
              </a:ext>
            </a:extLst>
          </p:cNvPr>
          <p:cNvSpPr txBox="1"/>
          <p:nvPr/>
        </p:nvSpPr>
        <p:spPr>
          <a:xfrm>
            <a:off x="1129553" y="6436659"/>
            <a:ext cx="9646023" cy="369332"/>
          </a:xfrm>
          <a:prstGeom prst="rect">
            <a:avLst/>
          </a:prstGeom>
          <a:noFill/>
        </p:spPr>
        <p:txBody>
          <a:bodyPr wrap="square" rtlCol="0">
            <a:spAutoFit/>
          </a:bodyPr>
          <a:lstStyle/>
          <a:p>
            <a:r>
              <a:rPr lang="en-US" dirty="0"/>
              <a:t>Source: </a:t>
            </a:r>
            <a:r>
              <a:rPr lang="en-US" sz="1800" dirty="0">
                <a:effectLst/>
                <a:latin typeface="Times New Roman" panose="02020603050405020304" pitchFamily="18" charset="0"/>
                <a:ea typeface="Calibri" panose="020F0502020204030204" pitchFamily="34" charset="0"/>
                <a:cs typeface="Arial" panose="020B0604020202020204" pitchFamily="34" charset="0"/>
              </a:rPr>
              <a:t>“Business Analysis” by James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Cadle</a:t>
            </a:r>
            <a:r>
              <a:rPr lang="en-US" sz="1800" dirty="0">
                <a:effectLst/>
                <a:latin typeface="Times New Roman" panose="02020603050405020304" pitchFamily="18" charset="0"/>
                <a:ea typeface="Calibri" panose="020F0502020204030204" pitchFamily="34" charset="0"/>
                <a:cs typeface="Arial" panose="020B0604020202020204" pitchFamily="34" charset="0"/>
              </a:rPr>
              <a:t>, Malcolm Eva, Keith </a:t>
            </a:r>
            <a:r>
              <a:rPr lang="en-US" sz="1800" dirty="0" err="1">
                <a:effectLst/>
                <a:latin typeface="Times New Roman" panose="02020603050405020304" pitchFamily="18" charset="0"/>
                <a:ea typeface="Calibri" panose="020F0502020204030204" pitchFamily="34" charset="0"/>
                <a:cs typeface="Arial" panose="020B0604020202020204" pitchFamily="34" charset="0"/>
              </a:rPr>
              <a:t>Hindle</a:t>
            </a:r>
            <a:r>
              <a:rPr lang="en-US" sz="1800" dirty="0">
                <a:effectLst/>
                <a:latin typeface="Times New Roman" panose="02020603050405020304" pitchFamily="18" charset="0"/>
                <a:ea typeface="Calibri" panose="020F0502020204030204" pitchFamily="34" charset="0"/>
                <a:cs typeface="Arial" panose="020B0604020202020204" pitchFamily="34" charset="0"/>
              </a:rPr>
              <a:t>, Debra Paul, 2nd edition</a:t>
            </a:r>
            <a:endParaRPr lang="en-US" sz="1800" dirty="0">
              <a:latin typeface="Times New Roman" panose="02020603050405020304" pitchFamily="18"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184741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Principles of Developing a BAM</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a:xfrm>
            <a:off x="838200" y="1591604"/>
            <a:ext cx="10515600" cy="4351338"/>
          </a:xfrm>
        </p:spPr>
        <p:txBody>
          <a:bodyPr/>
          <a:lstStyle/>
          <a:p>
            <a:r>
              <a:rPr lang="en-US" dirty="0">
                <a:solidFill>
                  <a:srgbClr val="FF0000"/>
                </a:solidFill>
                <a:latin typeface="Times New Roman" panose="02020603050405020304" pitchFamily="18" charset="0"/>
                <a:cs typeface="Times New Roman" panose="02020603050405020304" pitchFamily="18" charset="0"/>
              </a:rPr>
              <a:t>One BAM for </a:t>
            </a:r>
            <a:r>
              <a:rPr lang="en-US" b="1" u="sng" dirty="0">
                <a:solidFill>
                  <a:srgbClr val="FF0000"/>
                </a:solidFill>
                <a:latin typeface="Times New Roman" panose="02020603050405020304" pitchFamily="18" charset="0"/>
                <a:cs typeface="Times New Roman" panose="02020603050405020304" pitchFamily="18" charset="0"/>
              </a:rPr>
              <a:t>EACH</a:t>
            </a:r>
            <a:r>
              <a:rPr lang="en-US" dirty="0">
                <a:solidFill>
                  <a:srgbClr val="FF0000"/>
                </a:solidFill>
                <a:latin typeface="Times New Roman" panose="02020603050405020304" pitchFamily="18" charset="0"/>
                <a:cs typeface="Times New Roman" panose="02020603050405020304" pitchFamily="18" charset="0"/>
              </a:rPr>
              <a:t> business perspective.</a:t>
            </a:r>
            <a:r>
              <a:rPr lang="ar-SA" dirty="0">
                <a:solidFill>
                  <a:srgbClr val="FF0000"/>
                </a:solidFill>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Subsequent consensus model by overlaying individual BAMs.</a:t>
            </a:r>
          </a:p>
          <a:p>
            <a:r>
              <a:rPr lang="en-US" dirty="0">
                <a:latin typeface="Times New Roman" panose="02020603050405020304" pitchFamily="18" charset="0"/>
                <a:cs typeface="Times New Roman" panose="02020603050405020304" pitchFamily="18" charset="0"/>
              </a:rPr>
              <a:t>A tool for business analysis and improvement identification.</a:t>
            </a:r>
          </a:p>
          <a:p>
            <a:r>
              <a:rPr lang="en-US" dirty="0">
                <a:latin typeface="Times New Roman" panose="02020603050405020304" pitchFamily="18" charset="0"/>
                <a:cs typeface="Times New Roman" panose="02020603050405020304" pitchFamily="18" charset="0"/>
              </a:rPr>
              <a:t>Not concerned with who performs activities or where they occur.</a:t>
            </a: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Rectangle 2" descr="Playbook">
            <a:extLst>
              <a:ext uri="{FF2B5EF4-FFF2-40B4-BE49-F238E27FC236}">
                <a16:creationId xmlns:a16="http://schemas.microsoft.com/office/drawing/2014/main" id="{B0862418-CA2A-1E49-E563-DBAA1FAA2A00}"/>
              </a:ext>
            </a:extLst>
          </p:cNvPr>
          <p:cNvSpPr/>
          <p:nvPr/>
        </p:nvSpPr>
        <p:spPr>
          <a:xfrm>
            <a:off x="2673724" y="4574020"/>
            <a:ext cx="790224" cy="790224"/>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7" name="Rectangle 6" descr="Playbook">
            <a:extLst>
              <a:ext uri="{FF2B5EF4-FFF2-40B4-BE49-F238E27FC236}">
                <a16:creationId xmlns:a16="http://schemas.microsoft.com/office/drawing/2014/main" id="{AEBDB577-E1E3-CC95-6785-B49200A2DBA2}"/>
              </a:ext>
            </a:extLst>
          </p:cNvPr>
          <p:cNvSpPr/>
          <p:nvPr/>
        </p:nvSpPr>
        <p:spPr>
          <a:xfrm>
            <a:off x="3434813" y="3660596"/>
            <a:ext cx="790224" cy="790224"/>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8" name="Rectangle 7" descr="Playbook">
            <a:extLst>
              <a:ext uri="{FF2B5EF4-FFF2-40B4-BE49-F238E27FC236}">
                <a16:creationId xmlns:a16="http://schemas.microsoft.com/office/drawing/2014/main" id="{91A9059E-E403-3A9F-CF18-05D903FBACA0}"/>
              </a:ext>
            </a:extLst>
          </p:cNvPr>
          <p:cNvSpPr/>
          <p:nvPr/>
        </p:nvSpPr>
        <p:spPr>
          <a:xfrm>
            <a:off x="2931459" y="5610542"/>
            <a:ext cx="790224" cy="790224"/>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9" name="TextBox 8">
            <a:extLst>
              <a:ext uri="{FF2B5EF4-FFF2-40B4-BE49-F238E27FC236}">
                <a16:creationId xmlns:a16="http://schemas.microsoft.com/office/drawing/2014/main" id="{0084E70D-1AEA-8AAD-D020-FB738988E0CA}"/>
              </a:ext>
            </a:extLst>
          </p:cNvPr>
          <p:cNvSpPr txBox="1"/>
          <p:nvPr/>
        </p:nvSpPr>
        <p:spPr>
          <a:xfrm>
            <a:off x="621468" y="4457245"/>
            <a:ext cx="1882588" cy="923330"/>
          </a:xfrm>
          <a:prstGeom prst="rect">
            <a:avLst/>
          </a:prstGeom>
          <a:noFill/>
        </p:spPr>
        <p:txBody>
          <a:bodyPr wrap="square" rtlCol="0">
            <a:spAutoFit/>
          </a:bodyPr>
          <a:lstStyle/>
          <a:p>
            <a:pPr algn="ctr"/>
            <a:r>
              <a:rPr lang="en-US" dirty="0"/>
              <a:t>BAM</a:t>
            </a:r>
          </a:p>
          <a:p>
            <a:pPr algn="ctr"/>
            <a:r>
              <a:rPr lang="en-US" dirty="0"/>
              <a:t>Stakeholder 2 perspective</a:t>
            </a:r>
            <a:endParaRPr lang="ar-SA" dirty="0"/>
          </a:p>
        </p:txBody>
      </p:sp>
      <p:sp>
        <p:nvSpPr>
          <p:cNvPr id="10" name="TextBox 9">
            <a:extLst>
              <a:ext uri="{FF2B5EF4-FFF2-40B4-BE49-F238E27FC236}">
                <a16:creationId xmlns:a16="http://schemas.microsoft.com/office/drawing/2014/main" id="{E22BA5E9-8C06-761A-616F-47DDDEFF0AC1}"/>
              </a:ext>
            </a:extLst>
          </p:cNvPr>
          <p:cNvSpPr txBox="1"/>
          <p:nvPr/>
        </p:nvSpPr>
        <p:spPr>
          <a:xfrm>
            <a:off x="1571061" y="5584647"/>
            <a:ext cx="1488141" cy="923330"/>
          </a:xfrm>
          <a:prstGeom prst="rect">
            <a:avLst/>
          </a:prstGeom>
          <a:noFill/>
        </p:spPr>
        <p:txBody>
          <a:bodyPr wrap="square" rtlCol="0">
            <a:spAutoFit/>
          </a:bodyPr>
          <a:lstStyle/>
          <a:p>
            <a:pPr algn="ctr"/>
            <a:r>
              <a:rPr lang="en-US" dirty="0"/>
              <a:t>BAM</a:t>
            </a:r>
          </a:p>
          <a:p>
            <a:pPr algn="ctr"/>
            <a:r>
              <a:rPr lang="en-US" dirty="0"/>
              <a:t>Stakeholder 3 perspective</a:t>
            </a:r>
            <a:endParaRPr lang="ar-SA" dirty="0"/>
          </a:p>
        </p:txBody>
      </p:sp>
      <p:sp>
        <p:nvSpPr>
          <p:cNvPr id="11" name="TextBox 10">
            <a:extLst>
              <a:ext uri="{FF2B5EF4-FFF2-40B4-BE49-F238E27FC236}">
                <a16:creationId xmlns:a16="http://schemas.microsoft.com/office/drawing/2014/main" id="{F3E6EC07-062F-2B19-688E-7E9199C850FC}"/>
              </a:ext>
            </a:extLst>
          </p:cNvPr>
          <p:cNvSpPr txBox="1"/>
          <p:nvPr/>
        </p:nvSpPr>
        <p:spPr>
          <a:xfrm>
            <a:off x="1713253" y="3679534"/>
            <a:ext cx="1882588" cy="923330"/>
          </a:xfrm>
          <a:prstGeom prst="rect">
            <a:avLst/>
          </a:prstGeom>
          <a:noFill/>
        </p:spPr>
        <p:txBody>
          <a:bodyPr wrap="square" rtlCol="0">
            <a:spAutoFit/>
          </a:bodyPr>
          <a:lstStyle/>
          <a:p>
            <a:pPr algn="ctr"/>
            <a:r>
              <a:rPr lang="en-US" dirty="0"/>
              <a:t>BAM</a:t>
            </a:r>
          </a:p>
          <a:p>
            <a:pPr algn="ctr"/>
            <a:r>
              <a:rPr lang="en-US" dirty="0"/>
              <a:t>Stakeholder 1 perspective</a:t>
            </a:r>
            <a:endParaRPr lang="ar-SA" dirty="0"/>
          </a:p>
        </p:txBody>
      </p:sp>
      <p:sp>
        <p:nvSpPr>
          <p:cNvPr id="12" name="Rectangle 11" descr="Playbook">
            <a:extLst>
              <a:ext uri="{FF2B5EF4-FFF2-40B4-BE49-F238E27FC236}">
                <a16:creationId xmlns:a16="http://schemas.microsoft.com/office/drawing/2014/main" id="{AA5CF892-A1EA-8013-043D-BA71FB29D68D}"/>
              </a:ext>
            </a:extLst>
          </p:cNvPr>
          <p:cNvSpPr/>
          <p:nvPr/>
        </p:nvSpPr>
        <p:spPr>
          <a:xfrm>
            <a:off x="7738873" y="4634810"/>
            <a:ext cx="790224" cy="790224"/>
          </a:xfrm>
          <a:prstGeom prst="rect">
            <a:avLst/>
          </a:prstGeom>
          <a: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ar-SA"/>
          </a:p>
        </p:txBody>
      </p:sp>
      <p:sp>
        <p:nvSpPr>
          <p:cNvPr id="13" name="TextBox 12">
            <a:extLst>
              <a:ext uri="{FF2B5EF4-FFF2-40B4-BE49-F238E27FC236}">
                <a16:creationId xmlns:a16="http://schemas.microsoft.com/office/drawing/2014/main" id="{09A50316-390D-CB4A-4DA8-AAE47C0559D4}"/>
              </a:ext>
            </a:extLst>
          </p:cNvPr>
          <p:cNvSpPr txBox="1"/>
          <p:nvPr/>
        </p:nvSpPr>
        <p:spPr>
          <a:xfrm>
            <a:off x="8595865" y="4845256"/>
            <a:ext cx="1882588" cy="369332"/>
          </a:xfrm>
          <a:prstGeom prst="rect">
            <a:avLst/>
          </a:prstGeom>
          <a:noFill/>
        </p:spPr>
        <p:txBody>
          <a:bodyPr wrap="square" rtlCol="0">
            <a:spAutoFit/>
          </a:bodyPr>
          <a:lstStyle/>
          <a:p>
            <a:pPr algn="ctr"/>
            <a:r>
              <a:rPr lang="en-US" dirty="0"/>
              <a:t>Consensus Model</a:t>
            </a:r>
          </a:p>
        </p:txBody>
      </p:sp>
      <p:cxnSp>
        <p:nvCxnSpPr>
          <p:cNvPr id="15" name="Straight Arrow Connector 14">
            <a:extLst>
              <a:ext uri="{FF2B5EF4-FFF2-40B4-BE49-F238E27FC236}">
                <a16:creationId xmlns:a16="http://schemas.microsoft.com/office/drawing/2014/main" id="{8F658EF8-7DFC-60C6-E5A7-C4756964ACD5}"/>
              </a:ext>
            </a:extLst>
          </p:cNvPr>
          <p:cNvCxnSpPr>
            <a:stCxn id="7" idx="3"/>
            <a:endCxn id="12" idx="1"/>
          </p:cNvCxnSpPr>
          <p:nvPr/>
        </p:nvCxnSpPr>
        <p:spPr>
          <a:xfrm>
            <a:off x="4225037" y="4055708"/>
            <a:ext cx="3513836" cy="97421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A9D9A14F-16ED-B3A2-4574-6899C06938D5}"/>
              </a:ext>
            </a:extLst>
          </p:cNvPr>
          <p:cNvCxnSpPr>
            <a:stCxn id="3" idx="3"/>
            <a:endCxn id="12" idx="1"/>
          </p:cNvCxnSpPr>
          <p:nvPr/>
        </p:nvCxnSpPr>
        <p:spPr>
          <a:xfrm>
            <a:off x="3463948" y="4969132"/>
            <a:ext cx="4274925" cy="6079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3A308DFD-3596-87C9-43EE-BF4BA662B4CF}"/>
              </a:ext>
            </a:extLst>
          </p:cNvPr>
          <p:cNvCxnSpPr>
            <a:stCxn id="8" idx="3"/>
            <a:endCxn id="12" idx="1"/>
          </p:cNvCxnSpPr>
          <p:nvPr/>
        </p:nvCxnSpPr>
        <p:spPr>
          <a:xfrm flipV="1">
            <a:off x="3721683" y="5029922"/>
            <a:ext cx="4017190" cy="9757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598992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Developing a BAM</a:t>
            </a:r>
            <a:endParaRPr lang="ar-SA" dirty="0">
              <a:latin typeface="Times New Roman" panose="02020603050405020304" pitchFamily="18" charset="0"/>
              <a:cs typeface="Times New Roman" panose="02020603050405020304" pitchFamily="18" charset="0"/>
            </a:endParaRPr>
          </a:p>
        </p:txBody>
      </p:sp>
      <p:graphicFrame>
        <p:nvGraphicFramePr>
          <p:cNvPr id="3" name="Content Placeholder 2">
            <a:extLst>
              <a:ext uri="{FF2B5EF4-FFF2-40B4-BE49-F238E27FC236}">
                <a16:creationId xmlns:a16="http://schemas.microsoft.com/office/drawing/2014/main" id="{6907A808-EB6B-ECDE-0147-01EAFFEF0700}"/>
              </a:ext>
            </a:extLst>
          </p:cNvPr>
          <p:cNvGraphicFramePr>
            <a:graphicFrameLocks noGrp="1"/>
          </p:cNvGraphicFramePr>
          <p:nvPr>
            <p:ph idx="1"/>
            <p:extLst>
              <p:ext uri="{D42A27DB-BD31-4B8C-83A1-F6EECF244321}">
                <p14:modId xmlns:p14="http://schemas.microsoft.com/office/powerpoint/2010/main" val="596521485"/>
              </p:ext>
            </p:extLst>
          </p:nvPr>
        </p:nvGraphicFramePr>
        <p:xfrm>
          <a:off x="838200" y="1441468"/>
          <a:ext cx="10515600" cy="505140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29862538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a:xfrm>
            <a:off x="838200" y="103448"/>
            <a:ext cx="10515600" cy="1325563"/>
          </a:xfrm>
        </p:spPr>
        <p:txBody>
          <a:bodyPr/>
          <a:lstStyle/>
          <a:p>
            <a:r>
              <a:rPr lang="en-US" dirty="0">
                <a:latin typeface="Times New Roman" panose="02020603050405020304" pitchFamily="18" charset="0"/>
                <a:cs typeface="Times New Roman" panose="02020603050405020304" pitchFamily="18" charset="0"/>
              </a:rPr>
              <a:t>BAM Example</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9" name="Content Placeholder 8" descr="A diagram of a business plan&#10;&#10;Description automatically generated with medium confidence">
            <a:extLst>
              <a:ext uri="{FF2B5EF4-FFF2-40B4-BE49-F238E27FC236}">
                <a16:creationId xmlns:a16="http://schemas.microsoft.com/office/drawing/2014/main" id="{54218269-AAF0-83DB-6CBE-BC66750F7E68}"/>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36900" y="1166340"/>
            <a:ext cx="6718200" cy="5234426"/>
          </a:xfrm>
        </p:spPr>
      </p:pic>
    </p:spTree>
    <p:extLst>
      <p:ext uri="{BB962C8B-B14F-4D97-AF65-F5344CB8AC3E}">
        <p14:creationId xmlns:p14="http://schemas.microsoft.com/office/powerpoint/2010/main" val="13169926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Consensus Model Development</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p:txBody>
          <a:bodyPr>
            <a:normAutofit/>
          </a:bodyPr>
          <a:lstStyle/>
          <a:p>
            <a:r>
              <a:rPr lang="en-US" sz="2400" dirty="0">
                <a:latin typeface="Times New Roman" panose="02020603050405020304" pitchFamily="18" charset="0"/>
                <a:cs typeface="Times New Roman" panose="02020603050405020304" pitchFamily="18" charset="0"/>
              </a:rPr>
              <a:t>Derived from individual stakeholder BAMs.</a:t>
            </a:r>
          </a:p>
          <a:p>
            <a:r>
              <a:rPr lang="en-US" sz="2400" dirty="0">
                <a:latin typeface="Times New Roman" panose="02020603050405020304" pitchFamily="18" charset="0"/>
                <a:cs typeface="Times New Roman" panose="02020603050405020304" pitchFamily="18" charset="0"/>
              </a:rPr>
              <a:t>Resolving conflicts between individual BAMs to create a consensus model.</a:t>
            </a:r>
          </a:p>
          <a:p>
            <a:r>
              <a:rPr lang="en-US" sz="2400" dirty="0">
                <a:latin typeface="Times New Roman" panose="02020603050405020304" pitchFamily="18" charset="0"/>
                <a:cs typeface="Times New Roman" panose="02020603050405020304" pitchFamily="18" charset="0"/>
              </a:rPr>
              <a:t>Done in a Workshop environment facilitating discussion, agreement, and development of a unified BAM.</a:t>
            </a:r>
          </a:p>
          <a:p>
            <a:r>
              <a:rPr lang="en-US" dirty="0">
                <a:latin typeface="Times New Roman" panose="02020603050405020304" pitchFamily="18" charset="0"/>
                <a:cs typeface="Times New Roman" panose="02020603050405020304" pitchFamily="18" charset="0"/>
              </a:rPr>
              <a:t>Three ways to reach consensus:</a:t>
            </a: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graphicFrame>
        <p:nvGraphicFramePr>
          <p:cNvPr id="16" name="Content Placeholder 3">
            <a:extLst>
              <a:ext uri="{FF2B5EF4-FFF2-40B4-BE49-F238E27FC236}">
                <a16:creationId xmlns:a16="http://schemas.microsoft.com/office/drawing/2014/main" id="{AE82765E-292A-42DB-9EF7-3B555D9F000E}"/>
              </a:ext>
            </a:extLst>
          </p:cNvPr>
          <p:cNvGraphicFramePr>
            <a:graphicFrameLocks/>
          </p:cNvGraphicFramePr>
          <p:nvPr>
            <p:extLst>
              <p:ext uri="{D42A27DB-BD31-4B8C-83A1-F6EECF244321}">
                <p14:modId xmlns:p14="http://schemas.microsoft.com/office/powerpoint/2010/main" val="3697440882"/>
              </p:ext>
            </p:extLst>
          </p:nvPr>
        </p:nvGraphicFramePr>
        <p:xfrm>
          <a:off x="838200" y="3286872"/>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3278024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Events</a:t>
            </a:r>
            <a:endParaRPr lang="ar-SA" dirty="0">
              <a:latin typeface="Times New Roman" panose="02020603050405020304" pitchFamily="18" charset="0"/>
              <a:cs typeface="Times New Roman" panose="02020603050405020304" pitchFamily="18" charset="0"/>
            </a:endParaRPr>
          </a:p>
        </p:txBody>
      </p:sp>
      <p:graphicFrame>
        <p:nvGraphicFramePr>
          <p:cNvPr id="8" name="Content Placeholder 3">
            <a:extLst>
              <a:ext uri="{FF2B5EF4-FFF2-40B4-BE49-F238E27FC236}">
                <a16:creationId xmlns:a16="http://schemas.microsoft.com/office/drawing/2014/main" id="{96D5D82A-84CD-086E-BC8F-0CB9C38C7B0D}"/>
              </a:ext>
            </a:extLst>
          </p:cNvPr>
          <p:cNvGraphicFramePr>
            <a:graphicFrameLocks noGrp="1"/>
          </p:cNvGraphicFramePr>
          <p:nvPr>
            <p:ph idx="1"/>
            <p:extLst>
              <p:ext uri="{D42A27DB-BD31-4B8C-83A1-F6EECF244321}">
                <p14:modId xmlns:p14="http://schemas.microsoft.com/office/powerpoint/2010/main" val="264240018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Graphic 21" descr="A logo for a university&#10;&#10;Description automatically generated">
            <a:extLst>
              <a:ext uri="{FF2B5EF4-FFF2-40B4-BE49-F238E27FC236}">
                <a16:creationId xmlns:a16="http://schemas.microsoft.com/office/drawing/2014/main" id="{E814362A-9197-6A35-8411-87B803962D6C}"/>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TextBox 6">
            <a:extLst>
              <a:ext uri="{FF2B5EF4-FFF2-40B4-BE49-F238E27FC236}">
                <a16:creationId xmlns:a16="http://schemas.microsoft.com/office/drawing/2014/main" id="{941486B3-CB08-9D76-C4FC-1D0EA6AFE2AC}"/>
              </a:ext>
            </a:extLst>
          </p:cNvPr>
          <p:cNvSpPr txBox="1"/>
          <p:nvPr/>
        </p:nvSpPr>
        <p:spPr>
          <a:xfrm>
            <a:off x="838200" y="1729825"/>
            <a:ext cx="6092190" cy="830997"/>
          </a:xfrm>
          <a:prstGeom prst="rect">
            <a:avLst/>
          </a:prstGeom>
          <a:noFill/>
        </p:spPr>
        <p:txBody>
          <a:bodyPr wrap="square">
            <a:spAutoFit/>
          </a:bodyPr>
          <a:lstStyle/>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Business events trigger activities in response.</a:t>
            </a:r>
          </a:p>
          <a:p>
            <a:pPr marL="342900" indent="-34290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Three types of business events:</a:t>
            </a:r>
          </a:p>
        </p:txBody>
      </p:sp>
      <p:sp>
        <p:nvSpPr>
          <p:cNvPr id="3" name="TextBox 2">
            <a:extLst>
              <a:ext uri="{FF2B5EF4-FFF2-40B4-BE49-F238E27FC236}">
                <a16:creationId xmlns:a16="http://schemas.microsoft.com/office/drawing/2014/main" id="{04FEC800-8249-5401-CD1B-30F2D968CCDF}"/>
              </a:ext>
            </a:extLst>
          </p:cNvPr>
          <p:cNvSpPr txBox="1"/>
          <p:nvPr/>
        </p:nvSpPr>
        <p:spPr>
          <a:xfrm>
            <a:off x="1936377" y="5253633"/>
            <a:ext cx="1613647" cy="923330"/>
          </a:xfrm>
          <a:prstGeom prst="rect">
            <a:avLst/>
          </a:prstGeom>
          <a:noFill/>
        </p:spPr>
        <p:txBody>
          <a:bodyPr wrap="square" rtlCol="0">
            <a:spAutoFit/>
          </a:bodyPr>
          <a:lstStyle/>
          <a:p>
            <a:pPr algn="ctr"/>
            <a:r>
              <a:rPr lang="en-US" dirty="0"/>
              <a:t>Customer makes a request</a:t>
            </a:r>
            <a:endParaRPr lang="ar-SA" dirty="0"/>
          </a:p>
        </p:txBody>
      </p:sp>
      <p:sp>
        <p:nvSpPr>
          <p:cNvPr id="4" name="TextBox 3">
            <a:extLst>
              <a:ext uri="{FF2B5EF4-FFF2-40B4-BE49-F238E27FC236}">
                <a16:creationId xmlns:a16="http://schemas.microsoft.com/office/drawing/2014/main" id="{1BA4FB98-8EE4-F57C-7519-4C18FA33DFAC}"/>
              </a:ext>
            </a:extLst>
          </p:cNvPr>
          <p:cNvSpPr txBox="1"/>
          <p:nvPr/>
        </p:nvSpPr>
        <p:spPr>
          <a:xfrm>
            <a:off x="5056094" y="5253633"/>
            <a:ext cx="1874296" cy="923330"/>
          </a:xfrm>
          <a:prstGeom prst="rect">
            <a:avLst/>
          </a:prstGeom>
          <a:noFill/>
        </p:spPr>
        <p:txBody>
          <a:bodyPr wrap="square" rtlCol="0">
            <a:spAutoFit/>
          </a:bodyPr>
          <a:lstStyle/>
          <a:p>
            <a:pPr algn="ctr"/>
            <a:r>
              <a:rPr lang="en-US" dirty="0"/>
              <a:t>Management take a decision based on results</a:t>
            </a:r>
            <a:endParaRPr lang="ar-SA" dirty="0"/>
          </a:p>
        </p:txBody>
      </p:sp>
      <p:sp>
        <p:nvSpPr>
          <p:cNvPr id="9" name="TextBox 8">
            <a:extLst>
              <a:ext uri="{FF2B5EF4-FFF2-40B4-BE49-F238E27FC236}">
                <a16:creationId xmlns:a16="http://schemas.microsoft.com/office/drawing/2014/main" id="{A8D9E909-80B7-7597-A554-C34C4C2305EF}"/>
              </a:ext>
            </a:extLst>
          </p:cNvPr>
          <p:cNvSpPr txBox="1"/>
          <p:nvPr/>
        </p:nvSpPr>
        <p:spPr>
          <a:xfrm>
            <a:off x="8641978" y="5253633"/>
            <a:ext cx="1874296" cy="646331"/>
          </a:xfrm>
          <a:prstGeom prst="rect">
            <a:avLst/>
          </a:prstGeom>
          <a:noFill/>
        </p:spPr>
        <p:txBody>
          <a:bodyPr wrap="square" rtlCol="0">
            <a:spAutoFit/>
          </a:bodyPr>
          <a:lstStyle/>
          <a:p>
            <a:pPr algn="ctr"/>
            <a:r>
              <a:rPr lang="en-US" dirty="0"/>
              <a:t>End of day or end of month process</a:t>
            </a:r>
            <a:endParaRPr lang="ar-SA" dirty="0"/>
          </a:p>
        </p:txBody>
      </p:sp>
      <p:sp>
        <p:nvSpPr>
          <p:cNvPr id="10" name="TextBox 9">
            <a:extLst>
              <a:ext uri="{FF2B5EF4-FFF2-40B4-BE49-F238E27FC236}">
                <a16:creationId xmlns:a16="http://schemas.microsoft.com/office/drawing/2014/main" id="{7529AFCD-28B0-7B6C-1DD6-1FEF8BABD972}"/>
              </a:ext>
            </a:extLst>
          </p:cNvPr>
          <p:cNvSpPr txBox="1"/>
          <p:nvPr/>
        </p:nvSpPr>
        <p:spPr>
          <a:xfrm>
            <a:off x="224789" y="5253633"/>
            <a:ext cx="1874296" cy="369332"/>
          </a:xfrm>
          <a:prstGeom prst="rect">
            <a:avLst/>
          </a:prstGeom>
          <a:noFill/>
        </p:spPr>
        <p:txBody>
          <a:bodyPr wrap="square" rtlCol="0">
            <a:spAutoFit/>
          </a:bodyPr>
          <a:lstStyle/>
          <a:p>
            <a:pPr algn="ctr"/>
            <a:r>
              <a:rPr lang="en-US" b="1" dirty="0"/>
              <a:t>Example</a:t>
            </a:r>
            <a:endParaRPr lang="ar-SA" b="1" dirty="0"/>
          </a:p>
        </p:txBody>
      </p:sp>
    </p:spTree>
    <p:extLst>
      <p:ext uri="{BB962C8B-B14F-4D97-AF65-F5344CB8AC3E}">
        <p14:creationId xmlns:p14="http://schemas.microsoft.com/office/powerpoint/2010/main" val="12399724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Business Rules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a:xfrm>
            <a:off x="838200" y="1825625"/>
            <a:ext cx="7983071" cy="4351338"/>
          </a:xfrm>
        </p:spPr>
        <p:txBody>
          <a:bodyPr>
            <a:normAutofit fontScale="92500"/>
          </a:bodyPr>
          <a:lstStyle/>
          <a:p>
            <a:r>
              <a:rPr lang="en-US" b="1" u="sng" dirty="0">
                <a:latin typeface="Times New Roman" panose="02020603050405020304" pitchFamily="18" charset="0"/>
                <a:cs typeface="Times New Roman" panose="02020603050405020304" pitchFamily="18" charset="0"/>
              </a:rPr>
              <a:t>Business rules</a:t>
            </a:r>
            <a:r>
              <a:rPr lang="en-US" dirty="0">
                <a:latin typeface="Times New Roman" panose="02020603050405020304" pitchFamily="18" charset="0"/>
                <a:cs typeface="Times New Roman" panose="02020603050405020304" pitchFamily="18" charset="0"/>
              </a:rPr>
              <a:t>: are the rules governing performing the activity.</a:t>
            </a:r>
          </a:p>
          <a:p>
            <a:pPr marL="0" indent="0">
              <a:buNone/>
            </a:pPr>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 Include:</a:t>
            </a:r>
          </a:p>
          <a:p>
            <a:pPr lvl="1"/>
            <a:r>
              <a:rPr lang="en-US" dirty="0">
                <a:latin typeface="Times New Roman" panose="02020603050405020304" pitchFamily="18" charset="0"/>
                <a:cs typeface="Times New Roman" panose="02020603050405020304" pitchFamily="18" charset="0"/>
              </a:rPr>
              <a:t>Constraints: restrict how and activity is performed (ex. Laws/regulations)</a:t>
            </a:r>
          </a:p>
          <a:p>
            <a:pPr lvl="1"/>
            <a:r>
              <a:rPr lang="en-US" dirty="0">
                <a:latin typeface="Times New Roman" panose="02020603050405020304" pitchFamily="18" charset="0"/>
                <a:cs typeface="Times New Roman" panose="02020603050405020304" pitchFamily="18" charset="0"/>
              </a:rPr>
              <a:t>Operational guidance: dictate how activities should be performed (ex. How to calculate discount, or how to move stock items)</a:t>
            </a:r>
          </a:p>
          <a:p>
            <a:pPr lvl="1"/>
            <a:endParaRPr lang="en-US" dirty="0">
              <a:latin typeface="Times New Roman" panose="02020603050405020304" pitchFamily="18" charset="0"/>
              <a:cs typeface="Times New Roman" panose="02020603050405020304" pitchFamily="18" charset="0"/>
            </a:endParaRPr>
          </a:p>
          <a:p>
            <a:r>
              <a:rPr lang="en-US" dirty="0">
                <a:latin typeface="Times New Roman" panose="02020603050405020304" pitchFamily="18" charset="0"/>
                <a:cs typeface="Times New Roman" panose="02020603050405020304" pitchFamily="18" charset="0"/>
              </a:rPr>
              <a:t>Business rules should be documented to support BAM</a:t>
            </a:r>
          </a:p>
          <a:p>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7" name="Graphic 6" descr="Sort with solid fill">
            <a:extLst>
              <a:ext uri="{FF2B5EF4-FFF2-40B4-BE49-F238E27FC236}">
                <a16:creationId xmlns:a16="http://schemas.microsoft.com/office/drawing/2014/main" id="{3BB8F6F5-080F-4D80-F79C-C1B72925FA2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432351" y="2615901"/>
            <a:ext cx="3185160" cy="3185160"/>
          </a:xfrm>
          <a:prstGeom prst="rect">
            <a:avLst/>
          </a:prstGeom>
        </p:spPr>
      </p:pic>
    </p:spTree>
    <p:extLst>
      <p:ext uri="{BB962C8B-B14F-4D97-AF65-F5344CB8AC3E}">
        <p14:creationId xmlns:p14="http://schemas.microsoft.com/office/powerpoint/2010/main" val="1790883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Critical Success Factors (CSFs) and</a:t>
            </a:r>
            <a:br>
              <a:rPr lang="en-US" dirty="0">
                <a:latin typeface="Times New Roman" panose="02020603050405020304" pitchFamily="18" charset="0"/>
                <a:cs typeface="Times New Roman" panose="02020603050405020304" pitchFamily="18" charset="0"/>
              </a:rPr>
            </a:br>
            <a:r>
              <a:rPr lang="en-US" dirty="0">
                <a:latin typeface="Times New Roman" panose="02020603050405020304" pitchFamily="18" charset="0"/>
                <a:cs typeface="Times New Roman" panose="02020603050405020304" pitchFamily="18" charset="0"/>
              </a:rPr>
              <a:t>Key Performance Indicators (KPIs)</a:t>
            </a:r>
            <a:endParaRPr lang="ar-SA"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a:xfrm>
            <a:off x="838200" y="1825625"/>
            <a:ext cx="7594151" cy="4351338"/>
          </a:xfrm>
        </p:spPr>
        <p:txBody>
          <a:bodyPr>
            <a:normAutofit fontScale="92500" lnSpcReduction="10000"/>
          </a:bodyPr>
          <a:lstStyle/>
          <a:p>
            <a:r>
              <a:rPr lang="en-US" b="1" u="sng" dirty="0">
                <a:latin typeface="Times New Roman" panose="02020603050405020304" pitchFamily="18" charset="0"/>
                <a:cs typeface="Times New Roman" panose="02020603050405020304" pitchFamily="18" charset="0"/>
              </a:rPr>
              <a:t>CSFs</a:t>
            </a:r>
            <a:r>
              <a:rPr lang="en-US" dirty="0">
                <a:latin typeface="Times New Roman" panose="02020603050405020304" pitchFamily="18" charset="0"/>
                <a:cs typeface="Times New Roman" panose="02020603050405020304" pitchFamily="18" charset="0"/>
              </a:rPr>
              <a:t>:</a:t>
            </a:r>
          </a:p>
          <a:p>
            <a:pPr lvl="1"/>
            <a:r>
              <a:rPr lang="en-US" dirty="0">
                <a:latin typeface="Times New Roman" panose="02020603050405020304" pitchFamily="18" charset="0"/>
                <a:cs typeface="Times New Roman" panose="02020603050405020304" pitchFamily="18" charset="0"/>
              </a:rPr>
              <a:t>Highlight essential areas for success and are the things that the organization must excel in.</a:t>
            </a:r>
          </a:p>
          <a:p>
            <a:pPr lvl="1"/>
            <a:r>
              <a:rPr lang="en-US" dirty="0">
                <a:latin typeface="Times New Roman" panose="02020603050405020304" pitchFamily="18" charset="0"/>
                <a:cs typeface="Times New Roman" panose="02020603050405020304" pitchFamily="18" charset="0"/>
              </a:rPr>
              <a:t>They provide insights into planning, enabling, and doing activities needed.</a:t>
            </a:r>
          </a:p>
          <a:p>
            <a:pPr lvl="1"/>
            <a:r>
              <a:rPr lang="en-US" dirty="0">
                <a:latin typeface="Times New Roman" panose="02020603050405020304" pitchFamily="18" charset="0"/>
                <a:cs typeface="Times New Roman" panose="02020603050405020304" pitchFamily="18" charset="0"/>
              </a:rPr>
              <a:t>For ex.: Excellent Customer Service, or maintaining low cost of production</a:t>
            </a:r>
          </a:p>
          <a:p>
            <a:endParaRPr lang="en-US" dirty="0">
              <a:latin typeface="Times New Roman" panose="02020603050405020304" pitchFamily="18" charset="0"/>
              <a:cs typeface="Times New Roman" panose="02020603050405020304" pitchFamily="18" charset="0"/>
            </a:endParaRPr>
          </a:p>
          <a:p>
            <a:r>
              <a:rPr lang="en-US" b="1" u="sng" dirty="0">
                <a:latin typeface="Times New Roman" panose="02020603050405020304" pitchFamily="18" charset="0"/>
                <a:cs typeface="Times New Roman" panose="02020603050405020304" pitchFamily="18" charset="0"/>
              </a:rPr>
              <a:t>KPIs:</a:t>
            </a:r>
          </a:p>
          <a:p>
            <a:pPr lvl="1"/>
            <a:r>
              <a:rPr lang="en-US" dirty="0">
                <a:latin typeface="Times New Roman" panose="02020603050405020304" pitchFamily="18" charset="0"/>
                <a:cs typeface="Times New Roman" panose="02020603050405020304" pitchFamily="18" charset="0"/>
              </a:rPr>
              <a:t>Highlight the things an organization measures to find out how well it is doing.</a:t>
            </a:r>
          </a:p>
          <a:p>
            <a:pPr lvl="1"/>
            <a:r>
              <a:rPr lang="en-US" dirty="0">
                <a:latin typeface="Times New Roman" panose="02020603050405020304" pitchFamily="18" charset="0"/>
                <a:cs typeface="Times New Roman" panose="02020603050405020304" pitchFamily="18" charset="0"/>
              </a:rPr>
              <a:t>Identified in planning activities and checked in monitoring activities.</a:t>
            </a:r>
          </a:p>
          <a:p>
            <a:endParaRPr lang="en-US"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pic>
        <p:nvPicPr>
          <p:cNvPr id="8" name="Graphic 7" descr="Bar graph with upward trend with solid fill">
            <a:extLst>
              <a:ext uri="{FF2B5EF4-FFF2-40B4-BE49-F238E27FC236}">
                <a16:creationId xmlns:a16="http://schemas.microsoft.com/office/drawing/2014/main" id="{BDBEA87B-D221-7847-AA4B-7CB817967BF1}"/>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238564" y="2465293"/>
            <a:ext cx="3576917" cy="3576917"/>
          </a:xfrm>
          <a:prstGeom prst="rect">
            <a:avLst/>
          </a:prstGeom>
        </p:spPr>
      </p:pic>
    </p:spTree>
    <p:extLst>
      <p:ext uri="{BB962C8B-B14F-4D97-AF65-F5344CB8AC3E}">
        <p14:creationId xmlns:p14="http://schemas.microsoft.com/office/powerpoint/2010/main" val="16314320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graphicFrame>
        <p:nvGraphicFramePr>
          <p:cNvPr id="8" name="Content Placeholder 3">
            <a:extLst>
              <a:ext uri="{FF2B5EF4-FFF2-40B4-BE49-F238E27FC236}">
                <a16:creationId xmlns:a16="http://schemas.microsoft.com/office/drawing/2014/main" id="{4A9CC2B7-4D1F-998B-ADAA-E710F92B0F91}"/>
              </a:ext>
            </a:extLst>
          </p:cNvPr>
          <p:cNvGraphicFramePr>
            <a:graphicFrameLocks noGrp="1"/>
          </p:cNvGraphicFramePr>
          <p:nvPr>
            <p:ph idx="1"/>
            <p:extLst>
              <p:ext uri="{D42A27DB-BD31-4B8C-83A1-F6EECF244321}">
                <p14:modId xmlns:p14="http://schemas.microsoft.com/office/powerpoint/2010/main" val="3373554955"/>
              </p:ext>
            </p:extLst>
          </p:nvPr>
        </p:nvGraphicFramePr>
        <p:xfrm>
          <a:off x="838200" y="2098023"/>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Validating a Business Activity Model</a:t>
            </a:r>
            <a:endParaRPr lang="ar-SA" dirty="0">
              <a:latin typeface="Times New Roman" panose="02020603050405020304" pitchFamily="18" charset="0"/>
              <a:cs typeface="Times New Roman" panose="02020603050405020304" pitchFamily="18" charset="0"/>
            </a:endParaRPr>
          </a:p>
        </p:txBody>
      </p:sp>
      <p:pic>
        <p:nvPicPr>
          <p:cNvPr id="5" name="Graphic 21" descr="A logo for a university&#10;&#10;Description automatically generated">
            <a:extLst>
              <a:ext uri="{FF2B5EF4-FFF2-40B4-BE49-F238E27FC236}">
                <a16:creationId xmlns:a16="http://schemas.microsoft.com/office/drawing/2014/main" id="{E814362A-9197-6A35-8411-87B803962D6C}"/>
              </a:ext>
            </a:extLst>
          </p:cNvPr>
          <p:cNvPicPr>
            <a:picLocks noChangeAspect="1"/>
          </p:cNvPicPr>
          <p:nvPr/>
        </p:nvPicPr>
        <p:blipFill rotWithShape="1">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7" name="TextBox 6">
            <a:extLst>
              <a:ext uri="{FF2B5EF4-FFF2-40B4-BE49-F238E27FC236}">
                <a16:creationId xmlns:a16="http://schemas.microsoft.com/office/drawing/2014/main" id="{228D333F-6C17-DFA7-2321-0F2E8B70C0B3}"/>
              </a:ext>
            </a:extLst>
          </p:cNvPr>
          <p:cNvSpPr txBox="1"/>
          <p:nvPr/>
        </p:nvSpPr>
        <p:spPr>
          <a:xfrm>
            <a:off x="838200" y="1388159"/>
            <a:ext cx="9517380" cy="830997"/>
          </a:xfrm>
          <a:prstGeom prst="rect">
            <a:avLst/>
          </a:prstGeom>
          <a:noFill/>
        </p:spPr>
        <p:txBody>
          <a:bodyPr wrap="square">
            <a:spAutoFit/>
          </a:bodyPr>
          <a:lstStyle/>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Checklist for completeness and internal consistency.</a:t>
            </a:r>
          </a:p>
          <a:p>
            <a:pPr marL="285750" indent="-285750">
              <a:buFont typeface="Arial" panose="020B0604020202020204" pitchFamily="34" charset="0"/>
              <a:buChar char="•"/>
            </a:pPr>
            <a:r>
              <a:rPr lang="en-US" sz="2400" dirty="0">
                <a:latin typeface="Times New Roman" panose="02020603050405020304" pitchFamily="18" charset="0"/>
                <a:cs typeface="Times New Roman" panose="02020603050405020304" pitchFamily="18" charset="0"/>
              </a:rPr>
              <a:t>Ensures:</a:t>
            </a:r>
          </a:p>
        </p:txBody>
      </p:sp>
    </p:spTree>
    <p:extLst>
      <p:ext uri="{BB962C8B-B14F-4D97-AF65-F5344CB8AC3E}">
        <p14:creationId xmlns:p14="http://schemas.microsoft.com/office/powerpoint/2010/main" val="5421082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B06C4E-5315-6243-B35B-F6E8150A0C9A}"/>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E869837D-D5CE-7C3A-C033-84D8AEB5BA7C}"/>
              </a:ext>
            </a:extLst>
          </p:cNvPr>
          <p:cNvSpPr>
            <a:spLocks noGrp="1"/>
          </p:cNvSpPr>
          <p:nvPr>
            <p:ph idx="1"/>
          </p:nvPr>
        </p:nvSpPr>
        <p:spPr/>
        <p:txBody>
          <a:bodyPr/>
          <a:lstStyle/>
          <a:p>
            <a:r>
              <a:rPr lang="en-US" dirty="0">
                <a:latin typeface="Times New Roman" panose="02020603050405020304" pitchFamily="18" charset="0"/>
                <a:cs typeface="Times New Roman" panose="02020603050405020304" pitchFamily="18" charset="0"/>
              </a:rPr>
              <a:t>BAM used in Gap-Analysis to identify high-level business problems and issues.</a:t>
            </a:r>
          </a:p>
          <a:p>
            <a:r>
              <a:rPr lang="en-US" dirty="0">
                <a:latin typeface="Times New Roman" panose="02020603050405020304" pitchFamily="18" charset="0"/>
                <a:cs typeface="Times New Roman" panose="02020603050405020304" pitchFamily="18" charset="0"/>
              </a:rPr>
              <a:t>Compares theoretical model with current organizational reality.</a:t>
            </a:r>
          </a:p>
          <a:p>
            <a:r>
              <a:rPr lang="en-US" dirty="0">
                <a:latin typeface="Times New Roman" panose="02020603050405020304" pitchFamily="18" charset="0"/>
                <a:cs typeface="Times New Roman" panose="02020603050405020304" pitchFamily="18" charset="0"/>
              </a:rPr>
              <a:t>Highlights areas of satisfaction, opportunities for improvement, and identifies missing activities.</a:t>
            </a:r>
          </a:p>
        </p:txBody>
      </p:sp>
      <p:sp>
        <p:nvSpPr>
          <p:cNvPr id="2" name="Title 1">
            <a:extLst>
              <a:ext uri="{FF2B5EF4-FFF2-40B4-BE49-F238E27FC236}">
                <a16:creationId xmlns:a16="http://schemas.microsoft.com/office/drawing/2014/main" id="{901DB1E9-856B-D0B6-98AF-95D04B8E059C}"/>
              </a:ext>
            </a:extLst>
          </p:cNvPr>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Use of BAM</a:t>
            </a:r>
            <a:endParaRPr lang="ar-SA" dirty="0">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E814362A-9197-6A35-8411-87B803962D6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Google Shape;168;p5">
            <a:extLst>
              <a:ext uri="{FF2B5EF4-FFF2-40B4-BE49-F238E27FC236}">
                <a16:creationId xmlns:a16="http://schemas.microsoft.com/office/drawing/2014/main" id="{B4AFA4BF-F04E-D246-5F38-40F7EE27B58D}"/>
              </a:ext>
            </a:extLst>
          </p:cNvPr>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Tree>
    <p:extLst>
      <p:ext uri="{BB962C8B-B14F-4D97-AF65-F5344CB8AC3E}">
        <p14:creationId xmlns:p14="http://schemas.microsoft.com/office/powerpoint/2010/main" val="32078931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5"/>
          <p:cNvSpPr/>
          <p:nvPr/>
        </p:nvSpPr>
        <p:spPr>
          <a:xfrm>
            <a:off x="617280" y="1685495"/>
            <a:ext cx="10812720" cy="43704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lang="en-US" sz="1800" dirty="0">
              <a:solidFill>
                <a:schemeClr val="lt1"/>
              </a:solidFill>
              <a:latin typeface="Calibri"/>
              <a:ea typeface="Calibri"/>
              <a:cs typeface="Calibri"/>
              <a:sym typeface="Calibri"/>
            </a:endParaRPr>
          </a:p>
        </p:txBody>
      </p:sp>
      <p:sp>
        <p:nvSpPr>
          <p:cNvPr id="162" name="Google Shape;162;p5"/>
          <p:cNvSpPr txBox="1"/>
          <p:nvPr/>
        </p:nvSpPr>
        <p:spPr>
          <a:xfrm>
            <a:off x="2513150" y="1019069"/>
            <a:ext cx="4638764" cy="52318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800" b="1" dirty="0">
                <a:latin typeface="Times New Roman"/>
                <a:cs typeface="Times New Roman"/>
                <a:sym typeface="Times New Roman"/>
              </a:rPr>
              <a:t>Key Points</a:t>
            </a:r>
          </a:p>
        </p:txBody>
      </p:sp>
      <p:sp>
        <p:nvSpPr>
          <p:cNvPr id="168" name="Google Shape;168;p5"/>
          <p:cNvSpPr txBox="1"/>
          <p:nvPr/>
        </p:nvSpPr>
        <p:spPr>
          <a:xfrm>
            <a:off x="4787900" y="6400766"/>
            <a:ext cx="2616200" cy="40011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dirty="0">
                <a:latin typeface="Calibri"/>
                <a:ea typeface="Calibri"/>
                <a:cs typeface="Calibri"/>
                <a:sym typeface="Calibri"/>
              </a:rPr>
              <a:t>www.midocean.ae</a:t>
            </a:r>
            <a:endParaRPr dirty="0"/>
          </a:p>
        </p:txBody>
      </p:sp>
      <p:sp>
        <p:nvSpPr>
          <p:cNvPr id="3" name="Google Shape;163;p5">
            <a:extLst>
              <a:ext uri="{FF2B5EF4-FFF2-40B4-BE49-F238E27FC236}">
                <a16:creationId xmlns:a16="http://schemas.microsoft.com/office/drawing/2014/main" id="{0C94E425-EFF5-7463-592D-5DD951A6C268}"/>
              </a:ext>
            </a:extLst>
          </p:cNvPr>
          <p:cNvSpPr/>
          <p:nvPr/>
        </p:nvSpPr>
        <p:spPr>
          <a:xfrm>
            <a:off x="942308" y="935396"/>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graphicFrame>
        <p:nvGraphicFramePr>
          <p:cNvPr id="6" name="Diagram 5">
            <a:extLst>
              <a:ext uri="{FF2B5EF4-FFF2-40B4-BE49-F238E27FC236}">
                <a16:creationId xmlns:a16="http://schemas.microsoft.com/office/drawing/2014/main" id="{8CC20127-3F88-7DBD-ACCC-E036E2F652B7}"/>
              </a:ext>
            </a:extLst>
          </p:cNvPr>
          <p:cNvGraphicFramePr/>
          <p:nvPr>
            <p:extLst>
              <p:ext uri="{D42A27DB-BD31-4B8C-83A1-F6EECF244321}">
                <p14:modId xmlns:p14="http://schemas.microsoft.com/office/powerpoint/2010/main" val="2936826287"/>
              </p:ext>
            </p:extLst>
          </p:nvPr>
        </p:nvGraphicFramePr>
        <p:xfrm>
          <a:off x="2513150" y="1745960"/>
          <a:ext cx="8593464" cy="43099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Google Shape;165;p5">
            <a:extLst>
              <a:ext uri="{FF2B5EF4-FFF2-40B4-BE49-F238E27FC236}">
                <a16:creationId xmlns:a16="http://schemas.microsoft.com/office/drawing/2014/main" id="{0861578B-D548-AFB7-3ABD-DBB1A1E6F614}"/>
              </a:ext>
            </a:extLst>
          </p:cNvPr>
          <p:cNvSpPr txBox="1"/>
          <p:nvPr/>
        </p:nvSpPr>
        <p:spPr>
          <a:xfrm>
            <a:off x="1214179" y="1231789"/>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11" name="Google Shape;164;p5">
            <a:extLst>
              <a:ext uri="{FF2B5EF4-FFF2-40B4-BE49-F238E27FC236}">
                <a16:creationId xmlns:a16="http://schemas.microsoft.com/office/drawing/2014/main" id="{DFD62698-9391-0633-4A28-AA108C8DAB6E}"/>
              </a:ext>
            </a:extLst>
          </p:cNvPr>
          <p:cNvSpPr txBox="1"/>
          <p:nvPr/>
        </p:nvSpPr>
        <p:spPr>
          <a:xfrm>
            <a:off x="1153149" y="975974"/>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pic>
        <p:nvPicPr>
          <p:cNvPr id="17" name="Graphic 21">
            <a:extLst>
              <a:ext uri="{FF2B5EF4-FFF2-40B4-BE49-F238E27FC236}">
                <a16:creationId xmlns:a16="http://schemas.microsoft.com/office/drawing/2014/main" id="{EBEE5ABB-D558-BA70-7815-34BA16B916C2}"/>
              </a:ext>
            </a:extLst>
          </p:cNvPr>
          <p:cNvPicPr>
            <a:picLocks noChangeAspect="1"/>
          </p:cNvPicPr>
          <p:nvPr/>
        </p:nvPicPr>
        <p:blipFill rotWithShape="1">
          <a:blip r:embed="rId8">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491096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42757" cy="3046988"/>
          </a:xfrm>
          <a:prstGeom prst="rect">
            <a:avLst/>
          </a:prstGeom>
        </p:spPr>
        <p:txBody>
          <a:bodyPr wrap="square">
            <a:spAutoFit/>
          </a:bodyPr>
          <a:lstStyle/>
          <a:p>
            <a:pPr lvl="0"/>
            <a:r>
              <a:rPr lang="en-US" sz="2400" b="1" dirty="0">
                <a:solidFill>
                  <a:schemeClr val="tx1"/>
                </a:solidFill>
                <a:latin typeface="Times New Roman" panose="02020603050405020304" pitchFamily="18" charset="0"/>
                <a:ea typeface="Calibri"/>
                <a:cs typeface="Times New Roman" panose="02020603050405020304" pitchFamily="18" charset="0"/>
                <a:sym typeface="Calibri"/>
              </a:rPr>
              <a:t>For Discussion Panel and Next Lecture:</a:t>
            </a:r>
          </a:p>
          <a:p>
            <a:pPr marL="285750" lvl="0" indent="-285750">
              <a:buFont typeface="Arial" panose="020B0604020202020204" pitchFamily="34" charset="0"/>
              <a:buChar char="•"/>
            </a:pPr>
            <a:endParaRPr lang="en-US" sz="2400" dirty="0">
              <a:solidFill>
                <a:schemeClr val="tx1"/>
              </a:solidFill>
              <a:latin typeface="Times New Roman" panose="02020603050405020304" pitchFamily="18" charset="0"/>
              <a:ea typeface="Calibri"/>
              <a:cs typeface="Times New Roman" panose="02020603050405020304" pitchFamily="18" charset="0"/>
              <a:sym typeface="Calibri"/>
            </a:endParaRPr>
          </a:p>
          <a:p>
            <a:pPr marL="285750" marR="0" lvl="0" indent="-285750" rtl="0">
              <a:spcBef>
                <a:spcPts val="0"/>
              </a:spcBef>
              <a:spcAft>
                <a:spcPts val="0"/>
              </a:spcAft>
              <a:buFont typeface="Arial" panose="020B0604020202020204" pitchFamily="34" charset="0"/>
              <a:buChar char="•"/>
            </a:pPr>
            <a:r>
              <a:rPr lang="en-US" sz="2000" dirty="0">
                <a:solidFill>
                  <a:schemeClr val="tx1"/>
                </a:solidFill>
                <a:latin typeface="Times New Roman" panose="02020603050405020304" pitchFamily="18" charset="0"/>
                <a:ea typeface="Calibri"/>
                <a:cs typeface="Times New Roman" panose="02020603050405020304" pitchFamily="18" charset="0"/>
                <a:sym typeface="Calibri"/>
              </a:rPr>
              <a:t>Reading, Chapters 6 and 8 from textbook</a:t>
            </a:r>
          </a:p>
          <a:p>
            <a:r>
              <a:rPr lang="en-US" sz="2000" dirty="0">
                <a:solidFill>
                  <a:schemeClr val="tx1"/>
                </a:solidFill>
                <a:latin typeface="Times New Roman" panose="02020603050405020304" pitchFamily="18" charset="0"/>
                <a:ea typeface="Calibri"/>
                <a:cs typeface="Times New Roman" panose="02020603050405020304" pitchFamily="18" charset="0"/>
                <a:sym typeface="Calibri"/>
                <a:hlinkClick r:id="rId3"/>
              </a:rPr>
              <a:t> </a:t>
            </a:r>
            <a:r>
              <a:rPr lang="en-US" sz="2000" dirty="0">
                <a:effectLst/>
                <a:latin typeface="Times New Roman" panose="02020603050405020304" pitchFamily="18" charset="0"/>
                <a:ea typeface="Calibri" panose="020F0502020204030204" pitchFamily="34" charset="0"/>
                <a:cs typeface="Arial" panose="020B0604020202020204" pitchFamily="34" charset="0"/>
              </a:rPr>
              <a:t>“Business Analysis” by James </a:t>
            </a:r>
            <a:r>
              <a:rPr lang="en-US" sz="2000" dirty="0" err="1">
                <a:effectLst/>
                <a:latin typeface="Times New Roman" panose="02020603050405020304" pitchFamily="18" charset="0"/>
                <a:ea typeface="Calibri" panose="020F0502020204030204" pitchFamily="34" charset="0"/>
                <a:cs typeface="Arial" panose="020B0604020202020204" pitchFamily="34" charset="0"/>
              </a:rPr>
              <a:t>Cadle</a:t>
            </a:r>
            <a:r>
              <a:rPr lang="en-US" sz="2000" dirty="0">
                <a:effectLst/>
                <a:latin typeface="Times New Roman" panose="02020603050405020304" pitchFamily="18" charset="0"/>
                <a:ea typeface="Calibri" panose="020F0502020204030204" pitchFamily="34" charset="0"/>
                <a:cs typeface="Arial" panose="020B0604020202020204" pitchFamily="34" charset="0"/>
              </a:rPr>
              <a:t>, Malcolm Eva, Keith </a:t>
            </a:r>
            <a:r>
              <a:rPr lang="en-US" sz="2000" dirty="0" err="1">
                <a:effectLst/>
                <a:latin typeface="Times New Roman" panose="02020603050405020304" pitchFamily="18" charset="0"/>
                <a:ea typeface="Calibri" panose="020F0502020204030204" pitchFamily="34" charset="0"/>
                <a:cs typeface="Arial" panose="020B0604020202020204" pitchFamily="34" charset="0"/>
              </a:rPr>
              <a:t>Hindle</a:t>
            </a:r>
            <a:r>
              <a:rPr lang="en-US" sz="2000" dirty="0">
                <a:effectLst/>
                <a:latin typeface="Times New Roman" panose="02020603050405020304" pitchFamily="18" charset="0"/>
                <a:ea typeface="Calibri" panose="020F0502020204030204" pitchFamily="34" charset="0"/>
                <a:cs typeface="Arial" panose="020B0604020202020204" pitchFamily="34" charset="0"/>
              </a:rPr>
              <a:t>, Debra Paul, 2nd edition</a:t>
            </a:r>
            <a:endParaRPr lang="en-US" sz="2000" dirty="0">
              <a:latin typeface="Times New Roman" panose="02020603050405020304" pitchFamily="18" charset="0"/>
              <a:ea typeface="Calibri" panose="020F0502020204030204" pitchFamily="34" charset="0"/>
              <a:cs typeface="Arial" panose="020B0604020202020204" pitchFamily="34" charset="0"/>
            </a:endParaRPr>
          </a:p>
          <a:p>
            <a:pPr marR="0" lvl="0" rtl="0">
              <a:spcBef>
                <a:spcPts val="0"/>
              </a:spcBef>
              <a:spcAft>
                <a:spcPts val="0"/>
              </a:spcAft>
            </a:pPr>
            <a:endParaRPr lang="en-US" sz="2000" dirty="0">
              <a:solidFill>
                <a:schemeClr val="tx1"/>
              </a:solidFill>
              <a:latin typeface="Times New Roman" panose="02020603050405020304" pitchFamily="18" charset="0"/>
              <a:ea typeface="Calibri"/>
              <a:cs typeface="Times New Roman" panose="02020603050405020304" pitchFamily="18" charset="0"/>
              <a:sym typeface="Calibri"/>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For Discussion Panel and Next Lecture</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0" name="Google Shape;163;p5">
            <a:extLst>
              <a:ext uri="{FF2B5EF4-FFF2-40B4-BE49-F238E27FC236}">
                <a16:creationId xmlns:a16="http://schemas.microsoft.com/office/drawing/2014/main" id="{EAD92110-43CA-D37E-9425-4D811177C524}"/>
              </a:ext>
            </a:extLst>
          </p:cNvPr>
          <p:cNvSpPr/>
          <p:nvPr/>
        </p:nvSpPr>
        <p:spPr>
          <a:xfrm>
            <a:off x="5337813" y="3318620"/>
            <a:ext cx="1404457" cy="1166000"/>
          </a:xfrm>
          <a:prstGeom prst="rect">
            <a:avLst/>
          </a:prstGeom>
          <a:solidFill>
            <a:srgbClr val="00B0F0"/>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Calibri"/>
              <a:ea typeface="Calibri"/>
              <a:cs typeface="Calibri"/>
              <a:sym typeface="Calibri"/>
            </a:endParaRPr>
          </a:p>
        </p:txBody>
      </p:sp>
      <p:pic>
        <p:nvPicPr>
          <p:cNvPr id="9" name="Graphic 21">
            <a:extLst>
              <a:ext uri="{FF2B5EF4-FFF2-40B4-BE49-F238E27FC236}">
                <a16:creationId xmlns:a16="http://schemas.microsoft.com/office/drawing/2014/main" id="{7F553460-768A-097C-5E20-5479E740883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3" name="Google Shape;165;p5">
            <a:extLst>
              <a:ext uri="{FF2B5EF4-FFF2-40B4-BE49-F238E27FC236}">
                <a16:creationId xmlns:a16="http://schemas.microsoft.com/office/drawing/2014/main" id="{5CDFE492-1900-8C31-756C-65011D0BC757}"/>
              </a:ext>
            </a:extLst>
          </p:cNvPr>
          <p:cNvSpPr txBox="1"/>
          <p:nvPr/>
        </p:nvSpPr>
        <p:spPr>
          <a:xfrm>
            <a:off x="5612085" y="3611233"/>
            <a:ext cx="966228" cy="92333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5400" b="1" dirty="0">
                <a:solidFill>
                  <a:schemeClr val="lt1"/>
                </a:solidFill>
                <a:latin typeface="Times New Roman"/>
                <a:ea typeface="Times New Roman"/>
                <a:cs typeface="Times New Roman"/>
                <a:sym typeface="Times New Roman"/>
              </a:rPr>
              <a:t>04</a:t>
            </a:r>
            <a:endParaRPr sz="1600" b="1" dirty="0">
              <a:solidFill>
                <a:schemeClr val="lt1"/>
              </a:solidFill>
              <a:latin typeface="Times New Roman"/>
              <a:ea typeface="Times New Roman"/>
              <a:cs typeface="Times New Roman"/>
              <a:sym typeface="Times New Roman"/>
            </a:endParaRPr>
          </a:p>
        </p:txBody>
      </p:sp>
      <p:sp>
        <p:nvSpPr>
          <p:cNvPr id="14" name="Google Shape;164;p5">
            <a:extLst>
              <a:ext uri="{FF2B5EF4-FFF2-40B4-BE49-F238E27FC236}">
                <a16:creationId xmlns:a16="http://schemas.microsoft.com/office/drawing/2014/main" id="{50108D0D-D114-0F80-BE5E-A45B7FA0A24E}"/>
              </a:ext>
            </a:extLst>
          </p:cNvPr>
          <p:cNvSpPr txBox="1"/>
          <p:nvPr/>
        </p:nvSpPr>
        <p:spPr>
          <a:xfrm>
            <a:off x="5551055" y="3355418"/>
            <a:ext cx="1034822" cy="36933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dirty="0">
                <a:solidFill>
                  <a:schemeClr val="lt1"/>
                </a:solidFill>
                <a:latin typeface="Times New Roman"/>
                <a:ea typeface="Times New Roman"/>
                <a:cs typeface="Times New Roman"/>
                <a:sym typeface="Times New Roman"/>
              </a:rPr>
              <a:t>Lecture</a:t>
            </a:r>
            <a:endParaRPr sz="2800" dirty="0">
              <a:solidFill>
                <a:schemeClr val="lt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5831496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56C71553-E099-4D4B-B6E4-D8DE0C37871D}"/>
</file>

<file path=customXml/itemProps2.xml><?xml version="1.0" encoding="utf-8"?>
<ds:datastoreItem xmlns:ds="http://schemas.openxmlformats.org/officeDocument/2006/customXml" ds:itemID="{3CE21FAC-8AC8-4DE9-911D-7A86031B3F8E}"/>
</file>

<file path=customXml/itemProps3.xml><?xml version="1.0" encoding="utf-8"?>
<ds:datastoreItem xmlns:ds="http://schemas.openxmlformats.org/officeDocument/2006/customXml" ds:itemID="{DA258F65-1C57-4888-A0B6-249740A8CC05}"/>
</file>

<file path=docProps/app.xml><?xml version="1.0" encoding="utf-8"?>
<Properties xmlns="http://schemas.openxmlformats.org/officeDocument/2006/extended-properties" xmlns:vt="http://schemas.openxmlformats.org/officeDocument/2006/docPropsVTypes">
  <TotalTime>14625</TotalTime>
  <Words>2197</Words>
  <Application>Microsoft Macintosh PowerPoint</Application>
  <PresentationFormat>Widescreen</PresentationFormat>
  <Paragraphs>283</Paragraphs>
  <Slides>36</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36</vt:i4>
      </vt:variant>
    </vt:vector>
  </HeadingPairs>
  <TitlesOfParts>
    <vt:vector size="42"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Introduction</vt:lpstr>
      <vt:lpstr>PowerPoint Presentation</vt:lpstr>
      <vt:lpstr>Business Needs Log</vt:lpstr>
      <vt:lpstr>Rich Pictures</vt:lpstr>
      <vt:lpstr>Rich Pictures</vt:lpstr>
      <vt:lpstr>Mindmaps</vt:lpstr>
      <vt:lpstr>Fishbone Analysis (or cause-and-effect diagram)</vt:lpstr>
      <vt:lpstr>Fishbone Analysis Example Employees Late for Work</vt:lpstr>
      <vt:lpstr>Fishbone Analysis Example: Increasing cost of operations in a company</vt:lpstr>
      <vt:lpstr>PowerPoint Presentation</vt:lpstr>
      <vt:lpstr>The four views of a Business System</vt:lpstr>
      <vt:lpstr>Business Perspectives</vt:lpstr>
      <vt:lpstr>Example: Pen Manufacturer</vt:lpstr>
      <vt:lpstr>Soft Systems Methodology (SSM)</vt:lpstr>
      <vt:lpstr>Emergent Properties</vt:lpstr>
      <vt:lpstr>CATWOE Framework</vt:lpstr>
      <vt:lpstr>Root Definition (CATWOE Example)</vt:lpstr>
      <vt:lpstr>Business Activity Models (BAM)</vt:lpstr>
      <vt:lpstr>Activity Types</vt:lpstr>
      <vt:lpstr>Dependencies and Modelling Notation</vt:lpstr>
      <vt:lpstr>BAM Example</vt:lpstr>
      <vt:lpstr>Principles of Developing a BAM</vt:lpstr>
      <vt:lpstr>Developing a BAM</vt:lpstr>
      <vt:lpstr>BAM Example</vt:lpstr>
      <vt:lpstr>Consensus Model Development</vt:lpstr>
      <vt:lpstr>Business Events</vt:lpstr>
      <vt:lpstr>Business Rules</vt:lpstr>
      <vt:lpstr>Critical Success Factors (CSFs) and Key Performance Indicators (KPIs)</vt:lpstr>
      <vt:lpstr>Validating a Business Activity Model</vt:lpstr>
      <vt:lpstr>Use of BAM</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Ahmed Hassan</cp:lastModifiedBy>
  <cp:revision>22</cp:revision>
  <dcterms:created xsi:type="dcterms:W3CDTF">2023-04-29T09:08:00Z</dcterms:created>
  <dcterms:modified xsi:type="dcterms:W3CDTF">2024-02-19T19:57:31Z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