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60A8-1827-4C3E-8528-63165B6581D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2889D-4E4B-42C5-9E36-FE2FC3EE5A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225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260A8-1827-4C3E-8528-63165B6581D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2889D-4E4B-42C5-9E36-FE2FC3EE5A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7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27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1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849"/>
    </mc:Choice>
    <mc:Fallback xmlns="">
      <p:transition spd="slow" advTm="18884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32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31"/>
    </mc:Choice>
    <mc:Fallback xmlns="">
      <p:transition spd="slow" advTm="4813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00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968"/>
    </mc:Choice>
    <mc:Fallback xmlns="">
      <p:transition spd="slow" advTm="23396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81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947"/>
    </mc:Choice>
    <mc:Fallback xmlns="">
      <p:transition spd="slow" advTm="16694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classification</a:t>
            </a:r>
            <a:endParaRPr lang="en-US" sz="40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45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14"/>
    </mc:Choice>
    <mc:Fallback xmlns="">
      <p:transition spd="slow" advTm="16971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1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05"/>
    </mc:Choice>
    <mc:Fallback xmlns="">
      <p:transition spd="slow" advTm="13480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Classification algorithms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4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29"/>
    </mc:Choice>
    <mc:Fallback xmlns="">
      <p:transition spd="slow" advTm="7612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Logistic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87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83"/>
    </mc:Choice>
    <mc:Fallback xmlns="">
      <p:transition spd="slow" advTm="10388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Decision Trees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59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00"/>
    </mc:Choice>
    <mc:Fallback xmlns="">
      <p:transition spd="slow" advTm="1632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Random Forest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67"/>
    </mc:Choice>
    <mc:Fallback xmlns="">
      <p:transition spd="slow" advTm="10436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 Vector Machines (SVM)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22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62"/>
    </mc:Choice>
    <mc:Fallback xmlns="">
      <p:transition spd="slow" advTm="7216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K-Nearest Neighbors (KNN)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97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998"/>
    </mc:Choice>
    <mc:Fallback xmlns="">
      <p:transition spd="slow" advTm="26099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Naive Bayes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406"/>
    </mc:Choice>
    <mc:Fallback xmlns="">
      <p:transition spd="slow" advTm="23540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K-nearest neighbors (Knn)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39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75"/>
    </mc:Choice>
    <mc:Fallback xmlns="">
      <p:transition spd="slow" advTm="3407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K-Nearest neighbors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53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02"/>
    </mc:Choice>
    <mc:Fallback xmlns="">
      <p:transition spd="slow" advTm="14640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K-Nearest neighbors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06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21"/>
    </mc:Choice>
    <mc:Fallback xmlns="">
      <p:transition spd="slow" advTm="7572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K-Nearest neighbors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0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90"/>
    </mc:Choice>
    <mc:Fallback xmlns="">
      <p:transition spd="slow" advTm="7659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KNN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81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564"/>
    </mc:Choice>
    <mc:Fallback xmlns="">
      <p:transition spd="slow" advTm="41056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4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713"/>
    </mc:Choice>
    <mc:Fallback xmlns="">
      <p:transition spd="slow" advTm="31871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Advantages of KNN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34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87"/>
    </mc:Choice>
    <mc:Fallback xmlns="">
      <p:transition spd="slow" advTm="3608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Simplicity and Intuitiveness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55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72"/>
    </mc:Choice>
    <mc:Fallback xmlns="">
      <p:transition spd="slow" advTm="10967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 Training Phase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31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435"/>
    </mc:Choice>
    <mc:Fallback xmlns="">
      <p:transition spd="slow" advTm="22843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Non-parametric Nature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2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72"/>
    </mc:Choice>
    <mc:Fallback xmlns="">
      <p:transition spd="slow" advTm="10017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Ability to Handle Multiclass Problems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3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143"/>
    </mc:Choice>
    <mc:Fallback xmlns="">
      <p:transition spd="slow" advTm="7314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Robustness to Outliers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8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16"/>
    </mc:Choice>
    <mc:Fallback xmlns="">
      <p:transition spd="slow" advTm="17881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Adaptability to Changing Data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26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01"/>
    </mc:Choice>
    <mc:Fallback xmlns="">
      <p:transition spd="slow" advTm="6410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 Model Assumptions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45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30"/>
    </mc:Choice>
    <mc:Fallback xmlns="">
      <p:transition spd="slow" advTm="4213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Easy Handling of Missing Data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45"/>
    </mc:Choice>
    <mc:Fallback xmlns="">
      <p:transition spd="slow" advTm="7114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KNN disadvantages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2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9"/>
    </mc:Choice>
    <mc:Fallback xmlns="">
      <p:transition spd="slow" advTm="1605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Computational Complexity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03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14"/>
    </mc:Choice>
    <mc:Fallback xmlns="">
      <p:transition spd="slow" advTm="9371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Dependence on Distance Metric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88"/>
    </mc:Choice>
    <mc:Fallback xmlns="">
      <p:transition spd="slow" advTm="7118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Curse of Dimensionality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73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13"/>
    </mc:Choice>
    <mc:Fallback xmlns="">
      <p:transition spd="slow" advTm="8421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Imbalanced Class Distribution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6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410"/>
    </mc:Choice>
    <mc:Fallback xmlns="">
      <p:transition spd="slow" advTm="18141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Need for Optimal Value of k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00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87"/>
    </mc:Choice>
    <mc:Fallback xmlns="">
      <p:transition spd="slow" advTm="9668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Storage and Memory Requirements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96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91"/>
    </mc:Choice>
    <mc:Fallback xmlns="">
      <p:transition spd="slow" advTm="6159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Lack of Interpretability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19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58"/>
    </mc:Choice>
    <mc:Fallback xmlns="">
      <p:transition spd="slow" advTm="6305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Distance Measures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64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79"/>
    </mc:Choice>
    <mc:Fallback xmlns="">
      <p:transition spd="slow" advTm="1107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Manhattan distance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3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024"/>
    </mc:Choice>
    <mc:Fallback xmlns="">
      <p:transition spd="slow" advTm="20902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3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169"/>
    </mc:Choice>
    <mc:Fallback xmlns="">
      <p:transition spd="slow" advTm="103169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1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19"/>
    </mc:Choice>
    <mc:Fallback xmlns="">
      <p:transition spd="slow" advTm="58219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Euclidean distance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1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92"/>
    </mc:Choice>
    <mc:Fallback xmlns="">
      <p:transition spd="slow" advTm="92792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Example: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60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905"/>
    </mc:Choice>
    <mc:Fallback xmlns="">
      <p:transition spd="slow" advTm="220905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8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22"/>
    </mc:Choice>
    <mc:Fallback xmlns="">
      <p:transition spd="slow" advTm="44022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92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8"/>
    </mc:Choice>
    <mc:Fallback xmlns="">
      <p:transition spd="slow" advTm="966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Widescreen</PresentationFormat>
  <Paragraphs>41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classification</vt:lpstr>
      <vt:lpstr>classification</vt:lpstr>
      <vt:lpstr>classification</vt:lpstr>
      <vt:lpstr>classification</vt:lpstr>
      <vt:lpstr>classification</vt:lpstr>
      <vt:lpstr>Classification algorithms</vt:lpstr>
      <vt:lpstr>Logistic Regression</vt:lpstr>
      <vt:lpstr>Decision Trees</vt:lpstr>
      <vt:lpstr>Random Forest</vt:lpstr>
      <vt:lpstr>Support Vector Machines (SVM)</vt:lpstr>
      <vt:lpstr>K-Nearest Neighbors (KNN)</vt:lpstr>
      <vt:lpstr>Naive Bayes</vt:lpstr>
      <vt:lpstr>K-nearest neighbors (Knn)</vt:lpstr>
      <vt:lpstr>K-Nearest neighbors</vt:lpstr>
      <vt:lpstr>K-Nearest neighbors</vt:lpstr>
      <vt:lpstr>K-Nearest neighbors</vt:lpstr>
      <vt:lpstr>KNN algorithm</vt:lpstr>
      <vt:lpstr>Example</vt:lpstr>
      <vt:lpstr>Advantages of KNN algorithm</vt:lpstr>
      <vt:lpstr>Simplicity and Intuitiveness</vt:lpstr>
      <vt:lpstr>No Training Phase</vt:lpstr>
      <vt:lpstr>Non-parametric Nature</vt:lpstr>
      <vt:lpstr>Ability to Handle Multiclass Problems</vt:lpstr>
      <vt:lpstr>Robustness to Outliers</vt:lpstr>
      <vt:lpstr>Adaptability to Changing Data</vt:lpstr>
      <vt:lpstr>No Model Assumptions</vt:lpstr>
      <vt:lpstr>Easy Handling of Missing Data</vt:lpstr>
      <vt:lpstr>KNN disadvantages</vt:lpstr>
      <vt:lpstr>Computational Complexity</vt:lpstr>
      <vt:lpstr>Dependence on Distance Metric</vt:lpstr>
      <vt:lpstr>Curse of Dimensionality</vt:lpstr>
      <vt:lpstr>Imbalanced Class Distribution</vt:lpstr>
      <vt:lpstr>Need for Optimal Value of k</vt:lpstr>
      <vt:lpstr>Storage and Memory Requirements</vt:lpstr>
      <vt:lpstr>Lack of Interpretability</vt:lpstr>
      <vt:lpstr>Distance Measures</vt:lpstr>
      <vt:lpstr>Manhattan distance</vt:lpstr>
      <vt:lpstr>Example</vt:lpstr>
      <vt:lpstr>Example</vt:lpstr>
      <vt:lpstr>Euclidean distance</vt:lpstr>
      <vt:lpstr>Example: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Yasser Abdelfattah</dc:creator>
  <cp:lastModifiedBy>Yasser Abdelfattah</cp:lastModifiedBy>
  <cp:revision>1</cp:revision>
  <dcterms:created xsi:type="dcterms:W3CDTF">2024-07-11T18:02:56Z</dcterms:created>
  <dcterms:modified xsi:type="dcterms:W3CDTF">2024-07-11T18:02:56Z</dcterms:modified>
</cp:coreProperties>
</file>