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3.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6" r:id="rId4"/>
    <p:sldMasterId id="2147483695" r:id="rId5"/>
    <p:sldMasterId id="2147483714" r:id="rId6"/>
    <p:sldMasterId id="2147483742" r:id="rId7"/>
  </p:sldMasterIdLst>
  <p:notesMasterIdLst>
    <p:notesMasterId r:id="rId46"/>
  </p:notesMasterIdLst>
  <p:sldIdLst>
    <p:sldId id="299" r:id="rId8"/>
    <p:sldId id="30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301" r:id="rId45"/>
  </p:sldIdLst>
  <p:sldSz cx="12192000" cy="6858000"/>
  <p:notesSz cx="6858000" cy="9144000"/>
  <p:embeddedFontLst>
    <p:embeddedFont>
      <p:font typeface="Calibri Light" panose="020F0302020204030204" pitchFamily="34" charset="0"/>
      <p:regular r:id="rId47"/>
      <p:italic r:id="rId48"/>
    </p:embeddedFont>
    <p:embeddedFont>
      <p:font typeface="Bodoni" panose="020B0604020202020204" charset="0"/>
      <p:regular r:id="rId49"/>
      <p:bold r:id="rId50"/>
      <p:italic r:id="rId51"/>
      <p:boldItalic r:id="rId52"/>
    </p:embeddedFont>
    <p:embeddedFont>
      <p:font typeface="Times" panose="02020603050405020304" pitchFamily="18" charset="0"/>
      <p:regular r:id="rId53"/>
      <p:bold r:id="rId54"/>
      <p:italic r:id="rId55"/>
      <p:boldItalic r:id="rId56"/>
    </p:embeddedFont>
    <p:embeddedFont>
      <p:font typeface="Calibri" panose="020F0502020204030204" pitchFamily="34" charset="0"/>
      <p:regular r:id="rId57"/>
      <p:bold r:id="rId58"/>
      <p:italic r:id="rId59"/>
      <p:boldItalic r:id="rId60"/>
    </p:embeddedFont>
    <p:embeddedFont>
      <p:font typeface="Bookman Old Style" panose="02050604050505020204" pitchFamily="18" charset="0"/>
      <p:regular r:id="rId61"/>
      <p:bold r:id="rId62"/>
      <p:italic r:id="rId63"/>
      <p:boldItalic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hl1ZqWjnsDtCbHlz8fAQxLqi44/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353" autoAdjust="0"/>
  </p:normalViewPr>
  <p:slideViewPr>
    <p:cSldViewPr snapToGrid="0">
      <p:cViewPr varScale="1">
        <p:scale>
          <a:sx n="69" d="100"/>
          <a:sy n="69" d="100"/>
        </p:scale>
        <p:origin x="756" y="7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56" d="100"/>
          <a:sy n="56" d="100"/>
        </p:scale>
        <p:origin x="2832" y="4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font" Target="fonts/font1.fntdata"/><Relationship Id="rId63" Type="http://schemas.openxmlformats.org/officeDocument/2006/relationships/font" Target="fonts/font17.fntdata"/><Relationship Id="rId68"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font" Target="fonts/font7.fntdata"/><Relationship Id="rId58" Type="http://schemas.openxmlformats.org/officeDocument/2006/relationships/font" Target="fonts/font12.fntdata"/><Relationship Id="rId66"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font" Target="fonts/font15.fntdata"/><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font" Target="fonts/font18.fntdata"/><Relationship Id="rId69"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font" Target="fonts/font5.fntdata"/><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notesMaster" Target="notesMasters/notesMaster1.xml"/><Relationship Id="rId59" Type="http://schemas.openxmlformats.org/officeDocument/2006/relationships/font" Target="fonts/font13.fntdata"/><Relationship Id="rId67" Type="http://schemas.openxmlformats.org/officeDocument/2006/relationships/viewProps" Target="view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font" Target="fonts/font8.fntdata"/><Relationship Id="rId62" Type="http://schemas.openxmlformats.org/officeDocument/2006/relationships/font" Target="fonts/font16.fntdata"/><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font" Target="fonts/font3.fntdata"/><Relationship Id="rId57" Type="http://schemas.openxmlformats.org/officeDocument/2006/relationships/font" Target="fonts/font11.fntdata"/><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font" Target="fonts/font6.fntdata"/><Relationship Id="rId60" Type="http://schemas.openxmlformats.org/officeDocument/2006/relationships/font" Target="fonts/font14.fntdata"/><Relationship Id="rId65" Type="http://customschemas.google.com/relationships/presentationmetadata" Target="metadata"/><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font" Target="fonts/font4.fntdata"/><Relationship Id="rId55"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 name="Google Shape;4;n"/>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latin typeface="Calibri"/>
                <a:ea typeface="Calibri"/>
                <a:cs typeface="Calibri"/>
                <a:sym typeface="Calibri"/>
              </a:defRPr>
            </a:lvl9pPr>
          </a:lstStyle>
          <a:p>
            <a:endParaRPr/>
          </a:p>
        </p:txBody>
      </p:sp>
    </p:spTree>
    <p:extLst>
      <p:ext uri="{BB962C8B-B14F-4D97-AF65-F5344CB8AC3E}">
        <p14:creationId xmlns:p14="http://schemas.microsoft.com/office/powerpoint/2010/main" val="336513476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solidFill>
                  <a:prstClr val="black"/>
                </a:solidFill>
                <a:latin typeface="Calibri"/>
              </a:rPr>
              <a:pPr/>
              <a:t>1</a:t>
            </a:fld>
            <a:endParaRPr lang="en-US">
              <a:solidFill>
                <a:prstClr val="black"/>
              </a:solidFill>
              <a:latin typeface="Calibri"/>
            </a:endParaRPr>
          </a:p>
        </p:txBody>
      </p:sp>
    </p:spTree>
    <p:extLst>
      <p:ext uri="{BB962C8B-B14F-4D97-AF65-F5344CB8AC3E}">
        <p14:creationId xmlns:p14="http://schemas.microsoft.com/office/powerpoint/2010/main" val="37557309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6: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5" name="Google Shape;26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36467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7: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2" name="Google Shape;27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45208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8: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002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9: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6" name="Google Shape;28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92754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0: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3" name="Google Shape;29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22232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1: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0" name="Google Shape;30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9172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12: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7" name="Google Shape;307;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57831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3: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4" name="Google Shape;314;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9065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14: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1" name="Google Shape;32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01193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15: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8" name="Google Shape;32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397882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6: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3" name="Google Shape;33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28665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17: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0" name="Google Shape;34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70860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18: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7" name="Google Shape;34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07971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19: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2" name="Google Shape;35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8064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0: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7" name="Google Shape;35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43581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21: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4" name="Google Shape;364;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38024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22: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1" name="Google Shape;371;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81243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23: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8" name="Google Shape;378;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61291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24: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5" name="Google Shape;385;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30141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5: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2" name="Google Shape;392;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28597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26: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9" name="Google Shape;39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02861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p27: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6" name="Google Shape;406;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77585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28: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3" name="Google Shape;413;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64503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29: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0" name="Google Shape;420;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00637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30: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46879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1: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4" name="Google Shape;43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86971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p32: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1" name="Google Shape;44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53020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33: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8" name="Google Shape;448;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265139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p34: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3" name="Google Shape;453;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51908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5: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8" name="Google Shape;458;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452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36: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5" name="Google Shape;465;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53224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p37: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2" name="Google Shape;472;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681233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38: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9" name="Google Shape;47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995262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p39: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6" name="Google Shape;486;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22459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40: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3" name="Google Shape;493;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7346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641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49482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6849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1758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35968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930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65512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48218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31101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1801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303922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63531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00484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33748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3000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71525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83939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28304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25454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49704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451540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954609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837263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888227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765477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22828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21042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1417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36666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582435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08858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9001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4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6464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94582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2038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22839589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629272919"/>
      </p:ext>
    </p:extLst>
  </p:cSld>
  <p:clrMapOvr>
    <a:masterClrMapping/>
  </p:clrMapOvr>
  <p:hf sldNum="0"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896105202"/>
      </p:ext>
    </p:extLst>
  </p:cSld>
  <p:clrMapOvr>
    <a:masterClrMapping/>
  </p:clrMapOvr>
  <p:hf sldNum="0"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432740076"/>
      </p:ext>
    </p:extLst>
  </p:cSld>
  <p:clrMapOvr>
    <a:masterClrMapping/>
  </p:clrMapOvr>
  <p:hf sldNum="0"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672433720"/>
      </p:ext>
    </p:extLst>
  </p:cSld>
  <p:clrMapOvr>
    <a:masterClrMapping/>
  </p:clrMapOvr>
  <p:hf sldNum="0"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3981256975"/>
      </p:ext>
    </p:extLst>
  </p:cSld>
  <p:clrMapOvr>
    <a:masterClrMapping/>
  </p:clrMapOvr>
  <p:hf sldNum="0" hdr="0" ftr="0" dt="0"/>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63197566"/>
      </p:ext>
    </p:extLst>
  </p:cSld>
  <p:clrMapOvr>
    <a:masterClrMapping/>
  </p:clrMapOvr>
  <p:hf sldNum="0" hdr="0" ftr="0" dt="0"/>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3439837868"/>
      </p:ext>
    </p:extLst>
  </p:cSld>
  <p:clrMapOvr>
    <a:masterClrMapping/>
  </p:clrMapOvr>
  <p:hf sldNum="0" hdr="0" ftr="0" dt="0"/>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96398140"/>
      </p:ext>
    </p:extLst>
  </p:cSld>
  <p:clrMapOvr>
    <a:masterClrMapping/>
  </p:clrMapOvr>
  <p:hf sldNum="0" hdr="0" ftr="0" dt="0"/>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878958467"/>
      </p:ext>
    </p:extLst>
  </p:cSld>
  <p:clrMapOvr>
    <a:masterClrMapping/>
  </p:clrMapOvr>
  <p:hf sldNum="0" hdr="0" ftr="0" dt="0"/>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39912430"/>
      </p:ext>
    </p:extLst>
  </p:cSld>
  <p:clrMapOvr>
    <a:masterClrMapping/>
  </p:clrMapOvr>
  <p:hf sldNum="0" hdr="0" ftr="0" dt="0"/>
</p:sldLayout>
</file>

<file path=ppt/slideLayouts/slideLayout4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310690499"/>
      </p:ext>
    </p:extLst>
  </p:cSld>
  <p:clrMapOvr>
    <a:masterClrMapping/>
  </p:clrMapOvr>
  <p:hf sldNum="0" hdr="0" ftr="0" dt="0"/>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587544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98497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51.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121746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09172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4083916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67667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Slide copy 10">
  <p:cSld name="Title Slide copy 10">
    <p:spTree>
      <p:nvGrpSpPr>
        <p:cNvPr id="1" name="Shape 61"/>
        <p:cNvGrpSpPr/>
        <p:nvPr/>
      </p:nvGrpSpPr>
      <p:grpSpPr>
        <a:xfrm>
          <a:off x="0" y="0"/>
          <a:ext cx="0" cy="0"/>
          <a:chOff x="0" y="0"/>
          <a:chExt cx="0" cy="0"/>
        </a:xfrm>
      </p:grpSpPr>
      <p:sp>
        <p:nvSpPr>
          <p:cNvPr id="62" name="Google Shape;62;p47"/>
          <p:cNvSpPr txBox="1">
            <a:spLocks noGrp="1"/>
          </p:cNvSpPr>
          <p:nvPr>
            <p:ph type="title"/>
          </p:nvPr>
        </p:nvSpPr>
        <p:spPr>
          <a:xfrm>
            <a:off x="1575308" y="942107"/>
            <a:ext cx="8915006" cy="770394"/>
          </a:xfrm>
          <a:prstGeom prst="rect">
            <a:avLst/>
          </a:prstGeom>
          <a:noFill/>
          <a:ln>
            <a:noFill/>
          </a:ln>
        </p:spPr>
        <p:txBody>
          <a:bodyPr spcFirstLastPara="1" wrap="square" lIns="45700" tIns="45700" rIns="45700" bIns="45700" anchor="b" anchorCtr="0">
            <a:normAutofit/>
          </a:bodyPr>
          <a:lstStyle>
            <a:lvl1pPr lvl="0" algn="ctr">
              <a:lnSpc>
                <a:spcPct val="90000"/>
              </a:lnSpc>
              <a:spcBef>
                <a:spcPts val="0"/>
              </a:spcBef>
              <a:spcAft>
                <a:spcPts val="0"/>
              </a:spcAft>
              <a:buClr>
                <a:srgbClr val="000000"/>
              </a:buClr>
              <a:buSzPts val="1800"/>
              <a:buNon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a:endParaRPr/>
          </a:p>
        </p:txBody>
      </p:sp>
      <p:sp>
        <p:nvSpPr>
          <p:cNvPr id="63" name="Google Shape;63;p47"/>
          <p:cNvSpPr txBox="1">
            <a:spLocks noGrp="1"/>
          </p:cNvSpPr>
          <p:nvPr>
            <p:ph type="body" idx="1"/>
          </p:nvPr>
        </p:nvSpPr>
        <p:spPr>
          <a:xfrm>
            <a:off x="440166" y="2026991"/>
            <a:ext cx="10854378" cy="4283184"/>
          </a:xfrm>
          <a:prstGeom prst="rect">
            <a:avLst/>
          </a:prstGeom>
          <a:noFill/>
          <a:ln>
            <a:noFill/>
          </a:ln>
        </p:spPr>
        <p:txBody>
          <a:bodyPr spcFirstLastPara="1" wrap="square" lIns="45700" tIns="45700" rIns="45700" bIns="45700" anchor="t" anchorCtr="0">
            <a:normAutofit/>
          </a:bodyPr>
          <a:lstStyle>
            <a:lvl1pPr marL="457200" lvl="0" indent="-228600" algn="l">
              <a:lnSpc>
                <a:spcPct val="90000"/>
              </a:lnSpc>
              <a:spcBef>
                <a:spcPts val="1000"/>
              </a:spcBef>
              <a:spcAft>
                <a:spcPts val="0"/>
              </a:spcAft>
              <a:buClr>
                <a:srgbClr val="000000"/>
              </a:buClr>
              <a:buSzPts val="1800"/>
              <a:buNone/>
              <a:defRPr/>
            </a:lvl1pPr>
            <a:lvl2pPr marL="914400" lvl="1" indent="-228600" algn="l">
              <a:lnSpc>
                <a:spcPct val="90000"/>
              </a:lnSpc>
              <a:spcBef>
                <a:spcPts val="1000"/>
              </a:spcBef>
              <a:spcAft>
                <a:spcPts val="0"/>
              </a:spcAft>
              <a:buClr>
                <a:srgbClr val="000000"/>
              </a:buClr>
              <a:buSzPts val="1800"/>
              <a:buNone/>
              <a:defRPr/>
            </a:lvl2pPr>
            <a:lvl3pPr marL="1371600" lvl="2" indent="-228600" algn="l">
              <a:lnSpc>
                <a:spcPct val="90000"/>
              </a:lnSpc>
              <a:spcBef>
                <a:spcPts val="1000"/>
              </a:spcBef>
              <a:spcAft>
                <a:spcPts val="0"/>
              </a:spcAft>
              <a:buClr>
                <a:srgbClr val="000000"/>
              </a:buClr>
              <a:buSzPts val="1800"/>
              <a:buNone/>
              <a:defRPr/>
            </a:lvl3pPr>
            <a:lvl4pPr marL="1828800" lvl="3" indent="-228600" algn="l">
              <a:lnSpc>
                <a:spcPct val="90000"/>
              </a:lnSpc>
              <a:spcBef>
                <a:spcPts val="1000"/>
              </a:spcBef>
              <a:spcAft>
                <a:spcPts val="0"/>
              </a:spcAft>
              <a:buClr>
                <a:srgbClr val="000000"/>
              </a:buClr>
              <a:buSzPts val="1800"/>
              <a:buNone/>
              <a:defRPr/>
            </a:lvl4pPr>
            <a:lvl5pPr marL="2286000" lvl="4" indent="-228600" algn="l">
              <a:lnSpc>
                <a:spcPct val="90000"/>
              </a:lnSpc>
              <a:spcBef>
                <a:spcPts val="1000"/>
              </a:spcBef>
              <a:spcAft>
                <a:spcPts val="0"/>
              </a:spcAft>
              <a:buClr>
                <a:srgbClr val="000000"/>
              </a:buClr>
              <a:buSzPts val="1800"/>
              <a:buNone/>
              <a:defRPr/>
            </a:lvl5pPr>
            <a:lvl6pPr marL="2743200" lvl="5" indent="-228600" algn="l">
              <a:lnSpc>
                <a:spcPct val="90000"/>
              </a:lnSpc>
              <a:spcBef>
                <a:spcPts val="1000"/>
              </a:spcBef>
              <a:spcAft>
                <a:spcPts val="0"/>
              </a:spcAft>
              <a:buClr>
                <a:srgbClr val="000000"/>
              </a:buClr>
              <a:buSzPts val="1800"/>
              <a:buNone/>
              <a:defRPr/>
            </a:lvl6pPr>
            <a:lvl7pPr marL="3200400" lvl="6" indent="-228600" algn="l">
              <a:lnSpc>
                <a:spcPct val="90000"/>
              </a:lnSpc>
              <a:spcBef>
                <a:spcPts val="1000"/>
              </a:spcBef>
              <a:spcAft>
                <a:spcPts val="0"/>
              </a:spcAft>
              <a:buClr>
                <a:srgbClr val="000000"/>
              </a:buClr>
              <a:buSzPts val="1800"/>
              <a:buNone/>
              <a:defRPr/>
            </a:lvl7pPr>
            <a:lvl8pPr marL="3657600" lvl="7" indent="-228600" algn="l">
              <a:lnSpc>
                <a:spcPct val="90000"/>
              </a:lnSpc>
              <a:spcBef>
                <a:spcPts val="1000"/>
              </a:spcBef>
              <a:spcAft>
                <a:spcPts val="0"/>
              </a:spcAft>
              <a:buClr>
                <a:srgbClr val="000000"/>
              </a:buClr>
              <a:buSzPts val="1800"/>
              <a:buNone/>
              <a:defRPr/>
            </a:lvl8pPr>
            <a:lvl9pPr marL="4114800" lvl="8" indent="-228600" algn="l">
              <a:lnSpc>
                <a:spcPct val="90000"/>
              </a:lnSpc>
              <a:spcBef>
                <a:spcPts val="1000"/>
              </a:spcBef>
              <a:spcAft>
                <a:spcPts val="0"/>
              </a:spcAft>
              <a:buClr>
                <a:srgbClr val="000000"/>
              </a:buClr>
              <a:buSzPts val="1800"/>
              <a:buNone/>
              <a:defRPr/>
            </a:lvl9pPr>
          </a:lstStyle>
          <a:p>
            <a:endParaRPr/>
          </a:p>
        </p:txBody>
      </p:sp>
      <p:sp>
        <p:nvSpPr>
          <p:cNvPr id="64" name="Google Shape;64;p47"/>
          <p:cNvSpPr txBox="1">
            <a:spLocks noGrp="1"/>
          </p:cNvSpPr>
          <p:nvPr>
            <p:ph type="sldNum" idx="12"/>
          </p:nvPr>
        </p:nvSpPr>
        <p:spPr>
          <a:xfrm>
            <a:off x="11095176" y="6439518"/>
            <a:ext cx="258624" cy="248306"/>
          </a:xfrm>
          <a:prstGeom prst="rect">
            <a:avLst/>
          </a:prstGeom>
          <a:noFill/>
          <a:ln>
            <a:noFill/>
          </a:ln>
        </p:spPr>
        <p:txBody>
          <a:bodyPr spcFirstLastPara="1" wrap="square" lIns="45700" tIns="45700" rIns="45700" bIns="45700" anchor="ctr" anchorCtr="0">
            <a:spAutoFit/>
          </a:bodyPr>
          <a:lstStyle>
            <a:lvl1pPr marL="0" lvl="0" indent="0" algn="r">
              <a:lnSpc>
                <a:spcPct val="100000"/>
              </a:lnSpc>
              <a:spcBef>
                <a:spcPts val="0"/>
              </a:spcBef>
              <a:spcAft>
                <a:spcPts val="0"/>
              </a:spcAft>
              <a:buClr>
                <a:srgbClr val="888888"/>
              </a:buClr>
              <a:buSzPts val="1200"/>
              <a:buFont typeface="Calibri"/>
              <a:buNone/>
              <a:defRPr sz="1200">
                <a:solidFill>
                  <a:srgbClr val="888888"/>
                </a:solidFill>
              </a:defRPr>
            </a:lvl1pPr>
            <a:lvl2pPr marL="0" lvl="1" indent="0" algn="r">
              <a:lnSpc>
                <a:spcPct val="100000"/>
              </a:lnSpc>
              <a:spcBef>
                <a:spcPts val="0"/>
              </a:spcBef>
              <a:spcAft>
                <a:spcPts val="0"/>
              </a:spcAft>
              <a:buClr>
                <a:srgbClr val="888888"/>
              </a:buClr>
              <a:buSzPts val="1200"/>
              <a:buFont typeface="Calibri"/>
              <a:buNone/>
              <a:defRPr sz="1200">
                <a:solidFill>
                  <a:srgbClr val="888888"/>
                </a:solidFill>
              </a:defRPr>
            </a:lvl2pPr>
            <a:lvl3pPr marL="0" lvl="2" indent="0" algn="r">
              <a:lnSpc>
                <a:spcPct val="100000"/>
              </a:lnSpc>
              <a:spcBef>
                <a:spcPts val="0"/>
              </a:spcBef>
              <a:spcAft>
                <a:spcPts val="0"/>
              </a:spcAft>
              <a:buClr>
                <a:srgbClr val="888888"/>
              </a:buClr>
              <a:buSzPts val="1200"/>
              <a:buFont typeface="Calibri"/>
              <a:buNone/>
              <a:defRPr sz="1200">
                <a:solidFill>
                  <a:srgbClr val="888888"/>
                </a:solidFill>
              </a:defRPr>
            </a:lvl3pPr>
            <a:lvl4pPr marL="0" lvl="3" indent="0" algn="r">
              <a:lnSpc>
                <a:spcPct val="100000"/>
              </a:lnSpc>
              <a:spcBef>
                <a:spcPts val="0"/>
              </a:spcBef>
              <a:spcAft>
                <a:spcPts val="0"/>
              </a:spcAft>
              <a:buClr>
                <a:srgbClr val="888888"/>
              </a:buClr>
              <a:buSzPts val="1200"/>
              <a:buFont typeface="Calibri"/>
              <a:buNone/>
              <a:defRPr sz="1200">
                <a:solidFill>
                  <a:srgbClr val="888888"/>
                </a:solidFill>
              </a:defRPr>
            </a:lvl4pPr>
            <a:lvl5pPr marL="0" lvl="4" indent="0" algn="r">
              <a:lnSpc>
                <a:spcPct val="100000"/>
              </a:lnSpc>
              <a:spcBef>
                <a:spcPts val="0"/>
              </a:spcBef>
              <a:spcAft>
                <a:spcPts val="0"/>
              </a:spcAft>
              <a:buClr>
                <a:srgbClr val="888888"/>
              </a:buClr>
              <a:buSzPts val="1200"/>
              <a:buFont typeface="Calibri"/>
              <a:buNone/>
              <a:defRPr sz="1200">
                <a:solidFill>
                  <a:srgbClr val="888888"/>
                </a:solidFill>
              </a:defRPr>
            </a:lvl5pPr>
            <a:lvl6pPr marL="0" lvl="5" indent="0" algn="r">
              <a:lnSpc>
                <a:spcPct val="100000"/>
              </a:lnSpc>
              <a:spcBef>
                <a:spcPts val="0"/>
              </a:spcBef>
              <a:spcAft>
                <a:spcPts val="0"/>
              </a:spcAft>
              <a:buClr>
                <a:srgbClr val="888888"/>
              </a:buClr>
              <a:buSzPts val="1200"/>
              <a:buFont typeface="Calibri"/>
              <a:buNone/>
              <a:defRPr sz="1200">
                <a:solidFill>
                  <a:srgbClr val="888888"/>
                </a:solidFill>
              </a:defRPr>
            </a:lvl6pPr>
            <a:lvl7pPr marL="0" lvl="6" indent="0" algn="r">
              <a:lnSpc>
                <a:spcPct val="100000"/>
              </a:lnSpc>
              <a:spcBef>
                <a:spcPts val="0"/>
              </a:spcBef>
              <a:spcAft>
                <a:spcPts val="0"/>
              </a:spcAft>
              <a:buClr>
                <a:srgbClr val="888888"/>
              </a:buClr>
              <a:buSzPts val="1200"/>
              <a:buFont typeface="Calibri"/>
              <a:buNone/>
              <a:defRPr sz="1200">
                <a:solidFill>
                  <a:srgbClr val="888888"/>
                </a:solidFill>
              </a:defRPr>
            </a:lvl7pPr>
            <a:lvl8pPr marL="0" lvl="7" indent="0" algn="r">
              <a:lnSpc>
                <a:spcPct val="100000"/>
              </a:lnSpc>
              <a:spcBef>
                <a:spcPts val="0"/>
              </a:spcBef>
              <a:spcAft>
                <a:spcPts val="0"/>
              </a:spcAft>
              <a:buClr>
                <a:srgbClr val="888888"/>
              </a:buClr>
              <a:buSzPts val="1200"/>
              <a:buFont typeface="Calibri"/>
              <a:buNone/>
              <a:defRPr sz="1200">
                <a:solidFill>
                  <a:srgbClr val="888888"/>
                </a:solidFill>
              </a:defRPr>
            </a:lvl8pPr>
            <a:lvl9pPr marL="0" lvl="8" indent="0" algn="r">
              <a:lnSpc>
                <a:spcPct val="100000"/>
              </a:lnSpc>
              <a:spcBef>
                <a:spcPts val="0"/>
              </a:spcBef>
              <a:spcAft>
                <a:spcPts val="0"/>
              </a:spcAft>
              <a:buClr>
                <a:srgbClr val="888888"/>
              </a:buClr>
              <a:buSzPts val="1200"/>
              <a:buFont typeface="Calibri"/>
              <a:buNone/>
              <a:defRPr sz="1200">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6780692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matchingName="Title Slide copy 3">
  <p:cSld name="Title Slide copy 3">
    <p:spTree>
      <p:nvGrpSpPr>
        <p:cNvPr id="1" name="Shape 65"/>
        <p:cNvGrpSpPr/>
        <p:nvPr/>
      </p:nvGrpSpPr>
      <p:grpSpPr>
        <a:xfrm>
          <a:off x="0" y="0"/>
          <a:ext cx="0" cy="0"/>
          <a:chOff x="0" y="0"/>
          <a:chExt cx="0" cy="0"/>
        </a:xfrm>
      </p:grpSpPr>
      <p:sp>
        <p:nvSpPr>
          <p:cNvPr id="68" name="Google Shape;68;p48"/>
          <p:cNvSpPr txBox="1">
            <a:spLocks noGrp="1"/>
          </p:cNvSpPr>
          <p:nvPr>
            <p:ph type="body" idx="1"/>
          </p:nvPr>
        </p:nvSpPr>
        <p:spPr>
          <a:xfrm>
            <a:off x="1552143" y="2261909"/>
            <a:ext cx="9069920" cy="3128058"/>
          </a:xfrm>
          <a:prstGeom prst="rect">
            <a:avLst/>
          </a:prstGeom>
          <a:noFill/>
          <a:ln>
            <a:noFill/>
          </a:ln>
        </p:spPr>
        <p:txBody>
          <a:bodyPr spcFirstLastPara="1" wrap="square" lIns="45700" tIns="45700" rIns="45700" bIns="45700" anchor="t" anchorCtr="0">
            <a:normAutofit/>
          </a:bodyPr>
          <a:lstStyle>
            <a:lvl1pPr marL="457200" lvl="0" indent="-228600" algn="l">
              <a:lnSpc>
                <a:spcPct val="90000"/>
              </a:lnSpc>
              <a:spcBef>
                <a:spcPts val="1000"/>
              </a:spcBef>
              <a:spcAft>
                <a:spcPts val="0"/>
              </a:spcAft>
              <a:buClr>
                <a:srgbClr val="000000"/>
              </a:buClr>
              <a:buSzPts val="3200"/>
              <a:buFont typeface="Bodoni"/>
              <a:buNone/>
              <a:defRPr sz="3200"/>
            </a:lvl1pPr>
            <a:lvl2pPr marL="914400" lvl="1" indent="-228600" algn="l">
              <a:lnSpc>
                <a:spcPct val="90000"/>
              </a:lnSpc>
              <a:spcBef>
                <a:spcPts val="1000"/>
              </a:spcBef>
              <a:spcAft>
                <a:spcPts val="0"/>
              </a:spcAft>
              <a:buClr>
                <a:srgbClr val="000000"/>
              </a:buClr>
              <a:buSzPts val="3200"/>
              <a:buFont typeface="Bodoni"/>
              <a:buNone/>
              <a:defRPr sz="3200"/>
            </a:lvl2pPr>
            <a:lvl3pPr marL="1371600" lvl="2" indent="-228600" algn="l">
              <a:lnSpc>
                <a:spcPct val="90000"/>
              </a:lnSpc>
              <a:spcBef>
                <a:spcPts val="1000"/>
              </a:spcBef>
              <a:spcAft>
                <a:spcPts val="0"/>
              </a:spcAft>
              <a:buClr>
                <a:srgbClr val="000000"/>
              </a:buClr>
              <a:buSzPts val="3200"/>
              <a:buFont typeface="Bodoni"/>
              <a:buNone/>
              <a:defRPr sz="3200"/>
            </a:lvl3pPr>
            <a:lvl4pPr marL="1828800" lvl="3" indent="-228600" algn="l">
              <a:lnSpc>
                <a:spcPct val="90000"/>
              </a:lnSpc>
              <a:spcBef>
                <a:spcPts val="1000"/>
              </a:spcBef>
              <a:spcAft>
                <a:spcPts val="0"/>
              </a:spcAft>
              <a:buClr>
                <a:srgbClr val="000000"/>
              </a:buClr>
              <a:buSzPts val="3200"/>
              <a:buFont typeface="Bodoni"/>
              <a:buNone/>
              <a:defRPr sz="3200"/>
            </a:lvl4pPr>
            <a:lvl5pPr marL="2286000" lvl="4" indent="-228600" algn="l">
              <a:lnSpc>
                <a:spcPct val="90000"/>
              </a:lnSpc>
              <a:spcBef>
                <a:spcPts val="1000"/>
              </a:spcBef>
              <a:spcAft>
                <a:spcPts val="0"/>
              </a:spcAft>
              <a:buClr>
                <a:srgbClr val="000000"/>
              </a:buClr>
              <a:buSzPts val="3200"/>
              <a:buFont typeface="Bodoni"/>
              <a:buNone/>
              <a:defRPr sz="3200"/>
            </a:lvl5pPr>
            <a:lvl6pPr marL="2743200" lvl="5" indent="-228600" algn="l">
              <a:lnSpc>
                <a:spcPct val="90000"/>
              </a:lnSpc>
              <a:spcBef>
                <a:spcPts val="1000"/>
              </a:spcBef>
              <a:spcAft>
                <a:spcPts val="0"/>
              </a:spcAft>
              <a:buClr>
                <a:srgbClr val="000000"/>
              </a:buClr>
              <a:buSzPts val="1800"/>
              <a:buNone/>
              <a:defRPr/>
            </a:lvl6pPr>
            <a:lvl7pPr marL="3200400" lvl="6" indent="-228600" algn="l">
              <a:lnSpc>
                <a:spcPct val="90000"/>
              </a:lnSpc>
              <a:spcBef>
                <a:spcPts val="1000"/>
              </a:spcBef>
              <a:spcAft>
                <a:spcPts val="0"/>
              </a:spcAft>
              <a:buClr>
                <a:srgbClr val="000000"/>
              </a:buClr>
              <a:buSzPts val="1800"/>
              <a:buNone/>
              <a:defRPr/>
            </a:lvl7pPr>
            <a:lvl8pPr marL="3657600" lvl="7" indent="-228600" algn="l">
              <a:lnSpc>
                <a:spcPct val="90000"/>
              </a:lnSpc>
              <a:spcBef>
                <a:spcPts val="1000"/>
              </a:spcBef>
              <a:spcAft>
                <a:spcPts val="0"/>
              </a:spcAft>
              <a:buClr>
                <a:srgbClr val="000000"/>
              </a:buClr>
              <a:buSzPts val="1800"/>
              <a:buNone/>
              <a:defRPr/>
            </a:lvl8pPr>
            <a:lvl9pPr marL="4114800" lvl="8" indent="-228600" algn="l">
              <a:lnSpc>
                <a:spcPct val="90000"/>
              </a:lnSpc>
              <a:spcBef>
                <a:spcPts val="1000"/>
              </a:spcBef>
              <a:spcAft>
                <a:spcPts val="0"/>
              </a:spcAft>
              <a:buClr>
                <a:srgbClr val="000000"/>
              </a:buClr>
              <a:buSzPts val="1800"/>
              <a:buNone/>
              <a:defRPr/>
            </a:lvl9pPr>
          </a:lstStyle>
          <a:p>
            <a:endParaRPr/>
          </a:p>
        </p:txBody>
      </p:sp>
      <p:sp>
        <p:nvSpPr>
          <p:cNvPr id="69" name="Google Shape;69;p48"/>
          <p:cNvSpPr txBox="1">
            <a:spLocks noGrp="1"/>
          </p:cNvSpPr>
          <p:nvPr>
            <p:ph type="sldNum" idx="12"/>
          </p:nvPr>
        </p:nvSpPr>
        <p:spPr>
          <a:xfrm>
            <a:off x="11095176" y="6414760"/>
            <a:ext cx="258624" cy="248305"/>
          </a:xfrm>
          <a:prstGeom prst="rect">
            <a:avLst/>
          </a:prstGeom>
          <a:noFill/>
          <a:ln>
            <a:noFill/>
          </a:ln>
        </p:spPr>
        <p:txBody>
          <a:bodyPr spcFirstLastPara="1" wrap="square" lIns="45700" tIns="45700" rIns="45700" bIns="45700" anchor="ctr" anchorCtr="0">
            <a:spAutoFit/>
          </a:bodyPr>
          <a:lstStyle>
            <a:lvl1pPr marL="0" lvl="0" indent="0" algn="r">
              <a:lnSpc>
                <a:spcPct val="100000"/>
              </a:lnSpc>
              <a:spcBef>
                <a:spcPts val="0"/>
              </a:spcBef>
              <a:spcAft>
                <a:spcPts val="0"/>
              </a:spcAft>
              <a:buClr>
                <a:srgbClr val="888888"/>
              </a:buClr>
              <a:buSzPts val="1200"/>
              <a:buFont typeface="Calibri"/>
              <a:buNone/>
              <a:defRPr sz="1200">
                <a:solidFill>
                  <a:srgbClr val="888888"/>
                </a:solidFill>
              </a:defRPr>
            </a:lvl1pPr>
            <a:lvl2pPr marL="0" lvl="1" indent="0" algn="r">
              <a:lnSpc>
                <a:spcPct val="100000"/>
              </a:lnSpc>
              <a:spcBef>
                <a:spcPts val="0"/>
              </a:spcBef>
              <a:spcAft>
                <a:spcPts val="0"/>
              </a:spcAft>
              <a:buClr>
                <a:srgbClr val="888888"/>
              </a:buClr>
              <a:buSzPts val="1200"/>
              <a:buFont typeface="Calibri"/>
              <a:buNone/>
              <a:defRPr sz="1200">
                <a:solidFill>
                  <a:srgbClr val="888888"/>
                </a:solidFill>
              </a:defRPr>
            </a:lvl2pPr>
            <a:lvl3pPr marL="0" lvl="2" indent="0" algn="r">
              <a:lnSpc>
                <a:spcPct val="100000"/>
              </a:lnSpc>
              <a:spcBef>
                <a:spcPts val="0"/>
              </a:spcBef>
              <a:spcAft>
                <a:spcPts val="0"/>
              </a:spcAft>
              <a:buClr>
                <a:srgbClr val="888888"/>
              </a:buClr>
              <a:buSzPts val="1200"/>
              <a:buFont typeface="Calibri"/>
              <a:buNone/>
              <a:defRPr sz="1200">
                <a:solidFill>
                  <a:srgbClr val="888888"/>
                </a:solidFill>
              </a:defRPr>
            </a:lvl3pPr>
            <a:lvl4pPr marL="0" lvl="3" indent="0" algn="r">
              <a:lnSpc>
                <a:spcPct val="100000"/>
              </a:lnSpc>
              <a:spcBef>
                <a:spcPts val="0"/>
              </a:spcBef>
              <a:spcAft>
                <a:spcPts val="0"/>
              </a:spcAft>
              <a:buClr>
                <a:srgbClr val="888888"/>
              </a:buClr>
              <a:buSzPts val="1200"/>
              <a:buFont typeface="Calibri"/>
              <a:buNone/>
              <a:defRPr sz="1200">
                <a:solidFill>
                  <a:srgbClr val="888888"/>
                </a:solidFill>
              </a:defRPr>
            </a:lvl4pPr>
            <a:lvl5pPr marL="0" lvl="4" indent="0" algn="r">
              <a:lnSpc>
                <a:spcPct val="100000"/>
              </a:lnSpc>
              <a:spcBef>
                <a:spcPts val="0"/>
              </a:spcBef>
              <a:spcAft>
                <a:spcPts val="0"/>
              </a:spcAft>
              <a:buClr>
                <a:srgbClr val="888888"/>
              </a:buClr>
              <a:buSzPts val="1200"/>
              <a:buFont typeface="Calibri"/>
              <a:buNone/>
              <a:defRPr sz="1200">
                <a:solidFill>
                  <a:srgbClr val="888888"/>
                </a:solidFill>
              </a:defRPr>
            </a:lvl5pPr>
            <a:lvl6pPr marL="0" lvl="5" indent="0" algn="r">
              <a:lnSpc>
                <a:spcPct val="100000"/>
              </a:lnSpc>
              <a:spcBef>
                <a:spcPts val="0"/>
              </a:spcBef>
              <a:spcAft>
                <a:spcPts val="0"/>
              </a:spcAft>
              <a:buClr>
                <a:srgbClr val="888888"/>
              </a:buClr>
              <a:buSzPts val="1200"/>
              <a:buFont typeface="Calibri"/>
              <a:buNone/>
              <a:defRPr sz="1200">
                <a:solidFill>
                  <a:srgbClr val="888888"/>
                </a:solidFill>
              </a:defRPr>
            </a:lvl6pPr>
            <a:lvl7pPr marL="0" lvl="6" indent="0" algn="r">
              <a:lnSpc>
                <a:spcPct val="100000"/>
              </a:lnSpc>
              <a:spcBef>
                <a:spcPts val="0"/>
              </a:spcBef>
              <a:spcAft>
                <a:spcPts val="0"/>
              </a:spcAft>
              <a:buClr>
                <a:srgbClr val="888888"/>
              </a:buClr>
              <a:buSzPts val="1200"/>
              <a:buFont typeface="Calibri"/>
              <a:buNone/>
              <a:defRPr sz="1200">
                <a:solidFill>
                  <a:srgbClr val="888888"/>
                </a:solidFill>
              </a:defRPr>
            </a:lvl7pPr>
            <a:lvl8pPr marL="0" lvl="7" indent="0" algn="r">
              <a:lnSpc>
                <a:spcPct val="100000"/>
              </a:lnSpc>
              <a:spcBef>
                <a:spcPts val="0"/>
              </a:spcBef>
              <a:spcAft>
                <a:spcPts val="0"/>
              </a:spcAft>
              <a:buClr>
                <a:srgbClr val="888888"/>
              </a:buClr>
              <a:buSzPts val="1200"/>
              <a:buFont typeface="Calibri"/>
              <a:buNone/>
              <a:defRPr sz="1200">
                <a:solidFill>
                  <a:srgbClr val="888888"/>
                </a:solidFill>
              </a:defRPr>
            </a:lvl8pPr>
            <a:lvl9pPr marL="0" lvl="8" indent="0" algn="r">
              <a:lnSpc>
                <a:spcPct val="100000"/>
              </a:lnSpc>
              <a:spcBef>
                <a:spcPts val="0"/>
              </a:spcBef>
              <a:spcAft>
                <a:spcPts val="0"/>
              </a:spcAft>
              <a:buClr>
                <a:srgbClr val="888888"/>
              </a:buClr>
              <a:buSzPts val="1200"/>
              <a:buFont typeface="Calibri"/>
              <a:buNone/>
              <a:defRPr sz="1200">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
        <p:nvSpPr>
          <p:cNvPr id="70" name="Google Shape;70;p48"/>
          <p:cNvSpPr txBox="1">
            <a:spLocks noGrp="1"/>
          </p:cNvSpPr>
          <p:nvPr>
            <p:ph type="title"/>
          </p:nvPr>
        </p:nvSpPr>
        <p:spPr>
          <a:xfrm>
            <a:off x="2063836" y="886166"/>
            <a:ext cx="7223230" cy="882276"/>
          </a:xfrm>
          <a:prstGeom prst="rect">
            <a:avLst/>
          </a:prstGeom>
          <a:noFill/>
          <a:ln>
            <a:noFill/>
          </a:ln>
        </p:spPr>
        <p:txBody>
          <a:bodyPr spcFirstLastPara="1" wrap="square" lIns="45700" tIns="45700" rIns="45700" bIns="45700" anchor="ctr" anchorCtr="0">
            <a:normAutofit/>
          </a:bodyPr>
          <a:lstStyle>
            <a:lvl1pPr lvl="0" algn="ctr">
              <a:lnSpc>
                <a:spcPct val="90000"/>
              </a:lnSpc>
              <a:spcBef>
                <a:spcPts val="0"/>
              </a:spcBef>
              <a:spcAft>
                <a:spcPts val="0"/>
              </a:spcAft>
              <a:buClr>
                <a:srgbClr val="005493"/>
              </a:buClr>
              <a:buSzPts val="6000"/>
              <a:buFont typeface="Bodoni"/>
              <a:buNone/>
              <a:defRPr>
                <a:solidFill>
                  <a:srgbClr val="005493"/>
                </a:solidFill>
                <a:latin typeface="Bodoni"/>
                <a:ea typeface="Bodoni"/>
                <a:cs typeface="Bodoni"/>
                <a:sym typeface="Bodoni"/>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a:endParaRPr/>
          </a:p>
        </p:txBody>
      </p:sp>
    </p:spTree>
    <p:extLst>
      <p:ext uri="{BB962C8B-B14F-4D97-AF65-F5344CB8AC3E}">
        <p14:creationId xmlns:p14="http://schemas.microsoft.com/office/powerpoint/2010/main" val="78746833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matchingName="Title Slide copy 11">
  <p:cSld name="Title Slide copy 11">
    <p:spTree>
      <p:nvGrpSpPr>
        <p:cNvPr id="1" name="Shape 72"/>
        <p:cNvGrpSpPr/>
        <p:nvPr/>
      </p:nvGrpSpPr>
      <p:grpSpPr>
        <a:xfrm>
          <a:off x="0" y="0"/>
          <a:ext cx="0" cy="0"/>
          <a:chOff x="0" y="0"/>
          <a:chExt cx="0" cy="0"/>
        </a:xfrm>
      </p:grpSpPr>
      <p:sp>
        <p:nvSpPr>
          <p:cNvPr id="79" name="Google Shape;79;p49"/>
          <p:cNvSpPr txBox="1">
            <a:spLocks noGrp="1"/>
          </p:cNvSpPr>
          <p:nvPr>
            <p:ph type="title"/>
          </p:nvPr>
        </p:nvSpPr>
        <p:spPr>
          <a:xfrm>
            <a:off x="1639018" y="1624190"/>
            <a:ext cx="8896169" cy="764340"/>
          </a:xfrm>
          <a:prstGeom prst="rect">
            <a:avLst/>
          </a:prstGeom>
          <a:noFill/>
          <a:ln>
            <a:noFill/>
          </a:ln>
        </p:spPr>
        <p:txBody>
          <a:bodyPr spcFirstLastPara="1" wrap="square" lIns="45700" tIns="45700" rIns="45700" bIns="45700" anchor="ctr" anchorCtr="0">
            <a:normAutofit/>
          </a:bodyPr>
          <a:lstStyle>
            <a:lvl1pPr lvl="0" algn="ctr">
              <a:lnSpc>
                <a:spcPct val="90000"/>
              </a:lnSpc>
              <a:spcBef>
                <a:spcPts val="0"/>
              </a:spcBef>
              <a:spcAft>
                <a:spcPts val="0"/>
              </a:spcAft>
              <a:buClr>
                <a:srgbClr val="BC6327"/>
              </a:buClr>
              <a:buSzPts val="6000"/>
              <a:buFont typeface="Arial"/>
              <a:buNone/>
              <a:defRPr>
                <a:solidFill>
                  <a:srgbClr val="BC6327"/>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a:endParaRPr/>
          </a:p>
        </p:txBody>
      </p:sp>
      <p:sp>
        <p:nvSpPr>
          <p:cNvPr id="80" name="Google Shape;80;p49"/>
          <p:cNvSpPr txBox="1">
            <a:spLocks noGrp="1"/>
          </p:cNvSpPr>
          <p:nvPr>
            <p:ph type="body" idx="1"/>
          </p:nvPr>
        </p:nvSpPr>
        <p:spPr>
          <a:xfrm>
            <a:off x="1524000" y="3160453"/>
            <a:ext cx="9231760" cy="1655763"/>
          </a:xfrm>
          <a:prstGeom prst="rect">
            <a:avLst/>
          </a:prstGeom>
          <a:noFill/>
          <a:ln>
            <a:noFill/>
          </a:ln>
        </p:spPr>
        <p:txBody>
          <a:bodyPr spcFirstLastPara="1" wrap="square" lIns="45700" tIns="45700" rIns="45700" bIns="45700" anchor="ctr" anchorCtr="0">
            <a:normAutofit/>
          </a:bodyPr>
          <a:lstStyle>
            <a:lvl1pPr marL="457200" lvl="0"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marL="914400" lvl="1"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marL="1371600" lvl="2"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marL="1828800" lvl="3"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marL="2286000" lvl="4"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marL="2743200" lvl="5" indent="-228600" algn="l">
              <a:lnSpc>
                <a:spcPct val="90000"/>
              </a:lnSpc>
              <a:spcBef>
                <a:spcPts val="1000"/>
              </a:spcBef>
              <a:spcAft>
                <a:spcPts val="0"/>
              </a:spcAft>
              <a:buClr>
                <a:srgbClr val="000000"/>
              </a:buClr>
              <a:buSzPts val="1800"/>
              <a:buNone/>
              <a:defRPr/>
            </a:lvl6pPr>
            <a:lvl7pPr marL="3200400" lvl="6" indent="-228600" algn="l">
              <a:lnSpc>
                <a:spcPct val="90000"/>
              </a:lnSpc>
              <a:spcBef>
                <a:spcPts val="1000"/>
              </a:spcBef>
              <a:spcAft>
                <a:spcPts val="0"/>
              </a:spcAft>
              <a:buClr>
                <a:srgbClr val="000000"/>
              </a:buClr>
              <a:buSzPts val="1800"/>
              <a:buNone/>
              <a:defRPr/>
            </a:lvl7pPr>
            <a:lvl8pPr marL="3657600" lvl="7" indent="-228600" algn="l">
              <a:lnSpc>
                <a:spcPct val="90000"/>
              </a:lnSpc>
              <a:spcBef>
                <a:spcPts val="1000"/>
              </a:spcBef>
              <a:spcAft>
                <a:spcPts val="0"/>
              </a:spcAft>
              <a:buClr>
                <a:srgbClr val="000000"/>
              </a:buClr>
              <a:buSzPts val="1800"/>
              <a:buNone/>
              <a:defRPr/>
            </a:lvl8pPr>
            <a:lvl9pPr marL="4114800" lvl="8" indent="-228600" algn="l">
              <a:lnSpc>
                <a:spcPct val="90000"/>
              </a:lnSpc>
              <a:spcBef>
                <a:spcPts val="1000"/>
              </a:spcBef>
              <a:spcAft>
                <a:spcPts val="0"/>
              </a:spcAft>
              <a:buClr>
                <a:srgbClr val="000000"/>
              </a:buClr>
              <a:buSzPts val="1800"/>
              <a:buNone/>
              <a:defRPr/>
            </a:lvl9pPr>
          </a:lstStyle>
          <a:p>
            <a:endParaRPr/>
          </a:p>
        </p:txBody>
      </p:sp>
      <p:sp>
        <p:nvSpPr>
          <p:cNvPr id="81" name="Google Shape;81;p49"/>
          <p:cNvSpPr txBox="1">
            <a:spLocks noGrp="1"/>
          </p:cNvSpPr>
          <p:nvPr>
            <p:ph type="sldNum" idx="12"/>
          </p:nvPr>
        </p:nvSpPr>
        <p:spPr>
          <a:xfrm>
            <a:off x="11095176" y="6414760"/>
            <a:ext cx="258624" cy="248305"/>
          </a:xfrm>
          <a:prstGeom prst="rect">
            <a:avLst/>
          </a:prstGeom>
          <a:noFill/>
          <a:ln>
            <a:noFill/>
          </a:ln>
        </p:spPr>
        <p:txBody>
          <a:bodyPr spcFirstLastPara="1" wrap="square" lIns="45700" tIns="45700" rIns="45700" bIns="45700" anchor="ctr" anchorCtr="0">
            <a:spAutoFit/>
          </a:bodyPr>
          <a:lstStyle>
            <a:lvl1pPr marL="0" lvl="0" indent="0" algn="r">
              <a:lnSpc>
                <a:spcPct val="100000"/>
              </a:lnSpc>
              <a:spcBef>
                <a:spcPts val="0"/>
              </a:spcBef>
              <a:spcAft>
                <a:spcPts val="0"/>
              </a:spcAft>
              <a:buClr>
                <a:srgbClr val="888888"/>
              </a:buClr>
              <a:buSzPts val="1200"/>
              <a:buFont typeface="Calibri"/>
              <a:buNone/>
              <a:defRPr sz="1200">
                <a:solidFill>
                  <a:srgbClr val="888888"/>
                </a:solidFill>
              </a:defRPr>
            </a:lvl1pPr>
            <a:lvl2pPr marL="0" lvl="1" indent="0" algn="r">
              <a:lnSpc>
                <a:spcPct val="100000"/>
              </a:lnSpc>
              <a:spcBef>
                <a:spcPts val="0"/>
              </a:spcBef>
              <a:spcAft>
                <a:spcPts val="0"/>
              </a:spcAft>
              <a:buClr>
                <a:srgbClr val="888888"/>
              </a:buClr>
              <a:buSzPts val="1200"/>
              <a:buFont typeface="Calibri"/>
              <a:buNone/>
              <a:defRPr sz="1200">
                <a:solidFill>
                  <a:srgbClr val="888888"/>
                </a:solidFill>
              </a:defRPr>
            </a:lvl2pPr>
            <a:lvl3pPr marL="0" lvl="2" indent="0" algn="r">
              <a:lnSpc>
                <a:spcPct val="100000"/>
              </a:lnSpc>
              <a:spcBef>
                <a:spcPts val="0"/>
              </a:spcBef>
              <a:spcAft>
                <a:spcPts val="0"/>
              </a:spcAft>
              <a:buClr>
                <a:srgbClr val="888888"/>
              </a:buClr>
              <a:buSzPts val="1200"/>
              <a:buFont typeface="Calibri"/>
              <a:buNone/>
              <a:defRPr sz="1200">
                <a:solidFill>
                  <a:srgbClr val="888888"/>
                </a:solidFill>
              </a:defRPr>
            </a:lvl3pPr>
            <a:lvl4pPr marL="0" lvl="3" indent="0" algn="r">
              <a:lnSpc>
                <a:spcPct val="100000"/>
              </a:lnSpc>
              <a:spcBef>
                <a:spcPts val="0"/>
              </a:spcBef>
              <a:spcAft>
                <a:spcPts val="0"/>
              </a:spcAft>
              <a:buClr>
                <a:srgbClr val="888888"/>
              </a:buClr>
              <a:buSzPts val="1200"/>
              <a:buFont typeface="Calibri"/>
              <a:buNone/>
              <a:defRPr sz="1200">
                <a:solidFill>
                  <a:srgbClr val="888888"/>
                </a:solidFill>
              </a:defRPr>
            </a:lvl4pPr>
            <a:lvl5pPr marL="0" lvl="4" indent="0" algn="r">
              <a:lnSpc>
                <a:spcPct val="100000"/>
              </a:lnSpc>
              <a:spcBef>
                <a:spcPts val="0"/>
              </a:spcBef>
              <a:spcAft>
                <a:spcPts val="0"/>
              </a:spcAft>
              <a:buClr>
                <a:srgbClr val="888888"/>
              </a:buClr>
              <a:buSzPts val="1200"/>
              <a:buFont typeface="Calibri"/>
              <a:buNone/>
              <a:defRPr sz="1200">
                <a:solidFill>
                  <a:srgbClr val="888888"/>
                </a:solidFill>
              </a:defRPr>
            </a:lvl5pPr>
            <a:lvl6pPr marL="0" lvl="5" indent="0" algn="r">
              <a:lnSpc>
                <a:spcPct val="100000"/>
              </a:lnSpc>
              <a:spcBef>
                <a:spcPts val="0"/>
              </a:spcBef>
              <a:spcAft>
                <a:spcPts val="0"/>
              </a:spcAft>
              <a:buClr>
                <a:srgbClr val="888888"/>
              </a:buClr>
              <a:buSzPts val="1200"/>
              <a:buFont typeface="Calibri"/>
              <a:buNone/>
              <a:defRPr sz="1200">
                <a:solidFill>
                  <a:srgbClr val="888888"/>
                </a:solidFill>
              </a:defRPr>
            </a:lvl6pPr>
            <a:lvl7pPr marL="0" lvl="6" indent="0" algn="r">
              <a:lnSpc>
                <a:spcPct val="100000"/>
              </a:lnSpc>
              <a:spcBef>
                <a:spcPts val="0"/>
              </a:spcBef>
              <a:spcAft>
                <a:spcPts val="0"/>
              </a:spcAft>
              <a:buClr>
                <a:srgbClr val="888888"/>
              </a:buClr>
              <a:buSzPts val="1200"/>
              <a:buFont typeface="Calibri"/>
              <a:buNone/>
              <a:defRPr sz="1200">
                <a:solidFill>
                  <a:srgbClr val="888888"/>
                </a:solidFill>
              </a:defRPr>
            </a:lvl7pPr>
            <a:lvl8pPr marL="0" lvl="7" indent="0" algn="r">
              <a:lnSpc>
                <a:spcPct val="100000"/>
              </a:lnSpc>
              <a:spcBef>
                <a:spcPts val="0"/>
              </a:spcBef>
              <a:spcAft>
                <a:spcPts val="0"/>
              </a:spcAft>
              <a:buClr>
                <a:srgbClr val="888888"/>
              </a:buClr>
              <a:buSzPts val="1200"/>
              <a:buFont typeface="Calibri"/>
              <a:buNone/>
              <a:defRPr sz="1200">
                <a:solidFill>
                  <a:srgbClr val="888888"/>
                </a:solidFill>
              </a:defRPr>
            </a:lvl8pPr>
            <a:lvl9pPr marL="0" lvl="8" indent="0" algn="r">
              <a:lnSpc>
                <a:spcPct val="100000"/>
              </a:lnSpc>
              <a:spcBef>
                <a:spcPts val="0"/>
              </a:spcBef>
              <a:spcAft>
                <a:spcPts val="0"/>
              </a:spcAft>
              <a:buClr>
                <a:srgbClr val="888888"/>
              </a:buClr>
              <a:buSzPts val="1200"/>
              <a:buFont typeface="Calibri"/>
              <a:buNone/>
              <a:defRPr sz="1200">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4431776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matchingName="Title Slide copy 13">
  <p:cSld name="Title Slide copy 13">
    <p:spTree>
      <p:nvGrpSpPr>
        <p:cNvPr id="1" name="Shape 82"/>
        <p:cNvGrpSpPr/>
        <p:nvPr/>
      </p:nvGrpSpPr>
      <p:grpSpPr>
        <a:xfrm>
          <a:off x="0" y="0"/>
          <a:ext cx="0" cy="0"/>
          <a:chOff x="0" y="0"/>
          <a:chExt cx="0" cy="0"/>
        </a:xfrm>
      </p:grpSpPr>
      <p:sp>
        <p:nvSpPr>
          <p:cNvPr id="91" name="Google Shape;91;p50"/>
          <p:cNvSpPr txBox="1">
            <a:spLocks noGrp="1"/>
          </p:cNvSpPr>
          <p:nvPr>
            <p:ph type="title"/>
          </p:nvPr>
        </p:nvSpPr>
        <p:spPr>
          <a:xfrm>
            <a:off x="5215409" y="1373254"/>
            <a:ext cx="5423249" cy="912093"/>
          </a:xfrm>
          <a:prstGeom prst="rect">
            <a:avLst/>
          </a:prstGeom>
          <a:noFill/>
          <a:ln>
            <a:noFill/>
          </a:ln>
        </p:spPr>
        <p:txBody>
          <a:bodyPr spcFirstLastPara="1" wrap="square" lIns="45700" tIns="45700" rIns="45700" bIns="45700" anchor="b" anchorCtr="0">
            <a:normAutofit/>
          </a:bodyPr>
          <a:lstStyle>
            <a:lvl1pPr lvl="0" algn="ctr">
              <a:lnSpc>
                <a:spcPct val="90000"/>
              </a:lnSpc>
              <a:spcBef>
                <a:spcPts val="0"/>
              </a:spcBef>
              <a:spcAft>
                <a:spcPts val="0"/>
              </a:spcAft>
              <a:buClr>
                <a:srgbClr val="BC6327"/>
              </a:buClr>
              <a:buSzPts val="6000"/>
              <a:buFont typeface="Arial"/>
              <a:buNone/>
              <a:defRPr>
                <a:solidFill>
                  <a:srgbClr val="BC6327"/>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a:endParaRPr/>
          </a:p>
        </p:txBody>
      </p:sp>
      <p:sp>
        <p:nvSpPr>
          <p:cNvPr id="92" name="Google Shape;92;p50"/>
          <p:cNvSpPr txBox="1">
            <a:spLocks noGrp="1"/>
          </p:cNvSpPr>
          <p:nvPr>
            <p:ph type="body" idx="1"/>
          </p:nvPr>
        </p:nvSpPr>
        <p:spPr>
          <a:xfrm>
            <a:off x="1524000" y="3602037"/>
            <a:ext cx="9144000" cy="1655763"/>
          </a:xfrm>
          <a:prstGeom prst="rect">
            <a:avLst/>
          </a:prstGeom>
          <a:noFill/>
          <a:ln>
            <a:noFill/>
          </a:ln>
        </p:spPr>
        <p:txBody>
          <a:bodyPr spcFirstLastPara="1" wrap="square" lIns="45700" tIns="45700" rIns="45700" bIns="45700" anchor="ctr" anchorCtr="0">
            <a:normAutofit/>
          </a:bodyPr>
          <a:lstStyle>
            <a:lvl1pPr marL="457200" lvl="0"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marL="914400" lvl="1"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marL="1371600" lvl="2"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marL="1828800" lvl="3"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marL="2286000" lvl="4"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marL="2743200" lvl="5" indent="-228600" algn="l">
              <a:lnSpc>
                <a:spcPct val="90000"/>
              </a:lnSpc>
              <a:spcBef>
                <a:spcPts val="1000"/>
              </a:spcBef>
              <a:spcAft>
                <a:spcPts val="0"/>
              </a:spcAft>
              <a:buClr>
                <a:srgbClr val="000000"/>
              </a:buClr>
              <a:buSzPts val="1800"/>
              <a:buNone/>
              <a:defRPr/>
            </a:lvl6pPr>
            <a:lvl7pPr marL="3200400" lvl="6" indent="-228600" algn="l">
              <a:lnSpc>
                <a:spcPct val="90000"/>
              </a:lnSpc>
              <a:spcBef>
                <a:spcPts val="1000"/>
              </a:spcBef>
              <a:spcAft>
                <a:spcPts val="0"/>
              </a:spcAft>
              <a:buClr>
                <a:srgbClr val="000000"/>
              </a:buClr>
              <a:buSzPts val="1800"/>
              <a:buNone/>
              <a:defRPr/>
            </a:lvl7pPr>
            <a:lvl8pPr marL="3657600" lvl="7" indent="-228600" algn="l">
              <a:lnSpc>
                <a:spcPct val="90000"/>
              </a:lnSpc>
              <a:spcBef>
                <a:spcPts val="1000"/>
              </a:spcBef>
              <a:spcAft>
                <a:spcPts val="0"/>
              </a:spcAft>
              <a:buClr>
                <a:srgbClr val="000000"/>
              </a:buClr>
              <a:buSzPts val="1800"/>
              <a:buNone/>
              <a:defRPr/>
            </a:lvl8pPr>
            <a:lvl9pPr marL="4114800" lvl="8" indent="-228600" algn="l">
              <a:lnSpc>
                <a:spcPct val="90000"/>
              </a:lnSpc>
              <a:spcBef>
                <a:spcPts val="1000"/>
              </a:spcBef>
              <a:spcAft>
                <a:spcPts val="0"/>
              </a:spcAft>
              <a:buClr>
                <a:srgbClr val="000000"/>
              </a:buClr>
              <a:buSzPts val="1800"/>
              <a:buNone/>
              <a:defRPr/>
            </a:lvl9pPr>
          </a:lstStyle>
          <a:p>
            <a:endParaRPr/>
          </a:p>
        </p:txBody>
      </p:sp>
      <p:sp>
        <p:nvSpPr>
          <p:cNvPr id="93" name="Google Shape;93;p50"/>
          <p:cNvSpPr txBox="1">
            <a:spLocks noGrp="1"/>
          </p:cNvSpPr>
          <p:nvPr>
            <p:ph type="sldNum" idx="12"/>
          </p:nvPr>
        </p:nvSpPr>
        <p:spPr>
          <a:xfrm>
            <a:off x="11095176" y="6414760"/>
            <a:ext cx="258624" cy="248305"/>
          </a:xfrm>
          <a:prstGeom prst="rect">
            <a:avLst/>
          </a:prstGeom>
          <a:noFill/>
          <a:ln>
            <a:noFill/>
          </a:ln>
        </p:spPr>
        <p:txBody>
          <a:bodyPr spcFirstLastPara="1" wrap="square" lIns="45700" tIns="45700" rIns="45700" bIns="45700" anchor="ctr" anchorCtr="0">
            <a:spAutoFit/>
          </a:bodyPr>
          <a:lstStyle>
            <a:lvl1pPr marL="0" lvl="0" indent="0" algn="r">
              <a:lnSpc>
                <a:spcPct val="100000"/>
              </a:lnSpc>
              <a:spcBef>
                <a:spcPts val="0"/>
              </a:spcBef>
              <a:spcAft>
                <a:spcPts val="0"/>
              </a:spcAft>
              <a:buClr>
                <a:srgbClr val="888888"/>
              </a:buClr>
              <a:buSzPts val="1200"/>
              <a:buFont typeface="Calibri"/>
              <a:buNone/>
              <a:defRPr sz="1200">
                <a:solidFill>
                  <a:srgbClr val="888888"/>
                </a:solidFill>
              </a:defRPr>
            </a:lvl1pPr>
            <a:lvl2pPr marL="0" lvl="1" indent="0" algn="r">
              <a:lnSpc>
                <a:spcPct val="100000"/>
              </a:lnSpc>
              <a:spcBef>
                <a:spcPts val="0"/>
              </a:spcBef>
              <a:spcAft>
                <a:spcPts val="0"/>
              </a:spcAft>
              <a:buClr>
                <a:srgbClr val="888888"/>
              </a:buClr>
              <a:buSzPts val="1200"/>
              <a:buFont typeface="Calibri"/>
              <a:buNone/>
              <a:defRPr sz="1200">
                <a:solidFill>
                  <a:srgbClr val="888888"/>
                </a:solidFill>
              </a:defRPr>
            </a:lvl2pPr>
            <a:lvl3pPr marL="0" lvl="2" indent="0" algn="r">
              <a:lnSpc>
                <a:spcPct val="100000"/>
              </a:lnSpc>
              <a:spcBef>
                <a:spcPts val="0"/>
              </a:spcBef>
              <a:spcAft>
                <a:spcPts val="0"/>
              </a:spcAft>
              <a:buClr>
                <a:srgbClr val="888888"/>
              </a:buClr>
              <a:buSzPts val="1200"/>
              <a:buFont typeface="Calibri"/>
              <a:buNone/>
              <a:defRPr sz="1200">
                <a:solidFill>
                  <a:srgbClr val="888888"/>
                </a:solidFill>
              </a:defRPr>
            </a:lvl3pPr>
            <a:lvl4pPr marL="0" lvl="3" indent="0" algn="r">
              <a:lnSpc>
                <a:spcPct val="100000"/>
              </a:lnSpc>
              <a:spcBef>
                <a:spcPts val="0"/>
              </a:spcBef>
              <a:spcAft>
                <a:spcPts val="0"/>
              </a:spcAft>
              <a:buClr>
                <a:srgbClr val="888888"/>
              </a:buClr>
              <a:buSzPts val="1200"/>
              <a:buFont typeface="Calibri"/>
              <a:buNone/>
              <a:defRPr sz="1200">
                <a:solidFill>
                  <a:srgbClr val="888888"/>
                </a:solidFill>
              </a:defRPr>
            </a:lvl4pPr>
            <a:lvl5pPr marL="0" lvl="4" indent="0" algn="r">
              <a:lnSpc>
                <a:spcPct val="100000"/>
              </a:lnSpc>
              <a:spcBef>
                <a:spcPts val="0"/>
              </a:spcBef>
              <a:spcAft>
                <a:spcPts val="0"/>
              </a:spcAft>
              <a:buClr>
                <a:srgbClr val="888888"/>
              </a:buClr>
              <a:buSzPts val="1200"/>
              <a:buFont typeface="Calibri"/>
              <a:buNone/>
              <a:defRPr sz="1200">
                <a:solidFill>
                  <a:srgbClr val="888888"/>
                </a:solidFill>
              </a:defRPr>
            </a:lvl5pPr>
            <a:lvl6pPr marL="0" lvl="5" indent="0" algn="r">
              <a:lnSpc>
                <a:spcPct val="100000"/>
              </a:lnSpc>
              <a:spcBef>
                <a:spcPts val="0"/>
              </a:spcBef>
              <a:spcAft>
                <a:spcPts val="0"/>
              </a:spcAft>
              <a:buClr>
                <a:srgbClr val="888888"/>
              </a:buClr>
              <a:buSzPts val="1200"/>
              <a:buFont typeface="Calibri"/>
              <a:buNone/>
              <a:defRPr sz="1200">
                <a:solidFill>
                  <a:srgbClr val="888888"/>
                </a:solidFill>
              </a:defRPr>
            </a:lvl6pPr>
            <a:lvl7pPr marL="0" lvl="6" indent="0" algn="r">
              <a:lnSpc>
                <a:spcPct val="100000"/>
              </a:lnSpc>
              <a:spcBef>
                <a:spcPts val="0"/>
              </a:spcBef>
              <a:spcAft>
                <a:spcPts val="0"/>
              </a:spcAft>
              <a:buClr>
                <a:srgbClr val="888888"/>
              </a:buClr>
              <a:buSzPts val="1200"/>
              <a:buFont typeface="Calibri"/>
              <a:buNone/>
              <a:defRPr sz="1200">
                <a:solidFill>
                  <a:srgbClr val="888888"/>
                </a:solidFill>
              </a:defRPr>
            </a:lvl7pPr>
            <a:lvl8pPr marL="0" lvl="7" indent="0" algn="r">
              <a:lnSpc>
                <a:spcPct val="100000"/>
              </a:lnSpc>
              <a:spcBef>
                <a:spcPts val="0"/>
              </a:spcBef>
              <a:spcAft>
                <a:spcPts val="0"/>
              </a:spcAft>
              <a:buClr>
                <a:srgbClr val="888888"/>
              </a:buClr>
              <a:buSzPts val="1200"/>
              <a:buFont typeface="Calibri"/>
              <a:buNone/>
              <a:defRPr sz="1200">
                <a:solidFill>
                  <a:srgbClr val="888888"/>
                </a:solidFill>
              </a:defRPr>
            </a:lvl8pPr>
            <a:lvl9pPr marL="0" lvl="8" indent="0" algn="r">
              <a:lnSpc>
                <a:spcPct val="100000"/>
              </a:lnSpc>
              <a:spcBef>
                <a:spcPts val="0"/>
              </a:spcBef>
              <a:spcAft>
                <a:spcPts val="0"/>
              </a:spcAft>
              <a:buClr>
                <a:srgbClr val="888888"/>
              </a:buClr>
              <a:buSzPts val="1200"/>
              <a:buFont typeface="Calibri"/>
              <a:buNone/>
              <a:defRPr sz="1200">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44578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matchingName="Title Slide copy 5">
  <p:cSld name="Title Slide copy 5">
    <p:spTree>
      <p:nvGrpSpPr>
        <p:cNvPr id="1" name="Shape 94"/>
        <p:cNvGrpSpPr/>
        <p:nvPr/>
      </p:nvGrpSpPr>
      <p:grpSpPr>
        <a:xfrm>
          <a:off x="0" y="0"/>
          <a:ext cx="0" cy="0"/>
          <a:chOff x="0" y="0"/>
          <a:chExt cx="0" cy="0"/>
        </a:xfrm>
      </p:grpSpPr>
      <p:sp>
        <p:nvSpPr>
          <p:cNvPr id="96" name="Google Shape;96;p51"/>
          <p:cNvSpPr txBox="1">
            <a:spLocks noGrp="1"/>
          </p:cNvSpPr>
          <p:nvPr>
            <p:ph type="title"/>
          </p:nvPr>
        </p:nvSpPr>
        <p:spPr>
          <a:xfrm>
            <a:off x="1524000" y="30162"/>
            <a:ext cx="9144000" cy="2387601"/>
          </a:xfrm>
          <a:prstGeom prst="rect">
            <a:avLst/>
          </a:prstGeom>
          <a:noFill/>
          <a:ln>
            <a:noFill/>
          </a:ln>
        </p:spPr>
        <p:txBody>
          <a:bodyPr spcFirstLastPara="1" wrap="square" lIns="45700" tIns="45700" rIns="45700" bIns="45700" anchor="b" anchorCtr="0">
            <a:normAutofit/>
          </a:bodyPr>
          <a:lstStyle>
            <a:lvl1pPr lvl="0" algn="ctr">
              <a:lnSpc>
                <a:spcPct val="90000"/>
              </a:lnSpc>
              <a:spcBef>
                <a:spcPts val="0"/>
              </a:spcBef>
              <a:spcAft>
                <a:spcPts val="0"/>
              </a:spcAft>
              <a:buClr>
                <a:srgbClr val="000000"/>
              </a:buClr>
              <a:buSzPts val="1800"/>
              <a:buNone/>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a:endParaRPr/>
          </a:p>
        </p:txBody>
      </p:sp>
      <p:sp>
        <p:nvSpPr>
          <p:cNvPr id="97" name="Google Shape;97;p51"/>
          <p:cNvSpPr txBox="1">
            <a:spLocks noGrp="1"/>
          </p:cNvSpPr>
          <p:nvPr>
            <p:ph type="sldNum" idx="12"/>
          </p:nvPr>
        </p:nvSpPr>
        <p:spPr>
          <a:xfrm>
            <a:off x="11095176" y="6414760"/>
            <a:ext cx="258624" cy="248305"/>
          </a:xfrm>
          <a:prstGeom prst="rect">
            <a:avLst/>
          </a:prstGeom>
          <a:noFill/>
          <a:ln>
            <a:noFill/>
          </a:ln>
        </p:spPr>
        <p:txBody>
          <a:bodyPr spcFirstLastPara="1" wrap="square" lIns="45700" tIns="45700" rIns="45700" bIns="45700" anchor="ctr" anchorCtr="0">
            <a:spAutoFit/>
          </a:bodyPr>
          <a:lstStyle>
            <a:lvl1pPr marL="0" lvl="0" indent="0" algn="r">
              <a:lnSpc>
                <a:spcPct val="100000"/>
              </a:lnSpc>
              <a:spcBef>
                <a:spcPts val="0"/>
              </a:spcBef>
              <a:spcAft>
                <a:spcPts val="0"/>
              </a:spcAft>
              <a:buClr>
                <a:srgbClr val="888888"/>
              </a:buClr>
              <a:buSzPts val="1200"/>
              <a:buFont typeface="Calibri"/>
              <a:buNone/>
              <a:defRPr sz="1200">
                <a:solidFill>
                  <a:srgbClr val="888888"/>
                </a:solidFill>
              </a:defRPr>
            </a:lvl1pPr>
            <a:lvl2pPr marL="0" lvl="1" indent="0" algn="r">
              <a:lnSpc>
                <a:spcPct val="100000"/>
              </a:lnSpc>
              <a:spcBef>
                <a:spcPts val="0"/>
              </a:spcBef>
              <a:spcAft>
                <a:spcPts val="0"/>
              </a:spcAft>
              <a:buClr>
                <a:srgbClr val="888888"/>
              </a:buClr>
              <a:buSzPts val="1200"/>
              <a:buFont typeface="Calibri"/>
              <a:buNone/>
              <a:defRPr sz="1200">
                <a:solidFill>
                  <a:srgbClr val="888888"/>
                </a:solidFill>
              </a:defRPr>
            </a:lvl2pPr>
            <a:lvl3pPr marL="0" lvl="2" indent="0" algn="r">
              <a:lnSpc>
                <a:spcPct val="100000"/>
              </a:lnSpc>
              <a:spcBef>
                <a:spcPts val="0"/>
              </a:spcBef>
              <a:spcAft>
                <a:spcPts val="0"/>
              </a:spcAft>
              <a:buClr>
                <a:srgbClr val="888888"/>
              </a:buClr>
              <a:buSzPts val="1200"/>
              <a:buFont typeface="Calibri"/>
              <a:buNone/>
              <a:defRPr sz="1200">
                <a:solidFill>
                  <a:srgbClr val="888888"/>
                </a:solidFill>
              </a:defRPr>
            </a:lvl3pPr>
            <a:lvl4pPr marL="0" lvl="3" indent="0" algn="r">
              <a:lnSpc>
                <a:spcPct val="100000"/>
              </a:lnSpc>
              <a:spcBef>
                <a:spcPts val="0"/>
              </a:spcBef>
              <a:spcAft>
                <a:spcPts val="0"/>
              </a:spcAft>
              <a:buClr>
                <a:srgbClr val="888888"/>
              </a:buClr>
              <a:buSzPts val="1200"/>
              <a:buFont typeface="Calibri"/>
              <a:buNone/>
              <a:defRPr sz="1200">
                <a:solidFill>
                  <a:srgbClr val="888888"/>
                </a:solidFill>
              </a:defRPr>
            </a:lvl4pPr>
            <a:lvl5pPr marL="0" lvl="4" indent="0" algn="r">
              <a:lnSpc>
                <a:spcPct val="100000"/>
              </a:lnSpc>
              <a:spcBef>
                <a:spcPts val="0"/>
              </a:spcBef>
              <a:spcAft>
                <a:spcPts val="0"/>
              </a:spcAft>
              <a:buClr>
                <a:srgbClr val="888888"/>
              </a:buClr>
              <a:buSzPts val="1200"/>
              <a:buFont typeface="Calibri"/>
              <a:buNone/>
              <a:defRPr sz="1200">
                <a:solidFill>
                  <a:srgbClr val="888888"/>
                </a:solidFill>
              </a:defRPr>
            </a:lvl5pPr>
            <a:lvl6pPr marL="0" lvl="5" indent="0" algn="r">
              <a:lnSpc>
                <a:spcPct val="100000"/>
              </a:lnSpc>
              <a:spcBef>
                <a:spcPts val="0"/>
              </a:spcBef>
              <a:spcAft>
                <a:spcPts val="0"/>
              </a:spcAft>
              <a:buClr>
                <a:srgbClr val="888888"/>
              </a:buClr>
              <a:buSzPts val="1200"/>
              <a:buFont typeface="Calibri"/>
              <a:buNone/>
              <a:defRPr sz="1200">
                <a:solidFill>
                  <a:srgbClr val="888888"/>
                </a:solidFill>
              </a:defRPr>
            </a:lvl6pPr>
            <a:lvl7pPr marL="0" lvl="6" indent="0" algn="r">
              <a:lnSpc>
                <a:spcPct val="100000"/>
              </a:lnSpc>
              <a:spcBef>
                <a:spcPts val="0"/>
              </a:spcBef>
              <a:spcAft>
                <a:spcPts val="0"/>
              </a:spcAft>
              <a:buClr>
                <a:srgbClr val="888888"/>
              </a:buClr>
              <a:buSzPts val="1200"/>
              <a:buFont typeface="Calibri"/>
              <a:buNone/>
              <a:defRPr sz="1200">
                <a:solidFill>
                  <a:srgbClr val="888888"/>
                </a:solidFill>
              </a:defRPr>
            </a:lvl7pPr>
            <a:lvl8pPr marL="0" lvl="7" indent="0" algn="r">
              <a:lnSpc>
                <a:spcPct val="100000"/>
              </a:lnSpc>
              <a:spcBef>
                <a:spcPts val="0"/>
              </a:spcBef>
              <a:spcAft>
                <a:spcPts val="0"/>
              </a:spcAft>
              <a:buClr>
                <a:srgbClr val="888888"/>
              </a:buClr>
              <a:buSzPts val="1200"/>
              <a:buFont typeface="Calibri"/>
              <a:buNone/>
              <a:defRPr sz="1200">
                <a:solidFill>
                  <a:srgbClr val="888888"/>
                </a:solidFill>
              </a:defRPr>
            </a:lvl8pPr>
            <a:lvl9pPr marL="0" lvl="8" indent="0" algn="r">
              <a:lnSpc>
                <a:spcPct val="100000"/>
              </a:lnSpc>
              <a:spcBef>
                <a:spcPts val="0"/>
              </a:spcBef>
              <a:spcAft>
                <a:spcPts val="0"/>
              </a:spcAft>
              <a:buClr>
                <a:srgbClr val="888888"/>
              </a:buClr>
              <a:buSzPts val="1200"/>
              <a:buFont typeface="Calibri"/>
              <a:buNone/>
              <a:defRPr sz="1200">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
        <p:nvSpPr>
          <p:cNvPr id="99" name="Google Shape;99;p51"/>
          <p:cNvSpPr txBox="1">
            <a:spLocks noGrp="1"/>
          </p:cNvSpPr>
          <p:nvPr>
            <p:ph type="body" idx="1"/>
          </p:nvPr>
        </p:nvSpPr>
        <p:spPr>
          <a:xfrm>
            <a:off x="1422400" y="2896820"/>
            <a:ext cx="9144000" cy="1655763"/>
          </a:xfrm>
          <a:prstGeom prst="rect">
            <a:avLst/>
          </a:prstGeom>
          <a:noFill/>
          <a:ln>
            <a:noFill/>
          </a:ln>
        </p:spPr>
        <p:txBody>
          <a:bodyPr spcFirstLastPara="1" wrap="square" lIns="45700" tIns="45700" rIns="45700" bIns="45700" anchor="t" anchorCtr="0">
            <a:normAutofit/>
          </a:bodyPr>
          <a:lstStyle>
            <a:lvl1pPr marL="457200" lvl="0" indent="-2286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1pPr>
            <a:lvl2pPr marL="914400" lvl="1" indent="-2286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2pPr>
            <a:lvl3pPr marL="1371600" lvl="2" indent="-2286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3pPr>
            <a:lvl4pPr marL="1828800" lvl="3" indent="-2286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4pPr>
            <a:lvl5pPr marL="2286000" lvl="4" indent="-228600" algn="ctr">
              <a:lnSpc>
                <a:spcPct val="90000"/>
              </a:lnSpc>
              <a:spcBef>
                <a:spcPts val="1000"/>
              </a:spcBef>
              <a:spcAft>
                <a:spcPts val="0"/>
              </a:spcAft>
              <a:buClr>
                <a:srgbClr val="000000"/>
              </a:buClr>
              <a:buSzPts val="2400"/>
              <a:buFont typeface="Calibri"/>
              <a:buNone/>
              <a:defRPr sz="2400">
                <a:latin typeface="Calibri"/>
                <a:ea typeface="Calibri"/>
                <a:cs typeface="Calibri"/>
                <a:sym typeface="Calibri"/>
              </a:defRPr>
            </a:lvl5pPr>
            <a:lvl6pPr marL="2743200" lvl="5" indent="-228600" algn="l">
              <a:lnSpc>
                <a:spcPct val="90000"/>
              </a:lnSpc>
              <a:spcBef>
                <a:spcPts val="1000"/>
              </a:spcBef>
              <a:spcAft>
                <a:spcPts val="0"/>
              </a:spcAft>
              <a:buClr>
                <a:srgbClr val="000000"/>
              </a:buClr>
              <a:buSzPts val="1800"/>
              <a:buNone/>
              <a:defRPr/>
            </a:lvl6pPr>
            <a:lvl7pPr marL="3200400" lvl="6" indent="-228600" algn="l">
              <a:lnSpc>
                <a:spcPct val="90000"/>
              </a:lnSpc>
              <a:spcBef>
                <a:spcPts val="1000"/>
              </a:spcBef>
              <a:spcAft>
                <a:spcPts val="0"/>
              </a:spcAft>
              <a:buClr>
                <a:srgbClr val="000000"/>
              </a:buClr>
              <a:buSzPts val="1800"/>
              <a:buNone/>
              <a:defRPr/>
            </a:lvl7pPr>
            <a:lvl8pPr marL="3657600" lvl="7" indent="-228600" algn="l">
              <a:lnSpc>
                <a:spcPct val="90000"/>
              </a:lnSpc>
              <a:spcBef>
                <a:spcPts val="1000"/>
              </a:spcBef>
              <a:spcAft>
                <a:spcPts val="0"/>
              </a:spcAft>
              <a:buClr>
                <a:srgbClr val="000000"/>
              </a:buClr>
              <a:buSzPts val="1800"/>
              <a:buNone/>
              <a:defRPr/>
            </a:lvl8pPr>
            <a:lvl9pPr marL="4114800" lvl="8" indent="-228600" algn="l">
              <a:lnSpc>
                <a:spcPct val="90000"/>
              </a:lnSpc>
              <a:spcBef>
                <a:spcPts val="1000"/>
              </a:spcBef>
              <a:spcAft>
                <a:spcPts val="0"/>
              </a:spcAft>
              <a:buClr>
                <a:srgbClr val="000000"/>
              </a:buClr>
              <a:buSzPts val="1800"/>
              <a:buNone/>
              <a:defRPr/>
            </a:lvl9pPr>
          </a:lstStyle>
          <a:p>
            <a:endParaRPr/>
          </a:p>
        </p:txBody>
      </p:sp>
    </p:spTree>
    <p:extLst>
      <p:ext uri="{BB962C8B-B14F-4D97-AF65-F5344CB8AC3E}">
        <p14:creationId xmlns:p14="http://schemas.microsoft.com/office/powerpoint/2010/main" val="97939713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matchingName="Title Slide copy 5">
  <p:cSld name="1_Title Slide copy 5">
    <p:spTree>
      <p:nvGrpSpPr>
        <p:cNvPr id="1" name="Shape 102"/>
        <p:cNvGrpSpPr/>
        <p:nvPr/>
      </p:nvGrpSpPr>
      <p:grpSpPr>
        <a:xfrm>
          <a:off x="0" y="0"/>
          <a:ext cx="0" cy="0"/>
          <a:chOff x="0" y="0"/>
          <a:chExt cx="0" cy="0"/>
        </a:xfrm>
      </p:grpSpPr>
      <p:sp>
        <p:nvSpPr>
          <p:cNvPr id="105" name="Google Shape;105;p52"/>
          <p:cNvSpPr txBox="1">
            <a:spLocks noGrp="1"/>
          </p:cNvSpPr>
          <p:nvPr>
            <p:ph type="title"/>
          </p:nvPr>
        </p:nvSpPr>
        <p:spPr>
          <a:xfrm>
            <a:off x="3306769" y="2470582"/>
            <a:ext cx="5578462" cy="1681835"/>
          </a:xfrm>
          <a:prstGeom prst="rect">
            <a:avLst/>
          </a:prstGeom>
          <a:noFill/>
          <a:ln>
            <a:noFill/>
          </a:ln>
        </p:spPr>
        <p:txBody>
          <a:bodyPr spcFirstLastPara="1" wrap="square" lIns="45700" tIns="45700" rIns="45700" bIns="45700" anchor="ctr" anchorCtr="0">
            <a:normAutofit/>
          </a:bodyPr>
          <a:lstStyle>
            <a:lvl1pPr lvl="0" algn="ctr">
              <a:lnSpc>
                <a:spcPct val="90000"/>
              </a:lnSpc>
              <a:spcBef>
                <a:spcPts val="0"/>
              </a:spcBef>
              <a:spcAft>
                <a:spcPts val="0"/>
              </a:spcAft>
              <a:buClr>
                <a:srgbClr val="365B9B"/>
              </a:buClr>
              <a:buSzPts val="6000"/>
              <a:buFont typeface="Arial"/>
              <a:buNone/>
              <a:defRPr>
                <a:solidFill>
                  <a:srgbClr val="365B9B"/>
                </a:solidFill>
                <a:latin typeface="Arial"/>
                <a:ea typeface="Arial"/>
                <a:cs typeface="Arial"/>
                <a:sym typeface="Arial"/>
              </a:defRPr>
            </a:lvl1pPr>
            <a:lvl2pPr lvl="1" algn="ctr">
              <a:lnSpc>
                <a:spcPct val="90000"/>
              </a:lnSpc>
              <a:spcBef>
                <a:spcPts val="0"/>
              </a:spcBef>
              <a:spcAft>
                <a:spcPts val="0"/>
              </a:spcAft>
              <a:buClr>
                <a:srgbClr val="000000"/>
              </a:buClr>
              <a:buSzPts val="1800"/>
              <a:buNone/>
              <a:defRPr/>
            </a:lvl2pPr>
            <a:lvl3pPr lvl="2" algn="ctr">
              <a:lnSpc>
                <a:spcPct val="90000"/>
              </a:lnSpc>
              <a:spcBef>
                <a:spcPts val="0"/>
              </a:spcBef>
              <a:spcAft>
                <a:spcPts val="0"/>
              </a:spcAft>
              <a:buClr>
                <a:srgbClr val="000000"/>
              </a:buClr>
              <a:buSzPts val="1800"/>
              <a:buNone/>
              <a:defRPr/>
            </a:lvl3pPr>
            <a:lvl4pPr lvl="3" algn="ctr">
              <a:lnSpc>
                <a:spcPct val="90000"/>
              </a:lnSpc>
              <a:spcBef>
                <a:spcPts val="0"/>
              </a:spcBef>
              <a:spcAft>
                <a:spcPts val="0"/>
              </a:spcAft>
              <a:buClr>
                <a:srgbClr val="000000"/>
              </a:buClr>
              <a:buSzPts val="1800"/>
              <a:buNone/>
              <a:defRPr/>
            </a:lvl4pPr>
            <a:lvl5pPr lvl="4" algn="ctr">
              <a:lnSpc>
                <a:spcPct val="90000"/>
              </a:lnSpc>
              <a:spcBef>
                <a:spcPts val="0"/>
              </a:spcBef>
              <a:spcAft>
                <a:spcPts val="0"/>
              </a:spcAft>
              <a:buClr>
                <a:srgbClr val="000000"/>
              </a:buClr>
              <a:buSzPts val="1800"/>
              <a:buNone/>
              <a:defRPr/>
            </a:lvl5pPr>
            <a:lvl6pPr lvl="5" algn="ctr">
              <a:lnSpc>
                <a:spcPct val="90000"/>
              </a:lnSpc>
              <a:spcBef>
                <a:spcPts val="0"/>
              </a:spcBef>
              <a:spcAft>
                <a:spcPts val="0"/>
              </a:spcAft>
              <a:buClr>
                <a:srgbClr val="000000"/>
              </a:buClr>
              <a:buSzPts val="1800"/>
              <a:buNone/>
              <a:defRPr/>
            </a:lvl6pPr>
            <a:lvl7pPr lvl="6" algn="ctr">
              <a:lnSpc>
                <a:spcPct val="90000"/>
              </a:lnSpc>
              <a:spcBef>
                <a:spcPts val="0"/>
              </a:spcBef>
              <a:spcAft>
                <a:spcPts val="0"/>
              </a:spcAft>
              <a:buClr>
                <a:srgbClr val="000000"/>
              </a:buClr>
              <a:buSzPts val="1800"/>
              <a:buNone/>
              <a:defRPr/>
            </a:lvl7pPr>
            <a:lvl8pPr lvl="7" algn="ctr">
              <a:lnSpc>
                <a:spcPct val="90000"/>
              </a:lnSpc>
              <a:spcBef>
                <a:spcPts val="0"/>
              </a:spcBef>
              <a:spcAft>
                <a:spcPts val="0"/>
              </a:spcAft>
              <a:buClr>
                <a:srgbClr val="000000"/>
              </a:buClr>
              <a:buSzPts val="1800"/>
              <a:buNone/>
              <a:defRPr/>
            </a:lvl8pPr>
            <a:lvl9pPr lvl="8" algn="ctr">
              <a:lnSpc>
                <a:spcPct val="90000"/>
              </a:lnSpc>
              <a:spcBef>
                <a:spcPts val="0"/>
              </a:spcBef>
              <a:spcAft>
                <a:spcPts val="0"/>
              </a:spcAft>
              <a:buClr>
                <a:srgbClr val="000000"/>
              </a:buClr>
              <a:buSzPts val="1800"/>
              <a:buNone/>
              <a:defRPr/>
            </a:lvl9pPr>
          </a:lstStyle>
          <a:p>
            <a:endParaRPr/>
          </a:p>
        </p:txBody>
      </p:sp>
      <p:sp>
        <p:nvSpPr>
          <p:cNvPr id="106" name="Google Shape;106;p52"/>
          <p:cNvSpPr txBox="1">
            <a:spLocks noGrp="1"/>
          </p:cNvSpPr>
          <p:nvPr>
            <p:ph type="sldNum" idx="12"/>
          </p:nvPr>
        </p:nvSpPr>
        <p:spPr>
          <a:xfrm>
            <a:off x="11095176" y="6414760"/>
            <a:ext cx="258624" cy="248305"/>
          </a:xfrm>
          <a:prstGeom prst="rect">
            <a:avLst/>
          </a:prstGeom>
          <a:noFill/>
          <a:ln>
            <a:noFill/>
          </a:ln>
        </p:spPr>
        <p:txBody>
          <a:bodyPr spcFirstLastPara="1" wrap="square" lIns="45700" tIns="45700" rIns="45700" bIns="45700" anchor="ctr" anchorCtr="0">
            <a:spAutoFit/>
          </a:bodyPr>
          <a:lstStyle>
            <a:lvl1pPr marL="0" lvl="0" indent="0" algn="r">
              <a:lnSpc>
                <a:spcPct val="100000"/>
              </a:lnSpc>
              <a:spcBef>
                <a:spcPts val="0"/>
              </a:spcBef>
              <a:spcAft>
                <a:spcPts val="0"/>
              </a:spcAft>
              <a:buClr>
                <a:srgbClr val="888888"/>
              </a:buClr>
              <a:buSzPts val="1200"/>
              <a:buFont typeface="Calibri"/>
              <a:buNone/>
              <a:defRPr sz="1200">
                <a:solidFill>
                  <a:srgbClr val="888888"/>
                </a:solidFill>
              </a:defRPr>
            </a:lvl1pPr>
            <a:lvl2pPr marL="0" lvl="1" indent="0" algn="r">
              <a:lnSpc>
                <a:spcPct val="100000"/>
              </a:lnSpc>
              <a:spcBef>
                <a:spcPts val="0"/>
              </a:spcBef>
              <a:spcAft>
                <a:spcPts val="0"/>
              </a:spcAft>
              <a:buClr>
                <a:srgbClr val="888888"/>
              </a:buClr>
              <a:buSzPts val="1200"/>
              <a:buFont typeface="Calibri"/>
              <a:buNone/>
              <a:defRPr sz="1200">
                <a:solidFill>
                  <a:srgbClr val="888888"/>
                </a:solidFill>
              </a:defRPr>
            </a:lvl2pPr>
            <a:lvl3pPr marL="0" lvl="2" indent="0" algn="r">
              <a:lnSpc>
                <a:spcPct val="100000"/>
              </a:lnSpc>
              <a:spcBef>
                <a:spcPts val="0"/>
              </a:spcBef>
              <a:spcAft>
                <a:spcPts val="0"/>
              </a:spcAft>
              <a:buClr>
                <a:srgbClr val="888888"/>
              </a:buClr>
              <a:buSzPts val="1200"/>
              <a:buFont typeface="Calibri"/>
              <a:buNone/>
              <a:defRPr sz="1200">
                <a:solidFill>
                  <a:srgbClr val="888888"/>
                </a:solidFill>
              </a:defRPr>
            </a:lvl3pPr>
            <a:lvl4pPr marL="0" lvl="3" indent="0" algn="r">
              <a:lnSpc>
                <a:spcPct val="100000"/>
              </a:lnSpc>
              <a:spcBef>
                <a:spcPts val="0"/>
              </a:spcBef>
              <a:spcAft>
                <a:spcPts val="0"/>
              </a:spcAft>
              <a:buClr>
                <a:srgbClr val="888888"/>
              </a:buClr>
              <a:buSzPts val="1200"/>
              <a:buFont typeface="Calibri"/>
              <a:buNone/>
              <a:defRPr sz="1200">
                <a:solidFill>
                  <a:srgbClr val="888888"/>
                </a:solidFill>
              </a:defRPr>
            </a:lvl4pPr>
            <a:lvl5pPr marL="0" lvl="4" indent="0" algn="r">
              <a:lnSpc>
                <a:spcPct val="100000"/>
              </a:lnSpc>
              <a:spcBef>
                <a:spcPts val="0"/>
              </a:spcBef>
              <a:spcAft>
                <a:spcPts val="0"/>
              </a:spcAft>
              <a:buClr>
                <a:srgbClr val="888888"/>
              </a:buClr>
              <a:buSzPts val="1200"/>
              <a:buFont typeface="Calibri"/>
              <a:buNone/>
              <a:defRPr sz="1200">
                <a:solidFill>
                  <a:srgbClr val="888888"/>
                </a:solidFill>
              </a:defRPr>
            </a:lvl5pPr>
            <a:lvl6pPr marL="0" lvl="5" indent="0" algn="r">
              <a:lnSpc>
                <a:spcPct val="100000"/>
              </a:lnSpc>
              <a:spcBef>
                <a:spcPts val="0"/>
              </a:spcBef>
              <a:spcAft>
                <a:spcPts val="0"/>
              </a:spcAft>
              <a:buClr>
                <a:srgbClr val="888888"/>
              </a:buClr>
              <a:buSzPts val="1200"/>
              <a:buFont typeface="Calibri"/>
              <a:buNone/>
              <a:defRPr sz="1200">
                <a:solidFill>
                  <a:srgbClr val="888888"/>
                </a:solidFill>
              </a:defRPr>
            </a:lvl6pPr>
            <a:lvl7pPr marL="0" lvl="6" indent="0" algn="r">
              <a:lnSpc>
                <a:spcPct val="100000"/>
              </a:lnSpc>
              <a:spcBef>
                <a:spcPts val="0"/>
              </a:spcBef>
              <a:spcAft>
                <a:spcPts val="0"/>
              </a:spcAft>
              <a:buClr>
                <a:srgbClr val="888888"/>
              </a:buClr>
              <a:buSzPts val="1200"/>
              <a:buFont typeface="Calibri"/>
              <a:buNone/>
              <a:defRPr sz="1200">
                <a:solidFill>
                  <a:srgbClr val="888888"/>
                </a:solidFill>
              </a:defRPr>
            </a:lvl7pPr>
            <a:lvl8pPr marL="0" lvl="7" indent="0" algn="r">
              <a:lnSpc>
                <a:spcPct val="100000"/>
              </a:lnSpc>
              <a:spcBef>
                <a:spcPts val="0"/>
              </a:spcBef>
              <a:spcAft>
                <a:spcPts val="0"/>
              </a:spcAft>
              <a:buClr>
                <a:srgbClr val="888888"/>
              </a:buClr>
              <a:buSzPts val="1200"/>
              <a:buFont typeface="Calibri"/>
              <a:buNone/>
              <a:defRPr sz="1200">
                <a:solidFill>
                  <a:srgbClr val="888888"/>
                </a:solidFill>
              </a:defRPr>
            </a:lvl8pPr>
            <a:lvl9pPr marL="0" lvl="8" indent="0" algn="r">
              <a:lnSpc>
                <a:spcPct val="100000"/>
              </a:lnSpc>
              <a:spcBef>
                <a:spcPts val="0"/>
              </a:spcBef>
              <a:spcAft>
                <a:spcPts val="0"/>
              </a:spcAft>
              <a:buClr>
                <a:srgbClr val="888888"/>
              </a:buClr>
              <a:buSzPts val="1200"/>
              <a:buFont typeface="Calibri"/>
              <a:buNone/>
              <a:defRPr sz="1200">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0690015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matchingName="Title Slide copy 14">
  <p:cSld name="Title Slide copy 14">
    <p:spTree>
      <p:nvGrpSpPr>
        <p:cNvPr id="1" name="Shape 115"/>
        <p:cNvGrpSpPr/>
        <p:nvPr/>
      </p:nvGrpSpPr>
      <p:grpSpPr>
        <a:xfrm>
          <a:off x="0" y="0"/>
          <a:ext cx="0" cy="0"/>
          <a:chOff x="0" y="0"/>
          <a:chExt cx="0" cy="0"/>
        </a:xfrm>
      </p:grpSpPr>
      <p:sp>
        <p:nvSpPr>
          <p:cNvPr id="117" name="Google Shape;117;p54"/>
          <p:cNvSpPr txBox="1">
            <a:spLocks noGrp="1"/>
          </p:cNvSpPr>
          <p:nvPr>
            <p:ph type="sldNum" idx="12"/>
          </p:nvPr>
        </p:nvSpPr>
        <p:spPr>
          <a:xfrm>
            <a:off x="11095176" y="6414760"/>
            <a:ext cx="258624" cy="248305"/>
          </a:xfrm>
          <a:prstGeom prst="rect">
            <a:avLst/>
          </a:prstGeom>
          <a:noFill/>
          <a:ln>
            <a:noFill/>
          </a:ln>
        </p:spPr>
        <p:txBody>
          <a:bodyPr spcFirstLastPara="1" wrap="square" lIns="45700" tIns="45700" rIns="45700" bIns="45700" anchor="ctr" anchorCtr="0">
            <a:spAutoFit/>
          </a:bodyPr>
          <a:lstStyle>
            <a:lvl1pPr marL="0" lvl="0" indent="0" algn="r">
              <a:lnSpc>
                <a:spcPct val="100000"/>
              </a:lnSpc>
              <a:spcBef>
                <a:spcPts val="0"/>
              </a:spcBef>
              <a:spcAft>
                <a:spcPts val="0"/>
              </a:spcAft>
              <a:buClr>
                <a:srgbClr val="888888"/>
              </a:buClr>
              <a:buSzPts val="1200"/>
              <a:buFont typeface="Calibri"/>
              <a:buNone/>
              <a:defRPr sz="1200">
                <a:solidFill>
                  <a:srgbClr val="888888"/>
                </a:solidFill>
              </a:defRPr>
            </a:lvl1pPr>
            <a:lvl2pPr marL="0" lvl="1" indent="0" algn="r">
              <a:lnSpc>
                <a:spcPct val="100000"/>
              </a:lnSpc>
              <a:spcBef>
                <a:spcPts val="0"/>
              </a:spcBef>
              <a:spcAft>
                <a:spcPts val="0"/>
              </a:spcAft>
              <a:buClr>
                <a:srgbClr val="888888"/>
              </a:buClr>
              <a:buSzPts val="1200"/>
              <a:buFont typeface="Calibri"/>
              <a:buNone/>
              <a:defRPr sz="1200">
                <a:solidFill>
                  <a:srgbClr val="888888"/>
                </a:solidFill>
              </a:defRPr>
            </a:lvl2pPr>
            <a:lvl3pPr marL="0" lvl="2" indent="0" algn="r">
              <a:lnSpc>
                <a:spcPct val="100000"/>
              </a:lnSpc>
              <a:spcBef>
                <a:spcPts val="0"/>
              </a:spcBef>
              <a:spcAft>
                <a:spcPts val="0"/>
              </a:spcAft>
              <a:buClr>
                <a:srgbClr val="888888"/>
              </a:buClr>
              <a:buSzPts val="1200"/>
              <a:buFont typeface="Calibri"/>
              <a:buNone/>
              <a:defRPr sz="1200">
                <a:solidFill>
                  <a:srgbClr val="888888"/>
                </a:solidFill>
              </a:defRPr>
            </a:lvl3pPr>
            <a:lvl4pPr marL="0" lvl="3" indent="0" algn="r">
              <a:lnSpc>
                <a:spcPct val="100000"/>
              </a:lnSpc>
              <a:spcBef>
                <a:spcPts val="0"/>
              </a:spcBef>
              <a:spcAft>
                <a:spcPts val="0"/>
              </a:spcAft>
              <a:buClr>
                <a:srgbClr val="888888"/>
              </a:buClr>
              <a:buSzPts val="1200"/>
              <a:buFont typeface="Calibri"/>
              <a:buNone/>
              <a:defRPr sz="1200">
                <a:solidFill>
                  <a:srgbClr val="888888"/>
                </a:solidFill>
              </a:defRPr>
            </a:lvl4pPr>
            <a:lvl5pPr marL="0" lvl="4" indent="0" algn="r">
              <a:lnSpc>
                <a:spcPct val="100000"/>
              </a:lnSpc>
              <a:spcBef>
                <a:spcPts val="0"/>
              </a:spcBef>
              <a:spcAft>
                <a:spcPts val="0"/>
              </a:spcAft>
              <a:buClr>
                <a:srgbClr val="888888"/>
              </a:buClr>
              <a:buSzPts val="1200"/>
              <a:buFont typeface="Calibri"/>
              <a:buNone/>
              <a:defRPr sz="1200">
                <a:solidFill>
                  <a:srgbClr val="888888"/>
                </a:solidFill>
              </a:defRPr>
            </a:lvl5pPr>
            <a:lvl6pPr marL="0" lvl="5" indent="0" algn="r">
              <a:lnSpc>
                <a:spcPct val="100000"/>
              </a:lnSpc>
              <a:spcBef>
                <a:spcPts val="0"/>
              </a:spcBef>
              <a:spcAft>
                <a:spcPts val="0"/>
              </a:spcAft>
              <a:buClr>
                <a:srgbClr val="888888"/>
              </a:buClr>
              <a:buSzPts val="1200"/>
              <a:buFont typeface="Calibri"/>
              <a:buNone/>
              <a:defRPr sz="1200">
                <a:solidFill>
                  <a:srgbClr val="888888"/>
                </a:solidFill>
              </a:defRPr>
            </a:lvl6pPr>
            <a:lvl7pPr marL="0" lvl="6" indent="0" algn="r">
              <a:lnSpc>
                <a:spcPct val="100000"/>
              </a:lnSpc>
              <a:spcBef>
                <a:spcPts val="0"/>
              </a:spcBef>
              <a:spcAft>
                <a:spcPts val="0"/>
              </a:spcAft>
              <a:buClr>
                <a:srgbClr val="888888"/>
              </a:buClr>
              <a:buSzPts val="1200"/>
              <a:buFont typeface="Calibri"/>
              <a:buNone/>
              <a:defRPr sz="1200">
                <a:solidFill>
                  <a:srgbClr val="888888"/>
                </a:solidFill>
              </a:defRPr>
            </a:lvl7pPr>
            <a:lvl8pPr marL="0" lvl="7" indent="0" algn="r">
              <a:lnSpc>
                <a:spcPct val="100000"/>
              </a:lnSpc>
              <a:spcBef>
                <a:spcPts val="0"/>
              </a:spcBef>
              <a:spcAft>
                <a:spcPts val="0"/>
              </a:spcAft>
              <a:buClr>
                <a:srgbClr val="888888"/>
              </a:buClr>
              <a:buSzPts val="1200"/>
              <a:buFont typeface="Calibri"/>
              <a:buNone/>
              <a:defRPr sz="1200">
                <a:solidFill>
                  <a:srgbClr val="888888"/>
                </a:solidFill>
              </a:defRPr>
            </a:lvl8pPr>
            <a:lvl9pPr marL="0" lvl="8" indent="0" algn="r">
              <a:lnSpc>
                <a:spcPct val="100000"/>
              </a:lnSpc>
              <a:spcBef>
                <a:spcPts val="0"/>
              </a:spcBef>
              <a:spcAft>
                <a:spcPts val="0"/>
              </a:spcAft>
              <a:buClr>
                <a:srgbClr val="888888"/>
              </a:buClr>
              <a:buSzPts val="1200"/>
              <a:buFont typeface="Calibri"/>
              <a:buNone/>
              <a:defRPr sz="1200">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6460772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matchingName="Title Slide copy 12">
  <p:cSld name="Title Slide copy 12">
    <p:spTree>
      <p:nvGrpSpPr>
        <p:cNvPr id="1" name="Shape 118"/>
        <p:cNvGrpSpPr/>
        <p:nvPr/>
      </p:nvGrpSpPr>
      <p:grpSpPr>
        <a:xfrm>
          <a:off x="0" y="0"/>
          <a:ext cx="0" cy="0"/>
          <a:chOff x="0" y="0"/>
          <a:chExt cx="0" cy="0"/>
        </a:xfrm>
      </p:grpSpPr>
      <p:sp>
        <p:nvSpPr>
          <p:cNvPr id="123" name="Google Shape;123;p55"/>
          <p:cNvSpPr txBox="1">
            <a:spLocks noGrp="1"/>
          </p:cNvSpPr>
          <p:nvPr>
            <p:ph type="body" idx="1"/>
          </p:nvPr>
        </p:nvSpPr>
        <p:spPr>
          <a:xfrm>
            <a:off x="1479533" y="1970378"/>
            <a:ext cx="9467618" cy="2579905"/>
          </a:xfrm>
          <a:prstGeom prst="rect">
            <a:avLst/>
          </a:prstGeom>
          <a:noFill/>
          <a:ln>
            <a:noFill/>
          </a:ln>
        </p:spPr>
        <p:txBody>
          <a:bodyPr spcFirstLastPara="1" wrap="square" lIns="45700" tIns="45700" rIns="45700" bIns="45700" anchor="ctr" anchorCtr="0">
            <a:normAutofit/>
          </a:bodyPr>
          <a:lstStyle>
            <a:lvl1pPr marL="457200" lvl="0"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1pPr>
            <a:lvl2pPr marL="914400" lvl="1"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2pPr>
            <a:lvl3pPr marL="1371600" lvl="2"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3pPr>
            <a:lvl4pPr marL="1828800" lvl="3"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4pPr>
            <a:lvl5pPr marL="2286000" lvl="4" indent="-228600" algn="l">
              <a:lnSpc>
                <a:spcPct val="90000"/>
              </a:lnSpc>
              <a:spcBef>
                <a:spcPts val="1000"/>
              </a:spcBef>
              <a:spcAft>
                <a:spcPts val="0"/>
              </a:spcAft>
              <a:buClr>
                <a:srgbClr val="000000"/>
              </a:buClr>
              <a:buSzPts val="2400"/>
              <a:buFont typeface="Arial"/>
              <a:buNone/>
              <a:defRPr sz="2400">
                <a:latin typeface="Arial"/>
                <a:ea typeface="Arial"/>
                <a:cs typeface="Arial"/>
                <a:sym typeface="Arial"/>
              </a:defRPr>
            </a:lvl5pPr>
            <a:lvl6pPr marL="2743200" lvl="5" indent="-228600" algn="l">
              <a:lnSpc>
                <a:spcPct val="90000"/>
              </a:lnSpc>
              <a:spcBef>
                <a:spcPts val="1000"/>
              </a:spcBef>
              <a:spcAft>
                <a:spcPts val="0"/>
              </a:spcAft>
              <a:buClr>
                <a:srgbClr val="000000"/>
              </a:buClr>
              <a:buSzPts val="1800"/>
              <a:buNone/>
              <a:defRPr/>
            </a:lvl6pPr>
            <a:lvl7pPr marL="3200400" lvl="6" indent="-228600" algn="l">
              <a:lnSpc>
                <a:spcPct val="90000"/>
              </a:lnSpc>
              <a:spcBef>
                <a:spcPts val="1000"/>
              </a:spcBef>
              <a:spcAft>
                <a:spcPts val="0"/>
              </a:spcAft>
              <a:buClr>
                <a:srgbClr val="000000"/>
              </a:buClr>
              <a:buSzPts val="1800"/>
              <a:buNone/>
              <a:defRPr/>
            </a:lvl7pPr>
            <a:lvl8pPr marL="3657600" lvl="7" indent="-228600" algn="l">
              <a:lnSpc>
                <a:spcPct val="90000"/>
              </a:lnSpc>
              <a:spcBef>
                <a:spcPts val="1000"/>
              </a:spcBef>
              <a:spcAft>
                <a:spcPts val="0"/>
              </a:spcAft>
              <a:buClr>
                <a:srgbClr val="000000"/>
              </a:buClr>
              <a:buSzPts val="1800"/>
              <a:buNone/>
              <a:defRPr/>
            </a:lvl8pPr>
            <a:lvl9pPr marL="4114800" lvl="8" indent="-228600" algn="l">
              <a:lnSpc>
                <a:spcPct val="90000"/>
              </a:lnSpc>
              <a:spcBef>
                <a:spcPts val="1000"/>
              </a:spcBef>
              <a:spcAft>
                <a:spcPts val="0"/>
              </a:spcAft>
              <a:buClr>
                <a:srgbClr val="000000"/>
              </a:buClr>
              <a:buSzPts val="1800"/>
              <a:buNone/>
              <a:defRPr/>
            </a:lvl9pPr>
          </a:lstStyle>
          <a:p>
            <a:endParaRPr/>
          </a:p>
        </p:txBody>
      </p:sp>
      <p:sp>
        <p:nvSpPr>
          <p:cNvPr id="124" name="Google Shape;124;p55"/>
          <p:cNvSpPr txBox="1">
            <a:spLocks noGrp="1"/>
          </p:cNvSpPr>
          <p:nvPr>
            <p:ph type="sldNum" idx="12"/>
          </p:nvPr>
        </p:nvSpPr>
        <p:spPr>
          <a:xfrm>
            <a:off x="11095176" y="6414760"/>
            <a:ext cx="258624" cy="248305"/>
          </a:xfrm>
          <a:prstGeom prst="rect">
            <a:avLst/>
          </a:prstGeom>
          <a:noFill/>
          <a:ln>
            <a:noFill/>
          </a:ln>
        </p:spPr>
        <p:txBody>
          <a:bodyPr spcFirstLastPara="1" wrap="square" lIns="45700" tIns="45700" rIns="45700" bIns="45700" anchor="ctr" anchorCtr="0">
            <a:spAutoFit/>
          </a:bodyPr>
          <a:lstStyle>
            <a:lvl1pPr marL="0" lvl="0" indent="0" algn="r">
              <a:lnSpc>
                <a:spcPct val="100000"/>
              </a:lnSpc>
              <a:spcBef>
                <a:spcPts val="0"/>
              </a:spcBef>
              <a:spcAft>
                <a:spcPts val="0"/>
              </a:spcAft>
              <a:buClr>
                <a:srgbClr val="888888"/>
              </a:buClr>
              <a:buSzPts val="1200"/>
              <a:buFont typeface="Calibri"/>
              <a:buNone/>
              <a:defRPr sz="1200">
                <a:solidFill>
                  <a:srgbClr val="888888"/>
                </a:solidFill>
              </a:defRPr>
            </a:lvl1pPr>
            <a:lvl2pPr marL="0" lvl="1" indent="0" algn="r">
              <a:lnSpc>
                <a:spcPct val="100000"/>
              </a:lnSpc>
              <a:spcBef>
                <a:spcPts val="0"/>
              </a:spcBef>
              <a:spcAft>
                <a:spcPts val="0"/>
              </a:spcAft>
              <a:buClr>
                <a:srgbClr val="888888"/>
              </a:buClr>
              <a:buSzPts val="1200"/>
              <a:buFont typeface="Calibri"/>
              <a:buNone/>
              <a:defRPr sz="1200">
                <a:solidFill>
                  <a:srgbClr val="888888"/>
                </a:solidFill>
              </a:defRPr>
            </a:lvl2pPr>
            <a:lvl3pPr marL="0" lvl="2" indent="0" algn="r">
              <a:lnSpc>
                <a:spcPct val="100000"/>
              </a:lnSpc>
              <a:spcBef>
                <a:spcPts val="0"/>
              </a:spcBef>
              <a:spcAft>
                <a:spcPts val="0"/>
              </a:spcAft>
              <a:buClr>
                <a:srgbClr val="888888"/>
              </a:buClr>
              <a:buSzPts val="1200"/>
              <a:buFont typeface="Calibri"/>
              <a:buNone/>
              <a:defRPr sz="1200">
                <a:solidFill>
                  <a:srgbClr val="888888"/>
                </a:solidFill>
              </a:defRPr>
            </a:lvl3pPr>
            <a:lvl4pPr marL="0" lvl="3" indent="0" algn="r">
              <a:lnSpc>
                <a:spcPct val="100000"/>
              </a:lnSpc>
              <a:spcBef>
                <a:spcPts val="0"/>
              </a:spcBef>
              <a:spcAft>
                <a:spcPts val="0"/>
              </a:spcAft>
              <a:buClr>
                <a:srgbClr val="888888"/>
              </a:buClr>
              <a:buSzPts val="1200"/>
              <a:buFont typeface="Calibri"/>
              <a:buNone/>
              <a:defRPr sz="1200">
                <a:solidFill>
                  <a:srgbClr val="888888"/>
                </a:solidFill>
              </a:defRPr>
            </a:lvl4pPr>
            <a:lvl5pPr marL="0" lvl="4" indent="0" algn="r">
              <a:lnSpc>
                <a:spcPct val="100000"/>
              </a:lnSpc>
              <a:spcBef>
                <a:spcPts val="0"/>
              </a:spcBef>
              <a:spcAft>
                <a:spcPts val="0"/>
              </a:spcAft>
              <a:buClr>
                <a:srgbClr val="888888"/>
              </a:buClr>
              <a:buSzPts val="1200"/>
              <a:buFont typeface="Calibri"/>
              <a:buNone/>
              <a:defRPr sz="1200">
                <a:solidFill>
                  <a:srgbClr val="888888"/>
                </a:solidFill>
              </a:defRPr>
            </a:lvl5pPr>
            <a:lvl6pPr marL="0" lvl="5" indent="0" algn="r">
              <a:lnSpc>
                <a:spcPct val="100000"/>
              </a:lnSpc>
              <a:spcBef>
                <a:spcPts val="0"/>
              </a:spcBef>
              <a:spcAft>
                <a:spcPts val="0"/>
              </a:spcAft>
              <a:buClr>
                <a:srgbClr val="888888"/>
              </a:buClr>
              <a:buSzPts val="1200"/>
              <a:buFont typeface="Calibri"/>
              <a:buNone/>
              <a:defRPr sz="1200">
                <a:solidFill>
                  <a:srgbClr val="888888"/>
                </a:solidFill>
              </a:defRPr>
            </a:lvl6pPr>
            <a:lvl7pPr marL="0" lvl="6" indent="0" algn="r">
              <a:lnSpc>
                <a:spcPct val="100000"/>
              </a:lnSpc>
              <a:spcBef>
                <a:spcPts val="0"/>
              </a:spcBef>
              <a:spcAft>
                <a:spcPts val="0"/>
              </a:spcAft>
              <a:buClr>
                <a:srgbClr val="888888"/>
              </a:buClr>
              <a:buSzPts val="1200"/>
              <a:buFont typeface="Calibri"/>
              <a:buNone/>
              <a:defRPr sz="1200">
                <a:solidFill>
                  <a:srgbClr val="888888"/>
                </a:solidFill>
              </a:defRPr>
            </a:lvl7pPr>
            <a:lvl8pPr marL="0" lvl="7" indent="0" algn="r">
              <a:lnSpc>
                <a:spcPct val="100000"/>
              </a:lnSpc>
              <a:spcBef>
                <a:spcPts val="0"/>
              </a:spcBef>
              <a:spcAft>
                <a:spcPts val="0"/>
              </a:spcAft>
              <a:buClr>
                <a:srgbClr val="888888"/>
              </a:buClr>
              <a:buSzPts val="1200"/>
              <a:buFont typeface="Calibri"/>
              <a:buNone/>
              <a:defRPr sz="1200">
                <a:solidFill>
                  <a:srgbClr val="888888"/>
                </a:solidFill>
              </a:defRPr>
            </a:lvl8pPr>
            <a:lvl9pPr marL="0" lvl="8" indent="0" algn="r">
              <a:lnSpc>
                <a:spcPct val="100000"/>
              </a:lnSpc>
              <a:spcBef>
                <a:spcPts val="0"/>
              </a:spcBef>
              <a:spcAft>
                <a:spcPts val="0"/>
              </a:spcAft>
              <a:buClr>
                <a:srgbClr val="888888"/>
              </a:buClr>
              <a:buSzPts val="1200"/>
              <a:buFont typeface="Calibri"/>
              <a:buNone/>
              <a:defRPr sz="1200">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4355953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6815017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4558848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2798860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7923743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568591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098375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650602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3348566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160827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659053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39446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6877900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49142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12519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6581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60736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12415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76402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image" Target="../media/image1.png"/><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theme" Target="../theme/theme2.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26" Type="http://schemas.openxmlformats.org/officeDocument/2006/relationships/slideLayout" Target="../slideLayouts/slideLayout62.xml"/><Relationship Id="rId3" Type="http://schemas.openxmlformats.org/officeDocument/2006/relationships/slideLayout" Target="../slideLayouts/slideLayout39.xml"/><Relationship Id="rId21" Type="http://schemas.openxmlformats.org/officeDocument/2006/relationships/slideLayout" Target="../slideLayouts/slideLayout57.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5" Type="http://schemas.openxmlformats.org/officeDocument/2006/relationships/slideLayout" Target="../slideLayouts/slideLayout61.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slideLayout" Target="../slideLayouts/slideLayout56.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24" Type="http://schemas.openxmlformats.org/officeDocument/2006/relationships/slideLayout" Target="../slideLayouts/slideLayout60.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23" Type="http://schemas.openxmlformats.org/officeDocument/2006/relationships/slideLayout" Target="../slideLayouts/slideLayout59.xml"/><Relationship Id="rId28" Type="http://schemas.openxmlformats.org/officeDocument/2006/relationships/image" Target="../media/image1.png"/><Relationship Id="rId10" Type="http://schemas.openxmlformats.org/officeDocument/2006/relationships/slideLayout" Target="../slideLayouts/slideLayout46.xml"/><Relationship Id="rId19" Type="http://schemas.openxmlformats.org/officeDocument/2006/relationships/slideLayout" Target="../slideLayouts/slideLayout55.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 Id="rId22" Type="http://schemas.openxmlformats.org/officeDocument/2006/relationships/slideLayout" Target="../slideLayouts/slideLayout58.xml"/><Relationship Id="rId27"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18" Type="http://schemas.openxmlformats.org/officeDocument/2006/relationships/slideLayout" Target="../slideLayouts/slideLayout80.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slideLayout" Target="../slideLayouts/slideLayout79.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20" Type="http://schemas.openxmlformats.org/officeDocument/2006/relationships/image" Target="../media/image1.png"/><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19" Type="http://schemas.openxmlformats.org/officeDocument/2006/relationships/theme" Target="../theme/theme4.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ClrTx/>
              <a:buFontTx/>
              <a:buNone/>
            </a:pPr>
            <a:fld id="{7AD86B2E-B702-4422-B277-3A08C7449694}" type="datetimeFigureOut">
              <a:rPr lang="en-US" kern="1200" smtClean="0">
                <a:solidFill>
                  <a:prstClr val="black">
                    <a:tint val="75000"/>
                  </a:prstClr>
                </a:solidFill>
                <a:latin typeface="Calibri"/>
              </a:rPr>
              <a:pPr>
                <a:buClrTx/>
                <a:buFontTx/>
                <a:buNone/>
              </a:pPr>
              <a:t>3/1/2024</a:t>
            </a:fld>
            <a:endParaRPr lang="en-US" kern="1200">
              <a:solidFill>
                <a:prstClr val="black">
                  <a:tint val="75000"/>
                </a:prstClr>
              </a:solidFill>
              <a:latin typeface="Calibri"/>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buClrTx/>
              <a:buFontTx/>
              <a:buNone/>
            </a:pPr>
            <a:endParaRPr lang="en-US" kern="1200">
              <a:solidFill>
                <a:prstClr val="black">
                  <a:tint val="75000"/>
                </a:prstClr>
              </a:solidFill>
              <a:latin typeface="Calibri"/>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ClrTx/>
              <a:buFontTx/>
              <a:buNone/>
            </a:pPr>
            <a:fld id="{F7542ADD-394E-41F3-B704-951748884AEE}" type="slidenum">
              <a:rPr lang="en-US" kern="1200" smtClean="0">
                <a:solidFill>
                  <a:prstClr val="black">
                    <a:tint val="75000"/>
                  </a:prstClr>
                </a:solidFill>
                <a:latin typeface="Calibri"/>
              </a:rPr>
              <a:pPr>
                <a:buClrTx/>
                <a:buFontTx/>
                <a:buNone/>
              </a:pPr>
              <a:t>‹#›</a:t>
            </a:fld>
            <a:endParaRPr lang="en-US" kern="1200">
              <a:solidFill>
                <a:prstClr val="black">
                  <a:tint val="75000"/>
                </a:prstClr>
              </a:solidFill>
              <a:latin typeface="Calibri"/>
            </a:endParaRPr>
          </a:p>
        </p:txBody>
      </p:sp>
    </p:spTree>
    <p:extLst>
      <p:ext uri="{BB962C8B-B14F-4D97-AF65-F5344CB8AC3E}">
        <p14:creationId xmlns:p14="http://schemas.microsoft.com/office/powerpoint/2010/main" val="3849034093"/>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 id="214748369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ClrTx/>
              <a:buFontTx/>
              <a:buNone/>
            </a:pPr>
            <a:fld id="{7AD86B2E-B702-4422-B277-3A08C7449694}" type="datetimeFigureOut">
              <a:rPr lang="en-US" kern="1200" smtClean="0">
                <a:solidFill>
                  <a:prstClr val="black">
                    <a:tint val="75000"/>
                  </a:prstClr>
                </a:solidFill>
                <a:latin typeface="Calibri"/>
              </a:rPr>
              <a:pPr>
                <a:buClrTx/>
                <a:buFontTx/>
                <a:buNone/>
              </a:pPr>
              <a:t>3/1/2024</a:t>
            </a:fld>
            <a:endParaRPr lang="en-US" kern="1200">
              <a:solidFill>
                <a:prstClr val="black">
                  <a:tint val="75000"/>
                </a:prstClr>
              </a:solidFill>
              <a:latin typeface="Calibri"/>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buClrTx/>
              <a:buFontTx/>
              <a:buNone/>
            </a:pPr>
            <a:endParaRPr lang="en-US" kern="1200">
              <a:solidFill>
                <a:prstClr val="black">
                  <a:tint val="75000"/>
                </a:prstClr>
              </a:solidFill>
              <a:latin typeface="Calibri"/>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ClrTx/>
              <a:buFontTx/>
              <a:buNone/>
            </a:pPr>
            <a:fld id="{F7542ADD-394E-41F3-B704-951748884AEE}" type="slidenum">
              <a:rPr lang="en-US" kern="1200" smtClean="0">
                <a:solidFill>
                  <a:prstClr val="black">
                    <a:tint val="75000"/>
                  </a:prstClr>
                </a:solidFill>
                <a:latin typeface="Calibri"/>
              </a:rPr>
              <a:pPr>
                <a:buClrTx/>
                <a:buFontTx/>
                <a:buNone/>
              </a:pPr>
              <a:t>‹#›</a:t>
            </a:fld>
            <a:endParaRPr lang="en-US" kern="1200">
              <a:solidFill>
                <a:prstClr val="black">
                  <a:tint val="75000"/>
                </a:prstClr>
              </a:solidFill>
              <a:latin typeface="Calibri"/>
            </a:endParaRPr>
          </a:p>
        </p:txBody>
      </p:sp>
    </p:spTree>
    <p:extLst>
      <p:ext uri="{BB962C8B-B14F-4D97-AF65-F5344CB8AC3E}">
        <p14:creationId xmlns:p14="http://schemas.microsoft.com/office/powerpoint/2010/main" val="3617566185"/>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478654988"/>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 id="2147483732" r:id="rId18"/>
    <p:sldLayoutId id="2147483733" r:id="rId19"/>
    <p:sldLayoutId id="2147483734" r:id="rId20"/>
    <p:sldLayoutId id="2147483735" r:id="rId21"/>
    <p:sldLayoutId id="2147483736" r:id="rId22"/>
    <p:sldLayoutId id="2147483737" r:id="rId23"/>
    <p:sldLayoutId id="2147483738" r:id="rId24"/>
    <p:sldLayoutId id="2147483739" r:id="rId25"/>
    <p:sldLayoutId id="2147483740" r:id="rId2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ClrTx/>
              <a:buFontTx/>
              <a:buNone/>
            </a:pPr>
            <a:fld id="{7AD86B2E-B702-4422-B277-3A08C7449694}" type="datetimeFigureOut">
              <a:rPr lang="en-US" kern="1200" smtClean="0">
                <a:solidFill>
                  <a:prstClr val="black">
                    <a:tint val="75000"/>
                  </a:prstClr>
                </a:solidFill>
                <a:latin typeface="Calibri"/>
              </a:rPr>
              <a:pPr>
                <a:buClrTx/>
                <a:buFontTx/>
                <a:buNone/>
              </a:pPr>
              <a:t>3/1/2024</a:t>
            </a:fld>
            <a:endParaRPr lang="en-US" kern="1200">
              <a:solidFill>
                <a:prstClr val="black">
                  <a:tint val="75000"/>
                </a:prstClr>
              </a:solidFill>
              <a:latin typeface="Calibri"/>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buClrTx/>
              <a:buFontTx/>
              <a:buNone/>
            </a:pPr>
            <a:endParaRPr lang="en-US" kern="1200">
              <a:solidFill>
                <a:prstClr val="black">
                  <a:tint val="75000"/>
                </a:prstClr>
              </a:solidFill>
              <a:latin typeface="Calibri"/>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ClrTx/>
              <a:buFontTx/>
              <a:buNone/>
            </a:pPr>
            <a:fld id="{F7542ADD-394E-41F3-B704-951748884AEE}" type="slidenum">
              <a:rPr lang="en-US" kern="1200" smtClean="0">
                <a:solidFill>
                  <a:prstClr val="black">
                    <a:tint val="75000"/>
                  </a:prstClr>
                </a:solidFill>
                <a:latin typeface="Calibri"/>
              </a:rPr>
              <a:pPr>
                <a:buClrTx/>
                <a:buFontTx/>
                <a:buNone/>
              </a:pPr>
              <a:t>‹#›</a:t>
            </a:fld>
            <a:endParaRPr lang="en-US" kern="1200">
              <a:solidFill>
                <a:prstClr val="black">
                  <a:tint val="75000"/>
                </a:prstClr>
              </a:solidFill>
              <a:latin typeface="Calibri"/>
            </a:endParaRPr>
          </a:p>
        </p:txBody>
      </p:sp>
    </p:spTree>
    <p:extLst>
      <p:ext uri="{BB962C8B-B14F-4D97-AF65-F5344CB8AC3E}">
        <p14:creationId xmlns:p14="http://schemas.microsoft.com/office/powerpoint/2010/main" val="48999440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5" r:id="rId13"/>
    <p:sldLayoutId id="2147483756" r:id="rId14"/>
    <p:sldLayoutId id="2147483757" r:id="rId15"/>
    <p:sldLayoutId id="2147483758" r:id="rId16"/>
    <p:sldLayoutId id="2147483759" r:id="rId17"/>
    <p:sldLayoutId id="214748376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3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5.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55.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5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5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5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58.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59.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59.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5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60.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55.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59.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6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6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5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5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5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5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5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5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5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5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5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5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5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5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5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6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6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5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5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5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5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5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56.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79.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ClrTx/>
              <a:buFontTx/>
              <a:buNone/>
            </a:pPr>
            <a:endParaRPr lang="en-US" sz="1800" kern="1200">
              <a:solidFill>
                <a:prstClr val="white"/>
              </a:solidFill>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a:buClrTx/>
              <a:buFontTx/>
              <a:buNone/>
            </a:pPr>
            <a:r>
              <a:rPr lang="en-US" sz="2400" kern="1200" dirty="0">
                <a:solidFill>
                  <a:prstClr val="black"/>
                </a:solidFill>
                <a:latin typeface="Times New Roman" panose="02020603050405020304" pitchFamily="18" charset="0"/>
                <a:cs typeface="Times New Roman" panose="02020603050405020304" pitchFamily="18" charset="0"/>
              </a:rPr>
              <a:t>Prepared by Dr. </a:t>
            </a:r>
            <a:r>
              <a:rPr lang="en-US" sz="2400" kern="1200" dirty="0" smtClean="0">
                <a:solidFill>
                  <a:prstClr val="black"/>
                </a:solidFill>
                <a:latin typeface="Times New Roman" panose="02020603050405020304" pitchFamily="18" charset="0"/>
                <a:cs typeface="Times New Roman" panose="02020603050405020304" pitchFamily="18" charset="0"/>
              </a:rPr>
              <a:t>Mahmoud Ibrahim</a:t>
            </a:r>
            <a:endParaRPr lang="en-US" sz="2400" kern="1200" dirty="0">
              <a:solidFill>
                <a:prstClr val="black"/>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4763868" cy="1446550"/>
          </a:xfrm>
          <a:prstGeom prst="rect">
            <a:avLst/>
          </a:prstGeom>
          <a:noFill/>
        </p:spPr>
        <p:txBody>
          <a:bodyPr wrap="none" rtlCol="0">
            <a:spAutoFit/>
          </a:bodyPr>
          <a:lstStyle/>
          <a:p>
            <a:pPr>
              <a:buClrTx/>
              <a:buFontTx/>
              <a:buNone/>
            </a:pPr>
            <a:r>
              <a:rPr lang="en-US" sz="4400" b="1" kern="1200" dirty="0">
                <a:solidFill>
                  <a:srgbClr val="00B0F0"/>
                </a:solidFill>
                <a:latin typeface="Times New Roman" panose="02020603050405020304" pitchFamily="18" charset="0"/>
                <a:cs typeface="Times New Roman" panose="02020603050405020304" pitchFamily="18" charset="0"/>
              </a:rPr>
              <a:t>Project </a:t>
            </a:r>
            <a:r>
              <a:rPr lang="en-US" sz="4400" b="1" kern="1200" dirty="0" smtClean="0">
                <a:solidFill>
                  <a:srgbClr val="00B0F0"/>
                </a:solidFill>
                <a:latin typeface="Times New Roman" panose="02020603050405020304" pitchFamily="18" charset="0"/>
                <a:cs typeface="Times New Roman" panose="02020603050405020304" pitchFamily="18" charset="0"/>
              </a:rPr>
              <a:t>Operations</a:t>
            </a:r>
            <a:r>
              <a:rPr lang="en-US" sz="4400" b="1" kern="1200" dirty="0">
                <a:solidFill>
                  <a:srgbClr val="00B0F0"/>
                </a:solidFill>
                <a:latin typeface="Times New Roman" panose="02020603050405020304" pitchFamily="18" charset="0"/>
                <a:cs typeface="Times New Roman" panose="02020603050405020304" pitchFamily="18" charset="0"/>
              </a:rPr>
              <a:t/>
            </a:r>
            <a:br>
              <a:rPr lang="en-US" sz="4400" b="1" kern="1200" dirty="0">
                <a:solidFill>
                  <a:srgbClr val="00B0F0"/>
                </a:solidFill>
                <a:latin typeface="Times New Roman" panose="02020603050405020304" pitchFamily="18" charset="0"/>
                <a:cs typeface="Times New Roman" panose="02020603050405020304" pitchFamily="18" charset="0"/>
              </a:rPr>
            </a:br>
            <a:r>
              <a:rPr lang="en-US" sz="4400" b="1" kern="1200"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lang="en-US" sz="2800" b="1" kern="1200" dirty="0">
                <a:solidFill>
                  <a:prstClr val="white"/>
                </a:solidFill>
                <a:latin typeface="Times New Roman" panose="02020603050405020304" pitchFamily="18" charset="0"/>
                <a:cs typeface="Times New Roman" panose="02020603050405020304" pitchFamily="18" charset="0"/>
              </a:rPr>
              <a:t>Lecture 5</a:t>
            </a:r>
          </a:p>
        </p:txBody>
      </p:sp>
      <p:sp>
        <p:nvSpPr>
          <p:cNvPr id="46" name="TextBox 45"/>
          <p:cNvSpPr txBox="1"/>
          <p:nvPr/>
        </p:nvSpPr>
        <p:spPr>
          <a:xfrm>
            <a:off x="329269" y="5104240"/>
            <a:ext cx="1274708" cy="400110"/>
          </a:xfrm>
          <a:prstGeom prst="rect">
            <a:avLst/>
          </a:prstGeom>
          <a:noFill/>
        </p:spPr>
        <p:txBody>
          <a:bodyPr wrap="none" rtlCol="0">
            <a:spAutoFit/>
          </a:bodyPr>
          <a:lstStyle/>
          <a:p>
            <a:pPr>
              <a:buClrTx/>
              <a:buFontTx/>
              <a:buNone/>
            </a:pPr>
            <a:r>
              <a:rPr lang="en-US" sz="2000" kern="1200" dirty="0" smtClean="0">
                <a:solidFill>
                  <a:prstClr val="black"/>
                </a:solidFill>
                <a:latin typeface="Times New Roman" panose="02020603050405020304" pitchFamily="18" charset="0"/>
                <a:cs typeface="Times New Roman" panose="02020603050405020304" pitchFamily="18" charset="0"/>
              </a:rPr>
              <a:t>MGM 415</a:t>
            </a:r>
            <a:endParaRPr lang="en-US" sz="2000" kern="1200" dirty="0">
              <a:solidFill>
                <a:prstClr val="black"/>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buClrTx/>
              <a:buFontTx/>
              <a:buNone/>
            </a:pPr>
            <a:endParaRPr lang="en-US" sz="1800" kern="1200">
              <a:solidFill>
                <a:prstClr val="white"/>
              </a:solidFil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286360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lang="en-US" sz="1800" kern="1200">
              <a:solidFill>
                <a:prstClr val="white"/>
              </a:solidFill>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lang="en-US" sz="1800" kern="1200">
              <a:solidFill>
                <a:prstClr val="white"/>
              </a:solidFill>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lang="en-US" sz="1100" kern="12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lang="en-US" sz="1800" kern="1200">
              <a:solidFill>
                <a:prstClr val="white"/>
              </a:solidFill>
            </a:endParaRPr>
          </a:p>
        </p:txBody>
      </p:sp>
      <p:sp>
        <p:nvSpPr>
          <p:cNvPr id="34" name="Rectangle 33"/>
          <p:cNvSpPr/>
          <p:nvPr/>
        </p:nvSpPr>
        <p:spPr>
          <a:xfrm>
            <a:off x="1127760" y="4930224"/>
            <a:ext cx="6566733" cy="2166234"/>
          </a:xfrm>
          <a:prstGeom prst="rect">
            <a:avLst/>
          </a:prstGeom>
          <a:noFill/>
        </p:spPr>
        <p:txBody>
          <a:bodyPr wrap="square">
            <a:spAutoFit/>
          </a:bodyPr>
          <a:lstStyle/>
          <a:p>
            <a:pPr lvl="0">
              <a:lnSpc>
                <a:spcPct val="90000"/>
              </a:lnSpc>
              <a:buSzPts val="1800"/>
            </a:pPr>
            <a:r>
              <a:rPr lang="en-US" sz="1600" b="1" u="sng" dirty="0">
                <a:latin typeface="Bookman Old Style"/>
                <a:ea typeface="Bookman Old Style"/>
                <a:cs typeface="Bookman Old Style"/>
                <a:sym typeface="Bookman Old Style"/>
              </a:rPr>
              <a:t>Part one</a:t>
            </a:r>
            <a:r>
              <a:rPr lang="en-US" sz="1600" u="sng" dirty="0"/>
              <a:t> : </a:t>
            </a:r>
            <a:r>
              <a:rPr lang="en-US" sz="1600" dirty="0"/>
              <a:t>PJOMP frame work  and PJOMP </a:t>
            </a:r>
          </a:p>
          <a:p>
            <a:pPr lvl="2" indent="722376">
              <a:lnSpc>
                <a:spcPct val="90000"/>
              </a:lnSpc>
              <a:spcBef>
                <a:spcPts val="700"/>
              </a:spcBef>
              <a:buSzPts val="1895"/>
            </a:pPr>
            <a:r>
              <a:rPr lang="en-US" sz="1600" dirty="0"/>
              <a:t>  and  project manager operational Tasks</a:t>
            </a:r>
          </a:p>
          <a:p>
            <a:pPr lvl="0">
              <a:lnSpc>
                <a:spcPct val="90000"/>
              </a:lnSpc>
              <a:spcBef>
                <a:spcPts val="700"/>
              </a:spcBef>
              <a:buSzPts val="1800"/>
            </a:pPr>
            <a:r>
              <a:rPr lang="en-US" sz="1600" b="1" u="sng" dirty="0">
                <a:latin typeface="Bookman Old Style"/>
                <a:ea typeface="Bookman Old Style"/>
                <a:cs typeface="Bookman Old Style"/>
                <a:sym typeface="Bookman Old Style"/>
              </a:rPr>
              <a:t>Part two </a:t>
            </a:r>
            <a:r>
              <a:rPr lang="en-US" sz="1600" dirty="0"/>
              <a:t>: The relationship between </a:t>
            </a:r>
          </a:p>
          <a:p>
            <a:pPr lvl="3" indent="1083563">
              <a:lnSpc>
                <a:spcPct val="90000"/>
              </a:lnSpc>
              <a:spcBef>
                <a:spcPts val="700"/>
              </a:spcBef>
              <a:buSzPts val="1895"/>
            </a:pPr>
            <a:r>
              <a:rPr lang="en-US" sz="1600" dirty="0"/>
              <a:t>PJOMP and  PMP</a:t>
            </a:r>
          </a:p>
          <a:p>
            <a:pPr lvl="0">
              <a:lnSpc>
                <a:spcPct val="90000"/>
              </a:lnSpc>
              <a:spcBef>
                <a:spcPts val="700"/>
              </a:spcBef>
              <a:buSzPts val="1800"/>
            </a:pPr>
            <a:r>
              <a:rPr lang="en-US" sz="1600" b="1" u="sng" dirty="0">
                <a:latin typeface="Bookman Old Style"/>
                <a:ea typeface="Bookman Old Style"/>
                <a:cs typeface="Bookman Old Style"/>
                <a:sym typeface="Bookman Old Style"/>
              </a:rPr>
              <a:t>Part three </a:t>
            </a:r>
            <a:r>
              <a:rPr lang="en-US" sz="1600" dirty="0"/>
              <a:t>:19th success factor of </a:t>
            </a:r>
          </a:p>
          <a:p>
            <a:pPr lvl="3" indent="1083563">
              <a:lnSpc>
                <a:spcPct val="90000"/>
              </a:lnSpc>
              <a:spcBef>
                <a:spcPts val="700"/>
              </a:spcBef>
              <a:buSzPts val="1895"/>
            </a:pPr>
            <a:r>
              <a:rPr lang="en-US" sz="1600" dirty="0"/>
              <a:t>the PJOMP based on the PCI levels</a:t>
            </a:r>
          </a:p>
          <a:p>
            <a:pPr>
              <a:lnSpc>
                <a:spcPct val="120000"/>
              </a:lnSpc>
              <a:buClrTx/>
              <a:buFontTx/>
              <a:buNone/>
            </a:pPr>
            <a:endParaRPr lang="en-US" sz="1600" kern="1200" dirty="0">
              <a:solidFill>
                <a:prstClr val="black"/>
              </a:solidFill>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3061031" cy="584775"/>
          </a:xfrm>
          <a:prstGeom prst="rect">
            <a:avLst/>
          </a:prstGeom>
          <a:noFill/>
        </p:spPr>
        <p:txBody>
          <a:bodyPr wrap="none" rtlCol="0">
            <a:spAutoFit/>
          </a:bodyPr>
          <a:lstStyle/>
          <a:p>
            <a:pPr>
              <a:buClrTx/>
              <a:buFontTx/>
              <a:buNone/>
            </a:pPr>
            <a:r>
              <a:rPr lang="en-US" sz="3200" b="1" kern="1200" dirty="0" smtClean="0">
                <a:solidFill>
                  <a:srgbClr val="00B0F0"/>
                </a:solidFill>
                <a:latin typeface="Times New Roman" panose="02020603050405020304" pitchFamily="18" charset="0"/>
                <a:cs typeface="Times New Roman" panose="02020603050405020304" pitchFamily="18" charset="0"/>
              </a:rPr>
              <a:t>Lecture Content</a:t>
            </a:r>
            <a:endParaRPr lang="en-US" sz="3200" b="1" kern="1200" dirty="0">
              <a:solidFill>
                <a:srgbClr val="00B0F0"/>
              </a:solidFill>
              <a:latin typeface="Times New Roman" panose="02020603050405020304" pitchFamily="18" charset="0"/>
              <a:cs typeface="Times New Roman" panose="02020603050405020304" pitchFamily="18" charset="0"/>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buClrTx/>
              <a:buFontTx/>
              <a:buNone/>
            </a:pPr>
            <a:r>
              <a:rPr lang="en-US" sz="1600" kern="1200" dirty="0">
                <a:solidFill>
                  <a:prstClr val="white"/>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buClrTx/>
              <a:buFontTx/>
              <a:buNone/>
            </a:pPr>
            <a:r>
              <a:rPr lang="en-US" sz="4800" b="1" kern="1200" dirty="0" smtClean="0">
                <a:solidFill>
                  <a:prstClr val="white"/>
                </a:solidFill>
                <a:latin typeface="Times New Roman" panose="02020603050405020304" pitchFamily="18" charset="0"/>
                <a:cs typeface="Times New Roman" panose="02020603050405020304" pitchFamily="18" charset="0"/>
              </a:rPr>
              <a:t>05</a:t>
            </a:r>
            <a:endParaRPr lang="en-US" b="1" kern="1200" dirty="0">
              <a:solidFill>
                <a:prstClr val="white"/>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buClrTx/>
              <a:buFontTx/>
              <a:buNone/>
            </a:pPr>
            <a:r>
              <a:rPr lang="en-US" sz="2000" b="1" kern="1200" dirty="0">
                <a:solidFill>
                  <a:prstClr val="black"/>
                </a:solidFill>
                <a:latin typeface="Calibri"/>
              </a:rPr>
              <a:t>www.midocean.ae</a:t>
            </a: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801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6"/>
          <p:cNvSpPr txBox="1">
            <a:spLocks noGrp="1"/>
          </p:cNvSpPr>
          <p:nvPr>
            <p:ph type="title"/>
          </p:nvPr>
        </p:nvSpPr>
        <p:spPr>
          <a:prstGeom prst="rect">
            <a:avLst/>
          </a:prstGeom>
          <a:noFill/>
          <a:ln>
            <a:noFill/>
          </a:ln>
        </p:spPr>
        <p:txBody>
          <a:bodyPr spcFirstLastPara="1" wrap="square" lIns="45700" tIns="45700" rIns="45700" bIns="45700" anchor="b" anchorCtr="0">
            <a:normAutofit fontScale="90000"/>
          </a:bodyPr>
          <a:lstStyle/>
          <a:p>
            <a:pPr marL="0" marR="0" lvl="0" indent="0" algn="ctr" rtl="0">
              <a:lnSpc>
                <a:spcPct val="90000"/>
              </a:lnSpc>
              <a:spcBef>
                <a:spcPts val="0"/>
              </a:spcBef>
              <a:spcAft>
                <a:spcPts val="0"/>
              </a:spcAft>
              <a:buClr>
                <a:srgbClr val="000000"/>
              </a:buClr>
              <a:buSzPts val="5340"/>
              <a:buFont typeface="Calibri"/>
              <a:buNone/>
            </a:pPr>
            <a:r>
              <a:rPr lang="en-US" sz="5340" b="1" dirty="0">
                <a:solidFill>
                  <a:srgbClr val="00B0F0"/>
                </a:solidFill>
              </a:rPr>
              <a:t>What is PJOMP?</a:t>
            </a:r>
            <a:endParaRPr b="1" dirty="0">
              <a:solidFill>
                <a:srgbClr val="00B0F0"/>
              </a:solidFill>
            </a:endParaRPr>
          </a:p>
        </p:txBody>
      </p:sp>
      <p:sp>
        <p:nvSpPr>
          <p:cNvPr id="268" name="Google Shape;268;p6"/>
          <p:cNvSpPr txBox="1">
            <a:spLocks noGrp="1"/>
          </p:cNvSpPr>
          <p:nvPr>
            <p:ph type="body" idx="1"/>
          </p:nvPr>
        </p:nvSpPr>
        <p:spPr>
          <a:prstGeom prst="rect">
            <a:avLst/>
          </a:prstGeom>
          <a:noFill/>
          <a:ln>
            <a:noFill/>
          </a:ln>
        </p:spPr>
        <p:txBody>
          <a:bodyPr spcFirstLastPara="1" wrap="square" lIns="45700" tIns="45700" rIns="45700" bIns="45700" anchor="t" anchorCtr="0">
            <a:normAutofit/>
          </a:bodyPr>
          <a:lstStyle/>
          <a:p>
            <a:pPr marL="0" lvl="0" indent="0" algn="l" rtl="0">
              <a:lnSpc>
                <a:spcPct val="100000"/>
              </a:lnSpc>
              <a:spcBef>
                <a:spcPts val="0"/>
              </a:spcBef>
              <a:spcAft>
                <a:spcPts val="0"/>
              </a:spcAft>
              <a:buClr>
                <a:srgbClr val="000000"/>
              </a:buClr>
              <a:buSzPts val="2573"/>
              <a:buFont typeface="Times"/>
              <a:buNone/>
            </a:pPr>
            <a:r>
              <a:rPr lang="en-US" sz="2573" dirty="0">
                <a:latin typeface="Times"/>
                <a:ea typeface="Times"/>
                <a:cs typeface="Times"/>
                <a:sym typeface="Times"/>
              </a:rPr>
              <a:t>(Project Operation Management Plan) is a strategic document that </a:t>
            </a:r>
            <a:r>
              <a:rPr lang="en-US" b="1" dirty="0"/>
              <a:t>outlines</a:t>
            </a:r>
            <a:r>
              <a:rPr lang="en-US" sz="2573" dirty="0">
                <a:latin typeface="Times"/>
                <a:ea typeface="Times"/>
                <a:cs typeface="Times"/>
                <a:sym typeface="Times"/>
              </a:rPr>
              <a:t> the processes, activities, and resources  by integrating </a:t>
            </a:r>
            <a:r>
              <a:rPr lang="en-US" b="1" u="sng" dirty="0"/>
              <a:t>compliance requirements and processes</a:t>
            </a:r>
            <a:r>
              <a:rPr lang="en-US" sz="2573" dirty="0">
                <a:latin typeface="Times"/>
                <a:ea typeface="Times"/>
                <a:cs typeface="Times"/>
                <a:sym typeface="Times"/>
              </a:rPr>
              <a:t> into </a:t>
            </a:r>
            <a:r>
              <a:rPr lang="en-US" b="1" u="sng" dirty="0"/>
              <a:t>project management methodologies and practices w</a:t>
            </a:r>
            <a:r>
              <a:rPr lang="en-US" sz="2573" dirty="0">
                <a:latin typeface="Times"/>
                <a:ea typeface="Times"/>
                <a:cs typeface="Times"/>
                <a:sym typeface="Times"/>
              </a:rPr>
              <a:t>hich is highly required to successfully  execute  project operations . </a:t>
            </a:r>
            <a:endParaRPr dirty="0"/>
          </a:p>
          <a:p>
            <a:pPr marL="0" lvl="0" indent="0" algn="l" rtl="0">
              <a:lnSpc>
                <a:spcPct val="100000"/>
              </a:lnSpc>
              <a:spcBef>
                <a:spcPts val="900"/>
              </a:spcBef>
              <a:spcAft>
                <a:spcPts val="0"/>
              </a:spcAft>
              <a:buClr>
                <a:srgbClr val="000000"/>
              </a:buClr>
              <a:buSzPts val="2573"/>
              <a:buFont typeface="Times"/>
              <a:buNone/>
            </a:pPr>
            <a:r>
              <a:rPr lang="en-US" sz="2573" dirty="0">
                <a:latin typeface="Times"/>
                <a:ea typeface="Times"/>
                <a:cs typeface="Times"/>
                <a:sym typeface="Times"/>
              </a:rPr>
              <a:t>-It serves as a </a:t>
            </a:r>
            <a:r>
              <a:rPr lang="en-US" b="1" dirty="0"/>
              <a:t>roadmap</a:t>
            </a:r>
            <a:r>
              <a:rPr lang="en-US" sz="2573" dirty="0">
                <a:latin typeface="Times"/>
                <a:ea typeface="Times"/>
                <a:cs typeface="Times"/>
                <a:sym typeface="Times"/>
              </a:rPr>
              <a:t> for the project team, providing guidelines and instructions on how to achieve project objectives and deliverables.</a:t>
            </a:r>
            <a:endParaRPr dirty="0"/>
          </a:p>
          <a:p>
            <a:pPr marL="0" lvl="0" indent="0" algn="l" rtl="0">
              <a:lnSpc>
                <a:spcPct val="100000"/>
              </a:lnSpc>
              <a:spcBef>
                <a:spcPts val="900"/>
              </a:spcBef>
              <a:spcAft>
                <a:spcPts val="0"/>
              </a:spcAft>
              <a:buClr>
                <a:srgbClr val="000000"/>
              </a:buClr>
              <a:buSzPts val="2573"/>
              <a:buFont typeface="Times"/>
              <a:buNone/>
            </a:pPr>
            <a:r>
              <a:rPr lang="en-US" sz="2573" dirty="0">
                <a:latin typeface="Times"/>
                <a:ea typeface="Times"/>
                <a:cs typeface="Times"/>
                <a:sym typeface="Times"/>
              </a:rPr>
              <a:t>.This integration ensures that compliance is considered from the initiation to the closure of the project, aligning project objectives with BBP  regulatory and organizational requirements </a:t>
            </a:r>
            <a:endParaRPr dirty="0"/>
          </a:p>
        </p:txBody>
      </p:sp>
      <p:sp>
        <p:nvSpPr>
          <p:cNvPr id="269" name="Google Shape;269;p6"/>
          <p:cNvSpPr txBox="1">
            <a:spLocks noGrp="1"/>
          </p:cNvSpPr>
          <p:nvPr>
            <p:ph type="sldNum" idx="12"/>
          </p:nvPr>
        </p:nvSpPr>
        <p:spPr>
          <a:xfrm>
            <a:off x="11172418" y="6439518"/>
            <a:ext cx="181382" cy="248306"/>
          </a:xfrm>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3</a:t>
            </a:fld>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7"/>
          <p:cNvSpPr txBox="1">
            <a:spLocks noGrp="1"/>
          </p:cNvSpPr>
          <p:nvPr>
            <p:ph type="title"/>
          </p:nvPr>
        </p:nvSpPr>
        <p:spPr>
          <a:prstGeom prst="rect">
            <a:avLst/>
          </a:prstGeom>
          <a:noFill/>
          <a:ln>
            <a:noFill/>
          </a:ln>
        </p:spPr>
        <p:txBody>
          <a:bodyPr spcFirstLastPara="1" wrap="square" lIns="45700" tIns="45700" rIns="45700" bIns="45700" anchor="b" anchorCtr="0">
            <a:normAutofit fontScale="90000"/>
          </a:bodyPr>
          <a:lstStyle/>
          <a:p>
            <a:pPr marL="0" marR="0" lvl="0" indent="0" algn="ctr" rtl="0">
              <a:lnSpc>
                <a:spcPct val="90000"/>
              </a:lnSpc>
              <a:spcBef>
                <a:spcPts val="0"/>
              </a:spcBef>
              <a:spcAft>
                <a:spcPts val="0"/>
              </a:spcAft>
              <a:buClr>
                <a:srgbClr val="000000"/>
              </a:buClr>
              <a:buSzPts val="5340"/>
              <a:buFont typeface="Calibri"/>
              <a:buNone/>
            </a:pPr>
            <a:r>
              <a:rPr lang="en-US" sz="5340" b="1" dirty="0">
                <a:solidFill>
                  <a:srgbClr val="00B0F0"/>
                </a:solidFill>
              </a:rPr>
              <a:t>Why do we need PJOMP?</a:t>
            </a:r>
            <a:endParaRPr b="1" dirty="0">
              <a:solidFill>
                <a:srgbClr val="00B0F0"/>
              </a:solidFill>
            </a:endParaRPr>
          </a:p>
        </p:txBody>
      </p:sp>
      <p:sp>
        <p:nvSpPr>
          <p:cNvPr id="275" name="Google Shape;275;p7"/>
          <p:cNvSpPr txBox="1">
            <a:spLocks noGrp="1"/>
          </p:cNvSpPr>
          <p:nvPr>
            <p:ph type="body" idx="1"/>
          </p:nvPr>
        </p:nvSpPr>
        <p:spPr>
          <a:prstGeom prst="rect">
            <a:avLst/>
          </a:prstGeom>
          <a:noFill/>
          <a:ln>
            <a:noFill/>
          </a:ln>
        </p:spPr>
        <p:txBody>
          <a:bodyPr spcFirstLastPara="1" wrap="square" lIns="45700" tIns="45700" rIns="45700" bIns="45700" anchor="t" anchorCtr="0">
            <a:normAutofit/>
          </a:bodyPr>
          <a:lstStyle/>
          <a:p>
            <a:pPr marL="0" lvl="0" indent="0" algn="l" rtl="0">
              <a:lnSpc>
                <a:spcPct val="90000"/>
              </a:lnSpc>
              <a:spcBef>
                <a:spcPts val="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It  plays a crucial role in:</a:t>
            </a:r>
            <a:endParaRPr dirty="0"/>
          </a:p>
          <a:p>
            <a:pPr marL="0" lvl="0" indent="0" algn="l" rtl="0">
              <a:lnSpc>
                <a:spcPct val="90000"/>
              </a:lnSpc>
              <a:spcBef>
                <a:spcPts val="100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1: ensuring</a:t>
            </a:r>
            <a:r>
              <a:rPr lang="en-US" b="1" dirty="0">
                <a:latin typeface="Bodoni"/>
                <a:ea typeface="Bodoni"/>
                <a:cs typeface="Bodoni"/>
                <a:sym typeface="Bodoni"/>
              </a:rPr>
              <a:t> that the deliverable</a:t>
            </a:r>
            <a:r>
              <a:rPr lang="en-US" sz="2500" b="0" i="0" u="none" strike="noStrike" cap="none" dirty="0">
                <a:solidFill>
                  <a:srgbClr val="000000"/>
                </a:solidFill>
                <a:latin typeface="Bodoni"/>
                <a:ea typeface="Bodoni"/>
                <a:cs typeface="Bodoni"/>
                <a:sym typeface="Bodoni"/>
              </a:rPr>
              <a:t>s are transformed effectively throughout the project life cycle (PLC). </a:t>
            </a:r>
            <a:endParaRPr dirty="0"/>
          </a:p>
          <a:p>
            <a:pPr marL="0" lvl="0" indent="0" algn="l" rtl="0">
              <a:lnSpc>
                <a:spcPct val="90000"/>
              </a:lnSpc>
              <a:spcBef>
                <a:spcPts val="100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2. By </a:t>
            </a:r>
            <a:r>
              <a:rPr lang="en-US" b="1" dirty="0">
                <a:latin typeface="Bodoni"/>
                <a:ea typeface="Bodoni"/>
                <a:cs typeface="Bodoni"/>
                <a:sym typeface="Bodoni"/>
              </a:rPr>
              <a:t>clearly defining the processes and activities</a:t>
            </a:r>
            <a:r>
              <a:rPr lang="en-US" sz="2500" b="0" i="0" u="none" strike="noStrike" cap="none" dirty="0">
                <a:solidFill>
                  <a:srgbClr val="000000"/>
                </a:solidFill>
                <a:latin typeface="Bodoni"/>
                <a:ea typeface="Bodoni"/>
                <a:cs typeface="Bodoni"/>
                <a:sym typeface="Bodoni"/>
              </a:rPr>
              <a:t>, it helps in streamlining the workflow and ensuring that all necessary resources are allocated appropriately. </a:t>
            </a:r>
            <a:endParaRPr dirty="0"/>
          </a:p>
          <a:p>
            <a:pPr marL="0" lvl="0" indent="0" algn="l" rtl="0">
              <a:lnSpc>
                <a:spcPct val="90000"/>
              </a:lnSpc>
              <a:spcBef>
                <a:spcPts val="100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3.Identifying potential risks and challenges, allowing the project team to </a:t>
            </a:r>
            <a:r>
              <a:rPr lang="en-US" b="1" u="sng" dirty="0">
                <a:latin typeface="Bodoni"/>
                <a:ea typeface="Bodoni"/>
                <a:cs typeface="Bodoni"/>
                <a:sym typeface="Bodoni"/>
              </a:rPr>
              <a:t>proactively</a:t>
            </a:r>
            <a:r>
              <a:rPr lang="en-US" sz="2500" b="0" i="0" u="none" strike="noStrike" cap="none" dirty="0">
                <a:solidFill>
                  <a:srgbClr val="000000"/>
                </a:solidFill>
                <a:latin typeface="Bodoni"/>
                <a:ea typeface="Bodoni"/>
                <a:cs typeface="Bodoni"/>
                <a:sym typeface="Bodoni"/>
              </a:rPr>
              <a:t> address them and minimize their impact on the deliverables. </a:t>
            </a:r>
            <a:endParaRPr dirty="0"/>
          </a:p>
          <a:p>
            <a:pPr marL="0" lvl="0" indent="0" algn="l" rtl="0">
              <a:lnSpc>
                <a:spcPct val="90000"/>
              </a:lnSpc>
              <a:spcBef>
                <a:spcPts val="100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So, the project operation management plan serves as </a:t>
            </a:r>
            <a:r>
              <a:rPr lang="en-US" b="1" u="sng" dirty="0">
                <a:latin typeface="Bodoni"/>
                <a:ea typeface="Bodoni"/>
                <a:cs typeface="Bodoni"/>
                <a:sym typeface="Bodoni"/>
              </a:rPr>
              <a:t>a comprehensive guide </a:t>
            </a:r>
            <a:r>
              <a:rPr lang="en-US" sz="2500" b="0" i="0" u="none" strike="noStrike" cap="none" dirty="0">
                <a:solidFill>
                  <a:srgbClr val="000000"/>
                </a:solidFill>
                <a:latin typeface="Bodoni"/>
                <a:ea typeface="Bodoni"/>
                <a:cs typeface="Bodoni"/>
                <a:sym typeface="Bodoni"/>
              </a:rPr>
              <a:t>that ensures the successful completion of the project and the achievement of its objectives.</a:t>
            </a:r>
            <a:endParaRPr dirty="0"/>
          </a:p>
        </p:txBody>
      </p:sp>
      <p:sp>
        <p:nvSpPr>
          <p:cNvPr id="276" name="Google Shape;276;p7"/>
          <p:cNvSpPr txBox="1">
            <a:spLocks noGrp="1"/>
          </p:cNvSpPr>
          <p:nvPr>
            <p:ph type="sldNum" idx="12"/>
          </p:nvPr>
        </p:nvSpPr>
        <p:spPr>
          <a:xfrm>
            <a:off x="11172418" y="6439518"/>
            <a:ext cx="181382" cy="248306"/>
          </a:xfrm>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4</a:t>
            </a:fld>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8"/>
          <p:cNvSpPr txBox="1">
            <a:spLocks noGrp="1"/>
          </p:cNvSpPr>
          <p:nvPr>
            <p:ph type="title"/>
          </p:nvPr>
        </p:nvSpPr>
        <p:spPr>
          <a:prstGeom prst="rect">
            <a:avLst/>
          </a:prstGeom>
          <a:noFill/>
          <a:ln>
            <a:noFill/>
          </a:ln>
        </p:spPr>
        <p:txBody>
          <a:bodyPr spcFirstLastPara="1" wrap="square" lIns="45700" tIns="45700" rIns="45700" bIns="45700" anchor="b" anchorCtr="0">
            <a:normAutofit fontScale="90000"/>
          </a:bodyPr>
          <a:lstStyle/>
          <a:p>
            <a:pPr marL="0" marR="0" lvl="0" indent="0" algn="ctr" rtl="0">
              <a:lnSpc>
                <a:spcPct val="90000"/>
              </a:lnSpc>
              <a:spcBef>
                <a:spcPts val="0"/>
              </a:spcBef>
              <a:spcAft>
                <a:spcPts val="0"/>
              </a:spcAft>
              <a:buClr>
                <a:srgbClr val="000000"/>
              </a:buClr>
              <a:buSzPts val="5340"/>
              <a:buFont typeface="Calibri"/>
              <a:buNone/>
            </a:pPr>
            <a:r>
              <a:rPr lang="en-US" sz="5340" b="1" dirty="0">
                <a:solidFill>
                  <a:srgbClr val="00B0F0"/>
                </a:solidFill>
              </a:rPr>
              <a:t>The PJOMP limitations </a:t>
            </a:r>
            <a:endParaRPr b="1" dirty="0">
              <a:solidFill>
                <a:srgbClr val="00B0F0"/>
              </a:solidFill>
            </a:endParaRPr>
          </a:p>
        </p:txBody>
      </p:sp>
      <p:sp>
        <p:nvSpPr>
          <p:cNvPr id="282" name="Google Shape;282;p8"/>
          <p:cNvSpPr txBox="1">
            <a:spLocks noGrp="1"/>
          </p:cNvSpPr>
          <p:nvPr>
            <p:ph type="body" idx="1"/>
          </p:nvPr>
        </p:nvSpPr>
        <p:spPr>
          <a:prstGeom prst="rect">
            <a:avLst/>
          </a:prstGeom>
          <a:noFill/>
          <a:ln>
            <a:noFill/>
          </a:ln>
        </p:spPr>
        <p:txBody>
          <a:bodyPr spcFirstLastPara="1" wrap="square" lIns="45700" tIns="45700" rIns="45700" bIns="45700" anchor="t" anchorCtr="0">
            <a:normAutofit fontScale="92500" lnSpcReduction="10000"/>
          </a:bodyPr>
          <a:lstStyle/>
          <a:p>
            <a:pPr marL="0" lvl="0" indent="0" algn="l" rtl="0">
              <a:lnSpc>
                <a:spcPct val="90000"/>
              </a:lnSpc>
              <a:spcBef>
                <a:spcPts val="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While having a project operation management plan can be beneficial, it may also limit flexibility and hinder the ability to adapt to unforeseen changes or opportunities that arise during the project.</a:t>
            </a:r>
            <a:endParaRPr dirty="0"/>
          </a:p>
          <a:p>
            <a:pPr marL="0" lvl="0" indent="0" algn="l" rtl="0">
              <a:lnSpc>
                <a:spcPct val="90000"/>
              </a:lnSpc>
              <a:spcBef>
                <a:spcPts val="100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2-These changes or opportunities may require a shift in the project's direction or resources, which may not be accounted for in the initial plan.</a:t>
            </a:r>
            <a:endParaRPr dirty="0"/>
          </a:p>
          <a:p>
            <a:pPr marL="0" lvl="0" indent="0" algn="l" rtl="0">
              <a:lnSpc>
                <a:spcPct val="90000"/>
              </a:lnSpc>
              <a:spcBef>
                <a:spcPts val="100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3-a restrictive project operation management plan may restrict creativity and innovation within the team, as they are bound by predetermined guidelines and processes.</a:t>
            </a:r>
            <a:endParaRPr dirty="0"/>
          </a:p>
          <a:p>
            <a:pPr marL="0" lvl="0" indent="0" algn="l" rtl="0">
              <a:lnSpc>
                <a:spcPct val="90000"/>
              </a:lnSpc>
              <a:spcBef>
                <a:spcPts val="100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And to deal with it and  eliminate  this limitation of the </a:t>
            </a:r>
            <a:r>
              <a:rPr lang="en-US" sz="2500" b="0" i="0" u="none" strike="noStrike" cap="none" dirty="0" smtClean="0">
                <a:solidFill>
                  <a:srgbClr val="000000"/>
                </a:solidFill>
                <a:latin typeface="Bodoni"/>
                <a:ea typeface="Bodoni"/>
                <a:cs typeface="Bodoni"/>
                <a:sym typeface="Bodoni"/>
              </a:rPr>
              <a:t>Project Operation Management (PJOM) </a:t>
            </a:r>
            <a:r>
              <a:rPr lang="en-US" sz="2500" b="0" i="0" u="none" strike="noStrike" cap="none" dirty="0">
                <a:solidFill>
                  <a:srgbClr val="000000"/>
                </a:solidFill>
                <a:latin typeface="Bodoni"/>
                <a:ea typeface="Bodoni"/>
                <a:cs typeface="Bodoni"/>
                <a:sym typeface="Bodoni"/>
              </a:rPr>
              <a:t>,we did  conducted </a:t>
            </a:r>
            <a:r>
              <a:rPr lang="en-US" sz="2500" b="0" i="0" u="none" strike="noStrike" cap="none" dirty="0" smtClean="0">
                <a:solidFill>
                  <a:srgbClr val="000000"/>
                </a:solidFill>
                <a:latin typeface="Bodoni"/>
                <a:ea typeface="Bodoni"/>
                <a:cs typeface="Bodoni"/>
                <a:sym typeface="Bodoni"/>
              </a:rPr>
              <a:t>Project Competence Integration (PCTI) </a:t>
            </a:r>
            <a:r>
              <a:rPr lang="en-US" sz="2500" b="0" i="0" u="none" strike="noStrike" cap="none" dirty="0">
                <a:solidFill>
                  <a:srgbClr val="000000"/>
                </a:solidFill>
                <a:latin typeface="Bodoni"/>
                <a:ea typeface="Bodoni"/>
                <a:cs typeface="Bodoni"/>
                <a:sym typeface="Bodoni"/>
              </a:rPr>
              <a:t>.</a:t>
            </a:r>
            <a:endParaRPr dirty="0"/>
          </a:p>
          <a:p>
            <a:pPr marL="0" lvl="0" indent="0" algn="l" rtl="0">
              <a:lnSpc>
                <a:spcPct val="90000"/>
              </a:lnSpc>
              <a:spcBef>
                <a:spcPts val="100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Therefore, it is crucial to strike a balance between having a structured plan and allowing room for adaptability in order to maximize project success.</a:t>
            </a:r>
            <a:endParaRPr dirty="0"/>
          </a:p>
        </p:txBody>
      </p:sp>
      <p:sp>
        <p:nvSpPr>
          <p:cNvPr id="283" name="Google Shape;283;p8"/>
          <p:cNvSpPr txBox="1">
            <a:spLocks noGrp="1"/>
          </p:cNvSpPr>
          <p:nvPr>
            <p:ph type="sldNum" idx="12"/>
          </p:nvPr>
        </p:nvSpPr>
        <p:spPr>
          <a:xfrm>
            <a:off x="11172418" y="6439518"/>
            <a:ext cx="181382" cy="248306"/>
          </a:xfrm>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5</a:t>
            </a:fld>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9"/>
          <p:cNvSpPr txBox="1">
            <a:spLocks noGrp="1"/>
          </p:cNvSpPr>
          <p:nvPr>
            <p:ph type="body" idx="1"/>
          </p:nvPr>
        </p:nvSpPr>
        <p:spPr>
          <a:prstGeom prst="rect">
            <a:avLst/>
          </a:prstGeom>
          <a:noFill/>
          <a:ln>
            <a:noFill/>
          </a:ln>
        </p:spPr>
        <p:txBody>
          <a:bodyPr spcFirstLastPara="1" wrap="square" lIns="45700" tIns="45700" rIns="45700" bIns="45700" anchor="t" anchorCtr="0">
            <a:normAutofit fontScale="62500" lnSpcReduction="20000"/>
          </a:bodyPr>
          <a:lstStyle/>
          <a:p>
            <a:pPr marL="109727" lvl="0" indent="-109727" algn="l" rtl="0">
              <a:lnSpc>
                <a:spcPct val="90000"/>
              </a:lnSpc>
              <a:spcBef>
                <a:spcPts val="0"/>
              </a:spcBef>
              <a:spcAft>
                <a:spcPts val="0"/>
              </a:spcAft>
              <a:buClr>
                <a:srgbClr val="000000"/>
              </a:buClr>
              <a:buSzPts val="1500"/>
              <a:buFont typeface="Bodoni"/>
              <a:buAutoNum type="arabicPeriod"/>
            </a:pPr>
            <a:r>
              <a:rPr lang="en-US" b="1" u="sng">
                <a:latin typeface="Bodoni"/>
                <a:ea typeface="Bodoni"/>
                <a:cs typeface="Bodoni"/>
                <a:sym typeface="Bodoni"/>
              </a:rPr>
              <a:t>Reviewing Estimating </a:t>
            </a:r>
            <a:r>
              <a:rPr lang="en-US" sz="1536"/>
              <a:t> the excepted final cost and schedule of the project performance </a:t>
            </a:r>
            <a:endParaRPr/>
          </a:p>
          <a:p>
            <a:pPr marL="109727" lvl="0" indent="-109727" algn="l" rtl="0">
              <a:lnSpc>
                <a:spcPct val="90000"/>
              </a:lnSpc>
              <a:spcBef>
                <a:spcPts val="400"/>
              </a:spcBef>
              <a:spcAft>
                <a:spcPts val="0"/>
              </a:spcAft>
              <a:buClr>
                <a:srgbClr val="000000"/>
              </a:buClr>
              <a:buSzPts val="1536"/>
              <a:buFont typeface="Bodoni"/>
              <a:buAutoNum type="arabicPeriod"/>
            </a:pPr>
            <a:r>
              <a:rPr lang="en-US" sz="1536"/>
              <a:t>Forecasting and predicting the </a:t>
            </a:r>
            <a:r>
              <a:rPr lang="en-US" b="1" u="sng">
                <a:latin typeface="Bodoni"/>
                <a:ea typeface="Bodoni"/>
                <a:cs typeface="Bodoni"/>
                <a:sym typeface="Bodoni"/>
              </a:rPr>
              <a:t>project’s future progress</a:t>
            </a:r>
            <a:endParaRPr/>
          </a:p>
          <a:p>
            <a:pPr marL="109727" lvl="0" indent="-109727" algn="l" rtl="0">
              <a:lnSpc>
                <a:spcPct val="90000"/>
              </a:lnSpc>
              <a:spcBef>
                <a:spcPts val="400"/>
              </a:spcBef>
              <a:spcAft>
                <a:spcPts val="0"/>
              </a:spcAft>
              <a:buClr>
                <a:srgbClr val="000000"/>
              </a:buClr>
              <a:buSzPts val="1536"/>
              <a:buFont typeface="Bodoni"/>
              <a:buAutoNum type="arabicPeriod"/>
            </a:pPr>
            <a:r>
              <a:rPr lang="en-US" sz="1536"/>
              <a:t>Provide the project manager with the </a:t>
            </a:r>
            <a:r>
              <a:rPr lang="en-US" b="1">
                <a:latin typeface="Bodoni"/>
                <a:ea typeface="Bodoni"/>
                <a:cs typeface="Bodoni"/>
                <a:sym typeface="Bodoni"/>
              </a:rPr>
              <a:t>right  compliance mechanism </a:t>
            </a:r>
            <a:r>
              <a:rPr lang="en-US" sz="1536"/>
              <a:t>for controlling the project performance </a:t>
            </a:r>
            <a:endParaRPr/>
          </a:p>
          <a:p>
            <a:pPr marL="109727" lvl="0" indent="-109727" algn="l" rtl="0">
              <a:lnSpc>
                <a:spcPct val="90000"/>
              </a:lnSpc>
              <a:spcBef>
                <a:spcPts val="400"/>
              </a:spcBef>
              <a:spcAft>
                <a:spcPts val="0"/>
              </a:spcAft>
              <a:buClr>
                <a:srgbClr val="000000"/>
              </a:buClr>
              <a:buSzPts val="1536"/>
              <a:buFont typeface="Bodoni"/>
              <a:buAutoNum type="arabicPeriod"/>
            </a:pPr>
            <a:r>
              <a:rPr lang="en-US" sz="1536"/>
              <a:t>Provide </a:t>
            </a:r>
            <a:r>
              <a:rPr lang="en-US" b="1" u="sng">
                <a:latin typeface="Bodoni"/>
                <a:ea typeface="Bodoni"/>
                <a:cs typeface="Bodoni"/>
                <a:sym typeface="Bodoni"/>
              </a:rPr>
              <a:t>measurable basis</a:t>
            </a:r>
            <a:r>
              <a:rPr lang="en-US" sz="1536"/>
              <a:t> for evaluating the efficiency of the project performance and progress</a:t>
            </a:r>
            <a:endParaRPr/>
          </a:p>
          <a:p>
            <a:pPr marL="109727" lvl="0" indent="-109727" algn="l" rtl="0">
              <a:lnSpc>
                <a:spcPct val="90000"/>
              </a:lnSpc>
              <a:spcBef>
                <a:spcPts val="400"/>
              </a:spcBef>
              <a:spcAft>
                <a:spcPts val="0"/>
              </a:spcAft>
              <a:buClr>
                <a:srgbClr val="000000"/>
              </a:buClr>
              <a:buSzPts val="1536"/>
              <a:buFont typeface="Bodoni"/>
              <a:buAutoNum type="arabicPeriod"/>
            </a:pPr>
            <a:r>
              <a:rPr lang="en-US" sz="1536"/>
              <a:t>Allows the project manager to  anticipate the potential issues and assess the process of t</a:t>
            </a:r>
            <a:r>
              <a:rPr lang="en-US" b="1" u="sng">
                <a:latin typeface="Bodoni"/>
                <a:ea typeface="Bodoni"/>
                <a:cs typeface="Bodoni"/>
                <a:sym typeface="Bodoni"/>
              </a:rPr>
              <a:t>he project change management </a:t>
            </a:r>
            <a:endParaRPr b="1" u="sng">
              <a:latin typeface="Bodoni"/>
              <a:ea typeface="Bodoni"/>
              <a:cs typeface="Bodoni"/>
              <a:sym typeface="Bodoni"/>
            </a:endParaRPr>
          </a:p>
          <a:p>
            <a:pPr marL="109727" lvl="0" indent="-109727" algn="l" rtl="0">
              <a:lnSpc>
                <a:spcPct val="90000"/>
              </a:lnSpc>
              <a:spcBef>
                <a:spcPts val="400"/>
              </a:spcBef>
              <a:spcAft>
                <a:spcPts val="0"/>
              </a:spcAft>
              <a:buClr>
                <a:srgbClr val="000000"/>
              </a:buClr>
              <a:buSzPts val="1536"/>
              <a:buFont typeface="Bodoni"/>
              <a:buAutoNum type="arabicPeriod"/>
            </a:pPr>
            <a:r>
              <a:rPr lang="en-US" sz="1536"/>
              <a:t>Make valuable </a:t>
            </a:r>
            <a:r>
              <a:rPr lang="en-US" b="1">
                <a:latin typeface="Bodoni"/>
                <a:ea typeface="Bodoni"/>
                <a:cs typeface="Bodoni"/>
                <a:sym typeface="Bodoni"/>
              </a:rPr>
              <a:t>informed decisions </a:t>
            </a:r>
            <a:r>
              <a:rPr lang="en-US" sz="1536"/>
              <a:t>and suggestions and recommendations to keep project on track .</a:t>
            </a:r>
            <a:endParaRPr/>
          </a:p>
          <a:p>
            <a:pPr marL="109727" lvl="0" indent="-109727" algn="l" rtl="0">
              <a:lnSpc>
                <a:spcPct val="90000"/>
              </a:lnSpc>
              <a:spcBef>
                <a:spcPts val="400"/>
              </a:spcBef>
              <a:spcAft>
                <a:spcPts val="0"/>
              </a:spcAft>
              <a:buClr>
                <a:srgbClr val="000000"/>
              </a:buClr>
              <a:buSzPts val="1500"/>
              <a:buFont typeface="Bodoni"/>
              <a:buAutoNum type="arabicPeriod"/>
            </a:pPr>
            <a:r>
              <a:rPr lang="en-US" b="1" u="sng">
                <a:latin typeface="Bodoni"/>
                <a:ea typeface="Bodoni"/>
                <a:cs typeface="Bodoni"/>
                <a:sym typeface="Bodoni"/>
              </a:rPr>
              <a:t>Encourage</a:t>
            </a:r>
            <a:r>
              <a:rPr lang="en-US" sz="1536"/>
              <a:t> the project teams and contractors to focus on achieving project objectives and delivering values </a:t>
            </a:r>
            <a:endParaRPr/>
          </a:p>
          <a:p>
            <a:pPr marL="109727" lvl="0" indent="-109727" algn="l" rtl="0">
              <a:lnSpc>
                <a:spcPct val="90000"/>
              </a:lnSpc>
              <a:spcBef>
                <a:spcPts val="400"/>
              </a:spcBef>
              <a:spcAft>
                <a:spcPts val="0"/>
              </a:spcAft>
              <a:buClr>
                <a:srgbClr val="000000"/>
              </a:buClr>
              <a:buSzPts val="1536"/>
              <a:buFont typeface="Bodoni"/>
              <a:buAutoNum type="arabicPeriod"/>
            </a:pPr>
            <a:r>
              <a:rPr lang="en-US" sz="1536"/>
              <a:t>Ensure optimizing </a:t>
            </a:r>
            <a:r>
              <a:rPr lang="en-US" b="1" u="sng">
                <a:latin typeface="Bodoni"/>
                <a:ea typeface="Bodoni"/>
                <a:cs typeface="Bodoni"/>
                <a:sym typeface="Bodoni"/>
              </a:rPr>
              <a:t>resources</a:t>
            </a:r>
            <a:r>
              <a:rPr lang="en-US" sz="1536"/>
              <a:t> utilization</a:t>
            </a:r>
            <a:endParaRPr/>
          </a:p>
          <a:p>
            <a:pPr marL="109727" lvl="0" indent="-109727" algn="l" rtl="0">
              <a:lnSpc>
                <a:spcPct val="90000"/>
              </a:lnSpc>
              <a:spcBef>
                <a:spcPts val="400"/>
              </a:spcBef>
              <a:spcAft>
                <a:spcPts val="0"/>
              </a:spcAft>
              <a:buClr>
                <a:srgbClr val="000000"/>
              </a:buClr>
              <a:buSzPts val="1536"/>
              <a:buFont typeface="Bodoni"/>
              <a:buAutoNum type="arabicPeriod"/>
            </a:pPr>
            <a:r>
              <a:rPr lang="en-US" sz="1536"/>
              <a:t>Identify the areas of </a:t>
            </a:r>
            <a:r>
              <a:rPr lang="en-US" b="1" u="sng">
                <a:latin typeface="Bodoni"/>
                <a:ea typeface="Bodoni"/>
                <a:cs typeface="Bodoni"/>
                <a:sym typeface="Bodoni"/>
              </a:rPr>
              <a:t>improvement</a:t>
            </a:r>
            <a:r>
              <a:rPr lang="en-US" sz="1536"/>
              <a:t> </a:t>
            </a:r>
            <a:endParaRPr/>
          </a:p>
          <a:p>
            <a:pPr marL="109727" lvl="0" indent="-109727" algn="l" rtl="0">
              <a:lnSpc>
                <a:spcPct val="90000"/>
              </a:lnSpc>
              <a:spcBef>
                <a:spcPts val="400"/>
              </a:spcBef>
              <a:spcAft>
                <a:spcPts val="0"/>
              </a:spcAft>
              <a:buClr>
                <a:srgbClr val="000000"/>
              </a:buClr>
              <a:buSzPts val="1500"/>
              <a:buFont typeface="Bodoni"/>
              <a:buAutoNum type="arabicPeriod"/>
            </a:pPr>
            <a:r>
              <a:rPr lang="en-US" b="1">
                <a:latin typeface="Bodoni"/>
                <a:ea typeface="Bodoni"/>
                <a:cs typeface="Bodoni"/>
                <a:sym typeface="Bodoni"/>
              </a:rPr>
              <a:t>Confirming</a:t>
            </a:r>
            <a:r>
              <a:rPr lang="en-US" sz="1536"/>
              <a:t> the conformance of DFT  and compliance of PJFT</a:t>
            </a:r>
            <a:endParaRPr/>
          </a:p>
          <a:p>
            <a:pPr marL="109727" lvl="0" indent="-109727" algn="l" rtl="0">
              <a:lnSpc>
                <a:spcPct val="90000"/>
              </a:lnSpc>
              <a:spcBef>
                <a:spcPts val="400"/>
              </a:spcBef>
              <a:spcAft>
                <a:spcPts val="0"/>
              </a:spcAft>
              <a:buClr>
                <a:srgbClr val="000000"/>
              </a:buClr>
              <a:buSzPts val="1536"/>
              <a:buFont typeface="Bodoni"/>
              <a:buAutoNum type="arabicPeriod"/>
            </a:pPr>
            <a:r>
              <a:rPr lang="en-US" sz="1536"/>
              <a:t>Help project manager in identifying the trends /patterns and reasons</a:t>
            </a:r>
            <a:r>
              <a:rPr lang="en-US" b="1" u="sng">
                <a:latin typeface="Bodoni"/>
                <a:ea typeface="Bodoni"/>
                <a:cs typeface="Bodoni"/>
                <a:sym typeface="Bodoni"/>
              </a:rPr>
              <a:t> learned </a:t>
            </a:r>
            <a:r>
              <a:rPr lang="en-US" sz="1536"/>
              <a:t>from past projects </a:t>
            </a:r>
            <a:endParaRPr/>
          </a:p>
        </p:txBody>
      </p:sp>
      <p:sp>
        <p:nvSpPr>
          <p:cNvPr id="289" name="Google Shape;289;p9"/>
          <p:cNvSpPr txBox="1">
            <a:spLocks noGrp="1"/>
          </p:cNvSpPr>
          <p:nvPr>
            <p:ph type="sldNum" idx="12"/>
          </p:nvPr>
        </p:nvSpPr>
        <p:spPr>
          <a:xfrm>
            <a:off x="11172418" y="6414760"/>
            <a:ext cx="181382" cy="248305"/>
          </a:xfrm>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6</a:t>
            </a:fld>
            <a:endParaRPr/>
          </a:p>
        </p:txBody>
      </p:sp>
      <p:sp>
        <p:nvSpPr>
          <p:cNvPr id="290" name="Google Shape;290;p9"/>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3180"/>
              <a:buFont typeface="Bodoni"/>
              <a:buNone/>
            </a:pPr>
            <a:r>
              <a:rPr lang="en-US" sz="3180" b="1" dirty="0">
                <a:solidFill>
                  <a:srgbClr val="00B0F0"/>
                </a:solidFill>
              </a:rPr>
              <a:t>PJOMP and  project manager operational Tasks  </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93381"/>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0"/>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BC6327"/>
              </a:buClr>
              <a:buSzPts val="3720"/>
              <a:buFont typeface="Arial"/>
              <a:buNone/>
            </a:pPr>
            <a:r>
              <a:rPr lang="en-US" sz="3720" b="1" dirty="0">
                <a:solidFill>
                  <a:srgbClr val="00B0F0"/>
                </a:solidFill>
              </a:rPr>
              <a:t>The technical operational value from PJOMP</a:t>
            </a:r>
            <a:endParaRPr b="1" dirty="0">
              <a:solidFill>
                <a:srgbClr val="00B0F0"/>
              </a:solidFill>
            </a:endParaRPr>
          </a:p>
        </p:txBody>
      </p:sp>
      <p:sp>
        <p:nvSpPr>
          <p:cNvPr id="296" name="Google Shape;296;p10"/>
          <p:cNvSpPr txBox="1">
            <a:spLocks noGrp="1"/>
          </p:cNvSpPr>
          <p:nvPr>
            <p:ph type="body" idx="1"/>
          </p:nvPr>
        </p:nvSpPr>
        <p:spPr>
          <a:prstGeom prst="rect">
            <a:avLst/>
          </a:prstGeom>
          <a:noFill/>
          <a:ln>
            <a:noFill/>
          </a:ln>
        </p:spPr>
        <p:txBody>
          <a:bodyPr spcFirstLastPara="1" wrap="square" lIns="45700" tIns="45700" rIns="45700" bIns="45700" anchor="ctr" anchorCtr="0">
            <a:normAutofit lnSpcReduction="10000"/>
          </a:bodyPr>
          <a:lstStyle/>
          <a:p>
            <a:pPr marL="0" lvl="0" indent="0" algn="l" rtl="0">
              <a:lnSpc>
                <a:spcPct val="90000"/>
              </a:lnSpc>
              <a:spcBef>
                <a:spcPts val="0"/>
              </a:spcBef>
              <a:spcAft>
                <a:spcPts val="0"/>
              </a:spcAft>
              <a:buClr>
                <a:srgbClr val="000000"/>
              </a:buClr>
              <a:buSzPts val="2400"/>
              <a:buFont typeface="Arial"/>
              <a:buNone/>
            </a:pPr>
            <a:r>
              <a:rPr lang="en-US" sz="2400" dirty="0" smtClean="0">
                <a:latin typeface="Arial"/>
                <a:ea typeface="Arial"/>
                <a:cs typeface="Arial"/>
                <a:sym typeface="Arial"/>
              </a:rPr>
              <a:t>PJOMP </a:t>
            </a:r>
            <a:r>
              <a:rPr lang="en-US" sz="2400" dirty="0">
                <a:latin typeface="Arial"/>
                <a:ea typeface="Arial"/>
                <a:cs typeface="Arial"/>
                <a:sym typeface="Arial"/>
              </a:rPr>
              <a:t>is managing </a:t>
            </a:r>
            <a:r>
              <a:rPr lang="en-US" sz="2400" dirty="0" smtClean="0">
                <a:latin typeface="Arial"/>
                <a:ea typeface="Arial"/>
                <a:cs typeface="Arial"/>
                <a:sym typeface="Arial"/>
              </a:rPr>
              <a:t>Project Fit Technicality (PJFT) </a:t>
            </a:r>
            <a:r>
              <a:rPr lang="en-US" sz="2400" dirty="0">
                <a:latin typeface="Arial"/>
                <a:ea typeface="Arial"/>
                <a:cs typeface="Arial"/>
                <a:sym typeface="Arial"/>
              </a:rPr>
              <a:t>technicality when we apply </a:t>
            </a:r>
            <a:r>
              <a:rPr lang="en-US" sz="2400" dirty="0" smtClean="0">
                <a:latin typeface="Arial"/>
                <a:ea typeface="Arial"/>
                <a:cs typeface="Arial"/>
                <a:sym typeface="Arial"/>
              </a:rPr>
              <a:t>Project Compliance Integration (PCI) </a:t>
            </a:r>
            <a:r>
              <a:rPr lang="en-US" sz="2400" dirty="0">
                <a:latin typeface="Arial"/>
                <a:ea typeface="Arial"/>
                <a:cs typeface="Arial"/>
                <a:sym typeface="Arial"/>
              </a:rPr>
              <a:t>with the </a:t>
            </a:r>
            <a:r>
              <a:rPr lang="en-US" sz="2400" dirty="0" smtClean="0">
                <a:latin typeface="Arial"/>
                <a:ea typeface="Arial"/>
                <a:cs typeface="Arial"/>
                <a:sym typeface="Arial"/>
              </a:rPr>
              <a:t>Deliver Fit Technicality (DFT) </a:t>
            </a:r>
            <a:r>
              <a:rPr lang="en-US" sz="2400" dirty="0">
                <a:latin typeface="Arial"/>
                <a:ea typeface="Arial"/>
                <a:cs typeface="Arial"/>
                <a:sym typeface="Arial"/>
              </a:rPr>
              <a:t>the result   will success the reject and having (+) </a:t>
            </a:r>
            <a:r>
              <a:rPr lang="en-US" sz="2400" dirty="0" smtClean="0">
                <a:latin typeface="Arial"/>
                <a:ea typeface="Arial"/>
                <a:cs typeface="Arial"/>
                <a:sym typeface="Arial"/>
              </a:rPr>
              <a:t>Project Value Added (PVA) </a:t>
            </a:r>
            <a:r>
              <a:rPr lang="en-US" sz="2400" dirty="0">
                <a:latin typeface="Arial"/>
                <a:ea typeface="Arial"/>
                <a:cs typeface="Arial"/>
                <a:sym typeface="Arial"/>
              </a:rPr>
              <a:t>and then (+) </a:t>
            </a:r>
            <a:r>
              <a:rPr lang="en-US" sz="2400" dirty="0" smtClean="0">
                <a:latin typeface="Arial"/>
                <a:ea typeface="Arial"/>
                <a:cs typeface="Arial"/>
                <a:sym typeface="Arial"/>
              </a:rPr>
              <a:t>Business Value Added (BVA) </a:t>
            </a:r>
            <a:endParaRPr dirty="0"/>
          </a:p>
        </p:txBody>
      </p:sp>
      <p:sp>
        <p:nvSpPr>
          <p:cNvPr id="297" name="Google Shape;297;p10"/>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7</a:t>
            </a:fld>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11"/>
          <p:cNvSpPr txBox="1">
            <a:spLocks noGrp="1"/>
          </p:cNvSpPr>
          <p:nvPr>
            <p:ph type="title"/>
          </p:nvPr>
        </p:nvSpPr>
        <p:spPr>
          <a:xfrm>
            <a:off x="2721591" y="1345545"/>
            <a:ext cx="5423249" cy="912093"/>
          </a:xfrm>
          <a:prstGeom prst="rect">
            <a:avLst/>
          </a:prstGeom>
          <a:noFill/>
          <a:ln>
            <a:noFill/>
          </a:ln>
        </p:spPr>
        <p:txBody>
          <a:bodyPr spcFirstLastPara="1" wrap="square" lIns="45700" tIns="45700" rIns="45700" bIns="45700" anchor="b" anchorCtr="0">
            <a:normAutofit fontScale="90000"/>
          </a:bodyPr>
          <a:lstStyle/>
          <a:p>
            <a:pPr marL="0" marR="0" lvl="0" indent="0" rtl="0">
              <a:lnSpc>
                <a:spcPct val="90000"/>
              </a:lnSpc>
              <a:spcBef>
                <a:spcPts val="0"/>
              </a:spcBef>
              <a:spcAft>
                <a:spcPts val="0"/>
              </a:spcAft>
              <a:buClr>
                <a:srgbClr val="BC6327"/>
              </a:buClr>
              <a:buSzPts val="3059"/>
              <a:buFont typeface="Arial"/>
              <a:buNone/>
            </a:pPr>
            <a:r>
              <a:rPr lang="en-US" sz="3059" b="1" dirty="0">
                <a:solidFill>
                  <a:srgbClr val="00B0F0"/>
                </a:solidFill>
              </a:rPr>
              <a:t>The relationships of the  PJOMP</a:t>
            </a:r>
            <a:endParaRPr b="1" dirty="0">
              <a:solidFill>
                <a:srgbClr val="00B0F0"/>
              </a:solidFill>
            </a:endParaRPr>
          </a:p>
        </p:txBody>
      </p:sp>
      <p:sp>
        <p:nvSpPr>
          <p:cNvPr id="303" name="Google Shape;303;p11"/>
          <p:cNvSpPr txBox="1">
            <a:spLocks noGrp="1"/>
          </p:cNvSpPr>
          <p:nvPr>
            <p:ph type="body" idx="1"/>
          </p:nvPr>
        </p:nvSpPr>
        <p:spPr>
          <a:prstGeom prst="rect">
            <a:avLst/>
          </a:prstGeom>
          <a:noFill/>
          <a:ln>
            <a:noFill/>
          </a:ln>
        </p:spPr>
        <p:txBody>
          <a:bodyPr spcFirstLastPara="1" wrap="square" lIns="45700" tIns="45700" rIns="45700" bIns="45700" anchor="ctr" anchorCtr="0">
            <a:normAutofit/>
          </a:bodyPr>
          <a:lstStyle/>
          <a:p>
            <a:pPr marL="0" lvl="0" indent="0" algn="l" rtl="0">
              <a:lnSpc>
                <a:spcPct val="90000"/>
              </a:lnSpc>
              <a:spcBef>
                <a:spcPts val="0"/>
              </a:spcBef>
              <a:spcAft>
                <a:spcPts val="0"/>
              </a:spcAft>
              <a:buClr>
                <a:srgbClr val="000000"/>
              </a:buClr>
              <a:buSzPts val="2400"/>
              <a:buFont typeface="Arial"/>
              <a:buNone/>
            </a:pPr>
            <a:r>
              <a:rPr lang="en-US" sz="2400" dirty="0">
                <a:latin typeface="Arial"/>
                <a:ea typeface="Arial"/>
                <a:cs typeface="Arial"/>
                <a:sym typeface="Arial"/>
              </a:rPr>
              <a:t>PJOMP and PM  (PJFT)</a:t>
            </a:r>
            <a:endParaRPr dirty="0"/>
          </a:p>
          <a:p>
            <a:pPr marL="0" lvl="0" indent="0" algn="l" rtl="0">
              <a:lnSpc>
                <a:spcPct val="90000"/>
              </a:lnSpc>
              <a:spcBef>
                <a:spcPts val="1000"/>
              </a:spcBef>
              <a:spcAft>
                <a:spcPts val="0"/>
              </a:spcAft>
              <a:buClr>
                <a:srgbClr val="000000"/>
              </a:buClr>
              <a:buSzPts val="2400"/>
              <a:buFont typeface="Arial"/>
              <a:buNone/>
            </a:pPr>
            <a:r>
              <a:rPr lang="en-US" sz="2400" dirty="0">
                <a:latin typeface="Arial"/>
                <a:ea typeface="Arial"/>
                <a:cs typeface="Arial"/>
                <a:sym typeface="Arial"/>
              </a:rPr>
              <a:t>PJOMP and PCI and its impact on </a:t>
            </a:r>
            <a:r>
              <a:rPr lang="en-US" sz="2400" dirty="0" smtClean="0">
                <a:latin typeface="Arial"/>
                <a:ea typeface="Arial"/>
                <a:cs typeface="Arial"/>
                <a:sym typeface="Arial"/>
              </a:rPr>
              <a:t>Project Life Cycle (PLC) </a:t>
            </a:r>
            <a:r>
              <a:rPr lang="en-US" sz="2400" dirty="0">
                <a:latin typeface="Arial"/>
                <a:ea typeface="Arial"/>
                <a:cs typeface="Arial"/>
                <a:sym typeface="Arial"/>
              </a:rPr>
              <a:t>and organization </a:t>
            </a:r>
            <a:endParaRPr dirty="0"/>
          </a:p>
        </p:txBody>
      </p:sp>
      <p:sp>
        <p:nvSpPr>
          <p:cNvPr id="304" name="Google Shape;304;p11"/>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8</a:t>
            </a:fld>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12"/>
          <p:cNvSpPr txBox="1">
            <a:spLocks noGrp="1"/>
          </p:cNvSpPr>
          <p:nvPr>
            <p:ph type="title"/>
          </p:nvPr>
        </p:nvSpPr>
        <p:spPr>
          <a:xfrm>
            <a:off x="1660460" y="1691146"/>
            <a:ext cx="8853285" cy="726617"/>
          </a:xfrm>
          <a:prstGeom prst="rect">
            <a:avLst/>
          </a:prstGeom>
          <a:noFill/>
          <a:ln>
            <a:noFill/>
          </a:ln>
        </p:spPr>
        <p:txBody>
          <a:bodyPr spcFirstLastPara="1" wrap="square" lIns="45700" tIns="45700" rIns="45700" bIns="45700" anchor="b" anchorCtr="0">
            <a:normAutofit fontScale="90000"/>
          </a:bodyPr>
          <a:lstStyle/>
          <a:p>
            <a:pPr marL="0" marR="0" lvl="0" indent="0" algn="ctr" rtl="0">
              <a:lnSpc>
                <a:spcPct val="90000"/>
              </a:lnSpc>
              <a:spcBef>
                <a:spcPts val="0"/>
              </a:spcBef>
              <a:spcAft>
                <a:spcPts val="0"/>
              </a:spcAft>
              <a:buClr>
                <a:srgbClr val="000000"/>
              </a:buClr>
              <a:buSzPts val="4980"/>
              <a:buFont typeface="Calibri"/>
              <a:buNone/>
            </a:pPr>
            <a:r>
              <a:rPr lang="en-US" sz="4980" b="1" dirty="0">
                <a:solidFill>
                  <a:srgbClr val="00B0F0"/>
                </a:solidFill>
              </a:rPr>
              <a:t>PJOMP</a:t>
            </a:r>
            <a:endParaRPr b="1" dirty="0">
              <a:solidFill>
                <a:srgbClr val="00B0F0"/>
              </a:solidFill>
            </a:endParaRPr>
          </a:p>
        </p:txBody>
      </p:sp>
      <p:sp>
        <p:nvSpPr>
          <p:cNvPr id="310" name="Google Shape;310;p12"/>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9</a:t>
            </a:fld>
            <a:endParaRPr/>
          </a:p>
        </p:txBody>
      </p:sp>
      <p:pic>
        <p:nvPicPr>
          <p:cNvPr id="311" name="Google Shape;311;p12" descr="1-IT specifically addresses the operational tasks and activities within the project.… 1-IT specifically addresses the operational tasks and activities within the project. 2-This plan includes detailed information about the operational processes, workflows, and responsibilities of each stakeholder involved in the project. 3-It outlines the sequence of activities, timelines, and dependencies required for the successful completion of operational tasks. 4-It ensures that operational tasks and activities are carried out efficiently and effectively, contributing to the successful completion of the project.Finally ,IT ensures that the project's operational requirements are met, enabling smooth project execution"/>
          <p:cNvPicPr preferRelativeResize="0"/>
          <p:nvPr/>
        </p:nvPicPr>
        <p:blipFill rotWithShape="1">
          <a:blip r:embed="rId3">
            <a:alphaModFix/>
          </a:blip>
          <a:srcRect/>
          <a:stretch/>
        </p:blipFill>
        <p:spPr>
          <a:xfrm>
            <a:off x="1264709" y="3024387"/>
            <a:ext cx="9644787" cy="3300533"/>
          </a:xfrm>
          <a:prstGeom prst="rect">
            <a:avLst/>
          </a:prstGeom>
          <a:noFill/>
          <a:ln>
            <a:noFill/>
          </a:ln>
          <a:effectLst>
            <a:outerShdw blurRad="190500" dist="101600" dir="5400000" rotWithShape="0">
              <a:schemeClr val="accent5">
                <a:alpha val="49411"/>
              </a:schemeClr>
            </a:outerShdw>
          </a:effectLst>
        </p:spPr>
      </p:pic>
      <p:pic>
        <p:nvPicPr>
          <p:cNvPr id="5"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7" name="Google Shape;317;p13"/>
          <p:cNvSpPr txBox="1">
            <a:spLocks noGrp="1"/>
          </p:cNvSpPr>
          <p:nvPr>
            <p:ph type="title"/>
          </p:nvPr>
        </p:nvSpPr>
        <p:spPr>
          <a:prstGeom prst="rect">
            <a:avLst/>
          </a:prstGeom>
          <a:noFill/>
          <a:ln>
            <a:noFill/>
          </a:ln>
        </p:spPr>
        <p:txBody>
          <a:bodyPr spcFirstLastPara="1" wrap="square" lIns="45700" tIns="45700" rIns="45700" bIns="45700" anchor="ctr" anchorCtr="0">
            <a:normAutofit/>
          </a:bodyPr>
          <a:lstStyle/>
          <a:p>
            <a:pPr marL="0" marR="0" lvl="0" indent="0" algn="ctr" rtl="0">
              <a:lnSpc>
                <a:spcPct val="90000"/>
              </a:lnSpc>
              <a:spcBef>
                <a:spcPts val="0"/>
              </a:spcBef>
              <a:spcAft>
                <a:spcPts val="0"/>
              </a:spcAft>
              <a:buClr>
                <a:srgbClr val="941100"/>
              </a:buClr>
              <a:buSzPts val="5820"/>
              <a:buFont typeface="Bodoni"/>
              <a:buNone/>
            </a:pPr>
            <a:r>
              <a:rPr lang="en-US" sz="5820" b="1" dirty="0">
                <a:solidFill>
                  <a:srgbClr val="00B0F0"/>
                </a:solidFill>
              </a:rPr>
              <a:t>PMP</a:t>
            </a:r>
            <a:endParaRPr b="1" dirty="0">
              <a:solidFill>
                <a:srgbClr val="00B0F0"/>
              </a:solidFill>
            </a:endParaRPr>
          </a:p>
        </p:txBody>
      </p:sp>
      <p:sp>
        <p:nvSpPr>
          <p:cNvPr id="316" name="Google Shape;316;p13"/>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10</a:t>
            </a:fld>
            <a:endParaRPr/>
          </a:p>
        </p:txBody>
      </p:sp>
      <p:sp>
        <p:nvSpPr>
          <p:cNvPr id="318" name="Google Shape;318;p13"/>
          <p:cNvSpPr txBox="1">
            <a:spLocks noGrp="1"/>
          </p:cNvSpPr>
          <p:nvPr>
            <p:ph type="body" idx="1"/>
          </p:nvPr>
        </p:nvSpPr>
        <p:spPr>
          <a:prstGeom prst="rect">
            <a:avLst/>
          </a:prstGeom>
          <a:noFill/>
          <a:ln>
            <a:noFill/>
          </a:ln>
        </p:spPr>
        <p:txBody>
          <a:bodyPr spcFirstLastPara="1" wrap="square" lIns="45700" tIns="45700" rIns="45700" bIns="45700" anchor="ctr" anchorCtr="0">
            <a:normAutofit lnSpcReduction="10000"/>
          </a:bodyPr>
          <a:lstStyle/>
          <a:p>
            <a:pPr marL="0" lvl="0" indent="0" algn="just" rtl="0">
              <a:lnSpc>
                <a:spcPct val="90000"/>
              </a:lnSpc>
              <a:spcBef>
                <a:spcPts val="0"/>
              </a:spcBef>
              <a:spcAft>
                <a:spcPts val="0"/>
              </a:spcAft>
              <a:buClr>
                <a:srgbClr val="000000"/>
              </a:buClr>
              <a:buSzPts val="2400"/>
              <a:buFont typeface="Arial"/>
              <a:buNone/>
            </a:pPr>
            <a:r>
              <a:rPr lang="en-US" sz="2400" dirty="0">
                <a:latin typeface="Arial"/>
                <a:ea typeface="Arial"/>
                <a:cs typeface="Arial"/>
                <a:sym typeface="Arial"/>
              </a:rPr>
              <a:t>The </a:t>
            </a:r>
            <a:r>
              <a:rPr lang="en-US" sz="2400" dirty="0" smtClean="0">
                <a:latin typeface="Arial"/>
                <a:ea typeface="Arial"/>
                <a:cs typeface="Arial"/>
                <a:sym typeface="Arial"/>
              </a:rPr>
              <a:t>Project Management Plan (PMP)  </a:t>
            </a:r>
            <a:r>
              <a:rPr lang="en-US" sz="2400" dirty="0">
                <a:latin typeface="Arial"/>
                <a:ea typeface="Arial"/>
                <a:cs typeface="Arial"/>
                <a:sym typeface="Arial"/>
              </a:rPr>
              <a:t>encompasses all aspects of project management, including scope, time, cost, quality, risk, communication, procurement, and stakeholder management. It serves as a central reference document that guides the overall project management process.</a:t>
            </a:r>
            <a:endParaRPr dirty="0"/>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14"/>
          <p:cNvSpPr txBox="1">
            <a:spLocks noGrp="1"/>
          </p:cNvSpPr>
          <p:nvPr>
            <p:ph type="title"/>
          </p:nvPr>
        </p:nvSpPr>
        <p:spPr>
          <a:prstGeom prst="rect">
            <a:avLst/>
          </a:prstGeom>
          <a:noFill/>
          <a:ln>
            <a:noFill/>
          </a:ln>
        </p:spPr>
        <p:txBody>
          <a:bodyPr spcFirstLastPara="1" wrap="square" lIns="45700" tIns="45700" rIns="45700" bIns="45700" anchor="b" anchorCtr="0">
            <a:normAutofit/>
          </a:bodyPr>
          <a:lstStyle/>
          <a:p>
            <a:pPr marL="0" marR="0" lvl="0" indent="0" algn="ctr" rtl="0">
              <a:lnSpc>
                <a:spcPct val="90000"/>
              </a:lnSpc>
              <a:spcBef>
                <a:spcPts val="0"/>
              </a:spcBef>
              <a:spcAft>
                <a:spcPts val="0"/>
              </a:spcAft>
              <a:buClr>
                <a:srgbClr val="000000"/>
              </a:buClr>
              <a:buSzPts val="3959"/>
              <a:buFont typeface="Calibri"/>
              <a:buNone/>
            </a:pPr>
            <a:r>
              <a:rPr lang="en-US" sz="3959" b="1" dirty="0">
                <a:solidFill>
                  <a:srgbClr val="00B0F0"/>
                </a:solidFill>
              </a:rPr>
              <a:t>The relationship between PJOMP and  PMP</a:t>
            </a:r>
            <a:endParaRPr b="1" dirty="0">
              <a:solidFill>
                <a:srgbClr val="00B0F0"/>
              </a:solidFill>
            </a:endParaRPr>
          </a:p>
        </p:txBody>
      </p:sp>
      <p:sp>
        <p:nvSpPr>
          <p:cNvPr id="324" name="Google Shape;324;p14"/>
          <p:cNvSpPr txBox="1">
            <a:spLocks noGrp="1"/>
          </p:cNvSpPr>
          <p:nvPr>
            <p:ph type="body" idx="1"/>
          </p:nvPr>
        </p:nvSpPr>
        <p:spPr>
          <a:xfrm>
            <a:off x="491125" y="1922038"/>
            <a:ext cx="10854377" cy="4283184"/>
          </a:xfrm>
          <a:prstGeom prst="rect">
            <a:avLst/>
          </a:prstGeom>
          <a:noFill/>
          <a:ln>
            <a:noFill/>
          </a:ln>
        </p:spPr>
        <p:txBody>
          <a:bodyPr spcFirstLastPara="1" wrap="square" lIns="45700" tIns="45700" rIns="45700" bIns="45700" anchor="t" anchorCtr="0">
            <a:normAutofit fontScale="92500" lnSpcReduction="10000"/>
          </a:bodyPr>
          <a:lstStyle/>
          <a:p>
            <a:pPr marL="0" lvl="0" indent="0" algn="l" rtl="0">
              <a:lnSpc>
                <a:spcPct val="90000"/>
              </a:lnSpc>
              <a:spcBef>
                <a:spcPts val="0"/>
              </a:spcBef>
              <a:spcAft>
                <a:spcPts val="0"/>
              </a:spcAft>
              <a:buClr>
                <a:srgbClr val="000000"/>
              </a:buClr>
              <a:buSzPts val="2375"/>
              <a:buFont typeface="Bodoni"/>
              <a:buNone/>
            </a:pPr>
            <a:r>
              <a:rPr lang="en-US" sz="2375" dirty="0"/>
              <a:t>Both plans play a crucial role in achieving project success and are essential components of the comprehensive Project Management Plan.</a:t>
            </a:r>
            <a:endParaRPr dirty="0"/>
          </a:p>
          <a:p>
            <a:pPr marL="0" lvl="0" indent="0" algn="l" rtl="0">
              <a:lnSpc>
                <a:spcPct val="90000"/>
              </a:lnSpc>
              <a:spcBef>
                <a:spcPts val="900"/>
              </a:spcBef>
              <a:spcAft>
                <a:spcPts val="0"/>
              </a:spcAft>
              <a:buClr>
                <a:srgbClr val="000000"/>
              </a:buClr>
              <a:buSzPts val="2375"/>
              <a:buFont typeface="Bodoni"/>
              <a:buNone/>
            </a:pPr>
            <a:r>
              <a:rPr lang="en-US" sz="2375" dirty="0"/>
              <a:t>1-PJOMP is a key </a:t>
            </a:r>
            <a:r>
              <a:rPr lang="en-US" b="1" dirty="0">
                <a:latin typeface="Bodoni"/>
                <a:ea typeface="Bodoni"/>
                <a:cs typeface="Bodoni"/>
                <a:sym typeface="Bodoni"/>
              </a:rPr>
              <a:t>component</a:t>
            </a:r>
            <a:r>
              <a:rPr lang="en-US" sz="2375" dirty="0"/>
              <a:t> of the comprehensive PMP as it  is  supporting the overall success of the project and it is specifically focuses on managing and controlling project operations.</a:t>
            </a:r>
            <a:endParaRPr dirty="0"/>
          </a:p>
          <a:p>
            <a:pPr marL="0" lvl="0" indent="0" algn="l" rtl="0">
              <a:lnSpc>
                <a:spcPct val="90000"/>
              </a:lnSpc>
              <a:spcBef>
                <a:spcPts val="900"/>
              </a:spcBef>
              <a:spcAft>
                <a:spcPts val="0"/>
              </a:spcAft>
              <a:buClr>
                <a:srgbClr val="000000"/>
              </a:buClr>
              <a:buSzPts val="2375"/>
              <a:buFont typeface="Bodoni"/>
              <a:buNone/>
            </a:pPr>
            <a:r>
              <a:rPr lang="en-US" sz="2375" dirty="0"/>
              <a:t>2-PJOMP </a:t>
            </a:r>
            <a:r>
              <a:rPr lang="en-US" b="1" dirty="0">
                <a:latin typeface="Bodoni"/>
                <a:ea typeface="Bodoni"/>
                <a:cs typeface="Bodoni"/>
                <a:sym typeface="Bodoni"/>
              </a:rPr>
              <a:t>aligns</a:t>
            </a:r>
            <a:r>
              <a:rPr lang="en-US" sz="2375" dirty="0"/>
              <a:t> with and supports the overall PMP  by providing detailed strategies, processes, and procedures for executing project operations. </a:t>
            </a:r>
            <a:endParaRPr dirty="0"/>
          </a:p>
          <a:p>
            <a:pPr marL="0" lvl="0" indent="0" algn="l" rtl="0">
              <a:lnSpc>
                <a:spcPct val="90000"/>
              </a:lnSpc>
              <a:spcBef>
                <a:spcPts val="900"/>
              </a:spcBef>
              <a:spcAft>
                <a:spcPts val="0"/>
              </a:spcAft>
              <a:buClr>
                <a:srgbClr val="000000"/>
              </a:buClr>
              <a:buSzPts val="2375"/>
              <a:buFont typeface="Bodoni"/>
              <a:buNone/>
            </a:pPr>
            <a:r>
              <a:rPr lang="en-US" sz="2375" dirty="0"/>
              <a:t>3-</a:t>
            </a:r>
            <a:r>
              <a:rPr lang="en-US" b="1" u="sng" dirty="0">
                <a:latin typeface="Bodoni"/>
                <a:ea typeface="Bodoni"/>
                <a:cs typeface="Bodoni"/>
                <a:sym typeface="Bodoni"/>
              </a:rPr>
              <a:t>PJOMP</a:t>
            </a:r>
            <a:r>
              <a:rPr lang="en-US" sz="2375" dirty="0"/>
              <a:t>  provides a </a:t>
            </a:r>
            <a:r>
              <a:rPr lang="en-US" b="1" dirty="0">
                <a:latin typeface="Bodoni"/>
                <a:ea typeface="Bodoni"/>
                <a:cs typeface="Bodoni"/>
                <a:sym typeface="Bodoni"/>
              </a:rPr>
              <a:t>framework</a:t>
            </a:r>
            <a:r>
              <a:rPr lang="en-US" sz="2375" dirty="0"/>
              <a:t> for the  structure, processes, and procedures for  planning, executing, monitoring, and controlling project operations </a:t>
            </a:r>
            <a:r>
              <a:rPr lang="en-US" b="1" dirty="0">
                <a:latin typeface="Bodoni"/>
                <a:ea typeface="Bodoni"/>
                <a:cs typeface="Bodoni"/>
                <a:sym typeface="Bodoni"/>
              </a:rPr>
              <a:t> and </a:t>
            </a:r>
            <a:r>
              <a:rPr lang="en-US" sz="2375" dirty="0"/>
              <a:t>ensuring that they are carried out in alignment with project objectives.</a:t>
            </a:r>
            <a:endParaRPr dirty="0"/>
          </a:p>
          <a:p>
            <a:pPr marL="0" lvl="0" indent="0" algn="l" rtl="0">
              <a:lnSpc>
                <a:spcPct val="90000"/>
              </a:lnSpc>
              <a:spcBef>
                <a:spcPts val="900"/>
              </a:spcBef>
              <a:spcAft>
                <a:spcPts val="0"/>
              </a:spcAft>
              <a:buClr>
                <a:srgbClr val="000000"/>
              </a:buClr>
              <a:buSzPts val="2300"/>
              <a:buFont typeface="Bodoni"/>
              <a:buNone/>
            </a:pPr>
            <a:r>
              <a:rPr lang="en-US" b="1" u="sng" dirty="0">
                <a:latin typeface="Bodoni"/>
                <a:ea typeface="Bodoni"/>
                <a:cs typeface="Bodoni"/>
                <a:sym typeface="Bodoni"/>
              </a:rPr>
              <a:t>Together,</a:t>
            </a:r>
            <a:r>
              <a:rPr lang="en-US" sz="2375" dirty="0"/>
              <a:t> they contribute to the successful implementation of the project management plan by ensuring that the operational aspects are planned, executed, and monitored effectively.</a:t>
            </a:r>
            <a:endParaRPr dirty="0"/>
          </a:p>
        </p:txBody>
      </p:sp>
      <p:sp>
        <p:nvSpPr>
          <p:cNvPr id="325" name="Google Shape;325;p14"/>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11</a:t>
            </a:fld>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15"/>
          <p:cNvSpPr txBox="1">
            <a:spLocks noGrp="1"/>
          </p:cNvSpPr>
          <p:nvPr>
            <p:ph type="title"/>
          </p:nvPr>
        </p:nvSpPr>
        <p:spPr>
          <a:xfrm>
            <a:off x="2485572" y="2470582"/>
            <a:ext cx="7849919" cy="1681835"/>
          </a:xfrm>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365B9B"/>
              </a:buClr>
              <a:buSzPts val="4980"/>
              <a:buFont typeface="Arial"/>
              <a:buNone/>
            </a:pPr>
            <a:r>
              <a:rPr lang="en-US" sz="4980" b="1" dirty="0">
                <a:solidFill>
                  <a:srgbClr val="00B0F0"/>
                </a:solidFill>
              </a:rPr>
              <a:t>The </a:t>
            </a:r>
            <a:r>
              <a:rPr lang="en-US" sz="4980" b="1" dirty="0" smtClean="0">
                <a:solidFill>
                  <a:srgbClr val="00B0F0"/>
                </a:solidFill>
              </a:rPr>
              <a:t>Project Fit Technicality (PJFT) </a:t>
            </a:r>
            <a:r>
              <a:rPr lang="en-US" sz="4980" b="1" dirty="0">
                <a:solidFill>
                  <a:srgbClr val="00B0F0"/>
                </a:solidFill>
              </a:rPr>
              <a:t>OF the  PJOMP and its </a:t>
            </a:r>
            <a:r>
              <a:rPr lang="en-US" sz="4980" b="1" dirty="0" smtClean="0">
                <a:solidFill>
                  <a:srgbClr val="00B0F0"/>
                </a:solidFill>
              </a:rPr>
              <a:t>Project Compliance Integration (PCI) </a:t>
            </a:r>
            <a:endParaRPr b="1" dirty="0">
              <a:solidFill>
                <a:srgbClr val="00B0F0"/>
              </a:solidFill>
            </a:endParaRPr>
          </a:p>
        </p:txBody>
      </p:sp>
      <p:pic>
        <p:nvPicPr>
          <p:cNvPr id="3"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16"/>
          <p:cNvSpPr txBox="1">
            <a:spLocks noGrp="1"/>
          </p:cNvSpPr>
          <p:nvPr>
            <p:ph type="title"/>
          </p:nvPr>
        </p:nvSpPr>
        <p:spPr>
          <a:xfrm>
            <a:off x="2600544" y="1127254"/>
            <a:ext cx="8915006" cy="770394"/>
          </a:xfrm>
          <a:prstGeom prst="rect">
            <a:avLst/>
          </a:prstGeom>
          <a:noFill/>
          <a:ln>
            <a:noFill/>
          </a:ln>
        </p:spPr>
        <p:txBody>
          <a:bodyPr spcFirstLastPara="1" wrap="square" lIns="45700" tIns="45700" rIns="45700" bIns="45700" anchor="b" anchorCtr="0">
            <a:normAutofit fontScale="90000"/>
          </a:bodyPr>
          <a:lstStyle/>
          <a:p>
            <a:pPr marL="0" marR="0" lvl="0" indent="0" algn="ctr" rtl="0">
              <a:lnSpc>
                <a:spcPct val="90000"/>
              </a:lnSpc>
              <a:spcBef>
                <a:spcPts val="0"/>
              </a:spcBef>
              <a:spcAft>
                <a:spcPts val="0"/>
              </a:spcAft>
              <a:buClr>
                <a:srgbClr val="000000"/>
              </a:buClr>
              <a:buSzPts val="5340"/>
              <a:buFont typeface="Calibri"/>
              <a:buNone/>
            </a:pPr>
            <a:r>
              <a:rPr lang="en-US" sz="5340" b="1" dirty="0" smtClean="0">
                <a:solidFill>
                  <a:srgbClr val="00B0F0"/>
                </a:solidFill>
              </a:rPr>
              <a:t>Project Compliance Integration (PCI) </a:t>
            </a:r>
            <a:r>
              <a:rPr lang="en-US" sz="5340" b="1" dirty="0">
                <a:solidFill>
                  <a:srgbClr val="00B0F0"/>
                </a:solidFill>
              </a:rPr>
              <a:t>compliance role </a:t>
            </a:r>
            <a:endParaRPr b="1" dirty="0">
              <a:solidFill>
                <a:srgbClr val="00B0F0"/>
              </a:solidFill>
            </a:endParaRPr>
          </a:p>
        </p:txBody>
      </p:sp>
      <p:sp>
        <p:nvSpPr>
          <p:cNvPr id="336" name="Google Shape;336;p16"/>
          <p:cNvSpPr txBox="1">
            <a:spLocks noGrp="1"/>
          </p:cNvSpPr>
          <p:nvPr>
            <p:ph type="body" idx="1"/>
          </p:nvPr>
        </p:nvSpPr>
        <p:spPr>
          <a:prstGeom prst="rect">
            <a:avLst/>
          </a:prstGeom>
          <a:noFill/>
          <a:ln>
            <a:noFill/>
          </a:ln>
        </p:spPr>
        <p:txBody>
          <a:bodyPr spcFirstLastPara="1" wrap="square" lIns="45700" tIns="45700" rIns="45700" bIns="45700" anchor="t" anchorCtr="0">
            <a:normAutofit/>
          </a:bodyPr>
          <a:lstStyle/>
          <a:p>
            <a:pPr marL="0" lvl="0" indent="0" algn="l" rtl="0">
              <a:lnSpc>
                <a:spcPct val="90000"/>
              </a:lnSpc>
              <a:spcBef>
                <a:spcPts val="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It is a systematic process of: </a:t>
            </a:r>
            <a:endParaRPr dirty="0"/>
          </a:p>
          <a:p>
            <a:pPr marL="0" lvl="0" indent="0" algn="l" rtl="0">
              <a:lnSpc>
                <a:spcPct val="90000"/>
              </a:lnSpc>
              <a:spcBef>
                <a:spcPts val="100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1-</a:t>
            </a:r>
            <a:r>
              <a:rPr lang="en-US" b="1" dirty="0">
                <a:latin typeface="Bodoni"/>
                <a:ea typeface="Bodoni"/>
                <a:cs typeface="Bodoni"/>
                <a:sym typeface="Bodoni"/>
              </a:rPr>
              <a:t>integrating</a:t>
            </a:r>
            <a:r>
              <a:rPr lang="en-US" sz="2500" b="0" i="0" u="none" strike="noStrike" cap="none" dirty="0">
                <a:solidFill>
                  <a:srgbClr val="000000"/>
                </a:solidFill>
                <a:latin typeface="Bodoni"/>
                <a:ea typeface="Bodoni"/>
                <a:cs typeface="Bodoni"/>
                <a:sym typeface="Bodoni"/>
              </a:rPr>
              <a:t> the well  </a:t>
            </a:r>
            <a:r>
              <a:rPr lang="en-US" b="1" dirty="0">
                <a:latin typeface="Bodoni"/>
                <a:ea typeface="Bodoni"/>
                <a:cs typeface="Bodoni"/>
                <a:sym typeface="Bodoni"/>
              </a:rPr>
              <a:t>identifying</a:t>
            </a:r>
            <a:r>
              <a:rPr lang="en-US" sz="2500" b="0" i="0" u="none" strike="noStrike" cap="none" dirty="0">
                <a:solidFill>
                  <a:srgbClr val="000000"/>
                </a:solidFill>
                <a:latin typeface="Bodoni"/>
                <a:ea typeface="Bodoni"/>
                <a:cs typeface="Bodoni"/>
                <a:sym typeface="Bodoni"/>
              </a:rPr>
              <a:t> applicable regulations and laws , policies, and organization  standards with the project operations of the PMP </a:t>
            </a:r>
            <a:endParaRPr dirty="0"/>
          </a:p>
          <a:p>
            <a:pPr marL="0" lvl="0" indent="0" algn="l" rtl="0">
              <a:lnSpc>
                <a:spcPct val="90000"/>
              </a:lnSpc>
              <a:spcBef>
                <a:spcPts val="100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2-  by </a:t>
            </a:r>
            <a:r>
              <a:rPr lang="en-US" b="1" dirty="0">
                <a:latin typeface="Bodoni"/>
                <a:ea typeface="Bodoni"/>
                <a:cs typeface="Bodoni"/>
                <a:sym typeface="Bodoni"/>
              </a:rPr>
              <a:t>establishing</a:t>
            </a:r>
            <a:r>
              <a:rPr lang="en-US" sz="2500" b="0" i="0" u="none" strike="noStrike" cap="none" dirty="0">
                <a:solidFill>
                  <a:srgbClr val="000000"/>
                </a:solidFill>
                <a:latin typeface="Bodoni"/>
                <a:ea typeface="Bodoni"/>
                <a:cs typeface="Bodoni"/>
                <a:sym typeface="Bodoni"/>
              </a:rPr>
              <a:t> processes to meet compliance requirements, monitoring compliance throughout the project and ,</a:t>
            </a:r>
            <a:endParaRPr dirty="0"/>
          </a:p>
          <a:p>
            <a:pPr marL="0" lvl="0" indent="0" algn="l" rtl="0">
              <a:lnSpc>
                <a:spcPct val="90000"/>
              </a:lnSpc>
              <a:spcBef>
                <a:spcPts val="1000"/>
              </a:spcBef>
              <a:spcAft>
                <a:spcPts val="0"/>
              </a:spcAft>
              <a:buClr>
                <a:srgbClr val="000000"/>
              </a:buClr>
              <a:buSzPts val="2500"/>
              <a:buFont typeface="Bodoni"/>
              <a:buNone/>
            </a:pPr>
            <a:r>
              <a:rPr lang="en-US" sz="2500" b="0" i="0" u="none" strike="noStrike" cap="none" dirty="0">
                <a:solidFill>
                  <a:srgbClr val="000000"/>
                </a:solidFill>
                <a:latin typeface="Bodoni"/>
                <a:ea typeface="Bodoni"/>
                <a:cs typeface="Bodoni"/>
                <a:sym typeface="Bodoni"/>
              </a:rPr>
              <a:t>3-  and </a:t>
            </a:r>
            <a:r>
              <a:rPr lang="en-US" b="1" dirty="0">
                <a:latin typeface="Bodoni"/>
                <a:ea typeface="Bodoni"/>
                <a:cs typeface="Bodoni"/>
                <a:sym typeface="Bodoni"/>
              </a:rPr>
              <a:t>taking</a:t>
            </a:r>
            <a:r>
              <a:rPr lang="en-US" sz="2500" b="0" i="0" u="none" strike="noStrike" cap="none" dirty="0">
                <a:solidFill>
                  <a:srgbClr val="000000"/>
                </a:solidFill>
                <a:latin typeface="Bodoni"/>
                <a:ea typeface="Bodoni"/>
                <a:cs typeface="Bodoni"/>
                <a:sym typeface="Bodoni"/>
              </a:rPr>
              <a:t> corrective actions if any deviations occur  compliance requirements and standards into project operations. </a:t>
            </a:r>
            <a:endParaRPr dirty="0"/>
          </a:p>
        </p:txBody>
      </p:sp>
      <p:sp>
        <p:nvSpPr>
          <p:cNvPr id="337" name="Google Shape;337;p16"/>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13</a:t>
            </a:fld>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3" name="Google Shape;343;p17"/>
          <p:cNvSpPr txBox="1">
            <a:spLocks noGrp="1"/>
          </p:cNvSpPr>
          <p:nvPr>
            <p:ph type="title"/>
          </p:nvPr>
        </p:nvSpPr>
        <p:spPr>
          <a:prstGeom prst="rect">
            <a:avLst/>
          </a:prstGeom>
          <a:noFill/>
          <a:ln>
            <a:noFill/>
          </a:ln>
        </p:spPr>
        <p:txBody>
          <a:bodyPr spcFirstLastPara="1" wrap="square" lIns="45700" tIns="45700" rIns="45700" bIns="45700" anchor="b" anchorCtr="0">
            <a:normAutofit/>
          </a:bodyPr>
          <a:lstStyle/>
          <a:p>
            <a:pPr lvl="0">
              <a:buClr>
                <a:srgbClr val="BC6327"/>
              </a:buClr>
              <a:buSzPts val="5580"/>
            </a:pPr>
            <a:r>
              <a:rPr lang="en-US" sz="6000" b="1" dirty="0">
                <a:solidFill>
                  <a:srgbClr val="00B0F0"/>
                </a:solidFill>
              </a:rPr>
              <a:t>Project Compliance </a:t>
            </a:r>
            <a:r>
              <a:rPr lang="en-US" sz="6000" b="1" dirty="0" smtClean="0">
                <a:solidFill>
                  <a:srgbClr val="00B0F0"/>
                </a:solidFill>
              </a:rPr>
              <a:t>Integration </a:t>
            </a:r>
            <a:r>
              <a:rPr lang="en-US" sz="5580" b="1" dirty="0" smtClean="0">
                <a:solidFill>
                  <a:srgbClr val="00B0F0"/>
                </a:solidFill>
              </a:rPr>
              <a:t>(PCI) </a:t>
            </a:r>
            <a:r>
              <a:rPr lang="en-US" sz="5580" b="1" dirty="0">
                <a:solidFill>
                  <a:srgbClr val="00B0F0"/>
                </a:solidFill>
              </a:rPr>
              <a:t>technical role </a:t>
            </a:r>
            <a:endParaRPr b="1" dirty="0">
              <a:solidFill>
                <a:srgbClr val="00B0F0"/>
              </a:solidFill>
            </a:endParaRPr>
          </a:p>
        </p:txBody>
      </p:sp>
      <p:sp>
        <p:nvSpPr>
          <p:cNvPr id="342" name="Google Shape;342;p17"/>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14</a:t>
            </a:fld>
            <a:endParaRPr/>
          </a:p>
        </p:txBody>
      </p:sp>
      <p:sp>
        <p:nvSpPr>
          <p:cNvPr id="344" name="Google Shape;344;p17"/>
          <p:cNvSpPr txBox="1">
            <a:spLocks noGrp="1"/>
          </p:cNvSpPr>
          <p:nvPr>
            <p:ph type="body" idx="1"/>
          </p:nvPr>
        </p:nvSpPr>
        <p:spPr>
          <a:prstGeom prst="rect">
            <a:avLst/>
          </a:prstGeom>
          <a:noFill/>
          <a:ln>
            <a:noFill/>
          </a:ln>
        </p:spPr>
        <p:txBody>
          <a:bodyPr spcFirstLastPara="1" wrap="square" lIns="45700" tIns="45700" rIns="45700" bIns="45700" anchor="ctr" anchorCtr="0">
            <a:normAutofit lnSpcReduction="10000"/>
          </a:bodyPr>
          <a:lstStyle/>
          <a:p>
            <a:pPr marL="0" lvl="0" indent="0" algn="l" rtl="0">
              <a:lnSpc>
                <a:spcPct val="90000"/>
              </a:lnSpc>
              <a:spcBef>
                <a:spcPts val="0"/>
              </a:spcBef>
              <a:spcAft>
                <a:spcPts val="0"/>
              </a:spcAft>
              <a:buClr>
                <a:srgbClr val="000000"/>
              </a:buClr>
              <a:buSzPts val="2000"/>
              <a:buFont typeface="Arial"/>
              <a:buNone/>
            </a:pPr>
            <a:r>
              <a:rPr lang="en-US" sz="2000" dirty="0">
                <a:latin typeface="Arial"/>
                <a:ea typeface="Arial"/>
                <a:cs typeface="Arial"/>
                <a:sym typeface="Arial"/>
              </a:rPr>
              <a:t>Confirming that  the  resultant deliverable is compliance- related to  the </a:t>
            </a:r>
            <a:r>
              <a:rPr lang="en-US" sz="2000" dirty="0" smtClean="0">
                <a:latin typeface="Arial"/>
                <a:ea typeface="Arial"/>
                <a:cs typeface="Arial"/>
                <a:sym typeface="Arial"/>
              </a:rPr>
              <a:t>Project Operation Management Compliance (PJOMC</a:t>
            </a:r>
            <a:r>
              <a:rPr lang="en-US" sz="2000" dirty="0">
                <a:latin typeface="Arial"/>
                <a:ea typeface="Arial"/>
                <a:cs typeface="Arial"/>
                <a:sym typeface="Arial"/>
              </a:rPr>
              <a:t>)  system  and converting to readiness deliverables throughout the two levels of </a:t>
            </a:r>
            <a:r>
              <a:rPr lang="en-US" sz="2000" dirty="0" smtClean="0">
                <a:latin typeface="Arial"/>
                <a:ea typeface="Arial"/>
                <a:cs typeface="Arial"/>
                <a:sym typeface="Arial"/>
              </a:rPr>
              <a:t>Project Compliance Integration (PCI) </a:t>
            </a:r>
            <a:r>
              <a:rPr lang="en-US" sz="2000" dirty="0">
                <a:latin typeface="Arial"/>
                <a:ea typeface="Arial"/>
                <a:cs typeface="Arial"/>
                <a:sym typeface="Arial"/>
              </a:rPr>
              <a:t>during  “Deliverables Compliance  transformation process” in order to have compliant project with the </a:t>
            </a:r>
            <a:r>
              <a:rPr lang="en-US" sz="2000" dirty="0" smtClean="0">
                <a:latin typeface="Arial"/>
                <a:ea typeface="Arial"/>
                <a:cs typeface="Arial"/>
                <a:sym typeface="Arial"/>
              </a:rPr>
              <a:t>Business Pain Point (BPP) </a:t>
            </a:r>
            <a:r>
              <a:rPr lang="en-US" sz="2000" dirty="0">
                <a:latin typeface="Arial"/>
                <a:ea typeface="Arial"/>
                <a:cs typeface="Arial"/>
                <a:sym typeface="Arial"/>
              </a:rPr>
              <a:t>requirements </a:t>
            </a:r>
            <a:endParaRPr dirty="0"/>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576" y="107236"/>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p18"/>
          <p:cNvSpPr txBox="1">
            <a:spLocks noGrp="1"/>
          </p:cNvSpPr>
          <p:nvPr>
            <p:ph type="title" idx="4294967295"/>
          </p:nvPr>
        </p:nvSpPr>
        <p:spPr>
          <a:xfrm>
            <a:off x="2036618" y="2737427"/>
            <a:ext cx="7553325" cy="1404938"/>
          </a:xfrm>
          <a:prstGeom prst="rect">
            <a:avLst/>
          </a:prstGeom>
          <a:solidFill>
            <a:srgbClr val="FFFB00"/>
          </a:solidFill>
          <a:ln>
            <a:noFill/>
          </a:ln>
          <a:effectLst>
            <a:outerShdw blurRad="190500" dist="101600" dir="5400000" rotWithShape="0">
              <a:srgbClr val="941751"/>
            </a:outerShdw>
          </a:effectLst>
        </p:spPr>
        <p:txBody>
          <a:bodyPr spcFirstLastPara="1" wrap="square" lIns="45700" tIns="45700" rIns="45700" bIns="45700" anchor="ctr" anchorCtr="0">
            <a:normAutofit fontScale="90000"/>
          </a:bodyPr>
          <a:lstStyle/>
          <a:p>
            <a:pPr marL="0" lvl="0" indent="0" algn="ctr" rtl="0">
              <a:lnSpc>
                <a:spcPct val="90000"/>
              </a:lnSpc>
              <a:spcBef>
                <a:spcPts val="0"/>
              </a:spcBef>
              <a:spcAft>
                <a:spcPts val="0"/>
              </a:spcAft>
              <a:buClr>
                <a:srgbClr val="941100"/>
              </a:buClr>
              <a:buSzPts val="2243"/>
              <a:buFont typeface="Bookman Old Style"/>
              <a:buNone/>
            </a:pPr>
            <a:r>
              <a:rPr lang="en-US" sz="2243" b="1" i="1" dirty="0">
                <a:solidFill>
                  <a:srgbClr val="941100"/>
                </a:solidFill>
                <a:latin typeface="Bookman Old Style"/>
                <a:ea typeface="Bookman Old Style"/>
                <a:cs typeface="Bookman Old Style"/>
                <a:sym typeface="Bookman Old Style"/>
              </a:rPr>
              <a:t>The  13</a:t>
            </a:r>
            <a:r>
              <a:rPr lang="en-US" baseline="30000" dirty="0"/>
              <a:t>th</a:t>
            </a:r>
            <a:r>
              <a:rPr lang="en-US" sz="2243" b="1" i="1" dirty="0">
                <a:solidFill>
                  <a:srgbClr val="941100"/>
                </a:solidFill>
                <a:latin typeface="Bookman Old Style"/>
                <a:ea typeface="Bookman Old Style"/>
                <a:cs typeface="Bookman Old Style"/>
                <a:sym typeface="Bookman Old Style"/>
              </a:rPr>
              <a:t> PJOMP success factors for the First compliance integration level on the PJFT to ensure </a:t>
            </a:r>
            <a:r>
              <a:rPr lang="en-US" u="sng" dirty="0">
                <a:solidFill>
                  <a:srgbClr val="0096FF"/>
                </a:solidFill>
              </a:rPr>
              <a:t>ongoing compliance throughout the project life cycle.</a:t>
            </a:r>
            <a:endParaRPr dirty="0"/>
          </a:p>
        </p:txBody>
      </p:sp>
      <p:pic>
        <p:nvPicPr>
          <p:cNvPr id="3"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19"/>
          <p:cNvSpPr txBox="1">
            <a:spLocks noGrp="1"/>
          </p:cNvSpPr>
          <p:nvPr>
            <p:ph type="body" idx="1"/>
          </p:nvPr>
        </p:nvSpPr>
        <p:spPr>
          <a:prstGeom prst="rect">
            <a:avLst/>
          </a:prstGeom>
          <a:noFill/>
          <a:ln>
            <a:noFill/>
          </a:ln>
        </p:spPr>
        <p:txBody>
          <a:bodyPr spcFirstLastPara="1" wrap="square" lIns="45700" tIns="45700" rIns="45700" bIns="45700" anchor="ctr" anchorCtr="0">
            <a:normAutofit fontScale="92500" lnSpcReduction="10000"/>
          </a:bodyPr>
          <a:lstStyle/>
          <a:p>
            <a:pPr marL="0" lvl="0" indent="0" algn="l" rtl="0">
              <a:lnSpc>
                <a:spcPct val="90000"/>
              </a:lnSpc>
              <a:spcBef>
                <a:spcPts val="0"/>
              </a:spcBef>
              <a:spcAft>
                <a:spcPts val="0"/>
              </a:spcAft>
              <a:buClr>
                <a:srgbClr val="000000"/>
              </a:buClr>
              <a:buSzPts val="2064"/>
              <a:buFont typeface="Arial"/>
              <a:buNone/>
            </a:pPr>
            <a:r>
              <a:rPr lang="en-US" sz="2064" dirty="0" smtClean="0"/>
              <a:t>Project Operation Management Plan (PJOMP) </a:t>
            </a:r>
            <a:r>
              <a:rPr lang="en-US" sz="2064" dirty="0"/>
              <a:t>can effectively address  the  compliance integration processes  throughout the project life cycle by :</a:t>
            </a:r>
            <a:endParaRPr dirty="0"/>
          </a:p>
          <a:p>
            <a:pPr marL="0" lvl="0" indent="0" algn="l" rtl="0">
              <a:lnSpc>
                <a:spcPct val="90000"/>
              </a:lnSpc>
              <a:spcBef>
                <a:spcPts val="800"/>
              </a:spcBef>
              <a:spcAft>
                <a:spcPts val="0"/>
              </a:spcAft>
              <a:buClr>
                <a:srgbClr val="000000"/>
              </a:buClr>
              <a:buSzPts val="2064"/>
              <a:buFont typeface="Arial"/>
              <a:buNone/>
            </a:pPr>
            <a:r>
              <a:rPr lang="en-US" sz="2064" dirty="0"/>
              <a:t>1-Ensuring  proactive management of compliance risks, facilitates compliance monitoring and control, promotes communication and awareness, and address changes in compliance requirements and supports ongoing improvement in compliance practices.</a:t>
            </a:r>
            <a:endParaRPr dirty="0"/>
          </a:p>
          <a:p>
            <a:pPr marL="0" lvl="0" indent="0" algn="l" rtl="0">
              <a:lnSpc>
                <a:spcPct val="90000"/>
              </a:lnSpc>
              <a:spcBef>
                <a:spcPts val="800"/>
              </a:spcBef>
              <a:spcAft>
                <a:spcPts val="0"/>
              </a:spcAft>
              <a:buClr>
                <a:srgbClr val="000000"/>
              </a:buClr>
              <a:buSzPts val="2064"/>
              <a:buFont typeface="Arial"/>
              <a:buNone/>
            </a:pPr>
            <a:r>
              <a:rPr lang="en-US" sz="2064" dirty="0"/>
              <a:t>2-By confirm the effectiveness of th</a:t>
            </a:r>
            <a:r>
              <a:rPr lang="en-US" u="sng" dirty="0"/>
              <a:t>e  integrating compliance into project operations, </a:t>
            </a:r>
            <a:r>
              <a:rPr lang="en-US" dirty="0">
                <a:solidFill>
                  <a:srgbClr val="0096FF"/>
                </a:solidFill>
              </a:rPr>
              <a:t>organizations can mitigate risks, ensure legal and ethical compliance, and enhance project success.</a:t>
            </a:r>
            <a:endParaRPr dirty="0"/>
          </a:p>
        </p:txBody>
      </p:sp>
      <p:pic>
        <p:nvPicPr>
          <p:cNvPr id="3"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20"/>
          <p:cNvSpPr txBox="1">
            <a:spLocks noGrp="1"/>
          </p:cNvSpPr>
          <p:nvPr>
            <p:ph type="body" idx="1"/>
          </p:nvPr>
        </p:nvSpPr>
        <p:spPr>
          <a:prstGeom prst="rect">
            <a:avLst/>
          </a:prstGeom>
          <a:noFill/>
          <a:ln>
            <a:noFill/>
          </a:ln>
        </p:spPr>
        <p:txBody>
          <a:bodyPr spcFirstLastPara="1" wrap="square" lIns="45700" tIns="45700" rIns="45700" bIns="45700" anchor="t" anchorCtr="0">
            <a:normAutofit fontScale="92500"/>
          </a:bodyPr>
          <a:lstStyle/>
          <a:p>
            <a:pPr marL="0" lvl="0" indent="0" algn="l" rtl="0">
              <a:lnSpc>
                <a:spcPct val="90000"/>
              </a:lnSpc>
              <a:spcBef>
                <a:spcPts val="0"/>
              </a:spcBef>
              <a:spcAft>
                <a:spcPts val="0"/>
              </a:spcAft>
              <a:buClr>
                <a:srgbClr val="000000"/>
              </a:buClr>
              <a:buSzPts val="2496"/>
              <a:buFont typeface="Bodoni"/>
              <a:buNone/>
            </a:pPr>
            <a:r>
              <a:rPr lang="en-US" sz="2496" dirty="0"/>
              <a:t>»»  The PJOMP should include provisions for integrating compliance requirements into project activities. </a:t>
            </a:r>
            <a:endParaRPr dirty="0"/>
          </a:p>
          <a:p>
            <a:pPr marL="0" lvl="0" indent="0" algn="l" rtl="0">
              <a:lnSpc>
                <a:spcPct val="90000"/>
              </a:lnSpc>
              <a:spcBef>
                <a:spcPts val="700"/>
              </a:spcBef>
              <a:spcAft>
                <a:spcPts val="0"/>
              </a:spcAft>
              <a:buClr>
                <a:srgbClr val="000000"/>
              </a:buClr>
              <a:buSzPts val="2496"/>
              <a:buFont typeface="Bodoni"/>
              <a:buNone/>
            </a:pPr>
            <a:r>
              <a:rPr lang="en-US" sz="2496" dirty="0"/>
              <a:t>-This involves identifying relevant compliance standards, understanding their implications on the project, and developing strategies to meet those requirements. (Done by having </a:t>
            </a:r>
            <a:r>
              <a:rPr lang="en-US" sz="2496" dirty="0" smtClean="0"/>
              <a:t>Project Operation Management Compliance Capability) PJOMCC </a:t>
            </a:r>
            <a:r>
              <a:rPr lang="en-US" sz="2496" dirty="0"/>
              <a:t>in the HPJOCP )</a:t>
            </a:r>
            <a:endParaRPr dirty="0"/>
          </a:p>
          <a:p>
            <a:pPr marL="0" lvl="0" indent="0" algn="l" rtl="0">
              <a:lnSpc>
                <a:spcPct val="90000"/>
              </a:lnSpc>
              <a:spcBef>
                <a:spcPts val="700"/>
              </a:spcBef>
              <a:spcAft>
                <a:spcPts val="0"/>
              </a:spcAft>
              <a:buClr>
                <a:srgbClr val="000000"/>
              </a:buClr>
              <a:buSzPts val="2496"/>
              <a:buFont typeface="Bodoni"/>
              <a:buNone/>
            </a:pPr>
            <a:r>
              <a:rPr lang="en-US" sz="2496" dirty="0"/>
              <a:t>-For example, if a project involves handling hazardous materials, the plan should address compliance with environmental regulations and safety protocols.</a:t>
            </a:r>
            <a:endParaRPr dirty="0"/>
          </a:p>
        </p:txBody>
      </p:sp>
      <p:sp>
        <p:nvSpPr>
          <p:cNvPr id="360" name="Google Shape;360;p20"/>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17</a:t>
            </a:fld>
            <a:endParaRPr/>
          </a:p>
        </p:txBody>
      </p:sp>
      <p:sp>
        <p:nvSpPr>
          <p:cNvPr id="361" name="Google Shape;361;p20"/>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3359"/>
              <a:buFont typeface="Bodoni"/>
              <a:buNone/>
            </a:pPr>
            <a:r>
              <a:rPr lang="en-US" sz="3359" b="1" dirty="0">
                <a:solidFill>
                  <a:srgbClr val="00B0F0"/>
                </a:solidFill>
              </a:rPr>
              <a:t>a. Incorporating Compliance Requirements: </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21"/>
          <p:cNvSpPr txBox="1">
            <a:spLocks noGrp="1"/>
          </p:cNvSpPr>
          <p:nvPr>
            <p:ph type="body" idx="1"/>
          </p:nvPr>
        </p:nvSpPr>
        <p:spPr>
          <a:prstGeom prst="rect">
            <a:avLst/>
          </a:prstGeom>
          <a:noFill/>
          <a:ln>
            <a:noFill/>
          </a:ln>
        </p:spPr>
        <p:txBody>
          <a:bodyPr spcFirstLastPara="1" wrap="square" lIns="45700" tIns="45700" rIns="45700" bIns="45700" anchor="t" anchorCtr="0">
            <a:normAutofit lnSpcReduction="10000"/>
          </a:bodyPr>
          <a:lstStyle/>
          <a:p>
            <a:pPr marL="0" lvl="0" indent="0" algn="l" rtl="0">
              <a:lnSpc>
                <a:spcPct val="90000"/>
              </a:lnSpc>
              <a:spcBef>
                <a:spcPts val="0"/>
              </a:spcBef>
              <a:spcAft>
                <a:spcPts val="0"/>
              </a:spcAft>
              <a:buClr>
                <a:srgbClr val="000000"/>
              </a:buClr>
              <a:buSzPts val="2080"/>
              <a:buFont typeface="Bodoni"/>
              <a:buNone/>
            </a:pPr>
            <a:endParaRPr sz="2080" dirty="0"/>
          </a:p>
          <a:p>
            <a:pPr marL="0" lvl="0" indent="0" algn="l" rtl="0">
              <a:lnSpc>
                <a:spcPct val="90000"/>
              </a:lnSpc>
              <a:spcBef>
                <a:spcPts val="600"/>
              </a:spcBef>
              <a:spcAft>
                <a:spcPts val="0"/>
              </a:spcAft>
              <a:buClr>
                <a:srgbClr val="000000"/>
              </a:buClr>
              <a:buSzPts val="2080"/>
              <a:buFont typeface="Bodoni"/>
              <a:buNone/>
            </a:pPr>
            <a:r>
              <a:rPr lang="en-US" sz="2100" dirty="0"/>
              <a:t>» »PJOMP should define a compliance governance structure. </a:t>
            </a:r>
            <a:endParaRPr sz="2100" dirty="0"/>
          </a:p>
          <a:p>
            <a:pPr marL="0" lvl="0" indent="0" algn="l" rtl="0">
              <a:lnSpc>
                <a:spcPct val="90000"/>
              </a:lnSpc>
              <a:spcBef>
                <a:spcPts val="600"/>
              </a:spcBef>
              <a:spcAft>
                <a:spcPts val="0"/>
              </a:spcAft>
              <a:buClr>
                <a:srgbClr val="000000"/>
              </a:buClr>
              <a:buSzPts val="2080"/>
              <a:buFont typeface="Bodoni"/>
              <a:buNone/>
            </a:pPr>
            <a:r>
              <a:rPr lang="en-US" sz="2100" dirty="0"/>
              <a:t>- This structure outlines the roles and responsibilities of individuals or teams involved in compliance management. (Done by conducing PCTI in the HPJOCP)</a:t>
            </a:r>
            <a:endParaRPr sz="2100" dirty="0"/>
          </a:p>
          <a:p>
            <a:pPr marL="0" lvl="0" indent="0" algn="l" rtl="0">
              <a:lnSpc>
                <a:spcPct val="90000"/>
              </a:lnSpc>
              <a:spcBef>
                <a:spcPts val="600"/>
              </a:spcBef>
              <a:spcAft>
                <a:spcPts val="0"/>
              </a:spcAft>
              <a:buClr>
                <a:srgbClr val="000000"/>
              </a:buClr>
              <a:buSzPts val="2080"/>
              <a:buFont typeface="Bodoni"/>
              <a:buNone/>
            </a:pPr>
            <a:r>
              <a:rPr lang="en-US" sz="2100" dirty="0"/>
              <a:t>-It establishes clear lines o</a:t>
            </a:r>
            <a:r>
              <a:rPr lang="en-US" sz="2100" u="sng" dirty="0"/>
              <a:t>f authority and communication channels</a:t>
            </a:r>
            <a:r>
              <a:rPr lang="en-US" sz="2100" dirty="0"/>
              <a:t> for addressing compliance-related issues. </a:t>
            </a:r>
            <a:endParaRPr sz="2100" dirty="0"/>
          </a:p>
          <a:p>
            <a:pPr marL="0" lvl="0" indent="0" algn="l" rtl="0">
              <a:lnSpc>
                <a:spcPct val="90000"/>
              </a:lnSpc>
              <a:spcBef>
                <a:spcPts val="600"/>
              </a:spcBef>
              <a:spcAft>
                <a:spcPts val="0"/>
              </a:spcAft>
              <a:buClr>
                <a:srgbClr val="000000"/>
              </a:buClr>
              <a:buSzPts val="2080"/>
              <a:buFont typeface="Bodoni"/>
              <a:buNone/>
            </a:pPr>
            <a:r>
              <a:rPr lang="en-US" sz="2080" dirty="0"/>
              <a:t>-The governance structure </a:t>
            </a:r>
            <a:r>
              <a:rPr lang="en-US" b="1" u="sng" dirty="0">
                <a:latin typeface="Bodoni"/>
                <a:ea typeface="Bodoni"/>
                <a:cs typeface="Bodoni"/>
                <a:sym typeface="Bodoni"/>
              </a:rPr>
              <a:t>ensures</a:t>
            </a:r>
            <a:r>
              <a:rPr lang="en-US" sz="2080" dirty="0"/>
              <a:t> that compliance integration is a coordinated </a:t>
            </a:r>
            <a:r>
              <a:rPr lang="en-US" b="1" dirty="0">
                <a:latin typeface="Bodoni"/>
                <a:ea typeface="Bodoni"/>
                <a:cs typeface="Bodoni"/>
                <a:sym typeface="Bodoni"/>
              </a:rPr>
              <a:t>effort</a:t>
            </a:r>
            <a:r>
              <a:rPr lang="en-US" sz="2080" dirty="0"/>
              <a:t> across the project team and that compliance </a:t>
            </a:r>
            <a:r>
              <a:rPr lang="en-US" b="1" dirty="0">
                <a:latin typeface="Bodoni"/>
                <a:ea typeface="Bodoni"/>
                <a:cs typeface="Bodoni"/>
                <a:sym typeface="Bodoni"/>
              </a:rPr>
              <a:t>activities</a:t>
            </a:r>
            <a:r>
              <a:rPr lang="en-US" sz="2080" dirty="0"/>
              <a:t> are aligned with overall project goals</a:t>
            </a:r>
            <a:endParaRPr dirty="0"/>
          </a:p>
        </p:txBody>
      </p:sp>
      <p:sp>
        <p:nvSpPr>
          <p:cNvPr id="367" name="Google Shape;367;p21"/>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18</a:t>
            </a:fld>
            <a:endParaRPr/>
          </a:p>
        </p:txBody>
      </p:sp>
      <p:sp>
        <p:nvSpPr>
          <p:cNvPr id="368" name="Google Shape;368;p21"/>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3959"/>
              <a:buFont typeface="Bodoni"/>
              <a:buNone/>
            </a:pPr>
            <a:r>
              <a:rPr lang="en-US" sz="3959" b="1" dirty="0">
                <a:solidFill>
                  <a:srgbClr val="00B0F0"/>
                </a:solidFill>
              </a:rPr>
              <a:t>2-Compliance Governance Structure:</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22"/>
          <p:cNvSpPr txBox="1">
            <a:spLocks noGrp="1"/>
          </p:cNvSpPr>
          <p:nvPr>
            <p:ph type="body" idx="1"/>
          </p:nvPr>
        </p:nvSpPr>
        <p:spPr>
          <a:prstGeom prst="rect">
            <a:avLst/>
          </a:prstGeom>
          <a:noFill/>
          <a:ln>
            <a:noFill/>
          </a:ln>
        </p:spPr>
        <p:txBody>
          <a:bodyPr spcFirstLastPara="1" wrap="square" lIns="45700" tIns="45700" rIns="45700" bIns="45700" anchor="t" anchorCtr="0">
            <a:normAutofit lnSpcReduction="10000"/>
          </a:bodyPr>
          <a:lstStyle/>
          <a:p>
            <a:pPr marL="0" lvl="0" indent="0" algn="l" rtl="0">
              <a:lnSpc>
                <a:spcPct val="90000"/>
              </a:lnSpc>
              <a:spcBef>
                <a:spcPts val="0"/>
              </a:spcBef>
              <a:spcAft>
                <a:spcPts val="0"/>
              </a:spcAft>
              <a:buClr>
                <a:srgbClr val="000000"/>
              </a:buClr>
              <a:buSzPts val="2816"/>
              <a:buFont typeface="Bodoni"/>
              <a:buNone/>
            </a:pPr>
            <a:r>
              <a:rPr lang="en-US" sz="2816"/>
              <a:t>» » Compliance requirements often necessitate specific resources, expertise, or certifications. </a:t>
            </a:r>
            <a:endParaRPr/>
          </a:p>
          <a:p>
            <a:pPr marL="0" lvl="0" indent="0" algn="l" rtl="0">
              <a:lnSpc>
                <a:spcPct val="90000"/>
              </a:lnSpc>
              <a:spcBef>
                <a:spcPts val="800"/>
              </a:spcBef>
              <a:spcAft>
                <a:spcPts val="0"/>
              </a:spcAft>
              <a:buClr>
                <a:srgbClr val="000000"/>
              </a:buClr>
              <a:buSzPts val="2816"/>
              <a:buFont typeface="Bodoni"/>
              <a:buNone/>
            </a:pPr>
            <a:r>
              <a:rPr lang="en-US" sz="2816"/>
              <a:t>-The PJOMP should account for these requirements during resource planning. </a:t>
            </a:r>
            <a:endParaRPr/>
          </a:p>
          <a:p>
            <a:pPr marL="0" lvl="0" indent="0" algn="l" rtl="0">
              <a:lnSpc>
                <a:spcPct val="90000"/>
              </a:lnSpc>
              <a:spcBef>
                <a:spcPts val="800"/>
              </a:spcBef>
              <a:spcAft>
                <a:spcPts val="0"/>
              </a:spcAft>
              <a:buClr>
                <a:srgbClr val="000000"/>
              </a:buClr>
              <a:buSzPts val="2816"/>
              <a:buFont typeface="Bodoni"/>
              <a:buNone/>
            </a:pPr>
            <a:r>
              <a:rPr lang="en-US" sz="2816"/>
              <a:t>For instance, if a project involves working with sensitive customer data, the plan should allocate resources for implementing data protection measures and ensuring compliance with privacy laws.</a:t>
            </a:r>
            <a:endParaRPr/>
          </a:p>
        </p:txBody>
      </p:sp>
      <p:sp>
        <p:nvSpPr>
          <p:cNvPr id="374" name="Google Shape;374;p22"/>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19</a:t>
            </a:fld>
            <a:endParaRPr/>
          </a:p>
        </p:txBody>
      </p:sp>
      <p:sp>
        <p:nvSpPr>
          <p:cNvPr id="375" name="Google Shape;375;p22"/>
          <p:cNvSpPr txBox="1">
            <a:spLocks noGrp="1"/>
          </p:cNvSpPr>
          <p:nvPr>
            <p:ph type="title"/>
          </p:nvPr>
        </p:nvSpPr>
        <p:spPr>
          <a:prstGeom prst="rect">
            <a:avLst/>
          </a:prstGeom>
          <a:noFill/>
          <a:ln>
            <a:noFill/>
          </a:ln>
        </p:spPr>
        <p:txBody>
          <a:bodyPr spcFirstLastPara="1" wrap="square" lIns="45700" tIns="45700" rIns="45700" bIns="45700" anchor="ctr" anchorCtr="0">
            <a:normAutofit/>
          </a:bodyPr>
          <a:lstStyle/>
          <a:p>
            <a:pPr marL="0" marR="0" lvl="0" indent="0" algn="ctr" rtl="0">
              <a:lnSpc>
                <a:spcPct val="90000"/>
              </a:lnSpc>
              <a:spcBef>
                <a:spcPts val="0"/>
              </a:spcBef>
              <a:spcAft>
                <a:spcPts val="0"/>
              </a:spcAft>
              <a:buClr>
                <a:srgbClr val="005493"/>
              </a:buClr>
              <a:buSzPts val="5160"/>
              <a:buFont typeface="Bodoni"/>
              <a:buNone/>
            </a:pPr>
            <a:r>
              <a:rPr lang="en-US" sz="5160" b="1" dirty="0">
                <a:solidFill>
                  <a:srgbClr val="00B0F0"/>
                </a:solidFill>
              </a:rPr>
              <a:t>3. Resource Planning: </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3"/>
          <p:cNvSpPr txBox="1">
            <a:spLocks noGrp="1"/>
          </p:cNvSpPr>
          <p:nvPr>
            <p:ph type="body" idx="1"/>
          </p:nvPr>
        </p:nvSpPr>
        <p:spPr>
          <a:prstGeom prst="rect">
            <a:avLst/>
          </a:prstGeom>
          <a:noFill/>
          <a:ln>
            <a:noFill/>
          </a:ln>
        </p:spPr>
        <p:txBody>
          <a:bodyPr spcFirstLastPara="1" wrap="square" lIns="45700" tIns="45700" rIns="45700" bIns="45700" anchor="t" anchorCtr="0">
            <a:normAutofit/>
          </a:bodyPr>
          <a:lstStyle/>
          <a:p>
            <a:pPr marL="0" lvl="0" indent="0" algn="l" rtl="0">
              <a:lnSpc>
                <a:spcPct val="90000"/>
              </a:lnSpc>
              <a:spcBef>
                <a:spcPts val="0"/>
              </a:spcBef>
              <a:spcAft>
                <a:spcPts val="0"/>
              </a:spcAft>
              <a:buClr>
                <a:srgbClr val="000000"/>
              </a:buClr>
              <a:buSzPts val="2816"/>
              <a:buFont typeface="Bodoni"/>
              <a:buNone/>
            </a:pPr>
            <a:r>
              <a:rPr lang="en-US" sz="2816"/>
              <a:t>1—Compliance risks are inherent in any project, and they can have significant consequences if not managed effectively. </a:t>
            </a:r>
            <a:endParaRPr/>
          </a:p>
          <a:p>
            <a:pPr marL="0" lvl="0" indent="0" algn="l" rtl="0">
              <a:lnSpc>
                <a:spcPct val="90000"/>
              </a:lnSpc>
              <a:spcBef>
                <a:spcPts val="800"/>
              </a:spcBef>
              <a:spcAft>
                <a:spcPts val="0"/>
              </a:spcAft>
              <a:buClr>
                <a:srgbClr val="000000"/>
              </a:buClr>
              <a:buSzPts val="2816"/>
              <a:buFont typeface="Bodoni"/>
              <a:buNone/>
            </a:pPr>
            <a:r>
              <a:rPr lang="en-US" sz="2816"/>
              <a:t>2-The PJOMP should identify compliance-related risks and outline mitigation strategies. </a:t>
            </a:r>
            <a:endParaRPr/>
          </a:p>
          <a:p>
            <a:pPr marL="0" lvl="0" indent="0" algn="l" rtl="0">
              <a:lnSpc>
                <a:spcPct val="90000"/>
              </a:lnSpc>
              <a:spcBef>
                <a:spcPts val="800"/>
              </a:spcBef>
              <a:spcAft>
                <a:spcPts val="0"/>
              </a:spcAft>
              <a:buClr>
                <a:srgbClr val="000000"/>
              </a:buClr>
              <a:buSzPts val="2816"/>
              <a:buFont typeface="Bodoni"/>
              <a:buNone/>
            </a:pPr>
            <a:r>
              <a:rPr lang="en-US" sz="2816"/>
              <a:t>3-his may involve regular compliance audits, documentation reviews, or establishing controls to ensure ongoing adherence to compliance requirements.</a:t>
            </a:r>
            <a:endParaRPr/>
          </a:p>
        </p:txBody>
      </p:sp>
      <p:sp>
        <p:nvSpPr>
          <p:cNvPr id="381" name="Google Shape;381;p23"/>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20</a:t>
            </a:fld>
            <a:endParaRPr/>
          </a:p>
        </p:txBody>
      </p:sp>
      <p:sp>
        <p:nvSpPr>
          <p:cNvPr id="382" name="Google Shape;382;p23"/>
          <p:cNvSpPr txBox="1">
            <a:spLocks noGrp="1"/>
          </p:cNvSpPr>
          <p:nvPr>
            <p:ph type="title"/>
          </p:nvPr>
        </p:nvSpPr>
        <p:spPr>
          <a:prstGeom prst="rect">
            <a:avLst/>
          </a:prstGeom>
          <a:noFill/>
          <a:ln>
            <a:noFill/>
          </a:ln>
        </p:spPr>
        <p:txBody>
          <a:bodyPr spcFirstLastPara="1" wrap="square" lIns="45700" tIns="45700" rIns="45700" bIns="45700" anchor="ctr" anchorCtr="0">
            <a:normAutofit/>
          </a:bodyPr>
          <a:lstStyle/>
          <a:p>
            <a:pPr marL="0" marR="0" lvl="0" indent="0" algn="ctr" rtl="0">
              <a:lnSpc>
                <a:spcPct val="90000"/>
              </a:lnSpc>
              <a:spcBef>
                <a:spcPts val="0"/>
              </a:spcBef>
              <a:spcAft>
                <a:spcPts val="0"/>
              </a:spcAft>
              <a:buClr>
                <a:srgbClr val="005493"/>
              </a:buClr>
              <a:buSzPts val="5160"/>
              <a:buFont typeface="Bodoni"/>
              <a:buNone/>
            </a:pPr>
            <a:r>
              <a:rPr lang="en-US" sz="5160" b="1" dirty="0">
                <a:solidFill>
                  <a:srgbClr val="00B0F0"/>
                </a:solidFill>
              </a:rPr>
              <a:t>4- Risk Management:</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24"/>
          <p:cNvSpPr txBox="1">
            <a:spLocks noGrp="1"/>
          </p:cNvSpPr>
          <p:nvPr>
            <p:ph type="body" idx="1"/>
          </p:nvPr>
        </p:nvSpPr>
        <p:spPr>
          <a:prstGeom prst="rect">
            <a:avLst/>
          </a:prstGeom>
          <a:noFill/>
          <a:ln>
            <a:noFill/>
          </a:ln>
        </p:spPr>
        <p:txBody>
          <a:bodyPr spcFirstLastPara="1" wrap="square" lIns="45700" tIns="45700" rIns="45700" bIns="45700" anchor="t" anchorCtr="0">
            <a:normAutofit fontScale="92500" lnSpcReduction="10000"/>
          </a:bodyPr>
          <a:lstStyle/>
          <a:p>
            <a:pPr marL="0" lvl="0" indent="0" algn="l" rtl="0">
              <a:lnSpc>
                <a:spcPct val="90000"/>
              </a:lnSpc>
              <a:spcBef>
                <a:spcPts val="0"/>
              </a:spcBef>
              <a:spcAft>
                <a:spcPts val="0"/>
              </a:spcAft>
              <a:buClr>
                <a:srgbClr val="000000"/>
              </a:buClr>
              <a:buSzPts val="2432"/>
              <a:buFont typeface="Bodoni"/>
              <a:buNone/>
            </a:pPr>
            <a:endParaRPr sz="2432"/>
          </a:p>
          <a:p>
            <a:pPr marL="0" lvl="0" indent="0" algn="l" rtl="0">
              <a:lnSpc>
                <a:spcPct val="90000"/>
              </a:lnSpc>
              <a:spcBef>
                <a:spcPts val="700"/>
              </a:spcBef>
              <a:spcAft>
                <a:spcPts val="0"/>
              </a:spcAft>
              <a:buClr>
                <a:srgbClr val="000000"/>
              </a:buClr>
              <a:buSzPts val="2432"/>
              <a:buFont typeface="Bodoni"/>
              <a:buNone/>
            </a:pPr>
            <a:r>
              <a:rPr lang="en-US" sz="2432"/>
              <a:t>The PJOMP should outline communication strategies for ensuring compliance awareness and understanding among project stakeholders. </a:t>
            </a:r>
            <a:endParaRPr/>
          </a:p>
          <a:p>
            <a:pPr marL="0" lvl="0" indent="0" algn="l" rtl="0">
              <a:lnSpc>
                <a:spcPct val="90000"/>
              </a:lnSpc>
              <a:spcBef>
                <a:spcPts val="700"/>
              </a:spcBef>
              <a:spcAft>
                <a:spcPts val="0"/>
              </a:spcAft>
              <a:buClr>
                <a:srgbClr val="000000"/>
              </a:buClr>
              <a:buSzPts val="2432"/>
              <a:buFont typeface="Bodoni"/>
              <a:buNone/>
            </a:pPr>
            <a:r>
              <a:rPr lang="en-US" sz="2432"/>
              <a:t>This includes </a:t>
            </a:r>
            <a:r>
              <a:rPr lang="en-US" b="1" u="sng">
                <a:latin typeface="Bodoni"/>
                <a:ea typeface="Bodoni"/>
                <a:cs typeface="Bodoni"/>
                <a:sym typeface="Bodoni"/>
              </a:rPr>
              <a:t>regular communication channels </a:t>
            </a:r>
            <a:r>
              <a:rPr lang="en-US" sz="2432"/>
              <a:t>to disseminate compliance-related information, </a:t>
            </a:r>
            <a:r>
              <a:rPr lang="en-US" u="sng"/>
              <a:t>clarify</a:t>
            </a:r>
            <a:r>
              <a:rPr lang="en-US" sz="2432"/>
              <a:t> expectations, and </a:t>
            </a:r>
            <a:r>
              <a:rPr lang="en-US" u="sng"/>
              <a:t>address</a:t>
            </a:r>
            <a:r>
              <a:rPr lang="en-US" sz="2432"/>
              <a:t> any compliance-related queries or concerns.</a:t>
            </a:r>
            <a:endParaRPr/>
          </a:p>
          <a:p>
            <a:pPr marL="0" lvl="0" indent="0" algn="l" rtl="0">
              <a:lnSpc>
                <a:spcPct val="90000"/>
              </a:lnSpc>
              <a:spcBef>
                <a:spcPts val="700"/>
              </a:spcBef>
              <a:spcAft>
                <a:spcPts val="0"/>
              </a:spcAft>
              <a:buClr>
                <a:srgbClr val="000000"/>
              </a:buClr>
              <a:buSzPts val="2432"/>
              <a:buFont typeface="Bodoni"/>
              <a:buNone/>
            </a:pPr>
            <a:r>
              <a:rPr lang="en-US" sz="2432"/>
              <a:t> Communication helps foster a</a:t>
            </a:r>
            <a:r>
              <a:rPr lang="en-US" b="1" u="sng">
                <a:latin typeface="Bodoni"/>
                <a:ea typeface="Bodoni"/>
                <a:cs typeface="Bodoni"/>
                <a:sym typeface="Bodoni"/>
              </a:rPr>
              <a:t> compliance-oriented culture </a:t>
            </a:r>
            <a:r>
              <a:rPr lang="en-US" sz="2432"/>
              <a:t>within the project team and ensures everyone is aligned with compliance requirements.</a:t>
            </a:r>
            <a:endParaRPr/>
          </a:p>
        </p:txBody>
      </p:sp>
      <p:sp>
        <p:nvSpPr>
          <p:cNvPr id="388" name="Google Shape;388;p24"/>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21</a:t>
            </a:fld>
            <a:endParaRPr/>
          </a:p>
        </p:txBody>
      </p:sp>
      <p:sp>
        <p:nvSpPr>
          <p:cNvPr id="389" name="Google Shape;389;p24"/>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4680"/>
              <a:buFont typeface="Bodoni"/>
              <a:buNone/>
            </a:pPr>
            <a:r>
              <a:rPr lang="en-US" sz="4680" b="1" dirty="0">
                <a:solidFill>
                  <a:srgbClr val="00B0F0"/>
                </a:solidFill>
              </a:rPr>
              <a:t>5-Compliance Communication:</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25"/>
          <p:cNvSpPr txBox="1">
            <a:spLocks noGrp="1"/>
          </p:cNvSpPr>
          <p:nvPr>
            <p:ph type="body" idx="1"/>
          </p:nvPr>
        </p:nvSpPr>
        <p:spPr>
          <a:prstGeom prst="rect">
            <a:avLst/>
          </a:prstGeom>
          <a:noFill/>
          <a:ln>
            <a:noFill/>
          </a:ln>
        </p:spPr>
        <p:txBody>
          <a:bodyPr spcFirstLastPara="1" wrap="square" lIns="45700" tIns="45700" rIns="45700" bIns="45700" anchor="t" anchorCtr="0">
            <a:normAutofit fontScale="92500" lnSpcReduction="10000"/>
          </a:bodyPr>
          <a:lstStyle/>
          <a:p>
            <a:pPr marL="0" lvl="0" indent="0" algn="l" rtl="0">
              <a:lnSpc>
                <a:spcPct val="90000"/>
              </a:lnSpc>
              <a:spcBef>
                <a:spcPts val="0"/>
              </a:spcBef>
              <a:spcAft>
                <a:spcPts val="0"/>
              </a:spcAft>
              <a:buClr>
                <a:srgbClr val="000000"/>
              </a:buClr>
              <a:buSzPts val="2432"/>
              <a:buFont typeface="Bodoni"/>
              <a:buNone/>
            </a:pPr>
            <a:r>
              <a:rPr lang="en-US" sz="2432"/>
              <a:t>PJOMP  should outline procedures for </a:t>
            </a:r>
            <a:r>
              <a:rPr lang="en-US" b="1" u="sng">
                <a:latin typeface="Bodoni"/>
                <a:ea typeface="Bodoni"/>
                <a:cs typeface="Bodoni"/>
                <a:sym typeface="Bodoni"/>
              </a:rPr>
              <a:t>monitoring and controlling compliance </a:t>
            </a:r>
            <a:r>
              <a:rPr lang="en-US" sz="2432"/>
              <a:t>throughout the project life cycle. </a:t>
            </a:r>
            <a:endParaRPr/>
          </a:p>
          <a:p>
            <a:pPr marL="0" lvl="0" indent="0" algn="l" rtl="0">
              <a:lnSpc>
                <a:spcPct val="90000"/>
              </a:lnSpc>
              <a:spcBef>
                <a:spcPts val="700"/>
              </a:spcBef>
              <a:spcAft>
                <a:spcPts val="0"/>
              </a:spcAft>
              <a:buClr>
                <a:srgbClr val="000000"/>
              </a:buClr>
              <a:buSzPts val="2432"/>
              <a:buFont typeface="Bodoni"/>
              <a:buNone/>
            </a:pPr>
            <a:r>
              <a:rPr lang="en-US" sz="2432"/>
              <a:t>1-This includes </a:t>
            </a:r>
            <a:r>
              <a:rPr lang="en-US" b="1">
                <a:latin typeface="Bodoni"/>
                <a:ea typeface="Bodoni"/>
                <a:cs typeface="Bodoni"/>
                <a:sym typeface="Bodoni"/>
              </a:rPr>
              <a:t>regular</a:t>
            </a:r>
            <a:r>
              <a:rPr lang="en-US" sz="2432"/>
              <a:t> assessments, inspections, or audits to verify compliance with applicable regulations, standards, and policies. </a:t>
            </a:r>
            <a:endParaRPr/>
          </a:p>
          <a:p>
            <a:pPr marL="0" lvl="0" indent="0" algn="l" rtl="0">
              <a:lnSpc>
                <a:spcPct val="90000"/>
              </a:lnSpc>
              <a:spcBef>
                <a:spcPts val="700"/>
              </a:spcBef>
              <a:spcAft>
                <a:spcPts val="0"/>
              </a:spcAft>
              <a:buClr>
                <a:srgbClr val="000000"/>
              </a:buClr>
              <a:buSzPts val="2432"/>
              <a:buFont typeface="Bodoni"/>
              <a:buNone/>
            </a:pPr>
            <a:r>
              <a:rPr lang="en-US" sz="2432"/>
              <a:t>2-The plan should also </a:t>
            </a:r>
            <a:r>
              <a:rPr lang="en-US" b="1">
                <a:latin typeface="Bodoni"/>
                <a:ea typeface="Bodoni"/>
                <a:cs typeface="Bodoni"/>
                <a:sym typeface="Bodoni"/>
              </a:rPr>
              <a:t>define</a:t>
            </a:r>
            <a:r>
              <a:rPr lang="en-US" sz="2432"/>
              <a:t> controls and measures to address any non-compliance issues promptly. </a:t>
            </a:r>
            <a:endParaRPr/>
          </a:p>
          <a:p>
            <a:pPr marL="0" lvl="0" indent="0" algn="l" rtl="0">
              <a:lnSpc>
                <a:spcPct val="90000"/>
              </a:lnSpc>
              <a:spcBef>
                <a:spcPts val="700"/>
              </a:spcBef>
              <a:spcAft>
                <a:spcPts val="0"/>
              </a:spcAft>
              <a:buClr>
                <a:srgbClr val="000000"/>
              </a:buClr>
              <a:buSzPts val="2432"/>
              <a:buFont typeface="Bodoni"/>
              <a:buNone/>
            </a:pPr>
            <a:r>
              <a:rPr lang="en-US" sz="2432"/>
              <a:t>3-</a:t>
            </a:r>
            <a:r>
              <a:rPr lang="en-US" b="1">
                <a:latin typeface="Bodoni"/>
                <a:ea typeface="Bodoni"/>
                <a:cs typeface="Bodoni"/>
                <a:sym typeface="Bodoni"/>
              </a:rPr>
              <a:t>setting</a:t>
            </a:r>
            <a:r>
              <a:rPr lang="en-US" sz="2432"/>
              <a:t> Monitoring and control </a:t>
            </a:r>
            <a:r>
              <a:rPr lang="en-US" b="1">
                <a:latin typeface="Bodoni"/>
                <a:ea typeface="Bodoni"/>
                <a:cs typeface="Bodoni"/>
                <a:sym typeface="Bodoni"/>
              </a:rPr>
              <a:t>mechanisms</a:t>
            </a:r>
            <a:r>
              <a:rPr lang="en-US" sz="2432"/>
              <a:t> help identify deviations from compliance requirements and enable timely corrective actions.</a:t>
            </a:r>
            <a:endParaRPr/>
          </a:p>
        </p:txBody>
      </p:sp>
      <p:sp>
        <p:nvSpPr>
          <p:cNvPr id="395" name="Google Shape;395;p25"/>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22</a:t>
            </a:fld>
            <a:endParaRPr/>
          </a:p>
        </p:txBody>
      </p:sp>
      <p:sp>
        <p:nvSpPr>
          <p:cNvPr id="396" name="Google Shape;396;p25"/>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3720"/>
              <a:buFont typeface="Bodoni"/>
              <a:buNone/>
            </a:pPr>
            <a:r>
              <a:rPr lang="en-US" sz="3720" b="1" dirty="0">
                <a:solidFill>
                  <a:srgbClr val="00B0F0"/>
                </a:solidFill>
              </a:rPr>
              <a:t>6- Compliance Monitoring and Control:</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26"/>
          <p:cNvSpPr txBox="1">
            <a:spLocks noGrp="1"/>
          </p:cNvSpPr>
          <p:nvPr>
            <p:ph type="body" idx="1"/>
          </p:nvPr>
        </p:nvSpPr>
        <p:spPr>
          <a:prstGeom prst="rect">
            <a:avLst/>
          </a:prstGeom>
          <a:noFill/>
          <a:ln>
            <a:noFill/>
          </a:ln>
        </p:spPr>
        <p:txBody>
          <a:bodyPr spcFirstLastPara="1" wrap="square" lIns="45700" tIns="45700" rIns="45700" bIns="45700" anchor="t" anchorCtr="0">
            <a:normAutofit fontScale="92500" lnSpcReduction="20000"/>
          </a:bodyPr>
          <a:lstStyle/>
          <a:p>
            <a:pPr marL="0" lvl="0" indent="0" algn="l" rtl="0">
              <a:lnSpc>
                <a:spcPct val="90000"/>
              </a:lnSpc>
              <a:spcBef>
                <a:spcPts val="0"/>
              </a:spcBef>
              <a:spcAft>
                <a:spcPts val="0"/>
              </a:spcAft>
              <a:buClr>
                <a:srgbClr val="000000"/>
              </a:buClr>
              <a:buSzPts val="2720"/>
              <a:buFont typeface="Bodoni"/>
              <a:buNone/>
            </a:pPr>
            <a:r>
              <a:rPr lang="en-US" sz="2720"/>
              <a:t>1-The PJOMP should</a:t>
            </a:r>
            <a:r>
              <a:rPr lang="en-US" b="1" u="sng">
                <a:latin typeface="Bodoni"/>
                <a:ea typeface="Bodoni"/>
                <a:cs typeface="Bodoni"/>
                <a:sym typeface="Bodoni"/>
              </a:rPr>
              <a:t> define mechanisms </a:t>
            </a:r>
            <a:r>
              <a:rPr lang="en-US" sz="2720"/>
              <a:t>for monitoring and reporting compliance throughout the project life cycle. </a:t>
            </a:r>
            <a:endParaRPr/>
          </a:p>
          <a:p>
            <a:pPr marL="0" lvl="0" indent="0" algn="l" rtl="0">
              <a:lnSpc>
                <a:spcPct val="90000"/>
              </a:lnSpc>
              <a:spcBef>
                <a:spcPts val="800"/>
              </a:spcBef>
              <a:spcAft>
                <a:spcPts val="0"/>
              </a:spcAft>
              <a:buClr>
                <a:srgbClr val="000000"/>
              </a:buClr>
              <a:buSzPts val="2720"/>
              <a:buFont typeface="Bodoni"/>
              <a:buNone/>
            </a:pPr>
            <a:r>
              <a:rPr lang="en-US" sz="2720"/>
              <a:t>2-This includes establishing key performance indicators (KPIs) to </a:t>
            </a:r>
            <a:r>
              <a:rPr lang="en-US" b="1">
                <a:latin typeface="Bodoni"/>
                <a:ea typeface="Bodoni"/>
                <a:cs typeface="Bodoni"/>
                <a:sym typeface="Bodoni"/>
              </a:rPr>
              <a:t>track</a:t>
            </a:r>
            <a:r>
              <a:rPr lang="en-US" sz="2720"/>
              <a:t> compliance-related metrics, </a:t>
            </a:r>
            <a:r>
              <a:rPr lang="en-US" b="1">
                <a:latin typeface="Bodoni"/>
                <a:ea typeface="Bodoni"/>
                <a:cs typeface="Bodoni"/>
                <a:sym typeface="Bodoni"/>
              </a:rPr>
              <a:t>conducting</a:t>
            </a:r>
            <a:r>
              <a:rPr lang="en-US" sz="2720"/>
              <a:t> periodic assessments, and </a:t>
            </a:r>
            <a:r>
              <a:rPr lang="en-US" b="1">
                <a:latin typeface="Bodoni"/>
                <a:ea typeface="Bodoni"/>
                <a:cs typeface="Bodoni"/>
                <a:sym typeface="Bodoni"/>
              </a:rPr>
              <a:t>reporting</a:t>
            </a:r>
            <a:r>
              <a:rPr lang="en-US" sz="2720"/>
              <a:t> compliance status to relevant stakeholders. </a:t>
            </a:r>
            <a:endParaRPr/>
          </a:p>
          <a:p>
            <a:pPr marL="0" lvl="0" indent="0" algn="l" rtl="0">
              <a:lnSpc>
                <a:spcPct val="90000"/>
              </a:lnSpc>
              <a:spcBef>
                <a:spcPts val="800"/>
              </a:spcBef>
              <a:spcAft>
                <a:spcPts val="0"/>
              </a:spcAft>
              <a:buClr>
                <a:srgbClr val="000000"/>
              </a:buClr>
              <a:buSzPts val="2700"/>
              <a:buFont typeface="Bodoni"/>
              <a:buNone/>
            </a:pPr>
            <a:r>
              <a:rPr lang="en-US" b="1" u="sng">
                <a:latin typeface="Bodoni"/>
                <a:ea typeface="Bodoni"/>
                <a:cs typeface="Bodoni"/>
                <a:sym typeface="Bodoni"/>
              </a:rPr>
              <a:t>3.Compliance-related activities </a:t>
            </a:r>
            <a:r>
              <a:rPr lang="en-US" sz="2720"/>
              <a:t>should be integrated into project monitoring and </a:t>
            </a:r>
            <a:r>
              <a:rPr lang="en-US">
                <a:solidFill>
                  <a:srgbClr val="941751"/>
                </a:solidFill>
              </a:rPr>
              <a:t>reporting processes </a:t>
            </a:r>
            <a:r>
              <a:rPr lang="en-US" sz="2720"/>
              <a:t>to ensure </a:t>
            </a:r>
            <a:r>
              <a:rPr lang="en-US">
                <a:solidFill>
                  <a:srgbClr val="0433FF"/>
                </a:solidFill>
              </a:rPr>
              <a:t>ongoing compliance.</a:t>
            </a:r>
            <a:endParaRPr/>
          </a:p>
        </p:txBody>
      </p:sp>
      <p:sp>
        <p:nvSpPr>
          <p:cNvPr id="402" name="Google Shape;402;p26"/>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23</a:t>
            </a:fld>
            <a:endParaRPr/>
          </a:p>
        </p:txBody>
      </p:sp>
      <p:sp>
        <p:nvSpPr>
          <p:cNvPr id="403" name="Google Shape;403;p26"/>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3600"/>
              <a:buFont typeface="Bodoni"/>
              <a:buNone/>
            </a:pPr>
            <a:r>
              <a:rPr lang="en-US" sz="3600" b="1" dirty="0">
                <a:solidFill>
                  <a:srgbClr val="00B0F0"/>
                </a:solidFill>
              </a:rPr>
              <a:t>7-compliance Monitoring and Reporting: </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27"/>
          <p:cNvSpPr txBox="1">
            <a:spLocks noGrp="1"/>
          </p:cNvSpPr>
          <p:nvPr>
            <p:ph type="body" idx="1"/>
          </p:nvPr>
        </p:nvSpPr>
        <p:spPr>
          <a:prstGeom prst="rect">
            <a:avLst/>
          </a:prstGeom>
          <a:noFill/>
          <a:ln>
            <a:noFill/>
          </a:ln>
        </p:spPr>
        <p:txBody>
          <a:bodyPr spcFirstLastPara="1" wrap="square" lIns="45700" tIns="45700" rIns="45700" bIns="45700" anchor="t" anchorCtr="0">
            <a:normAutofit fontScale="92500"/>
          </a:bodyPr>
          <a:lstStyle/>
          <a:p>
            <a:pPr marL="0" lvl="0" indent="0" algn="l" rtl="0">
              <a:lnSpc>
                <a:spcPct val="90000"/>
              </a:lnSpc>
              <a:spcBef>
                <a:spcPts val="0"/>
              </a:spcBef>
              <a:spcAft>
                <a:spcPts val="0"/>
              </a:spcAft>
              <a:buClr>
                <a:srgbClr val="000000"/>
              </a:buClr>
              <a:buSzPts val="2432"/>
              <a:buFont typeface="Bodoni"/>
              <a:buNone/>
            </a:pPr>
            <a:endParaRPr sz="2432"/>
          </a:p>
          <a:p>
            <a:pPr marL="0" lvl="0" indent="0" algn="l" rtl="0">
              <a:lnSpc>
                <a:spcPct val="90000"/>
              </a:lnSpc>
              <a:spcBef>
                <a:spcPts val="700"/>
              </a:spcBef>
              <a:spcAft>
                <a:spcPts val="0"/>
              </a:spcAft>
              <a:buClr>
                <a:srgbClr val="000000"/>
              </a:buClr>
              <a:buSzPts val="2432"/>
              <a:buFont typeface="Bodoni"/>
              <a:buNone/>
            </a:pPr>
            <a:r>
              <a:rPr lang="en-US" sz="2432"/>
              <a:t>1-PJOMP should specify the reporting documentation requirements related to compliance. </a:t>
            </a:r>
            <a:endParaRPr/>
          </a:p>
          <a:p>
            <a:pPr marL="0" lvl="0" indent="0" algn="l" rtl="0">
              <a:lnSpc>
                <a:spcPct val="90000"/>
              </a:lnSpc>
              <a:spcBef>
                <a:spcPts val="700"/>
              </a:spcBef>
              <a:spcAft>
                <a:spcPts val="0"/>
              </a:spcAft>
              <a:buClr>
                <a:srgbClr val="000000"/>
              </a:buClr>
              <a:buSzPts val="2432"/>
              <a:buFont typeface="Bodoni"/>
              <a:buNone/>
            </a:pPr>
            <a:r>
              <a:rPr lang="en-US" sz="2432"/>
              <a:t>2-It defines </a:t>
            </a:r>
            <a:r>
              <a:rPr lang="en-US" b="1">
                <a:latin typeface="Bodoni"/>
                <a:ea typeface="Bodoni"/>
                <a:cs typeface="Bodoni"/>
                <a:sym typeface="Bodoni"/>
              </a:rPr>
              <a:t>what</a:t>
            </a:r>
            <a:r>
              <a:rPr lang="en-US" sz="2432"/>
              <a:t> information needs to be captured, </a:t>
            </a:r>
            <a:r>
              <a:rPr lang="en-US" b="1">
                <a:latin typeface="Bodoni"/>
                <a:ea typeface="Bodoni"/>
                <a:cs typeface="Bodoni"/>
                <a:sym typeface="Bodoni"/>
              </a:rPr>
              <a:t>how</a:t>
            </a:r>
            <a:r>
              <a:rPr lang="en-US" sz="2432"/>
              <a:t> it should be documented, and </a:t>
            </a:r>
            <a:r>
              <a:rPr lang="en-US" b="1">
                <a:latin typeface="Bodoni"/>
                <a:ea typeface="Bodoni"/>
                <a:cs typeface="Bodoni"/>
                <a:sym typeface="Bodoni"/>
              </a:rPr>
              <a:t>how</a:t>
            </a:r>
            <a:r>
              <a:rPr lang="en-US" sz="2432"/>
              <a:t> compliance-related reports will be prepared and distributed.</a:t>
            </a:r>
            <a:endParaRPr/>
          </a:p>
          <a:p>
            <a:pPr marL="0" lvl="0" indent="0" algn="l" rtl="0">
              <a:lnSpc>
                <a:spcPct val="90000"/>
              </a:lnSpc>
              <a:spcBef>
                <a:spcPts val="700"/>
              </a:spcBef>
              <a:spcAft>
                <a:spcPts val="0"/>
              </a:spcAft>
              <a:buClr>
                <a:srgbClr val="000000"/>
              </a:buClr>
              <a:buSzPts val="2432"/>
              <a:buFont typeface="Bodoni"/>
              <a:buNone/>
            </a:pPr>
            <a:r>
              <a:rPr lang="en-US" sz="2432"/>
              <a:t>3-  Compliance report  documentation serves as </a:t>
            </a:r>
            <a:r>
              <a:rPr lang="en-US" b="1">
                <a:latin typeface="Bodoni"/>
                <a:ea typeface="Bodoni"/>
                <a:cs typeface="Bodoni"/>
                <a:sym typeface="Bodoni"/>
              </a:rPr>
              <a:t>evidence</a:t>
            </a:r>
            <a:r>
              <a:rPr lang="en-US" sz="2432"/>
              <a:t> of adherence to regulatory requirements, provides transparency, and supports accountability.</a:t>
            </a:r>
            <a:endParaRPr/>
          </a:p>
        </p:txBody>
      </p:sp>
      <p:sp>
        <p:nvSpPr>
          <p:cNvPr id="409" name="Google Shape;409;p27"/>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24</a:t>
            </a:fld>
            <a:endParaRPr/>
          </a:p>
        </p:txBody>
      </p:sp>
      <p:sp>
        <p:nvSpPr>
          <p:cNvPr id="410" name="Google Shape;410;p27"/>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3539"/>
              <a:buFont typeface="Bodoni"/>
              <a:buNone/>
            </a:pPr>
            <a:r>
              <a:rPr lang="en-US" sz="3539" b="1" dirty="0">
                <a:solidFill>
                  <a:srgbClr val="00B0F0"/>
                </a:solidFill>
              </a:rPr>
              <a:t>8-Compliance Reporting Documentation:</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p28"/>
          <p:cNvSpPr txBox="1">
            <a:spLocks noGrp="1"/>
          </p:cNvSpPr>
          <p:nvPr>
            <p:ph type="body" idx="1"/>
          </p:nvPr>
        </p:nvSpPr>
        <p:spPr>
          <a:prstGeom prst="rect">
            <a:avLst/>
          </a:prstGeom>
          <a:noFill/>
          <a:ln>
            <a:noFill/>
          </a:ln>
        </p:spPr>
        <p:txBody>
          <a:bodyPr spcFirstLastPara="1" wrap="square" lIns="45700" tIns="45700" rIns="45700" bIns="45700" anchor="t" anchorCtr="0">
            <a:normAutofit fontScale="92500" lnSpcReduction="20000"/>
          </a:bodyPr>
          <a:lstStyle/>
          <a:p>
            <a:pPr marL="0" lvl="0" indent="0" algn="just" rtl="0">
              <a:lnSpc>
                <a:spcPct val="90000"/>
              </a:lnSpc>
              <a:spcBef>
                <a:spcPts val="0"/>
              </a:spcBef>
              <a:spcAft>
                <a:spcPts val="0"/>
              </a:spcAft>
              <a:buClr>
                <a:srgbClr val="000000"/>
              </a:buClr>
              <a:buSzPts val="1952"/>
              <a:buFont typeface="Bodoni"/>
              <a:buNone/>
            </a:pPr>
            <a:r>
              <a:rPr lang="en-US" sz="1952"/>
              <a:t>Changes in </a:t>
            </a:r>
            <a:r>
              <a:rPr lang="en-US" b="1" u="sng">
                <a:latin typeface="Bodoni"/>
                <a:ea typeface="Bodoni"/>
                <a:cs typeface="Bodoni"/>
                <a:sym typeface="Bodoni"/>
              </a:rPr>
              <a:t>compliance requirements </a:t>
            </a:r>
            <a:r>
              <a:rPr lang="en-US" sz="1952"/>
              <a:t>can occur during the project life cycle, necessitating adjustments to project operations. </a:t>
            </a:r>
            <a:endParaRPr/>
          </a:p>
          <a:p>
            <a:pPr marL="0" lvl="0" indent="0" algn="just" rtl="0">
              <a:lnSpc>
                <a:spcPct val="90000"/>
              </a:lnSpc>
              <a:spcBef>
                <a:spcPts val="600"/>
              </a:spcBef>
              <a:spcAft>
                <a:spcPts val="0"/>
              </a:spcAft>
              <a:buClr>
                <a:srgbClr val="000000"/>
              </a:buClr>
              <a:buSzPts val="1952"/>
              <a:buFont typeface="Bodoni"/>
              <a:buNone/>
            </a:pPr>
            <a:r>
              <a:rPr lang="en-US" sz="1952"/>
              <a:t>AND ,</a:t>
            </a:r>
            <a:r>
              <a:rPr lang="en-US" b="1" u="sng">
                <a:latin typeface="Bodoni"/>
                <a:ea typeface="Bodoni"/>
                <a:cs typeface="Bodoni"/>
                <a:sym typeface="Bodoni"/>
              </a:rPr>
              <a:t>Compliance regulations </a:t>
            </a:r>
            <a:r>
              <a:rPr lang="en-US" sz="1952"/>
              <a:t>can evolve during the course of a project, requiring adjustments to project operations</a:t>
            </a:r>
            <a:endParaRPr/>
          </a:p>
          <a:p>
            <a:pPr marL="0" lvl="0" indent="0" algn="just" rtl="0">
              <a:lnSpc>
                <a:spcPct val="90000"/>
              </a:lnSpc>
              <a:spcBef>
                <a:spcPts val="600"/>
              </a:spcBef>
              <a:spcAft>
                <a:spcPts val="0"/>
              </a:spcAft>
              <a:buClr>
                <a:srgbClr val="000000"/>
              </a:buClr>
              <a:buSzPts val="1952"/>
              <a:buFont typeface="Bodoni"/>
              <a:buNone/>
            </a:pPr>
            <a:r>
              <a:rPr lang="en-US" sz="1952"/>
              <a:t>1-PJOMP should include change management </a:t>
            </a:r>
            <a:r>
              <a:rPr lang="en-US" b="1">
                <a:latin typeface="Bodoni"/>
                <a:ea typeface="Bodoni"/>
                <a:cs typeface="Bodoni"/>
                <a:sym typeface="Bodoni"/>
              </a:rPr>
              <a:t>procedures</a:t>
            </a:r>
            <a:r>
              <a:rPr lang="en-US" sz="1952"/>
              <a:t> to address such situations. </a:t>
            </a:r>
            <a:endParaRPr/>
          </a:p>
          <a:p>
            <a:pPr marL="0" lvl="0" indent="0" algn="just" rtl="0">
              <a:lnSpc>
                <a:spcPct val="90000"/>
              </a:lnSpc>
              <a:spcBef>
                <a:spcPts val="600"/>
              </a:spcBef>
              <a:spcAft>
                <a:spcPts val="0"/>
              </a:spcAft>
              <a:buClr>
                <a:srgbClr val="000000"/>
              </a:buClr>
              <a:buSzPts val="1952"/>
              <a:buFont typeface="Bodoni"/>
              <a:buNone/>
            </a:pPr>
            <a:r>
              <a:rPr lang="en-US" sz="1952"/>
              <a:t>2-plan should include mechanisms for assessing the impact of regulatory changes, involves </a:t>
            </a:r>
            <a:r>
              <a:rPr lang="en-US" b="1">
                <a:latin typeface="Bodoni"/>
                <a:ea typeface="Bodoni"/>
                <a:cs typeface="Bodoni"/>
                <a:sym typeface="Bodoni"/>
              </a:rPr>
              <a:t>assessing</a:t>
            </a:r>
            <a:r>
              <a:rPr lang="en-US" sz="1952"/>
              <a:t> the impact of compliance changes, updating project plans and processes accordingly, and communicating those changes to the project team.</a:t>
            </a:r>
            <a:endParaRPr/>
          </a:p>
          <a:p>
            <a:pPr marL="0" lvl="0" indent="0" algn="l" rtl="0">
              <a:lnSpc>
                <a:spcPct val="90000"/>
              </a:lnSpc>
              <a:spcBef>
                <a:spcPts val="600"/>
              </a:spcBef>
              <a:spcAft>
                <a:spcPts val="0"/>
              </a:spcAft>
              <a:buClr>
                <a:srgbClr val="000000"/>
              </a:buClr>
              <a:buSzPts val="1952"/>
              <a:buFont typeface="Bodoni"/>
              <a:buNone/>
            </a:pPr>
            <a:r>
              <a:rPr lang="en-US" sz="1952"/>
              <a:t>3-Effective change management ensures</a:t>
            </a:r>
            <a:r>
              <a:rPr lang="en-US" b="1" u="sng">
                <a:solidFill>
                  <a:srgbClr val="0096FF"/>
                </a:solidFill>
                <a:latin typeface="Bodoni"/>
                <a:ea typeface="Bodoni"/>
                <a:cs typeface="Bodoni"/>
                <a:sym typeface="Bodoni"/>
              </a:rPr>
              <a:t> ongoing compliance throughout the project life cycle.</a:t>
            </a:r>
            <a:endParaRPr/>
          </a:p>
        </p:txBody>
      </p:sp>
      <p:sp>
        <p:nvSpPr>
          <p:cNvPr id="416" name="Google Shape;416;p28"/>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25</a:t>
            </a:fld>
            <a:endParaRPr/>
          </a:p>
        </p:txBody>
      </p:sp>
      <p:sp>
        <p:nvSpPr>
          <p:cNvPr id="417" name="Google Shape;417;p28"/>
          <p:cNvSpPr txBox="1">
            <a:spLocks noGrp="1"/>
          </p:cNvSpPr>
          <p:nvPr>
            <p:ph type="title"/>
          </p:nvPr>
        </p:nvSpPr>
        <p:spPr>
          <a:prstGeom prst="rect">
            <a:avLst/>
          </a:prstGeom>
          <a:noFill/>
          <a:ln>
            <a:noFill/>
          </a:ln>
        </p:spPr>
        <p:txBody>
          <a:bodyPr spcFirstLastPara="1" wrap="square" lIns="45700" tIns="45700" rIns="45700" bIns="45700" anchor="ctr" anchorCtr="0">
            <a:normAutofit/>
          </a:bodyPr>
          <a:lstStyle/>
          <a:p>
            <a:pPr marL="0" marR="0" lvl="0" indent="0" algn="ctr" rtl="0">
              <a:lnSpc>
                <a:spcPct val="90000"/>
              </a:lnSpc>
              <a:spcBef>
                <a:spcPts val="0"/>
              </a:spcBef>
              <a:spcAft>
                <a:spcPts val="0"/>
              </a:spcAft>
              <a:buClr>
                <a:srgbClr val="005493"/>
              </a:buClr>
              <a:buSzPts val="5160"/>
              <a:buFont typeface="Bodoni"/>
              <a:buNone/>
            </a:pPr>
            <a:r>
              <a:rPr lang="en-US" sz="5160" b="1" dirty="0">
                <a:solidFill>
                  <a:srgbClr val="00B0F0"/>
                </a:solidFill>
              </a:rPr>
              <a:t>9.Change Management: </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p29"/>
          <p:cNvSpPr txBox="1">
            <a:spLocks noGrp="1"/>
          </p:cNvSpPr>
          <p:nvPr>
            <p:ph type="body" idx="1"/>
          </p:nvPr>
        </p:nvSpPr>
        <p:spPr>
          <a:prstGeom prst="rect">
            <a:avLst/>
          </a:prstGeom>
          <a:noFill/>
          <a:ln>
            <a:noFill/>
          </a:ln>
        </p:spPr>
        <p:txBody>
          <a:bodyPr spcFirstLastPara="1" wrap="square" lIns="45700" tIns="45700" rIns="45700" bIns="45700" anchor="t" anchorCtr="0">
            <a:normAutofit fontScale="92500" lnSpcReduction="10000"/>
          </a:bodyPr>
          <a:lstStyle/>
          <a:p>
            <a:pPr marL="0" lvl="0" indent="0" algn="l" rtl="0">
              <a:lnSpc>
                <a:spcPct val="90000"/>
              </a:lnSpc>
              <a:spcBef>
                <a:spcPts val="0"/>
              </a:spcBef>
              <a:spcAft>
                <a:spcPts val="0"/>
              </a:spcAft>
              <a:buClr>
                <a:srgbClr val="000000"/>
              </a:buClr>
              <a:buSzPts val="2432"/>
              <a:buFont typeface="Bodoni"/>
              <a:buNone/>
            </a:pPr>
            <a:r>
              <a:rPr lang="en-US" sz="2432"/>
              <a:t>The PJOMP should detail how compliance will be </a:t>
            </a:r>
            <a:r>
              <a:rPr lang="en-US">
                <a:solidFill>
                  <a:srgbClr val="0433FF"/>
                </a:solidFill>
              </a:rPr>
              <a:t>verified</a:t>
            </a:r>
            <a:r>
              <a:rPr lang="en-US" sz="2432"/>
              <a:t> and validated. </a:t>
            </a:r>
            <a:endParaRPr/>
          </a:p>
          <a:p>
            <a:pPr marL="0" lvl="0" indent="0" algn="l" rtl="0">
              <a:lnSpc>
                <a:spcPct val="90000"/>
              </a:lnSpc>
              <a:spcBef>
                <a:spcPts val="700"/>
              </a:spcBef>
              <a:spcAft>
                <a:spcPts val="0"/>
              </a:spcAft>
              <a:buClr>
                <a:srgbClr val="000000"/>
              </a:buClr>
              <a:buSzPts val="2432"/>
              <a:buFont typeface="Bodoni"/>
              <a:buNone/>
            </a:pPr>
            <a:r>
              <a:rPr lang="en-US" sz="2432"/>
              <a:t>This involves conducting checks and audits to ensure that compliance requirements are being met.</a:t>
            </a:r>
            <a:endParaRPr/>
          </a:p>
          <a:p>
            <a:pPr marL="0" lvl="0" indent="0" algn="l" rtl="0">
              <a:lnSpc>
                <a:spcPct val="90000"/>
              </a:lnSpc>
              <a:spcBef>
                <a:spcPts val="700"/>
              </a:spcBef>
              <a:spcAft>
                <a:spcPts val="0"/>
              </a:spcAft>
              <a:buClr>
                <a:srgbClr val="0433FF"/>
              </a:buClr>
              <a:buSzPts val="2400"/>
              <a:buFont typeface="Bodoni"/>
              <a:buNone/>
            </a:pPr>
            <a:r>
              <a:rPr lang="en-US" b="1" u="sng">
                <a:solidFill>
                  <a:srgbClr val="0433FF"/>
                </a:solidFill>
                <a:latin typeface="Bodoni"/>
                <a:ea typeface="Bodoni"/>
                <a:cs typeface="Bodoni"/>
                <a:sym typeface="Bodoni"/>
              </a:rPr>
              <a:t> Verification involves</a:t>
            </a:r>
            <a:r>
              <a:rPr lang="en-US" sz="2432"/>
              <a:t> confirming that the project is being </a:t>
            </a:r>
            <a:r>
              <a:rPr lang="en-US" u="sng"/>
              <a:t>implemented</a:t>
            </a:r>
            <a:r>
              <a:rPr lang="en-US" sz="2432"/>
              <a:t> as per the defined BPP compliance standards, </a:t>
            </a:r>
            <a:endParaRPr/>
          </a:p>
          <a:p>
            <a:pPr marL="0" lvl="0" indent="0" algn="l" rtl="0">
              <a:lnSpc>
                <a:spcPct val="90000"/>
              </a:lnSpc>
              <a:spcBef>
                <a:spcPts val="700"/>
              </a:spcBef>
              <a:spcAft>
                <a:spcPts val="0"/>
              </a:spcAft>
              <a:buClr>
                <a:srgbClr val="0433FF"/>
              </a:buClr>
              <a:buSzPts val="2400"/>
              <a:buFont typeface="Bodoni"/>
              <a:buNone/>
            </a:pPr>
            <a:r>
              <a:rPr lang="en-US" b="1" u="sng">
                <a:solidFill>
                  <a:srgbClr val="0433FF"/>
                </a:solidFill>
                <a:latin typeface="Bodoni"/>
                <a:ea typeface="Bodoni"/>
                <a:cs typeface="Bodoni"/>
                <a:sym typeface="Bodoni"/>
              </a:rPr>
              <a:t>while validation</a:t>
            </a:r>
            <a:r>
              <a:rPr lang="en-US" sz="2432"/>
              <a:t> ensures that the project </a:t>
            </a:r>
            <a:r>
              <a:rPr lang="en-US" u="sng"/>
              <a:t> </a:t>
            </a:r>
            <a:r>
              <a:rPr lang="en-US" sz="2432"/>
              <a:t> meet the  BPP compliance requirements. These activities may include inspections, testing, or independent assessments.</a:t>
            </a:r>
            <a:endParaRPr/>
          </a:p>
        </p:txBody>
      </p:sp>
      <p:sp>
        <p:nvSpPr>
          <p:cNvPr id="423" name="Google Shape;423;p29"/>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26</a:t>
            </a:fld>
            <a:endParaRPr/>
          </a:p>
        </p:txBody>
      </p:sp>
      <p:sp>
        <p:nvSpPr>
          <p:cNvPr id="424" name="Google Shape;424;p29"/>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3359"/>
              <a:buFont typeface="Bodoni"/>
              <a:buNone/>
            </a:pPr>
            <a:r>
              <a:rPr lang="en-US" sz="3359" b="1" dirty="0">
                <a:solidFill>
                  <a:srgbClr val="00B0F0"/>
                </a:solidFill>
              </a:rPr>
              <a:t>10-Compliance Verification and Validation:</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30"/>
          <p:cNvSpPr txBox="1">
            <a:spLocks noGrp="1"/>
          </p:cNvSpPr>
          <p:nvPr>
            <p:ph type="body" idx="1"/>
          </p:nvPr>
        </p:nvSpPr>
        <p:spPr>
          <a:prstGeom prst="rect">
            <a:avLst/>
          </a:prstGeom>
          <a:noFill/>
          <a:ln>
            <a:noFill/>
          </a:ln>
        </p:spPr>
        <p:txBody>
          <a:bodyPr spcFirstLastPara="1" wrap="square" lIns="45700" tIns="45700" rIns="45700" bIns="45700" anchor="t" anchorCtr="0">
            <a:normAutofit fontScale="92500"/>
          </a:bodyPr>
          <a:lstStyle/>
          <a:p>
            <a:pPr marL="0" lvl="0" indent="0" algn="l" rtl="0">
              <a:lnSpc>
                <a:spcPct val="90000"/>
              </a:lnSpc>
              <a:spcBef>
                <a:spcPts val="0"/>
              </a:spcBef>
              <a:spcAft>
                <a:spcPts val="0"/>
              </a:spcAft>
              <a:buClr>
                <a:srgbClr val="000000"/>
              </a:buClr>
              <a:buSzPts val="2432"/>
              <a:buFont typeface="Bodoni"/>
              <a:buNone/>
            </a:pPr>
            <a:r>
              <a:rPr lang="en-US" sz="2432"/>
              <a:t>The PJOMP should incorporate processes for </a:t>
            </a:r>
            <a:r>
              <a:rPr lang="en-US" b="1">
                <a:latin typeface="Bodoni"/>
                <a:ea typeface="Bodoni"/>
                <a:cs typeface="Bodoni"/>
                <a:sym typeface="Bodoni"/>
              </a:rPr>
              <a:t>capturing</a:t>
            </a:r>
            <a:r>
              <a:rPr lang="en-US" sz="2432"/>
              <a:t> lessons learned and </a:t>
            </a:r>
            <a:r>
              <a:rPr lang="en-US" b="1">
                <a:latin typeface="Bodoni"/>
                <a:ea typeface="Bodoni"/>
                <a:cs typeface="Bodoni"/>
                <a:sym typeface="Bodoni"/>
              </a:rPr>
              <a:t>implementing</a:t>
            </a:r>
            <a:r>
              <a:rPr lang="en-US" sz="2432"/>
              <a:t> continuous improvement initiatives regarding compliance integration.</a:t>
            </a:r>
            <a:endParaRPr/>
          </a:p>
          <a:p>
            <a:pPr marL="0" lvl="0" indent="0" algn="l" rtl="0">
              <a:lnSpc>
                <a:spcPct val="90000"/>
              </a:lnSpc>
              <a:spcBef>
                <a:spcPts val="700"/>
              </a:spcBef>
              <a:spcAft>
                <a:spcPts val="0"/>
              </a:spcAft>
              <a:buClr>
                <a:srgbClr val="000000"/>
              </a:buClr>
              <a:buSzPts val="2432"/>
              <a:buFont typeface="Bodoni"/>
              <a:buNone/>
            </a:pPr>
            <a:r>
              <a:rPr lang="en-US" sz="2432"/>
              <a:t> 1-It encourages </a:t>
            </a:r>
            <a:r>
              <a:rPr lang="en-US" b="1">
                <a:latin typeface="Bodoni"/>
                <a:ea typeface="Bodoni"/>
                <a:cs typeface="Bodoni"/>
                <a:sym typeface="Bodoni"/>
              </a:rPr>
              <a:t>reflection</a:t>
            </a:r>
            <a:r>
              <a:rPr lang="en-US" sz="2432"/>
              <a:t> on past projects and experiences, </a:t>
            </a:r>
            <a:r>
              <a:rPr lang="en-US" b="1">
                <a:latin typeface="Bodoni"/>
                <a:ea typeface="Bodoni"/>
                <a:cs typeface="Bodoni"/>
                <a:sym typeface="Bodoni"/>
              </a:rPr>
              <a:t>identifies</a:t>
            </a:r>
            <a:r>
              <a:rPr lang="en-US" sz="2432"/>
              <a:t> areas for improvement, and </a:t>
            </a:r>
            <a:r>
              <a:rPr lang="en-US" b="1">
                <a:latin typeface="Bodoni"/>
                <a:ea typeface="Bodoni"/>
                <a:cs typeface="Bodoni"/>
                <a:sym typeface="Bodoni"/>
              </a:rPr>
              <a:t>facilitates</a:t>
            </a:r>
            <a:r>
              <a:rPr lang="en-US" sz="2432"/>
              <a:t> the transfer of knowledge to future projects.</a:t>
            </a:r>
            <a:endParaRPr/>
          </a:p>
          <a:p>
            <a:pPr marL="0" lvl="0" indent="0" algn="l" rtl="0">
              <a:lnSpc>
                <a:spcPct val="90000"/>
              </a:lnSpc>
              <a:spcBef>
                <a:spcPts val="700"/>
              </a:spcBef>
              <a:spcAft>
                <a:spcPts val="0"/>
              </a:spcAft>
              <a:buClr>
                <a:srgbClr val="000000"/>
              </a:buClr>
              <a:buSzPts val="2432"/>
              <a:buFont typeface="Bodoni"/>
              <a:buNone/>
            </a:pPr>
            <a:r>
              <a:rPr lang="en-US" sz="2432"/>
              <a:t>2- Lessons learned can include knowledge on compliance challenges, best practices, or strategies for enhancing compliance integration in future projects.</a:t>
            </a:r>
            <a:endParaRPr/>
          </a:p>
        </p:txBody>
      </p:sp>
      <p:sp>
        <p:nvSpPr>
          <p:cNvPr id="430" name="Google Shape;430;p30"/>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27</a:t>
            </a:fld>
            <a:endParaRPr/>
          </a:p>
        </p:txBody>
      </p:sp>
      <p:sp>
        <p:nvSpPr>
          <p:cNvPr id="431" name="Google Shape;431;p30"/>
          <p:cNvSpPr txBox="1">
            <a:spLocks noGrp="1"/>
          </p:cNvSpPr>
          <p:nvPr>
            <p:ph type="title"/>
          </p:nvPr>
        </p:nvSpPr>
        <p:spPr>
          <a:prstGeom prst="rect">
            <a:avLst/>
          </a:prstGeom>
          <a:noFill/>
          <a:ln>
            <a:noFill/>
          </a:ln>
        </p:spPr>
        <p:txBody>
          <a:bodyPr spcFirstLastPara="1" wrap="square" lIns="45700" tIns="45700" rIns="45700" bIns="45700" anchor="ctr" anchorCtr="0">
            <a:normAutofit/>
          </a:bodyPr>
          <a:lstStyle/>
          <a:p>
            <a:pPr marL="0" marR="0" lvl="0" indent="0" algn="ctr" rtl="0">
              <a:lnSpc>
                <a:spcPct val="90000"/>
              </a:lnSpc>
              <a:spcBef>
                <a:spcPts val="0"/>
              </a:spcBef>
              <a:spcAft>
                <a:spcPts val="0"/>
              </a:spcAft>
              <a:buClr>
                <a:srgbClr val="005493"/>
              </a:buClr>
              <a:buSzPts val="2880"/>
              <a:buFont typeface="Bodoni"/>
              <a:buNone/>
            </a:pPr>
            <a:r>
              <a:rPr lang="en-US" sz="2880" b="1" dirty="0">
                <a:solidFill>
                  <a:srgbClr val="00B0F0"/>
                </a:solidFill>
              </a:rPr>
              <a:t>11-Lessons Learned and Continuous Improvement:</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31"/>
          <p:cNvSpPr txBox="1">
            <a:spLocks noGrp="1"/>
          </p:cNvSpPr>
          <p:nvPr>
            <p:ph type="body" idx="1"/>
          </p:nvPr>
        </p:nvSpPr>
        <p:spPr>
          <a:prstGeom prst="rect">
            <a:avLst/>
          </a:prstGeom>
          <a:noFill/>
          <a:ln>
            <a:noFill/>
          </a:ln>
        </p:spPr>
        <p:txBody>
          <a:bodyPr spcFirstLastPara="1" wrap="square" lIns="45700" tIns="45700" rIns="45700" bIns="45700" anchor="t" anchorCtr="0">
            <a:normAutofit lnSpcReduction="10000"/>
          </a:bodyPr>
          <a:lstStyle/>
          <a:p>
            <a:pPr marL="0" lvl="0" indent="0" algn="l" rtl="0">
              <a:lnSpc>
                <a:spcPct val="90000"/>
              </a:lnSpc>
              <a:spcBef>
                <a:spcPts val="0"/>
              </a:spcBef>
              <a:spcAft>
                <a:spcPts val="0"/>
              </a:spcAft>
              <a:buClr>
                <a:srgbClr val="000000"/>
              </a:buClr>
              <a:buSzPts val="2432"/>
              <a:buFont typeface="Bodoni"/>
              <a:buNone/>
            </a:pPr>
            <a:endParaRPr sz="2432"/>
          </a:p>
          <a:p>
            <a:pPr marL="0" lvl="0" indent="0" algn="l" rtl="0">
              <a:lnSpc>
                <a:spcPct val="90000"/>
              </a:lnSpc>
              <a:spcBef>
                <a:spcPts val="700"/>
              </a:spcBef>
              <a:spcAft>
                <a:spcPts val="0"/>
              </a:spcAft>
              <a:buClr>
                <a:srgbClr val="000000"/>
              </a:buClr>
              <a:buSzPts val="2432"/>
              <a:buFont typeface="Bodoni"/>
              <a:buNone/>
            </a:pPr>
            <a:r>
              <a:rPr lang="en-US" sz="2432"/>
              <a:t>ThePJOMP includes strategies for engaging relevant stakeholders, including regulatory bodies, auditors, legal teams, and other external entities involved in compliance oversight. </a:t>
            </a:r>
            <a:endParaRPr/>
          </a:p>
          <a:p>
            <a:pPr marL="0" lvl="0" indent="0" algn="l" rtl="0">
              <a:lnSpc>
                <a:spcPct val="90000"/>
              </a:lnSpc>
              <a:spcBef>
                <a:spcPts val="700"/>
              </a:spcBef>
              <a:spcAft>
                <a:spcPts val="0"/>
              </a:spcAft>
              <a:buClr>
                <a:srgbClr val="000000"/>
              </a:buClr>
              <a:buSzPts val="2432"/>
              <a:buFont typeface="Bodoni"/>
              <a:buNone/>
            </a:pPr>
            <a:r>
              <a:rPr lang="en-US" sz="2432"/>
              <a:t>It outlines how communication and collaboration will be managed to address compliance concerns and maintain alignment with external requirements. </a:t>
            </a:r>
            <a:endParaRPr/>
          </a:p>
          <a:p>
            <a:pPr marL="0" lvl="0" indent="0" algn="l" rtl="0">
              <a:lnSpc>
                <a:spcPct val="90000"/>
              </a:lnSpc>
              <a:spcBef>
                <a:spcPts val="700"/>
              </a:spcBef>
              <a:spcAft>
                <a:spcPts val="0"/>
              </a:spcAft>
              <a:buClr>
                <a:srgbClr val="000000"/>
              </a:buClr>
              <a:buSzPts val="2432"/>
              <a:buFont typeface="Bodoni"/>
              <a:buNone/>
            </a:pPr>
            <a:r>
              <a:rPr lang="en-US" sz="2432"/>
              <a:t>Effective stakeholder engagement ensures a holistic approach to compliance integration.</a:t>
            </a:r>
            <a:endParaRPr/>
          </a:p>
        </p:txBody>
      </p:sp>
      <p:sp>
        <p:nvSpPr>
          <p:cNvPr id="437" name="Google Shape;437;p31"/>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28</a:t>
            </a:fld>
            <a:endParaRPr/>
          </a:p>
        </p:txBody>
      </p:sp>
      <p:sp>
        <p:nvSpPr>
          <p:cNvPr id="438" name="Google Shape;438;p31"/>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4980"/>
              <a:buFont typeface="Bodoni"/>
              <a:buNone/>
            </a:pPr>
            <a:r>
              <a:rPr lang="en-US" sz="4980" b="1" dirty="0">
                <a:solidFill>
                  <a:srgbClr val="00B0F0"/>
                </a:solidFill>
              </a:rPr>
              <a:t>12- Stakeholder Engagement:</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32"/>
          <p:cNvSpPr txBox="1">
            <a:spLocks noGrp="1"/>
          </p:cNvSpPr>
          <p:nvPr>
            <p:ph type="body" idx="1"/>
          </p:nvPr>
        </p:nvSpPr>
        <p:spPr>
          <a:prstGeom prst="rect">
            <a:avLst/>
          </a:prstGeom>
          <a:noFill/>
          <a:ln>
            <a:noFill/>
          </a:ln>
        </p:spPr>
        <p:txBody>
          <a:bodyPr spcFirstLastPara="1" wrap="square" lIns="45700" tIns="45700" rIns="45700" bIns="45700" anchor="t" anchorCtr="0">
            <a:normAutofit/>
          </a:bodyPr>
          <a:lstStyle/>
          <a:p>
            <a:pPr marL="0" lvl="0" indent="0" algn="l" rtl="0">
              <a:lnSpc>
                <a:spcPct val="90000"/>
              </a:lnSpc>
              <a:spcBef>
                <a:spcPts val="0"/>
              </a:spcBef>
              <a:spcAft>
                <a:spcPts val="0"/>
              </a:spcAft>
              <a:buClr>
                <a:srgbClr val="000000"/>
              </a:buClr>
              <a:buSzPts val="2496"/>
              <a:buFont typeface="Bodoni"/>
              <a:buNone/>
            </a:pPr>
            <a:endParaRPr sz="2496"/>
          </a:p>
          <a:p>
            <a:pPr marL="0" lvl="0" indent="0" algn="l" rtl="0">
              <a:lnSpc>
                <a:spcPct val="90000"/>
              </a:lnSpc>
              <a:spcBef>
                <a:spcPts val="700"/>
              </a:spcBef>
              <a:spcAft>
                <a:spcPts val="0"/>
              </a:spcAft>
              <a:buClr>
                <a:srgbClr val="000000"/>
              </a:buClr>
              <a:buSzPts val="2496"/>
              <a:buFont typeface="Bodoni"/>
              <a:buNone/>
            </a:pPr>
            <a:r>
              <a:rPr lang="en-US" sz="2496"/>
              <a:t>Projects often involve contractual agreements with clients, vendors, or other stakeholders. The PJOMP should ensure that compliance with contractual obligations is integrated into project operations.</a:t>
            </a:r>
            <a:endParaRPr/>
          </a:p>
          <a:p>
            <a:pPr marL="0" lvl="0" indent="0" algn="l" rtl="0">
              <a:lnSpc>
                <a:spcPct val="90000"/>
              </a:lnSpc>
              <a:spcBef>
                <a:spcPts val="700"/>
              </a:spcBef>
              <a:spcAft>
                <a:spcPts val="0"/>
              </a:spcAft>
              <a:buClr>
                <a:srgbClr val="000000"/>
              </a:buClr>
              <a:buSzPts val="2496"/>
              <a:buFont typeface="Bodoni"/>
              <a:buNone/>
            </a:pPr>
            <a:endParaRPr sz="2496"/>
          </a:p>
          <a:p>
            <a:pPr marL="0" lvl="0" indent="0" algn="l" rtl="0">
              <a:lnSpc>
                <a:spcPct val="90000"/>
              </a:lnSpc>
              <a:spcBef>
                <a:spcPts val="700"/>
              </a:spcBef>
              <a:spcAft>
                <a:spcPts val="0"/>
              </a:spcAft>
              <a:buClr>
                <a:srgbClr val="000000"/>
              </a:buClr>
              <a:buSzPts val="2496"/>
              <a:buFont typeface="Bodoni"/>
              <a:buNone/>
            </a:pPr>
            <a:r>
              <a:rPr lang="en-US" sz="2496"/>
              <a:t> This includes monitoring and reporting on compliance-related deliverables, milestones, or performance indicators defined in the contracts.</a:t>
            </a:r>
            <a:endParaRPr/>
          </a:p>
        </p:txBody>
      </p:sp>
      <p:sp>
        <p:nvSpPr>
          <p:cNvPr id="444" name="Google Shape;444;p32"/>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29</a:t>
            </a:fld>
            <a:endParaRPr/>
          </a:p>
        </p:txBody>
      </p:sp>
      <p:sp>
        <p:nvSpPr>
          <p:cNvPr id="445" name="Google Shape;445;p32"/>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5040"/>
              <a:buFont typeface="Bodoni"/>
              <a:buNone/>
            </a:pPr>
            <a:r>
              <a:rPr lang="en-US" sz="5040" b="1" dirty="0">
                <a:solidFill>
                  <a:srgbClr val="00B0F0"/>
                </a:solidFill>
              </a:rPr>
              <a:t>13=Contractual Compliance:</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sp>
        <p:nvSpPr>
          <p:cNvPr id="450" name="Google Shape;450;p33"/>
          <p:cNvSpPr txBox="1">
            <a:spLocks noGrp="1"/>
          </p:cNvSpPr>
          <p:nvPr>
            <p:ph type="title" idx="4294967295"/>
          </p:nvPr>
        </p:nvSpPr>
        <p:spPr>
          <a:xfrm>
            <a:off x="2189018" y="2626591"/>
            <a:ext cx="7553325" cy="1404938"/>
          </a:xfrm>
          <a:prstGeom prst="rect">
            <a:avLst/>
          </a:prstGeom>
          <a:solidFill>
            <a:srgbClr val="FFFB00"/>
          </a:solidFill>
          <a:ln>
            <a:noFill/>
          </a:ln>
          <a:effectLst>
            <a:outerShdw blurRad="190500" dist="101600" dir="5400000" rotWithShape="0">
              <a:srgbClr val="941751"/>
            </a:outerShdw>
          </a:effectLst>
        </p:spPr>
        <p:txBody>
          <a:bodyPr spcFirstLastPara="1" wrap="square" lIns="45700" tIns="45700" rIns="45700" bIns="45700" anchor="ctr" anchorCtr="0">
            <a:normAutofit fontScale="90000"/>
          </a:bodyPr>
          <a:lstStyle/>
          <a:p>
            <a:pPr marL="0" lvl="0" indent="0" algn="ctr" rtl="0">
              <a:lnSpc>
                <a:spcPct val="90000"/>
              </a:lnSpc>
              <a:spcBef>
                <a:spcPts val="0"/>
              </a:spcBef>
              <a:spcAft>
                <a:spcPts val="0"/>
              </a:spcAft>
              <a:buClr>
                <a:srgbClr val="941100"/>
              </a:buClr>
              <a:buSzPts val="2376"/>
              <a:buFont typeface="Bookman Old Style"/>
              <a:buNone/>
            </a:pPr>
            <a:r>
              <a:rPr lang="en-US" sz="2376" b="1" i="1" dirty="0">
                <a:solidFill>
                  <a:srgbClr val="941100"/>
                </a:solidFill>
                <a:latin typeface="Bookman Old Style"/>
                <a:ea typeface="Bookman Old Style"/>
                <a:cs typeface="Bookman Old Style"/>
                <a:sym typeface="Bookman Old Style"/>
              </a:rPr>
              <a:t>The  6</a:t>
            </a:r>
            <a:r>
              <a:rPr lang="en-US" baseline="30000" dirty="0"/>
              <a:t>th</a:t>
            </a:r>
            <a:r>
              <a:rPr lang="en-US" sz="2376" b="1" i="1" dirty="0">
                <a:solidFill>
                  <a:srgbClr val="941100"/>
                </a:solidFill>
                <a:latin typeface="Bookman Old Style"/>
                <a:ea typeface="Bookman Old Style"/>
                <a:cs typeface="Bookman Old Style"/>
                <a:sym typeface="Bookman Old Style"/>
              </a:rPr>
              <a:t> PJOMP success factors for the second  compliance  integration level on the Project  management to ensure </a:t>
            </a:r>
            <a:r>
              <a:rPr lang="en-US" u="sng" dirty="0">
                <a:solidFill>
                  <a:srgbClr val="0096FF"/>
                </a:solidFill>
              </a:rPr>
              <a:t>business  success</a:t>
            </a:r>
            <a:endParaRPr dirty="0"/>
          </a:p>
        </p:txBody>
      </p:sp>
      <p:pic>
        <p:nvPicPr>
          <p:cNvPr id="3"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5" name="Google Shape;455;p34"/>
          <p:cNvSpPr txBox="1">
            <a:spLocks noGrp="1"/>
          </p:cNvSpPr>
          <p:nvPr>
            <p:ph type="body" idx="1"/>
          </p:nvPr>
        </p:nvSpPr>
        <p:spPr>
          <a:prstGeom prst="rect">
            <a:avLst/>
          </a:prstGeom>
          <a:noFill/>
          <a:ln>
            <a:noFill/>
          </a:ln>
        </p:spPr>
        <p:txBody>
          <a:bodyPr spcFirstLastPara="1" wrap="square" lIns="45700" tIns="45700" rIns="45700" bIns="45700" anchor="ctr" anchorCtr="0">
            <a:normAutofit/>
          </a:bodyPr>
          <a:lstStyle/>
          <a:p>
            <a:pPr marL="0" lvl="0" indent="0" algn="l" rtl="0">
              <a:lnSpc>
                <a:spcPct val="90000"/>
              </a:lnSpc>
              <a:spcBef>
                <a:spcPts val="0"/>
              </a:spcBef>
              <a:spcAft>
                <a:spcPts val="0"/>
              </a:spcAft>
              <a:buClr>
                <a:srgbClr val="000000"/>
              </a:buClr>
              <a:buSzPts val="2280"/>
              <a:buFont typeface="Arial"/>
              <a:buNone/>
            </a:pPr>
            <a:r>
              <a:rPr lang="en-US" sz="2280"/>
              <a:t>By pointing up  the relationship between the PJOMP and PCI , organizations can effectively </a:t>
            </a:r>
            <a:r>
              <a:rPr lang="en-US" u="sng"/>
              <a:t>manage</a:t>
            </a:r>
            <a:r>
              <a:rPr lang="en-US" sz="2280"/>
              <a:t> compliance risks, ensure legal and ethical compliance, and enhance project outcomes</a:t>
            </a:r>
            <a:endParaRPr/>
          </a:p>
          <a:p>
            <a:pPr marL="0" lvl="0" indent="0" algn="l" rtl="0">
              <a:lnSpc>
                <a:spcPct val="90000"/>
              </a:lnSpc>
              <a:spcBef>
                <a:spcPts val="900"/>
              </a:spcBef>
              <a:spcAft>
                <a:spcPts val="0"/>
              </a:spcAft>
              <a:buClr>
                <a:srgbClr val="000000"/>
              </a:buClr>
              <a:buSzPts val="2280"/>
              <a:buFont typeface="Arial"/>
              <a:buNone/>
            </a:pPr>
            <a:r>
              <a:rPr lang="en-US" sz="2280"/>
              <a:t> -Integrating compliance considerations into project operations from the outset helps to minimize disruptions, delays, and potential penalties associated with non-compliance.</a:t>
            </a:r>
            <a:endParaRPr/>
          </a:p>
          <a:p>
            <a:pPr marL="0" lvl="0" indent="0" algn="l" rtl="0">
              <a:lnSpc>
                <a:spcPct val="90000"/>
              </a:lnSpc>
              <a:spcBef>
                <a:spcPts val="900"/>
              </a:spcBef>
              <a:spcAft>
                <a:spcPts val="0"/>
              </a:spcAft>
              <a:buClr>
                <a:srgbClr val="000000"/>
              </a:buClr>
              <a:buSzPts val="2280"/>
              <a:buFont typeface="Arial"/>
              <a:buNone/>
            </a:pPr>
            <a:r>
              <a:rPr lang="en-US" sz="2280"/>
              <a:t>And ensure the compliant project (project success +positive PVA )</a:t>
            </a:r>
            <a:endParaRPr/>
          </a:p>
        </p:txBody>
      </p:sp>
      <p:pic>
        <p:nvPicPr>
          <p:cNvPr id="3"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35"/>
          <p:cNvSpPr txBox="1">
            <a:spLocks noGrp="1"/>
          </p:cNvSpPr>
          <p:nvPr>
            <p:ph type="body" idx="1"/>
          </p:nvPr>
        </p:nvSpPr>
        <p:spPr>
          <a:prstGeom prst="rect">
            <a:avLst/>
          </a:prstGeom>
          <a:noFill/>
          <a:ln>
            <a:noFill/>
          </a:ln>
        </p:spPr>
        <p:txBody>
          <a:bodyPr spcFirstLastPara="1" wrap="square" lIns="45700" tIns="45700" rIns="45700" bIns="45700" anchor="t" anchorCtr="0">
            <a:normAutofit fontScale="92500"/>
          </a:bodyPr>
          <a:lstStyle/>
          <a:p>
            <a:pPr marL="0" lvl="0" indent="0" algn="l" rtl="0">
              <a:lnSpc>
                <a:spcPct val="90000"/>
              </a:lnSpc>
              <a:spcBef>
                <a:spcPts val="0"/>
              </a:spcBef>
              <a:spcAft>
                <a:spcPts val="0"/>
              </a:spcAft>
              <a:buClr>
                <a:srgbClr val="000000"/>
              </a:buClr>
              <a:buSzPts val="2816"/>
              <a:buFont typeface="Bodoni"/>
              <a:buNone/>
            </a:pPr>
            <a:r>
              <a:rPr lang="en-US" sz="2816"/>
              <a:t>The PJOMP serves as a central repository for d</a:t>
            </a:r>
            <a:r>
              <a:rPr lang="en-US" b="1" u="sng">
                <a:latin typeface="Bodoni"/>
                <a:ea typeface="Bodoni"/>
                <a:cs typeface="Bodoni"/>
                <a:sym typeface="Bodoni"/>
              </a:rPr>
              <a:t>ocumenting compliance-related policies, procedures, and guidelines. </a:t>
            </a:r>
            <a:endParaRPr/>
          </a:p>
          <a:p>
            <a:pPr marL="0" lvl="0" indent="0" algn="l" rtl="0">
              <a:lnSpc>
                <a:spcPct val="90000"/>
              </a:lnSpc>
              <a:spcBef>
                <a:spcPts val="800"/>
              </a:spcBef>
              <a:spcAft>
                <a:spcPts val="0"/>
              </a:spcAft>
              <a:buClr>
                <a:srgbClr val="000000"/>
              </a:buClr>
              <a:buSzPts val="2816"/>
              <a:buFont typeface="Bodoni"/>
              <a:buNone/>
            </a:pPr>
            <a:r>
              <a:rPr lang="en-US" sz="2816"/>
              <a:t>1-It outlines how these compliance requirements will be addressed throughout the project. </a:t>
            </a:r>
            <a:endParaRPr/>
          </a:p>
          <a:p>
            <a:pPr marL="0" lvl="0" indent="0" algn="l" rtl="0">
              <a:lnSpc>
                <a:spcPct val="90000"/>
              </a:lnSpc>
              <a:spcBef>
                <a:spcPts val="800"/>
              </a:spcBef>
              <a:spcAft>
                <a:spcPts val="0"/>
              </a:spcAft>
              <a:buClr>
                <a:srgbClr val="000000"/>
              </a:buClr>
              <a:buSzPts val="2816"/>
              <a:buFont typeface="Bodoni"/>
              <a:buNone/>
            </a:pPr>
            <a:r>
              <a:rPr lang="en-US" sz="2816"/>
              <a:t>2-This documentation helps ensure that all project team members are </a:t>
            </a:r>
            <a:r>
              <a:rPr lang="en-US" b="1">
                <a:latin typeface="Bodoni"/>
                <a:ea typeface="Bodoni"/>
                <a:cs typeface="Bodoni"/>
                <a:sym typeface="Bodoni"/>
              </a:rPr>
              <a:t>aware </a:t>
            </a:r>
            <a:r>
              <a:rPr lang="en-US" sz="2816"/>
              <a:t>of their responsibilities regarding compliance and provides a reference point for audits or inspections.</a:t>
            </a:r>
            <a:endParaRPr/>
          </a:p>
        </p:txBody>
      </p:sp>
      <p:sp>
        <p:nvSpPr>
          <p:cNvPr id="461" name="Google Shape;461;p35"/>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32</a:t>
            </a:fld>
            <a:endParaRPr/>
          </a:p>
        </p:txBody>
      </p:sp>
      <p:sp>
        <p:nvSpPr>
          <p:cNvPr id="462" name="Google Shape;462;p35"/>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4800"/>
              <a:buFont typeface="Bodoni"/>
              <a:buNone/>
            </a:pPr>
            <a:r>
              <a:rPr lang="en-US" sz="4800" b="1" dirty="0">
                <a:solidFill>
                  <a:srgbClr val="00B0F0"/>
                </a:solidFill>
              </a:rPr>
              <a:t>1-Documentation and Policies:</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467" name="Google Shape;467;p36"/>
          <p:cNvSpPr txBox="1">
            <a:spLocks noGrp="1"/>
          </p:cNvSpPr>
          <p:nvPr>
            <p:ph type="body" idx="1"/>
          </p:nvPr>
        </p:nvSpPr>
        <p:spPr>
          <a:prstGeom prst="rect">
            <a:avLst/>
          </a:prstGeom>
          <a:noFill/>
          <a:ln>
            <a:noFill/>
          </a:ln>
        </p:spPr>
        <p:txBody>
          <a:bodyPr spcFirstLastPara="1" wrap="square" lIns="45700" tIns="45700" rIns="45700" bIns="45700" anchor="t" anchorCtr="0">
            <a:normAutofit/>
          </a:bodyPr>
          <a:lstStyle/>
          <a:p>
            <a:pPr marL="0" lvl="0" indent="0" algn="l" rtl="0">
              <a:lnSpc>
                <a:spcPct val="90000"/>
              </a:lnSpc>
              <a:spcBef>
                <a:spcPts val="0"/>
              </a:spcBef>
              <a:spcAft>
                <a:spcPts val="0"/>
              </a:spcAft>
              <a:buClr>
                <a:srgbClr val="000000"/>
              </a:buClr>
              <a:buSzPts val="2816"/>
              <a:buFont typeface="Bodoni"/>
              <a:buNone/>
            </a:pPr>
            <a:r>
              <a:rPr lang="en-US" sz="2816"/>
              <a:t>Compliance often requires the </a:t>
            </a:r>
            <a:r>
              <a:rPr lang="en-US" b="1" u="sng">
                <a:latin typeface="Bodoni"/>
                <a:ea typeface="Bodoni"/>
                <a:cs typeface="Bodoni"/>
                <a:sym typeface="Bodoni"/>
              </a:rPr>
              <a:t>maintenance of detailed documentation </a:t>
            </a:r>
            <a:r>
              <a:rPr lang="en-US" sz="2816"/>
              <a:t>throughout the project life cycle. </a:t>
            </a:r>
            <a:endParaRPr/>
          </a:p>
          <a:p>
            <a:pPr marL="0" lvl="0" indent="0" algn="l" rtl="0">
              <a:lnSpc>
                <a:spcPct val="90000"/>
              </a:lnSpc>
              <a:spcBef>
                <a:spcPts val="800"/>
              </a:spcBef>
              <a:spcAft>
                <a:spcPts val="0"/>
              </a:spcAft>
              <a:buClr>
                <a:srgbClr val="000000"/>
              </a:buClr>
              <a:buSzPts val="2816"/>
              <a:buFont typeface="Bodoni"/>
              <a:buNone/>
            </a:pPr>
            <a:r>
              <a:rPr lang="en-US" sz="2816"/>
              <a:t>1-The PJOMP should address how documentation related to compliance will be created, stored, and managed. </a:t>
            </a:r>
            <a:endParaRPr/>
          </a:p>
          <a:p>
            <a:pPr marL="0" lvl="0" indent="0" algn="l" rtl="0">
              <a:lnSpc>
                <a:spcPct val="90000"/>
              </a:lnSpc>
              <a:spcBef>
                <a:spcPts val="800"/>
              </a:spcBef>
              <a:spcAft>
                <a:spcPts val="0"/>
              </a:spcAft>
              <a:buClr>
                <a:srgbClr val="000000"/>
              </a:buClr>
              <a:buSzPts val="2816"/>
              <a:buFont typeface="Bodoni"/>
              <a:buNone/>
            </a:pPr>
            <a:r>
              <a:rPr lang="en-US" sz="2816"/>
              <a:t>2-This includes records of compliance assessments, permits, licenses, certifications, and any other documentation required to demonstrate compliance.</a:t>
            </a:r>
            <a:endParaRPr/>
          </a:p>
        </p:txBody>
      </p:sp>
      <p:sp>
        <p:nvSpPr>
          <p:cNvPr id="468" name="Google Shape;468;p36"/>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33</a:t>
            </a:fld>
            <a:endParaRPr/>
          </a:p>
        </p:txBody>
      </p:sp>
      <p:sp>
        <p:nvSpPr>
          <p:cNvPr id="469" name="Google Shape;469;p36"/>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4619"/>
              <a:buFont typeface="Bodoni"/>
              <a:buNone/>
            </a:pPr>
            <a:r>
              <a:rPr lang="en-US" sz="4619" b="1" dirty="0">
                <a:solidFill>
                  <a:srgbClr val="00B0F0"/>
                </a:solidFill>
              </a:rPr>
              <a:t>2-Documentation Management:</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sp>
        <p:nvSpPr>
          <p:cNvPr id="474" name="Google Shape;474;p37"/>
          <p:cNvSpPr txBox="1">
            <a:spLocks noGrp="1"/>
          </p:cNvSpPr>
          <p:nvPr>
            <p:ph type="body" idx="1"/>
          </p:nvPr>
        </p:nvSpPr>
        <p:spPr>
          <a:prstGeom prst="rect">
            <a:avLst/>
          </a:prstGeom>
          <a:noFill/>
          <a:ln>
            <a:noFill/>
          </a:ln>
        </p:spPr>
        <p:txBody>
          <a:bodyPr spcFirstLastPara="1" wrap="square" lIns="45700" tIns="45700" rIns="45700" bIns="45700" anchor="t" anchorCtr="0">
            <a:normAutofit lnSpcReduction="10000"/>
          </a:bodyPr>
          <a:lstStyle/>
          <a:p>
            <a:pPr marL="0" lvl="0" indent="0" algn="l" rtl="0">
              <a:lnSpc>
                <a:spcPct val="90000"/>
              </a:lnSpc>
              <a:spcBef>
                <a:spcPts val="0"/>
              </a:spcBef>
              <a:spcAft>
                <a:spcPts val="0"/>
              </a:spcAft>
              <a:buClr>
                <a:srgbClr val="000000"/>
              </a:buClr>
              <a:buSzPts val="2816"/>
              <a:buFont typeface="Bodoni"/>
              <a:buNone/>
            </a:pPr>
            <a:r>
              <a:rPr lang="en-US" sz="2816"/>
              <a:t>1-The PJOMP should include provisions for training project team members on compliance requirements and their implications. </a:t>
            </a:r>
            <a:endParaRPr/>
          </a:p>
          <a:p>
            <a:pPr marL="0" lvl="0" indent="0" algn="l" rtl="0">
              <a:lnSpc>
                <a:spcPct val="90000"/>
              </a:lnSpc>
              <a:spcBef>
                <a:spcPts val="800"/>
              </a:spcBef>
              <a:spcAft>
                <a:spcPts val="0"/>
              </a:spcAft>
              <a:buClr>
                <a:srgbClr val="000000"/>
              </a:buClr>
              <a:buSzPts val="2816"/>
              <a:buFont typeface="Bodoni"/>
              <a:buNone/>
            </a:pPr>
            <a:r>
              <a:rPr lang="en-US" sz="2816"/>
              <a:t>2-This ensures that everyone involved in the project has the necessary knowledge and understanding to meet compliance obligations. </a:t>
            </a:r>
            <a:endParaRPr/>
          </a:p>
          <a:p>
            <a:pPr marL="0" lvl="0" indent="0" algn="l" rtl="0">
              <a:lnSpc>
                <a:spcPct val="90000"/>
              </a:lnSpc>
              <a:spcBef>
                <a:spcPts val="800"/>
              </a:spcBef>
              <a:spcAft>
                <a:spcPts val="0"/>
              </a:spcAft>
              <a:buClr>
                <a:srgbClr val="000000"/>
              </a:buClr>
              <a:buSzPts val="2816"/>
              <a:buFont typeface="Bodoni"/>
              <a:buNone/>
            </a:pPr>
            <a:r>
              <a:rPr lang="en-US" sz="2816"/>
              <a:t>3-Training may cover topics such as data privacy, safety protocols, ethical guidelines, or industry-specific regulations.</a:t>
            </a:r>
            <a:endParaRPr/>
          </a:p>
        </p:txBody>
      </p:sp>
      <p:sp>
        <p:nvSpPr>
          <p:cNvPr id="475" name="Google Shape;475;p37"/>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34</a:t>
            </a:fld>
            <a:endParaRPr/>
          </a:p>
        </p:txBody>
      </p:sp>
      <p:sp>
        <p:nvSpPr>
          <p:cNvPr id="476" name="Google Shape;476;p37"/>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5160"/>
              <a:buFont typeface="Bodoni"/>
              <a:buNone/>
            </a:pPr>
            <a:r>
              <a:rPr lang="en-US" sz="5160" b="1" dirty="0">
                <a:solidFill>
                  <a:srgbClr val="00B0F0"/>
                </a:solidFill>
              </a:rPr>
              <a:t>3-Training and Awareness:</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p38"/>
          <p:cNvSpPr txBox="1">
            <a:spLocks noGrp="1"/>
          </p:cNvSpPr>
          <p:nvPr>
            <p:ph type="body" idx="1"/>
          </p:nvPr>
        </p:nvSpPr>
        <p:spPr>
          <a:prstGeom prst="rect">
            <a:avLst/>
          </a:prstGeom>
          <a:noFill/>
          <a:ln>
            <a:noFill/>
          </a:ln>
        </p:spPr>
        <p:txBody>
          <a:bodyPr spcFirstLastPara="1" wrap="square" lIns="45700" tIns="45700" rIns="45700" bIns="45700" anchor="t" anchorCtr="0">
            <a:normAutofit/>
          </a:bodyPr>
          <a:lstStyle/>
          <a:p>
            <a:pPr marL="0" lvl="0" indent="0" algn="l" rtl="0">
              <a:lnSpc>
                <a:spcPct val="90000"/>
              </a:lnSpc>
              <a:spcBef>
                <a:spcPts val="0"/>
              </a:spcBef>
              <a:spcAft>
                <a:spcPts val="0"/>
              </a:spcAft>
              <a:buClr>
                <a:srgbClr val="000000"/>
              </a:buClr>
              <a:buSzPts val="2912"/>
              <a:buFont typeface="Bodoni"/>
              <a:buNone/>
            </a:pPr>
            <a:r>
              <a:rPr lang="en-US" sz="2912"/>
              <a:t>Compliance integration may require external audits or assessments conducted by regulatory bodies, external consultants, or auditors. </a:t>
            </a:r>
            <a:endParaRPr/>
          </a:p>
          <a:p>
            <a:pPr marL="0" lvl="0" indent="0" algn="l" rtl="0">
              <a:lnSpc>
                <a:spcPct val="90000"/>
              </a:lnSpc>
              <a:spcBef>
                <a:spcPts val="900"/>
              </a:spcBef>
              <a:spcAft>
                <a:spcPts val="0"/>
              </a:spcAft>
              <a:buClr>
                <a:srgbClr val="000000"/>
              </a:buClr>
              <a:buSzPts val="2912"/>
              <a:buFont typeface="Bodoni"/>
              <a:buNone/>
            </a:pPr>
            <a:r>
              <a:rPr lang="en-US" sz="2912"/>
              <a:t>ThePJOMP should </a:t>
            </a:r>
            <a:r>
              <a:rPr lang="en-US" b="1">
                <a:latin typeface="Bodoni"/>
                <a:ea typeface="Bodoni"/>
                <a:cs typeface="Bodoni"/>
                <a:sym typeface="Bodoni"/>
              </a:rPr>
              <a:t>outline</a:t>
            </a:r>
            <a:r>
              <a:rPr lang="en-US" sz="2912"/>
              <a:t> the process for preparing and facilitating these audits, including providing access to relevant project documentation, coordinating audit activities, and addressing any findings or recommendations.</a:t>
            </a:r>
            <a:endParaRPr/>
          </a:p>
        </p:txBody>
      </p:sp>
      <p:sp>
        <p:nvSpPr>
          <p:cNvPr id="482" name="Google Shape;482;p38"/>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35</a:t>
            </a:fld>
            <a:endParaRPr/>
          </a:p>
        </p:txBody>
      </p:sp>
      <p:sp>
        <p:nvSpPr>
          <p:cNvPr id="483" name="Google Shape;483;p38"/>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4080"/>
              <a:buFont typeface="Bodoni"/>
              <a:buNone/>
            </a:pPr>
            <a:r>
              <a:rPr lang="en-US" sz="4080" b="1" dirty="0">
                <a:solidFill>
                  <a:srgbClr val="00B0F0"/>
                </a:solidFill>
              </a:rPr>
              <a:t>4=External Audits and Assessments:</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sp>
        <p:nvSpPr>
          <p:cNvPr id="488" name="Google Shape;488;p39"/>
          <p:cNvSpPr txBox="1">
            <a:spLocks noGrp="1"/>
          </p:cNvSpPr>
          <p:nvPr>
            <p:ph type="body" idx="1"/>
          </p:nvPr>
        </p:nvSpPr>
        <p:spPr>
          <a:prstGeom prst="rect">
            <a:avLst/>
          </a:prstGeom>
          <a:noFill/>
          <a:ln>
            <a:noFill/>
          </a:ln>
        </p:spPr>
        <p:txBody>
          <a:bodyPr spcFirstLastPara="1" wrap="square" lIns="45700" tIns="45700" rIns="45700" bIns="45700" anchor="t" anchorCtr="0">
            <a:normAutofit lnSpcReduction="10000"/>
          </a:bodyPr>
          <a:lstStyle/>
          <a:p>
            <a:pPr marL="0" lvl="0" indent="0" algn="l" rtl="0">
              <a:lnSpc>
                <a:spcPct val="90000"/>
              </a:lnSpc>
              <a:spcBef>
                <a:spcPts val="0"/>
              </a:spcBef>
              <a:spcAft>
                <a:spcPts val="0"/>
              </a:spcAft>
              <a:buClr>
                <a:srgbClr val="000000"/>
              </a:buClr>
              <a:buSzPts val="2720"/>
              <a:buFont typeface="Bodoni"/>
              <a:buNone/>
            </a:pPr>
            <a:r>
              <a:rPr lang="en-US" sz="2720"/>
              <a:t>The PJOMP should integrate  mechanisms for continuous improvement of compliance integration.</a:t>
            </a:r>
            <a:endParaRPr/>
          </a:p>
          <a:p>
            <a:pPr marL="0" lvl="0" indent="0" algn="l" rtl="0">
              <a:lnSpc>
                <a:spcPct val="90000"/>
              </a:lnSpc>
              <a:spcBef>
                <a:spcPts val="800"/>
              </a:spcBef>
              <a:spcAft>
                <a:spcPts val="0"/>
              </a:spcAft>
              <a:buClr>
                <a:srgbClr val="000000"/>
              </a:buClr>
              <a:buSzPts val="2720"/>
              <a:buFont typeface="Bodoni"/>
              <a:buNone/>
            </a:pPr>
            <a:r>
              <a:rPr lang="en-US" sz="2720"/>
              <a:t> 1-This involves regularly reviewing and updating compliance strategies, processes, and procedures based on l</a:t>
            </a:r>
            <a:r>
              <a:rPr lang="en-US" b="1">
                <a:latin typeface="Bodoni"/>
                <a:ea typeface="Bodoni"/>
                <a:cs typeface="Bodoni"/>
                <a:sym typeface="Bodoni"/>
              </a:rPr>
              <a:t>essons learned</a:t>
            </a:r>
            <a:r>
              <a:rPr lang="en-US" sz="2720"/>
              <a:t> and </a:t>
            </a:r>
            <a:r>
              <a:rPr lang="en-US" b="1">
                <a:latin typeface="Bodoni"/>
                <a:ea typeface="Bodoni"/>
                <a:cs typeface="Bodoni"/>
                <a:sym typeface="Bodoni"/>
              </a:rPr>
              <a:t>feedback from audits or inspections.</a:t>
            </a:r>
            <a:endParaRPr b="1">
              <a:latin typeface="Bodoni"/>
              <a:ea typeface="Bodoni"/>
              <a:cs typeface="Bodoni"/>
              <a:sym typeface="Bodoni"/>
            </a:endParaRPr>
          </a:p>
          <a:p>
            <a:pPr marL="0" lvl="0" indent="0" algn="l" rtl="0">
              <a:lnSpc>
                <a:spcPct val="90000"/>
              </a:lnSpc>
              <a:spcBef>
                <a:spcPts val="800"/>
              </a:spcBef>
              <a:spcAft>
                <a:spcPts val="0"/>
              </a:spcAft>
              <a:buClr>
                <a:srgbClr val="000000"/>
              </a:buClr>
              <a:buSzPts val="2720"/>
              <a:buFont typeface="Bodoni"/>
              <a:buNone/>
            </a:pPr>
            <a:r>
              <a:rPr lang="en-US" sz="2720"/>
              <a:t>2— Continuous improvement ensures that compliance efforts </a:t>
            </a:r>
            <a:r>
              <a:rPr lang="en-US" b="1">
                <a:latin typeface="Bodoni"/>
                <a:ea typeface="Bodoni"/>
                <a:cs typeface="Bodoni"/>
                <a:sym typeface="Bodoni"/>
              </a:rPr>
              <a:t>remain</a:t>
            </a:r>
            <a:r>
              <a:rPr lang="en-US" sz="2720"/>
              <a:t> effective and responsive to changing regulatory environments.</a:t>
            </a:r>
            <a:endParaRPr/>
          </a:p>
        </p:txBody>
      </p:sp>
      <p:sp>
        <p:nvSpPr>
          <p:cNvPr id="489" name="Google Shape;489;p39"/>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36</a:t>
            </a:fld>
            <a:endParaRPr/>
          </a:p>
        </p:txBody>
      </p:sp>
      <p:sp>
        <p:nvSpPr>
          <p:cNvPr id="490" name="Google Shape;490;p39"/>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4980"/>
              <a:buFont typeface="Bodoni"/>
              <a:buNone/>
            </a:pPr>
            <a:r>
              <a:rPr lang="en-US" sz="4980" b="1" dirty="0">
                <a:solidFill>
                  <a:srgbClr val="00B0F0"/>
                </a:solidFill>
              </a:rPr>
              <a:t>5= Continuous Improvement:</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40"/>
          <p:cNvSpPr txBox="1">
            <a:spLocks noGrp="1"/>
          </p:cNvSpPr>
          <p:nvPr>
            <p:ph type="body" idx="1"/>
          </p:nvPr>
        </p:nvSpPr>
        <p:spPr>
          <a:prstGeom prst="rect">
            <a:avLst/>
          </a:prstGeom>
          <a:noFill/>
          <a:ln>
            <a:noFill/>
          </a:ln>
        </p:spPr>
        <p:txBody>
          <a:bodyPr spcFirstLastPara="1" wrap="square" lIns="45700" tIns="45700" rIns="45700" bIns="45700" anchor="t" anchorCtr="0">
            <a:normAutofit lnSpcReduction="10000"/>
          </a:bodyPr>
          <a:lstStyle/>
          <a:p>
            <a:pPr marL="0" lvl="0" indent="0" algn="l" rtl="0">
              <a:lnSpc>
                <a:spcPct val="90000"/>
              </a:lnSpc>
              <a:spcBef>
                <a:spcPts val="0"/>
              </a:spcBef>
              <a:spcAft>
                <a:spcPts val="0"/>
              </a:spcAft>
              <a:buClr>
                <a:srgbClr val="000000"/>
              </a:buClr>
              <a:buSzPts val="2624"/>
              <a:buFont typeface="Bodoni"/>
              <a:buNone/>
            </a:pPr>
            <a:r>
              <a:rPr lang="en-US" sz="2624"/>
              <a:t>Compliance integration goes beyond legal and regulatory requirements.</a:t>
            </a:r>
            <a:endParaRPr/>
          </a:p>
          <a:p>
            <a:pPr marL="0" lvl="0" indent="0" algn="l" rtl="0">
              <a:lnSpc>
                <a:spcPct val="90000"/>
              </a:lnSpc>
              <a:spcBef>
                <a:spcPts val="800"/>
              </a:spcBef>
              <a:spcAft>
                <a:spcPts val="0"/>
              </a:spcAft>
              <a:buClr>
                <a:srgbClr val="000000"/>
              </a:buClr>
              <a:buSzPts val="2624"/>
              <a:buFont typeface="Bodoni"/>
              <a:buNone/>
            </a:pPr>
            <a:r>
              <a:rPr lang="en-US" sz="2624"/>
              <a:t> 1-The PJOMP should also </a:t>
            </a:r>
            <a:r>
              <a:rPr lang="en-US" b="1">
                <a:latin typeface="Bodoni"/>
                <a:ea typeface="Bodoni"/>
                <a:cs typeface="Bodoni"/>
                <a:sym typeface="Bodoni"/>
              </a:rPr>
              <a:t>address</a:t>
            </a:r>
            <a:r>
              <a:rPr lang="en-US" sz="2624"/>
              <a:t> ethical considerations and align project activities with organizational values and standards. (As we said before this is a competitive intelligent )</a:t>
            </a:r>
            <a:endParaRPr/>
          </a:p>
          <a:p>
            <a:pPr marL="0" lvl="0" indent="0" algn="l" rtl="0">
              <a:lnSpc>
                <a:spcPct val="90000"/>
              </a:lnSpc>
              <a:spcBef>
                <a:spcPts val="800"/>
              </a:spcBef>
              <a:spcAft>
                <a:spcPts val="0"/>
              </a:spcAft>
              <a:buClr>
                <a:srgbClr val="000000"/>
              </a:buClr>
              <a:buSzPts val="2624"/>
              <a:buFont typeface="Bodoni"/>
              <a:buNone/>
            </a:pPr>
            <a:r>
              <a:rPr lang="en-US" sz="2624"/>
              <a:t>2-This may involve ethical guidelines for decision-making, conflict of interest management, or considerations for social and environmental impact.</a:t>
            </a:r>
            <a:endParaRPr/>
          </a:p>
        </p:txBody>
      </p:sp>
      <p:sp>
        <p:nvSpPr>
          <p:cNvPr id="496" name="Google Shape;496;p40"/>
          <p:cNvSpPr txBox="1">
            <a:spLocks noGrp="1"/>
          </p:cNvSpPr>
          <p:nvPr>
            <p:ph type="sldNum" idx="12"/>
          </p:nvPr>
        </p:nvSpPr>
        <p:spPr>
          <a:prstGeom prst="rect">
            <a:avLst/>
          </a:prstGeom>
          <a:noFill/>
          <a:ln>
            <a:noFill/>
          </a:ln>
        </p:spPr>
        <p:txBody>
          <a:bodyPr spcFirstLastPara="1" wrap="square" lIns="45700" tIns="45700" rIns="45700" bIns="45700" anchor="ctr" anchorCtr="0">
            <a:spAutoFit/>
          </a:bodyPr>
          <a:lstStyle/>
          <a:p>
            <a:pPr marL="0" lvl="0" indent="0" algn="r" rtl="0">
              <a:lnSpc>
                <a:spcPct val="100000"/>
              </a:lnSpc>
              <a:spcBef>
                <a:spcPts val="0"/>
              </a:spcBef>
              <a:spcAft>
                <a:spcPts val="0"/>
              </a:spcAft>
              <a:buClr>
                <a:srgbClr val="888888"/>
              </a:buClr>
              <a:buSzPts val="1200"/>
              <a:buFont typeface="Calibri"/>
              <a:buNone/>
            </a:pPr>
            <a:fld id="{00000000-1234-1234-1234-123412341234}" type="slidenum">
              <a:rPr lang="en-US" sz="1200">
                <a:solidFill>
                  <a:srgbClr val="888888"/>
                </a:solidFill>
              </a:rPr>
              <a:t>37</a:t>
            </a:fld>
            <a:endParaRPr/>
          </a:p>
        </p:txBody>
      </p:sp>
      <p:sp>
        <p:nvSpPr>
          <p:cNvPr id="497" name="Google Shape;497;p40"/>
          <p:cNvSpPr txBox="1">
            <a:spLocks noGrp="1"/>
          </p:cNvSpPr>
          <p:nvPr>
            <p:ph type="title"/>
          </p:nvPr>
        </p:nvSpPr>
        <p:spPr>
          <a:prstGeom prst="rect">
            <a:avLst/>
          </a:prstGeom>
          <a:noFill/>
          <a:ln>
            <a:noFill/>
          </a:ln>
        </p:spPr>
        <p:txBody>
          <a:bodyPr spcFirstLastPara="1" wrap="square" lIns="45700" tIns="45700" rIns="45700" bIns="45700" anchor="ctr" anchorCtr="0">
            <a:normAutofit fontScale="90000"/>
          </a:bodyPr>
          <a:lstStyle/>
          <a:p>
            <a:pPr marL="0" marR="0" lvl="0" indent="0" algn="ctr" rtl="0">
              <a:lnSpc>
                <a:spcPct val="90000"/>
              </a:lnSpc>
              <a:spcBef>
                <a:spcPts val="0"/>
              </a:spcBef>
              <a:spcAft>
                <a:spcPts val="0"/>
              </a:spcAft>
              <a:buClr>
                <a:srgbClr val="005493"/>
              </a:buClr>
              <a:buSzPts val="4080"/>
              <a:buFont typeface="Bodoni"/>
              <a:buNone/>
            </a:pPr>
            <a:r>
              <a:rPr lang="en-US" sz="4080" b="1" dirty="0">
                <a:solidFill>
                  <a:srgbClr val="00B0F0"/>
                </a:solidFill>
              </a:rPr>
              <a:t> 6=Business Ethical Considerations:</a:t>
            </a:r>
            <a:endParaRPr b="1" dirty="0">
              <a:solidFill>
                <a:srgbClr val="00B0F0"/>
              </a:solidFill>
            </a:endParaRP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lang="id-ID" sz="1800" kern="1200">
              <a:solidFill>
                <a:prstClr val="white"/>
              </a:solidFill>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a:buClrTx/>
              <a:buFontTx/>
              <a:buNone/>
            </a:pPr>
            <a:r>
              <a:rPr lang="en-US" sz="5400" b="1" kern="1200"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lang="id-ID" sz="1800" kern="1200">
              <a:solidFill>
                <a:srgbClr val="669BBC"/>
              </a:solidFil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08928636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67B113C3-DCE3-4E9C-A3B3-BFB438625B52}" vid="{1C1E36CA-7EC4-4122-8420-173637C7445C}"/>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A476BF-BF0F-444F-A0CA-8FD647C9D2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727D6F-12F2-485A-A325-01ACDB8E0573}">
  <ds:schemaRefs>
    <ds:schemaRef ds:uri="http://schemas.microsoft.com/sharepoint/v3/contenttype/forms"/>
  </ds:schemaRefs>
</ds:datastoreItem>
</file>

<file path=customXml/itemProps3.xml><?xml version="1.0" encoding="utf-8"?>
<ds:datastoreItem xmlns:ds="http://schemas.openxmlformats.org/officeDocument/2006/customXml" ds:itemID="{D5222F4A-05A2-49F8-8A2F-96BDFE681E6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55</TotalTime>
  <Words>2355</Words>
  <Application>Microsoft Office PowerPoint</Application>
  <PresentationFormat>Widescreen</PresentationFormat>
  <Paragraphs>189</Paragraphs>
  <Slides>38</Slides>
  <Notes>36</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38</vt:i4>
      </vt:variant>
    </vt:vector>
  </HeadingPairs>
  <TitlesOfParts>
    <vt:vector size="50" baseType="lpstr">
      <vt:lpstr>Arial</vt:lpstr>
      <vt:lpstr>Roboto Light</vt:lpstr>
      <vt:lpstr>Calibri Light</vt:lpstr>
      <vt:lpstr>Bodoni</vt:lpstr>
      <vt:lpstr>Times</vt:lpstr>
      <vt:lpstr>Calibri</vt:lpstr>
      <vt:lpstr>Bookman Old Style</vt:lpstr>
      <vt:lpstr>Times New Roman</vt:lpstr>
      <vt:lpstr>1_Office Theme</vt:lpstr>
      <vt:lpstr>2_Office Theme</vt:lpstr>
      <vt:lpstr>Theme1</vt:lpstr>
      <vt:lpstr>Office Theme</vt:lpstr>
      <vt:lpstr>PowerPoint Presentation</vt:lpstr>
      <vt:lpstr>PowerPoint Presentation</vt:lpstr>
      <vt:lpstr>What is PJOMP?</vt:lpstr>
      <vt:lpstr>Why do we need PJOMP?</vt:lpstr>
      <vt:lpstr>The PJOMP limitations </vt:lpstr>
      <vt:lpstr>PJOMP and  project manager operational Tasks  </vt:lpstr>
      <vt:lpstr>The technical operational value from PJOMP</vt:lpstr>
      <vt:lpstr>The relationships of the  PJOMP</vt:lpstr>
      <vt:lpstr>PJOMP</vt:lpstr>
      <vt:lpstr>PMP</vt:lpstr>
      <vt:lpstr>The relationship between PJOMP and  PMP</vt:lpstr>
      <vt:lpstr>The Project Fit Technicality (PJFT) OF the  PJOMP and its Project Compliance Integration (PCI) </vt:lpstr>
      <vt:lpstr>Project Compliance Integration (PCI) compliance role </vt:lpstr>
      <vt:lpstr>Project Compliance Integration (PCI) technical role </vt:lpstr>
      <vt:lpstr>The  13th PJOMP success factors for the First compliance integration level on the PJFT to ensure ongoing compliance throughout the project life cycle.</vt:lpstr>
      <vt:lpstr>PowerPoint Presentation</vt:lpstr>
      <vt:lpstr>a. Incorporating Compliance Requirements: </vt:lpstr>
      <vt:lpstr>2-Compliance Governance Structure:</vt:lpstr>
      <vt:lpstr>3. Resource Planning: </vt:lpstr>
      <vt:lpstr>4- Risk Management:</vt:lpstr>
      <vt:lpstr>5-Compliance Communication:</vt:lpstr>
      <vt:lpstr>6- Compliance Monitoring and Control:</vt:lpstr>
      <vt:lpstr>7-compliance Monitoring and Reporting: </vt:lpstr>
      <vt:lpstr>8-Compliance Reporting Documentation:</vt:lpstr>
      <vt:lpstr>9.Change Management: </vt:lpstr>
      <vt:lpstr>10-Compliance Verification and Validation:</vt:lpstr>
      <vt:lpstr>11-Lessons Learned and Continuous Improvement:</vt:lpstr>
      <vt:lpstr>12- Stakeholder Engagement:</vt:lpstr>
      <vt:lpstr>13=Contractual Compliance:</vt:lpstr>
      <vt:lpstr>The  6th PJOMP success factors for the second  compliance  integration level on the Project  management to ensure business  success</vt:lpstr>
      <vt:lpstr>PowerPoint Presentation</vt:lpstr>
      <vt:lpstr>1-Documentation and Policies:</vt:lpstr>
      <vt:lpstr>2-Documentation Management:</vt:lpstr>
      <vt:lpstr>3-Training and Awareness:</vt:lpstr>
      <vt:lpstr>4=External Audits and Assessments:</vt:lpstr>
      <vt:lpstr>5= Continuous Improvement:</vt:lpstr>
      <vt:lpstr> 6=Business Ethical Considerations: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karim farag</cp:lastModifiedBy>
  <cp:revision>9</cp:revision>
  <dcterms:modified xsi:type="dcterms:W3CDTF">2024-03-01T17:34:23Z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