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D1B28-DF46-F21D-DDB0-64BEDDAD2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02883F-98C0-7231-8B6D-121A43B3D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D37BC-69F3-F612-E93C-85F8AD5DB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4E2C8-7DEA-13B2-5B04-781A5650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19230-11A2-EEF7-EC0D-9EA60251B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77234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D2B79-B0D4-527B-8019-7365038F1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944E2-6639-08C7-62A0-798047563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23206F-4AA6-9129-9F22-74C0D4CEA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E68A5-501A-A106-AFF2-10C35E708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17437-ECF6-CDD5-E207-921AC110B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10715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499C7-CEE8-8ACE-C2B6-D020225FF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A10D9-E37C-1747-5575-1430DF0A9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804B5-8372-BFF7-BDAE-30CCAC7D1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8A78CA-60EC-EFF7-07BD-6ED8D420B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D75F35-B352-3A6D-5DF3-38756ACEA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63432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D68C9-8131-62A9-F035-A5CD5BFD6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97649-10C2-A5F5-DDD7-4AC05BD460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37A2AA-BD70-DB8C-815B-4E7E59C109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4BAFB7-33EB-6C58-5504-972BF05DF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4DCECE-BE6D-12C5-EB0B-533E59D131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B02D35-4D7E-AFC2-8E77-67E259220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1449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3A971-2A20-3364-6664-14BF45426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489095-503B-E6F7-9B21-63D773F6D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243227-0D9B-2372-E0C7-3F34ACA30C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137D54-8C93-1BEF-6D51-2BF75331D6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1340FD-EA7F-BD56-6279-98E4779BB5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080F5F-E3B5-197C-D9E7-B0BD07231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BED855-C7EA-EE1F-F7E4-EC5D86F1C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74286D-41E4-4295-A06F-4B4893801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67085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1D9F0-F016-9886-95DD-9C54EB7B7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4843A-80BA-8C0F-BD90-1DA2CD52E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3EEE5A-C09F-0071-D5BC-55CD5F488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3B8EBB-AF7A-2210-A72B-8F3EB760D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3123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FEC1E2-72D1-C821-D396-2720B6217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0C5958-94F1-ED9A-3BC6-25F5173AB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D433FB-5D89-8A3F-6FB9-EE18D86EA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793890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D54AF-2C7A-3849-84F7-C965B635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D6898-0DA7-B56A-6368-858BC65EA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73A5BC-4E95-B65B-BCBF-49B7D0A0D7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87E37-DE4B-09CC-3041-908132C8F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B48F8-5261-FFE6-F18B-EA88C85AF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90CE16-A38F-EFC4-5038-50F416CA0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597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DFD83-C133-5419-EA80-1F0176471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7E5CE4-EDDC-B92F-E48A-CEF6BFB2C3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D4EF4A-6B52-A1F6-5FCC-66CE756356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79B1D6-F548-2CF1-896E-6D1A82018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8EA9ED-B8F6-F799-D743-13CBB0D4D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A19CC1-9670-13EC-3498-2319434B2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7479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307D3-3EBC-6808-7EC3-299030EB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A21A8A-FB16-9CD5-2D98-A4303191B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C6218-35B8-E5C2-0767-5EB9A295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A3246-EB4D-3793-9449-4E9600BCE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37A2B-C03E-1D6B-E386-B01F0DB9A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9328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4518D1-55CC-7E98-0468-2311ADDF87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B670B5-FB7D-C286-4DB8-6F56DE448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350DD-1D70-315C-C83D-42E74552E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2D3E1C-7F9E-6622-94CD-D2B515A50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501F6-4D2F-8CC0-5209-157E49ABC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12229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40EBA2-0193-E4A8-F052-33967904F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6697C0-50AE-E3F3-30BE-C6CA56957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68DC5-07C8-1A22-C944-9D370A921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D92569-E866-40E8-95E9-5304C3D7D267}" type="datetimeFigureOut">
              <a:rPr lang="ar-EG" smtClean="0"/>
              <a:t>07/09/1445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7DE95-8748-D57F-A7E7-B31BAE077A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23337-B752-53A1-A2F7-68E2E84722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6CA17E-558E-4ACE-A42C-788618F4BFC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771225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F7C124F3-E39F-9442-5D77-469067E35F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02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3F5ECF3-2A09-F5EA-0355-546FA3E3B5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44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B8F8A75-3E57-9079-79B5-ED08BD7BB6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247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94ACB31D-BC72-2C5D-FE72-46D5FE7129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107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744AF87-5D9D-AFE3-B7C2-2A0475D6FA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935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5FCD176F-3317-F86C-62EA-DF712828E0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903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338D0A51-5B87-3E98-77FC-CA3DA1F0DD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DA3186F-C01E-73EF-8BBB-DDAD0DCA3E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758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E410C6AE-CD8A-A14F-AAB2-13ADC9C8A8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2150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B7EB0E8-1C74-2997-E021-776463CC1B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1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42F4C8E-995B-D85E-B711-96D1251426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353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22D65DF-6DBC-5A94-99F0-0EE73A5F12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086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269C21B-EFAB-FE3B-98A1-53836991AD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13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5FAE20B-43A6-BCC6-3967-74282B305B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29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B9052F5D-FF4C-D5A4-A050-0703C1EE16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252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813D47E-E780-9966-4BF8-6068442210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026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6F1A62A-14D6-DA19-0AEF-D47ABBE2C6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0497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4C77792-ACD1-C4C4-D775-5BBC6A0D90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7715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1A9A358-A2B9-91DB-5CEA-2E9CE2D77B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698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E309191-74D0-68C9-5F0E-2DE4D6A3A7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38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0B9F445-5973-7526-490D-458EA9C6B6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740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1D6B14BF-791B-8DB8-C9B2-E02BCB7E3F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197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29C7180-E6B0-CCB6-9988-204B91D54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454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9BF56D9-D43D-CD4A-D078-DB19F6AC31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8592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A987C09-B78E-6F22-C6DB-E657114F36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430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5763671-69C1-0C0E-7305-6C5FE6B007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04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6F228B4B-2A37-0FBF-8FE4-DA022BBE07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0377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AF0ED37-1872-2DD5-7116-F01C000382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397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38944F0-5AAB-8077-C11E-A398822E32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08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8CE15F3-C9DA-AFAB-5AE2-794E78D654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760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E378465-A697-31D3-7B96-29C46E3F96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978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C9B93AA-D73A-2344-144A-7ECFBBAFC3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6831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8B0D436E-6495-0812-4873-B73A400718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3006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2F1E2EE-CC6B-F095-874E-1B5C4AF0C8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374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4688119-4B63-6B4A-8335-F9C9244DDD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760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D0D29AD-DDB3-F4A9-35D7-390A8555CA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0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0B59C7F-D236-121E-FC38-C1A5D7860F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856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88A5FF0-EE95-3A7F-F475-FEA8113F09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84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D76D061C-5AE1-1988-C75F-F967F9A65A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67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F6FE01EA-C80D-A7F9-8FAD-38D233717F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7246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13D0254-472D-7347-5047-1D5CE2C6B1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09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E758E955-F121-747C-A4FD-20E967FE58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4696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7D7E6AC-DFCA-A94E-63B2-6373723ED1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728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C607065B-2565-6FB7-25FD-61F84A5F06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412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B38A141-5CCC-C457-14B9-010DC4F1DF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2819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3F509638-FE2B-6FB2-6ED0-CAFE327500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5048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1BC36C61-B018-24DD-4F29-AF0BE5C5EE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753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2024-03-16T00:03:31Z</dcterms:created>
  <dcterms:modified xsi:type="dcterms:W3CDTF">2024-03-16T00:04:07Z</dcterms:modified>
</cp:coreProperties>
</file>