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</p:sldIdLst>
  <p:sldSz cx="12192000" cy="6858000"/>
  <p:notesSz cx="6858000" cy="9144000"/>
  <p:defaultTextStyle>
    <a:defPPr>
      <a:defRPr lang="ar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EC89A-622B-46B3-9FC3-89C1BA624467}" type="datetimeFigureOut">
              <a:rPr lang="ar-EG" smtClean="0"/>
              <a:t>15/08/1447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9EFB0-46B4-45BE-8364-64184302B0B0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8168370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E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AEC89A-622B-46B3-9FC3-89C1BA624467}" type="datetimeFigureOut">
              <a:rPr lang="ar-EG" smtClean="0"/>
              <a:t>15/08/1447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79EFB0-46B4-45BE-8364-64184302B0B0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21358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11179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584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Learning Objectives: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93722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/>
              <a:t>Bloom`s Taxonomy </a:t>
            </a:r>
            <a:endParaRPr lang="en-US" sz="44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45095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06071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430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70662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33265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48020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11801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71257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12968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7536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7410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51802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8" rtl="0">
              <a:lnSpc>
                <a:spcPct val="150000"/>
              </a:lnSpc>
            </a:pPr>
            <a:r>
              <a:rPr lang="en-US" sz="4000" b="1" smtClean="0"/>
              <a:t>Bloom`s Taxonomy </a:t>
            </a:r>
            <a:br>
              <a:rPr lang="en-US" sz="4000" b="1" smtClean="0"/>
            </a:br>
            <a:r>
              <a:rPr lang="en-US" sz="3200" b="1" smtClean="0">
                <a:solidFill>
                  <a:srgbClr val="0070C0"/>
                </a:solidFill>
              </a:rPr>
              <a:t>Low level of thinking</a:t>
            </a:r>
            <a:endParaRPr lang="en-US" sz="3200" b="1" dirty="0">
              <a:solidFill>
                <a:srgbClr val="0070C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628694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381116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260054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167217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289499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8" rtl="0">
              <a:lnSpc>
                <a:spcPct val="150000"/>
              </a:lnSpc>
            </a:pPr>
            <a:r>
              <a:rPr lang="en-US" sz="4000" b="1" smtClean="0"/>
              <a:t>Bloom`s Taxonomy </a:t>
            </a:r>
            <a:br>
              <a:rPr lang="en-US" sz="4000" b="1" smtClean="0"/>
            </a:br>
            <a:r>
              <a:rPr lang="en-US" sz="3200" b="1" smtClean="0">
                <a:solidFill>
                  <a:srgbClr val="0070C0"/>
                </a:solidFill>
              </a:rPr>
              <a:t>High level of thinking</a:t>
            </a:r>
            <a:endParaRPr lang="en-US" sz="3200" b="1" dirty="0">
              <a:solidFill>
                <a:srgbClr val="0070C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848550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809088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540837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320998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011707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899240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697032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157427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769280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/>
              <a:t>Examples </a:t>
            </a:r>
            <a:endParaRPr lang="en-US" sz="44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608943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661176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902091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517182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013741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779903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135190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/>
              <a:t>Components of Scientific Thinking </a:t>
            </a:r>
            <a:endParaRPr lang="en-US" sz="44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08929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839956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562475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34158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</Words>
  <Application>Microsoft Office PowerPoint</Application>
  <PresentationFormat>Widescreen</PresentationFormat>
  <Paragraphs>6</Paragraphs>
  <Slides>40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5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Learning Objectives:</vt:lpstr>
      <vt:lpstr>Bloom`s Taxonomy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Bloom`s Taxonomy  Low level of thinking</vt:lpstr>
      <vt:lpstr>PowerPoint Presentation</vt:lpstr>
      <vt:lpstr>PowerPoint Presentation</vt:lpstr>
      <vt:lpstr>PowerPoint Presentation</vt:lpstr>
      <vt:lpstr>PowerPoint Presentation</vt:lpstr>
      <vt:lpstr>Bloom`s Taxonomy  High level of thinking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Examples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Components of Scientific Thinking 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El-Wattaneya</dc:creator>
  <cp:lastModifiedBy>El-Wattaneya</cp:lastModifiedBy>
  <cp:revision>1</cp:revision>
  <dcterms:created xsi:type="dcterms:W3CDTF">2026-02-01T22:44:43Z</dcterms:created>
  <dcterms:modified xsi:type="dcterms:W3CDTF">2026-02-01T22:44:43Z</dcterms:modified>
</cp:coreProperties>
</file>